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1" r:id="rId3"/>
    <p:sldId id="275" r:id="rId4"/>
    <p:sldId id="276" r:id="rId5"/>
    <p:sldId id="296" r:id="rId6"/>
    <p:sldId id="278" r:id="rId7"/>
    <p:sldId id="279" r:id="rId8"/>
    <p:sldId id="297" r:id="rId9"/>
    <p:sldId id="298" r:id="rId10"/>
    <p:sldId id="299" r:id="rId11"/>
    <p:sldId id="300" r:id="rId12"/>
    <p:sldId id="304" r:id="rId13"/>
    <p:sldId id="301" r:id="rId14"/>
    <p:sldId id="302" r:id="rId15"/>
    <p:sldId id="303" r:id="rId16"/>
    <p:sldId id="295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7" autoAdjust="0"/>
    <p:restoredTop sz="94671" autoAdjust="0"/>
  </p:normalViewPr>
  <p:slideViewPr>
    <p:cSldViewPr>
      <p:cViewPr>
        <p:scale>
          <a:sx n="70" d="100"/>
          <a:sy n="70" d="100"/>
        </p:scale>
        <p:origin x="-1517" y="-3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272816599787305"/>
          <c:y val="3.3411278057227357E-2"/>
          <c:w val="0.51178159015542413"/>
          <c:h val="0.54176681862135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Mobile phones per 100 people 2013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4"/>
                <c:pt idx="0">
                  <c:v>Africa</c:v>
                </c:pt>
                <c:pt idx="1">
                  <c:v>Asia</c:v>
                </c:pt>
                <c:pt idx="2">
                  <c:v>Middle East</c:v>
                </c:pt>
                <c:pt idx="3">
                  <c:v>Europe</c:v>
                </c:pt>
              </c:strCache>
            </c:strRef>
          </c:cat>
          <c:val>
            <c:numRef>
              <c:f>Sheet1!$B$4:$B$7</c:f>
              <c:numCache>
                <c:formatCode>General</c:formatCode>
                <c:ptCount val="4"/>
                <c:pt idx="0">
                  <c:v>63</c:v>
                </c:pt>
                <c:pt idx="1">
                  <c:v>89</c:v>
                </c:pt>
                <c:pt idx="2">
                  <c:v>105</c:v>
                </c:pt>
                <c:pt idx="3">
                  <c:v>126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Mobile phones per 100 people 2010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4"/>
                <c:pt idx="0">
                  <c:v>Africa</c:v>
                </c:pt>
                <c:pt idx="1">
                  <c:v>Asia</c:v>
                </c:pt>
                <c:pt idx="2">
                  <c:v>Middle East</c:v>
                </c:pt>
                <c:pt idx="3">
                  <c:v>Europe</c:v>
                </c:pt>
              </c:strCache>
            </c:strRef>
          </c:cat>
          <c:val>
            <c:numRef>
              <c:f>Sheet1!$C$4:$C$7</c:f>
              <c:numCache>
                <c:formatCode>General</c:formatCode>
                <c:ptCount val="4"/>
                <c:pt idx="0">
                  <c:v>41</c:v>
                </c:pt>
                <c:pt idx="1">
                  <c:v>74</c:v>
                </c:pt>
                <c:pt idx="2">
                  <c:v>78</c:v>
                </c:pt>
                <c:pt idx="3">
                  <c:v>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52672"/>
        <c:axId val="23054208"/>
      </c:barChart>
      <c:catAx>
        <c:axId val="2305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054208"/>
        <c:crosses val="autoZero"/>
        <c:auto val="1"/>
        <c:lblAlgn val="ctr"/>
        <c:lblOffset val="100"/>
        <c:noMultiLvlLbl val="0"/>
      </c:catAx>
      <c:valAx>
        <c:axId val="230542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30526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547A07-755B-4644-A1D8-B02DD63803E1}" type="doc">
      <dgm:prSet loTypeId="urn:microsoft.com/office/officeart/2008/layout/AlternatingHexagons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4C68102A-9231-4CAF-AFDD-677225D90B67}">
      <dgm:prSet phldrT="[Text]" custT="1"/>
      <dgm:spPr/>
      <dgm:t>
        <a:bodyPr/>
        <a:lstStyle/>
        <a:p>
          <a:r>
            <a:rPr lang="en-GB" sz="1600" b="0" dirty="0" smtClean="0"/>
            <a:t>The growth of a global culture</a:t>
          </a:r>
          <a:endParaRPr lang="en-GB" sz="1600" b="0" dirty="0"/>
        </a:p>
      </dgm:t>
    </dgm:pt>
    <dgm:pt modelId="{91C6B32C-B443-4F92-B100-A30B2BB57E93}" type="parTrans" cxnId="{7E2180A1-08B1-425E-B4E2-C75206D88C5A}">
      <dgm:prSet/>
      <dgm:spPr/>
      <dgm:t>
        <a:bodyPr/>
        <a:lstStyle/>
        <a:p>
          <a:endParaRPr lang="en-GB"/>
        </a:p>
      </dgm:t>
    </dgm:pt>
    <dgm:pt modelId="{6C2F0861-5E3E-46C8-B25C-818D635AC3BF}" type="sibTrans" cxnId="{7E2180A1-08B1-425E-B4E2-C75206D88C5A}">
      <dgm:prSet custT="1"/>
      <dgm:spPr/>
      <dgm:t>
        <a:bodyPr/>
        <a:lstStyle/>
        <a:p>
          <a:endParaRPr lang="en-GB" sz="1200" b="0" dirty="0" smtClean="0"/>
        </a:p>
        <a:p>
          <a:endParaRPr lang="en-GB" sz="1200" b="0" dirty="0" smtClean="0"/>
        </a:p>
        <a:p>
          <a:r>
            <a:rPr lang="en-GB" sz="1600" b="0" smtClean="0"/>
            <a:t>More </a:t>
          </a:r>
          <a:r>
            <a:rPr lang="en-GB" sz="1600" b="0" dirty="0" smtClean="0"/>
            <a:t>trade between countries</a:t>
          </a:r>
        </a:p>
        <a:p>
          <a:endParaRPr lang="en-GB" sz="1200" b="0" dirty="0" smtClean="0"/>
        </a:p>
        <a:p>
          <a:endParaRPr lang="en-GB" sz="900" b="0" dirty="0" smtClean="0"/>
        </a:p>
        <a:p>
          <a:endParaRPr lang="en-GB" sz="900" b="0" dirty="0"/>
        </a:p>
      </dgm:t>
    </dgm:pt>
    <dgm:pt modelId="{3009418B-ED6B-448C-8456-86822C980D6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0" dirty="0" smtClean="0"/>
            <a:t>The internet connects people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0" dirty="0"/>
        </a:p>
      </dgm:t>
    </dgm:pt>
    <dgm:pt modelId="{465B518B-16DC-49D4-BE2A-280482FC41DB}" type="parTrans" cxnId="{C54F6F99-A478-4C32-97EA-FB9CB361476A}">
      <dgm:prSet/>
      <dgm:spPr/>
      <dgm:t>
        <a:bodyPr/>
        <a:lstStyle/>
        <a:p>
          <a:endParaRPr lang="en-GB"/>
        </a:p>
      </dgm:t>
    </dgm:pt>
    <dgm:pt modelId="{19FF5D45-1481-4ADD-B300-DBD2DB835B49}" type="sibTrans" cxnId="{C54F6F99-A478-4C32-97EA-FB9CB361476A}">
      <dgm:prSet custT="1"/>
      <dgm:spPr/>
      <dgm:t>
        <a:bodyPr/>
        <a:lstStyle/>
        <a:p>
          <a:r>
            <a:rPr lang="en-GB" sz="1600" b="0" dirty="0" smtClean="0"/>
            <a:t>Cheap air flights and travel</a:t>
          </a:r>
          <a:endParaRPr lang="en-GB" sz="1600" b="0" dirty="0"/>
        </a:p>
      </dgm:t>
    </dgm:pt>
    <dgm:pt modelId="{B62D1D8D-26F8-42C0-AF7E-D8DC26CE8D9E}">
      <dgm:prSet phldrT="[Text]" custT="1"/>
      <dgm:spPr/>
      <dgm:t>
        <a:bodyPr/>
        <a:lstStyle/>
        <a:p>
          <a:r>
            <a:rPr lang="en-GB" sz="1600" b="0" dirty="0" smtClean="0"/>
            <a:t>The global spread of wealth</a:t>
          </a:r>
          <a:endParaRPr lang="en-GB" sz="1600" b="0" dirty="0"/>
        </a:p>
      </dgm:t>
    </dgm:pt>
    <dgm:pt modelId="{C1838196-5FBA-4789-A99D-33E399566332}" type="parTrans" cxnId="{B673E8B3-1A34-40B8-AEEF-1A116C8041CD}">
      <dgm:prSet/>
      <dgm:spPr/>
      <dgm:t>
        <a:bodyPr/>
        <a:lstStyle/>
        <a:p>
          <a:endParaRPr lang="en-GB"/>
        </a:p>
      </dgm:t>
    </dgm:pt>
    <dgm:pt modelId="{B843EC46-93D5-41D5-86EE-A8E71BF69EFA}" type="sibTrans" cxnId="{B673E8B3-1A34-40B8-AEEF-1A116C8041CD}">
      <dgm:prSet custT="1"/>
      <dgm:spPr/>
      <dgm:t>
        <a:bodyPr/>
        <a:lstStyle/>
        <a:p>
          <a:endParaRPr lang="en-GB" sz="1400" b="0" dirty="0" smtClean="0"/>
        </a:p>
        <a:p>
          <a:r>
            <a:rPr lang="en-GB" sz="1600" b="0" dirty="0" smtClean="0"/>
            <a:t>Food and goods that cross continents </a:t>
          </a:r>
        </a:p>
        <a:p>
          <a:endParaRPr lang="en-GB" sz="1300" b="0" dirty="0"/>
        </a:p>
      </dgm:t>
    </dgm:pt>
    <dgm:pt modelId="{F71B9765-9E59-414F-86E9-662C3E550DE8}" type="pres">
      <dgm:prSet presAssocID="{5B547A07-755B-4644-A1D8-B02DD63803E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98FFEBC-1FCA-4331-8333-E7D2AF35721C}" type="pres">
      <dgm:prSet presAssocID="{4C68102A-9231-4CAF-AFDD-677225D90B67}" presName="composite" presStyleCnt="0"/>
      <dgm:spPr/>
      <dgm:t>
        <a:bodyPr/>
        <a:lstStyle/>
        <a:p>
          <a:endParaRPr lang="en-GB"/>
        </a:p>
      </dgm:t>
    </dgm:pt>
    <dgm:pt modelId="{8731FE7E-C7AD-44B6-9C59-CBA9910C396C}" type="pres">
      <dgm:prSet presAssocID="{4C68102A-9231-4CAF-AFDD-677225D90B6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E04819-A7A1-4F87-8CAE-47759FBEBC82}" type="pres">
      <dgm:prSet presAssocID="{4C68102A-9231-4CAF-AFDD-677225D90B6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8A3DD5-F9C4-47E5-BD41-1D153013FD2A}" type="pres">
      <dgm:prSet presAssocID="{4C68102A-9231-4CAF-AFDD-677225D90B67}" presName="BalanceSpacing" presStyleCnt="0"/>
      <dgm:spPr/>
      <dgm:t>
        <a:bodyPr/>
        <a:lstStyle/>
        <a:p>
          <a:endParaRPr lang="en-GB"/>
        </a:p>
      </dgm:t>
    </dgm:pt>
    <dgm:pt modelId="{4AC986E1-11F0-4975-BC1B-8F58429B6E2C}" type="pres">
      <dgm:prSet presAssocID="{4C68102A-9231-4CAF-AFDD-677225D90B67}" presName="BalanceSpacing1" presStyleCnt="0"/>
      <dgm:spPr/>
      <dgm:t>
        <a:bodyPr/>
        <a:lstStyle/>
        <a:p>
          <a:endParaRPr lang="en-GB"/>
        </a:p>
      </dgm:t>
    </dgm:pt>
    <dgm:pt modelId="{06A21BCF-BFBF-4C6B-9AC2-A4AB067962E3}" type="pres">
      <dgm:prSet presAssocID="{6C2F0861-5E3E-46C8-B25C-818D635AC3BF}" presName="Accent1Text" presStyleLbl="node1" presStyleIdx="1" presStyleCnt="6"/>
      <dgm:spPr/>
      <dgm:t>
        <a:bodyPr/>
        <a:lstStyle/>
        <a:p>
          <a:endParaRPr lang="en-GB"/>
        </a:p>
      </dgm:t>
    </dgm:pt>
    <dgm:pt modelId="{E8A163B5-07B8-4CC6-96A1-71D6E6E09C56}" type="pres">
      <dgm:prSet presAssocID="{6C2F0861-5E3E-46C8-B25C-818D635AC3BF}" presName="spaceBetweenRectangles" presStyleCnt="0"/>
      <dgm:spPr/>
      <dgm:t>
        <a:bodyPr/>
        <a:lstStyle/>
        <a:p>
          <a:endParaRPr lang="en-GB"/>
        </a:p>
      </dgm:t>
    </dgm:pt>
    <dgm:pt modelId="{515D30C0-9EAE-44F2-ABD3-700597989B91}" type="pres">
      <dgm:prSet presAssocID="{3009418B-ED6B-448C-8456-86822C980D60}" presName="composite" presStyleCnt="0"/>
      <dgm:spPr/>
      <dgm:t>
        <a:bodyPr/>
        <a:lstStyle/>
        <a:p>
          <a:endParaRPr lang="en-GB"/>
        </a:p>
      </dgm:t>
    </dgm:pt>
    <dgm:pt modelId="{080151F8-DDAC-4178-BD73-6C1C4E27DEF4}" type="pres">
      <dgm:prSet presAssocID="{3009418B-ED6B-448C-8456-86822C980D6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F008A8-6BEC-4DC0-8ABB-952CA7814A59}" type="pres">
      <dgm:prSet presAssocID="{3009418B-ED6B-448C-8456-86822C980D6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B6E06F-460F-4072-A6F1-4B0D425C6579}" type="pres">
      <dgm:prSet presAssocID="{3009418B-ED6B-448C-8456-86822C980D60}" presName="BalanceSpacing" presStyleCnt="0"/>
      <dgm:spPr/>
      <dgm:t>
        <a:bodyPr/>
        <a:lstStyle/>
        <a:p>
          <a:endParaRPr lang="en-GB"/>
        </a:p>
      </dgm:t>
    </dgm:pt>
    <dgm:pt modelId="{7DCED34E-9653-42AF-B7FD-A92BC9D3ED95}" type="pres">
      <dgm:prSet presAssocID="{3009418B-ED6B-448C-8456-86822C980D60}" presName="BalanceSpacing1" presStyleCnt="0"/>
      <dgm:spPr/>
      <dgm:t>
        <a:bodyPr/>
        <a:lstStyle/>
        <a:p>
          <a:endParaRPr lang="en-GB"/>
        </a:p>
      </dgm:t>
    </dgm:pt>
    <dgm:pt modelId="{CD3F8AAD-B8D1-4F54-8284-335FFBC4E6B1}" type="pres">
      <dgm:prSet presAssocID="{19FF5D45-1481-4ADD-B300-DBD2DB835B49}" presName="Accent1Text" presStyleLbl="node1" presStyleIdx="3" presStyleCnt="6"/>
      <dgm:spPr/>
      <dgm:t>
        <a:bodyPr/>
        <a:lstStyle/>
        <a:p>
          <a:endParaRPr lang="en-GB"/>
        </a:p>
      </dgm:t>
    </dgm:pt>
    <dgm:pt modelId="{5D343BF2-7A7D-4360-B822-F7050CE099B6}" type="pres">
      <dgm:prSet presAssocID="{19FF5D45-1481-4ADD-B300-DBD2DB835B49}" presName="spaceBetweenRectangles" presStyleCnt="0"/>
      <dgm:spPr/>
      <dgm:t>
        <a:bodyPr/>
        <a:lstStyle/>
        <a:p>
          <a:endParaRPr lang="en-GB"/>
        </a:p>
      </dgm:t>
    </dgm:pt>
    <dgm:pt modelId="{5F5ECB90-7C2B-4210-8D28-D74FF81E7A35}" type="pres">
      <dgm:prSet presAssocID="{B62D1D8D-26F8-42C0-AF7E-D8DC26CE8D9E}" presName="composite" presStyleCnt="0"/>
      <dgm:spPr/>
      <dgm:t>
        <a:bodyPr/>
        <a:lstStyle/>
        <a:p>
          <a:endParaRPr lang="en-GB"/>
        </a:p>
      </dgm:t>
    </dgm:pt>
    <dgm:pt modelId="{E4DC2E3D-E1E8-4633-AF66-DEAD0F63EF10}" type="pres">
      <dgm:prSet presAssocID="{B62D1D8D-26F8-42C0-AF7E-D8DC26CE8D9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FE33E0-7339-4E72-A113-3E5B4CD18258}" type="pres">
      <dgm:prSet presAssocID="{B62D1D8D-26F8-42C0-AF7E-D8DC26CE8D9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022CB0-928B-4784-A8D6-3D4723F69C13}" type="pres">
      <dgm:prSet presAssocID="{B62D1D8D-26F8-42C0-AF7E-D8DC26CE8D9E}" presName="BalanceSpacing" presStyleCnt="0"/>
      <dgm:spPr/>
      <dgm:t>
        <a:bodyPr/>
        <a:lstStyle/>
        <a:p>
          <a:endParaRPr lang="en-GB"/>
        </a:p>
      </dgm:t>
    </dgm:pt>
    <dgm:pt modelId="{15319349-6505-42CD-ACBB-3894CB865284}" type="pres">
      <dgm:prSet presAssocID="{B62D1D8D-26F8-42C0-AF7E-D8DC26CE8D9E}" presName="BalanceSpacing1" presStyleCnt="0"/>
      <dgm:spPr/>
      <dgm:t>
        <a:bodyPr/>
        <a:lstStyle/>
        <a:p>
          <a:endParaRPr lang="en-GB"/>
        </a:p>
      </dgm:t>
    </dgm:pt>
    <dgm:pt modelId="{DF3E68DA-3052-41E3-A164-B5D7B24BD2CA}" type="pres">
      <dgm:prSet presAssocID="{B843EC46-93D5-41D5-86EE-A8E71BF69EFA}" presName="Accent1Text" presStyleLbl="node1" presStyleIdx="5" presStyleCnt="6"/>
      <dgm:spPr/>
      <dgm:t>
        <a:bodyPr/>
        <a:lstStyle/>
        <a:p>
          <a:endParaRPr lang="en-GB"/>
        </a:p>
      </dgm:t>
    </dgm:pt>
  </dgm:ptLst>
  <dgm:cxnLst>
    <dgm:cxn modelId="{2026BCE1-DE6D-4A6E-9FDD-F511DE2C291F}" type="presOf" srcId="{B843EC46-93D5-41D5-86EE-A8E71BF69EFA}" destId="{DF3E68DA-3052-41E3-A164-B5D7B24BD2CA}" srcOrd="0" destOrd="0" presId="urn:microsoft.com/office/officeart/2008/layout/AlternatingHexagons"/>
    <dgm:cxn modelId="{C54F6F99-A478-4C32-97EA-FB9CB361476A}" srcId="{5B547A07-755B-4644-A1D8-B02DD63803E1}" destId="{3009418B-ED6B-448C-8456-86822C980D60}" srcOrd="1" destOrd="0" parTransId="{465B518B-16DC-49D4-BE2A-280482FC41DB}" sibTransId="{19FF5D45-1481-4ADD-B300-DBD2DB835B49}"/>
    <dgm:cxn modelId="{3F977FF4-8013-49CA-A526-0BC2D77DA8EC}" type="presOf" srcId="{19FF5D45-1481-4ADD-B300-DBD2DB835B49}" destId="{CD3F8AAD-B8D1-4F54-8284-335FFBC4E6B1}" srcOrd="0" destOrd="0" presId="urn:microsoft.com/office/officeart/2008/layout/AlternatingHexagons"/>
    <dgm:cxn modelId="{D9FB88EE-831A-414E-8A12-EDEEE2399ACD}" type="presOf" srcId="{6C2F0861-5E3E-46C8-B25C-818D635AC3BF}" destId="{06A21BCF-BFBF-4C6B-9AC2-A4AB067962E3}" srcOrd="0" destOrd="0" presId="urn:microsoft.com/office/officeart/2008/layout/AlternatingHexagons"/>
    <dgm:cxn modelId="{B673E8B3-1A34-40B8-AEEF-1A116C8041CD}" srcId="{5B547A07-755B-4644-A1D8-B02DD63803E1}" destId="{B62D1D8D-26F8-42C0-AF7E-D8DC26CE8D9E}" srcOrd="2" destOrd="0" parTransId="{C1838196-5FBA-4789-A99D-33E399566332}" sibTransId="{B843EC46-93D5-41D5-86EE-A8E71BF69EFA}"/>
    <dgm:cxn modelId="{2BFF9541-7ACC-48F9-AF05-33DA90C02A65}" type="presOf" srcId="{3009418B-ED6B-448C-8456-86822C980D60}" destId="{080151F8-DDAC-4178-BD73-6C1C4E27DEF4}" srcOrd="0" destOrd="0" presId="urn:microsoft.com/office/officeart/2008/layout/AlternatingHexagons"/>
    <dgm:cxn modelId="{6BE801F9-D073-4560-9645-5D9A308584E7}" type="presOf" srcId="{4C68102A-9231-4CAF-AFDD-677225D90B67}" destId="{8731FE7E-C7AD-44B6-9C59-CBA9910C396C}" srcOrd="0" destOrd="0" presId="urn:microsoft.com/office/officeart/2008/layout/AlternatingHexagons"/>
    <dgm:cxn modelId="{7E2180A1-08B1-425E-B4E2-C75206D88C5A}" srcId="{5B547A07-755B-4644-A1D8-B02DD63803E1}" destId="{4C68102A-9231-4CAF-AFDD-677225D90B67}" srcOrd="0" destOrd="0" parTransId="{91C6B32C-B443-4F92-B100-A30B2BB57E93}" sibTransId="{6C2F0861-5E3E-46C8-B25C-818D635AC3BF}"/>
    <dgm:cxn modelId="{48B0AC78-1462-42CF-AE47-D0806B89C914}" type="presOf" srcId="{B62D1D8D-26F8-42C0-AF7E-D8DC26CE8D9E}" destId="{E4DC2E3D-E1E8-4633-AF66-DEAD0F63EF10}" srcOrd="0" destOrd="0" presId="urn:microsoft.com/office/officeart/2008/layout/AlternatingHexagons"/>
    <dgm:cxn modelId="{9983349A-9985-4BEA-9688-E4E1048DACEE}" type="presOf" srcId="{5B547A07-755B-4644-A1D8-B02DD63803E1}" destId="{F71B9765-9E59-414F-86E9-662C3E550DE8}" srcOrd="0" destOrd="0" presId="urn:microsoft.com/office/officeart/2008/layout/AlternatingHexagons"/>
    <dgm:cxn modelId="{6A056B0C-81FC-4462-90C0-5CD5F398FC29}" type="presParOf" srcId="{F71B9765-9E59-414F-86E9-662C3E550DE8}" destId="{B98FFEBC-1FCA-4331-8333-E7D2AF35721C}" srcOrd="0" destOrd="0" presId="urn:microsoft.com/office/officeart/2008/layout/AlternatingHexagons"/>
    <dgm:cxn modelId="{BE94D218-0B65-436D-ACB8-8B1F1CE24156}" type="presParOf" srcId="{B98FFEBC-1FCA-4331-8333-E7D2AF35721C}" destId="{8731FE7E-C7AD-44B6-9C59-CBA9910C396C}" srcOrd="0" destOrd="0" presId="urn:microsoft.com/office/officeart/2008/layout/AlternatingHexagons"/>
    <dgm:cxn modelId="{0FAD7598-A652-4F90-AA7B-3C14132919E1}" type="presParOf" srcId="{B98FFEBC-1FCA-4331-8333-E7D2AF35721C}" destId="{83E04819-A7A1-4F87-8CAE-47759FBEBC82}" srcOrd="1" destOrd="0" presId="urn:microsoft.com/office/officeart/2008/layout/AlternatingHexagons"/>
    <dgm:cxn modelId="{0014E05D-C1C2-4F25-A957-87B94308FAD7}" type="presParOf" srcId="{B98FFEBC-1FCA-4331-8333-E7D2AF35721C}" destId="{748A3DD5-F9C4-47E5-BD41-1D153013FD2A}" srcOrd="2" destOrd="0" presId="urn:microsoft.com/office/officeart/2008/layout/AlternatingHexagons"/>
    <dgm:cxn modelId="{44DB769E-C48B-45B5-B4BA-77A9C2ED2911}" type="presParOf" srcId="{B98FFEBC-1FCA-4331-8333-E7D2AF35721C}" destId="{4AC986E1-11F0-4975-BC1B-8F58429B6E2C}" srcOrd="3" destOrd="0" presId="urn:microsoft.com/office/officeart/2008/layout/AlternatingHexagons"/>
    <dgm:cxn modelId="{3E92B507-57B4-4DD7-8F6A-3FD97E1E9C40}" type="presParOf" srcId="{B98FFEBC-1FCA-4331-8333-E7D2AF35721C}" destId="{06A21BCF-BFBF-4C6B-9AC2-A4AB067962E3}" srcOrd="4" destOrd="0" presId="urn:microsoft.com/office/officeart/2008/layout/AlternatingHexagons"/>
    <dgm:cxn modelId="{73CFC764-2E4A-4334-A157-8AE123E637C8}" type="presParOf" srcId="{F71B9765-9E59-414F-86E9-662C3E550DE8}" destId="{E8A163B5-07B8-4CC6-96A1-71D6E6E09C56}" srcOrd="1" destOrd="0" presId="urn:microsoft.com/office/officeart/2008/layout/AlternatingHexagons"/>
    <dgm:cxn modelId="{2BCD4396-F59E-43D8-B66A-4FE2DCD77341}" type="presParOf" srcId="{F71B9765-9E59-414F-86E9-662C3E550DE8}" destId="{515D30C0-9EAE-44F2-ABD3-700597989B91}" srcOrd="2" destOrd="0" presId="urn:microsoft.com/office/officeart/2008/layout/AlternatingHexagons"/>
    <dgm:cxn modelId="{7FCE80D3-5063-4147-A0AB-B25EF55BC3AE}" type="presParOf" srcId="{515D30C0-9EAE-44F2-ABD3-700597989B91}" destId="{080151F8-DDAC-4178-BD73-6C1C4E27DEF4}" srcOrd="0" destOrd="0" presId="urn:microsoft.com/office/officeart/2008/layout/AlternatingHexagons"/>
    <dgm:cxn modelId="{B8E8B39B-EE95-472B-99C1-26B7EC2A7714}" type="presParOf" srcId="{515D30C0-9EAE-44F2-ABD3-700597989B91}" destId="{3CF008A8-6BEC-4DC0-8ABB-952CA7814A59}" srcOrd="1" destOrd="0" presId="urn:microsoft.com/office/officeart/2008/layout/AlternatingHexagons"/>
    <dgm:cxn modelId="{B36468F2-D232-47B1-BE3F-CCB78D0BA338}" type="presParOf" srcId="{515D30C0-9EAE-44F2-ABD3-700597989B91}" destId="{83B6E06F-460F-4072-A6F1-4B0D425C6579}" srcOrd="2" destOrd="0" presId="urn:microsoft.com/office/officeart/2008/layout/AlternatingHexagons"/>
    <dgm:cxn modelId="{7BE86715-00FD-42FE-94A3-005E27BCEA57}" type="presParOf" srcId="{515D30C0-9EAE-44F2-ABD3-700597989B91}" destId="{7DCED34E-9653-42AF-B7FD-A92BC9D3ED95}" srcOrd="3" destOrd="0" presId="urn:microsoft.com/office/officeart/2008/layout/AlternatingHexagons"/>
    <dgm:cxn modelId="{DB272688-4CE0-4820-A3B6-858390BACAEF}" type="presParOf" srcId="{515D30C0-9EAE-44F2-ABD3-700597989B91}" destId="{CD3F8AAD-B8D1-4F54-8284-335FFBC4E6B1}" srcOrd="4" destOrd="0" presId="urn:microsoft.com/office/officeart/2008/layout/AlternatingHexagons"/>
    <dgm:cxn modelId="{E6CE8663-3406-45E6-8A53-24277D525EAF}" type="presParOf" srcId="{F71B9765-9E59-414F-86E9-662C3E550DE8}" destId="{5D343BF2-7A7D-4360-B822-F7050CE099B6}" srcOrd="3" destOrd="0" presId="urn:microsoft.com/office/officeart/2008/layout/AlternatingHexagons"/>
    <dgm:cxn modelId="{D7B74134-7AC2-40BA-A6B7-753C4B6048DF}" type="presParOf" srcId="{F71B9765-9E59-414F-86E9-662C3E550DE8}" destId="{5F5ECB90-7C2B-4210-8D28-D74FF81E7A35}" srcOrd="4" destOrd="0" presId="urn:microsoft.com/office/officeart/2008/layout/AlternatingHexagons"/>
    <dgm:cxn modelId="{3AD3CA98-4623-4776-8F6C-51D1110821E2}" type="presParOf" srcId="{5F5ECB90-7C2B-4210-8D28-D74FF81E7A35}" destId="{E4DC2E3D-E1E8-4633-AF66-DEAD0F63EF10}" srcOrd="0" destOrd="0" presId="urn:microsoft.com/office/officeart/2008/layout/AlternatingHexagons"/>
    <dgm:cxn modelId="{0B520112-CE88-4B21-B6BC-F8DF2544D49A}" type="presParOf" srcId="{5F5ECB90-7C2B-4210-8D28-D74FF81E7A35}" destId="{82FE33E0-7339-4E72-A113-3E5B4CD18258}" srcOrd="1" destOrd="0" presId="urn:microsoft.com/office/officeart/2008/layout/AlternatingHexagons"/>
    <dgm:cxn modelId="{2EE86909-EA7B-4819-921E-3C17C8CC8527}" type="presParOf" srcId="{5F5ECB90-7C2B-4210-8D28-D74FF81E7A35}" destId="{18022CB0-928B-4784-A8D6-3D4723F69C13}" srcOrd="2" destOrd="0" presId="urn:microsoft.com/office/officeart/2008/layout/AlternatingHexagons"/>
    <dgm:cxn modelId="{48E7BCB1-6D6E-452A-BBAA-2153D6500EFE}" type="presParOf" srcId="{5F5ECB90-7C2B-4210-8D28-D74FF81E7A35}" destId="{15319349-6505-42CD-ACBB-3894CB865284}" srcOrd="3" destOrd="0" presId="urn:microsoft.com/office/officeart/2008/layout/AlternatingHexagons"/>
    <dgm:cxn modelId="{66359ACD-9D9B-41C0-B6FB-F8A95F760F8D}" type="presParOf" srcId="{5F5ECB90-7C2B-4210-8D28-D74FF81E7A35}" destId="{DF3E68DA-3052-41E3-A164-B5D7B24BD2C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149981-90CC-4507-9487-0B86E0340CD4}" type="doc">
      <dgm:prSet loTypeId="urn:microsoft.com/office/officeart/2005/8/layout/venn3" loCatId="relationship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30C0E755-378E-4619-A57F-6CBC47E112FE}">
      <dgm:prSet phldrT="[Text]" custT="1"/>
      <dgm:spPr/>
      <dgm:t>
        <a:bodyPr/>
        <a:lstStyle/>
        <a:p>
          <a:r>
            <a:rPr lang="en-GB" sz="1800" b="1" dirty="0" smtClean="0"/>
            <a:t>Economic globalisation</a:t>
          </a:r>
          <a:endParaRPr lang="en-GB" sz="1800" b="1" dirty="0"/>
        </a:p>
      </dgm:t>
    </dgm:pt>
    <dgm:pt modelId="{4F45FAA2-7AAB-4287-BE04-0703C7FCFE8E}" type="parTrans" cxnId="{537B0819-F6A6-4D37-BA5E-0552C51FD428}">
      <dgm:prSet/>
      <dgm:spPr/>
      <dgm:t>
        <a:bodyPr/>
        <a:lstStyle/>
        <a:p>
          <a:endParaRPr lang="en-GB"/>
        </a:p>
      </dgm:t>
    </dgm:pt>
    <dgm:pt modelId="{87A4A923-409A-4176-8464-99AAF46DB3B4}" type="sibTrans" cxnId="{537B0819-F6A6-4D37-BA5E-0552C51FD428}">
      <dgm:prSet/>
      <dgm:spPr/>
      <dgm:t>
        <a:bodyPr/>
        <a:lstStyle/>
        <a:p>
          <a:endParaRPr lang="en-GB"/>
        </a:p>
      </dgm:t>
    </dgm:pt>
    <dgm:pt modelId="{56AE47E7-28A8-41C8-A214-BC205EA616D2}">
      <dgm:prSet phldrT="[Text]" custT="1"/>
      <dgm:spPr/>
      <dgm:t>
        <a:bodyPr/>
        <a:lstStyle/>
        <a:p>
          <a:r>
            <a:rPr lang="en-GB" sz="1800" b="1" dirty="0" smtClean="0"/>
            <a:t>Social globalisation</a:t>
          </a:r>
          <a:endParaRPr lang="en-GB" sz="1800" b="1" dirty="0"/>
        </a:p>
      </dgm:t>
    </dgm:pt>
    <dgm:pt modelId="{EDCCA6A1-2C72-4F2A-B32C-2DD482041242}" type="parTrans" cxnId="{7A35948F-32F0-4C1C-B9F0-02DC9C0B676F}">
      <dgm:prSet/>
      <dgm:spPr/>
      <dgm:t>
        <a:bodyPr/>
        <a:lstStyle/>
        <a:p>
          <a:endParaRPr lang="en-GB"/>
        </a:p>
      </dgm:t>
    </dgm:pt>
    <dgm:pt modelId="{B1E60E5C-E2A6-47D8-BBBA-36ECE5F40BF5}" type="sibTrans" cxnId="{7A35948F-32F0-4C1C-B9F0-02DC9C0B676F}">
      <dgm:prSet/>
      <dgm:spPr/>
      <dgm:t>
        <a:bodyPr/>
        <a:lstStyle/>
        <a:p>
          <a:endParaRPr lang="en-GB"/>
        </a:p>
      </dgm:t>
    </dgm:pt>
    <dgm:pt modelId="{38931B1B-4534-4695-AC96-13DEBE4753B6}">
      <dgm:prSet phldrT="[Text]" custT="1"/>
      <dgm:spPr/>
      <dgm:t>
        <a:bodyPr/>
        <a:lstStyle/>
        <a:p>
          <a:r>
            <a:rPr lang="en-GB" sz="1800" b="1" dirty="0" smtClean="0"/>
            <a:t>Cultural globalisation</a:t>
          </a:r>
          <a:endParaRPr lang="en-GB" sz="1800" b="1" dirty="0"/>
        </a:p>
      </dgm:t>
    </dgm:pt>
    <dgm:pt modelId="{E74D8B2E-A9D6-4F45-8482-918B3E4351B7}" type="parTrans" cxnId="{9EA2292E-7330-4621-A4AF-5FBC8A5A249D}">
      <dgm:prSet/>
      <dgm:spPr/>
      <dgm:t>
        <a:bodyPr/>
        <a:lstStyle/>
        <a:p>
          <a:endParaRPr lang="en-GB"/>
        </a:p>
      </dgm:t>
    </dgm:pt>
    <dgm:pt modelId="{20D62B73-949C-48CB-A3A6-9E31F70761AC}" type="sibTrans" cxnId="{9EA2292E-7330-4621-A4AF-5FBC8A5A249D}">
      <dgm:prSet/>
      <dgm:spPr/>
      <dgm:t>
        <a:bodyPr/>
        <a:lstStyle/>
        <a:p>
          <a:endParaRPr lang="en-GB"/>
        </a:p>
      </dgm:t>
    </dgm:pt>
    <dgm:pt modelId="{3A948AF6-72FB-4A4A-B03F-C221E3BF419F}">
      <dgm:prSet custT="1"/>
      <dgm:spPr/>
      <dgm:t>
        <a:bodyPr/>
        <a:lstStyle/>
        <a:p>
          <a:r>
            <a:rPr lang="en-GB" sz="1800" b="1" dirty="0" smtClean="0"/>
            <a:t>Political globalisation</a:t>
          </a:r>
          <a:endParaRPr lang="en-GB" sz="1800" b="1" dirty="0"/>
        </a:p>
      </dgm:t>
    </dgm:pt>
    <dgm:pt modelId="{200FA5EC-14F0-44E5-AAFC-97323066D6A3}" type="parTrans" cxnId="{FA4814FE-9F15-4C94-AB8B-8DAD76A3A600}">
      <dgm:prSet/>
      <dgm:spPr/>
      <dgm:t>
        <a:bodyPr/>
        <a:lstStyle/>
        <a:p>
          <a:endParaRPr lang="en-GB"/>
        </a:p>
      </dgm:t>
    </dgm:pt>
    <dgm:pt modelId="{5A42757D-98EA-4911-8659-5DBE490C8007}" type="sibTrans" cxnId="{FA4814FE-9F15-4C94-AB8B-8DAD76A3A600}">
      <dgm:prSet/>
      <dgm:spPr/>
      <dgm:t>
        <a:bodyPr/>
        <a:lstStyle/>
        <a:p>
          <a:endParaRPr lang="en-GB"/>
        </a:p>
      </dgm:t>
    </dgm:pt>
    <dgm:pt modelId="{CFACE5F9-0B5B-406C-A508-CAB1C06A13BB}" type="pres">
      <dgm:prSet presAssocID="{50149981-90CC-4507-9487-0B86E0340C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06E8E4E-1A73-4032-9748-6A6B0E68E29C}" type="pres">
      <dgm:prSet presAssocID="{30C0E755-378E-4619-A57F-6CBC47E112FE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65B800-674A-4E4D-A544-1E94698EA6AB}" type="pres">
      <dgm:prSet presAssocID="{87A4A923-409A-4176-8464-99AAF46DB3B4}" presName="space" presStyleCnt="0"/>
      <dgm:spPr/>
      <dgm:t>
        <a:bodyPr/>
        <a:lstStyle/>
        <a:p>
          <a:endParaRPr lang="en-GB"/>
        </a:p>
      </dgm:t>
    </dgm:pt>
    <dgm:pt modelId="{AA79A696-ACAF-49A9-896B-9225D02B2EAF}" type="pres">
      <dgm:prSet presAssocID="{56AE47E7-28A8-41C8-A214-BC205EA616D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BFBF5C-1FCB-4DFF-AAD2-D95E1BE50AC3}" type="pres">
      <dgm:prSet presAssocID="{B1E60E5C-E2A6-47D8-BBBA-36ECE5F40BF5}" presName="space" presStyleCnt="0"/>
      <dgm:spPr/>
      <dgm:t>
        <a:bodyPr/>
        <a:lstStyle/>
        <a:p>
          <a:endParaRPr lang="en-GB"/>
        </a:p>
      </dgm:t>
    </dgm:pt>
    <dgm:pt modelId="{9B111327-14D1-425A-83C9-D0B6E7DEB91A}" type="pres">
      <dgm:prSet presAssocID="{38931B1B-4534-4695-AC96-13DEBE4753B6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E85BD5-C9A7-4253-96F5-D67320521508}" type="pres">
      <dgm:prSet presAssocID="{20D62B73-949C-48CB-A3A6-9E31F70761AC}" presName="space" presStyleCnt="0"/>
      <dgm:spPr/>
      <dgm:t>
        <a:bodyPr/>
        <a:lstStyle/>
        <a:p>
          <a:endParaRPr lang="en-GB"/>
        </a:p>
      </dgm:t>
    </dgm:pt>
    <dgm:pt modelId="{C3C70BFC-3DCB-4B6E-9CC0-4AA1C1625C1C}" type="pres">
      <dgm:prSet presAssocID="{3A948AF6-72FB-4A4A-B03F-C221E3BF419F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94C5FD3-122F-4B18-874E-46881AB6495F}" type="presOf" srcId="{56AE47E7-28A8-41C8-A214-BC205EA616D2}" destId="{AA79A696-ACAF-49A9-896B-9225D02B2EAF}" srcOrd="0" destOrd="0" presId="urn:microsoft.com/office/officeart/2005/8/layout/venn3"/>
    <dgm:cxn modelId="{9EA2292E-7330-4621-A4AF-5FBC8A5A249D}" srcId="{50149981-90CC-4507-9487-0B86E0340CD4}" destId="{38931B1B-4534-4695-AC96-13DEBE4753B6}" srcOrd="2" destOrd="0" parTransId="{E74D8B2E-A9D6-4F45-8482-918B3E4351B7}" sibTransId="{20D62B73-949C-48CB-A3A6-9E31F70761AC}"/>
    <dgm:cxn modelId="{7A35948F-32F0-4C1C-B9F0-02DC9C0B676F}" srcId="{50149981-90CC-4507-9487-0B86E0340CD4}" destId="{56AE47E7-28A8-41C8-A214-BC205EA616D2}" srcOrd="1" destOrd="0" parTransId="{EDCCA6A1-2C72-4F2A-B32C-2DD482041242}" sibTransId="{B1E60E5C-E2A6-47D8-BBBA-36ECE5F40BF5}"/>
    <dgm:cxn modelId="{C259DF42-818C-4073-A164-74BA1CDD3BB6}" type="presOf" srcId="{50149981-90CC-4507-9487-0B86E0340CD4}" destId="{CFACE5F9-0B5B-406C-A508-CAB1C06A13BB}" srcOrd="0" destOrd="0" presId="urn:microsoft.com/office/officeart/2005/8/layout/venn3"/>
    <dgm:cxn modelId="{F32C319B-6610-4F32-8465-16214EFA9970}" type="presOf" srcId="{3A948AF6-72FB-4A4A-B03F-C221E3BF419F}" destId="{C3C70BFC-3DCB-4B6E-9CC0-4AA1C1625C1C}" srcOrd="0" destOrd="0" presId="urn:microsoft.com/office/officeart/2005/8/layout/venn3"/>
    <dgm:cxn modelId="{A03BE01F-E0F6-4E5E-9185-AEB51119B646}" type="presOf" srcId="{38931B1B-4534-4695-AC96-13DEBE4753B6}" destId="{9B111327-14D1-425A-83C9-D0B6E7DEB91A}" srcOrd="0" destOrd="0" presId="urn:microsoft.com/office/officeart/2005/8/layout/venn3"/>
    <dgm:cxn modelId="{392F21F9-C2A8-4628-8960-496F47C876FD}" type="presOf" srcId="{30C0E755-378E-4619-A57F-6CBC47E112FE}" destId="{E06E8E4E-1A73-4032-9748-6A6B0E68E29C}" srcOrd="0" destOrd="0" presId="urn:microsoft.com/office/officeart/2005/8/layout/venn3"/>
    <dgm:cxn modelId="{537B0819-F6A6-4D37-BA5E-0552C51FD428}" srcId="{50149981-90CC-4507-9487-0B86E0340CD4}" destId="{30C0E755-378E-4619-A57F-6CBC47E112FE}" srcOrd="0" destOrd="0" parTransId="{4F45FAA2-7AAB-4287-BE04-0703C7FCFE8E}" sibTransId="{87A4A923-409A-4176-8464-99AAF46DB3B4}"/>
    <dgm:cxn modelId="{FA4814FE-9F15-4C94-AB8B-8DAD76A3A600}" srcId="{50149981-90CC-4507-9487-0B86E0340CD4}" destId="{3A948AF6-72FB-4A4A-B03F-C221E3BF419F}" srcOrd="3" destOrd="0" parTransId="{200FA5EC-14F0-44E5-AAFC-97323066D6A3}" sibTransId="{5A42757D-98EA-4911-8659-5DBE490C8007}"/>
    <dgm:cxn modelId="{5972FF9D-20EA-4EB6-A3D3-D041072BBDFF}" type="presParOf" srcId="{CFACE5F9-0B5B-406C-A508-CAB1C06A13BB}" destId="{E06E8E4E-1A73-4032-9748-6A6B0E68E29C}" srcOrd="0" destOrd="0" presId="urn:microsoft.com/office/officeart/2005/8/layout/venn3"/>
    <dgm:cxn modelId="{EFFFD4AA-ABB7-4973-842F-5CE3D5BD5AF1}" type="presParOf" srcId="{CFACE5F9-0B5B-406C-A508-CAB1C06A13BB}" destId="{D165B800-674A-4E4D-A544-1E94698EA6AB}" srcOrd="1" destOrd="0" presId="urn:microsoft.com/office/officeart/2005/8/layout/venn3"/>
    <dgm:cxn modelId="{E88C5A02-2004-4B11-B683-51B9C409A3A0}" type="presParOf" srcId="{CFACE5F9-0B5B-406C-A508-CAB1C06A13BB}" destId="{AA79A696-ACAF-49A9-896B-9225D02B2EAF}" srcOrd="2" destOrd="0" presId="urn:microsoft.com/office/officeart/2005/8/layout/venn3"/>
    <dgm:cxn modelId="{A2FE23B7-12C0-4F0B-9AF7-6B45F308929A}" type="presParOf" srcId="{CFACE5F9-0B5B-406C-A508-CAB1C06A13BB}" destId="{0CBFBF5C-1FCB-4DFF-AAD2-D95E1BE50AC3}" srcOrd="3" destOrd="0" presId="urn:microsoft.com/office/officeart/2005/8/layout/venn3"/>
    <dgm:cxn modelId="{A2E3975E-DF92-402B-A4EB-34FDAE7142CD}" type="presParOf" srcId="{CFACE5F9-0B5B-406C-A508-CAB1C06A13BB}" destId="{9B111327-14D1-425A-83C9-D0B6E7DEB91A}" srcOrd="4" destOrd="0" presId="urn:microsoft.com/office/officeart/2005/8/layout/venn3"/>
    <dgm:cxn modelId="{69449954-C010-4A9F-87F4-A3A950448D99}" type="presParOf" srcId="{CFACE5F9-0B5B-406C-A508-CAB1C06A13BB}" destId="{4FE85BD5-C9A7-4253-96F5-D67320521508}" srcOrd="5" destOrd="0" presId="urn:microsoft.com/office/officeart/2005/8/layout/venn3"/>
    <dgm:cxn modelId="{DB090603-0C45-4E6D-914E-F20F946A25D4}" type="presParOf" srcId="{CFACE5F9-0B5B-406C-A508-CAB1C06A13BB}" destId="{C3C70BFC-3DCB-4B6E-9CC0-4AA1C1625C1C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8122C-277F-408A-9009-1CDDB8ED533C}" type="doc">
      <dgm:prSet loTypeId="urn:microsoft.com/office/officeart/2005/8/layout/matrix3" loCatId="matrix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9F9CCF46-C665-445E-814B-8FA1E6DC883B}">
      <dgm:prSet phldrT="[Text]"/>
      <dgm:spPr/>
      <dgm:t>
        <a:bodyPr/>
        <a:lstStyle/>
        <a:p>
          <a:r>
            <a:rPr lang="en-GB" dirty="0" smtClean="0"/>
            <a:t>A British Asian </a:t>
          </a:r>
          <a:r>
            <a:rPr lang="en-GB" b="1" dirty="0" smtClean="0"/>
            <a:t>family</a:t>
          </a:r>
          <a:r>
            <a:rPr lang="en-GB" dirty="0" smtClean="0"/>
            <a:t> visiting their relatives   in India</a:t>
          </a:r>
          <a:endParaRPr lang="en-GB" dirty="0"/>
        </a:p>
      </dgm:t>
    </dgm:pt>
    <dgm:pt modelId="{40989BF1-5742-4AB6-A97B-90AC6C1B537C}" type="parTrans" cxnId="{A1DF837E-E643-4151-8624-DE3C4009BE56}">
      <dgm:prSet/>
      <dgm:spPr/>
      <dgm:t>
        <a:bodyPr/>
        <a:lstStyle/>
        <a:p>
          <a:endParaRPr lang="en-GB"/>
        </a:p>
      </dgm:t>
    </dgm:pt>
    <dgm:pt modelId="{4A7DA144-AEB1-4A25-AE4D-A9AB86A2AE53}" type="sibTrans" cxnId="{A1DF837E-E643-4151-8624-DE3C4009BE56}">
      <dgm:prSet/>
      <dgm:spPr/>
      <dgm:t>
        <a:bodyPr/>
        <a:lstStyle/>
        <a:p>
          <a:endParaRPr lang="en-GB"/>
        </a:p>
      </dgm:t>
    </dgm:pt>
    <dgm:pt modelId="{9AFCB838-B0EA-4182-AE24-2312BF465B36}">
      <dgm:prSet phldrT="[Text]"/>
      <dgm:spPr/>
      <dgm:t>
        <a:bodyPr/>
        <a:lstStyle/>
        <a:p>
          <a:r>
            <a:rPr lang="en-GB" dirty="0" smtClean="0"/>
            <a:t>Leaders of world </a:t>
          </a:r>
          <a:r>
            <a:rPr lang="en-GB" b="1" dirty="0" smtClean="0"/>
            <a:t>nations</a:t>
          </a:r>
          <a:r>
            <a:rPr lang="en-GB" dirty="0" smtClean="0"/>
            <a:t> meeting at a conference to discuss world trade</a:t>
          </a:r>
          <a:endParaRPr lang="en-GB" dirty="0"/>
        </a:p>
      </dgm:t>
    </dgm:pt>
    <dgm:pt modelId="{4E9DD9CB-F2A1-483B-B92D-FEF2154E4E53}" type="parTrans" cxnId="{52D57DDD-44A5-4FBE-AE89-41CF846CE316}">
      <dgm:prSet/>
      <dgm:spPr/>
      <dgm:t>
        <a:bodyPr/>
        <a:lstStyle/>
        <a:p>
          <a:endParaRPr lang="en-GB"/>
        </a:p>
      </dgm:t>
    </dgm:pt>
    <dgm:pt modelId="{A7A85738-6880-4C75-AA61-CB85EA4DD7E9}" type="sibTrans" cxnId="{52D57DDD-44A5-4FBE-AE89-41CF846CE316}">
      <dgm:prSet/>
      <dgm:spPr/>
      <dgm:t>
        <a:bodyPr/>
        <a:lstStyle/>
        <a:p>
          <a:endParaRPr lang="en-GB"/>
        </a:p>
      </dgm:t>
    </dgm:pt>
    <dgm:pt modelId="{1F168CD3-4DB1-4343-B1DD-01DA31432ACB}">
      <dgm:prSet phldrT="[Text]"/>
      <dgm:spPr/>
      <dgm:t>
        <a:bodyPr/>
        <a:lstStyle/>
        <a:p>
          <a:r>
            <a:rPr lang="en-GB" dirty="0" smtClean="0"/>
            <a:t>A German car manufacturer moving one of its engine </a:t>
          </a:r>
          <a:r>
            <a:rPr lang="en-GB" b="1" dirty="0" smtClean="0"/>
            <a:t>factories</a:t>
          </a:r>
          <a:r>
            <a:rPr lang="en-GB" dirty="0" smtClean="0"/>
            <a:t> to Brazil</a:t>
          </a:r>
          <a:endParaRPr lang="en-GB" dirty="0"/>
        </a:p>
      </dgm:t>
    </dgm:pt>
    <dgm:pt modelId="{C32C65CC-EEC9-4352-BB47-85267C8F5127}" type="parTrans" cxnId="{CB9C64C4-7750-43A5-A27E-64823ABB787F}">
      <dgm:prSet/>
      <dgm:spPr/>
      <dgm:t>
        <a:bodyPr/>
        <a:lstStyle/>
        <a:p>
          <a:endParaRPr lang="en-GB"/>
        </a:p>
      </dgm:t>
    </dgm:pt>
    <dgm:pt modelId="{643372A2-F6C1-426D-9ECC-657270C7C4FC}" type="sibTrans" cxnId="{CB9C64C4-7750-43A5-A27E-64823ABB787F}">
      <dgm:prSet/>
      <dgm:spPr/>
      <dgm:t>
        <a:bodyPr/>
        <a:lstStyle/>
        <a:p>
          <a:endParaRPr lang="en-GB"/>
        </a:p>
      </dgm:t>
    </dgm:pt>
    <dgm:pt modelId="{AA9BADC9-A6E3-43F5-B72C-3001009276C7}">
      <dgm:prSet phldrT="[Text]"/>
      <dgm:spPr/>
      <dgm:t>
        <a:bodyPr/>
        <a:lstStyle/>
        <a:p>
          <a:r>
            <a:rPr lang="en-GB" dirty="0" smtClean="0"/>
            <a:t>A British teenager </a:t>
          </a:r>
          <a:r>
            <a:rPr lang="en-GB" b="1" dirty="0" smtClean="0"/>
            <a:t>watching</a:t>
          </a:r>
          <a:r>
            <a:rPr lang="en-GB" dirty="0" smtClean="0"/>
            <a:t> South Korea’s </a:t>
          </a:r>
          <a:r>
            <a:rPr lang="en-GB" dirty="0" err="1" smtClean="0"/>
            <a:t>Psy</a:t>
          </a:r>
          <a:r>
            <a:rPr lang="en-GB" dirty="0" smtClean="0"/>
            <a:t> sing ‘</a:t>
          </a:r>
          <a:r>
            <a:rPr lang="en-GB" dirty="0" err="1" smtClean="0"/>
            <a:t>Gangnam</a:t>
          </a:r>
          <a:r>
            <a:rPr lang="en-GB" dirty="0" smtClean="0"/>
            <a:t> Style’ on YouTube</a:t>
          </a:r>
          <a:endParaRPr lang="en-GB" dirty="0"/>
        </a:p>
      </dgm:t>
    </dgm:pt>
    <dgm:pt modelId="{32E11706-12DB-489B-B600-7567F2C72816}" type="parTrans" cxnId="{7F5D8F3D-6872-47D6-9464-65F487E8BDEC}">
      <dgm:prSet/>
      <dgm:spPr/>
      <dgm:t>
        <a:bodyPr/>
        <a:lstStyle/>
        <a:p>
          <a:endParaRPr lang="en-GB"/>
        </a:p>
      </dgm:t>
    </dgm:pt>
    <dgm:pt modelId="{9A4F841A-9E84-4F06-A31B-C14CDF29A57B}" type="sibTrans" cxnId="{7F5D8F3D-6872-47D6-9464-65F487E8BDEC}">
      <dgm:prSet/>
      <dgm:spPr/>
      <dgm:t>
        <a:bodyPr/>
        <a:lstStyle/>
        <a:p>
          <a:endParaRPr lang="en-GB"/>
        </a:p>
      </dgm:t>
    </dgm:pt>
    <dgm:pt modelId="{CC797D84-F07E-453A-B0BF-08F0DD552ECD}" type="pres">
      <dgm:prSet presAssocID="{F8F8122C-277F-408A-9009-1CDDB8ED533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6D49A5B-C166-4A7F-B25A-54D77659734F}" type="pres">
      <dgm:prSet presAssocID="{F8F8122C-277F-408A-9009-1CDDB8ED533C}" presName="diamond" presStyleLbl="bgShp" presStyleIdx="0" presStyleCnt="1"/>
      <dgm:spPr/>
    </dgm:pt>
    <dgm:pt modelId="{7E5B31FA-72A2-4547-A52B-6C0E0A73681B}" type="pres">
      <dgm:prSet presAssocID="{F8F8122C-277F-408A-9009-1CDDB8ED533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2BE987-EE2B-486C-B4D1-6EFF4AF223AB}" type="pres">
      <dgm:prSet presAssocID="{F8F8122C-277F-408A-9009-1CDDB8ED533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B28A5C-9177-4401-B372-8FF206215027}" type="pres">
      <dgm:prSet presAssocID="{F8F8122C-277F-408A-9009-1CDDB8ED533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2DE98F-2A28-418A-B9E0-485B33073CCF}" type="pres">
      <dgm:prSet presAssocID="{F8F8122C-277F-408A-9009-1CDDB8ED533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9C64C4-7750-43A5-A27E-64823ABB787F}" srcId="{F8F8122C-277F-408A-9009-1CDDB8ED533C}" destId="{1F168CD3-4DB1-4343-B1DD-01DA31432ACB}" srcOrd="2" destOrd="0" parTransId="{C32C65CC-EEC9-4352-BB47-85267C8F5127}" sibTransId="{643372A2-F6C1-426D-9ECC-657270C7C4FC}"/>
    <dgm:cxn modelId="{A1DF837E-E643-4151-8624-DE3C4009BE56}" srcId="{F8F8122C-277F-408A-9009-1CDDB8ED533C}" destId="{9F9CCF46-C665-445E-814B-8FA1E6DC883B}" srcOrd="0" destOrd="0" parTransId="{40989BF1-5742-4AB6-A97B-90AC6C1B537C}" sibTransId="{4A7DA144-AEB1-4A25-AE4D-A9AB86A2AE53}"/>
    <dgm:cxn modelId="{7F5D8F3D-6872-47D6-9464-65F487E8BDEC}" srcId="{F8F8122C-277F-408A-9009-1CDDB8ED533C}" destId="{AA9BADC9-A6E3-43F5-B72C-3001009276C7}" srcOrd="3" destOrd="0" parTransId="{32E11706-12DB-489B-B600-7567F2C72816}" sibTransId="{9A4F841A-9E84-4F06-A31B-C14CDF29A57B}"/>
    <dgm:cxn modelId="{52D57DDD-44A5-4FBE-AE89-41CF846CE316}" srcId="{F8F8122C-277F-408A-9009-1CDDB8ED533C}" destId="{9AFCB838-B0EA-4182-AE24-2312BF465B36}" srcOrd="1" destOrd="0" parTransId="{4E9DD9CB-F2A1-483B-B92D-FEF2154E4E53}" sibTransId="{A7A85738-6880-4C75-AA61-CB85EA4DD7E9}"/>
    <dgm:cxn modelId="{6A7FD9EC-4F51-49A4-9E07-F5058C156400}" type="presOf" srcId="{9F9CCF46-C665-445E-814B-8FA1E6DC883B}" destId="{7E5B31FA-72A2-4547-A52B-6C0E0A73681B}" srcOrd="0" destOrd="0" presId="urn:microsoft.com/office/officeart/2005/8/layout/matrix3"/>
    <dgm:cxn modelId="{1517DB8C-C1C7-4D62-8209-A9C67B7AB776}" type="presOf" srcId="{1F168CD3-4DB1-4343-B1DD-01DA31432ACB}" destId="{CBB28A5C-9177-4401-B372-8FF206215027}" srcOrd="0" destOrd="0" presId="urn:microsoft.com/office/officeart/2005/8/layout/matrix3"/>
    <dgm:cxn modelId="{A904B6A9-CDEA-41C1-B131-0923C0A1F1FE}" type="presOf" srcId="{F8F8122C-277F-408A-9009-1CDDB8ED533C}" destId="{CC797D84-F07E-453A-B0BF-08F0DD552ECD}" srcOrd="0" destOrd="0" presId="urn:microsoft.com/office/officeart/2005/8/layout/matrix3"/>
    <dgm:cxn modelId="{5781A0EC-56E7-4ABB-A488-01BF6D2C80AA}" type="presOf" srcId="{AA9BADC9-A6E3-43F5-B72C-3001009276C7}" destId="{E22DE98F-2A28-418A-B9E0-485B33073CCF}" srcOrd="0" destOrd="0" presId="urn:microsoft.com/office/officeart/2005/8/layout/matrix3"/>
    <dgm:cxn modelId="{E0B61596-50AE-408B-95FF-5547081A4370}" type="presOf" srcId="{9AFCB838-B0EA-4182-AE24-2312BF465B36}" destId="{BC2BE987-EE2B-486C-B4D1-6EFF4AF223AB}" srcOrd="0" destOrd="0" presId="urn:microsoft.com/office/officeart/2005/8/layout/matrix3"/>
    <dgm:cxn modelId="{ADC81033-DF99-41FD-BDF8-97C2513B5508}" type="presParOf" srcId="{CC797D84-F07E-453A-B0BF-08F0DD552ECD}" destId="{86D49A5B-C166-4A7F-B25A-54D77659734F}" srcOrd="0" destOrd="0" presId="urn:microsoft.com/office/officeart/2005/8/layout/matrix3"/>
    <dgm:cxn modelId="{1A15D778-09D3-4B08-9E6D-EF92875B4E08}" type="presParOf" srcId="{CC797D84-F07E-453A-B0BF-08F0DD552ECD}" destId="{7E5B31FA-72A2-4547-A52B-6C0E0A73681B}" srcOrd="1" destOrd="0" presId="urn:microsoft.com/office/officeart/2005/8/layout/matrix3"/>
    <dgm:cxn modelId="{601E657C-C4CD-41EC-A195-396ECCCAF16F}" type="presParOf" srcId="{CC797D84-F07E-453A-B0BF-08F0DD552ECD}" destId="{BC2BE987-EE2B-486C-B4D1-6EFF4AF223AB}" srcOrd="2" destOrd="0" presId="urn:microsoft.com/office/officeart/2005/8/layout/matrix3"/>
    <dgm:cxn modelId="{B670D2E1-8E57-499B-AD6D-E1840C0F33F2}" type="presParOf" srcId="{CC797D84-F07E-453A-B0BF-08F0DD552ECD}" destId="{CBB28A5C-9177-4401-B372-8FF206215027}" srcOrd="3" destOrd="0" presId="urn:microsoft.com/office/officeart/2005/8/layout/matrix3"/>
    <dgm:cxn modelId="{022B1317-92F6-4889-B043-62593445FDC7}" type="presParOf" srcId="{CC797D84-F07E-453A-B0BF-08F0DD552ECD}" destId="{E22DE98F-2A28-418A-B9E0-485B33073CC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E7C932-E2E0-4EAF-97CF-690C918CA017}" type="doc">
      <dgm:prSet loTypeId="urn:microsoft.com/office/officeart/2005/8/layout/chevron2" loCatId="process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2A58C673-F628-468A-ABE4-97A590AB142A}">
      <dgm:prSet phldrT="[Text]"/>
      <dgm:spPr/>
      <dgm:t>
        <a:bodyPr/>
        <a:lstStyle/>
        <a:p>
          <a:r>
            <a:rPr lang="en-GB" dirty="0" smtClean="0"/>
            <a:t>1944</a:t>
          </a:r>
          <a:endParaRPr lang="en-GB" dirty="0"/>
        </a:p>
      </dgm:t>
    </dgm:pt>
    <dgm:pt modelId="{C3C2F84A-A94A-4F18-BA1E-5B7AA6F9E3C0}" type="parTrans" cxnId="{36D4F9F8-2CDC-42CB-995F-8F18FDD0FB82}">
      <dgm:prSet/>
      <dgm:spPr/>
      <dgm:t>
        <a:bodyPr/>
        <a:lstStyle/>
        <a:p>
          <a:endParaRPr lang="en-GB"/>
        </a:p>
      </dgm:t>
    </dgm:pt>
    <dgm:pt modelId="{1B3E72B5-A6D5-4FF4-AE20-7F5603C42315}" type="sibTrans" cxnId="{36D4F9F8-2CDC-42CB-995F-8F18FDD0FB82}">
      <dgm:prSet/>
      <dgm:spPr/>
      <dgm:t>
        <a:bodyPr/>
        <a:lstStyle/>
        <a:p>
          <a:endParaRPr lang="en-GB"/>
        </a:p>
      </dgm:t>
    </dgm:pt>
    <dgm:pt modelId="{C1DBED43-F725-4DE0-9175-21F09909FA87}">
      <dgm:prSet phldrT="[Text]"/>
      <dgm:spPr/>
      <dgm:t>
        <a:bodyPr/>
        <a:lstStyle/>
        <a:p>
          <a:r>
            <a:rPr lang="en-GB" b="0" dirty="0" smtClean="0"/>
            <a:t>World Bank is founded after World War II</a:t>
          </a:r>
          <a:endParaRPr lang="en-GB" b="0" dirty="0"/>
        </a:p>
      </dgm:t>
    </dgm:pt>
    <dgm:pt modelId="{A0067F6D-B34D-420A-B342-3AF0EAA74E6A}" type="parTrans" cxnId="{C9EA426C-4594-49C7-BACA-5B5CAD12B50C}">
      <dgm:prSet/>
      <dgm:spPr/>
      <dgm:t>
        <a:bodyPr/>
        <a:lstStyle/>
        <a:p>
          <a:endParaRPr lang="en-GB"/>
        </a:p>
      </dgm:t>
    </dgm:pt>
    <dgm:pt modelId="{0FA2E01C-A79D-4F80-B20F-DCC1FC16CE74}" type="sibTrans" cxnId="{C9EA426C-4594-49C7-BACA-5B5CAD12B50C}">
      <dgm:prSet/>
      <dgm:spPr/>
      <dgm:t>
        <a:bodyPr/>
        <a:lstStyle/>
        <a:p>
          <a:endParaRPr lang="en-GB"/>
        </a:p>
      </dgm:t>
    </dgm:pt>
    <dgm:pt modelId="{4C975070-548B-426B-9DF3-4CA4173CCEB4}">
      <dgm:prSet phldrT="[Text]"/>
      <dgm:spPr/>
      <dgm:t>
        <a:bodyPr/>
        <a:lstStyle/>
        <a:p>
          <a:r>
            <a:rPr lang="en-GB" dirty="0" smtClean="0"/>
            <a:t>1948</a:t>
          </a:r>
          <a:endParaRPr lang="en-GB" dirty="0"/>
        </a:p>
      </dgm:t>
    </dgm:pt>
    <dgm:pt modelId="{4B482D06-789D-4B1D-A251-F4B607C6ED12}" type="parTrans" cxnId="{34A9478C-DD7B-4543-AC02-9DBA1B00147E}">
      <dgm:prSet/>
      <dgm:spPr/>
      <dgm:t>
        <a:bodyPr/>
        <a:lstStyle/>
        <a:p>
          <a:endParaRPr lang="en-GB"/>
        </a:p>
      </dgm:t>
    </dgm:pt>
    <dgm:pt modelId="{9333D650-C85B-4F6A-835F-1ECBB8977426}" type="sibTrans" cxnId="{34A9478C-DD7B-4543-AC02-9DBA1B00147E}">
      <dgm:prSet/>
      <dgm:spPr/>
      <dgm:t>
        <a:bodyPr/>
        <a:lstStyle/>
        <a:p>
          <a:endParaRPr lang="en-GB"/>
        </a:p>
      </dgm:t>
    </dgm:pt>
    <dgm:pt modelId="{41FF9FAA-7D6E-44CD-8327-F9B389D893EB}">
      <dgm:prSet phldrT="[Text]"/>
      <dgm:spPr/>
      <dgm:t>
        <a:bodyPr/>
        <a:lstStyle/>
        <a:p>
          <a:r>
            <a:rPr lang="en-GB" b="0" dirty="0" smtClean="0"/>
            <a:t>Jamaicans begin to move to the UK </a:t>
          </a:r>
          <a:endParaRPr lang="en-GB" b="0" dirty="0"/>
        </a:p>
      </dgm:t>
    </dgm:pt>
    <dgm:pt modelId="{FD0A5F7D-9FD9-448F-9217-FDFCDD73667C}" type="parTrans" cxnId="{5C662DA6-7F24-4106-8727-776062EB3C52}">
      <dgm:prSet/>
      <dgm:spPr/>
      <dgm:t>
        <a:bodyPr/>
        <a:lstStyle/>
        <a:p>
          <a:endParaRPr lang="en-GB"/>
        </a:p>
      </dgm:t>
    </dgm:pt>
    <dgm:pt modelId="{F2FC4D9E-FFD7-41E8-8A67-24311AD0BE59}" type="sibTrans" cxnId="{5C662DA6-7F24-4106-8727-776062EB3C52}">
      <dgm:prSet/>
      <dgm:spPr/>
      <dgm:t>
        <a:bodyPr/>
        <a:lstStyle/>
        <a:p>
          <a:endParaRPr lang="en-GB"/>
        </a:p>
      </dgm:t>
    </dgm:pt>
    <dgm:pt modelId="{A24247EE-E482-4519-8B7A-38B1560247DF}">
      <dgm:prSet phldrT="[Text]"/>
      <dgm:spPr/>
      <dgm:t>
        <a:bodyPr/>
        <a:lstStyle/>
        <a:p>
          <a:r>
            <a:rPr lang="en-GB" dirty="0" smtClean="0"/>
            <a:t>1975</a:t>
          </a:r>
          <a:endParaRPr lang="en-GB" dirty="0"/>
        </a:p>
      </dgm:t>
    </dgm:pt>
    <dgm:pt modelId="{3572E4DC-AA9A-46E3-BD43-086B8F2971AB}" type="parTrans" cxnId="{2629004B-7A77-4BC5-A74A-1DB2627BC5E3}">
      <dgm:prSet/>
      <dgm:spPr/>
      <dgm:t>
        <a:bodyPr/>
        <a:lstStyle/>
        <a:p>
          <a:endParaRPr lang="en-GB"/>
        </a:p>
      </dgm:t>
    </dgm:pt>
    <dgm:pt modelId="{54956DE6-83DC-4A01-8941-46CE86F63B28}" type="sibTrans" cxnId="{2629004B-7A77-4BC5-A74A-1DB2627BC5E3}">
      <dgm:prSet/>
      <dgm:spPr/>
      <dgm:t>
        <a:bodyPr/>
        <a:lstStyle/>
        <a:p>
          <a:endParaRPr lang="en-GB"/>
        </a:p>
      </dgm:t>
    </dgm:pt>
    <dgm:pt modelId="{CF6E6927-0442-4E2B-8D02-B61859B07B38}">
      <dgm:prSet phldrT="[Text]"/>
      <dgm:spPr/>
      <dgm:t>
        <a:bodyPr/>
        <a:lstStyle/>
        <a:p>
          <a:r>
            <a:rPr lang="en-GB" b="0" dirty="0" smtClean="0"/>
            <a:t>UK joins what will later be the EU </a:t>
          </a:r>
          <a:endParaRPr lang="en-GB" b="0" dirty="0"/>
        </a:p>
      </dgm:t>
    </dgm:pt>
    <dgm:pt modelId="{2E1F7B54-F23C-472F-BBDB-6E59E6050007}" type="parTrans" cxnId="{09F113B7-AC10-400E-AFB9-131BC902B25A}">
      <dgm:prSet/>
      <dgm:spPr/>
      <dgm:t>
        <a:bodyPr/>
        <a:lstStyle/>
        <a:p>
          <a:endParaRPr lang="en-GB"/>
        </a:p>
      </dgm:t>
    </dgm:pt>
    <dgm:pt modelId="{C76D8DE3-D249-4476-B26D-E4FFA4817828}" type="sibTrans" cxnId="{09F113B7-AC10-400E-AFB9-131BC902B25A}">
      <dgm:prSet/>
      <dgm:spPr/>
      <dgm:t>
        <a:bodyPr/>
        <a:lstStyle/>
        <a:p>
          <a:endParaRPr lang="en-GB"/>
        </a:p>
      </dgm:t>
    </dgm:pt>
    <dgm:pt modelId="{85210DEB-CB08-4744-9DDC-7B03AF3BA523}" type="pres">
      <dgm:prSet presAssocID="{F1E7C932-E2E0-4EAF-97CF-690C918CA0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1776B8-AEA3-4E28-A702-EEDE08875C69}" type="pres">
      <dgm:prSet presAssocID="{2A58C673-F628-468A-ABE4-97A590AB142A}" presName="composite" presStyleCnt="0"/>
      <dgm:spPr/>
    </dgm:pt>
    <dgm:pt modelId="{4BFE7813-3EE8-4FE8-9A67-2CD37EB142C2}" type="pres">
      <dgm:prSet presAssocID="{2A58C673-F628-468A-ABE4-97A590AB142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9504DF-1AF0-46FA-A925-285A4A8A74CF}" type="pres">
      <dgm:prSet presAssocID="{2A58C673-F628-468A-ABE4-97A590AB142A}" presName="descendantText" presStyleLbl="alignAcc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8FE33769-A826-488E-B2B8-71BB8D464EAF}" type="pres">
      <dgm:prSet presAssocID="{1B3E72B5-A6D5-4FF4-AE20-7F5603C42315}" presName="sp" presStyleCnt="0"/>
      <dgm:spPr/>
    </dgm:pt>
    <dgm:pt modelId="{5164C893-3421-4DD0-82D6-42290E9A14BB}" type="pres">
      <dgm:prSet presAssocID="{4C975070-548B-426B-9DF3-4CA4173CCEB4}" presName="composite" presStyleCnt="0"/>
      <dgm:spPr/>
    </dgm:pt>
    <dgm:pt modelId="{24CAFA75-F3A5-4FAE-906A-B84752D4199A}" type="pres">
      <dgm:prSet presAssocID="{4C975070-548B-426B-9DF3-4CA4173CCEB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640137-BC86-46A1-8474-944497AB8E35}" type="pres">
      <dgm:prSet presAssocID="{4C975070-548B-426B-9DF3-4CA4173CCEB4}" presName="descendantText" presStyleLbl="alignAcc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BC4F2DA-7129-40B1-BC97-F88C1A214E5C}" type="pres">
      <dgm:prSet presAssocID="{9333D650-C85B-4F6A-835F-1ECBB8977426}" presName="sp" presStyleCnt="0"/>
      <dgm:spPr/>
    </dgm:pt>
    <dgm:pt modelId="{544E6FC9-DB4F-47ED-AB8B-4C4E914B784C}" type="pres">
      <dgm:prSet presAssocID="{A24247EE-E482-4519-8B7A-38B1560247DF}" presName="composite" presStyleCnt="0"/>
      <dgm:spPr/>
    </dgm:pt>
    <dgm:pt modelId="{716C07F9-77F2-49E3-8E7C-F2DE9D493D4A}" type="pres">
      <dgm:prSet presAssocID="{A24247EE-E482-4519-8B7A-38B1560247D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C42C79-8FA7-44A6-A2AC-946186BF841E}" type="pres">
      <dgm:prSet presAssocID="{A24247EE-E482-4519-8B7A-38B1560247DF}" presName="descendantText" presStyleLbl="alignAcc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09F113B7-AC10-400E-AFB9-131BC902B25A}" srcId="{A24247EE-E482-4519-8B7A-38B1560247DF}" destId="{CF6E6927-0442-4E2B-8D02-B61859B07B38}" srcOrd="0" destOrd="0" parTransId="{2E1F7B54-F23C-472F-BBDB-6E59E6050007}" sibTransId="{C76D8DE3-D249-4476-B26D-E4FFA4817828}"/>
    <dgm:cxn modelId="{3CA3C79F-787C-4126-9996-EE5EFEFAE115}" type="presOf" srcId="{F1E7C932-E2E0-4EAF-97CF-690C918CA017}" destId="{85210DEB-CB08-4744-9DDC-7B03AF3BA523}" srcOrd="0" destOrd="0" presId="urn:microsoft.com/office/officeart/2005/8/layout/chevron2"/>
    <dgm:cxn modelId="{A785AA67-B545-41C6-9AF5-3FB1546607F3}" type="presOf" srcId="{41FF9FAA-7D6E-44CD-8327-F9B389D893EB}" destId="{75640137-BC86-46A1-8474-944497AB8E35}" srcOrd="0" destOrd="0" presId="urn:microsoft.com/office/officeart/2005/8/layout/chevron2"/>
    <dgm:cxn modelId="{34A9478C-DD7B-4543-AC02-9DBA1B00147E}" srcId="{F1E7C932-E2E0-4EAF-97CF-690C918CA017}" destId="{4C975070-548B-426B-9DF3-4CA4173CCEB4}" srcOrd="1" destOrd="0" parTransId="{4B482D06-789D-4B1D-A251-F4B607C6ED12}" sibTransId="{9333D650-C85B-4F6A-835F-1ECBB8977426}"/>
    <dgm:cxn modelId="{2629004B-7A77-4BC5-A74A-1DB2627BC5E3}" srcId="{F1E7C932-E2E0-4EAF-97CF-690C918CA017}" destId="{A24247EE-E482-4519-8B7A-38B1560247DF}" srcOrd="2" destOrd="0" parTransId="{3572E4DC-AA9A-46E3-BD43-086B8F2971AB}" sibTransId="{54956DE6-83DC-4A01-8941-46CE86F63B28}"/>
    <dgm:cxn modelId="{E81EB06A-DEB7-4ACB-9D70-AB7D66C175BB}" type="presOf" srcId="{C1DBED43-F725-4DE0-9175-21F09909FA87}" destId="{F79504DF-1AF0-46FA-A925-285A4A8A74CF}" srcOrd="0" destOrd="0" presId="urn:microsoft.com/office/officeart/2005/8/layout/chevron2"/>
    <dgm:cxn modelId="{FB0B011A-D5D4-4040-A773-06D5489B65DB}" type="presOf" srcId="{2A58C673-F628-468A-ABE4-97A590AB142A}" destId="{4BFE7813-3EE8-4FE8-9A67-2CD37EB142C2}" srcOrd="0" destOrd="0" presId="urn:microsoft.com/office/officeart/2005/8/layout/chevron2"/>
    <dgm:cxn modelId="{5C662DA6-7F24-4106-8727-776062EB3C52}" srcId="{4C975070-548B-426B-9DF3-4CA4173CCEB4}" destId="{41FF9FAA-7D6E-44CD-8327-F9B389D893EB}" srcOrd="0" destOrd="0" parTransId="{FD0A5F7D-9FD9-448F-9217-FDFCDD73667C}" sibTransId="{F2FC4D9E-FFD7-41E8-8A67-24311AD0BE59}"/>
    <dgm:cxn modelId="{C89DAADC-4DB8-4953-BC9C-3020E7D6304B}" type="presOf" srcId="{A24247EE-E482-4519-8B7A-38B1560247DF}" destId="{716C07F9-77F2-49E3-8E7C-F2DE9D493D4A}" srcOrd="0" destOrd="0" presId="urn:microsoft.com/office/officeart/2005/8/layout/chevron2"/>
    <dgm:cxn modelId="{36D4F9F8-2CDC-42CB-995F-8F18FDD0FB82}" srcId="{F1E7C932-E2E0-4EAF-97CF-690C918CA017}" destId="{2A58C673-F628-468A-ABE4-97A590AB142A}" srcOrd="0" destOrd="0" parTransId="{C3C2F84A-A94A-4F18-BA1E-5B7AA6F9E3C0}" sibTransId="{1B3E72B5-A6D5-4FF4-AE20-7F5603C42315}"/>
    <dgm:cxn modelId="{876DA17D-35FB-496F-BADD-9C33155D67A2}" type="presOf" srcId="{CF6E6927-0442-4E2B-8D02-B61859B07B38}" destId="{F2C42C79-8FA7-44A6-A2AC-946186BF841E}" srcOrd="0" destOrd="0" presId="urn:microsoft.com/office/officeart/2005/8/layout/chevron2"/>
    <dgm:cxn modelId="{C9EA426C-4594-49C7-BACA-5B5CAD12B50C}" srcId="{2A58C673-F628-468A-ABE4-97A590AB142A}" destId="{C1DBED43-F725-4DE0-9175-21F09909FA87}" srcOrd="0" destOrd="0" parTransId="{A0067F6D-B34D-420A-B342-3AF0EAA74E6A}" sibTransId="{0FA2E01C-A79D-4F80-B20F-DCC1FC16CE74}"/>
    <dgm:cxn modelId="{73CC2C7C-4E0F-4569-B344-6964E06CE48F}" type="presOf" srcId="{4C975070-548B-426B-9DF3-4CA4173CCEB4}" destId="{24CAFA75-F3A5-4FAE-906A-B84752D4199A}" srcOrd="0" destOrd="0" presId="urn:microsoft.com/office/officeart/2005/8/layout/chevron2"/>
    <dgm:cxn modelId="{71026D1C-73E9-4A13-ADD7-2337FFC3465B}" type="presParOf" srcId="{85210DEB-CB08-4744-9DDC-7B03AF3BA523}" destId="{991776B8-AEA3-4E28-A702-EEDE08875C69}" srcOrd="0" destOrd="0" presId="urn:microsoft.com/office/officeart/2005/8/layout/chevron2"/>
    <dgm:cxn modelId="{9EED2484-B3A6-40AC-A39B-21047F4CB932}" type="presParOf" srcId="{991776B8-AEA3-4E28-A702-EEDE08875C69}" destId="{4BFE7813-3EE8-4FE8-9A67-2CD37EB142C2}" srcOrd="0" destOrd="0" presId="urn:microsoft.com/office/officeart/2005/8/layout/chevron2"/>
    <dgm:cxn modelId="{07DA27B7-C5BF-492B-80CB-C9BA45B90F3B}" type="presParOf" srcId="{991776B8-AEA3-4E28-A702-EEDE08875C69}" destId="{F79504DF-1AF0-46FA-A925-285A4A8A74CF}" srcOrd="1" destOrd="0" presId="urn:microsoft.com/office/officeart/2005/8/layout/chevron2"/>
    <dgm:cxn modelId="{36E502C5-5064-4507-B52D-B27AAB4A9B79}" type="presParOf" srcId="{85210DEB-CB08-4744-9DDC-7B03AF3BA523}" destId="{8FE33769-A826-488E-B2B8-71BB8D464EAF}" srcOrd="1" destOrd="0" presId="urn:microsoft.com/office/officeart/2005/8/layout/chevron2"/>
    <dgm:cxn modelId="{4BC77182-5791-4E3A-945F-3B64CAF0C7AB}" type="presParOf" srcId="{85210DEB-CB08-4744-9DDC-7B03AF3BA523}" destId="{5164C893-3421-4DD0-82D6-42290E9A14BB}" srcOrd="2" destOrd="0" presId="urn:microsoft.com/office/officeart/2005/8/layout/chevron2"/>
    <dgm:cxn modelId="{FF339A22-7CE8-4A66-8628-562A69F6A3EA}" type="presParOf" srcId="{5164C893-3421-4DD0-82D6-42290E9A14BB}" destId="{24CAFA75-F3A5-4FAE-906A-B84752D4199A}" srcOrd="0" destOrd="0" presId="urn:microsoft.com/office/officeart/2005/8/layout/chevron2"/>
    <dgm:cxn modelId="{C6EE388E-35B5-45BF-B584-B1B3701833F7}" type="presParOf" srcId="{5164C893-3421-4DD0-82D6-42290E9A14BB}" destId="{75640137-BC86-46A1-8474-944497AB8E35}" srcOrd="1" destOrd="0" presId="urn:microsoft.com/office/officeart/2005/8/layout/chevron2"/>
    <dgm:cxn modelId="{4A17BE83-73D5-4985-BA2B-2E8AFF834FFF}" type="presParOf" srcId="{85210DEB-CB08-4744-9DDC-7B03AF3BA523}" destId="{0BC4F2DA-7129-40B1-BC97-F88C1A214E5C}" srcOrd="3" destOrd="0" presId="urn:microsoft.com/office/officeart/2005/8/layout/chevron2"/>
    <dgm:cxn modelId="{838EC0A7-2F3C-4818-91F7-D15FEA8A0E2D}" type="presParOf" srcId="{85210DEB-CB08-4744-9DDC-7B03AF3BA523}" destId="{544E6FC9-DB4F-47ED-AB8B-4C4E914B784C}" srcOrd="4" destOrd="0" presId="urn:microsoft.com/office/officeart/2005/8/layout/chevron2"/>
    <dgm:cxn modelId="{EA8031D7-1317-4089-BA97-52E4CE63E7B2}" type="presParOf" srcId="{544E6FC9-DB4F-47ED-AB8B-4C4E914B784C}" destId="{716C07F9-77F2-49E3-8E7C-F2DE9D493D4A}" srcOrd="0" destOrd="0" presId="urn:microsoft.com/office/officeart/2005/8/layout/chevron2"/>
    <dgm:cxn modelId="{A335FC07-C7C7-40FD-A1E6-904F9A1DAD53}" type="presParOf" srcId="{544E6FC9-DB4F-47ED-AB8B-4C4E914B784C}" destId="{F2C42C79-8FA7-44A6-A2AC-946186BF84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E7C932-E2E0-4EAF-97CF-690C918CA017}" type="doc">
      <dgm:prSet loTypeId="urn:microsoft.com/office/officeart/2005/8/layout/chevron2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2A58C673-F628-468A-ABE4-97A590AB142A}">
      <dgm:prSet phldrT="[Text]"/>
      <dgm:spPr/>
      <dgm:t>
        <a:bodyPr/>
        <a:lstStyle/>
        <a:p>
          <a:r>
            <a:rPr lang="en-GB" dirty="0" smtClean="0"/>
            <a:t>1990</a:t>
          </a:r>
          <a:endParaRPr lang="en-GB" dirty="0"/>
        </a:p>
      </dgm:t>
    </dgm:pt>
    <dgm:pt modelId="{C3C2F84A-A94A-4F18-BA1E-5B7AA6F9E3C0}" type="parTrans" cxnId="{36D4F9F8-2CDC-42CB-995F-8F18FDD0FB82}">
      <dgm:prSet/>
      <dgm:spPr/>
      <dgm:t>
        <a:bodyPr/>
        <a:lstStyle/>
        <a:p>
          <a:endParaRPr lang="en-GB"/>
        </a:p>
      </dgm:t>
    </dgm:pt>
    <dgm:pt modelId="{1B3E72B5-A6D5-4FF4-AE20-7F5603C42315}" type="sibTrans" cxnId="{36D4F9F8-2CDC-42CB-995F-8F18FDD0FB82}">
      <dgm:prSet/>
      <dgm:spPr/>
      <dgm:t>
        <a:bodyPr/>
        <a:lstStyle/>
        <a:p>
          <a:endParaRPr lang="en-GB"/>
        </a:p>
      </dgm:t>
    </dgm:pt>
    <dgm:pt modelId="{C1DBED43-F725-4DE0-9175-21F09909FA87}">
      <dgm:prSet phldrT="[Text]"/>
      <dgm:spPr/>
      <dgm:t>
        <a:bodyPr/>
        <a:lstStyle/>
        <a:p>
          <a:r>
            <a:rPr lang="en-GB" b="0" dirty="0" smtClean="0"/>
            <a:t>First proper Windows computers</a:t>
          </a:r>
          <a:endParaRPr lang="en-GB" b="0" dirty="0"/>
        </a:p>
      </dgm:t>
    </dgm:pt>
    <dgm:pt modelId="{A0067F6D-B34D-420A-B342-3AF0EAA74E6A}" type="parTrans" cxnId="{C9EA426C-4594-49C7-BACA-5B5CAD12B50C}">
      <dgm:prSet/>
      <dgm:spPr/>
      <dgm:t>
        <a:bodyPr/>
        <a:lstStyle/>
        <a:p>
          <a:endParaRPr lang="en-GB"/>
        </a:p>
      </dgm:t>
    </dgm:pt>
    <dgm:pt modelId="{0FA2E01C-A79D-4F80-B20F-DCC1FC16CE74}" type="sibTrans" cxnId="{C9EA426C-4594-49C7-BACA-5B5CAD12B50C}">
      <dgm:prSet/>
      <dgm:spPr/>
      <dgm:t>
        <a:bodyPr/>
        <a:lstStyle/>
        <a:p>
          <a:endParaRPr lang="en-GB"/>
        </a:p>
      </dgm:t>
    </dgm:pt>
    <dgm:pt modelId="{4C975070-548B-426B-9DF3-4CA4173CCEB4}">
      <dgm:prSet phldrT="[Text]"/>
      <dgm:spPr/>
      <dgm:t>
        <a:bodyPr/>
        <a:lstStyle/>
        <a:p>
          <a:r>
            <a:rPr lang="en-GB" dirty="0" smtClean="0"/>
            <a:t>1996</a:t>
          </a:r>
          <a:endParaRPr lang="en-GB" dirty="0"/>
        </a:p>
      </dgm:t>
    </dgm:pt>
    <dgm:pt modelId="{4B482D06-789D-4B1D-A251-F4B607C6ED12}" type="parTrans" cxnId="{34A9478C-DD7B-4543-AC02-9DBA1B00147E}">
      <dgm:prSet/>
      <dgm:spPr/>
      <dgm:t>
        <a:bodyPr/>
        <a:lstStyle/>
        <a:p>
          <a:endParaRPr lang="en-GB"/>
        </a:p>
      </dgm:t>
    </dgm:pt>
    <dgm:pt modelId="{9333D650-C85B-4F6A-835F-1ECBB8977426}" type="sibTrans" cxnId="{34A9478C-DD7B-4543-AC02-9DBA1B00147E}">
      <dgm:prSet/>
      <dgm:spPr/>
      <dgm:t>
        <a:bodyPr/>
        <a:lstStyle/>
        <a:p>
          <a:endParaRPr lang="en-GB"/>
        </a:p>
      </dgm:t>
    </dgm:pt>
    <dgm:pt modelId="{41FF9FAA-7D6E-44CD-8327-F9B389D893EB}">
      <dgm:prSet phldrT="[Text]"/>
      <dgm:spPr/>
      <dgm:t>
        <a:bodyPr/>
        <a:lstStyle/>
        <a:p>
          <a:r>
            <a:rPr lang="en-GB" b="0" dirty="0" smtClean="0"/>
            <a:t>Broadband available for homes</a:t>
          </a:r>
          <a:endParaRPr lang="en-GB" b="0" dirty="0"/>
        </a:p>
      </dgm:t>
    </dgm:pt>
    <dgm:pt modelId="{FD0A5F7D-9FD9-448F-9217-FDFCDD73667C}" type="parTrans" cxnId="{5C662DA6-7F24-4106-8727-776062EB3C52}">
      <dgm:prSet/>
      <dgm:spPr/>
      <dgm:t>
        <a:bodyPr/>
        <a:lstStyle/>
        <a:p>
          <a:endParaRPr lang="en-GB"/>
        </a:p>
      </dgm:t>
    </dgm:pt>
    <dgm:pt modelId="{F2FC4D9E-FFD7-41E8-8A67-24311AD0BE59}" type="sibTrans" cxnId="{5C662DA6-7F24-4106-8727-776062EB3C52}">
      <dgm:prSet/>
      <dgm:spPr/>
      <dgm:t>
        <a:bodyPr/>
        <a:lstStyle/>
        <a:p>
          <a:endParaRPr lang="en-GB"/>
        </a:p>
      </dgm:t>
    </dgm:pt>
    <dgm:pt modelId="{A24247EE-E482-4519-8B7A-38B1560247DF}">
      <dgm:prSet phldrT="[Text]"/>
      <dgm:spPr/>
      <dgm:t>
        <a:bodyPr/>
        <a:lstStyle/>
        <a:p>
          <a:r>
            <a:rPr lang="en-GB" dirty="0" smtClean="0"/>
            <a:t>1998</a:t>
          </a:r>
          <a:endParaRPr lang="en-GB" dirty="0"/>
        </a:p>
      </dgm:t>
    </dgm:pt>
    <dgm:pt modelId="{3572E4DC-AA9A-46E3-BD43-086B8F2971AB}" type="parTrans" cxnId="{2629004B-7A77-4BC5-A74A-1DB2627BC5E3}">
      <dgm:prSet/>
      <dgm:spPr/>
      <dgm:t>
        <a:bodyPr/>
        <a:lstStyle/>
        <a:p>
          <a:endParaRPr lang="en-GB"/>
        </a:p>
      </dgm:t>
    </dgm:pt>
    <dgm:pt modelId="{54956DE6-83DC-4A01-8941-46CE86F63B28}" type="sibTrans" cxnId="{2629004B-7A77-4BC5-A74A-1DB2627BC5E3}">
      <dgm:prSet/>
      <dgm:spPr/>
      <dgm:t>
        <a:bodyPr/>
        <a:lstStyle/>
        <a:p>
          <a:endParaRPr lang="en-GB"/>
        </a:p>
      </dgm:t>
    </dgm:pt>
    <dgm:pt modelId="{CF6E6927-0442-4E2B-8D02-B61859B07B38}">
      <dgm:prSet phldrT="[Text]"/>
      <dgm:spPr/>
      <dgm:t>
        <a:bodyPr/>
        <a:lstStyle/>
        <a:p>
          <a:r>
            <a:rPr lang="en-GB" b="0" dirty="0" smtClean="0"/>
            <a:t>Tesco opens first overseas store in Asia   </a:t>
          </a:r>
          <a:endParaRPr lang="en-GB" b="0" dirty="0"/>
        </a:p>
      </dgm:t>
    </dgm:pt>
    <dgm:pt modelId="{2E1F7B54-F23C-472F-BBDB-6E59E6050007}" type="parTrans" cxnId="{09F113B7-AC10-400E-AFB9-131BC902B25A}">
      <dgm:prSet/>
      <dgm:spPr/>
      <dgm:t>
        <a:bodyPr/>
        <a:lstStyle/>
        <a:p>
          <a:endParaRPr lang="en-GB"/>
        </a:p>
      </dgm:t>
    </dgm:pt>
    <dgm:pt modelId="{C76D8DE3-D249-4476-B26D-E4FFA4817828}" type="sibTrans" cxnId="{09F113B7-AC10-400E-AFB9-131BC902B25A}">
      <dgm:prSet/>
      <dgm:spPr/>
      <dgm:t>
        <a:bodyPr/>
        <a:lstStyle/>
        <a:p>
          <a:endParaRPr lang="en-GB"/>
        </a:p>
      </dgm:t>
    </dgm:pt>
    <dgm:pt modelId="{85210DEB-CB08-4744-9DDC-7B03AF3BA523}" type="pres">
      <dgm:prSet presAssocID="{F1E7C932-E2E0-4EAF-97CF-690C918CA0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1776B8-AEA3-4E28-A702-EEDE08875C69}" type="pres">
      <dgm:prSet presAssocID="{2A58C673-F628-468A-ABE4-97A590AB142A}" presName="composite" presStyleCnt="0"/>
      <dgm:spPr/>
    </dgm:pt>
    <dgm:pt modelId="{4BFE7813-3EE8-4FE8-9A67-2CD37EB142C2}" type="pres">
      <dgm:prSet presAssocID="{2A58C673-F628-468A-ABE4-97A590AB142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9504DF-1AF0-46FA-A925-285A4A8A74CF}" type="pres">
      <dgm:prSet presAssocID="{2A58C673-F628-468A-ABE4-97A590AB142A}" presName="descendantText" presStyleLbl="alignAcc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8FE33769-A826-488E-B2B8-71BB8D464EAF}" type="pres">
      <dgm:prSet presAssocID="{1B3E72B5-A6D5-4FF4-AE20-7F5603C42315}" presName="sp" presStyleCnt="0"/>
      <dgm:spPr/>
    </dgm:pt>
    <dgm:pt modelId="{5164C893-3421-4DD0-82D6-42290E9A14BB}" type="pres">
      <dgm:prSet presAssocID="{4C975070-548B-426B-9DF3-4CA4173CCEB4}" presName="composite" presStyleCnt="0"/>
      <dgm:spPr/>
    </dgm:pt>
    <dgm:pt modelId="{24CAFA75-F3A5-4FAE-906A-B84752D4199A}" type="pres">
      <dgm:prSet presAssocID="{4C975070-548B-426B-9DF3-4CA4173CCEB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640137-BC86-46A1-8474-944497AB8E35}" type="pres">
      <dgm:prSet presAssocID="{4C975070-548B-426B-9DF3-4CA4173CCEB4}" presName="descendantText" presStyleLbl="alignAcc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BC4F2DA-7129-40B1-BC97-F88C1A214E5C}" type="pres">
      <dgm:prSet presAssocID="{9333D650-C85B-4F6A-835F-1ECBB8977426}" presName="sp" presStyleCnt="0"/>
      <dgm:spPr/>
    </dgm:pt>
    <dgm:pt modelId="{544E6FC9-DB4F-47ED-AB8B-4C4E914B784C}" type="pres">
      <dgm:prSet presAssocID="{A24247EE-E482-4519-8B7A-38B1560247DF}" presName="composite" presStyleCnt="0"/>
      <dgm:spPr/>
    </dgm:pt>
    <dgm:pt modelId="{716C07F9-77F2-49E3-8E7C-F2DE9D493D4A}" type="pres">
      <dgm:prSet presAssocID="{A24247EE-E482-4519-8B7A-38B1560247D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C42C79-8FA7-44A6-A2AC-946186BF841E}" type="pres">
      <dgm:prSet presAssocID="{A24247EE-E482-4519-8B7A-38B1560247DF}" presName="descendantText" presStyleLbl="alignAcc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34A9478C-DD7B-4543-AC02-9DBA1B00147E}" srcId="{F1E7C932-E2E0-4EAF-97CF-690C918CA017}" destId="{4C975070-548B-426B-9DF3-4CA4173CCEB4}" srcOrd="1" destOrd="0" parTransId="{4B482D06-789D-4B1D-A251-F4B607C6ED12}" sibTransId="{9333D650-C85B-4F6A-835F-1ECBB8977426}"/>
    <dgm:cxn modelId="{09F113B7-AC10-400E-AFB9-131BC902B25A}" srcId="{A24247EE-E482-4519-8B7A-38B1560247DF}" destId="{CF6E6927-0442-4E2B-8D02-B61859B07B38}" srcOrd="0" destOrd="0" parTransId="{2E1F7B54-F23C-472F-BBDB-6E59E6050007}" sibTransId="{C76D8DE3-D249-4476-B26D-E4FFA4817828}"/>
    <dgm:cxn modelId="{4A954C99-2B3F-4034-A2C8-9574373E145C}" type="presOf" srcId="{2A58C673-F628-468A-ABE4-97A590AB142A}" destId="{4BFE7813-3EE8-4FE8-9A67-2CD37EB142C2}" srcOrd="0" destOrd="0" presId="urn:microsoft.com/office/officeart/2005/8/layout/chevron2"/>
    <dgm:cxn modelId="{D774E24F-C8A6-4C78-A902-2E7E4C6B4EDD}" type="presOf" srcId="{F1E7C932-E2E0-4EAF-97CF-690C918CA017}" destId="{85210DEB-CB08-4744-9DDC-7B03AF3BA523}" srcOrd="0" destOrd="0" presId="urn:microsoft.com/office/officeart/2005/8/layout/chevron2"/>
    <dgm:cxn modelId="{5C662DA6-7F24-4106-8727-776062EB3C52}" srcId="{4C975070-548B-426B-9DF3-4CA4173CCEB4}" destId="{41FF9FAA-7D6E-44CD-8327-F9B389D893EB}" srcOrd="0" destOrd="0" parTransId="{FD0A5F7D-9FD9-448F-9217-FDFCDD73667C}" sibTransId="{F2FC4D9E-FFD7-41E8-8A67-24311AD0BE59}"/>
    <dgm:cxn modelId="{2629004B-7A77-4BC5-A74A-1DB2627BC5E3}" srcId="{F1E7C932-E2E0-4EAF-97CF-690C918CA017}" destId="{A24247EE-E482-4519-8B7A-38B1560247DF}" srcOrd="2" destOrd="0" parTransId="{3572E4DC-AA9A-46E3-BD43-086B8F2971AB}" sibTransId="{54956DE6-83DC-4A01-8941-46CE86F63B28}"/>
    <dgm:cxn modelId="{874C918D-6089-4B0E-9E37-8B0607838B7D}" type="presOf" srcId="{C1DBED43-F725-4DE0-9175-21F09909FA87}" destId="{F79504DF-1AF0-46FA-A925-285A4A8A74CF}" srcOrd="0" destOrd="0" presId="urn:microsoft.com/office/officeart/2005/8/layout/chevron2"/>
    <dgm:cxn modelId="{E264F16B-3290-4E95-899B-DC6D89A9BF59}" type="presOf" srcId="{41FF9FAA-7D6E-44CD-8327-F9B389D893EB}" destId="{75640137-BC86-46A1-8474-944497AB8E35}" srcOrd="0" destOrd="0" presId="urn:microsoft.com/office/officeart/2005/8/layout/chevron2"/>
    <dgm:cxn modelId="{B38CF386-1E09-4B81-B18B-81A50C3070FD}" type="presOf" srcId="{A24247EE-E482-4519-8B7A-38B1560247DF}" destId="{716C07F9-77F2-49E3-8E7C-F2DE9D493D4A}" srcOrd="0" destOrd="0" presId="urn:microsoft.com/office/officeart/2005/8/layout/chevron2"/>
    <dgm:cxn modelId="{B326C8F4-9291-484F-A828-3EFA2DEF3F54}" type="presOf" srcId="{CF6E6927-0442-4E2B-8D02-B61859B07B38}" destId="{F2C42C79-8FA7-44A6-A2AC-946186BF841E}" srcOrd="0" destOrd="0" presId="urn:microsoft.com/office/officeart/2005/8/layout/chevron2"/>
    <dgm:cxn modelId="{C9EA426C-4594-49C7-BACA-5B5CAD12B50C}" srcId="{2A58C673-F628-468A-ABE4-97A590AB142A}" destId="{C1DBED43-F725-4DE0-9175-21F09909FA87}" srcOrd="0" destOrd="0" parTransId="{A0067F6D-B34D-420A-B342-3AF0EAA74E6A}" sibTransId="{0FA2E01C-A79D-4F80-B20F-DCC1FC16CE74}"/>
    <dgm:cxn modelId="{36D4F9F8-2CDC-42CB-995F-8F18FDD0FB82}" srcId="{F1E7C932-E2E0-4EAF-97CF-690C918CA017}" destId="{2A58C673-F628-468A-ABE4-97A590AB142A}" srcOrd="0" destOrd="0" parTransId="{C3C2F84A-A94A-4F18-BA1E-5B7AA6F9E3C0}" sibTransId="{1B3E72B5-A6D5-4FF4-AE20-7F5603C42315}"/>
    <dgm:cxn modelId="{387F75A9-6F00-44F4-A1D2-80C98CE2D01A}" type="presOf" srcId="{4C975070-548B-426B-9DF3-4CA4173CCEB4}" destId="{24CAFA75-F3A5-4FAE-906A-B84752D4199A}" srcOrd="0" destOrd="0" presId="urn:microsoft.com/office/officeart/2005/8/layout/chevron2"/>
    <dgm:cxn modelId="{B4D9DBD0-510D-4367-B69A-0A29ED99A087}" type="presParOf" srcId="{85210DEB-CB08-4744-9DDC-7B03AF3BA523}" destId="{991776B8-AEA3-4E28-A702-EEDE08875C69}" srcOrd="0" destOrd="0" presId="urn:microsoft.com/office/officeart/2005/8/layout/chevron2"/>
    <dgm:cxn modelId="{DE5C4C70-F463-4BD5-8598-4F264E519D50}" type="presParOf" srcId="{991776B8-AEA3-4E28-A702-EEDE08875C69}" destId="{4BFE7813-3EE8-4FE8-9A67-2CD37EB142C2}" srcOrd="0" destOrd="0" presId="urn:microsoft.com/office/officeart/2005/8/layout/chevron2"/>
    <dgm:cxn modelId="{A69FAC6A-E798-4D00-9718-3603CD49A33A}" type="presParOf" srcId="{991776B8-AEA3-4E28-A702-EEDE08875C69}" destId="{F79504DF-1AF0-46FA-A925-285A4A8A74CF}" srcOrd="1" destOrd="0" presId="urn:microsoft.com/office/officeart/2005/8/layout/chevron2"/>
    <dgm:cxn modelId="{C33CFD1D-13EC-4D90-88F1-A29EC9DC868A}" type="presParOf" srcId="{85210DEB-CB08-4744-9DDC-7B03AF3BA523}" destId="{8FE33769-A826-488E-B2B8-71BB8D464EAF}" srcOrd="1" destOrd="0" presId="urn:microsoft.com/office/officeart/2005/8/layout/chevron2"/>
    <dgm:cxn modelId="{4EB8BD9A-D79F-4906-A380-6AA6E8E40960}" type="presParOf" srcId="{85210DEB-CB08-4744-9DDC-7B03AF3BA523}" destId="{5164C893-3421-4DD0-82D6-42290E9A14BB}" srcOrd="2" destOrd="0" presId="urn:microsoft.com/office/officeart/2005/8/layout/chevron2"/>
    <dgm:cxn modelId="{B19EEF5C-AD82-4862-9FF3-A6F90EDF3987}" type="presParOf" srcId="{5164C893-3421-4DD0-82D6-42290E9A14BB}" destId="{24CAFA75-F3A5-4FAE-906A-B84752D4199A}" srcOrd="0" destOrd="0" presId="urn:microsoft.com/office/officeart/2005/8/layout/chevron2"/>
    <dgm:cxn modelId="{F613FF6A-DE43-48C3-9EFB-D4A2A3B52F9F}" type="presParOf" srcId="{5164C893-3421-4DD0-82D6-42290E9A14BB}" destId="{75640137-BC86-46A1-8474-944497AB8E35}" srcOrd="1" destOrd="0" presId="urn:microsoft.com/office/officeart/2005/8/layout/chevron2"/>
    <dgm:cxn modelId="{2A5C142B-2489-40F8-9F4D-EA50891E9011}" type="presParOf" srcId="{85210DEB-CB08-4744-9DDC-7B03AF3BA523}" destId="{0BC4F2DA-7129-40B1-BC97-F88C1A214E5C}" srcOrd="3" destOrd="0" presId="urn:microsoft.com/office/officeart/2005/8/layout/chevron2"/>
    <dgm:cxn modelId="{A05C5717-1585-4B7B-8195-C91C774D8917}" type="presParOf" srcId="{85210DEB-CB08-4744-9DDC-7B03AF3BA523}" destId="{544E6FC9-DB4F-47ED-AB8B-4C4E914B784C}" srcOrd="4" destOrd="0" presId="urn:microsoft.com/office/officeart/2005/8/layout/chevron2"/>
    <dgm:cxn modelId="{23DD128D-F3CF-43DF-987C-E0CE565C4CC8}" type="presParOf" srcId="{544E6FC9-DB4F-47ED-AB8B-4C4E914B784C}" destId="{716C07F9-77F2-49E3-8E7C-F2DE9D493D4A}" srcOrd="0" destOrd="0" presId="urn:microsoft.com/office/officeart/2005/8/layout/chevron2"/>
    <dgm:cxn modelId="{C1C2C2A9-79F5-43F2-82C3-E868AF97EAB3}" type="presParOf" srcId="{544E6FC9-DB4F-47ED-AB8B-4C4E914B784C}" destId="{F2C42C79-8FA7-44A6-A2AC-946186BF84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E7C932-E2E0-4EAF-97CF-690C918CA017}" type="doc">
      <dgm:prSet loTypeId="urn:microsoft.com/office/officeart/2005/8/layout/chevron2" loCatId="process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2A58C673-F628-468A-ABE4-97A590AB142A}">
      <dgm:prSet phldrT="[Text]"/>
      <dgm:spPr/>
      <dgm:t>
        <a:bodyPr/>
        <a:lstStyle/>
        <a:p>
          <a:r>
            <a:rPr lang="en-GB" dirty="0" smtClean="0"/>
            <a:t>2000</a:t>
          </a:r>
          <a:endParaRPr lang="en-GB" dirty="0"/>
        </a:p>
      </dgm:t>
    </dgm:pt>
    <dgm:pt modelId="{C3C2F84A-A94A-4F18-BA1E-5B7AA6F9E3C0}" type="parTrans" cxnId="{36D4F9F8-2CDC-42CB-995F-8F18FDD0FB82}">
      <dgm:prSet/>
      <dgm:spPr/>
      <dgm:t>
        <a:bodyPr/>
        <a:lstStyle/>
        <a:p>
          <a:endParaRPr lang="en-GB"/>
        </a:p>
      </dgm:t>
    </dgm:pt>
    <dgm:pt modelId="{1B3E72B5-A6D5-4FF4-AE20-7F5603C42315}" type="sibTrans" cxnId="{36D4F9F8-2CDC-42CB-995F-8F18FDD0FB82}">
      <dgm:prSet/>
      <dgm:spPr/>
      <dgm:t>
        <a:bodyPr/>
        <a:lstStyle/>
        <a:p>
          <a:endParaRPr lang="en-GB"/>
        </a:p>
      </dgm:t>
    </dgm:pt>
    <dgm:pt modelId="{C1DBED43-F725-4DE0-9175-21F09909FA87}">
      <dgm:prSet phldrT="[Text]"/>
      <dgm:spPr/>
      <dgm:t>
        <a:bodyPr/>
        <a:lstStyle/>
        <a:p>
          <a:r>
            <a:rPr lang="en-GB" b="0" dirty="0" smtClean="0"/>
            <a:t>Millennium Development Goals launched   </a:t>
          </a:r>
          <a:endParaRPr lang="en-GB" b="0" dirty="0"/>
        </a:p>
      </dgm:t>
    </dgm:pt>
    <dgm:pt modelId="{A0067F6D-B34D-420A-B342-3AF0EAA74E6A}" type="parTrans" cxnId="{C9EA426C-4594-49C7-BACA-5B5CAD12B50C}">
      <dgm:prSet/>
      <dgm:spPr/>
      <dgm:t>
        <a:bodyPr/>
        <a:lstStyle/>
        <a:p>
          <a:endParaRPr lang="en-GB"/>
        </a:p>
      </dgm:t>
    </dgm:pt>
    <dgm:pt modelId="{0FA2E01C-A79D-4F80-B20F-DCC1FC16CE74}" type="sibTrans" cxnId="{C9EA426C-4594-49C7-BACA-5B5CAD12B50C}">
      <dgm:prSet/>
      <dgm:spPr/>
      <dgm:t>
        <a:bodyPr/>
        <a:lstStyle/>
        <a:p>
          <a:endParaRPr lang="en-GB"/>
        </a:p>
      </dgm:t>
    </dgm:pt>
    <dgm:pt modelId="{4C975070-548B-426B-9DF3-4CA4173CCEB4}">
      <dgm:prSet phldrT="[Text]"/>
      <dgm:spPr/>
      <dgm:t>
        <a:bodyPr/>
        <a:lstStyle/>
        <a:p>
          <a:r>
            <a:rPr lang="en-GB" dirty="0" smtClean="0"/>
            <a:t>2004</a:t>
          </a:r>
          <a:endParaRPr lang="en-GB" dirty="0"/>
        </a:p>
      </dgm:t>
    </dgm:pt>
    <dgm:pt modelId="{4B482D06-789D-4B1D-A251-F4B607C6ED12}" type="parTrans" cxnId="{34A9478C-DD7B-4543-AC02-9DBA1B00147E}">
      <dgm:prSet/>
      <dgm:spPr/>
      <dgm:t>
        <a:bodyPr/>
        <a:lstStyle/>
        <a:p>
          <a:endParaRPr lang="en-GB"/>
        </a:p>
      </dgm:t>
    </dgm:pt>
    <dgm:pt modelId="{9333D650-C85B-4F6A-835F-1ECBB8977426}" type="sibTrans" cxnId="{34A9478C-DD7B-4543-AC02-9DBA1B00147E}">
      <dgm:prSet/>
      <dgm:spPr/>
      <dgm:t>
        <a:bodyPr/>
        <a:lstStyle/>
        <a:p>
          <a:endParaRPr lang="en-GB"/>
        </a:p>
      </dgm:t>
    </dgm:pt>
    <dgm:pt modelId="{41FF9FAA-7D6E-44CD-8327-F9B389D893EB}">
      <dgm:prSet phldrT="[Text]"/>
      <dgm:spPr/>
      <dgm:t>
        <a:bodyPr/>
        <a:lstStyle/>
        <a:p>
          <a:r>
            <a:rPr lang="en-GB" b="0" dirty="0" smtClean="0"/>
            <a:t>Facebook is launched</a:t>
          </a:r>
          <a:endParaRPr lang="en-GB" b="0" dirty="0"/>
        </a:p>
      </dgm:t>
    </dgm:pt>
    <dgm:pt modelId="{FD0A5F7D-9FD9-448F-9217-FDFCDD73667C}" type="parTrans" cxnId="{5C662DA6-7F24-4106-8727-776062EB3C52}">
      <dgm:prSet/>
      <dgm:spPr/>
      <dgm:t>
        <a:bodyPr/>
        <a:lstStyle/>
        <a:p>
          <a:endParaRPr lang="en-GB"/>
        </a:p>
      </dgm:t>
    </dgm:pt>
    <dgm:pt modelId="{F2FC4D9E-FFD7-41E8-8A67-24311AD0BE59}" type="sibTrans" cxnId="{5C662DA6-7F24-4106-8727-776062EB3C52}">
      <dgm:prSet/>
      <dgm:spPr/>
      <dgm:t>
        <a:bodyPr/>
        <a:lstStyle/>
        <a:p>
          <a:endParaRPr lang="en-GB"/>
        </a:p>
      </dgm:t>
    </dgm:pt>
    <dgm:pt modelId="{A24247EE-E482-4519-8B7A-38B1560247DF}">
      <dgm:prSet phldrT="[Text]"/>
      <dgm:spPr/>
      <dgm:t>
        <a:bodyPr/>
        <a:lstStyle/>
        <a:p>
          <a:r>
            <a:rPr lang="en-GB" dirty="0" smtClean="0"/>
            <a:t>2011</a:t>
          </a:r>
          <a:endParaRPr lang="en-GB" dirty="0"/>
        </a:p>
      </dgm:t>
    </dgm:pt>
    <dgm:pt modelId="{3572E4DC-AA9A-46E3-BD43-086B8F2971AB}" type="parTrans" cxnId="{2629004B-7A77-4BC5-A74A-1DB2627BC5E3}">
      <dgm:prSet/>
      <dgm:spPr/>
      <dgm:t>
        <a:bodyPr/>
        <a:lstStyle/>
        <a:p>
          <a:endParaRPr lang="en-GB"/>
        </a:p>
      </dgm:t>
    </dgm:pt>
    <dgm:pt modelId="{54956DE6-83DC-4A01-8941-46CE86F63B28}" type="sibTrans" cxnId="{2629004B-7A77-4BC5-A74A-1DB2627BC5E3}">
      <dgm:prSet/>
      <dgm:spPr/>
      <dgm:t>
        <a:bodyPr/>
        <a:lstStyle/>
        <a:p>
          <a:endParaRPr lang="en-GB"/>
        </a:p>
      </dgm:t>
    </dgm:pt>
    <dgm:pt modelId="{CF6E6927-0442-4E2B-8D02-B61859B07B38}">
      <dgm:prSet phldrT="[Text]"/>
      <dgm:spPr/>
      <dgm:t>
        <a:bodyPr/>
        <a:lstStyle/>
        <a:p>
          <a:r>
            <a:rPr lang="en-GB" b="0" dirty="0" smtClean="0"/>
            <a:t>China becomes second largest economy </a:t>
          </a:r>
          <a:endParaRPr lang="en-GB" b="0" dirty="0"/>
        </a:p>
      </dgm:t>
    </dgm:pt>
    <dgm:pt modelId="{2E1F7B54-F23C-472F-BBDB-6E59E6050007}" type="parTrans" cxnId="{09F113B7-AC10-400E-AFB9-131BC902B25A}">
      <dgm:prSet/>
      <dgm:spPr/>
      <dgm:t>
        <a:bodyPr/>
        <a:lstStyle/>
        <a:p>
          <a:endParaRPr lang="en-GB"/>
        </a:p>
      </dgm:t>
    </dgm:pt>
    <dgm:pt modelId="{C76D8DE3-D249-4476-B26D-E4FFA4817828}" type="sibTrans" cxnId="{09F113B7-AC10-400E-AFB9-131BC902B25A}">
      <dgm:prSet/>
      <dgm:spPr/>
      <dgm:t>
        <a:bodyPr/>
        <a:lstStyle/>
        <a:p>
          <a:endParaRPr lang="en-GB"/>
        </a:p>
      </dgm:t>
    </dgm:pt>
    <dgm:pt modelId="{85210DEB-CB08-4744-9DDC-7B03AF3BA523}" type="pres">
      <dgm:prSet presAssocID="{F1E7C932-E2E0-4EAF-97CF-690C918CA0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1776B8-AEA3-4E28-A702-EEDE08875C69}" type="pres">
      <dgm:prSet presAssocID="{2A58C673-F628-468A-ABE4-97A590AB142A}" presName="composite" presStyleCnt="0"/>
      <dgm:spPr/>
    </dgm:pt>
    <dgm:pt modelId="{4BFE7813-3EE8-4FE8-9A67-2CD37EB142C2}" type="pres">
      <dgm:prSet presAssocID="{2A58C673-F628-468A-ABE4-97A590AB142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9504DF-1AF0-46FA-A925-285A4A8A74CF}" type="pres">
      <dgm:prSet presAssocID="{2A58C673-F628-468A-ABE4-97A590AB142A}" presName="descendantText" presStyleLbl="alignAcc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8FE33769-A826-488E-B2B8-71BB8D464EAF}" type="pres">
      <dgm:prSet presAssocID="{1B3E72B5-A6D5-4FF4-AE20-7F5603C42315}" presName="sp" presStyleCnt="0"/>
      <dgm:spPr/>
    </dgm:pt>
    <dgm:pt modelId="{5164C893-3421-4DD0-82D6-42290E9A14BB}" type="pres">
      <dgm:prSet presAssocID="{4C975070-548B-426B-9DF3-4CA4173CCEB4}" presName="composite" presStyleCnt="0"/>
      <dgm:spPr/>
    </dgm:pt>
    <dgm:pt modelId="{24CAFA75-F3A5-4FAE-906A-B84752D4199A}" type="pres">
      <dgm:prSet presAssocID="{4C975070-548B-426B-9DF3-4CA4173CCEB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640137-BC86-46A1-8474-944497AB8E35}" type="pres">
      <dgm:prSet presAssocID="{4C975070-548B-426B-9DF3-4CA4173CCEB4}" presName="descendantText" presStyleLbl="alignAcc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BC4F2DA-7129-40B1-BC97-F88C1A214E5C}" type="pres">
      <dgm:prSet presAssocID="{9333D650-C85B-4F6A-835F-1ECBB8977426}" presName="sp" presStyleCnt="0"/>
      <dgm:spPr/>
    </dgm:pt>
    <dgm:pt modelId="{544E6FC9-DB4F-47ED-AB8B-4C4E914B784C}" type="pres">
      <dgm:prSet presAssocID="{A24247EE-E482-4519-8B7A-38B1560247DF}" presName="composite" presStyleCnt="0"/>
      <dgm:spPr/>
    </dgm:pt>
    <dgm:pt modelId="{716C07F9-77F2-49E3-8E7C-F2DE9D493D4A}" type="pres">
      <dgm:prSet presAssocID="{A24247EE-E482-4519-8B7A-38B1560247D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C42C79-8FA7-44A6-A2AC-946186BF841E}" type="pres">
      <dgm:prSet presAssocID="{A24247EE-E482-4519-8B7A-38B1560247DF}" presName="descendantText" presStyleLbl="alignAcc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E6FB643A-C127-4981-BB71-7F2F9F5D19D2}" type="presOf" srcId="{4C975070-548B-426B-9DF3-4CA4173CCEB4}" destId="{24CAFA75-F3A5-4FAE-906A-B84752D4199A}" srcOrd="0" destOrd="0" presId="urn:microsoft.com/office/officeart/2005/8/layout/chevron2"/>
    <dgm:cxn modelId="{1610CCD5-53E6-451D-B604-A5ED7A15343F}" type="presOf" srcId="{C1DBED43-F725-4DE0-9175-21F09909FA87}" destId="{F79504DF-1AF0-46FA-A925-285A4A8A74CF}" srcOrd="0" destOrd="0" presId="urn:microsoft.com/office/officeart/2005/8/layout/chevron2"/>
    <dgm:cxn modelId="{3162683B-C7C9-4971-8111-B91EDC7C0A2E}" type="presOf" srcId="{F1E7C932-E2E0-4EAF-97CF-690C918CA017}" destId="{85210DEB-CB08-4744-9DDC-7B03AF3BA523}" srcOrd="0" destOrd="0" presId="urn:microsoft.com/office/officeart/2005/8/layout/chevron2"/>
    <dgm:cxn modelId="{92FF9D85-8D20-4DE8-ADF6-B81E506DE9FC}" type="presOf" srcId="{CF6E6927-0442-4E2B-8D02-B61859B07B38}" destId="{F2C42C79-8FA7-44A6-A2AC-946186BF841E}" srcOrd="0" destOrd="0" presId="urn:microsoft.com/office/officeart/2005/8/layout/chevron2"/>
    <dgm:cxn modelId="{2629004B-7A77-4BC5-A74A-1DB2627BC5E3}" srcId="{F1E7C932-E2E0-4EAF-97CF-690C918CA017}" destId="{A24247EE-E482-4519-8B7A-38B1560247DF}" srcOrd="2" destOrd="0" parTransId="{3572E4DC-AA9A-46E3-BD43-086B8F2971AB}" sibTransId="{54956DE6-83DC-4A01-8941-46CE86F63B28}"/>
    <dgm:cxn modelId="{BE10570D-81DD-4A48-9462-548BD10CDB5B}" type="presOf" srcId="{41FF9FAA-7D6E-44CD-8327-F9B389D893EB}" destId="{75640137-BC86-46A1-8474-944497AB8E35}" srcOrd="0" destOrd="0" presId="urn:microsoft.com/office/officeart/2005/8/layout/chevron2"/>
    <dgm:cxn modelId="{C181DE27-B243-42C3-BAC0-D3481B2E67B5}" type="presOf" srcId="{A24247EE-E482-4519-8B7A-38B1560247DF}" destId="{716C07F9-77F2-49E3-8E7C-F2DE9D493D4A}" srcOrd="0" destOrd="0" presId="urn:microsoft.com/office/officeart/2005/8/layout/chevron2"/>
    <dgm:cxn modelId="{34A9478C-DD7B-4543-AC02-9DBA1B00147E}" srcId="{F1E7C932-E2E0-4EAF-97CF-690C918CA017}" destId="{4C975070-548B-426B-9DF3-4CA4173CCEB4}" srcOrd="1" destOrd="0" parTransId="{4B482D06-789D-4B1D-A251-F4B607C6ED12}" sibTransId="{9333D650-C85B-4F6A-835F-1ECBB8977426}"/>
    <dgm:cxn modelId="{36D4F9F8-2CDC-42CB-995F-8F18FDD0FB82}" srcId="{F1E7C932-E2E0-4EAF-97CF-690C918CA017}" destId="{2A58C673-F628-468A-ABE4-97A590AB142A}" srcOrd="0" destOrd="0" parTransId="{C3C2F84A-A94A-4F18-BA1E-5B7AA6F9E3C0}" sibTransId="{1B3E72B5-A6D5-4FF4-AE20-7F5603C42315}"/>
    <dgm:cxn modelId="{09F113B7-AC10-400E-AFB9-131BC902B25A}" srcId="{A24247EE-E482-4519-8B7A-38B1560247DF}" destId="{CF6E6927-0442-4E2B-8D02-B61859B07B38}" srcOrd="0" destOrd="0" parTransId="{2E1F7B54-F23C-472F-BBDB-6E59E6050007}" sibTransId="{C76D8DE3-D249-4476-B26D-E4FFA4817828}"/>
    <dgm:cxn modelId="{C9EA426C-4594-49C7-BACA-5B5CAD12B50C}" srcId="{2A58C673-F628-468A-ABE4-97A590AB142A}" destId="{C1DBED43-F725-4DE0-9175-21F09909FA87}" srcOrd="0" destOrd="0" parTransId="{A0067F6D-B34D-420A-B342-3AF0EAA74E6A}" sibTransId="{0FA2E01C-A79D-4F80-B20F-DCC1FC16CE74}"/>
    <dgm:cxn modelId="{7F15A12E-F9AD-44FF-9034-E1AFAC9C879C}" type="presOf" srcId="{2A58C673-F628-468A-ABE4-97A590AB142A}" destId="{4BFE7813-3EE8-4FE8-9A67-2CD37EB142C2}" srcOrd="0" destOrd="0" presId="urn:microsoft.com/office/officeart/2005/8/layout/chevron2"/>
    <dgm:cxn modelId="{5C662DA6-7F24-4106-8727-776062EB3C52}" srcId="{4C975070-548B-426B-9DF3-4CA4173CCEB4}" destId="{41FF9FAA-7D6E-44CD-8327-F9B389D893EB}" srcOrd="0" destOrd="0" parTransId="{FD0A5F7D-9FD9-448F-9217-FDFCDD73667C}" sibTransId="{F2FC4D9E-FFD7-41E8-8A67-24311AD0BE59}"/>
    <dgm:cxn modelId="{1BBE809E-8DF4-4FBE-8CE6-7983D9462D38}" type="presParOf" srcId="{85210DEB-CB08-4744-9DDC-7B03AF3BA523}" destId="{991776B8-AEA3-4E28-A702-EEDE08875C69}" srcOrd="0" destOrd="0" presId="urn:microsoft.com/office/officeart/2005/8/layout/chevron2"/>
    <dgm:cxn modelId="{EDE964DA-FE8B-4F3D-AE6B-B2832404AD80}" type="presParOf" srcId="{991776B8-AEA3-4E28-A702-EEDE08875C69}" destId="{4BFE7813-3EE8-4FE8-9A67-2CD37EB142C2}" srcOrd="0" destOrd="0" presId="urn:microsoft.com/office/officeart/2005/8/layout/chevron2"/>
    <dgm:cxn modelId="{45CDC9C4-D2E0-42C9-9DB3-5028AE87447E}" type="presParOf" srcId="{991776B8-AEA3-4E28-A702-EEDE08875C69}" destId="{F79504DF-1AF0-46FA-A925-285A4A8A74CF}" srcOrd="1" destOrd="0" presId="urn:microsoft.com/office/officeart/2005/8/layout/chevron2"/>
    <dgm:cxn modelId="{E2547308-4F62-40CF-B210-42254EE8C230}" type="presParOf" srcId="{85210DEB-CB08-4744-9DDC-7B03AF3BA523}" destId="{8FE33769-A826-488E-B2B8-71BB8D464EAF}" srcOrd="1" destOrd="0" presId="urn:microsoft.com/office/officeart/2005/8/layout/chevron2"/>
    <dgm:cxn modelId="{4B6FA14F-8981-44D6-A178-139EADD39B83}" type="presParOf" srcId="{85210DEB-CB08-4744-9DDC-7B03AF3BA523}" destId="{5164C893-3421-4DD0-82D6-42290E9A14BB}" srcOrd="2" destOrd="0" presId="urn:microsoft.com/office/officeart/2005/8/layout/chevron2"/>
    <dgm:cxn modelId="{186AF5DE-50E6-426A-9A0F-0CE8D213DE11}" type="presParOf" srcId="{5164C893-3421-4DD0-82D6-42290E9A14BB}" destId="{24CAFA75-F3A5-4FAE-906A-B84752D4199A}" srcOrd="0" destOrd="0" presId="urn:microsoft.com/office/officeart/2005/8/layout/chevron2"/>
    <dgm:cxn modelId="{99321BC6-A051-4A10-AF99-401341FDF763}" type="presParOf" srcId="{5164C893-3421-4DD0-82D6-42290E9A14BB}" destId="{75640137-BC86-46A1-8474-944497AB8E35}" srcOrd="1" destOrd="0" presId="urn:microsoft.com/office/officeart/2005/8/layout/chevron2"/>
    <dgm:cxn modelId="{812B1F89-2124-4585-B3CF-6E252EE59E50}" type="presParOf" srcId="{85210DEB-CB08-4744-9DDC-7B03AF3BA523}" destId="{0BC4F2DA-7129-40B1-BC97-F88C1A214E5C}" srcOrd="3" destOrd="0" presId="urn:microsoft.com/office/officeart/2005/8/layout/chevron2"/>
    <dgm:cxn modelId="{33E8974D-884C-450D-89BD-FC33DB044D89}" type="presParOf" srcId="{85210DEB-CB08-4744-9DDC-7B03AF3BA523}" destId="{544E6FC9-DB4F-47ED-AB8B-4C4E914B784C}" srcOrd="4" destOrd="0" presId="urn:microsoft.com/office/officeart/2005/8/layout/chevron2"/>
    <dgm:cxn modelId="{3EF15353-394D-41AC-9C58-113B345730DA}" type="presParOf" srcId="{544E6FC9-DB4F-47ED-AB8B-4C4E914B784C}" destId="{716C07F9-77F2-49E3-8E7C-F2DE9D493D4A}" srcOrd="0" destOrd="0" presId="urn:microsoft.com/office/officeart/2005/8/layout/chevron2"/>
    <dgm:cxn modelId="{A5282549-0041-4F02-B415-D37DBF6E3158}" type="presParOf" srcId="{544E6FC9-DB4F-47ED-AB8B-4C4E914B784C}" destId="{F2C42C79-8FA7-44A6-A2AC-946186BF84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6C78E9-2602-47C2-9EE7-4161198B5F37}" type="doc">
      <dgm:prSet loTypeId="urn:microsoft.com/office/officeart/2005/8/layout/arrow3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DD17EF70-E415-4697-8231-C5906291B70A}">
      <dgm:prSet phldrT="[Text]"/>
      <dgm:spPr/>
      <dgm:t>
        <a:bodyPr/>
        <a:lstStyle/>
        <a:p>
          <a:r>
            <a:rPr lang="en-GB" dirty="0" smtClean="0"/>
            <a:t>Tough work conditions for some ‘sweatshop’ and farm workers in Africa and Asia</a:t>
          </a:r>
          <a:endParaRPr lang="en-GB" dirty="0"/>
        </a:p>
      </dgm:t>
    </dgm:pt>
    <dgm:pt modelId="{3AF5F205-94D1-4866-BE11-6897DF753FF8}" type="parTrans" cxnId="{E8D59533-1450-43C0-A66E-B9281943C8DE}">
      <dgm:prSet/>
      <dgm:spPr/>
      <dgm:t>
        <a:bodyPr/>
        <a:lstStyle/>
        <a:p>
          <a:endParaRPr lang="en-GB"/>
        </a:p>
      </dgm:t>
    </dgm:pt>
    <dgm:pt modelId="{B6D811FF-E95F-47EC-B2C1-A0A411885C89}" type="sibTrans" cxnId="{E8D59533-1450-43C0-A66E-B9281943C8DE}">
      <dgm:prSet/>
      <dgm:spPr/>
      <dgm:t>
        <a:bodyPr/>
        <a:lstStyle/>
        <a:p>
          <a:endParaRPr lang="en-GB"/>
        </a:p>
      </dgm:t>
    </dgm:pt>
    <dgm:pt modelId="{BFA61158-FAA2-43B9-9085-5CBECB961DA4}">
      <dgm:prSet phldrT="[Text]"/>
      <dgm:spPr/>
      <dgm:t>
        <a:bodyPr/>
        <a:lstStyle/>
        <a:p>
          <a:r>
            <a:rPr lang="en-GB" dirty="0" smtClean="0"/>
            <a:t>Rising income for billions of people and increased life expectancy almost everywhere</a:t>
          </a:r>
          <a:endParaRPr lang="en-GB" dirty="0"/>
        </a:p>
      </dgm:t>
    </dgm:pt>
    <dgm:pt modelId="{B57EDFCB-6670-4AF2-B8BD-9C1FEC65571E}" type="parTrans" cxnId="{68C5264E-AAB9-471A-B2AA-7738684470E7}">
      <dgm:prSet/>
      <dgm:spPr/>
      <dgm:t>
        <a:bodyPr/>
        <a:lstStyle/>
        <a:p>
          <a:endParaRPr lang="en-GB"/>
        </a:p>
      </dgm:t>
    </dgm:pt>
    <dgm:pt modelId="{245ED663-2655-4845-A69C-C541E69BDE69}" type="sibTrans" cxnId="{68C5264E-AAB9-471A-B2AA-7738684470E7}">
      <dgm:prSet/>
      <dgm:spPr/>
      <dgm:t>
        <a:bodyPr/>
        <a:lstStyle/>
        <a:p>
          <a:endParaRPr lang="en-GB"/>
        </a:p>
      </dgm:t>
    </dgm:pt>
    <dgm:pt modelId="{DABFF50F-3D21-4F7A-B309-6056CED85B5A}" type="pres">
      <dgm:prSet presAssocID="{596C78E9-2602-47C2-9EE7-4161198B5F3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ACD25D4-FD30-4697-BFF0-E59D2BCB6530}" type="pres">
      <dgm:prSet presAssocID="{596C78E9-2602-47C2-9EE7-4161198B5F37}" presName="divider" presStyleLbl="fgShp" presStyleIdx="0" presStyleCnt="1"/>
      <dgm:spPr/>
    </dgm:pt>
    <dgm:pt modelId="{EF6B9E5D-0B4A-41F9-8412-28A74691C0B4}" type="pres">
      <dgm:prSet presAssocID="{DD17EF70-E415-4697-8231-C5906291B70A}" presName="downArrow" presStyleLbl="node1" presStyleIdx="0" presStyleCnt="2"/>
      <dgm:spPr/>
    </dgm:pt>
    <dgm:pt modelId="{FEC4A0CC-52B0-4C5A-B2A6-612DC83E55D0}" type="pres">
      <dgm:prSet presAssocID="{DD17EF70-E415-4697-8231-C5906291B70A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85C4F0-C7F0-46A5-AF25-5FD586B641B4}" type="pres">
      <dgm:prSet presAssocID="{BFA61158-FAA2-43B9-9085-5CBECB961DA4}" presName="upArrow" presStyleLbl="node1" presStyleIdx="1" presStyleCnt="2"/>
      <dgm:spPr/>
    </dgm:pt>
    <dgm:pt modelId="{39730B6F-16C5-4220-BD96-AD127481B910}" type="pres">
      <dgm:prSet presAssocID="{BFA61158-FAA2-43B9-9085-5CBECB961DA4}" presName="upArrowText" presStyleLbl="revTx" presStyleIdx="1" presStyleCnt="2" custScaleX="1023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8C5264E-AAB9-471A-B2AA-7738684470E7}" srcId="{596C78E9-2602-47C2-9EE7-4161198B5F37}" destId="{BFA61158-FAA2-43B9-9085-5CBECB961DA4}" srcOrd="1" destOrd="0" parTransId="{B57EDFCB-6670-4AF2-B8BD-9C1FEC65571E}" sibTransId="{245ED663-2655-4845-A69C-C541E69BDE69}"/>
    <dgm:cxn modelId="{E8D59533-1450-43C0-A66E-B9281943C8DE}" srcId="{596C78E9-2602-47C2-9EE7-4161198B5F37}" destId="{DD17EF70-E415-4697-8231-C5906291B70A}" srcOrd="0" destOrd="0" parTransId="{3AF5F205-94D1-4866-BE11-6897DF753FF8}" sibTransId="{B6D811FF-E95F-47EC-B2C1-A0A411885C89}"/>
    <dgm:cxn modelId="{73C7F6BA-37E1-44AA-B51D-8026B6009430}" type="presOf" srcId="{596C78E9-2602-47C2-9EE7-4161198B5F37}" destId="{DABFF50F-3D21-4F7A-B309-6056CED85B5A}" srcOrd="0" destOrd="0" presId="urn:microsoft.com/office/officeart/2005/8/layout/arrow3"/>
    <dgm:cxn modelId="{F70753E7-08CF-4D70-864C-1A874E20FECC}" type="presOf" srcId="{DD17EF70-E415-4697-8231-C5906291B70A}" destId="{FEC4A0CC-52B0-4C5A-B2A6-612DC83E55D0}" srcOrd="0" destOrd="0" presId="urn:microsoft.com/office/officeart/2005/8/layout/arrow3"/>
    <dgm:cxn modelId="{086C96E8-0B09-49A0-A8D3-CFC9D1B85585}" type="presOf" srcId="{BFA61158-FAA2-43B9-9085-5CBECB961DA4}" destId="{39730B6F-16C5-4220-BD96-AD127481B910}" srcOrd="0" destOrd="0" presId="urn:microsoft.com/office/officeart/2005/8/layout/arrow3"/>
    <dgm:cxn modelId="{A54051ED-46F6-4901-A100-69A7AA84889C}" type="presParOf" srcId="{DABFF50F-3D21-4F7A-B309-6056CED85B5A}" destId="{6ACD25D4-FD30-4697-BFF0-E59D2BCB6530}" srcOrd="0" destOrd="0" presId="urn:microsoft.com/office/officeart/2005/8/layout/arrow3"/>
    <dgm:cxn modelId="{93E4817A-08FA-4DC5-B018-A15C8968EDB0}" type="presParOf" srcId="{DABFF50F-3D21-4F7A-B309-6056CED85B5A}" destId="{EF6B9E5D-0B4A-41F9-8412-28A74691C0B4}" srcOrd="1" destOrd="0" presId="urn:microsoft.com/office/officeart/2005/8/layout/arrow3"/>
    <dgm:cxn modelId="{E64A5FDF-D17B-4D15-82B8-E45590451E77}" type="presParOf" srcId="{DABFF50F-3D21-4F7A-B309-6056CED85B5A}" destId="{FEC4A0CC-52B0-4C5A-B2A6-612DC83E55D0}" srcOrd="2" destOrd="0" presId="urn:microsoft.com/office/officeart/2005/8/layout/arrow3"/>
    <dgm:cxn modelId="{0DD8E724-60A5-4A62-B371-644D596D037D}" type="presParOf" srcId="{DABFF50F-3D21-4F7A-B309-6056CED85B5A}" destId="{5F85C4F0-C7F0-46A5-AF25-5FD586B641B4}" srcOrd="3" destOrd="0" presId="urn:microsoft.com/office/officeart/2005/8/layout/arrow3"/>
    <dgm:cxn modelId="{6F6B82E5-CA4B-42C4-BEA2-20BA4CC0D3DB}" type="presParOf" srcId="{DABFF50F-3D21-4F7A-B309-6056CED85B5A}" destId="{39730B6F-16C5-4220-BD96-AD127481B91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1FE7E-C7AD-44B6-9C59-CBA9910C396C}">
      <dsp:nvSpPr>
        <dsp:cNvPr id="0" name=""/>
        <dsp:cNvSpPr/>
      </dsp:nvSpPr>
      <dsp:spPr>
        <a:xfrm rot="5400000">
          <a:off x="2573722" y="424724"/>
          <a:ext cx="1688396" cy="146890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The growth of a global culture</a:t>
          </a:r>
          <a:endParaRPr lang="en-GB" sz="1600" b="0" kern="1200" dirty="0"/>
        </a:p>
      </dsp:txBody>
      <dsp:txXfrm rot="-5400000">
        <a:off x="2912372" y="578086"/>
        <a:ext cx="1011096" cy="1162180"/>
      </dsp:txXfrm>
    </dsp:sp>
    <dsp:sp modelId="{83E04819-A7A1-4F87-8CAE-47759FBEBC82}">
      <dsp:nvSpPr>
        <dsp:cNvPr id="0" name=""/>
        <dsp:cNvSpPr/>
      </dsp:nvSpPr>
      <dsp:spPr>
        <a:xfrm>
          <a:off x="4196947" y="652658"/>
          <a:ext cx="1884250" cy="101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21BCF-BFBF-4C6B-9AC2-A4AB067962E3}">
      <dsp:nvSpPr>
        <dsp:cNvPr id="0" name=""/>
        <dsp:cNvSpPr/>
      </dsp:nvSpPr>
      <dsp:spPr>
        <a:xfrm rot="5400000">
          <a:off x="987305" y="424724"/>
          <a:ext cx="1688396" cy="146890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smtClean="0"/>
            <a:t>More </a:t>
          </a:r>
          <a:r>
            <a:rPr lang="en-GB" sz="1600" b="0" kern="1200" dirty="0" smtClean="0"/>
            <a:t>trade between countries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b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b="0" kern="1200" dirty="0"/>
        </a:p>
      </dsp:txBody>
      <dsp:txXfrm rot="-5400000">
        <a:off x="1325955" y="578086"/>
        <a:ext cx="1011096" cy="1162180"/>
      </dsp:txXfrm>
    </dsp:sp>
    <dsp:sp modelId="{080151F8-DDAC-4178-BD73-6C1C4E27DEF4}">
      <dsp:nvSpPr>
        <dsp:cNvPr id="0" name=""/>
        <dsp:cNvSpPr/>
      </dsp:nvSpPr>
      <dsp:spPr>
        <a:xfrm rot="5400000">
          <a:off x="1777475" y="1857835"/>
          <a:ext cx="1688396" cy="146890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0" kern="1200" dirty="0" smtClean="0"/>
            <a:t>The internet connects people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0" kern="1200" dirty="0"/>
        </a:p>
      </dsp:txBody>
      <dsp:txXfrm rot="-5400000">
        <a:off x="2116125" y="2011197"/>
        <a:ext cx="1011096" cy="1162180"/>
      </dsp:txXfrm>
    </dsp:sp>
    <dsp:sp modelId="{3CF008A8-6BEC-4DC0-8ABB-952CA7814A59}">
      <dsp:nvSpPr>
        <dsp:cNvPr id="0" name=""/>
        <dsp:cNvSpPr/>
      </dsp:nvSpPr>
      <dsp:spPr>
        <a:xfrm>
          <a:off x="2970" y="2085769"/>
          <a:ext cx="1823467" cy="101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F8AAD-B8D1-4F54-8284-335FFBC4E6B1}">
      <dsp:nvSpPr>
        <dsp:cNvPr id="0" name=""/>
        <dsp:cNvSpPr/>
      </dsp:nvSpPr>
      <dsp:spPr>
        <a:xfrm rot="5400000">
          <a:off x="3363892" y="1857835"/>
          <a:ext cx="1688396" cy="146890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Cheap air flights and travel</a:t>
          </a:r>
          <a:endParaRPr lang="en-GB" sz="1600" b="0" kern="1200" dirty="0"/>
        </a:p>
      </dsp:txBody>
      <dsp:txXfrm rot="-5400000">
        <a:off x="3702542" y="2011197"/>
        <a:ext cx="1011096" cy="1162180"/>
      </dsp:txXfrm>
    </dsp:sp>
    <dsp:sp modelId="{E4DC2E3D-E1E8-4633-AF66-DEAD0F63EF10}">
      <dsp:nvSpPr>
        <dsp:cNvPr id="0" name=""/>
        <dsp:cNvSpPr/>
      </dsp:nvSpPr>
      <dsp:spPr>
        <a:xfrm rot="5400000">
          <a:off x="2573722" y="3290946"/>
          <a:ext cx="1688396" cy="146890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The global spread of wealth</a:t>
          </a:r>
          <a:endParaRPr lang="en-GB" sz="1600" b="0" kern="1200" dirty="0"/>
        </a:p>
      </dsp:txBody>
      <dsp:txXfrm rot="-5400000">
        <a:off x="2912372" y="3444308"/>
        <a:ext cx="1011096" cy="1162180"/>
      </dsp:txXfrm>
    </dsp:sp>
    <dsp:sp modelId="{82FE33E0-7339-4E72-A113-3E5B4CD18258}">
      <dsp:nvSpPr>
        <dsp:cNvPr id="0" name=""/>
        <dsp:cNvSpPr/>
      </dsp:nvSpPr>
      <dsp:spPr>
        <a:xfrm>
          <a:off x="4196947" y="3518879"/>
          <a:ext cx="1884250" cy="101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E68DA-3052-41E3-A164-B5D7B24BD2CA}">
      <dsp:nvSpPr>
        <dsp:cNvPr id="0" name=""/>
        <dsp:cNvSpPr/>
      </dsp:nvSpPr>
      <dsp:spPr>
        <a:xfrm rot="5400000">
          <a:off x="987305" y="3290946"/>
          <a:ext cx="1688396" cy="146890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Food and goods that cross continents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0" kern="1200" dirty="0"/>
        </a:p>
      </dsp:txBody>
      <dsp:txXfrm rot="-5400000">
        <a:off x="1325955" y="3444308"/>
        <a:ext cx="1011096" cy="1162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E8E4E-1A73-4032-9748-6A6B0E68E29C}">
      <dsp:nvSpPr>
        <dsp:cNvPr id="0" name=""/>
        <dsp:cNvSpPr/>
      </dsp:nvSpPr>
      <dsp:spPr>
        <a:xfrm>
          <a:off x="2383" y="64237"/>
          <a:ext cx="2391804" cy="2391804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629" tIns="22860" rIns="13162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Economic globalisation</a:t>
          </a:r>
          <a:endParaRPr lang="en-GB" sz="1800" b="1" kern="1200" dirty="0"/>
        </a:p>
      </dsp:txBody>
      <dsp:txXfrm>
        <a:off x="352655" y="414509"/>
        <a:ext cx="1691260" cy="1691260"/>
      </dsp:txXfrm>
    </dsp:sp>
    <dsp:sp modelId="{AA79A696-ACAF-49A9-896B-9225D02B2EAF}">
      <dsp:nvSpPr>
        <dsp:cNvPr id="0" name=""/>
        <dsp:cNvSpPr/>
      </dsp:nvSpPr>
      <dsp:spPr>
        <a:xfrm>
          <a:off x="1915827" y="64237"/>
          <a:ext cx="2391804" cy="2391804"/>
        </a:xfrm>
        <a:prstGeom prst="ellipse">
          <a:avLst/>
        </a:prstGeom>
        <a:solidFill>
          <a:schemeClr val="accent2">
            <a:shade val="80000"/>
            <a:alpha val="50000"/>
            <a:hueOff val="-20839"/>
            <a:satOff val="-3651"/>
            <a:lumOff val="184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629" tIns="22860" rIns="13162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Social globalisation</a:t>
          </a:r>
          <a:endParaRPr lang="en-GB" sz="1800" b="1" kern="1200" dirty="0"/>
        </a:p>
      </dsp:txBody>
      <dsp:txXfrm>
        <a:off x="2266099" y="414509"/>
        <a:ext cx="1691260" cy="1691260"/>
      </dsp:txXfrm>
    </dsp:sp>
    <dsp:sp modelId="{9B111327-14D1-425A-83C9-D0B6E7DEB91A}">
      <dsp:nvSpPr>
        <dsp:cNvPr id="0" name=""/>
        <dsp:cNvSpPr/>
      </dsp:nvSpPr>
      <dsp:spPr>
        <a:xfrm>
          <a:off x="3829271" y="64237"/>
          <a:ext cx="2391804" cy="2391804"/>
        </a:xfrm>
        <a:prstGeom prst="ellipse">
          <a:avLst/>
        </a:prstGeom>
        <a:solidFill>
          <a:schemeClr val="accent2">
            <a:shade val="80000"/>
            <a:alpha val="50000"/>
            <a:hueOff val="-41677"/>
            <a:satOff val="-7303"/>
            <a:lumOff val="368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629" tIns="22860" rIns="13162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Cultural globalisation</a:t>
          </a:r>
          <a:endParaRPr lang="en-GB" sz="1800" b="1" kern="1200" dirty="0"/>
        </a:p>
      </dsp:txBody>
      <dsp:txXfrm>
        <a:off x="4179543" y="414509"/>
        <a:ext cx="1691260" cy="1691260"/>
      </dsp:txXfrm>
    </dsp:sp>
    <dsp:sp modelId="{C3C70BFC-3DCB-4B6E-9CC0-4AA1C1625C1C}">
      <dsp:nvSpPr>
        <dsp:cNvPr id="0" name=""/>
        <dsp:cNvSpPr/>
      </dsp:nvSpPr>
      <dsp:spPr>
        <a:xfrm>
          <a:off x="5742715" y="64237"/>
          <a:ext cx="2391804" cy="2391804"/>
        </a:xfrm>
        <a:prstGeom prst="ellipse">
          <a:avLst/>
        </a:prstGeom>
        <a:solidFill>
          <a:schemeClr val="accent2">
            <a:shade val="80000"/>
            <a:alpha val="50000"/>
            <a:hueOff val="-20839"/>
            <a:satOff val="-3651"/>
            <a:lumOff val="184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629" tIns="22860" rIns="13162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Political globalisation</a:t>
          </a:r>
          <a:endParaRPr lang="en-GB" sz="1800" b="1" kern="1200" dirty="0"/>
        </a:p>
      </dsp:txBody>
      <dsp:txXfrm>
        <a:off x="6092987" y="414509"/>
        <a:ext cx="1691260" cy="1691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49A5B-C166-4A7F-B25A-54D77659734F}">
      <dsp:nvSpPr>
        <dsp:cNvPr id="0" name=""/>
        <dsp:cNvSpPr/>
      </dsp:nvSpPr>
      <dsp:spPr>
        <a:xfrm>
          <a:off x="384583" y="0"/>
          <a:ext cx="5063480" cy="506348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B31FA-72A2-4547-A52B-6C0E0A73681B}">
      <dsp:nvSpPr>
        <dsp:cNvPr id="0" name=""/>
        <dsp:cNvSpPr/>
      </dsp:nvSpPr>
      <dsp:spPr>
        <a:xfrm>
          <a:off x="865614" y="481030"/>
          <a:ext cx="1974757" cy="1974757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 British Asian </a:t>
          </a:r>
          <a:r>
            <a:rPr lang="en-GB" sz="1900" b="1" kern="1200" dirty="0" smtClean="0"/>
            <a:t>family</a:t>
          </a:r>
          <a:r>
            <a:rPr lang="en-GB" sz="1900" kern="1200" dirty="0" smtClean="0"/>
            <a:t> visiting their relatives   in India</a:t>
          </a:r>
          <a:endParaRPr lang="en-GB" sz="1900" kern="1200" dirty="0"/>
        </a:p>
      </dsp:txBody>
      <dsp:txXfrm>
        <a:off x="962014" y="577430"/>
        <a:ext cx="1781957" cy="1781957"/>
      </dsp:txXfrm>
    </dsp:sp>
    <dsp:sp modelId="{BC2BE987-EE2B-486C-B4D1-6EFF4AF223AB}">
      <dsp:nvSpPr>
        <dsp:cNvPr id="0" name=""/>
        <dsp:cNvSpPr/>
      </dsp:nvSpPr>
      <dsp:spPr>
        <a:xfrm>
          <a:off x="2992276" y="481030"/>
          <a:ext cx="1974757" cy="1974757"/>
        </a:xfrm>
        <a:prstGeom prst="round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Leaders of world </a:t>
          </a:r>
          <a:r>
            <a:rPr lang="en-GB" sz="1900" b="1" kern="1200" dirty="0" smtClean="0"/>
            <a:t>nations</a:t>
          </a:r>
          <a:r>
            <a:rPr lang="en-GB" sz="1900" kern="1200" dirty="0" smtClean="0"/>
            <a:t> meeting at a conference to discuss world trade</a:t>
          </a:r>
          <a:endParaRPr lang="en-GB" sz="1900" kern="1200" dirty="0"/>
        </a:p>
      </dsp:txBody>
      <dsp:txXfrm>
        <a:off x="3088676" y="577430"/>
        <a:ext cx="1781957" cy="1781957"/>
      </dsp:txXfrm>
    </dsp:sp>
    <dsp:sp modelId="{CBB28A5C-9177-4401-B372-8FF206215027}">
      <dsp:nvSpPr>
        <dsp:cNvPr id="0" name=""/>
        <dsp:cNvSpPr/>
      </dsp:nvSpPr>
      <dsp:spPr>
        <a:xfrm>
          <a:off x="865614" y="2607692"/>
          <a:ext cx="1974757" cy="1974757"/>
        </a:xfrm>
        <a:prstGeom prst="round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 German car manufacturer moving one of its engine </a:t>
          </a:r>
          <a:r>
            <a:rPr lang="en-GB" sz="1900" b="1" kern="1200" dirty="0" smtClean="0"/>
            <a:t>factories</a:t>
          </a:r>
          <a:r>
            <a:rPr lang="en-GB" sz="1900" kern="1200" dirty="0" smtClean="0"/>
            <a:t> to Brazil</a:t>
          </a:r>
          <a:endParaRPr lang="en-GB" sz="1900" kern="1200" dirty="0"/>
        </a:p>
      </dsp:txBody>
      <dsp:txXfrm>
        <a:off x="962014" y="2704092"/>
        <a:ext cx="1781957" cy="1781957"/>
      </dsp:txXfrm>
    </dsp:sp>
    <dsp:sp modelId="{E22DE98F-2A28-418A-B9E0-485B33073CCF}">
      <dsp:nvSpPr>
        <dsp:cNvPr id="0" name=""/>
        <dsp:cNvSpPr/>
      </dsp:nvSpPr>
      <dsp:spPr>
        <a:xfrm>
          <a:off x="2992276" y="2607692"/>
          <a:ext cx="1974757" cy="1974757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 British teenager </a:t>
          </a:r>
          <a:r>
            <a:rPr lang="en-GB" sz="1900" b="1" kern="1200" dirty="0" smtClean="0"/>
            <a:t>watching</a:t>
          </a:r>
          <a:r>
            <a:rPr lang="en-GB" sz="1900" kern="1200" dirty="0" smtClean="0"/>
            <a:t> South Korea’s </a:t>
          </a:r>
          <a:r>
            <a:rPr lang="en-GB" sz="1900" kern="1200" dirty="0" err="1" smtClean="0"/>
            <a:t>Psy</a:t>
          </a:r>
          <a:r>
            <a:rPr lang="en-GB" sz="1900" kern="1200" dirty="0" smtClean="0"/>
            <a:t> sing ‘</a:t>
          </a:r>
          <a:r>
            <a:rPr lang="en-GB" sz="1900" kern="1200" dirty="0" err="1" smtClean="0"/>
            <a:t>Gangnam</a:t>
          </a:r>
          <a:r>
            <a:rPr lang="en-GB" sz="1900" kern="1200" dirty="0" smtClean="0"/>
            <a:t> Style’ on YouTube</a:t>
          </a:r>
          <a:endParaRPr lang="en-GB" sz="1900" kern="1200" dirty="0"/>
        </a:p>
      </dsp:txBody>
      <dsp:txXfrm>
        <a:off x="3088676" y="2704092"/>
        <a:ext cx="1781957" cy="1781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E7813-3EE8-4FE8-9A67-2CD37EB142C2}">
      <dsp:nvSpPr>
        <dsp:cNvPr id="0" name=""/>
        <dsp:cNvSpPr/>
      </dsp:nvSpPr>
      <dsp:spPr>
        <a:xfrm rot="5400000">
          <a:off x="-312573" y="314998"/>
          <a:ext cx="2065307" cy="1440160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1944</a:t>
          </a:r>
          <a:endParaRPr lang="en-GB" sz="4100" kern="1200" dirty="0"/>
        </a:p>
      </dsp:txBody>
      <dsp:txXfrm rot="-5400000">
        <a:off x="1" y="722504"/>
        <a:ext cx="1440160" cy="625147"/>
      </dsp:txXfrm>
    </dsp:sp>
    <dsp:sp modelId="{F79504DF-1AF0-46FA-A925-285A4A8A74CF}">
      <dsp:nvSpPr>
        <dsp:cNvPr id="0" name=""/>
        <dsp:cNvSpPr/>
      </dsp:nvSpPr>
      <dsp:spPr>
        <a:xfrm rot="5400000">
          <a:off x="1847666" y="-405081"/>
          <a:ext cx="1345227" cy="21602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b="0" kern="1200" dirty="0" smtClean="0"/>
            <a:t>World Bank is founded after World War II</a:t>
          </a:r>
          <a:endParaRPr lang="en-GB" sz="2300" b="0" kern="1200" dirty="0"/>
        </a:p>
      </dsp:txBody>
      <dsp:txXfrm rot="-5400000">
        <a:off x="1440160" y="2425"/>
        <a:ext cx="2160239" cy="1345227"/>
      </dsp:txXfrm>
    </dsp:sp>
    <dsp:sp modelId="{24CAFA75-F3A5-4FAE-906A-B84752D4199A}">
      <dsp:nvSpPr>
        <dsp:cNvPr id="0" name=""/>
        <dsp:cNvSpPr/>
      </dsp:nvSpPr>
      <dsp:spPr>
        <a:xfrm rot="5400000">
          <a:off x="-312573" y="2124236"/>
          <a:ext cx="2065307" cy="1440160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1948</a:t>
          </a:r>
          <a:endParaRPr lang="en-GB" sz="4100" kern="1200" dirty="0"/>
        </a:p>
      </dsp:txBody>
      <dsp:txXfrm rot="-5400000">
        <a:off x="1" y="2531742"/>
        <a:ext cx="1440160" cy="625147"/>
      </dsp:txXfrm>
    </dsp:sp>
    <dsp:sp modelId="{75640137-BC86-46A1-8474-944497AB8E35}">
      <dsp:nvSpPr>
        <dsp:cNvPr id="0" name=""/>
        <dsp:cNvSpPr/>
      </dsp:nvSpPr>
      <dsp:spPr>
        <a:xfrm rot="5400000">
          <a:off x="1847666" y="1404156"/>
          <a:ext cx="1345227" cy="21602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b="0" kern="1200" dirty="0" smtClean="0"/>
            <a:t>Jamaicans begin to move to the UK </a:t>
          </a:r>
          <a:endParaRPr lang="en-GB" sz="2300" b="0" kern="1200" dirty="0"/>
        </a:p>
      </dsp:txBody>
      <dsp:txXfrm rot="-5400000">
        <a:off x="1440160" y="1811662"/>
        <a:ext cx="2160239" cy="1345227"/>
      </dsp:txXfrm>
    </dsp:sp>
    <dsp:sp modelId="{716C07F9-77F2-49E3-8E7C-F2DE9D493D4A}">
      <dsp:nvSpPr>
        <dsp:cNvPr id="0" name=""/>
        <dsp:cNvSpPr/>
      </dsp:nvSpPr>
      <dsp:spPr>
        <a:xfrm rot="5400000">
          <a:off x="-312573" y="3933473"/>
          <a:ext cx="2065307" cy="1440160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1975</a:t>
          </a:r>
          <a:endParaRPr lang="en-GB" sz="4100" kern="1200" dirty="0"/>
        </a:p>
      </dsp:txBody>
      <dsp:txXfrm rot="-5400000">
        <a:off x="1" y="4340979"/>
        <a:ext cx="1440160" cy="625147"/>
      </dsp:txXfrm>
    </dsp:sp>
    <dsp:sp modelId="{F2C42C79-8FA7-44A6-A2AC-946186BF841E}">
      <dsp:nvSpPr>
        <dsp:cNvPr id="0" name=""/>
        <dsp:cNvSpPr/>
      </dsp:nvSpPr>
      <dsp:spPr>
        <a:xfrm rot="5400000">
          <a:off x="1847666" y="3213393"/>
          <a:ext cx="1345227" cy="21602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b="0" kern="1200" dirty="0" smtClean="0"/>
            <a:t>UK joins what will later be the EU </a:t>
          </a:r>
          <a:endParaRPr lang="en-GB" sz="2300" b="0" kern="1200" dirty="0"/>
        </a:p>
      </dsp:txBody>
      <dsp:txXfrm rot="-5400000">
        <a:off x="1440160" y="3620899"/>
        <a:ext cx="2160239" cy="13452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E7813-3EE8-4FE8-9A67-2CD37EB142C2}">
      <dsp:nvSpPr>
        <dsp:cNvPr id="0" name=""/>
        <dsp:cNvSpPr/>
      </dsp:nvSpPr>
      <dsp:spPr>
        <a:xfrm rot="5400000">
          <a:off x="-312573" y="314998"/>
          <a:ext cx="2065307" cy="144016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1990</a:t>
          </a:r>
          <a:endParaRPr lang="en-GB" sz="4100" kern="1200" dirty="0"/>
        </a:p>
      </dsp:txBody>
      <dsp:txXfrm rot="-5400000">
        <a:off x="1" y="722504"/>
        <a:ext cx="1440160" cy="625147"/>
      </dsp:txXfrm>
    </dsp:sp>
    <dsp:sp modelId="{F79504DF-1AF0-46FA-A925-285A4A8A74CF}">
      <dsp:nvSpPr>
        <dsp:cNvPr id="0" name=""/>
        <dsp:cNvSpPr/>
      </dsp:nvSpPr>
      <dsp:spPr>
        <a:xfrm rot="5400000">
          <a:off x="1847666" y="-405081"/>
          <a:ext cx="1345227" cy="21602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0" kern="1200" dirty="0" smtClean="0"/>
            <a:t>First proper Windows computers</a:t>
          </a:r>
          <a:endParaRPr lang="en-GB" sz="2500" b="0" kern="1200" dirty="0"/>
        </a:p>
      </dsp:txBody>
      <dsp:txXfrm rot="-5400000">
        <a:off x="1440160" y="2425"/>
        <a:ext cx="2160239" cy="1345227"/>
      </dsp:txXfrm>
    </dsp:sp>
    <dsp:sp modelId="{24CAFA75-F3A5-4FAE-906A-B84752D4199A}">
      <dsp:nvSpPr>
        <dsp:cNvPr id="0" name=""/>
        <dsp:cNvSpPr/>
      </dsp:nvSpPr>
      <dsp:spPr>
        <a:xfrm rot="5400000">
          <a:off x="-312573" y="2124236"/>
          <a:ext cx="2065307" cy="144016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1996</a:t>
          </a:r>
          <a:endParaRPr lang="en-GB" sz="4100" kern="1200" dirty="0"/>
        </a:p>
      </dsp:txBody>
      <dsp:txXfrm rot="-5400000">
        <a:off x="1" y="2531742"/>
        <a:ext cx="1440160" cy="625147"/>
      </dsp:txXfrm>
    </dsp:sp>
    <dsp:sp modelId="{75640137-BC86-46A1-8474-944497AB8E35}">
      <dsp:nvSpPr>
        <dsp:cNvPr id="0" name=""/>
        <dsp:cNvSpPr/>
      </dsp:nvSpPr>
      <dsp:spPr>
        <a:xfrm rot="5400000">
          <a:off x="1847666" y="1404156"/>
          <a:ext cx="1345227" cy="21602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0" kern="1200" dirty="0" smtClean="0"/>
            <a:t>Broadband available for homes</a:t>
          </a:r>
          <a:endParaRPr lang="en-GB" sz="2500" b="0" kern="1200" dirty="0"/>
        </a:p>
      </dsp:txBody>
      <dsp:txXfrm rot="-5400000">
        <a:off x="1440160" y="1811662"/>
        <a:ext cx="2160239" cy="1345227"/>
      </dsp:txXfrm>
    </dsp:sp>
    <dsp:sp modelId="{716C07F9-77F2-49E3-8E7C-F2DE9D493D4A}">
      <dsp:nvSpPr>
        <dsp:cNvPr id="0" name=""/>
        <dsp:cNvSpPr/>
      </dsp:nvSpPr>
      <dsp:spPr>
        <a:xfrm rot="5400000">
          <a:off x="-312573" y="3933473"/>
          <a:ext cx="2065307" cy="144016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1998</a:t>
          </a:r>
          <a:endParaRPr lang="en-GB" sz="4100" kern="1200" dirty="0"/>
        </a:p>
      </dsp:txBody>
      <dsp:txXfrm rot="-5400000">
        <a:off x="1" y="4340979"/>
        <a:ext cx="1440160" cy="625147"/>
      </dsp:txXfrm>
    </dsp:sp>
    <dsp:sp modelId="{F2C42C79-8FA7-44A6-A2AC-946186BF841E}">
      <dsp:nvSpPr>
        <dsp:cNvPr id="0" name=""/>
        <dsp:cNvSpPr/>
      </dsp:nvSpPr>
      <dsp:spPr>
        <a:xfrm rot="5400000">
          <a:off x="1847666" y="3213393"/>
          <a:ext cx="1345227" cy="21602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0" kern="1200" dirty="0" smtClean="0"/>
            <a:t>Tesco opens first overseas store in Asia   </a:t>
          </a:r>
          <a:endParaRPr lang="en-GB" sz="2500" b="0" kern="1200" dirty="0"/>
        </a:p>
      </dsp:txBody>
      <dsp:txXfrm rot="-5400000">
        <a:off x="1440160" y="3620899"/>
        <a:ext cx="2160239" cy="13452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E7813-3EE8-4FE8-9A67-2CD37EB142C2}">
      <dsp:nvSpPr>
        <dsp:cNvPr id="0" name=""/>
        <dsp:cNvSpPr/>
      </dsp:nvSpPr>
      <dsp:spPr>
        <a:xfrm rot="5400000">
          <a:off x="-308694" y="311407"/>
          <a:ext cx="2057966" cy="1440576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2000</a:t>
          </a:r>
          <a:endParaRPr lang="en-GB" sz="4000" kern="1200" dirty="0"/>
        </a:p>
      </dsp:txBody>
      <dsp:txXfrm rot="-5400000">
        <a:off x="1" y="723000"/>
        <a:ext cx="1440576" cy="617390"/>
      </dsp:txXfrm>
    </dsp:sp>
    <dsp:sp modelId="{F79504DF-1AF0-46FA-A925-285A4A8A74CF}">
      <dsp:nvSpPr>
        <dsp:cNvPr id="0" name=""/>
        <dsp:cNvSpPr/>
      </dsp:nvSpPr>
      <dsp:spPr>
        <a:xfrm rot="5400000">
          <a:off x="1923657" y="-480368"/>
          <a:ext cx="1337677" cy="23038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b="0" kern="1200" dirty="0" smtClean="0"/>
            <a:t>Millennium Development Goals launched   </a:t>
          </a:r>
          <a:endParaRPr lang="en-GB" sz="2300" b="0" kern="1200" dirty="0"/>
        </a:p>
      </dsp:txBody>
      <dsp:txXfrm rot="-5400000">
        <a:off x="1440576" y="2713"/>
        <a:ext cx="2303839" cy="1337677"/>
      </dsp:txXfrm>
    </dsp:sp>
    <dsp:sp modelId="{24CAFA75-F3A5-4FAE-906A-B84752D4199A}">
      <dsp:nvSpPr>
        <dsp:cNvPr id="0" name=""/>
        <dsp:cNvSpPr/>
      </dsp:nvSpPr>
      <dsp:spPr>
        <a:xfrm rot="5400000">
          <a:off x="-308694" y="2124027"/>
          <a:ext cx="2057966" cy="1440576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2004</a:t>
          </a:r>
          <a:endParaRPr lang="en-GB" sz="4000" kern="1200" dirty="0"/>
        </a:p>
      </dsp:txBody>
      <dsp:txXfrm rot="-5400000">
        <a:off x="1" y="2535620"/>
        <a:ext cx="1440576" cy="617390"/>
      </dsp:txXfrm>
    </dsp:sp>
    <dsp:sp modelId="{75640137-BC86-46A1-8474-944497AB8E35}">
      <dsp:nvSpPr>
        <dsp:cNvPr id="0" name=""/>
        <dsp:cNvSpPr/>
      </dsp:nvSpPr>
      <dsp:spPr>
        <a:xfrm rot="5400000">
          <a:off x="1923657" y="1332252"/>
          <a:ext cx="1337677" cy="23038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b="0" kern="1200" dirty="0" smtClean="0"/>
            <a:t>Facebook is launched</a:t>
          </a:r>
          <a:endParaRPr lang="en-GB" sz="2300" b="0" kern="1200" dirty="0"/>
        </a:p>
      </dsp:txBody>
      <dsp:txXfrm rot="-5400000">
        <a:off x="1440576" y="1815333"/>
        <a:ext cx="2303839" cy="1337677"/>
      </dsp:txXfrm>
    </dsp:sp>
    <dsp:sp modelId="{716C07F9-77F2-49E3-8E7C-F2DE9D493D4A}">
      <dsp:nvSpPr>
        <dsp:cNvPr id="0" name=""/>
        <dsp:cNvSpPr/>
      </dsp:nvSpPr>
      <dsp:spPr>
        <a:xfrm rot="5400000">
          <a:off x="-308694" y="3936648"/>
          <a:ext cx="2057966" cy="1440576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2011</a:t>
          </a:r>
          <a:endParaRPr lang="en-GB" sz="4000" kern="1200" dirty="0"/>
        </a:p>
      </dsp:txBody>
      <dsp:txXfrm rot="-5400000">
        <a:off x="1" y="4348241"/>
        <a:ext cx="1440576" cy="617390"/>
      </dsp:txXfrm>
    </dsp:sp>
    <dsp:sp modelId="{F2C42C79-8FA7-44A6-A2AC-946186BF841E}">
      <dsp:nvSpPr>
        <dsp:cNvPr id="0" name=""/>
        <dsp:cNvSpPr/>
      </dsp:nvSpPr>
      <dsp:spPr>
        <a:xfrm rot="5400000">
          <a:off x="1923657" y="3144872"/>
          <a:ext cx="1337677" cy="23038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b="0" kern="1200" dirty="0" smtClean="0"/>
            <a:t>China becomes second largest economy </a:t>
          </a:r>
          <a:endParaRPr lang="en-GB" sz="2300" b="0" kern="1200" dirty="0"/>
        </a:p>
      </dsp:txBody>
      <dsp:txXfrm rot="-5400000">
        <a:off x="1440576" y="3627953"/>
        <a:ext cx="2303839" cy="13376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D25D4-FD30-4697-BFF0-E59D2BCB6530}">
      <dsp:nvSpPr>
        <dsp:cNvPr id="0" name=""/>
        <dsp:cNvSpPr/>
      </dsp:nvSpPr>
      <dsp:spPr>
        <a:xfrm rot="21300000">
          <a:off x="25190" y="2233162"/>
          <a:ext cx="8158530" cy="934274"/>
        </a:xfrm>
        <a:prstGeom prst="mathMinus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F6B9E5D-0B4A-41F9-8412-28A74691C0B4}">
      <dsp:nvSpPr>
        <dsp:cNvPr id="0" name=""/>
        <dsp:cNvSpPr/>
      </dsp:nvSpPr>
      <dsp:spPr>
        <a:xfrm>
          <a:off x="985069" y="270030"/>
          <a:ext cx="2462673" cy="2160240"/>
        </a:xfrm>
        <a:prstGeom prst="down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C4A0CC-52B0-4C5A-B2A6-612DC83E55D0}">
      <dsp:nvSpPr>
        <dsp:cNvPr id="0" name=""/>
        <dsp:cNvSpPr/>
      </dsp:nvSpPr>
      <dsp:spPr>
        <a:xfrm>
          <a:off x="4350723" y="0"/>
          <a:ext cx="2626851" cy="2268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Tough work conditions for some ‘sweatshop’ and farm workers in Africa and Asia</a:t>
          </a:r>
          <a:endParaRPr lang="en-GB" sz="2300" kern="1200" dirty="0"/>
        </a:p>
      </dsp:txBody>
      <dsp:txXfrm>
        <a:off x="4350723" y="0"/>
        <a:ext cx="2626851" cy="2268252"/>
      </dsp:txXfrm>
    </dsp:sp>
    <dsp:sp modelId="{5F85C4F0-C7F0-46A5-AF25-5FD586B641B4}">
      <dsp:nvSpPr>
        <dsp:cNvPr id="0" name=""/>
        <dsp:cNvSpPr/>
      </dsp:nvSpPr>
      <dsp:spPr>
        <a:xfrm>
          <a:off x="4761168" y="2970330"/>
          <a:ext cx="2462673" cy="2160240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730B6F-16C5-4220-BD96-AD127481B910}">
      <dsp:nvSpPr>
        <dsp:cNvPr id="0" name=""/>
        <dsp:cNvSpPr/>
      </dsp:nvSpPr>
      <dsp:spPr>
        <a:xfrm>
          <a:off x="1201088" y="3132348"/>
          <a:ext cx="2687348" cy="2268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Rising income for billions of people and increased life expectancy almost everywhere</a:t>
          </a:r>
          <a:endParaRPr lang="en-GB" sz="2300" kern="1200" dirty="0"/>
        </a:p>
      </dsp:txBody>
      <dsp:txXfrm>
        <a:off x="1201088" y="3132348"/>
        <a:ext cx="2687348" cy="2268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C2A1E2-AF44-4462-B8F0-2504F823FFA0}" type="datetime1">
              <a: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3/20/2014</a:t>
            </a:fld>
            <a:endParaRPr lang="en-US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984E22-1379-4973-99B9-6FF9F90CCC68}" type="slidenum">
              <a:t>‹#›</a:t>
            </a:fld>
            <a:endParaRPr lang="en-GB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9652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114D844C-8DC8-4D83-87DE-B24161670B1E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4A092415-3617-4BB3-9A9A-C147EB00D61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35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>
          <a:xfrm>
            <a:off x="-3575" y="285750"/>
            <a:ext cx="9145188" cy="6381753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3839"/>
              <a:gd name="f8" fmla="val 2010"/>
              <a:gd name="f9" fmla="val 916"/>
              <a:gd name="f10" fmla="val 1842"/>
              <a:gd name="f11" fmla="val 1841"/>
              <a:gd name="f12" fmla="val 1840"/>
              <a:gd name="f13" fmla="val 915"/>
              <a:gd name="f14" fmla="val 914"/>
              <a:gd name="f15" fmla="val 917"/>
              <a:gd name="f16" fmla="val 1831"/>
              <a:gd name="f17" fmla="val 1830"/>
              <a:gd name="f18" fmla="val 1832"/>
              <a:gd name="f19" fmla="val 1833"/>
              <a:gd name="f20" fmla="val 918"/>
              <a:gd name="f21" fmla="val 919"/>
              <a:gd name="f22" fmla="val 912"/>
              <a:gd name="f23" fmla="val 1843"/>
              <a:gd name="f24" fmla="val 913"/>
              <a:gd name="f25" fmla="val 1844"/>
              <a:gd name="f26" fmla="val 1845"/>
              <a:gd name="f27" fmla="val 1846"/>
              <a:gd name="f28" fmla="val 911"/>
              <a:gd name="f29" fmla="val 920"/>
              <a:gd name="f30" fmla="val 1847"/>
              <a:gd name="f31" fmla="val 1852"/>
              <a:gd name="f32" fmla="val 1851"/>
              <a:gd name="f33" fmla="val 910"/>
              <a:gd name="f34" fmla="val 1853"/>
              <a:gd name="f35" fmla="val 1850"/>
              <a:gd name="f36" fmla="val 1839"/>
              <a:gd name="f37" fmla="val 909"/>
              <a:gd name="f38" fmla="val 1858"/>
              <a:gd name="f39" fmla="val 1857"/>
              <a:gd name="f40" fmla="val 1855"/>
              <a:gd name="f41" fmla="val 1854"/>
              <a:gd name="f42" fmla="val 1856"/>
              <a:gd name="f43" fmla="val 907"/>
              <a:gd name="f44" fmla="val 908"/>
              <a:gd name="f45" fmla="val 1837"/>
              <a:gd name="f46" fmla="val 1836"/>
              <a:gd name="f47" fmla="val 1835"/>
              <a:gd name="f48" fmla="val 1827"/>
              <a:gd name="f49" fmla="val 1828"/>
              <a:gd name="f50" fmla="val 1829"/>
              <a:gd name="f51" fmla="val 1849"/>
              <a:gd name="f52" fmla="val 1848"/>
              <a:gd name="f53" fmla="val 1016"/>
              <a:gd name="f54" fmla="val 1991"/>
              <a:gd name="f55" fmla="val 1015"/>
              <a:gd name="f56" fmla="val 1014"/>
              <a:gd name="f57" fmla="val 1013"/>
              <a:gd name="f58" fmla="val 1012"/>
              <a:gd name="f59" fmla="val 1010"/>
              <a:gd name="f60" fmla="val 1008"/>
              <a:gd name="f61" fmla="val 1007"/>
              <a:gd name="f62" fmla="val 1990"/>
              <a:gd name="f63" fmla="val 1006"/>
              <a:gd name="f64" fmla="val 1005"/>
              <a:gd name="f65" fmla="val 1004"/>
              <a:gd name="f66" fmla="val 1989"/>
              <a:gd name="f67" fmla="val 1003"/>
              <a:gd name="f68" fmla="val 1988"/>
              <a:gd name="f69" fmla="val 1002"/>
              <a:gd name="f70" fmla="val 1987"/>
              <a:gd name="f71" fmla="val 1001"/>
              <a:gd name="f72" fmla="val 1986"/>
              <a:gd name="f73" fmla="val 1000"/>
              <a:gd name="f74" fmla="val 999"/>
              <a:gd name="f75" fmla="val 998"/>
              <a:gd name="f76" fmla="val 1985"/>
              <a:gd name="f77" fmla="val 997"/>
              <a:gd name="f78" fmla="val 996"/>
              <a:gd name="f79" fmla="val 1984"/>
              <a:gd name="f80" fmla="val 994"/>
              <a:gd name="f81" fmla="val 1983"/>
              <a:gd name="f82" fmla="val 993"/>
              <a:gd name="f83" fmla="val 1982"/>
              <a:gd name="f84" fmla="val 992"/>
              <a:gd name="f85" fmla="val 1981"/>
              <a:gd name="f86" fmla="val 991"/>
              <a:gd name="f87" fmla="val 990"/>
              <a:gd name="f88" fmla="val 1980"/>
              <a:gd name="f89" fmla="val 989"/>
              <a:gd name="f90" fmla="val 1979"/>
              <a:gd name="f91" fmla="val 988"/>
              <a:gd name="f92" fmla="val 1978"/>
              <a:gd name="f93" fmla="val 987"/>
              <a:gd name="f94" fmla="val 1977"/>
              <a:gd name="f95" fmla="val 1976"/>
              <a:gd name="f96" fmla="val 986"/>
              <a:gd name="f97" fmla="val 985"/>
              <a:gd name="f98" fmla="val 1975"/>
              <a:gd name="f99" fmla="val 984"/>
              <a:gd name="f100" fmla="val 1974"/>
              <a:gd name="f101" fmla="val 1973"/>
              <a:gd name="f102" fmla="val 983"/>
              <a:gd name="f103" fmla="val 1972"/>
              <a:gd name="f104" fmla="val 1971"/>
              <a:gd name="f105" fmla="val 982"/>
              <a:gd name="f106" fmla="val 981"/>
              <a:gd name="f107" fmla="val 1970"/>
              <a:gd name="f108" fmla="val 980"/>
              <a:gd name="f109" fmla="val 979"/>
              <a:gd name="f110" fmla="val 978"/>
              <a:gd name="f111" fmla="val 1969"/>
              <a:gd name="f112" fmla="val 1968"/>
              <a:gd name="f113" fmla="val 1967"/>
              <a:gd name="f114" fmla="val 1966"/>
              <a:gd name="f115" fmla="val 1965"/>
              <a:gd name="f116" fmla="val 1964"/>
              <a:gd name="f117" fmla="val 1963"/>
              <a:gd name="f118" fmla="val 1962"/>
              <a:gd name="f119" fmla="val 1961"/>
              <a:gd name="f120" fmla="val 977"/>
              <a:gd name="f121" fmla="val 1960"/>
              <a:gd name="f122" fmla="val 976"/>
              <a:gd name="f123" fmla="val 975"/>
              <a:gd name="f124" fmla="val 974"/>
              <a:gd name="f125" fmla="val 973"/>
              <a:gd name="f126" fmla="val 972"/>
              <a:gd name="f127" fmla="val 971"/>
              <a:gd name="f128" fmla="val 1959"/>
              <a:gd name="f129" fmla="val 970"/>
              <a:gd name="f130" fmla="val 1958"/>
              <a:gd name="f131" fmla="val 969"/>
              <a:gd name="f132" fmla="val 1957"/>
              <a:gd name="f133" fmla="val 968"/>
              <a:gd name="f134" fmla="val 967"/>
              <a:gd name="f135" fmla="val 966"/>
              <a:gd name="f136" fmla="val 965"/>
              <a:gd name="f137" fmla="val 964"/>
              <a:gd name="f138" fmla="val 963"/>
              <a:gd name="f139" fmla="val 962"/>
              <a:gd name="f140" fmla="val 961"/>
              <a:gd name="f141" fmla="val 960"/>
              <a:gd name="f142" fmla="val 959"/>
              <a:gd name="f143" fmla="val 958"/>
              <a:gd name="f144" fmla="val 957"/>
              <a:gd name="f145" fmla="val 956"/>
              <a:gd name="f146" fmla="val 955"/>
              <a:gd name="f147" fmla="val 954"/>
              <a:gd name="f148" fmla="val 953"/>
              <a:gd name="f149" fmla="val 952"/>
              <a:gd name="f150" fmla="val 951"/>
              <a:gd name="f151" fmla="val 950"/>
              <a:gd name="f152" fmla="val 949"/>
              <a:gd name="f153" fmla="val 948"/>
              <a:gd name="f154" fmla="val 947"/>
              <a:gd name="f155" fmla="val 946"/>
              <a:gd name="f156" fmla="val 945"/>
              <a:gd name="f157" fmla="val 944"/>
              <a:gd name="f158" fmla="val 943"/>
              <a:gd name="f159" fmla="val 942"/>
              <a:gd name="f160" fmla="val 941"/>
              <a:gd name="f161" fmla="val 940"/>
              <a:gd name="f162" fmla="val 939"/>
              <a:gd name="f163" fmla="val 938"/>
              <a:gd name="f164" fmla="val 1992"/>
              <a:gd name="f165" fmla="val 1993"/>
              <a:gd name="f166" fmla="val 1994"/>
              <a:gd name="f167" fmla="val 1995"/>
              <a:gd name="f168" fmla="val 1996"/>
              <a:gd name="f169" fmla="val 1997"/>
              <a:gd name="f170" fmla="val 1998"/>
              <a:gd name="f171" fmla="val 1999"/>
              <a:gd name="f172" fmla="val 2000"/>
              <a:gd name="f173" fmla="val 2001"/>
              <a:gd name="f174" fmla="val 2002"/>
              <a:gd name="f175" fmla="val 2003"/>
              <a:gd name="f176" fmla="val 2004"/>
              <a:gd name="f177" fmla="val 2005"/>
              <a:gd name="f178" fmla="val 2006"/>
              <a:gd name="f179" fmla="val 2007"/>
              <a:gd name="f180" fmla="val 2008"/>
              <a:gd name="f181" fmla="val 2009"/>
              <a:gd name="f182" fmla="val 995"/>
              <a:gd name="f183" fmla="val 1009"/>
              <a:gd name="f184" fmla="val 1011"/>
              <a:gd name="f185" fmla="val 1017"/>
              <a:gd name="f186" fmla="val 1954"/>
              <a:gd name="f187" fmla="val 1953"/>
              <a:gd name="f188" fmla="val 906"/>
              <a:gd name="f189" fmla="val 905"/>
              <a:gd name="f190" fmla="val 1956"/>
              <a:gd name="f191" fmla="val 1955"/>
              <a:gd name="f192" fmla="val 1949"/>
              <a:gd name="f193" fmla="val 1948"/>
              <a:gd name="f194" fmla="val 1947"/>
              <a:gd name="f195" fmla="val 1946"/>
              <a:gd name="f196" fmla="val 1945"/>
              <a:gd name="f197" fmla="val 1944"/>
              <a:gd name="f198" fmla="val 904"/>
              <a:gd name="f199" fmla="val 903"/>
              <a:gd name="f200" fmla="val 1950"/>
              <a:gd name="f201" fmla="val 1951"/>
              <a:gd name="f202" fmla="val 1952"/>
              <a:gd name="f203" fmla="val 921"/>
              <a:gd name="f204" fmla="val 922"/>
              <a:gd name="f205" fmla="val 923"/>
              <a:gd name="f206" fmla="val 924"/>
              <a:gd name="f207" fmla="val 926"/>
              <a:gd name="f208" fmla="val 925"/>
              <a:gd name="f209" fmla="val 934"/>
              <a:gd name="f210" fmla="val 933"/>
              <a:gd name="f211" fmla="val 935"/>
              <a:gd name="f212" fmla="val 936"/>
              <a:gd name="f213" fmla="val 937"/>
              <a:gd name="f214" fmla="val 932"/>
              <a:gd name="f215" fmla="val 931"/>
              <a:gd name="f216" fmla="val 930"/>
              <a:gd name="f217" fmla="val 929"/>
              <a:gd name="f218" fmla="val 928"/>
              <a:gd name="f219" fmla="val 927"/>
              <a:gd name="f220" fmla="val 1940"/>
              <a:gd name="f221" fmla="val 1938"/>
              <a:gd name="f222" fmla="val 902"/>
              <a:gd name="f223" fmla="val 1939"/>
              <a:gd name="f224" fmla="val 1941"/>
              <a:gd name="f225" fmla="val 1942"/>
              <a:gd name="f226" fmla="val 901"/>
              <a:gd name="f227" fmla="val 1943"/>
              <a:gd name="f228" fmla="val 1892"/>
              <a:gd name="f229" fmla="val 1893"/>
              <a:gd name="f230" fmla="val 1894"/>
              <a:gd name="f231" fmla="val 1895"/>
              <a:gd name="f232" fmla="val 1896"/>
              <a:gd name="f233" fmla="val 1897"/>
              <a:gd name="f234" fmla="val 899"/>
              <a:gd name="f235" fmla="val 1905"/>
              <a:gd name="f236" fmla="val 900"/>
              <a:gd name="f237" fmla="val 1906"/>
              <a:gd name="f238" fmla="val 898"/>
              <a:gd name="f239" fmla="val 1907"/>
              <a:gd name="f240" fmla="val 1908"/>
              <a:gd name="f241" fmla="val 897"/>
              <a:gd name="f242" fmla="val 1909"/>
              <a:gd name="f243" fmla="val 1910"/>
              <a:gd name="f244" fmla="val 1904"/>
              <a:gd name="f245" fmla="val 1903"/>
              <a:gd name="f246" fmla="val 1902"/>
              <a:gd name="f247" fmla="val 1898"/>
              <a:gd name="f248" fmla="val 1899"/>
              <a:gd name="f249" fmla="val 1900"/>
              <a:gd name="f250" fmla="val 1901"/>
              <a:gd name="f251" fmla="val 1931"/>
              <a:gd name="f252" fmla="val 1930"/>
              <a:gd name="f253" fmla="val 1929"/>
              <a:gd name="f254" fmla="val 1928"/>
              <a:gd name="f255" fmla="val 1927"/>
              <a:gd name="f256" fmla="val 1932"/>
              <a:gd name="f257" fmla="val 1889"/>
              <a:gd name="f258" fmla="val 1888"/>
              <a:gd name="f259" fmla="val 1887"/>
              <a:gd name="f260" fmla="val 1933"/>
              <a:gd name="f261" fmla="val 1934"/>
              <a:gd name="f262" fmla="val 1935"/>
              <a:gd name="f263" fmla="val 1936"/>
              <a:gd name="f264" fmla="val 1937"/>
              <a:gd name="f265" fmla="val 1926"/>
              <a:gd name="f266" fmla="val 1917"/>
              <a:gd name="f267" fmla="val 1918"/>
              <a:gd name="f268" fmla="val 1919"/>
              <a:gd name="f269" fmla="val 1916"/>
              <a:gd name="f270" fmla="val 1915"/>
              <a:gd name="f271" fmla="val 1913"/>
              <a:gd name="f272" fmla="val 1914"/>
              <a:gd name="f273" fmla="val 1922"/>
              <a:gd name="f274" fmla="val 1921"/>
              <a:gd name="f275" fmla="val 1920"/>
              <a:gd name="f276" fmla="val 1923"/>
              <a:gd name="f277" fmla="val 1924"/>
              <a:gd name="f278" fmla="val 1925"/>
              <a:gd name="f279" fmla="val 726"/>
              <a:gd name="f280" fmla="val 720"/>
              <a:gd name="f281" fmla="val 727"/>
              <a:gd name="f282" fmla="val 725"/>
              <a:gd name="f283" fmla="val 721"/>
              <a:gd name="f284" fmla="val 743"/>
              <a:gd name="f285" fmla="val 705"/>
              <a:gd name="f286" fmla="val 744"/>
              <a:gd name="f287" fmla="val 745"/>
              <a:gd name="f288" fmla="val 704"/>
              <a:gd name="f289" fmla="val 746"/>
              <a:gd name="f290" fmla="val 747"/>
              <a:gd name="f291" fmla="val 703"/>
              <a:gd name="f292" fmla="val 748"/>
              <a:gd name="f293" fmla="val 702"/>
              <a:gd name="f294" fmla="val 749"/>
              <a:gd name="f295" fmla="val 751"/>
              <a:gd name="f296" fmla="val 750"/>
              <a:gd name="f297" fmla="val 701"/>
              <a:gd name="f298" fmla="val 742"/>
              <a:gd name="f299" fmla="val 706"/>
              <a:gd name="f300" fmla="val 718"/>
              <a:gd name="f301" fmla="val 719"/>
              <a:gd name="f302" fmla="val 813"/>
              <a:gd name="f303" fmla="val 734"/>
              <a:gd name="f304" fmla="val 814"/>
              <a:gd name="f305" fmla="val 815"/>
              <a:gd name="f306" fmla="val 816"/>
              <a:gd name="f307" fmla="val 735"/>
              <a:gd name="f308" fmla="val 817"/>
              <a:gd name="f309" fmla="val 818"/>
              <a:gd name="f310" fmla="val 736"/>
              <a:gd name="f311" fmla="val 819"/>
              <a:gd name="f312" fmla="val 820"/>
              <a:gd name="f313" fmla="val 821"/>
              <a:gd name="f314" fmla="val 737"/>
              <a:gd name="f315" fmla="val 822"/>
              <a:gd name="f316" fmla="val 823"/>
              <a:gd name="f317" fmla="val 738"/>
              <a:gd name="f318" fmla="val 824"/>
              <a:gd name="f319" fmla="val 825"/>
              <a:gd name="f320" fmla="val 826"/>
              <a:gd name="f321" fmla="val 739"/>
              <a:gd name="f322" fmla="val 827"/>
              <a:gd name="f323" fmla="val 828"/>
              <a:gd name="f324" fmla="val 829"/>
              <a:gd name="f325" fmla="val 733"/>
              <a:gd name="f326" fmla="val 732"/>
              <a:gd name="f327" fmla="val 812"/>
              <a:gd name="f328" fmla="val 811"/>
              <a:gd name="f329" fmla="val 810"/>
              <a:gd name="f330" fmla="val 1361"/>
              <a:gd name="f331" fmla="val 1369"/>
              <a:gd name="f332" fmla="val 1368"/>
              <a:gd name="f333" fmla="val 1360"/>
              <a:gd name="f334" fmla="val 1367"/>
              <a:gd name="f335" fmla="val 1359"/>
              <a:gd name="f336" fmla="val 1366"/>
              <a:gd name="f337" fmla="val 1365"/>
              <a:gd name="f338" fmla="val 1364"/>
              <a:gd name="f339" fmla="val 1363"/>
              <a:gd name="f340" fmla="val 1358"/>
              <a:gd name="f341" fmla="val 1362"/>
              <a:gd name="f342" fmla="val 1357"/>
              <a:gd name="f343" fmla="val 1356"/>
              <a:gd name="f344" fmla="val 1355"/>
              <a:gd name="f345" fmla="val 1354"/>
              <a:gd name="f346" fmla="val 1353"/>
              <a:gd name="f347" fmla="val 1352"/>
              <a:gd name="f348" fmla="val 1351"/>
              <a:gd name="f349" fmla="val 1350"/>
              <a:gd name="f350" fmla="val 1349"/>
              <a:gd name="f351" fmla="val 1348"/>
              <a:gd name="f352" fmla="val 1347"/>
              <a:gd name="f353" fmla="val 1346"/>
              <a:gd name="f354" fmla="val 1345"/>
              <a:gd name="f355" fmla="val 1344"/>
              <a:gd name="f356" fmla="val 1343"/>
              <a:gd name="f357" fmla="val 1342"/>
              <a:gd name="f358" fmla="val 1341"/>
              <a:gd name="f359" fmla="val 1340"/>
              <a:gd name="f360" fmla="val 1339"/>
              <a:gd name="f361" fmla="val 1338"/>
              <a:gd name="f362" fmla="val 1337"/>
              <a:gd name="f363" fmla="val 1336"/>
              <a:gd name="f364" fmla="val 1335"/>
              <a:gd name="f365" fmla="val 1333"/>
              <a:gd name="f366" fmla="val 1332"/>
              <a:gd name="f367" fmla="val 1330"/>
              <a:gd name="f368" fmla="val 1328"/>
              <a:gd name="f369" fmla="val 1327"/>
              <a:gd name="f370" fmla="val 1326"/>
              <a:gd name="f371" fmla="val 1325"/>
              <a:gd name="f372" fmla="val 1324"/>
              <a:gd name="f373" fmla="val 1323"/>
              <a:gd name="f374" fmla="val 1322"/>
              <a:gd name="f375" fmla="val 1321"/>
              <a:gd name="f376" fmla="val 1320"/>
              <a:gd name="f377" fmla="val 1319"/>
              <a:gd name="f378" fmla="val 1318"/>
              <a:gd name="f379" fmla="val 1316"/>
              <a:gd name="f380" fmla="val 1314"/>
              <a:gd name="f381" fmla="val 1312"/>
              <a:gd name="f382" fmla="val 1311"/>
              <a:gd name="f383" fmla="val 1334"/>
              <a:gd name="f384" fmla="val 1309"/>
              <a:gd name="f385" fmla="val 1308"/>
              <a:gd name="f386" fmla="val 1307"/>
              <a:gd name="f387" fmla="val 1306"/>
              <a:gd name="f388" fmla="val 1331"/>
              <a:gd name="f389" fmla="val 1305"/>
              <a:gd name="f390" fmla="val 1304"/>
              <a:gd name="f391" fmla="val 1303"/>
              <a:gd name="f392" fmla="val 1302"/>
              <a:gd name="f393" fmla="val 1301"/>
              <a:gd name="f394" fmla="val 1299"/>
              <a:gd name="f395" fmla="val 1329"/>
              <a:gd name="f396" fmla="val 1297"/>
              <a:gd name="f397" fmla="val 1296"/>
              <a:gd name="f398" fmla="val 1295"/>
              <a:gd name="f399" fmla="val 1294"/>
              <a:gd name="f400" fmla="val 1293"/>
              <a:gd name="f401" fmla="val 1292"/>
              <a:gd name="f402" fmla="val 1291"/>
              <a:gd name="f403" fmla="val 1290"/>
              <a:gd name="f404" fmla="val 1289"/>
              <a:gd name="f405" fmla="val 1288"/>
              <a:gd name="f406" fmla="val 1287"/>
              <a:gd name="f407" fmla="val 1286"/>
              <a:gd name="f408" fmla="val 1284"/>
              <a:gd name="f409" fmla="val 1283"/>
              <a:gd name="f410" fmla="val 1281"/>
              <a:gd name="f411" fmla="val 1279"/>
              <a:gd name="f412" fmla="val 1278"/>
              <a:gd name="f413" fmla="val 1277"/>
              <a:gd name="f414" fmla="val 1276"/>
              <a:gd name="f415" fmla="val 1275"/>
              <a:gd name="f416" fmla="val 1274"/>
              <a:gd name="f417" fmla="val 1273"/>
              <a:gd name="f418" fmla="val 1272"/>
              <a:gd name="f419" fmla="val 1271"/>
              <a:gd name="f420" fmla="val 1270"/>
              <a:gd name="f421" fmla="val 1269"/>
              <a:gd name="f422" fmla="val 1268"/>
              <a:gd name="f423" fmla="val 1267"/>
              <a:gd name="f424" fmla="val 1266"/>
              <a:gd name="f425" fmla="val 1265"/>
              <a:gd name="f426" fmla="val 1264"/>
              <a:gd name="f427" fmla="val 1263"/>
              <a:gd name="f428" fmla="val 1262"/>
              <a:gd name="f429" fmla="val 1261"/>
              <a:gd name="f430" fmla="val 1260"/>
              <a:gd name="f431" fmla="val 1259"/>
              <a:gd name="f432" fmla="val 1258"/>
              <a:gd name="f433" fmla="val 1257"/>
              <a:gd name="f434" fmla="val 1256"/>
              <a:gd name="f435" fmla="val 1255"/>
              <a:gd name="f436" fmla="val 1253"/>
              <a:gd name="f437" fmla="val 1254"/>
              <a:gd name="f438" fmla="val 1252"/>
              <a:gd name="f439" fmla="val 1251"/>
              <a:gd name="f440" fmla="val 1250"/>
              <a:gd name="f441" fmla="val 1317"/>
              <a:gd name="f442" fmla="val 1249"/>
              <a:gd name="f443" fmla="val 1315"/>
              <a:gd name="f444" fmla="val 1248"/>
              <a:gd name="f445" fmla="val 1247"/>
              <a:gd name="f446" fmla="val 1313"/>
              <a:gd name="f447" fmla="val 1246"/>
              <a:gd name="f448" fmla="val 1245"/>
              <a:gd name="f449" fmla="val 1244"/>
              <a:gd name="f450" fmla="val 1243"/>
              <a:gd name="f451" fmla="val 1242"/>
              <a:gd name="f452" fmla="val 1241"/>
              <a:gd name="f453" fmla="val 1240"/>
              <a:gd name="f454" fmla="val 1239"/>
              <a:gd name="f455" fmla="val 1238"/>
              <a:gd name="f456" fmla="val 1310"/>
              <a:gd name="f457" fmla="val 1237"/>
              <a:gd name="f458" fmla="val 1236"/>
              <a:gd name="f459" fmla="val 1235"/>
              <a:gd name="f460" fmla="val 1234"/>
              <a:gd name="f461" fmla="val 1233"/>
              <a:gd name="f462" fmla="val 1232"/>
              <a:gd name="f463" fmla="val 1231"/>
              <a:gd name="f464" fmla="val 1230"/>
              <a:gd name="f465" fmla="val 1229"/>
              <a:gd name="f466" fmla="val 1226"/>
              <a:gd name="f467" fmla="val 1228"/>
              <a:gd name="f468" fmla="val 1227"/>
              <a:gd name="f469" fmla="val 1225"/>
              <a:gd name="f470" fmla="val 1224"/>
              <a:gd name="f471" fmla="val 1223"/>
              <a:gd name="f472" fmla="val 1222"/>
              <a:gd name="f473" fmla="val 1221"/>
              <a:gd name="f474" fmla="val 1220"/>
              <a:gd name="f475" fmla="val 1219"/>
              <a:gd name="f476" fmla="val 1218"/>
              <a:gd name="f477" fmla="val 1217"/>
              <a:gd name="f478" fmla="val 1216"/>
              <a:gd name="f479" fmla="val 1215"/>
              <a:gd name="f480" fmla="val 1214"/>
              <a:gd name="f481" fmla="val 1213"/>
              <a:gd name="f482" fmla="val 1212"/>
              <a:gd name="f483" fmla="val 1211"/>
              <a:gd name="f484" fmla="val 1209"/>
              <a:gd name="f485" fmla="val 1208"/>
              <a:gd name="f486" fmla="val 1207"/>
              <a:gd name="f487" fmla="val 1206"/>
              <a:gd name="f488" fmla="val 1204"/>
              <a:gd name="f489" fmla="val 1203"/>
              <a:gd name="f490" fmla="val 1202"/>
              <a:gd name="f491" fmla="val 1201"/>
              <a:gd name="f492" fmla="val 1200"/>
              <a:gd name="f493" fmla="val 1199"/>
              <a:gd name="f494" fmla="val 1198"/>
              <a:gd name="f495" fmla="val 1197"/>
              <a:gd name="f496" fmla="val 1196"/>
              <a:gd name="f497" fmla="val 1195"/>
              <a:gd name="f498" fmla="val 1194"/>
              <a:gd name="f499" fmla="val 1193"/>
              <a:gd name="f500" fmla="val 1191"/>
              <a:gd name="f501" fmla="val 1190"/>
              <a:gd name="f502" fmla="val 1189"/>
              <a:gd name="f503" fmla="val 1188"/>
              <a:gd name="f504" fmla="val 1187"/>
              <a:gd name="f505" fmla="val 1186"/>
              <a:gd name="f506" fmla="val 1185"/>
              <a:gd name="f507" fmla="val 1184"/>
              <a:gd name="f508" fmla="val 1183"/>
              <a:gd name="f509" fmla="val 1182"/>
              <a:gd name="f510" fmla="val 1181"/>
              <a:gd name="f511" fmla="val 1180"/>
              <a:gd name="f512" fmla="val 1192"/>
              <a:gd name="f513" fmla="val 1205"/>
              <a:gd name="f514" fmla="val 1300"/>
              <a:gd name="f515" fmla="val 1298"/>
              <a:gd name="f516" fmla="val 1179"/>
              <a:gd name="f517" fmla="val 1178"/>
              <a:gd name="f518" fmla="val 1177"/>
              <a:gd name="f519" fmla="val 1176"/>
              <a:gd name="f520" fmla="val 1175"/>
              <a:gd name="f521" fmla="val 1174"/>
              <a:gd name="f522" fmla="val 1173"/>
              <a:gd name="f523" fmla="val 1172"/>
              <a:gd name="f524" fmla="val 1171"/>
              <a:gd name="f525" fmla="val 1170"/>
              <a:gd name="f526" fmla="val 1169"/>
              <a:gd name="f527" fmla="val 1168"/>
              <a:gd name="f528" fmla="val 1167"/>
              <a:gd name="f529" fmla="val 1166"/>
              <a:gd name="f530" fmla="val 1165"/>
              <a:gd name="f531" fmla="val 1164"/>
              <a:gd name="f532" fmla="val 1163"/>
              <a:gd name="f533" fmla="val 1162"/>
              <a:gd name="f534" fmla="val 1161"/>
              <a:gd name="f535" fmla="val 1160"/>
              <a:gd name="f536" fmla="val 1159"/>
              <a:gd name="f537" fmla="val 1285"/>
              <a:gd name="f538" fmla="val 1282"/>
              <a:gd name="f539" fmla="val 1158"/>
              <a:gd name="f540" fmla="val 1157"/>
              <a:gd name="f541" fmla="val 1155"/>
              <a:gd name="f542" fmla="val 1154"/>
              <a:gd name="f543" fmla="val 1153"/>
              <a:gd name="f544" fmla="val 1152"/>
              <a:gd name="f545" fmla="val 1151"/>
              <a:gd name="f546" fmla="val 1150"/>
              <a:gd name="f547" fmla="val 1149"/>
              <a:gd name="f548" fmla="val 1148"/>
              <a:gd name="f549" fmla="val 1147"/>
              <a:gd name="f550" fmla="val 1146"/>
              <a:gd name="f551" fmla="val 1145"/>
              <a:gd name="f552" fmla="val 1144"/>
              <a:gd name="f553" fmla="val 1143"/>
              <a:gd name="f554" fmla="val 1142"/>
              <a:gd name="f555" fmla="val 1141"/>
              <a:gd name="f556" fmla="val 1140"/>
              <a:gd name="f557" fmla="val 1139"/>
              <a:gd name="f558" fmla="val 1138"/>
              <a:gd name="f559" fmla="val 1136"/>
              <a:gd name="f560" fmla="val 1135"/>
              <a:gd name="f561" fmla="val 1134"/>
              <a:gd name="f562" fmla="val 1133"/>
              <a:gd name="f563" fmla="val 1132"/>
              <a:gd name="f564" fmla="val 1131"/>
              <a:gd name="f565" fmla="val 1130"/>
              <a:gd name="f566" fmla="val 1129"/>
              <a:gd name="f567" fmla="val 1128"/>
              <a:gd name="f568" fmla="val 1127"/>
              <a:gd name="f569" fmla="val 1126"/>
              <a:gd name="f570" fmla="val 1125"/>
              <a:gd name="f571" fmla="val 1124"/>
              <a:gd name="f572" fmla="val 1123"/>
              <a:gd name="f573" fmla="val 1122"/>
              <a:gd name="f574" fmla="val 1121"/>
              <a:gd name="f575" fmla="val 1120"/>
              <a:gd name="f576" fmla="val 1119"/>
              <a:gd name="f577" fmla="val 1118"/>
              <a:gd name="f578" fmla="val 1117"/>
              <a:gd name="f579" fmla="val 1116"/>
              <a:gd name="f580" fmla="val 1115"/>
              <a:gd name="f581" fmla="val 1114"/>
              <a:gd name="f582" fmla="val 1113"/>
              <a:gd name="f583" fmla="val 1112"/>
              <a:gd name="f584" fmla="val 1111"/>
              <a:gd name="f585" fmla="val 1110"/>
              <a:gd name="f586" fmla="val 1109"/>
              <a:gd name="f587" fmla="val 1108"/>
              <a:gd name="f588" fmla="val 1107"/>
              <a:gd name="f589" fmla="val 1106"/>
              <a:gd name="f590" fmla="val 1105"/>
              <a:gd name="f591" fmla="val 1104"/>
              <a:gd name="f592" fmla="val 1103"/>
              <a:gd name="f593" fmla="val 1102"/>
              <a:gd name="f594" fmla="val 1101"/>
              <a:gd name="f595" fmla="val 1100"/>
              <a:gd name="f596" fmla="val 1099"/>
              <a:gd name="f597" fmla="val 1098"/>
              <a:gd name="f598" fmla="val 1096"/>
              <a:gd name="f599" fmla="val 1095"/>
              <a:gd name="f600" fmla="val 1093"/>
              <a:gd name="f601" fmla="val 1092"/>
              <a:gd name="f602" fmla="val 1091"/>
              <a:gd name="f603" fmla="val 1210"/>
              <a:gd name="f604" fmla="val 1090"/>
              <a:gd name="f605" fmla="val 1089"/>
              <a:gd name="f606" fmla="val 1088"/>
              <a:gd name="f607" fmla="val 1087"/>
              <a:gd name="f608" fmla="val 1086"/>
              <a:gd name="f609" fmla="val 1085"/>
              <a:gd name="f610" fmla="val 1084"/>
              <a:gd name="f611" fmla="val 1083"/>
              <a:gd name="f612" fmla="val 1082"/>
              <a:gd name="f613" fmla="val 1081"/>
              <a:gd name="f614" fmla="val 1080"/>
              <a:gd name="f615" fmla="val 1079"/>
              <a:gd name="f616" fmla="val 1078"/>
              <a:gd name="f617" fmla="val 1077"/>
              <a:gd name="f618" fmla="val 1076"/>
              <a:gd name="f619" fmla="val 1075"/>
              <a:gd name="f620" fmla="val 1074"/>
              <a:gd name="f621" fmla="val 1072"/>
              <a:gd name="f622" fmla="val 1070"/>
              <a:gd name="f623" fmla="val 1068"/>
              <a:gd name="f624" fmla="val 1067"/>
              <a:gd name="f625" fmla="val 1065"/>
              <a:gd name="f626" fmla="val 1064"/>
              <a:gd name="f627" fmla="val 1063"/>
              <a:gd name="f628" fmla="val 1062"/>
              <a:gd name="f629" fmla="val 1061"/>
              <a:gd name="f630" fmla="val 1060"/>
              <a:gd name="f631" fmla="val 1059"/>
              <a:gd name="f632" fmla="val 1058"/>
              <a:gd name="f633" fmla="val 1057"/>
              <a:gd name="f634" fmla="val 1066"/>
              <a:gd name="f635" fmla="val 1056"/>
              <a:gd name="f636" fmla="val 1055"/>
              <a:gd name="f637" fmla="val 1054"/>
              <a:gd name="f638" fmla="val 1053"/>
              <a:gd name="f639" fmla="val 1052"/>
              <a:gd name="f640" fmla="val 1051"/>
              <a:gd name="f641" fmla="val 1050"/>
              <a:gd name="f642" fmla="val 1049"/>
              <a:gd name="f643" fmla="val 1048"/>
              <a:gd name="f644" fmla="val 1047"/>
              <a:gd name="f645" fmla="val 1046"/>
              <a:gd name="f646" fmla="val 1045"/>
              <a:gd name="f647" fmla="val 1044"/>
              <a:gd name="f648" fmla="val 1043"/>
              <a:gd name="f649" fmla="val 1042"/>
              <a:gd name="f650" fmla="val 1041"/>
              <a:gd name="f651" fmla="val 1039"/>
              <a:gd name="f652" fmla="val 1038"/>
              <a:gd name="f653" fmla="val 1037"/>
              <a:gd name="f654" fmla="val 1036"/>
              <a:gd name="f655" fmla="val 1035"/>
              <a:gd name="f656" fmla="val 1034"/>
              <a:gd name="f657" fmla="val 1033"/>
              <a:gd name="f658" fmla="val 1032"/>
              <a:gd name="f659" fmla="val 1031"/>
              <a:gd name="f660" fmla="val 1029"/>
              <a:gd name="f661" fmla="val 1028"/>
              <a:gd name="f662" fmla="val 1027"/>
              <a:gd name="f663" fmla="val 1026"/>
              <a:gd name="f664" fmla="val 1030"/>
              <a:gd name="f665" fmla="val 1025"/>
              <a:gd name="f666" fmla="val 1024"/>
              <a:gd name="f667" fmla="val 1023"/>
              <a:gd name="f668" fmla="val 1022"/>
              <a:gd name="f669" fmla="val 1021"/>
              <a:gd name="f670" fmla="val 1020"/>
              <a:gd name="f671" fmla="val 1018"/>
              <a:gd name="f672" fmla="val 1156"/>
              <a:gd name="f673" fmla="val 896"/>
              <a:gd name="f674" fmla="val 895"/>
              <a:gd name="f675" fmla="val 894"/>
              <a:gd name="f676" fmla="val 893"/>
              <a:gd name="f677" fmla="val 892"/>
              <a:gd name="f678" fmla="val 891"/>
              <a:gd name="f679" fmla="val 890"/>
              <a:gd name="f680" fmla="val 889"/>
              <a:gd name="f681" fmla="val 888"/>
              <a:gd name="f682" fmla="val 887"/>
              <a:gd name="f683" fmla="val 886"/>
              <a:gd name="f684" fmla="val 885"/>
              <a:gd name="f685" fmla="val 884"/>
              <a:gd name="f686" fmla="val 883"/>
              <a:gd name="f687" fmla="val 882"/>
              <a:gd name="f688" fmla="val 881"/>
              <a:gd name="f689" fmla="val 880"/>
              <a:gd name="f690" fmla="val 879"/>
              <a:gd name="f691" fmla="val 878"/>
              <a:gd name="f692" fmla="val 877"/>
              <a:gd name="f693" fmla="val 875"/>
              <a:gd name="f694" fmla="val 874"/>
              <a:gd name="f695" fmla="val 873"/>
              <a:gd name="f696" fmla="val 872"/>
              <a:gd name="f697" fmla="val 870"/>
              <a:gd name="f698" fmla="val 869"/>
              <a:gd name="f699" fmla="val 868"/>
              <a:gd name="f700" fmla="val 867"/>
              <a:gd name="f701" fmla="val 866"/>
              <a:gd name="f702" fmla="val 864"/>
              <a:gd name="f703" fmla="val 861"/>
              <a:gd name="f704" fmla="val 859"/>
              <a:gd name="f705" fmla="val 858"/>
              <a:gd name="f706" fmla="val 857"/>
              <a:gd name="f707" fmla="val 856"/>
              <a:gd name="f708" fmla="val 855"/>
              <a:gd name="f709" fmla="val 854"/>
              <a:gd name="f710" fmla="val 853"/>
              <a:gd name="f711" fmla="val 852"/>
              <a:gd name="f712" fmla="val 851"/>
              <a:gd name="f713" fmla="val 850"/>
              <a:gd name="f714" fmla="val 849"/>
              <a:gd name="f715" fmla="val 848"/>
              <a:gd name="f716" fmla="val 847"/>
              <a:gd name="f717" fmla="val 846"/>
              <a:gd name="f718" fmla="val 845"/>
              <a:gd name="f719" fmla="val 844"/>
              <a:gd name="f720" fmla="val 843"/>
              <a:gd name="f721" fmla="val 842"/>
              <a:gd name="f722" fmla="val 841"/>
              <a:gd name="f723" fmla="val 840"/>
              <a:gd name="f724" fmla="val 839"/>
              <a:gd name="f725" fmla="val 838"/>
              <a:gd name="f726" fmla="val 837"/>
              <a:gd name="f727" fmla="val 836"/>
              <a:gd name="f728" fmla="val 835"/>
              <a:gd name="f729" fmla="val 834"/>
              <a:gd name="f730" fmla="val 833"/>
              <a:gd name="f731" fmla="val 832"/>
              <a:gd name="f732" fmla="val 831"/>
              <a:gd name="f733" fmla="val 830"/>
              <a:gd name="f734" fmla="val 809"/>
              <a:gd name="f735" fmla="val 808"/>
              <a:gd name="f736" fmla="val 807"/>
              <a:gd name="f737" fmla="val 806"/>
              <a:gd name="f738" fmla="val 805"/>
              <a:gd name="f739" fmla="val 804"/>
              <a:gd name="f740" fmla="val 803"/>
              <a:gd name="f741" fmla="val 1137"/>
              <a:gd name="f742" fmla="val 802"/>
              <a:gd name="f743" fmla="val 801"/>
              <a:gd name="f744" fmla="val 800"/>
              <a:gd name="f745" fmla="val 799"/>
              <a:gd name="f746" fmla="val 798"/>
              <a:gd name="f747" fmla="val 797"/>
              <a:gd name="f748" fmla="val 796"/>
              <a:gd name="f749" fmla="val 794"/>
              <a:gd name="f750" fmla="val 793"/>
              <a:gd name="f751" fmla="val 791"/>
              <a:gd name="f752" fmla="val 790"/>
              <a:gd name="f753" fmla="val 789"/>
              <a:gd name="f754" fmla="val 788"/>
              <a:gd name="f755" fmla="val 787"/>
              <a:gd name="f756" fmla="val 786"/>
              <a:gd name="f757" fmla="val 785"/>
              <a:gd name="f758" fmla="val 784"/>
              <a:gd name="f759" fmla="val 783"/>
              <a:gd name="f760" fmla="val 782"/>
              <a:gd name="f761" fmla="val 781"/>
              <a:gd name="f762" fmla="val 780"/>
              <a:gd name="f763" fmla="val 779"/>
              <a:gd name="f764" fmla="val 778"/>
              <a:gd name="f765" fmla="val 777"/>
              <a:gd name="f766" fmla="val 776"/>
              <a:gd name="f767" fmla="val 775"/>
              <a:gd name="f768" fmla="val 774"/>
              <a:gd name="f769" fmla="val 773"/>
              <a:gd name="f770" fmla="val 772"/>
              <a:gd name="f771" fmla="val 771"/>
              <a:gd name="f772" fmla="val 770"/>
              <a:gd name="f773" fmla="val 769"/>
              <a:gd name="f774" fmla="val 768"/>
              <a:gd name="f775" fmla="val 767"/>
              <a:gd name="f776" fmla="val 766"/>
              <a:gd name="f777" fmla="val 765"/>
              <a:gd name="f778" fmla="val 764"/>
              <a:gd name="f779" fmla="val 763"/>
              <a:gd name="f780" fmla="val 762"/>
              <a:gd name="f781" fmla="val 761"/>
              <a:gd name="f782" fmla="val 760"/>
              <a:gd name="f783" fmla="val 759"/>
              <a:gd name="f784" fmla="val 758"/>
              <a:gd name="f785" fmla="val 757"/>
              <a:gd name="f786" fmla="val 756"/>
              <a:gd name="f787" fmla="val 755"/>
              <a:gd name="f788" fmla="val 754"/>
              <a:gd name="f789" fmla="val 753"/>
              <a:gd name="f790" fmla="val 752"/>
              <a:gd name="f791" fmla="val 1097"/>
              <a:gd name="f792" fmla="val 1094"/>
              <a:gd name="f793" fmla="val 1073"/>
              <a:gd name="f794" fmla="val 1071"/>
              <a:gd name="f795" fmla="val 1069"/>
              <a:gd name="f796" fmla="val 741"/>
              <a:gd name="f797" fmla="val 740"/>
              <a:gd name="f798" fmla="val 731"/>
              <a:gd name="f799" fmla="val 730"/>
              <a:gd name="f800" fmla="val 729"/>
              <a:gd name="f801" fmla="val 728"/>
              <a:gd name="f802" fmla="val 724"/>
              <a:gd name="f803" fmla="val 723"/>
              <a:gd name="f804" fmla="val 722"/>
              <a:gd name="f805" fmla="val 717"/>
              <a:gd name="f806" fmla="val 716"/>
              <a:gd name="f807" fmla="val 715"/>
              <a:gd name="f808" fmla="val 714"/>
              <a:gd name="f809" fmla="val 713"/>
              <a:gd name="f810" fmla="val 712"/>
              <a:gd name="f811" fmla="val 711"/>
              <a:gd name="f812" fmla="val 710"/>
              <a:gd name="f813" fmla="val 709"/>
              <a:gd name="f814" fmla="val 708"/>
              <a:gd name="f815" fmla="val 707"/>
              <a:gd name="f816" fmla="val 700"/>
              <a:gd name="f817" fmla="val 699"/>
              <a:gd name="f818" fmla="val 698"/>
              <a:gd name="f819" fmla="val 697"/>
              <a:gd name="f820" fmla="val 695"/>
              <a:gd name="f821" fmla="val 693"/>
              <a:gd name="f822" fmla="val 691"/>
              <a:gd name="f823" fmla="val 690"/>
              <a:gd name="f824" fmla="val 689"/>
              <a:gd name="f825" fmla="val 688"/>
              <a:gd name="f826" fmla="val 687"/>
              <a:gd name="f827" fmla="val 686"/>
              <a:gd name="f828" fmla="val 685"/>
              <a:gd name="f829" fmla="val 684"/>
              <a:gd name="f830" fmla="val 683"/>
              <a:gd name="f831" fmla="val 682"/>
              <a:gd name="f832" fmla="val 681"/>
              <a:gd name="f833" fmla="val 680"/>
              <a:gd name="f834" fmla="val 679"/>
              <a:gd name="f835" fmla="val 678"/>
              <a:gd name="f836" fmla="val 677"/>
              <a:gd name="f837" fmla="val 676"/>
              <a:gd name="f838" fmla="val 675"/>
              <a:gd name="f839" fmla="val 674"/>
              <a:gd name="f840" fmla="val 673"/>
              <a:gd name="f841" fmla="val 672"/>
              <a:gd name="f842" fmla="val 671"/>
              <a:gd name="f843" fmla="val 670"/>
              <a:gd name="f844" fmla="val 669"/>
              <a:gd name="f845" fmla="val 668"/>
              <a:gd name="f846" fmla="val 667"/>
              <a:gd name="f847" fmla="val 666"/>
              <a:gd name="f848" fmla="val 665"/>
              <a:gd name="f849" fmla="val 664"/>
              <a:gd name="f850" fmla="val 663"/>
              <a:gd name="f851" fmla="val 662"/>
              <a:gd name="f852" fmla="val 661"/>
              <a:gd name="f853" fmla="val 659"/>
              <a:gd name="f854" fmla="val 658"/>
              <a:gd name="f855" fmla="val 657"/>
              <a:gd name="f856" fmla="val 656"/>
              <a:gd name="f857" fmla="val 655"/>
              <a:gd name="f858" fmla="val 654"/>
              <a:gd name="f859" fmla="val 653"/>
              <a:gd name="f860" fmla="val 652"/>
              <a:gd name="f861" fmla="val 651"/>
              <a:gd name="f862" fmla="val 650"/>
              <a:gd name="f863" fmla="val 649"/>
              <a:gd name="f864" fmla="val 648"/>
              <a:gd name="f865" fmla="val 647"/>
              <a:gd name="f866" fmla="val 646"/>
              <a:gd name="f867" fmla="val 645"/>
              <a:gd name="f868" fmla="val 644"/>
              <a:gd name="f869" fmla="val 1019"/>
              <a:gd name="f870" fmla="val 660"/>
              <a:gd name="f871" fmla="val 692"/>
              <a:gd name="f872" fmla="val 694"/>
              <a:gd name="f873" fmla="val 696"/>
              <a:gd name="f874" fmla="val 792"/>
              <a:gd name="f875" fmla="val 860"/>
              <a:gd name="f876" fmla="val 862"/>
              <a:gd name="f877" fmla="val 863"/>
              <a:gd name="f878" fmla="val 865"/>
              <a:gd name="f879" fmla="val 871"/>
              <a:gd name="f880" fmla="val 876"/>
              <a:gd name="f881" fmla="val 795"/>
              <a:gd name="f882" fmla="val 1040"/>
              <a:gd name="f883" fmla="val 643"/>
              <a:gd name="f884" fmla="val 642"/>
              <a:gd name="f885" fmla="val 641"/>
              <a:gd name="f886" fmla="val 640"/>
              <a:gd name="f887" fmla="val 639"/>
              <a:gd name="f888" fmla="val 638"/>
              <a:gd name="f889" fmla="val 636"/>
              <a:gd name="f890" fmla="val 637"/>
              <a:gd name="f891" fmla="val 635"/>
              <a:gd name="f892" fmla="val 634"/>
              <a:gd name="f893" fmla="val 633"/>
              <a:gd name="f894" fmla="val 632"/>
              <a:gd name="f895" fmla="val 631"/>
              <a:gd name="f896" fmla="val 630"/>
              <a:gd name="f897" fmla="val 629"/>
              <a:gd name="f898" fmla="val 628"/>
              <a:gd name="f899" fmla="val 627"/>
              <a:gd name="f900" fmla="val 626"/>
              <a:gd name="f901" fmla="val 625"/>
              <a:gd name="f902" fmla="val 624"/>
              <a:gd name="f903" fmla="val 623"/>
              <a:gd name="f904" fmla="val 622"/>
              <a:gd name="f905" fmla="val 621"/>
              <a:gd name="f906" fmla="val 620"/>
              <a:gd name="f907" fmla="val 619"/>
              <a:gd name="f908" fmla="val 618"/>
              <a:gd name="f909" fmla="val 616"/>
              <a:gd name="f910" fmla="val 617"/>
              <a:gd name="f911" fmla="val 615"/>
              <a:gd name="f912" fmla="val 614"/>
              <a:gd name="f913" fmla="val 613"/>
              <a:gd name="f914" fmla="val 612"/>
              <a:gd name="f915" fmla="val 611"/>
              <a:gd name="f916" fmla="val 610"/>
              <a:gd name="f917" fmla="val 609"/>
              <a:gd name="f918" fmla="val 608"/>
              <a:gd name="f919" fmla="val 607"/>
              <a:gd name="f920" fmla="val 606"/>
              <a:gd name="f921" fmla="val 605"/>
              <a:gd name="f922" fmla="val 604"/>
              <a:gd name="f923" fmla="val 603"/>
              <a:gd name="f924" fmla="val 602"/>
              <a:gd name="f925" fmla="val 601"/>
              <a:gd name="f926" fmla="val 600"/>
              <a:gd name="f927" fmla="val 599"/>
              <a:gd name="f928" fmla="val 598"/>
              <a:gd name="f929" fmla="val 597"/>
              <a:gd name="f930" fmla="val 596"/>
              <a:gd name="f931" fmla="val 594"/>
              <a:gd name="f932" fmla="val 595"/>
              <a:gd name="f933" fmla="val 593"/>
              <a:gd name="f934" fmla="val 592"/>
              <a:gd name="f935" fmla="val 591"/>
              <a:gd name="f936" fmla="val 590"/>
              <a:gd name="f937" fmla="val 589"/>
              <a:gd name="f938" fmla="val 588"/>
              <a:gd name="f939" fmla="val 587"/>
              <a:gd name="f940" fmla="val 586"/>
              <a:gd name="f941" fmla="val 585"/>
              <a:gd name="f942" fmla="val 584"/>
              <a:gd name="f943" fmla="val 583"/>
              <a:gd name="f944" fmla="val 582"/>
              <a:gd name="f945" fmla="val 581"/>
              <a:gd name="f946" fmla="val 580"/>
              <a:gd name="f947" fmla="val 579"/>
              <a:gd name="f948" fmla="val 578"/>
              <a:gd name="f949" fmla="val 577"/>
              <a:gd name="f950" fmla="val 576"/>
              <a:gd name="f951" fmla="val 575"/>
              <a:gd name="f952" fmla="val 574"/>
              <a:gd name="f953" fmla="val 573"/>
              <a:gd name="f954" fmla="val 572"/>
              <a:gd name="f955" fmla="val 571"/>
              <a:gd name="f956" fmla="val 570"/>
              <a:gd name="f957" fmla="val 569"/>
              <a:gd name="f958" fmla="val 568"/>
              <a:gd name="f959" fmla="val 567"/>
              <a:gd name="f960" fmla="val 566"/>
              <a:gd name="f961" fmla="val 565"/>
              <a:gd name="f962" fmla="val 564"/>
              <a:gd name="f963" fmla="val 563"/>
              <a:gd name="f964" fmla="val 562"/>
              <a:gd name="f965" fmla="val 561"/>
              <a:gd name="f966" fmla="val 560"/>
              <a:gd name="f967" fmla="val 559"/>
              <a:gd name="f968" fmla="val 558"/>
              <a:gd name="f969" fmla="val 557"/>
              <a:gd name="f970" fmla="val 556"/>
              <a:gd name="f971" fmla="val 555"/>
              <a:gd name="f972" fmla="val 554"/>
              <a:gd name="f973" fmla="val 553"/>
              <a:gd name="f974" fmla="val 552"/>
              <a:gd name="f975" fmla="val 551"/>
              <a:gd name="f976" fmla="val 550"/>
              <a:gd name="f977" fmla="val 549"/>
              <a:gd name="f978" fmla="val 548"/>
              <a:gd name="f979" fmla="val 547"/>
              <a:gd name="f980" fmla="val 546"/>
              <a:gd name="f981" fmla="val 545"/>
              <a:gd name="f982" fmla="val 544"/>
              <a:gd name="f983" fmla="val 543"/>
              <a:gd name="f984" fmla="val 542"/>
              <a:gd name="f985" fmla="val 541"/>
              <a:gd name="f986" fmla="val 540"/>
              <a:gd name="f987" fmla="val 539"/>
              <a:gd name="f988" fmla="val 538"/>
              <a:gd name="f989" fmla="val 537"/>
              <a:gd name="f990" fmla="val 536"/>
              <a:gd name="f991" fmla="val 535"/>
              <a:gd name="f992" fmla="val 534"/>
              <a:gd name="f993" fmla="val 533"/>
              <a:gd name="f994" fmla="val 532"/>
              <a:gd name="f995" fmla="val 531"/>
              <a:gd name="f996" fmla="val 530"/>
              <a:gd name="f997" fmla="val 529"/>
              <a:gd name="f998" fmla="val 528"/>
              <a:gd name="f999" fmla="val 527"/>
              <a:gd name="f1000" fmla="val 526"/>
              <a:gd name="f1001" fmla="val 525"/>
              <a:gd name="f1002" fmla="val 524"/>
              <a:gd name="f1003" fmla="val 523"/>
              <a:gd name="f1004" fmla="val 522"/>
              <a:gd name="f1005" fmla="val 521"/>
              <a:gd name="f1006" fmla="val 520"/>
              <a:gd name="f1007" fmla="val 519"/>
              <a:gd name="f1008" fmla="val 518"/>
              <a:gd name="f1009" fmla="val 517"/>
              <a:gd name="f1010" fmla="val 516"/>
              <a:gd name="f1011" fmla="val 515"/>
              <a:gd name="f1012" fmla="val 514"/>
              <a:gd name="f1013" fmla="val 513"/>
              <a:gd name="f1014" fmla="val 512"/>
              <a:gd name="f1015" fmla="val 511"/>
              <a:gd name="f1016" fmla="val 510"/>
              <a:gd name="f1017" fmla="val 509"/>
              <a:gd name="f1018" fmla="val 508"/>
              <a:gd name="f1019" fmla="val 507"/>
              <a:gd name="f1020" fmla="val 506"/>
              <a:gd name="f1021" fmla="val 505"/>
              <a:gd name="f1022" fmla="val 504"/>
              <a:gd name="f1023" fmla="val 503"/>
              <a:gd name="f1024" fmla="val 502"/>
              <a:gd name="f1025" fmla="val 501"/>
              <a:gd name="f1026" fmla="val 500"/>
              <a:gd name="f1027" fmla="val 499"/>
              <a:gd name="f1028" fmla="val 498"/>
              <a:gd name="f1029" fmla="val 496"/>
              <a:gd name="f1030" fmla="val 497"/>
              <a:gd name="f1031" fmla="val 495"/>
              <a:gd name="f1032" fmla="val 494"/>
              <a:gd name="f1033" fmla="val 493"/>
              <a:gd name="f1034" fmla="val 492"/>
              <a:gd name="f1035" fmla="val 491"/>
              <a:gd name="f1036" fmla="val 490"/>
              <a:gd name="f1037" fmla="val 489"/>
              <a:gd name="f1038" fmla="val 488"/>
              <a:gd name="f1039" fmla="val 487"/>
              <a:gd name="f1040" fmla="val 486"/>
              <a:gd name="f1041" fmla="val 485"/>
              <a:gd name="f1042" fmla="val 484"/>
              <a:gd name="f1043" fmla="val 483"/>
              <a:gd name="f1044" fmla="val 482"/>
              <a:gd name="f1045" fmla="val 481"/>
              <a:gd name="f1046" fmla="val 480"/>
              <a:gd name="f1047" fmla="val 479"/>
              <a:gd name="f1048" fmla="val 478"/>
              <a:gd name="f1049" fmla="val 477"/>
              <a:gd name="f1050" fmla="val 476"/>
              <a:gd name="f1051" fmla="val 475"/>
              <a:gd name="f1052" fmla="val 474"/>
              <a:gd name="f1053" fmla="val 473"/>
              <a:gd name="f1054" fmla="val 472"/>
              <a:gd name="f1055" fmla="val 471"/>
              <a:gd name="f1056" fmla="val 470"/>
              <a:gd name="f1057" fmla="val 469"/>
              <a:gd name="f1058" fmla="val 468"/>
              <a:gd name="f1059" fmla="val 467"/>
              <a:gd name="f1060" fmla="val 466"/>
              <a:gd name="f1061" fmla="val 465"/>
              <a:gd name="f1062" fmla="val 464"/>
              <a:gd name="f1063" fmla="val 463"/>
              <a:gd name="f1064" fmla="val 462"/>
              <a:gd name="f1065" fmla="val 461"/>
              <a:gd name="f1066" fmla="val 460"/>
              <a:gd name="f1067" fmla="val 459"/>
              <a:gd name="f1068" fmla="val 458"/>
              <a:gd name="f1069" fmla="val 457"/>
              <a:gd name="f1070" fmla="val 456"/>
              <a:gd name="f1071" fmla="val 455"/>
              <a:gd name="f1072" fmla="val 454"/>
              <a:gd name="f1073" fmla="val 453"/>
              <a:gd name="f1074" fmla="val 452"/>
              <a:gd name="f1075" fmla="val 451"/>
              <a:gd name="f1076" fmla="val 450"/>
              <a:gd name="f1077" fmla="val 449"/>
              <a:gd name="f1078" fmla="val 448"/>
              <a:gd name="f1079" fmla="val 447"/>
              <a:gd name="f1080" fmla="val 446"/>
              <a:gd name="f1081" fmla="val 445"/>
              <a:gd name="f1082" fmla="val 444"/>
              <a:gd name="f1083" fmla="val 443"/>
              <a:gd name="f1084" fmla="val 442"/>
              <a:gd name="f1085" fmla="val 441"/>
              <a:gd name="f1086" fmla="val 440"/>
              <a:gd name="f1087" fmla="val 439"/>
              <a:gd name="f1088" fmla="val 438"/>
              <a:gd name="f1089" fmla="val 437"/>
              <a:gd name="f1090" fmla="val 436"/>
              <a:gd name="f1091" fmla="val 435"/>
              <a:gd name="f1092" fmla="val 434"/>
              <a:gd name="f1093" fmla="val 433"/>
              <a:gd name="f1094" fmla="val 432"/>
              <a:gd name="f1095" fmla="val 431"/>
              <a:gd name="f1096" fmla="val 430"/>
              <a:gd name="f1097" fmla="val 429"/>
              <a:gd name="f1098" fmla="val 428"/>
              <a:gd name="f1099" fmla="val 427"/>
              <a:gd name="f1100" fmla="val 426"/>
              <a:gd name="f1101" fmla="val 425"/>
              <a:gd name="f1102" fmla="val 424"/>
              <a:gd name="f1103" fmla="val 423"/>
              <a:gd name="f1104" fmla="val 422"/>
              <a:gd name="f1105" fmla="val 421"/>
              <a:gd name="f1106" fmla="val 420"/>
              <a:gd name="f1107" fmla="val 418"/>
              <a:gd name="f1108" fmla="val 417"/>
              <a:gd name="f1109" fmla="val 416"/>
              <a:gd name="f1110" fmla="val 415"/>
              <a:gd name="f1111" fmla="val 414"/>
              <a:gd name="f1112" fmla="val 413"/>
              <a:gd name="f1113" fmla="val 412"/>
              <a:gd name="f1114" fmla="val 411"/>
              <a:gd name="f1115" fmla="val 410"/>
              <a:gd name="f1116" fmla="val 409"/>
              <a:gd name="f1117" fmla="val 419"/>
              <a:gd name="f1118" fmla="val 408"/>
              <a:gd name="f1119" fmla="val 407"/>
              <a:gd name="f1120" fmla="val 406"/>
              <a:gd name="f1121" fmla="val 405"/>
              <a:gd name="f1122" fmla="val 404"/>
              <a:gd name="f1123" fmla="val 403"/>
              <a:gd name="f1124" fmla="val 402"/>
              <a:gd name="f1125" fmla="val 401"/>
              <a:gd name="f1126" fmla="val 400"/>
              <a:gd name="f1127" fmla="val 399"/>
              <a:gd name="f1128" fmla="val 398"/>
              <a:gd name="f1129" fmla="val 397"/>
              <a:gd name="f1130" fmla="val 396"/>
              <a:gd name="f1131" fmla="val 395"/>
              <a:gd name="f1132" fmla="val 394"/>
              <a:gd name="f1133" fmla="val 393"/>
              <a:gd name="f1134" fmla="val 392"/>
              <a:gd name="f1135" fmla="val 391"/>
              <a:gd name="f1136" fmla="val 390"/>
              <a:gd name="f1137" fmla="val 389"/>
              <a:gd name="f1138" fmla="val 388"/>
              <a:gd name="f1139" fmla="val 386"/>
              <a:gd name="f1140" fmla="val 384"/>
              <a:gd name="f1141" fmla="val 382"/>
              <a:gd name="f1142" fmla="val 381"/>
              <a:gd name="f1143" fmla="val 379"/>
              <a:gd name="f1144" fmla="val 378"/>
              <a:gd name="f1145" fmla="val 377"/>
              <a:gd name="f1146" fmla="val 376"/>
              <a:gd name="f1147" fmla="val 375"/>
              <a:gd name="f1148" fmla="val 374"/>
              <a:gd name="f1149" fmla="val 372"/>
              <a:gd name="f1150" fmla="val 371"/>
              <a:gd name="f1151" fmla="val 370"/>
              <a:gd name="f1152" fmla="val 369"/>
              <a:gd name="f1153" fmla="val 368"/>
              <a:gd name="f1154" fmla="val 367"/>
              <a:gd name="f1155" fmla="val 366"/>
              <a:gd name="f1156" fmla="val 365"/>
              <a:gd name="f1157" fmla="val 364"/>
              <a:gd name="f1158" fmla="val 363"/>
              <a:gd name="f1159" fmla="val 362"/>
              <a:gd name="f1160" fmla="val 361"/>
              <a:gd name="f1161" fmla="val 359"/>
              <a:gd name="f1162" fmla="val 358"/>
              <a:gd name="f1163" fmla="val 356"/>
              <a:gd name="f1164" fmla="val 355"/>
              <a:gd name="f1165" fmla="val 354"/>
              <a:gd name="f1166" fmla="val 353"/>
              <a:gd name="f1167" fmla="val 352"/>
              <a:gd name="f1168" fmla="val 351"/>
              <a:gd name="f1169" fmla="val 350"/>
              <a:gd name="f1170" fmla="val 349"/>
              <a:gd name="f1171" fmla="val 348"/>
              <a:gd name="f1172" fmla="val 346"/>
              <a:gd name="f1173" fmla="val 345"/>
              <a:gd name="f1174" fmla="val 344"/>
              <a:gd name="f1175" fmla="val 343"/>
              <a:gd name="f1176" fmla="val 342"/>
              <a:gd name="f1177" fmla="val 341"/>
              <a:gd name="f1178" fmla="val 340"/>
              <a:gd name="f1179" fmla="val 339"/>
              <a:gd name="f1180" fmla="val 338"/>
              <a:gd name="f1181" fmla="val 337"/>
              <a:gd name="f1182" fmla="val 336"/>
              <a:gd name="f1183" fmla="val 335"/>
              <a:gd name="f1184" fmla="val 334"/>
              <a:gd name="f1185" fmla="val 333"/>
              <a:gd name="f1186" fmla="val 332"/>
              <a:gd name="f1187" fmla="val 347"/>
              <a:gd name="f1188" fmla="val 357"/>
              <a:gd name="f1189" fmla="val 373"/>
              <a:gd name="f1190" fmla="val 380"/>
              <a:gd name="f1191" fmla="val 383"/>
              <a:gd name="f1192" fmla="val 385"/>
              <a:gd name="f1193" fmla="val 331"/>
              <a:gd name="f1194" fmla="val 330"/>
              <a:gd name="f1195" fmla="val 329"/>
              <a:gd name="f1196" fmla="val 328"/>
              <a:gd name="f1197" fmla="val 327"/>
              <a:gd name="f1198" fmla="val 326"/>
              <a:gd name="f1199" fmla="val 325"/>
              <a:gd name="f1200" fmla="val 324"/>
              <a:gd name="f1201" fmla="val 323"/>
              <a:gd name="f1202" fmla="val 322"/>
              <a:gd name="f1203" fmla="val 321"/>
              <a:gd name="f1204" fmla="val 320"/>
              <a:gd name="f1205" fmla="val 319"/>
              <a:gd name="f1206" fmla="val 318"/>
              <a:gd name="f1207" fmla="val 317"/>
              <a:gd name="f1208" fmla="val 316"/>
              <a:gd name="f1209" fmla="val 315"/>
              <a:gd name="f1210" fmla="val 314"/>
              <a:gd name="f1211" fmla="val 313"/>
              <a:gd name="f1212" fmla="val 312"/>
              <a:gd name="f1213" fmla="val 311"/>
              <a:gd name="f1214" fmla="val 310"/>
              <a:gd name="f1215" fmla="val 309"/>
              <a:gd name="f1216" fmla="val 307"/>
              <a:gd name="f1217" fmla="val 305"/>
              <a:gd name="f1218" fmla="val 303"/>
              <a:gd name="f1219" fmla="val 302"/>
              <a:gd name="f1220" fmla="val 301"/>
              <a:gd name="f1221" fmla="val 300"/>
              <a:gd name="f1222" fmla="val 299"/>
              <a:gd name="f1223" fmla="val 298"/>
              <a:gd name="f1224" fmla="val 297"/>
              <a:gd name="f1225" fmla="val 296"/>
              <a:gd name="f1226" fmla="val 295"/>
              <a:gd name="f1227" fmla="val 294"/>
              <a:gd name="f1228" fmla="val 293"/>
              <a:gd name="f1229" fmla="val 292"/>
              <a:gd name="f1230" fmla="val 291"/>
              <a:gd name="f1231" fmla="val 290"/>
              <a:gd name="f1232" fmla="val 289"/>
              <a:gd name="f1233" fmla="val 288"/>
              <a:gd name="f1234" fmla="val 287"/>
              <a:gd name="f1235" fmla="val 286"/>
              <a:gd name="f1236" fmla="val 285"/>
              <a:gd name="f1237" fmla="val 284"/>
              <a:gd name="f1238" fmla="val 283"/>
              <a:gd name="f1239" fmla="val 282"/>
              <a:gd name="f1240" fmla="val 281"/>
              <a:gd name="f1241" fmla="val 280"/>
              <a:gd name="f1242" fmla="val 279"/>
              <a:gd name="f1243" fmla="val 278"/>
              <a:gd name="f1244" fmla="val 277"/>
              <a:gd name="f1245" fmla="val 276"/>
              <a:gd name="f1246" fmla="val 275"/>
              <a:gd name="f1247" fmla="val 274"/>
              <a:gd name="f1248" fmla="val 273"/>
              <a:gd name="f1249" fmla="val 272"/>
              <a:gd name="f1250" fmla="val 271"/>
              <a:gd name="f1251" fmla="val 270"/>
              <a:gd name="f1252" fmla="val 269"/>
              <a:gd name="f1253" fmla="val 268"/>
              <a:gd name="f1254" fmla="val 267"/>
              <a:gd name="f1255" fmla="val 266"/>
              <a:gd name="f1256" fmla="val 265"/>
              <a:gd name="f1257" fmla="val 264"/>
              <a:gd name="f1258" fmla="val 263"/>
              <a:gd name="f1259" fmla="val 262"/>
              <a:gd name="f1260" fmla="val 261"/>
              <a:gd name="f1261" fmla="val 260"/>
              <a:gd name="f1262" fmla="val 259"/>
              <a:gd name="f1263" fmla="val 258"/>
              <a:gd name="f1264" fmla="val 257"/>
              <a:gd name="f1265" fmla="val 255"/>
              <a:gd name="f1266" fmla="val 254"/>
              <a:gd name="f1267" fmla="val 253"/>
              <a:gd name="f1268" fmla="val 252"/>
              <a:gd name="f1269" fmla="val 251"/>
              <a:gd name="f1270" fmla="val 250"/>
              <a:gd name="f1271" fmla="val 249"/>
              <a:gd name="f1272" fmla="val 248"/>
              <a:gd name="f1273" fmla="val 247"/>
              <a:gd name="f1274" fmla="val 246"/>
              <a:gd name="f1275" fmla="val 245"/>
              <a:gd name="f1276" fmla="val 244"/>
              <a:gd name="f1277" fmla="val 243"/>
              <a:gd name="f1278" fmla="val 242"/>
              <a:gd name="f1279" fmla="val 256"/>
              <a:gd name="f1280" fmla="val 304"/>
              <a:gd name="f1281" fmla="val 306"/>
              <a:gd name="f1282" fmla="val 308"/>
              <a:gd name="f1283" fmla="val 387"/>
              <a:gd name="f1284" fmla="val 241"/>
              <a:gd name="f1285" fmla="val 240"/>
              <a:gd name="f1286" fmla="val 239"/>
              <a:gd name="f1287" fmla="val 238"/>
              <a:gd name="f1288" fmla="val 237"/>
              <a:gd name="f1289" fmla="val 235"/>
              <a:gd name="f1290" fmla="val 234"/>
              <a:gd name="f1291" fmla="val 233"/>
              <a:gd name="f1292" fmla="val 232"/>
              <a:gd name="f1293" fmla="val 231"/>
              <a:gd name="f1294" fmla="val 230"/>
              <a:gd name="f1295" fmla="val 229"/>
              <a:gd name="f1296" fmla="val 228"/>
              <a:gd name="f1297" fmla="val 227"/>
              <a:gd name="f1298" fmla="val 226"/>
              <a:gd name="f1299" fmla="val 225"/>
              <a:gd name="f1300" fmla="val 224"/>
              <a:gd name="f1301" fmla="val 223"/>
              <a:gd name="f1302" fmla="val 222"/>
              <a:gd name="f1303" fmla="val 221"/>
              <a:gd name="f1304" fmla="val 220"/>
              <a:gd name="f1305" fmla="val 219"/>
              <a:gd name="f1306" fmla="val 218"/>
              <a:gd name="f1307" fmla="val 217"/>
              <a:gd name="f1308" fmla="val 216"/>
              <a:gd name="f1309" fmla="val 215"/>
              <a:gd name="f1310" fmla="val 214"/>
              <a:gd name="f1311" fmla="val 213"/>
              <a:gd name="f1312" fmla="val 212"/>
              <a:gd name="f1313" fmla="val 211"/>
              <a:gd name="f1314" fmla="val 210"/>
              <a:gd name="f1315" fmla="val 209"/>
              <a:gd name="f1316" fmla="val 208"/>
              <a:gd name="f1317" fmla="val 207"/>
              <a:gd name="f1318" fmla="val 206"/>
              <a:gd name="f1319" fmla="val 205"/>
              <a:gd name="f1320" fmla="val 204"/>
              <a:gd name="f1321" fmla="val 203"/>
              <a:gd name="f1322" fmla="val 202"/>
              <a:gd name="f1323" fmla="val 201"/>
              <a:gd name="f1324" fmla="val 200"/>
              <a:gd name="f1325" fmla="val 199"/>
              <a:gd name="f1326" fmla="val 198"/>
              <a:gd name="f1327" fmla="val 197"/>
              <a:gd name="f1328" fmla="val 196"/>
              <a:gd name="f1329" fmla="val 195"/>
              <a:gd name="f1330" fmla="val 194"/>
              <a:gd name="f1331" fmla="val 193"/>
              <a:gd name="f1332" fmla="val 192"/>
              <a:gd name="f1333" fmla="val 191"/>
              <a:gd name="f1334" fmla="val 190"/>
              <a:gd name="f1335" fmla="val 189"/>
              <a:gd name="f1336" fmla="val 188"/>
              <a:gd name="f1337" fmla="val 187"/>
              <a:gd name="f1338" fmla="val 186"/>
              <a:gd name="f1339" fmla="val 185"/>
              <a:gd name="f1340" fmla="val 184"/>
              <a:gd name="f1341" fmla="val 183"/>
              <a:gd name="f1342" fmla="val 182"/>
              <a:gd name="f1343" fmla="val 181"/>
              <a:gd name="f1344" fmla="val 179"/>
              <a:gd name="f1345" fmla="val 178"/>
              <a:gd name="f1346" fmla="val 177"/>
              <a:gd name="f1347" fmla="val 176"/>
              <a:gd name="f1348" fmla="val 175"/>
              <a:gd name="f1349" fmla="val 174"/>
              <a:gd name="f1350" fmla="val 173"/>
              <a:gd name="f1351" fmla="val 172"/>
              <a:gd name="f1352" fmla="val 171"/>
              <a:gd name="f1353" fmla="val 170"/>
              <a:gd name="f1354" fmla="val 168"/>
              <a:gd name="f1355" fmla="val 167"/>
              <a:gd name="f1356" fmla="val 166"/>
              <a:gd name="f1357" fmla="val 165"/>
              <a:gd name="f1358" fmla="val 164"/>
              <a:gd name="f1359" fmla="val 163"/>
              <a:gd name="f1360" fmla="val 162"/>
              <a:gd name="f1361" fmla="val 161"/>
              <a:gd name="f1362" fmla="val 159"/>
              <a:gd name="f1363" fmla="val 157"/>
              <a:gd name="f1364" fmla="val 155"/>
              <a:gd name="f1365" fmla="val 154"/>
              <a:gd name="f1366" fmla="val 153"/>
              <a:gd name="f1367" fmla="val 152"/>
              <a:gd name="f1368" fmla="val 151"/>
              <a:gd name="f1369" fmla="val 149"/>
              <a:gd name="f1370" fmla="val 147"/>
              <a:gd name="f1371" fmla="val 145"/>
              <a:gd name="f1372" fmla="val 143"/>
              <a:gd name="f1373" fmla="val 141"/>
              <a:gd name="f1374" fmla="val 139"/>
              <a:gd name="f1375" fmla="val 138"/>
              <a:gd name="f1376" fmla="val 137"/>
              <a:gd name="f1377" fmla="val 136"/>
              <a:gd name="f1378" fmla="val 135"/>
              <a:gd name="f1379" fmla="val 134"/>
              <a:gd name="f1380" fmla="val 133"/>
              <a:gd name="f1381" fmla="val 131"/>
              <a:gd name="f1382" fmla="val 129"/>
              <a:gd name="f1383" fmla="val 127"/>
              <a:gd name="f1384" fmla="val 125"/>
              <a:gd name="f1385" fmla="val 123"/>
              <a:gd name="f1386" fmla="val 121"/>
              <a:gd name="f1387" fmla="val 120"/>
              <a:gd name="f1388" fmla="val 118"/>
              <a:gd name="f1389" fmla="val 117"/>
              <a:gd name="f1390" fmla="val 116"/>
              <a:gd name="f1391" fmla="val 114"/>
              <a:gd name="f1392" fmla="val 113"/>
              <a:gd name="f1393" fmla="val 112"/>
              <a:gd name="f1394" fmla="val 111"/>
              <a:gd name="f1395" fmla="val 110"/>
              <a:gd name="f1396" fmla="val 109"/>
              <a:gd name="f1397" fmla="val 108"/>
              <a:gd name="f1398" fmla="val 107"/>
              <a:gd name="f1399" fmla="val 105"/>
              <a:gd name="f1400" fmla="val 103"/>
              <a:gd name="f1401" fmla="val 102"/>
              <a:gd name="f1402" fmla="val 101"/>
              <a:gd name="f1403" fmla="val 100"/>
              <a:gd name="f1404" fmla="val 99"/>
              <a:gd name="f1405" fmla="val 98"/>
              <a:gd name="f1406" fmla="val 97"/>
              <a:gd name="f1407" fmla="val 96"/>
              <a:gd name="f1408" fmla="val 95"/>
              <a:gd name="f1409" fmla="val 94"/>
              <a:gd name="f1410" fmla="val 93"/>
              <a:gd name="f1411" fmla="val 92"/>
              <a:gd name="f1412" fmla="val 91"/>
              <a:gd name="f1413" fmla="val 89"/>
              <a:gd name="f1414" fmla="val 87"/>
              <a:gd name="f1415" fmla="val 85"/>
              <a:gd name="f1416" fmla="val 84"/>
              <a:gd name="f1417" fmla="val 82"/>
              <a:gd name="f1418" fmla="val 81"/>
              <a:gd name="f1419" fmla="val 79"/>
              <a:gd name="f1420" fmla="val 77"/>
              <a:gd name="f1421" fmla="val 75"/>
              <a:gd name="f1422" fmla="val 73"/>
              <a:gd name="f1423" fmla="val 71"/>
              <a:gd name="f1424" fmla="val 69"/>
              <a:gd name="f1425" fmla="val 67"/>
              <a:gd name="f1426" fmla="val 65"/>
              <a:gd name="f1427" fmla="val 64"/>
              <a:gd name="f1428" fmla="val 62"/>
              <a:gd name="f1429" fmla="val 60"/>
              <a:gd name="f1430" fmla="val 58"/>
              <a:gd name="f1431" fmla="val 57"/>
              <a:gd name="f1432" fmla="val 56"/>
              <a:gd name="f1433" fmla="val 55"/>
              <a:gd name="f1434" fmla="val 54"/>
              <a:gd name="f1435" fmla="val 53"/>
              <a:gd name="f1436" fmla="val 52"/>
              <a:gd name="f1437" fmla="val 51"/>
              <a:gd name="f1438" fmla="val 49"/>
              <a:gd name="f1439" fmla="val 48"/>
              <a:gd name="f1440" fmla="val 47"/>
              <a:gd name="f1441" fmla="val 46"/>
              <a:gd name="f1442" fmla="val 45"/>
              <a:gd name="f1443" fmla="val 44"/>
              <a:gd name="f1444" fmla="val 43"/>
              <a:gd name="f1445" fmla="val 42"/>
              <a:gd name="f1446" fmla="val 41"/>
              <a:gd name="f1447" fmla="val 40"/>
              <a:gd name="f1448" fmla="val 39"/>
              <a:gd name="f1449" fmla="val 38"/>
              <a:gd name="f1450" fmla="val 37"/>
              <a:gd name="f1451" fmla="val 36"/>
              <a:gd name="f1452" fmla="val 35"/>
              <a:gd name="f1453" fmla="val 34"/>
              <a:gd name="f1454" fmla="val 33"/>
              <a:gd name="f1455" fmla="val 32"/>
              <a:gd name="f1456" fmla="val 31"/>
              <a:gd name="f1457" fmla="val 30"/>
              <a:gd name="f1458" fmla="val 29"/>
              <a:gd name="f1459" fmla="val 28"/>
              <a:gd name="f1460" fmla="val 27"/>
              <a:gd name="f1461" fmla="val 26"/>
              <a:gd name="f1462" fmla="val 25"/>
              <a:gd name="f1463" fmla="val 24"/>
              <a:gd name="f1464" fmla="val 23"/>
              <a:gd name="f1465" fmla="val 22"/>
              <a:gd name="f1466" fmla="val 21"/>
              <a:gd name="f1467" fmla="val 20"/>
              <a:gd name="f1468" fmla="val 19"/>
              <a:gd name="f1469" fmla="val 17"/>
              <a:gd name="f1470" fmla="val 16"/>
              <a:gd name="f1471" fmla="val 14"/>
              <a:gd name="f1472" fmla="val 13"/>
              <a:gd name="f1473" fmla="val 12"/>
              <a:gd name="f1474" fmla="val 11"/>
              <a:gd name="f1475" fmla="val 10"/>
              <a:gd name="f1476" fmla="val 9"/>
              <a:gd name="f1477" fmla="val 8"/>
              <a:gd name="f1478" fmla="val 7"/>
              <a:gd name="f1479" fmla="val 6"/>
              <a:gd name="f1480" fmla="val 5"/>
              <a:gd name="f1481" fmla="val 4"/>
              <a:gd name="f1482" fmla="val 3"/>
              <a:gd name="f1483" fmla="val 2"/>
              <a:gd name="f1484" fmla="val 1"/>
              <a:gd name="f1485" fmla="val 15"/>
              <a:gd name="f1486" fmla="val 18"/>
              <a:gd name="f1487" fmla="val 50"/>
              <a:gd name="f1488" fmla="val 59"/>
              <a:gd name="f1489" fmla="val 61"/>
              <a:gd name="f1490" fmla="val 63"/>
              <a:gd name="f1491" fmla="val 66"/>
              <a:gd name="f1492" fmla="val 68"/>
              <a:gd name="f1493" fmla="val 70"/>
              <a:gd name="f1494" fmla="val 72"/>
              <a:gd name="f1495" fmla="val 74"/>
              <a:gd name="f1496" fmla="val 76"/>
              <a:gd name="f1497" fmla="val 78"/>
              <a:gd name="f1498" fmla="val 80"/>
              <a:gd name="f1499" fmla="val 86"/>
              <a:gd name="f1500" fmla="val 88"/>
              <a:gd name="f1501" fmla="val 90"/>
              <a:gd name="f1502" fmla="val 104"/>
              <a:gd name="f1503" fmla="val 106"/>
              <a:gd name="f1504" fmla="val 115"/>
              <a:gd name="f1505" fmla="val 119"/>
              <a:gd name="f1506" fmla="val 140"/>
              <a:gd name="f1507" fmla="val 142"/>
              <a:gd name="f1508" fmla="val 144"/>
              <a:gd name="f1509" fmla="val 146"/>
              <a:gd name="f1510" fmla="val 148"/>
              <a:gd name="f1511" fmla="val 150"/>
              <a:gd name="f1512" fmla="val 156"/>
              <a:gd name="f1513" fmla="val 158"/>
              <a:gd name="f1514" fmla="val 160"/>
              <a:gd name="f1515" fmla="val 169"/>
              <a:gd name="f1516" fmla="val 236"/>
              <a:gd name="f1517" fmla="val 1280"/>
              <a:gd name="f1518" fmla="val 1370"/>
              <a:gd name="f1519" fmla="val 1371"/>
              <a:gd name="f1520" fmla="val 1372"/>
              <a:gd name="f1521" fmla="val 1373"/>
              <a:gd name="f1522" fmla="val 1374"/>
              <a:gd name="f1523" fmla="val 1375"/>
              <a:gd name="f1524" fmla="val 1376"/>
              <a:gd name="f1525" fmla="val 1378"/>
              <a:gd name="f1526" fmla="val 1379"/>
              <a:gd name="f1527" fmla="val 1380"/>
              <a:gd name="f1528" fmla="val 1381"/>
              <a:gd name="f1529" fmla="val 1382"/>
              <a:gd name="f1530" fmla="val 1383"/>
              <a:gd name="f1531" fmla="val 1384"/>
              <a:gd name="f1532" fmla="val 1385"/>
              <a:gd name="f1533" fmla="val 1386"/>
              <a:gd name="f1534" fmla="val 1387"/>
              <a:gd name="f1535" fmla="val 1388"/>
              <a:gd name="f1536" fmla="val 1389"/>
              <a:gd name="f1537" fmla="val 1390"/>
              <a:gd name="f1538" fmla="val 1391"/>
              <a:gd name="f1539" fmla="val 1393"/>
              <a:gd name="f1540" fmla="val 1394"/>
              <a:gd name="f1541" fmla="val 1396"/>
              <a:gd name="f1542" fmla="val 1397"/>
              <a:gd name="f1543" fmla="val 1398"/>
              <a:gd name="f1544" fmla="val 1399"/>
              <a:gd name="f1545" fmla="val 1400"/>
              <a:gd name="f1546" fmla="val 1401"/>
              <a:gd name="f1547" fmla="val 1402"/>
              <a:gd name="f1548" fmla="val 1403"/>
              <a:gd name="f1549" fmla="val 1404"/>
              <a:gd name="f1550" fmla="val 1405"/>
              <a:gd name="f1551" fmla="val 1406"/>
              <a:gd name="f1552" fmla="val 1407"/>
              <a:gd name="f1553" fmla="val 1409"/>
              <a:gd name="f1554" fmla="val 1411"/>
              <a:gd name="f1555" fmla="val 1412"/>
              <a:gd name="f1556" fmla="val 1413"/>
              <a:gd name="f1557" fmla="val 1414"/>
              <a:gd name="f1558" fmla="val 1415"/>
              <a:gd name="f1559" fmla="val 1416"/>
              <a:gd name="f1560" fmla="val 1417"/>
              <a:gd name="f1561" fmla="val 1418"/>
              <a:gd name="f1562" fmla="val 1419"/>
              <a:gd name="f1563" fmla="val 1420"/>
              <a:gd name="f1564" fmla="val 1421"/>
              <a:gd name="f1565" fmla="val 1422"/>
              <a:gd name="f1566" fmla="val 1423"/>
              <a:gd name="f1567" fmla="val 1424"/>
              <a:gd name="f1568" fmla="val 1425"/>
              <a:gd name="f1569" fmla="val 1426"/>
              <a:gd name="f1570" fmla="val 1427"/>
              <a:gd name="f1571" fmla="val 1428"/>
              <a:gd name="f1572" fmla="val 1429"/>
              <a:gd name="f1573" fmla="val 1430"/>
              <a:gd name="f1574" fmla="val 1431"/>
              <a:gd name="f1575" fmla="val 1432"/>
              <a:gd name="f1576" fmla="val 1433"/>
              <a:gd name="f1577" fmla="val 1434"/>
              <a:gd name="f1578" fmla="val 1435"/>
              <a:gd name="f1579" fmla="val 1436"/>
              <a:gd name="f1580" fmla="val 1437"/>
              <a:gd name="f1581" fmla="val 1438"/>
              <a:gd name="f1582" fmla="val 1439"/>
              <a:gd name="f1583" fmla="val 1440"/>
              <a:gd name="f1584" fmla="val 1442"/>
              <a:gd name="f1585" fmla="val 1443"/>
              <a:gd name="f1586" fmla="val 1444"/>
              <a:gd name="f1587" fmla="val 1445"/>
              <a:gd name="f1588" fmla="val 1446"/>
              <a:gd name="f1589" fmla="val 1447"/>
              <a:gd name="f1590" fmla="val 1448"/>
              <a:gd name="f1591" fmla="val 1449"/>
              <a:gd name="f1592" fmla="val 1450"/>
              <a:gd name="f1593" fmla="val 1451"/>
              <a:gd name="f1594" fmla="val 1452"/>
              <a:gd name="f1595" fmla="val 1454"/>
              <a:gd name="f1596" fmla="val 1455"/>
              <a:gd name="f1597" fmla="val 1456"/>
              <a:gd name="f1598" fmla="val 1457"/>
              <a:gd name="f1599" fmla="val 1458"/>
              <a:gd name="f1600" fmla="val 1459"/>
              <a:gd name="f1601" fmla="val 1460"/>
              <a:gd name="f1602" fmla="val 1461"/>
              <a:gd name="f1603" fmla="val 1462"/>
              <a:gd name="f1604" fmla="val 1463"/>
              <a:gd name="f1605" fmla="val 1464"/>
              <a:gd name="f1606" fmla="val 1465"/>
              <a:gd name="f1607" fmla="val 1466"/>
              <a:gd name="f1608" fmla="val 1467"/>
              <a:gd name="f1609" fmla="val 1468"/>
              <a:gd name="f1610" fmla="val 1469"/>
              <a:gd name="f1611" fmla="val 1470"/>
              <a:gd name="f1612" fmla="val 1471"/>
              <a:gd name="f1613" fmla="val 1472"/>
              <a:gd name="f1614" fmla="val 1473"/>
              <a:gd name="f1615" fmla="val 1474"/>
              <a:gd name="f1616" fmla="val 1475"/>
              <a:gd name="f1617" fmla="val 1476"/>
              <a:gd name="f1618" fmla="val 1477"/>
              <a:gd name="f1619" fmla="val 1478"/>
              <a:gd name="f1620" fmla="val 1479"/>
              <a:gd name="f1621" fmla="val 1480"/>
              <a:gd name="f1622" fmla="val 1481"/>
              <a:gd name="f1623" fmla="val 1482"/>
              <a:gd name="f1624" fmla="val 1483"/>
              <a:gd name="f1625" fmla="val 1484"/>
              <a:gd name="f1626" fmla="val 1485"/>
              <a:gd name="f1627" fmla="val 1486"/>
              <a:gd name="f1628" fmla="val 1487"/>
              <a:gd name="f1629" fmla="val 1488"/>
              <a:gd name="f1630" fmla="val 1489"/>
              <a:gd name="f1631" fmla="val 1490"/>
              <a:gd name="f1632" fmla="val 1491"/>
              <a:gd name="f1633" fmla="val 1492"/>
              <a:gd name="f1634" fmla="val 1493"/>
              <a:gd name="f1635" fmla="val 1494"/>
              <a:gd name="f1636" fmla="val 1495"/>
              <a:gd name="f1637" fmla="val 1496"/>
              <a:gd name="f1638" fmla="val 1497"/>
              <a:gd name="f1639" fmla="val 1498"/>
              <a:gd name="f1640" fmla="val 1499"/>
              <a:gd name="f1641" fmla="val 1500"/>
              <a:gd name="f1642" fmla="val 1501"/>
              <a:gd name="f1643" fmla="val 1502"/>
              <a:gd name="f1644" fmla="val 1503"/>
              <a:gd name="f1645" fmla="val 1504"/>
              <a:gd name="f1646" fmla="val 1505"/>
              <a:gd name="f1647" fmla="val 1506"/>
              <a:gd name="f1648" fmla="val 1507"/>
              <a:gd name="f1649" fmla="val 1508"/>
              <a:gd name="f1650" fmla="val 1509"/>
              <a:gd name="f1651" fmla="val 1510"/>
              <a:gd name="f1652" fmla="val 1511"/>
              <a:gd name="f1653" fmla="val 1512"/>
              <a:gd name="f1654" fmla="val 1513"/>
              <a:gd name="f1655" fmla="val 1514"/>
              <a:gd name="f1656" fmla="val 1515"/>
              <a:gd name="f1657" fmla="val 1516"/>
              <a:gd name="f1658" fmla="val 1517"/>
              <a:gd name="f1659" fmla="val 1518"/>
              <a:gd name="f1660" fmla="val 1519"/>
              <a:gd name="f1661" fmla="val 1520"/>
              <a:gd name="f1662" fmla="val 1522"/>
              <a:gd name="f1663" fmla="val 1524"/>
              <a:gd name="f1664" fmla="val 1525"/>
              <a:gd name="f1665" fmla="val 1526"/>
              <a:gd name="f1666" fmla="val 1527"/>
              <a:gd name="f1667" fmla="val 1528"/>
              <a:gd name="f1668" fmla="val 1529"/>
              <a:gd name="f1669" fmla="val 1530"/>
              <a:gd name="f1670" fmla="val 1532"/>
              <a:gd name="f1671" fmla="val 1533"/>
              <a:gd name="f1672" fmla="val 1534"/>
              <a:gd name="f1673" fmla="val 1535"/>
              <a:gd name="f1674" fmla="val 1536"/>
              <a:gd name="f1675" fmla="val 1537"/>
              <a:gd name="f1676" fmla="val 1538"/>
              <a:gd name="f1677" fmla="val 1539"/>
              <a:gd name="f1678" fmla="val 1540"/>
              <a:gd name="f1679" fmla="val 1542"/>
              <a:gd name="f1680" fmla="val 1544"/>
              <a:gd name="f1681" fmla="val 1546"/>
              <a:gd name="f1682" fmla="val 1548"/>
              <a:gd name="f1683" fmla="val 1550"/>
              <a:gd name="f1684" fmla="val 1552"/>
              <a:gd name="f1685" fmla="val 1553"/>
              <a:gd name="f1686" fmla="val 1555"/>
              <a:gd name="f1687" fmla="val 1557"/>
              <a:gd name="f1688" fmla="val 1558"/>
              <a:gd name="f1689" fmla="val 1559"/>
              <a:gd name="f1690" fmla="val 1560"/>
              <a:gd name="f1691" fmla="val 1561"/>
              <a:gd name="f1692" fmla="val 1563"/>
              <a:gd name="f1693" fmla="val 1564"/>
              <a:gd name="f1694" fmla="val 1566"/>
              <a:gd name="f1695" fmla="val 1567"/>
              <a:gd name="f1696" fmla="val 1569"/>
              <a:gd name="f1697" fmla="val 1570"/>
              <a:gd name="f1698" fmla="val 1571"/>
              <a:gd name="f1699" fmla="val 1572"/>
              <a:gd name="f1700" fmla="val 1573"/>
              <a:gd name="f1701" fmla="val 1574"/>
              <a:gd name="f1702" fmla="val 1575"/>
              <a:gd name="f1703" fmla="val 1577"/>
              <a:gd name="f1704" fmla="val 1579"/>
              <a:gd name="f1705" fmla="val 1581"/>
              <a:gd name="f1706" fmla="val 1585"/>
              <a:gd name="f1707" fmla="val 1587"/>
              <a:gd name="f1708" fmla="val 1588"/>
              <a:gd name="f1709" fmla="val 1589"/>
              <a:gd name="f1710" fmla="val 1590"/>
              <a:gd name="f1711" fmla="val 1591"/>
              <a:gd name="f1712" fmla="val 1592"/>
              <a:gd name="f1713" fmla="val 1593"/>
              <a:gd name="f1714" fmla="val 1595"/>
              <a:gd name="f1715" fmla="val 1596"/>
              <a:gd name="f1716" fmla="val 1598"/>
              <a:gd name="f1717" fmla="val 1600"/>
              <a:gd name="f1718" fmla="val 1601"/>
              <a:gd name="f1719" fmla="val 1602"/>
              <a:gd name="f1720" fmla="val 1603"/>
              <a:gd name="f1721" fmla="val 1604"/>
              <a:gd name="f1722" fmla="val 1605"/>
              <a:gd name="f1723" fmla="val 1606"/>
              <a:gd name="f1724" fmla="val 1607"/>
              <a:gd name="f1725" fmla="val 1608"/>
              <a:gd name="f1726" fmla="val 1609"/>
              <a:gd name="f1727" fmla="val 1610"/>
              <a:gd name="f1728" fmla="val 1611"/>
              <a:gd name="f1729" fmla="val 1612"/>
              <a:gd name="f1730" fmla="val 1613"/>
              <a:gd name="f1731" fmla="val 1614"/>
              <a:gd name="f1732" fmla="val 1616"/>
              <a:gd name="f1733" fmla="val 1617"/>
              <a:gd name="f1734" fmla="val 1618"/>
              <a:gd name="f1735" fmla="val 1619"/>
              <a:gd name="f1736" fmla="val 1620"/>
              <a:gd name="f1737" fmla="val 1621"/>
              <a:gd name="f1738" fmla="val 1622"/>
              <a:gd name="f1739" fmla="val 1623"/>
              <a:gd name="f1740" fmla="val 1624"/>
              <a:gd name="f1741" fmla="val 1625"/>
              <a:gd name="f1742" fmla="val 1626"/>
              <a:gd name="f1743" fmla="val 1627"/>
              <a:gd name="f1744" fmla="val 1628"/>
              <a:gd name="f1745" fmla="val 1629"/>
              <a:gd name="f1746" fmla="val 1630"/>
              <a:gd name="f1747" fmla="val 1631"/>
              <a:gd name="f1748" fmla="val 1632"/>
              <a:gd name="f1749" fmla="val 1633"/>
              <a:gd name="f1750" fmla="val 1634"/>
              <a:gd name="f1751" fmla="val 1635"/>
              <a:gd name="f1752" fmla="val 1636"/>
              <a:gd name="f1753" fmla="val 1637"/>
              <a:gd name="f1754" fmla="val 1638"/>
              <a:gd name="f1755" fmla="val 1639"/>
              <a:gd name="f1756" fmla="val 1640"/>
              <a:gd name="f1757" fmla="val 1641"/>
              <a:gd name="f1758" fmla="val 1642"/>
              <a:gd name="f1759" fmla="val 1644"/>
              <a:gd name="f1760" fmla="val 1645"/>
              <a:gd name="f1761" fmla="val 1646"/>
              <a:gd name="f1762" fmla="val 1648"/>
              <a:gd name="f1763" fmla="val 1649"/>
              <a:gd name="f1764" fmla="val 1650"/>
              <a:gd name="f1765" fmla="val 1651"/>
              <a:gd name="f1766" fmla="val 1652"/>
              <a:gd name="f1767" fmla="val 1653"/>
              <a:gd name="f1768" fmla="val 1654"/>
              <a:gd name="f1769" fmla="val 1655"/>
              <a:gd name="f1770" fmla="val 1656"/>
              <a:gd name="f1771" fmla="val 1657"/>
              <a:gd name="f1772" fmla="val 1658"/>
              <a:gd name="f1773" fmla="val 1659"/>
              <a:gd name="f1774" fmla="val 1660"/>
              <a:gd name="f1775" fmla="val 1661"/>
              <a:gd name="f1776" fmla="val 1662"/>
              <a:gd name="f1777" fmla="val 1663"/>
              <a:gd name="f1778" fmla="val 1664"/>
              <a:gd name="f1779" fmla="val 1666"/>
              <a:gd name="f1780" fmla="val 1668"/>
              <a:gd name="f1781" fmla="val 1670"/>
              <a:gd name="f1782" fmla="val 1671"/>
              <a:gd name="f1783" fmla="val 1673"/>
              <a:gd name="f1784" fmla="val 1675"/>
              <a:gd name="f1785" fmla="val 1677"/>
              <a:gd name="f1786" fmla="val 1678"/>
              <a:gd name="f1787" fmla="val 1679"/>
              <a:gd name="f1788" fmla="val 1680"/>
              <a:gd name="f1789" fmla="val 1681"/>
              <a:gd name="f1790" fmla="val 1682"/>
              <a:gd name="f1791" fmla="val 1683"/>
              <a:gd name="f1792" fmla="val 1684"/>
              <a:gd name="f1793" fmla="val 1686"/>
              <a:gd name="f1794" fmla="val 1687"/>
              <a:gd name="f1795" fmla="val 1689"/>
              <a:gd name="f1796" fmla="val 1690"/>
              <a:gd name="f1797" fmla="val 1691"/>
              <a:gd name="f1798" fmla="val 1692"/>
              <a:gd name="f1799" fmla="val 1693"/>
              <a:gd name="f1800" fmla="val 1694"/>
              <a:gd name="f1801" fmla="val 1695"/>
              <a:gd name="f1802" fmla="val 1696"/>
              <a:gd name="f1803" fmla="val 1697"/>
              <a:gd name="f1804" fmla="val 1698"/>
              <a:gd name="f1805" fmla="val 1699"/>
              <a:gd name="f1806" fmla="val 1700"/>
              <a:gd name="f1807" fmla="val 1702"/>
              <a:gd name="f1808" fmla="val 1703"/>
              <a:gd name="f1809" fmla="val 1704"/>
              <a:gd name="f1810" fmla="val 1705"/>
              <a:gd name="f1811" fmla="val 1706"/>
              <a:gd name="f1812" fmla="val 1707"/>
              <a:gd name="f1813" fmla="val 1708"/>
              <a:gd name="f1814" fmla="val 1709"/>
              <a:gd name="f1815" fmla="val 1710"/>
              <a:gd name="f1816" fmla="val 1711"/>
              <a:gd name="f1817" fmla="val 1712"/>
              <a:gd name="f1818" fmla="val 1713"/>
              <a:gd name="f1819" fmla="val 1714"/>
              <a:gd name="f1820" fmla="val 1715"/>
              <a:gd name="f1821" fmla="val 1716"/>
              <a:gd name="f1822" fmla="val 1717"/>
              <a:gd name="f1823" fmla="val 1718"/>
              <a:gd name="f1824" fmla="val 1719"/>
              <a:gd name="f1825" fmla="val 1720"/>
              <a:gd name="f1826" fmla="val 1721"/>
              <a:gd name="f1827" fmla="val 1722"/>
              <a:gd name="f1828" fmla="val 1724"/>
              <a:gd name="f1829" fmla="val 1725"/>
              <a:gd name="f1830" fmla="val 1726"/>
              <a:gd name="f1831" fmla="val 1727"/>
              <a:gd name="f1832" fmla="val 1728"/>
              <a:gd name="f1833" fmla="val 1729"/>
              <a:gd name="f1834" fmla="val 1730"/>
              <a:gd name="f1835" fmla="val 1731"/>
              <a:gd name="f1836" fmla="val 1733"/>
              <a:gd name="f1837" fmla="val 1734"/>
              <a:gd name="f1838" fmla="val 1735"/>
              <a:gd name="f1839" fmla="val 1736"/>
              <a:gd name="f1840" fmla="val 1737"/>
              <a:gd name="f1841" fmla="val 1738"/>
              <a:gd name="f1842" fmla="val 1739"/>
              <a:gd name="f1843" fmla="val 1740"/>
              <a:gd name="f1844" fmla="val 1741"/>
              <a:gd name="f1845" fmla="val 1742"/>
              <a:gd name="f1846" fmla="val 1743"/>
              <a:gd name="f1847" fmla="val 1744"/>
              <a:gd name="f1848" fmla="val 1745"/>
              <a:gd name="f1849" fmla="val 1747"/>
              <a:gd name="f1850" fmla="val 1748"/>
              <a:gd name="f1851" fmla="val 1750"/>
              <a:gd name="f1852" fmla="val 1753"/>
              <a:gd name="f1853" fmla="val 1757"/>
              <a:gd name="f1854" fmla="val 1760"/>
              <a:gd name="f1855" fmla="val 1762"/>
              <a:gd name="f1856" fmla="val 1764"/>
              <a:gd name="f1857" fmla="val 1765"/>
              <a:gd name="f1858" fmla="val 1766"/>
              <a:gd name="f1859" fmla="val 1767"/>
              <a:gd name="f1860" fmla="val 1768"/>
              <a:gd name="f1861" fmla="val 1769"/>
              <a:gd name="f1862" fmla="val 1770"/>
              <a:gd name="f1863" fmla="val 1771"/>
              <a:gd name="f1864" fmla="val 1772"/>
              <a:gd name="f1865" fmla="val 1773"/>
              <a:gd name="f1866" fmla="val 1774"/>
              <a:gd name="f1867" fmla="val 1777"/>
              <a:gd name="f1868" fmla="val 1776"/>
              <a:gd name="f1869" fmla="val 1778"/>
              <a:gd name="f1870" fmla="val 1779"/>
              <a:gd name="f1871" fmla="val 1780"/>
              <a:gd name="f1872" fmla="val 1781"/>
              <a:gd name="f1873" fmla="val 1782"/>
              <a:gd name="f1874" fmla="val 1783"/>
              <a:gd name="f1875" fmla="val 1784"/>
              <a:gd name="f1876" fmla="val 1785"/>
              <a:gd name="f1877" fmla="val 1786"/>
              <a:gd name="f1878" fmla="val 1787"/>
              <a:gd name="f1879" fmla="val 1788"/>
              <a:gd name="f1880" fmla="val 1789"/>
              <a:gd name="f1881" fmla="val 1790"/>
              <a:gd name="f1882" fmla="val 1791"/>
              <a:gd name="f1883" fmla="val 1793"/>
              <a:gd name="f1884" fmla="val 1794"/>
              <a:gd name="f1885" fmla="val 1795"/>
              <a:gd name="f1886" fmla="val 1796"/>
              <a:gd name="f1887" fmla="val 1797"/>
              <a:gd name="f1888" fmla="val 1798"/>
              <a:gd name="f1889" fmla="val 1799"/>
              <a:gd name="f1890" fmla="val 1800"/>
              <a:gd name="f1891" fmla="val 1801"/>
              <a:gd name="f1892" fmla="val 1802"/>
              <a:gd name="f1893" fmla="val 1803"/>
              <a:gd name="f1894" fmla="val 1804"/>
              <a:gd name="f1895" fmla="val 1805"/>
              <a:gd name="f1896" fmla="val 1806"/>
              <a:gd name="f1897" fmla="val 1807"/>
              <a:gd name="f1898" fmla="val 1808"/>
              <a:gd name="f1899" fmla="val 1809"/>
              <a:gd name="f1900" fmla="val 1811"/>
              <a:gd name="f1901" fmla="val 1813"/>
              <a:gd name="f1902" fmla="val 1814"/>
              <a:gd name="f1903" fmla="val 1815"/>
              <a:gd name="f1904" fmla="val 1816"/>
              <a:gd name="f1905" fmla="val 1818"/>
              <a:gd name="f1906" fmla="val 1821"/>
              <a:gd name="f1907" fmla="val 1822"/>
              <a:gd name="f1908" fmla="val 1823"/>
              <a:gd name="f1909" fmla="val 1824"/>
              <a:gd name="f1910" fmla="val 1825"/>
              <a:gd name="f1911" fmla="val 1826"/>
              <a:gd name="f1912" fmla="val 1820"/>
              <a:gd name="f1913" fmla="val 1819"/>
              <a:gd name="f1914" fmla="val 1817"/>
              <a:gd name="f1915" fmla="val 1812"/>
              <a:gd name="f1916" fmla="val 1810"/>
              <a:gd name="f1917" fmla="val 1834"/>
              <a:gd name="f1918" fmla="val 1838"/>
              <a:gd name="f1919" fmla="val 1859"/>
              <a:gd name="f1920" fmla="val 1860"/>
              <a:gd name="f1921" fmla="val 1861"/>
              <a:gd name="f1922" fmla="val 1862"/>
              <a:gd name="f1923" fmla="val 1863"/>
              <a:gd name="f1924" fmla="val 1864"/>
              <a:gd name="f1925" fmla="val 1867"/>
              <a:gd name="f1926" fmla="val 1866"/>
              <a:gd name="f1927" fmla="val 1865"/>
              <a:gd name="f1928" fmla="val 1868"/>
              <a:gd name="f1929" fmla="val 1869"/>
              <a:gd name="f1930" fmla="val 1870"/>
              <a:gd name="f1931" fmla="val 1871"/>
              <a:gd name="f1932" fmla="val 1872"/>
              <a:gd name="f1933" fmla="val 1873"/>
              <a:gd name="f1934" fmla="val 1874"/>
              <a:gd name="f1935" fmla="val 1875"/>
              <a:gd name="f1936" fmla="val 1876"/>
              <a:gd name="f1937" fmla="val 1877"/>
              <a:gd name="f1938" fmla="val 1878"/>
              <a:gd name="f1939" fmla="val 1879"/>
              <a:gd name="f1940" fmla="val 1880"/>
              <a:gd name="f1941" fmla="val 1881"/>
              <a:gd name="f1942" fmla="val 1882"/>
              <a:gd name="f1943" fmla="val 1883"/>
              <a:gd name="f1944" fmla="val 1884"/>
              <a:gd name="f1945" fmla="val 1885"/>
              <a:gd name="f1946" fmla="val 1886"/>
              <a:gd name="f1947" fmla="val 1890"/>
              <a:gd name="f1948" fmla="val 1891"/>
              <a:gd name="f1949" fmla="val 1911"/>
              <a:gd name="f1950" fmla="val 1912"/>
              <a:gd name="f1951" fmla="val 1792"/>
              <a:gd name="f1952" fmla="val 1775"/>
              <a:gd name="f1953" fmla="val 1763"/>
              <a:gd name="f1954" fmla="val 1761"/>
              <a:gd name="f1955" fmla="val 1759"/>
              <a:gd name="f1956" fmla="val 1758"/>
              <a:gd name="f1957" fmla="val 1756"/>
              <a:gd name="f1958" fmla="val 1755"/>
              <a:gd name="f1959" fmla="val 1754"/>
              <a:gd name="f1960" fmla="val 1752"/>
              <a:gd name="f1961" fmla="val 1751"/>
              <a:gd name="f1962" fmla="val 1749"/>
              <a:gd name="f1963" fmla="val 1746"/>
              <a:gd name="f1964" fmla="val 1732"/>
              <a:gd name="f1965" fmla="val 1723"/>
              <a:gd name="f1966" fmla="val 1701"/>
              <a:gd name="f1967" fmla="val 1688"/>
              <a:gd name="f1968" fmla="val 1685"/>
              <a:gd name="f1969" fmla="val 1676"/>
              <a:gd name="f1970" fmla="val 1674"/>
              <a:gd name="f1971" fmla="val 1672"/>
              <a:gd name="f1972" fmla="val 1669"/>
              <a:gd name="f1973" fmla="val 1667"/>
              <a:gd name="f1974" fmla="val 1665"/>
              <a:gd name="f1975" fmla="val 1647"/>
              <a:gd name="f1976" fmla="val 1643"/>
              <a:gd name="f1977" fmla="val 1615"/>
              <a:gd name="f1978" fmla="val 1599"/>
              <a:gd name="f1979" fmla="val 1597"/>
              <a:gd name="f1980" fmla="val 1594"/>
              <a:gd name="f1981" fmla="val 1586"/>
              <a:gd name="f1982" fmla="val 1584"/>
              <a:gd name="f1983" fmla="val 1583"/>
              <a:gd name="f1984" fmla="val 1582"/>
              <a:gd name="f1985" fmla="val 1580"/>
              <a:gd name="f1986" fmla="val 1578"/>
              <a:gd name="f1987" fmla="val 1576"/>
              <a:gd name="f1988" fmla="val 1568"/>
              <a:gd name="f1989" fmla="val 1565"/>
              <a:gd name="f1990" fmla="val 1562"/>
              <a:gd name="f1991" fmla="val 1556"/>
              <a:gd name="f1992" fmla="val 1554"/>
              <a:gd name="f1993" fmla="val 1551"/>
              <a:gd name="f1994" fmla="val 1549"/>
              <a:gd name="f1995" fmla="val 1547"/>
              <a:gd name="f1996" fmla="val 1545"/>
              <a:gd name="f1997" fmla="val 1543"/>
              <a:gd name="f1998" fmla="val 1541"/>
              <a:gd name="f1999" fmla="val 1531"/>
              <a:gd name="f2000" fmla="val 1523"/>
              <a:gd name="f2001" fmla="val 1521"/>
              <a:gd name="f2002" fmla="val 1453"/>
              <a:gd name="f2003" fmla="val 1441"/>
              <a:gd name="f2004" fmla="val 1410"/>
              <a:gd name="f2005" fmla="val 1408"/>
              <a:gd name="f2006" fmla="val 1395"/>
              <a:gd name="f2007" fmla="val 1392"/>
              <a:gd name="f2008" fmla="val 83"/>
              <a:gd name="f2009" fmla="val 122"/>
              <a:gd name="f2010" fmla="val 124"/>
              <a:gd name="f2011" fmla="val 126"/>
              <a:gd name="f2012" fmla="val 128"/>
              <a:gd name="f2013" fmla="val 130"/>
              <a:gd name="f2014" fmla="val 132"/>
              <a:gd name="f2015" fmla="val 2431"/>
              <a:gd name="f2016" fmla="val 2432"/>
              <a:gd name="f2017" fmla="val 2433"/>
              <a:gd name="f2018" fmla="val 2434"/>
              <a:gd name="f2019" fmla="val 2435"/>
              <a:gd name="f2020" fmla="val 2436"/>
              <a:gd name="f2021" fmla="val 2437"/>
              <a:gd name="f2022" fmla="val 2438"/>
              <a:gd name="f2023" fmla="val 2439"/>
              <a:gd name="f2024" fmla="val 2440"/>
              <a:gd name="f2025" fmla="val 2441"/>
              <a:gd name="f2026" fmla="val 2442"/>
              <a:gd name="f2027" fmla="val 2443"/>
              <a:gd name="f2028" fmla="val 2430"/>
              <a:gd name="f2029" fmla="val 2482"/>
              <a:gd name="f2030" fmla="val 2481"/>
              <a:gd name="f2031" fmla="val 2480"/>
              <a:gd name="f2032" fmla="val 2479"/>
              <a:gd name="f2033" fmla="val 2478"/>
              <a:gd name="f2034" fmla="val 2477"/>
              <a:gd name="f2035" fmla="val 2476"/>
              <a:gd name="f2036" fmla="val 2475"/>
              <a:gd name="f2037" fmla="val 2474"/>
              <a:gd name="f2038" fmla="val 2473"/>
              <a:gd name="f2039" fmla="val 2483"/>
              <a:gd name="f2040" fmla="val 2484"/>
              <a:gd name="f2041" fmla="val 2486"/>
              <a:gd name="f2042" fmla="val 2487"/>
              <a:gd name="f2043" fmla="val 2488"/>
              <a:gd name="f2044" fmla="val 2489"/>
              <a:gd name="f2045" fmla="val 2491"/>
              <a:gd name="f2046" fmla="val 2492"/>
              <a:gd name="f2047" fmla="val 2493"/>
              <a:gd name="f2048" fmla="val 2494"/>
              <a:gd name="f2049" fmla="val 2495"/>
              <a:gd name="f2050" fmla="val 2497"/>
              <a:gd name="f2051" fmla="val 2498"/>
              <a:gd name="f2052" fmla="val 2499"/>
              <a:gd name="f2053" fmla="val 2501"/>
              <a:gd name="f2054" fmla="val 2502"/>
              <a:gd name="f2055" fmla="val 2503"/>
              <a:gd name="f2056" fmla="val 2504"/>
              <a:gd name="f2057" fmla="val 2505"/>
              <a:gd name="f2058" fmla="val 2506"/>
              <a:gd name="f2059" fmla="val 2507"/>
              <a:gd name="f2060" fmla="val 2500"/>
              <a:gd name="f2061" fmla="val 2496"/>
              <a:gd name="f2062" fmla="val 2490"/>
              <a:gd name="f2063" fmla="val 2485"/>
              <a:gd name="f2064" fmla="val 2557"/>
              <a:gd name="f2065" fmla="val 2558"/>
              <a:gd name="f2066" fmla="val 2559"/>
              <a:gd name="f2067" fmla="val 2560"/>
              <a:gd name="f2068" fmla="val 2561"/>
              <a:gd name="f2069" fmla="val 2562"/>
              <a:gd name="f2070" fmla="val 2563"/>
              <a:gd name="f2071" fmla="val 2564"/>
              <a:gd name="f2072" fmla="val 2566"/>
              <a:gd name="f2073" fmla="val 2567"/>
              <a:gd name="f2074" fmla="val 2568"/>
              <a:gd name="f2075" fmla="val 2569"/>
              <a:gd name="f2076" fmla="val 2570"/>
              <a:gd name="f2077" fmla="val 2571"/>
              <a:gd name="f2078" fmla="val 2572"/>
              <a:gd name="f2079" fmla="val 2573"/>
              <a:gd name="f2080" fmla="val 2574"/>
              <a:gd name="f2081" fmla="val 2575"/>
              <a:gd name="f2082" fmla="val 2576"/>
              <a:gd name="f2083" fmla="val 2577"/>
              <a:gd name="f2084" fmla="val 2565"/>
              <a:gd name="f2085" fmla="val 2556"/>
              <a:gd name="f2086" fmla="val 2733"/>
              <a:gd name="f2087" fmla="val 2734"/>
              <a:gd name="f2088" fmla="val 2735"/>
              <a:gd name="f2089" fmla="val 2736"/>
              <a:gd name="f2090" fmla="val 2737"/>
              <a:gd name="f2091" fmla="val 2732"/>
              <a:gd name="f2092" fmla="val 2731"/>
              <a:gd name="f2093" fmla="val 2730"/>
              <a:gd name="f2094" fmla="val 2665"/>
              <a:gd name="f2095" fmla="val 2666"/>
              <a:gd name="f2096" fmla="val 2667"/>
              <a:gd name="f2097" fmla="val 2668"/>
              <a:gd name="f2098" fmla="val 2669"/>
              <a:gd name="f2099" fmla="val 2671"/>
              <a:gd name="f2100" fmla="val 2672"/>
              <a:gd name="f2101" fmla="val 2673"/>
              <a:gd name="f2102" fmla="val 2674"/>
              <a:gd name="f2103" fmla="val 2675"/>
              <a:gd name="f2104" fmla="val 2677"/>
              <a:gd name="f2105" fmla="val 2676"/>
              <a:gd name="f2106" fmla="val 2670"/>
              <a:gd name="f2107" fmla="val 2664"/>
              <a:gd name="f2108" fmla="val 2663"/>
              <a:gd name="f2109" fmla="val 2662"/>
              <a:gd name="f2110" fmla="val 2661"/>
              <a:gd name="f2111" fmla="val 2660"/>
              <a:gd name="f2112" fmla="val 2786"/>
              <a:gd name="f2113" fmla="val 2787"/>
              <a:gd name="f2114" fmla="val 2788"/>
              <a:gd name="f2115" fmla="val 2789"/>
              <a:gd name="f2116" fmla="val 2790"/>
              <a:gd name="f2117" fmla="val 2791"/>
              <a:gd name="f2118" fmla="val 2792"/>
              <a:gd name="f2119" fmla="val 2793"/>
              <a:gd name="f2120" fmla="val 2795"/>
              <a:gd name="f2121" fmla="val 2797"/>
              <a:gd name="f2122" fmla="val 2798"/>
              <a:gd name="f2123" fmla="val 2799"/>
              <a:gd name="f2124" fmla="val 2800"/>
              <a:gd name="f2125" fmla="val 2801"/>
              <a:gd name="f2126" fmla="val 2802"/>
              <a:gd name="f2127" fmla="val 2803"/>
              <a:gd name="f2128" fmla="val 2804"/>
              <a:gd name="f2129" fmla="val 2796"/>
              <a:gd name="f2130" fmla="val 2794"/>
              <a:gd name="f2131" fmla="val 2785"/>
              <a:gd name="f2132" fmla="val 2805"/>
              <a:gd name="f2133" fmla="val 2809"/>
              <a:gd name="f2134" fmla="val 2812"/>
              <a:gd name="f2135" fmla="val 2816"/>
              <a:gd name="f2136" fmla="val 2817"/>
              <a:gd name="f2137" fmla="val 2818"/>
              <a:gd name="f2138" fmla="val 2819"/>
              <a:gd name="f2139" fmla="val 2820"/>
              <a:gd name="f2140" fmla="val 2821"/>
              <a:gd name="f2141" fmla="val 2823"/>
              <a:gd name="f2142" fmla="val 2824"/>
              <a:gd name="f2143" fmla="val 2822"/>
              <a:gd name="f2144" fmla="val 2815"/>
              <a:gd name="f2145" fmla="val 2813"/>
              <a:gd name="f2146" fmla="val 2811"/>
              <a:gd name="f2147" fmla="val 2814"/>
              <a:gd name="f2148" fmla="val 2825"/>
              <a:gd name="f2149" fmla="val 2826"/>
              <a:gd name="f2150" fmla="val 2827"/>
              <a:gd name="f2151" fmla="val 2829"/>
              <a:gd name="f2152" fmla="val 2831"/>
              <a:gd name="f2153" fmla="val 2833"/>
              <a:gd name="f2154" fmla="val 2834"/>
              <a:gd name="f2155" fmla="val 2836"/>
              <a:gd name="f2156" fmla="val 2837"/>
              <a:gd name="f2157" fmla="val 2838"/>
              <a:gd name="f2158" fmla="val 2839"/>
              <a:gd name="f2159" fmla="val 2840"/>
              <a:gd name="f2160" fmla="val 2841"/>
              <a:gd name="f2161" fmla="val 2842"/>
              <a:gd name="f2162" fmla="val 2843"/>
              <a:gd name="f2163" fmla="val 2844"/>
              <a:gd name="f2164" fmla="val 2846"/>
              <a:gd name="f2165" fmla="val 2848"/>
              <a:gd name="f2166" fmla="val 2849"/>
              <a:gd name="f2167" fmla="val 2850"/>
              <a:gd name="f2168" fmla="val 2851"/>
              <a:gd name="f2169" fmla="val 2852"/>
              <a:gd name="f2170" fmla="val 2853"/>
              <a:gd name="f2171" fmla="val 2854"/>
              <a:gd name="f2172" fmla="val 2856"/>
              <a:gd name="f2173" fmla="val 2859"/>
              <a:gd name="f2174" fmla="val 2861"/>
              <a:gd name="f2175" fmla="val 2862"/>
              <a:gd name="f2176" fmla="val 2863"/>
              <a:gd name="f2177" fmla="val 2864"/>
              <a:gd name="f2178" fmla="val 2865"/>
              <a:gd name="f2179" fmla="val 2866"/>
              <a:gd name="f2180" fmla="val 2867"/>
              <a:gd name="f2181" fmla="val 2868"/>
              <a:gd name="f2182" fmla="val 2869"/>
              <a:gd name="f2183" fmla="val 2870"/>
              <a:gd name="f2184" fmla="val 2871"/>
              <a:gd name="f2185" fmla="val 2872"/>
              <a:gd name="f2186" fmla="val 2873"/>
              <a:gd name="f2187" fmla="val 2874"/>
              <a:gd name="f2188" fmla="val 2875"/>
              <a:gd name="f2189" fmla="val 2877"/>
              <a:gd name="f2190" fmla="val 2860"/>
              <a:gd name="f2191" fmla="val 2858"/>
              <a:gd name="f2192" fmla="val 2857"/>
              <a:gd name="f2193" fmla="val 2855"/>
              <a:gd name="f2194" fmla="val 2847"/>
              <a:gd name="f2195" fmla="val 2845"/>
              <a:gd name="f2196" fmla="val 2835"/>
              <a:gd name="f2197" fmla="val 2832"/>
              <a:gd name="f2198" fmla="val 2830"/>
              <a:gd name="f2199" fmla="val 2828"/>
              <a:gd name="f2200" fmla="val 2810"/>
              <a:gd name="f2201" fmla="val 2808"/>
              <a:gd name="f2202" fmla="val 2807"/>
              <a:gd name="f2203" fmla="val 2806"/>
              <a:gd name="f2204" fmla="val 2427"/>
              <a:gd name="f2205" fmla="val 2428"/>
              <a:gd name="f2206" fmla="val 2429"/>
              <a:gd name="f2207" fmla="val 2425"/>
              <a:gd name="f2208" fmla="val 2424"/>
              <a:gd name="f2209" fmla="val 2423"/>
              <a:gd name="f2210" fmla="val 2422"/>
              <a:gd name="f2211" fmla="val 2421"/>
              <a:gd name="f2212" fmla="val 2419"/>
              <a:gd name="f2213" fmla="val 2417"/>
              <a:gd name="f2214" fmla="val 2416"/>
              <a:gd name="f2215" fmla="val 2414"/>
              <a:gd name="f2216" fmla="val 2413"/>
              <a:gd name="f2217" fmla="val 2412"/>
              <a:gd name="f2218" fmla="val 2411"/>
              <a:gd name="f2219" fmla="val 2410"/>
              <a:gd name="f2220" fmla="val 2409"/>
              <a:gd name="f2221" fmla="val 2408"/>
              <a:gd name="f2222" fmla="val 2407"/>
              <a:gd name="f2223" fmla="val 2406"/>
              <a:gd name="f2224" fmla="val 2405"/>
              <a:gd name="f2225" fmla="val 2404"/>
              <a:gd name="f2226" fmla="val 2403"/>
              <a:gd name="f2227" fmla="val 2402"/>
              <a:gd name="f2228" fmla="val 2401"/>
              <a:gd name="f2229" fmla="val 2400"/>
              <a:gd name="f2230" fmla="val 2399"/>
              <a:gd name="f2231" fmla="val 2398"/>
              <a:gd name="f2232" fmla="val 2397"/>
              <a:gd name="f2233" fmla="val 2396"/>
              <a:gd name="f2234" fmla="val 2415"/>
              <a:gd name="f2235" fmla="val 2418"/>
              <a:gd name="f2236" fmla="val 2420"/>
              <a:gd name="f2237" fmla="val 2426"/>
              <a:gd name="f2238" fmla="val 2444"/>
              <a:gd name="f2239" fmla="val 2445"/>
              <a:gd name="f2240" fmla="val 2446"/>
              <a:gd name="f2241" fmla="val 2447"/>
              <a:gd name="f2242" fmla="val 2448"/>
              <a:gd name="f2243" fmla="val 2449"/>
              <a:gd name="f2244" fmla="val 2450"/>
              <a:gd name="f2245" fmla="val 2451"/>
              <a:gd name="f2246" fmla="val 2452"/>
              <a:gd name="f2247" fmla="val 2453"/>
              <a:gd name="f2248" fmla="val 2454"/>
              <a:gd name="f2249" fmla="val 2455"/>
              <a:gd name="f2250" fmla="val 2457"/>
              <a:gd name="f2251" fmla="val 2458"/>
              <a:gd name="f2252" fmla="val 2459"/>
              <a:gd name="f2253" fmla="val 2460"/>
              <a:gd name="f2254" fmla="val 2461"/>
              <a:gd name="f2255" fmla="val 2462"/>
              <a:gd name="f2256" fmla="val 2463"/>
              <a:gd name="f2257" fmla="val 2464"/>
              <a:gd name="f2258" fmla="val 2465"/>
              <a:gd name="f2259" fmla="val 2466"/>
              <a:gd name="f2260" fmla="val 2467"/>
              <a:gd name="f2261" fmla="val 2468"/>
              <a:gd name="f2262" fmla="val 2469"/>
              <a:gd name="f2263" fmla="val 2470"/>
              <a:gd name="f2264" fmla="val 2471"/>
              <a:gd name="f2265" fmla="val 2472"/>
              <a:gd name="f2266" fmla="val 2456"/>
              <a:gd name="f2267" fmla="val 3324"/>
              <a:gd name="f2268" fmla="val 3325"/>
              <a:gd name="f2269" fmla="val 3326"/>
              <a:gd name="f2270" fmla="val 3327"/>
              <a:gd name="f2271" fmla="val 3328"/>
              <a:gd name="f2272" fmla="val 3329"/>
              <a:gd name="f2273" fmla="val 3330"/>
              <a:gd name="f2274" fmla="val 3331"/>
              <a:gd name="f2275" fmla="val 3333"/>
              <a:gd name="f2276" fmla="val 3335"/>
              <a:gd name="f2277" fmla="val 3336"/>
              <a:gd name="f2278" fmla="val 3337"/>
              <a:gd name="f2279" fmla="val 3338"/>
              <a:gd name="f2280" fmla="val 3339"/>
              <a:gd name="f2281" fmla="val 3340"/>
              <a:gd name="f2282" fmla="val 3341"/>
              <a:gd name="f2283" fmla="val 3342"/>
              <a:gd name="f2284" fmla="val 3343"/>
              <a:gd name="f2285" fmla="val 3344"/>
              <a:gd name="f2286" fmla="val 3345"/>
              <a:gd name="f2287" fmla="val 3346"/>
              <a:gd name="f2288" fmla="val 3347"/>
              <a:gd name="f2289" fmla="val 3348"/>
              <a:gd name="f2290" fmla="val 3349"/>
              <a:gd name="f2291" fmla="val 3350"/>
              <a:gd name="f2292" fmla="val 3351"/>
              <a:gd name="f2293" fmla="val 3352"/>
              <a:gd name="f2294" fmla="val 3353"/>
              <a:gd name="f2295" fmla="val 3354"/>
              <a:gd name="f2296" fmla="val 3355"/>
              <a:gd name="f2297" fmla="val 3356"/>
              <a:gd name="f2298" fmla="val 3357"/>
              <a:gd name="f2299" fmla="val 3358"/>
              <a:gd name="f2300" fmla="val 3359"/>
              <a:gd name="f2301" fmla="val 3360"/>
              <a:gd name="f2302" fmla="val 3361"/>
              <a:gd name="f2303" fmla="val 3362"/>
              <a:gd name="f2304" fmla="val 3363"/>
              <a:gd name="f2305" fmla="val 3364"/>
              <a:gd name="f2306" fmla="val 3366"/>
              <a:gd name="f2307" fmla="val 3367"/>
              <a:gd name="f2308" fmla="val 3368"/>
              <a:gd name="f2309" fmla="val 3369"/>
              <a:gd name="f2310" fmla="val 3370"/>
              <a:gd name="f2311" fmla="val 3371"/>
              <a:gd name="f2312" fmla="val 3372"/>
              <a:gd name="f2313" fmla="val 3373"/>
              <a:gd name="f2314" fmla="val 3374"/>
              <a:gd name="f2315" fmla="val 3375"/>
              <a:gd name="f2316" fmla="val 3376"/>
              <a:gd name="f2317" fmla="val 3377"/>
              <a:gd name="f2318" fmla="val 3379"/>
              <a:gd name="f2319" fmla="val 3380"/>
              <a:gd name="f2320" fmla="val 3381"/>
              <a:gd name="f2321" fmla="val 3382"/>
              <a:gd name="f2322" fmla="val 3383"/>
              <a:gd name="f2323" fmla="val 3378"/>
              <a:gd name="f2324" fmla="val 3384"/>
              <a:gd name="f2325" fmla="val 3385"/>
              <a:gd name="f2326" fmla="val 3386"/>
              <a:gd name="f2327" fmla="val 3387"/>
              <a:gd name="f2328" fmla="val 3388"/>
              <a:gd name="f2329" fmla="val 3389"/>
              <a:gd name="f2330" fmla="val 3390"/>
              <a:gd name="f2331" fmla="val 3391"/>
              <a:gd name="f2332" fmla="val 3392"/>
              <a:gd name="f2333" fmla="val 3393"/>
              <a:gd name="f2334" fmla="val 3394"/>
              <a:gd name="f2335" fmla="val 3395"/>
              <a:gd name="f2336" fmla="val 3396"/>
              <a:gd name="f2337" fmla="val 3397"/>
              <a:gd name="f2338" fmla="val 3398"/>
              <a:gd name="f2339" fmla="val 3399"/>
              <a:gd name="f2340" fmla="val 3400"/>
              <a:gd name="f2341" fmla="val 3401"/>
              <a:gd name="f2342" fmla="val 3403"/>
              <a:gd name="f2343" fmla="val 3405"/>
              <a:gd name="f2344" fmla="val 3407"/>
              <a:gd name="f2345" fmla="val 3408"/>
              <a:gd name="f2346" fmla="val 3409"/>
              <a:gd name="f2347" fmla="val 3410"/>
              <a:gd name="f2348" fmla="val 3411"/>
              <a:gd name="f2349" fmla="val 3412"/>
              <a:gd name="f2350" fmla="val 3413"/>
              <a:gd name="f2351" fmla="val 3414"/>
              <a:gd name="f2352" fmla="val 3415"/>
              <a:gd name="f2353" fmla="val 3416"/>
              <a:gd name="f2354" fmla="val 3417"/>
              <a:gd name="f2355" fmla="val 3418"/>
              <a:gd name="f2356" fmla="val 3406"/>
              <a:gd name="f2357" fmla="val 3404"/>
              <a:gd name="f2358" fmla="val 3402"/>
              <a:gd name="f2359" fmla="val 3365"/>
              <a:gd name="f2360" fmla="val 3334"/>
              <a:gd name="f2361" fmla="val 3332"/>
              <a:gd name="f2362" fmla="val 3323"/>
              <a:gd name="f2363" fmla="val 3322"/>
              <a:gd name="f2364" fmla="val 3321"/>
              <a:gd name="f2365" fmla="val 3320"/>
              <a:gd name="f2366" fmla="val 3674"/>
              <a:gd name="f2367" fmla="val 3675"/>
              <a:gd name="f2368" fmla="val 3676"/>
              <a:gd name="f2369" fmla="val 3677"/>
              <a:gd name="f2370" fmla="val 3678"/>
              <a:gd name="f2371" fmla="val 3679"/>
              <a:gd name="f2372" fmla="val 3680"/>
              <a:gd name="f2373" fmla="val 3681"/>
              <a:gd name="f2374" fmla="val 3682"/>
              <a:gd name="f2375" fmla="val 3683"/>
              <a:gd name="f2376" fmla="val 3684"/>
              <a:gd name="f2377" fmla="val 3685"/>
              <a:gd name="f2378" fmla="val 3686"/>
              <a:gd name="f2379" fmla="val 3687"/>
              <a:gd name="f2380" fmla="val 3688"/>
              <a:gd name="f2381" fmla="val 3689"/>
              <a:gd name="f2382" fmla="val 3690"/>
              <a:gd name="f2383" fmla="val 3691"/>
              <a:gd name="f2384" fmla="val 3692"/>
              <a:gd name="f2385" fmla="val 3673"/>
              <a:gd name="f2386" fmla="val 3672"/>
              <a:gd name="f2387" fmla="val 2395"/>
              <a:gd name="f2388" fmla="val 2394"/>
              <a:gd name="f2389" fmla="val 2393"/>
              <a:gd name="f2390" fmla="val 2876"/>
              <a:gd name="f2391" fmla="val 2878"/>
              <a:gd name="f2392" fmla="val 2879"/>
              <a:gd name="f2393" fmla="val 2880"/>
              <a:gd name="f2394" fmla="val 2881"/>
              <a:gd name="f2395" fmla="val 2882"/>
              <a:gd name="f2396" fmla="val 2883"/>
              <a:gd name="f2397" fmla="val 2884"/>
              <a:gd name="f2398" fmla="val 2885"/>
              <a:gd name="f2399" fmla="val 2886"/>
              <a:gd name="f2400" fmla="val 2887"/>
              <a:gd name="f2401" fmla="val 2888"/>
              <a:gd name="f2402" fmla="val 2890"/>
              <a:gd name="f2403" fmla="val 2892"/>
              <a:gd name="f2404" fmla="val 2893"/>
              <a:gd name="f2405" fmla="val 2895"/>
              <a:gd name="f2406" fmla="val 2896"/>
              <a:gd name="f2407" fmla="val 2897"/>
              <a:gd name="f2408" fmla="val 2898"/>
              <a:gd name="f2409" fmla="val 2900"/>
              <a:gd name="f2410" fmla="val 2899"/>
              <a:gd name="f2411" fmla="val 2894"/>
              <a:gd name="f2412" fmla="val 2891"/>
              <a:gd name="f2413" fmla="val 2901"/>
              <a:gd name="f2414" fmla="val 2889"/>
              <a:gd name="f2415" fmla="val 3838"/>
              <a:gd name="f2416" fmla="val 3832"/>
              <a:gd name="f2417" fmla="val 3831"/>
              <a:gd name="f2418" fmla="val 3798"/>
              <a:gd name="f2419" fmla="val 3799"/>
              <a:gd name="f2420" fmla="val 3800"/>
              <a:gd name="f2421" fmla="val 3801"/>
              <a:gd name="f2422" fmla="val 3802"/>
              <a:gd name="f2423" fmla="val 3803"/>
              <a:gd name="f2424" fmla="val 3804"/>
              <a:gd name="f2425" fmla="val 3805"/>
              <a:gd name="f2426" fmla="val 3806"/>
              <a:gd name="f2427" fmla="val 3807"/>
              <a:gd name="f2428" fmla="val 3808"/>
              <a:gd name="f2429" fmla="val 3809"/>
              <a:gd name="f2430" fmla="val 3810"/>
              <a:gd name="f2431" fmla="val 3811"/>
              <a:gd name="f2432" fmla="val 3812"/>
              <a:gd name="f2433" fmla="val 3813"/>
              <a:gd name="f2434" fmla="val 3814"/>
              <a:gd name="f2435" fmla="val 3816"/>
              <a:gd name="f2436" fmla="val 3817"/>
              <a:gd name="f2437" fmla="val 3818"/>
              <a:gd name="f2438" fmla="val 3819"/>
              <a:gd name="f2439" fmla="val 3820"/>
              <a:gd name="f2440" fmla="val 3821"/>
              <a:gd name="f2441" fmla="val 3822"/>
              <a:gd name="f2442" fmla="val 3823"/>
              <a:gd name="f2443" fmla="val 3824"/>
              <a:gd name="f2444" fmla="val 3825"/>
              <a:gd name="f2445" fmla="val 3827"/>
              <a:gd name="f2446" fmla="val 3828"/>
              <a:gd name="f2447" fmla="val 3829"/>
              <a:gd name="f2448" fmla="val 3830"/>
              <a:gd name="f2449" fmla="val 3833"/>
              <a:gd name="f2450" fmla="val 3834"/>
              <a:gd name="f2451" fmla="val 3826"/>
              <a:gd name="f2452" fmla="val 3815"/>
              <a:gd name="f2453" fmla="val 3797"/>
              <a:gd name="f2454" fmla="val 3427"/>
              <a:gd name="f2455" fmla="val 3428"/>
              <a:gd name="f2456" fmla="val 3429"/>
              <a:gd name="f2457" fmla="val 3430"/>
              <a:gd name="f2458" fmla="val 3431"/>
              <a:gd name="f2459" fmla="val 3432"/>
              <a:gd name="f2460" fmla="val 3433"/>
              <a:gd name="f2461" fmla="val 3434"/>
              <a:gd name="f2462" fmla="val 3435"/>
              <a:gd name="f2463" fmla="val 3436"/>
              <a:gd name="f2464" fmla="val 3437"/>
              <a:gd name="f2465" fmla="val 3439"/>
              <a:gd name="f2466" fmla="val 3440"/>
              <a:gd name="f2467" fmla="val 3441"/>
              <a:gd name="f2468" fmla="val 3442"/>
              <a:gd name="f2469" fmla="val 3443"/>
              <a:gd name="f2470" fmla="val 3444"/>
              <a:gd name="f2471" fmla="val 3445"/>
              <a:gd name="f2472" fmla="val 3446"/>
              <a:gd name="f2473" fmla="val 3447"/>
              <a:gd name="f2474" fmla="val 3448"/>
              <a:gd name="f2475" fmla="val 3450"/>
              <a:gd name="f2476" fmla="val 3451"/>
              <a:gd name="f2477" fmla="val 3452"/>
              <a:gd name="f2478" fmla="val 3453"/>
              <a:gd name="f2479" fmla="val 3454"/>
              <a:gd name="f2480" fmla="val 3455"/>
              <a:gd name="f2481" fmla="val 3456"/>
              <a:gd name="f2482" fmla="val 3457"/>
              <a:gd name="f2483" fmla="val 3458"/>
              <a:gd name="f2484" fmla="val 3459"/>
              <a:gd name="f2485" fmla="val 3460"/>
              <a:gd name="f2486" fmla="val 3461"/>
              <a:gd name="f2487" fmla="val 3462"/>
              <a:gd name="f2488" fmla="val 3463"/>
              <a:gd name="f2489" fmla="val 3464"/>
              <a:gd name="f2490" fmla="val 3465"/>
              <a:gd name="f2491" fmla="val 3466"/>
              <a:gd name="f2492" fmla="val 3467"/>
              <a:gd name="f2493" fmla="val 3468"/>
              <a:gd name="f2494" fmla="val 3469"/>
              <a:gd name="f2495" fmla="val 3470"/>
              <a:gd name="f2496" fmla="val 3471"/>
              <a:gd name="f2497" fmla="val 3472"/>
              <a:gd name="f2498" fmla="val 3473"/>
              <a:gd name="f2499" fmla="val 3474"/>
              <a:gd name="f2500" fmla="val 3475"/>
              <a:gd name="f2501" fmla="val 3477"/>
              <a:gd name="f2502" fmla="val 3478"/>
              <a:gd name="f2503" fmla="val 3479"/>
              <a:gd name="f2504" fmla="val 3480"/>
              <a:gd name="f2505" fmla="val 3481"/>
              <a:gd name="f2506" fmla="val 3476"/>
              <a:gd name="f2507" fmla="val 3449"/>
              <a:gd name="f2508" fmla="val 3438"/>
              <a:gd name="f2509" fmla="val 3426"/>
              <a:gd name="f2510" fmla="val 3425"/>
              <a:gd name="f2511" fmla="val 3305"/>
              <a:gd name="f2512" fmla="val 3306"/>
              <a:gd name="f2513" fmla="val 3307"/>
              <a:gd name="f2514" fmla="val 3308"/>
              <a:gd name="f2515" fmla="val 3309"/>
              <a:gd name="f2516" fmla="val 3310"/>
              <a:gd name="f2517" fmla="val 3311"/>
              <a:gd name="f2518" fmla="val 3312"/>
              <a:gd name="f2519" fmla="val 3314"/>
              <a:gd name="f2520" fmla="val 3313"/>
              <a:gd name="f2521" fmla="val 3304"/>
              <a:gd name="f2522" fmla="val 3303"/>
              <a:gd name="f2523" fmla="val 2902"/>
              <a:gd name="f2524" fmla="val 2903"/>
              <a:gd name="f2525" fmla="val 2904"/>
              <a:gd name="f2526" fmla="val 2905"/>
              <a:gd name="f2527" fmla="val 2906"/>
              <a:gd name="f2528" fmla="val 2908"/>
              <a:gd name="f2529" fmla="val 2909"/>
              <a:gd name="f2530" fmla="val 2911"/>
              <a:gd name="f2531" fmla="val 2913"/>
              <a:gd name="f2532" fmla="val 2914"/>
              <a:gd name="f2533" fmla="val 2916"/>
              <a:gd name="f2534" fmla="val 2917"/>
              <a:gd name="f2535" fmla="val 2918"/>
              <a:gd name="f2536" fmla="val 2919"/>
              <a:gd name="f2537" fmla="val 2920"/>
              <a:gd name="f2538" fmla="val 2921"/>
              <a:gd name="f2539" fmla="val 2922"/>
              <a:gd name="f2540" fmla="val 2923"/>
              <a:gd name="f2541" fmla="val 2924"/>
              <a:gd name="f2542" fmla="val 2925"/>
              <a:gd name="f2543" fmla="val 2926"/>
              <a:gd name="f2544" fmla="val 2927"/>
              <a:gd name="f2545" fmla="val 2928"/>
              <a:gd name="f2546" fmla="val 2931"/>
              <a:gd name="f2547" fmla="val 2932"/>
              <a:gd name="f2548" fmla="val 2933"/>
              <a:gd name="f2549" fmla="val 2934"/>
              <a:gd name="f2550" fmla="val 2935"/>
              <a:gd name="f2551" fmla="val 2936"/>
              <a:gd name="f2552" fmla="val 2937"/>
              <a:gd name="f2553" fmla="val 2938"/>
              <a:gd name="f2554" fmla="val 2939"/>
              <a:gd name="f2555" fmla="val 2940"/>
              <a:gd name="f2556" fmla="val 2941"/>
              <a:gd name="f2557" fmla="val 2942"/>
              <a:gd name="f2558" fmla="val 2943"/>
              <a:gd name="f2559" fmla="val 2944"/>
              <a:gd name="f2560" fmla="val 2946"/>
              <a:gd name="f2561" fmla="val 2947"/>
              <a:gd name="f2562" fmla="val 2948"/>
              <a:gd name="f2563" fmla="val 2949"/>
              <a:gd name="f2564" fmla="val 2950"/>
              <a:gd name="f2565" fmla="val 2951"/>
              <a:gd name="f2566" fmla="val 2952"/>
              <a:gd name="f2567" fmla="val 2953"/>
              <a:gd name="f2568" fmla="val 2954"/>
              <a:gd name="f2569" fmla="val 2955"/>
              <a:gd name="f2570" fmla="val 2956"/>
              <a:gd name="f2571" fmla="val 2957"/>
              <a:gd name="f2572" fmla="val 2958"/>
              <a:gd name="f2573" fmla="val 2959"/>
              <a:gd name="f2574" fmla="val 2960"/>
              <a:gd name="f2575" fmla="val 2961"/>
              <a:gd name="f2576" fmla="val 2962"/>
              <a:gd name="f2577" fmla="val 2963"/>
              <a:gd name="f2578" fmla="val 2964"/>
              <a:gd name="f2579" fmla="val 2945"/>
              <a:gd name="f2580" fmla="val 2930"/>
              <a:gd name="f2581" fmla="val 2929"/>
              <a:gd name="f2582" fmla="val 2915"/>
              <a:gd name="f2583" fmla="val 2912"/>
              <a:gd name="f2584" fmla="val 2910"/>
              <a:gd name="f2585" fmla="val 2907"/>
              <a:gd name="f2586" fmla="val 2332"/>
              <a:gd name="f2587" fmla="val 2331"/>
              <a:gd name="f2588" fmla="val 2333"/>
              <a:gd name="f2589" fmla="val 2334"/>
              <a:gd name="f2590" fmla="val 2330"/>
              <a:gd name="f2591" fmla="val 2329"/>
              <a:gd name="f2592" fmla="val 2328"/>
              <a:gd name="f2593" fmla="val 2327"/>
              <a:gd name="f2594" fmla="val 2326"/>
              <a:gd name="f2595" fmla="val 2325"/>
              <a:gd name="f2596" fmla="val 2324"/>
              <a:gd name="f2597" fmla="val 2323"/>
              <a:gd name="f2598" fmla="val 2322"/>
              <a:gd name="f2599" fmla="val 2321"/>
              <a:gd name="f2600" fmla="val 2320"/>
              <a:gd name="f2601" fmla="val 2319"/>
              <a:gd name="f2602" fmla="val 2318"/>
              <a:gd name="f2603" fmla="val 2317"/>
              <a:gd name="f2604" fmla="val 2316"/>
              <a:gd name="f2605" fmla="val 2315"/>
              <a:gd name="f2606" fmla="val 2314"/>
              <a:gd name="f2607" fmla="val 2313"/>
              <a:gd name="f2608" fmla="val 2312"/>
              <a:gd name="f2609" fmla="val 2311"/>
              <a:gd name="f2610" fmla="val 2310"/>
              <a:gd name="f2611" fmla="val 2309"/>
              <a:gd name="f2612" fmla="val 2022"/>
              <a:gd name="f2613" fmla="val 2023"/>
              <a:gd name="f2614" fmla="val 2024"/>
              <a:gd name="f2615" fmla="val 2025"/>
              <a:gd name="f2616" fmla="val 2026"/>
              <a:gd name="f2617" fmla="val 2027"/>
              <a:gd name="f2618" fmla="val 2028"/>
              <a:gd name="f2619" fmla="val 2029"/>
              <a:gd name="f2620" fmla="val 2030"/>
              <a:gd name="f2621" fmla="val 2021"/>
              <a:gd name="f2622" fmla="val 2020"/>
              <a:gd name="f2623" fmla="val 2031"/>
              <a:gd name="f2624" fmla="val 2032"/>
              <a:gd name="f2625" fmla="val 2033"/>
              <a:gd name="f2626" fmla="val 2034"/>
              <a:gd name="f2627" fmla="val 2035"/>
              <a:gd name="f2628" fmla="val 2274"/>
              <a:gd name="f2629" fmla="val 2275"/>
              <a:gd name="f2630" fmla="val 2276"/>
              <a:gd name="f2631" fmla="val 2277"/>
              <a:gd name="f2632" fmla="val 2278"/>
              <a:gd name="f2633" fmla="val 2279"/>
              <a:gd name="f2634" fmla="val 2280"/>
              <a:gd name="f2635" fmla="val 2281"/>
              <a:gd name="f2636" fmla="val 2282"/>
              <a:gd name="f2637" fmla="val 2283"/>
              <a:gd name="f2638" fmla="val 2284"/>
              <a:gd name="f2639" fmla="val 2285"/>
              <a:gd name="f2640" fmla="val 2286"/>
              <a:gd name="f2641" fmla="val 2287"/>
              <a:gd name="f2642" fmla="val 2288"/>
              <a:gd name="f2643" fmla="val 2289"/>
              <a:gd name="f2644" fmla="val 2290"/>
              <a:gd name="f2645" fmla="val 2291"/>
              <a:gd name="f2646" fmla="val 2292"/>
              <a:gd name="f2647" fmla="val 2293"/>
              <a:gd name="f2648" fmla="val 2294"/>
              <a:gd name="f2649" fmla="val 2295"/>
              <a:gd name="f2650" fmla="val 2296"/>
              <a:gd name="f2651" fmla="val 2297"/>
              <a:gd name="f2652" fmla="val 2298"/>
              <a:gd name="f2653" fmla="val 2299"/>
              <a:gd name="f2654" fmla="val 2300"/>
              <a:gd name="f2655" fmla="val 2301"/>
              <a:gd name="f2656" fmla="val 2302"/>
              <a:gd name="f2657" fmla="val 2303"/>
              <a:gd name="f2658" fmla="val 2304"/>
              <a:gd name="f2659" fmla="val 2305"/>
              <a:gd name="f2660" fmla="val 2306"/>
              <a:gd name="f2661" fmla="val 2307"/>
              <a:gd name="f2662" fmla="val 2308"/>
              <a:gd name="f2663" fmla="val 2273"/>
              <a:gd name="f2664" fmla="val 2272"/>
              <a:gd name="f2665" fmla="val 2019"/>
              <a:gd name="f2666" fmla="val 2018"/>
              <a:gd name="f2667" fmla="val 2017"/>
              <a:gd name="f2668" fmla="val 2016"/>
              <a:gd name="f2669" fmla="val 2015"/>
              <a:gd name="f2670" fmla="val 2014"/>
              <a:gd name="f2671" fmla="val 2013"/>
              <a:gd name="f2672" fmla="val 2012"/>
              <a:gd name="f2673" fmla="val 2011"/>
              <a:gd name="f2674" fmla="val 2036"/>
              <a:gd name="f2675" fmla="val 2037"/>
              <a:gd name="f2676" fmla="val 2038"/>
              <a:gd name="f2677" fmla="val 2039"/>
              <a:gd name="f2678" fmla="val 2040"/>
              <a:gd name="f2679" fmla="val 2041"/>
              <a:gd name="f2680" fmla="val 2042"/>
              <a:gd name="f2681" fmla="val 2043"/>
              <a:gd name="f2682" fmla="val 2045"/>
              <a:gd name="f2683" fmla="val 2047"/>
              <a:gd name="f2684" fmla="val 2048"/>
              <a:gd name="f2685" fmla="val 2049"/>
              <a:gd name="f2686" fmla="val 2050"/>
              <a:gd name="f2687" fmla="val 2051"/>
              <a:gd name="f2688" fmla="val 2052"/>
              <a:gd name="f2689" fmla="val 2053"/>
              <a:gd name="f2690" fmla="val 2054"/>
              <a:gd name="f2691" fmla="val 2055"/>
              <a:gd name="f2692" fmla="val 2057"/>
              <a:gd name="f2693" fmla="val 2056"/>
              <a:gd name="f2694" fmla="val 2058"/>
              <a:gd name="f2695" fmla="val 2059"/>
              <a:gd name="f2696" fmla="val 2060"/>
              <a:gd name="f2697" fmla="val 2061"/>
              <a:gd name="f2698" fmla="val 2062"/>
              <a:gd name="f2699" fmla="val 2063"/>
              <a:gd name="f2700" fmla="val 2064"/>
              <a:gd name="f2701" fmla="val 2065"/>
              <a:gd name="f2702" fmla="val 2066"/>
              <a:gd name="f2703" fmla="val 2067"/>
              <a:gd name="f2704" fmla="val 2068"/>
              <a:gd name="f2705" fmla="val 2069"/>
              <a:gd name="f2706" fmla="val 2070"/>
              <a:gd name="f2707" fmla="val 2071"/>
              <a:gd name="f2708" fmla="val 2044"/>
              <a:gd name="f2709" fmla="val 2383"/>
              <a:gd name="f2710" fmla="val 2384"/>
              <a:gd name="f2711" fmla="val 2385"/>
              <a:gd name="f2712" fmla="val 2386"/>
              <a:gd name="f2713" fmla="val 2387"/>
              <a:gd name="f2714" fmla="val 2388"/>
              <a:gd name="f2715" fmla="val 2389"/>
              <a:gd name="f2716" fmla="val 2390"/>
              <a:gd name="f2717" fmla="val 2391"/>
              <a:gd name="f2718" fmla="val 2392"/>
              <a:gd name="f2719" fmla="val 2382"/>
              <a:gd name="f2720" fmla="val 2381"/>
              <a:gd name="f2721" fmla="val 2377"/>
              <a:gd name="f2722" fmla="val 2378"/>
              <a:gd name="f2723" fmla="val 2379"/>
              <a:gd name="f2724" fmla="val 2380"/>
              <a:gd name="f2725" fmla="val 2376"/>
              <a:gd name="f2726" fmla="val 2375"/>
              <a:gd name="f2727" fmla="val 2335"/>
              <a:gd name="f2728" fmla="val 2336"/>
              <a:gd name="f2729" fmla="val 2337"/>
              <a:gd name="f2730" fmla="val 2338"/>
              <a:gd name="f2731" fmla="val 2339"/>
              <a:gd name="f2732" fmla="val 2340"/>
              <a:gd name="f2733" fmla="val 2342"/>
              <a:gd name="f2734" fmla="val 2343"/>
              <a:gd name="f2735" fmla="val 2344"/>
              <a:gd name="f2736" fmla="val 2345"/>
              <a:gd name="f2737" fmla="val 2346"/>
              <a:gd name="f2738" fmla="val 2347"/>
              <a:gd name="f2739" fmla="val 2348"/>
              <a:gd name="f2740" fmla="val 2350"/>
              <a:gd name="f2741" fmla="val 2341"/>
              <a:gd name="f2742" fmla="val 2366"/>
              <a:gd name="f2743" fmla="val 2367"/>
              <a:gd name="f2744" fmla="val 2365"/>
              <a:gd name="f2745" fmla="val 2364"/>
              <a:gd name="f2746" fmla="val 2363"/>
              <a:gd name="f2747" fmla="val 2362"/>
              <a:gd name="f2748" fmla="val 2360"/>
              <a:gd name="f2749" fmla="val 2359"/>
              <a:gd name="f2750" fmla="val 2358"/>
              <a:gd name="f2751" fmla="val 2357"/>
              <a:gd name="f2752" fmla="val 2356"/>
              <a:gd name="f2753" fmla="val 2355"/>
              <a:gd name="f2754" fmla="val 2361"/>
              <a:gd name="f2755" fmla="val 2368"/>
              <a:gd name="f2756" fmla="val 2369"/>
              <a:gd name="f2757" fmla="val 2370"/>
              <a:gd name="f2758" fmla="val 2371"/>
              <a:gd name="f2759" fmla="val 2372"/>
              <a:gd name="f2760" fmla="val 2373"/>
              <a:gd name="f2761" fmla="val 2374"/>
              <a:gd name="f2762" fmla="val 2349"/>
              <a:gd name="f2763" fmla="val 2351"/>
              <a:gd name="f2764" fmla="val 2352"/>
              <a:gd name="f2765" fmla="val 2353"/>
              <a:gd name="f2766" fmla="val 2354"/>
              <a:gd name="f2767" fmla="val 2508"/>
              <a:gd name="f2768" fmla="val 2509"/>
              <a:gd name="f2769" fmla="val 2510"/>
              <a:gd name="f2770" fmla="val 2511"/>
              <a:gd name="f2771" fmla="val 2512"/>
              <a:gd name="f2772" fmla="val 2513"/>
              <a:gd name="f2773" fmla="val 2514"/>
              <a:gd name="f2774" fmla="val 2515"/>
              <a:gd name="f2775" fmla="val 2516"/>
              <a:gd name="f2776" fmla="val 2518"/>
              <a:gd name="f2777" fmla="val 2519"/>
              <a:gd name="f2778" fmla="val 2520"/>
              <a:gd name="f2779" fmla="val 2521"/>
              <a:gd name="f2780" fmla="val 2523"/>
              <a:gd name="f2781" fmla="val 2524"/>
              <a:gd name="f2782" fmla="val 2525"/>
              <a:gd name="f2783" fmla="val 2526"/>
              <a:gd name="f2784" fmla="val 2527"/>
              <a:gd name="f2785" fmla="val 2529"/>
              <a:gd name="f2786" fmla="val 2530"/>
              <a:gd name="f2787" fmla="val 2531"/>
              <a:gd name="f2788" fmla="val 2532"/>
              <a:gd name="f2789" fmla="val 2533"/>
              <a:gd name="f2790" fmla="val 2534"/>
              <a:gd name="f2791" fmla="val 2535"/>
              <a:gd name="f2792" fmla="val 2536"/>
              <a:gd name="f2793" fmla="val 2537"/>
              <a:gd name="f2794" fmla="val 2538"/>
              <a:gd name="f2795" fmla="val 2539"/>
              <a:gd name="f2796" fmla="val 2540"/>
              <a:gd name="f2797" fmla="val 2541"/>
              <a:gd name="f2798" fmla="val 2542"/>
              <a:gd name="f2799" fmla="val 2543"/>
              <a:gd name="f2800" fmla="val 2544"/>
              <a:gd name="f2801" fmla="val 2545"/>
              <a:gd name="f2802" fmla="val 2546"/>
              <a:gd name="f2803" fmla="val 2547"/>
              <a:gd name="f2804" fmla="val 2528"/>
              <a:gd name="f2805" fmla="val 2522"/>
              <a:gd name="f2806" fmla="val 2517"/>
              <a:gd name="f2807" fmla="val 3315"/>
              <a:gd name="f2808" fmla="val 3316"/>
              <a:gd name="f2809" fmla="val 3317"/>
              <a:gd name="f2810" fmla="val 3318"/>
              <a:gd name="f2811" fmla="val 3319"/>
              <a:gd name="f2812" fmla="val 3297"/>
              <a:gd name="f2813" fmla="val 3296"/>
              <a:gd name="f2814" fmla="val 3298"/>
              <a:gd name="f2815" fmla="val 3299"/>
              <a:gd name="f2816" fmla="val 3254"/>
              <a:gd name="f2817" fmla="val 3255"/>
              <a:gd name="f2818" fmla="val 3253"/>
              <a:gd name="f2819" fmla="val 3252"/>
              <a:gd name="f2820" fmla="val 3283"/>
              <a:gd name="f2821" fmla="val 3282"/>
              <a:gd name="f2822" fmla="val 3281"/>
              <a:gd name="f2823" fmla="val 3280"/>
              <a:gd name="f2824" fmla="val 3279"/>
              <a:gd name="f2825" fmla="val 3278"/>
              <a:gd name="f2826" fmla="val 3277"/>
              <a:gd name="f2827" fmla="val 3276"/>
              <a:gd name="f2828" fmla="val 3275"/>
              <a:gd name="f2829" fmla="val 3274"/>
              <a:gd name="f2830" fmla="val 3273"/>
              <a:gd name="f2831" fmla="val 3272"/>
              <a:gd name="f2832" fmla="val 3271"/>
              <a:gd name="f2833" fmla="val 3270"/>
              <a:gd name="f2834" fmla="val 3269"/>
              <a:gd name="f2835" fmla="val 3268"/>
              <a:gd name="f2836" fmla="val 3267"/>
              <a:gd name="f2837" fmla="val 3266"/>
              <a:gd name="f2838" fmla="val 3285"/>
              <a:gd name="f2839" fmla="val 3286"/>
              <a:gd name="f2840" fmla="val 3287"/>
              <a:gd name="f2841" fmla="val 3288"/>
              <a:gd name="f2842" fmla="val 3289"/>
              <a:gd name="f2843" fmla="val 3290"/>
              <a:gd name="f2844" fmla="val 3291"/>
              <a:gd name="f2845" fmla="val 3292"/>
              <a:gd name="f2846" fmla="val 3293"/>
              <a:gd name="f2847" fmla="val 3294"/>
              <a:gd name="f2848" fmla="val 3295"/>
              <a:gd name="f2849" fmla="val 3284"/>
              <a:gd name="f2850" fmla="val 3507"/>
              <a:gd name="f2851" fmla="val 3506"/>
              <a:gd name="f2852" fmla="val 3508"/>
              <a:gd name="f2853" fmla="val 3212"/>
              <a:gd name="f2854" fmla="val 3213"/>
              <a:gd name="f2855" fmla="val 3219"/>
              <a:gd name="f2856" fmla="val 3221"/>
              <a:gd name="f2857" fmla="val 3220"/>
              <a:gd name="f2858" fmla="val 3218"/>
              <a:gd name="f2859" fmla="val 3217"/>
              <a:gd name="f2860" fmla="val 3216"/>
              <a:gd name="f2861" fmla="val 3215"/>
              <a:gd name="f2862" fmla="val 3214"/>
              <a:gd name="f2863" fmla="val 3424"/>
              <a:gd name="f2864" fmla="val 3423"/>
              <a:gd name="f2865" fmla="val 3422"/>
              <a:gd name="f2866" fmla="val 3421"/>
              <a:gd name="f2867" fmla="val 3420"/>
              <a:gd name="f2868" fmla="val 3419"/>
              <a:gd name="f2869" fmla="val 3262"/>
              <a:gd name="f2870" fmla="val 3263"/>
              <a:gd name="f2871" fmla="val 3264"/>
              <a:gd name="f2872" fmla="val 3265"/>
              <a:gd name="f2873" fmla="val 3261"/>
              <a:gd name="f2874" fmla="val 3260"/>
              <a:gd name="f2875" fmla="val 3259"/>
              <a:gd name="f2876" fmla="val 3258"/>
              <a:gd name="f2877" fmla="val 3257"/>
              <a:gd name="f2878" fmla="val 3256"/>
              <a:gd name="f2879" fmla="val 3249"/>
              <a:gd name="f2880" fmla="val 3250"/>
              <a:gd name="f2881" fmla="val 3248"/>
              <a:gd name="f2882" fmla="val 3246"/>
              <a:gd name="f2883" fmla="val 3247"/>
              <a:gd name="f2884" fmla="val 3505"/>
              <a:gd name="f2885" fmla="val 3504"/>
              <a:gd name="f2886" fmla="val 3499"/>
              <a:gd name="f2887" fmla="val 3498"/>
              <a:gd name="f2888" fmla="val 1377"/>
              <a:gd name="f2889" fmla="val 3244"/>
              <a:gd name="f2890" fmla="val 3243"/>
              <a:gd name="f2891" fmla="val 3242"/>
              <a:gd name="f2892" fmla="val 3241"/>
              <a:gd name="f2893" fmla="val 3240"/>
              <a:gd name="f2894" fmla="val 3239"/>
              <a:gd name="f2895" fmla="val 3245"/>
              <a:gd name="f2896" fmla="val 3251"/>
              <a:gd name="f2897" fmla="val 3517"/>
              <a:gd name="f2898" fmla="val 3516"/>
              <a:gd name="f2899" fmla="val 3518"/>
              <a:gd name="f2900" fmla="val 3519"/>
              <a:gd name="f2901" fmla="val 3660"/>
              <a:gd name="f2902" fmla="val 3661"/>
              <a:gd name="f2903" fmla="val 3662"/>
              <a:gd name="f2904" fmla="val 3663"/>
              <a:gd name="f2905" fmla="val 3664"/>
              <a:gd name="f2906" fmla="val 3659"/>
              <a:gd name="f2907" fmla="val 3658"/>
              <a:gd name="f2908" fmla="val 3657"/>
              <a:gd name="f2909" fmla="val 3656"/>
              <a:gd name="f2910" fmla="val 3655"/>
              <a:gd name="f2911" fmla="val 3654"/>
              <a:gd name="f2912" fmla="val 3652"/>
              <a:gd name="f2913" fmla="val 3650"/>
              <a:gd name="f2914" fmla="val 3648"/>
              <a:gd name="f2915" fmla="val 3647"/>
              <a:gd name="f2916" fmla="val 3646"/>
              <a:gd name="f2917" fmla="val 3645"/>
              <a:gd name="f2918" fmla="val 3644"/>
              <a:gd name="f2919" fmla="val 3643"/>
              <a:gd name="f2920" fmla="val 3642"/>
              <a:gd name="f2921" fmla="val 3641"/>
              <a:gd name="f2922" fmla="val 3640"/>
              <a:gd name="f2923" fmla="val 3639"/>
              <a:gd name="f2924" fmla="val 3638"/>
              <a:gd name="f2925" fmla="val 3637"/>
              <a:gd name="f2926" fmla="val 3636"/>
              <a:gd name="f2927" fmla="val 3635"/>
              <a:gd name="f2928" fmla="val 3634"/>
              <a:gd name="f2929" fmla="val 3633"/>
              <a:gd name="f2930" fmla="val 3632"/>
              <a:gd name="f2931" fmla="val 3631"/>
              <a:gd name="f2932" fmla="val 3630"/>
              <a:gd name="f2933" fmla="val 3649"/>
              <a:gd name="f2934" fmla="val 3651"/>
              <a:gd name="f2935" fmla="val 3653"/>
              <a:gd name="f2936" fmla="val 3743"/>
              <a:gd name="f2937" fmla="val 3742"/>
              <a:gd name="f2938" fmla="val 3132"/>
              <a:gd name="f2939" fmla="val 3133"/>
              <a:gd name="f2940" fmla="val 3131"/>
              <a:gd name="f2941" fmla="val 3130"/>
              <a:gd name="f2942" fmla="val 3129"/>
              <a:gd name="f2943" fmla="val 3128"/>
              <a:gd name="f2944" fmla="val 3127"/>
              <a:gd name="f2945" fmla="val 3745"/>
              <a:gd name="f2946" fmla="val 3744"/>
              <a:gd name="f2947" fmla="val 3735"/>
              <a:gd name="f2948" fmla="val 3734"/>
              <a:gd name="f2949" fmla="val 3733"/>
              <a:gd name="f2950" fmla="val 3732"/>
              <a:gd name="f2951" fmla="val 3731"/>
              <a:gd name="f2952" fmla="val 3729"/>
              <a:gd name="f2953" fmla="val 3728"/>
              <a:gd name="f2954" fmla="val 3727"/>
              <a:gd name="f2955" fmla="val 3730"/>
              <a:gd name="f2956" fmla="val 3736"/>
              <a:gd name="f2957" fmla="val 3737"/>
              <a:gd name="f2958" fmla="val 3738"/>
              <a:gd name="f2959" fmla="val 3739"/>
              <a:gd name="f2960" fmla="val 3740"/>
              <a:gd name="f2961" fmla="val 3764"/>
              <a:gd name="f2962" fmla="val 3763"/>
              <a:gd name="f2963" fmla="val 3796"/>
              <a:gd name="f2964" fmla="val 3795"/>
              <a:gd name="f2965" fmla="val 3794"/>
              <a:gd name="f2966" fmla="val 3793"/>
              <a:gd name="f2967" fmla="val 3792"/>
              <a:gd name="f2968" fmla="val 3791"/>
              <a:gd name="f2969" fmla="val 3790"/>
              <a:gd name="f2970" fmla="val 3789"/>
              <a:gd name="f2971" fmla="val 3788"/>
              <a:gd name="f2972" fmla="val 3787"/>
              <a:gd name="f2973" fmla="val 3786"/>
              <a:gd name="f2974" fmla="val 3785"/>
              <a:gd name="f2975" fmla="val 3784"/>
              <a:gd name="f2976" fmla="val 3783"/>
              <a:gd name="f2977" fmla="val 3782"/>
              <a:gd name="f2978" fmla="val 3746"/>
              <a:gd name="f2979" fmla="val 3741"/>
              <a:gd name="f2980" fmla="val 3726"/>
              <a:gd name="f2981" fmla="val 3725"/>
              <a:gd name="f2982" fmla="val 3724"/>
              <a:gd name="f2983" fmla="val 3723"/>
              <a:gd name="f2984" fmla="val 3722"/>
              <a:gd name="f2985" fmla="val 3721"/>
              <a:gd name="f2986" fmla="val 3720"/>
              <a:gd name="f2987" fmla="val 3719"/>
              <a:gd name="f2988" fmla="val 3718"/>
              <a:gd name="f2989" fmla="val 3717"/>
              <a:gd name="f2990" fmla="val 3716"/>
              <a:gd name="f2991" fmla="val 3715"/>
              <a:gd name="f2992" fmla="val 3714"/>
              <a:gd name="f2993" fmla="val 3713"/>
              <a:gd name="f2994" fmla="val 3712"/>
              <a:gd name="f2995" fmla="val 3711"/>
              <a:gd name="f2996" fmla="val 3710"/>
              <a:gd name="f2997" fmla="val 3709"/>
              <a:gd name="f2998" fmla="val 3708"/>
              <a:gd name="f2999" fmla="val 3707"/>
              <a:gd name="f3000" fmla="val 3705"/>
              <a:gd name="f3001" fmla="val 3704"/>
              <a:gd name="f3002" fmla="val 3703"/>
              <a:gd name="f3003" fmla="val 3701"/>
              <a:gd name="f3004" fmla="val 3700"/>
              <a:gd name="f3005" fmla="val 3699"/>
              <a:gd name="f3006" fmla="val 3698"/>
              <a:gd name="f3007" fmla="val 3697"/>
              <a:gd name="f3008" fmla="val 3696"/>
              <a:gd name="f3009" fmla="val 3695"/>
              <a:gd name="f3010" fmla="val 3694"/>
              <a:gd name="f3011" fmla="val 3693"/>
              <a:gd name="f3012" fmla="val 3671"/>
              <a:gd name="f3013" fmla="val 3670"/>
              <a:gd name="f3014" fmla="val 3669"/>
              <a:gd name="f3015" fmla="val 3668"/>
              <a:gd name="f3016" fmla="val 3667"/>
              <a:gd name="f3017" fmla="val 3666"/>
              <a:gd name="f3018" fmla="val 3665"/>
              <a:gd name="f3019" fmla="val 3702"/>
              <a:gd name="f3020" fmla="val 3706"/>
              <a:gd name="f3021" fmla="val 3747"/>
              <a:gd name="f3022" fmla="val 3748"/>
              <a:gd name="f3023" fmla="val 3780"/>
              <a:gd name="f3024" fmla="val 3779"/>
              <a:gd name="f3025" fmla="val 3778"/>
              <a:gd name="f3026" fmla="val 3777"/>
              <a:gd name="f3027" fmla="val 3776"/>
              <a:gd name="f3028" fmla="val 3775"/>
              <a:gd name="f3029" fmla="val 3781"/>
              <a:gd name="f3030" fmla="val 3581"/>
              <a:gd name="f3031" fmla="val 3582"/>
              <a:gd name="f3032" fmla="val 3583"/>
              <a:gd name="f3033" fmla="val 3580"/>
              <a:gd name="f3034" fmla="val 3579"/>
              <a:gd name="f3035" fmla="val 3578"/>
              <a:gd name="f3036" fmla="val 3577"/>
              <a:gd name="f3037" fmla="val 3576"/>
              <a:gd name="f3038" fmla="val 3575"/>
              <a:gd name="f3039" fmla="val 3574"/>
              <a:gd name="f3040" fmla="val 3573"/>
              <a:gd name="f3041" fmla="val 3572"/>
              <a:gd name="f3042" fmla="val 3571"/>
              <a:gd name="f3043" fmla="val 3570"/>
              <a:gd name="f3044" fmla="val 3569"/>
              <a:gd name="f3045" fmla="val 3568"/>
              <a:gd name="f3046" fmla="val 3567"/>
              <a:gd name="f3047" fmla="val 3566"/>
              <a:gd name="f3048" fmla="val 3565"/>
              <a:gd name="f3049" fmla="val 3564"/>
              <a:gd name="f3050" fmla="val 3525"/>
              <a:gd name="f3051" fmla="val 3526"/>
              <a:gd name="f3052" fmla="val 3524"/>
              <a:gd name="f3053" fmla="val 3523"/>
              <a:gd name="f3054" fmla="val 3522"/>
              <a:gd name="f3055" fmla="val 3591"/>
              <a:gd name="f3056" fmla="val 3590"/>
              <a:gd name="f3057" fmla="val 3589"/>
              <a:gd name="f3058" fmla="val 3588"/>
              <a:gd name="f3059" fmla="val 3587"/>
              <a:gd name="f3060" fmla="val 3586"/>
              <a:gd name="f3061" fmla="val 3585"/>
              <a:gd name="f3062" fmla="val 3584"/>
              <a:gd name="f3063" fmla="val 3592"/>
              <a:gd name="f3064" fmla="val 3593"/>
              <a:gd name="f3065" fmla="val 3556"/>
              <a:gd name="f3066" fmla="val 3555"/>
              <a:gd name="f3067" fmla="val 3554"/>
              <a:gd name="f3068" fmla="val 3553"/>
              <a:gd name="f3069" fmla="val 3552"/>
              <a:gd name="f3070" fmla="val 3551"/>
              <a:gd name="f3071" fmla="val 3550"/>
              <a:gd name="f3072" fmla="val 3549"/>
              <a:gd name="f3073" fmla="val 3548"/>
              <a:gd name="f3074" fmla="val 3547"/>
              <a:gd name="f3075" fmla="val 3546"/>
              <a:gd name="f3076" fmla="val 3545"/>
              <a:gd name="f3077" fmla="val 3543"/>
              <a:gd name="f3078" fmla="val 3544"/>
              <a:gd name="f3079" fmla="val 3540"/>
              <a:gd name="f3080" fmla="val 3539"/>
              <a:gd name="f3081" fmla="val 3538"/>
              <a:gd name="f3082" fmla="val 3537"/>
              <a:gd name="f3083" fmla="val 3536"/>
              <a:gd name="f3084" fmla="val 3535"/>
              <a:gd name="f3085" fmla="val 3534"/>
              <a:gd name="f3086" fmla="val 3533"/>
              <a:gd name="f3087" fmla="val 3532"/>
              <a:gd name="f3088" fmla="val 3531"/>
              <a:gd name="f3089" fmla="val 3529"/>
              <a:gd name="f3090" fmla="val 3530"/>
              <a:gd name="f3091" fmla="val 3528"/>
              <a:gd name="f3092" fmla="val 3527"/>
              <a:gd name="f3093" fmla="val 3629"/>
              <a:gd name="f3094" fmla="val 3628"/>
              <a:gd name="f3095" fmla="val 3627"/>
              <a:gd name="f3096" fmla="val 3626"/>
              <a:gd name="f3097" fmla="val 3625"/>
              <a:gd name="f3098" fmla="val 3624"/>
              <a:gd name="f3099" fmla="val 3623"/>
              <a:gd name="f3100" fmla="val 3493"/>
              <a:gd name="f3101" fmla="val 3494"/>
              <a:gd name="f3102" fmla="val 3495"/>
              <a:gd name="f3103" fmla="val 3496"/>
              <a:gd name="f3104" fmla="val 3492"/>
              <a:gd name="f3105" fmla="val 3491"/>
              <a:gd name="f3106" fmla="val 3490"/>
              <a:gd name="f3107" fmla="val 3600"/>
              <a:gd name="f3108" fmla="val 3601"/>
              <a:gd name="f3109" fmla="val 3602"/>
              <a:gd name="f3110" fmla="val 3603"/>
              <a:gd name="f3111" fmla="val 3599"/>
              <a:gd name="f3112" fmla="val 3598"/>
              <a:gd name="f3113" fmla="val 3597"/>
              <a:gd name="f3114" fmla="val 3596"/>
              <a:gd name="f3115" fmla="val 3595"/>
              <a:gd name="f3116" fmla="val 3594"/>
              <a:gd name="f3117" fmla="val 3610"/>
              <a:gd name="f3118" fmla="val 3609"/>
              <a:gd name="f3119" fmla="val 3608"/>
              <a:gd name="f3120" fmla="val 3606"/>
              <a:gd name="f3121" fmla="val 3605"/>
              <a:gd name="f3122" fmla="val 3604"/>
              <a:gd name="f3123" fmla="val 3607"/>
              <a:gd name="f3124" fmla="val 3611"/>
              <a:gd name="f3125" fmla="val 3612"/>
              <a:gd name="f3126" fmla="val 3302"/>
              <a:gd name="f3127" fmla="val 3301"/>
              <a:gd name="f3128" fmla="val 3300"/>
              <a:gd name="f3129" fmla="val 3511"/>
              <a:gd name="f3130" fmla="val 3510"/>
              <a:gd name="f3131" fmla="val 3509"/>
              <a:gd name="f3132" fmla="val 3503"/>
              <a:gd name="f3133" fmla="val 3502"/>
              <a:gd name="f3134" fmla="val 3501"/>
              <a:gd name="f3135" fmla="val 3500"/>
              <a:gd name="f3136" fmla="val 3497"/>
              <a:gd name="f3137" fmla="val 3489"/>
              <a:gd name="f3138" fmla="val 3488"/>
              <a:gd name="f3139" fmla="val 3487"/>
              <a:gd name="f3140" fmla="val 3486"/>
              <a:gd name="f3141" fmla="val 3485"/>
              <a:gd name="f3142" fmla="val 3484"/>
              <a:gd name="f3143" fmla="val 3483"/>
              <a:gd name="f3144" fmla="val 3482"/>
              <a:gd name="f3145" fmla="val 3238"/>
              <a:gd name="f3146" fmla="val 3237"/>
              <a:gd name="f3147" fmla="val 3236"/>
              <a:gd name="f3148" fmla="val 3235"/>
              <a:gd name="f3149" fmla="val 3234"/>
              <a:gd name="f3150" fmla="val 3233"/>
              <a:gd name="f3151" fmla="val 3232"/>
              <a:gd name="f3152" fmla="val 3231"/>
              <a:gd name="f3153" fmla="val 3230"/>
              <a:gd name="f3154" fmla="val 3229"/>
              <a:gd name="f3155" fmla="val 3228"/>
              <a:gd name="f3156" fmla="val 3227"/>
              <a:gd name="f3157" fmla="val 3226"/>
              <a:gd name="f3158" fmla="val 3225"/>
              <a:gd name="f3159" fmla="val 3224"/>
              <a:gd name="f3160" fmla="val 3223"/>
              <a:gd name="f3161" fmla="val 3222"/>
              <a:gd name="f3162" fmla="val 3211"/>
              <a:gd name="f3163" fmla="val 3210"/>
              <a:gd name="f3164" fmla="val 3209"/>
              <a:gd name="f3165" fmla="val 3208"/>
              <a:gd name="f3166" fmla="val 3207"/>
              <a:gd name="f3167" fmla="val 3206"/>
              <a:gd name="f3168" fmla="val 3205"/>
              <a:gd name="f3169" fmla="val 3204"/>
              <a:gd name="f3170" fmla="val 3203"/>
              <a:gd name="f3171" fmla="val 3202"/>
              <a:gd name="f3172" fmla="val 3201"/>
              <a:gd name="f3173" fmla="val 3200"/>
              <a:gd name="f3174" fmla="val 3199"/>
              <a:gd name="f3175" fmla="val 3198"/>
              <a:gd name="f3176" fmla="val 3197"/>
              <a:gd name="f3177" fmla="val 3196"/>
              <a:gd name="f3178" fmla="val 3195"/>
              <a:gd name="f3179" fmla="val 3194"/>
              <a:gd name="f3180" fmla="val 3193"/>
              <a:gd name="f3181" fmla="val 3192"/>
              <a:gd name="f3182" fmla="val 3191"/>
              <a:gd name="f3183" fmla="val 3190"/>
              <a:gd name="f3184" fmla="val 3189"/>
              <a:gd name="f3185" fmla="val 3188"/>
              <a:gd name="f3186" fmla="val 3187"/>
              <a:gd name="f3187" fmla="val 3186"/>
              <a:gd name="f3188" fmla="val 3185"/>
              <a:gd name="f3189" fmla="val 3184"/>
              <a:gd name="f3190" fmla="val 3183"/>
              <a:gd name="f3191" fmla="val 3182"/>
              <a:gd name="f3192" fmla="val 3181"/>
              <a:gd name="f3193" fmla="val 3180"/>
              <a:gd name="f3194" fmla="val 3179"/>
              <a:gd name="f3195" fmla="val 3178"/>
              <a:gd name="f3196" fmla="val 3177"/>
              <a:gd name="f3197" fmla="val 3176"/>
              <a:gd name="f3198" fmla="val 3175"/>
              <a:gd name="f3199" fmla="val 3174"/>
              <a:gd name="f3200" fmla="val 3173"/>
              <a:gd name="f3201" fmla="val 3172"/>
              <a:gd name="f3202" fmla="val 3171"/>
              <a:gd name="f3203" fmla="val 3170"/>
              <a:gd name="f3204" fmla="val 3169"/>
              <a:gd name="f3205" fmla="val 3168"/>
              <a:gd name="f3206" fmla="val 3167"/>
              <a:gd name="f3207" fmla="val 3166"/>
              <a:gd name="f3208" fmla="val 3165"/>
              <a:gd name="f3209" fmla="val 3164"/>
              <a:gd name="f3210" fmla="val 3163"/>
              <a:gd name="f3211" fmla="val 3162"/>
              <a:gd name="f3212" fmla="val 3161"/>
              <a:gd name="f3213" fmla="val 3160"/>
              <a:gd name="f3214" fmla="val 3159"/>
              <a:gd name="f3215" fmla="val 3158"/>
              <a:gd name="f3216" fmla="val 3157"/>
              <a:gd name="f3217" fmla="val 3156"/>
              <a:gd name="f3218" fmla="val 3155"/>
              <a:gd name="f3219" fmla="val 3154"/>
              <a:gd name="f3220" fmla="val 3153"/>
              <a:gd name="f3221" fmla="val 3152"/>
              <a:gd name="f3222" fmla="val 3151"/>
              <a:gd name="f3223" fmla="val 3150"/>
              <a:gd name="f3224" fmla="val 3149"/>
              <a:gd name="f3225" fmla="val 3148"/>
              <a:gd name="f3226" fmla="val 3147"/>
              <a:gd name="f3227" fmla="val 3146"/>
              <a:gd name="f3228" fmla="val 3145"/>
              <a:gd name="f3229" fmla="val 3144"/>
              <a:gd name="f3230" fmla="val 3143"/>
              <a:gd name="f3231" fmla="val 3142"/>
              <a:gd name="f3232" fmla="val 3141"/>
              <a:gd name="f3233" fmla="val 3140"/>
              <a:gd name="f3234" fmla="val 3139"/>
              <a:gd name="f3235" fmla="val 3138"/>
              <a:gd name="f3236" fmla="val 3137"/>
              <a:gd name="f3237" fmla="val 3136"/>
              <a:gd name="f3238" fmla="val 3135"/>
              <a:gd name="f3239" fmla="val 3134"/>
              <a:gd name="f3240" fmla="val 3126"/>
              <a:gd name="f3241" fmla="val 3125"/>
              <a:gd name="f3242" fmla="val 3124"/>
              <a:gd name="f3243" fmla="val 3123"/>
              <a:gd name="f3244" fmla="val 3122"/>
              <a:gd name="f3245" fmla="val 3121"/>
              <a:gd name="f3246" fmla="val 3120"/>
              <a:gd name="f3247" fmla="val 3119"/>
              <a:gd name="f3248" fmla="val 3118"/>
              <a:gd name="f3249" fmla="val 3117"/>
              <a:gd name="f3250" fmla="val 3116"/>
              <a:gd name="f3251" fmla="val 3115"/>
              <a:gd name="f3252" fmla="val 3114"/>
              <a:gd name="f3253" fmla="val 3113"/>
              <a:gd name="f3254" fmla="val 3112"/>
              <a:gd name="f3255" fmla="val 3111"/>
              <a:gd name="f3256" fmla="val 3110"/>
              <a:gd name="f3257" fmla="val 3109"/>
              <a:gd name="f3258" fmla="val 3108"/>
              <a:gd name="f3259" fmla="val 3107"/>
              <a:gd name="f3260" fmla="val 3106"/>
              <a:gd name="f3261" fmla="val 3105"/>
              <a:gd name="f3262" fmla="val 3104"/>
              <a:gd name="f3263" fmla="val 3103"/>
              <a:gd name="f3264" fmla="val 3102"/>
              <a:gd name="f3265" fmla="val 3101"/>
              <a:gd name="f3266" fmla="val 3099"/>
              <a:gd name="f3267" fmla="val 3097"/>
              <a:gd name="f3268" fmla="val 3096"/>
              <a:gd name="f3269" fmla="val 3095"/>
              <a:gd name="f3270" fmla="val 3094"/>
              <a:gd name="f3271" fmla="val 3093"/>
              <a:gd name="f3272" fmla="val 3092"/>
              <a:gd name="f3273" fmla="val 3091"/>
              <a:gd name="f3274" fmla="val 3090"/>
              <a:gd name="f3275" fmla="val 3089"/>
              <a:gd name="f3276" fmla="val 3088"/>
              <a:gd name="f3277" fmla="val 3087"/>
              <a:gd name="f3278" fmla="val 3086"/>
              <a:gd name="f3279" fmla="val 3085"/>
              <a:gd name="f3280" fmla="val 3084"/>
              <a:gd name="f3281" fmla="val 3083"/>
              <a:gd name="f3282" fmla="val 3081"/>
              <a:gd name="f3283" fmla="val 3080"/>
              <a:gd name="f3284" fmla="val 3079"/>
              <a:gd name="f3285" fmla="val 3077"/>
              <a:gd name="f3286" fmla="val 3075"/>
              <a:gd name="f3287" fmla="val 3073"/>
              <a:gd name="f3288" fmla="val 3072"/>
              <a:gd name="f3289" fmla="val 3071"/>
              <a:gd name="f3290" fmla="val 3070"/>
              <a:gd name="f3291" fmla="val 3069"/>
              <a:gd name="f3292" fmla="val 3067"/>
              <a:gd name="f3293" fmla="val 3066"/>
              <a:gd name="f3294" fmla="val 3065"/>
              <a:gd name="f3295" fmla="val 3064"/>
              <a:gd name="f3296" fmla="val 3063"/>
              <a:gd name="f3297" fmla="val 3062"/>
              <a:gd name="f3298" fmla="val 3061"/>
              <a:gd name="f3299" fmla="val 3060"/>
              <a:gd name="f3300" fmla="val 3059"/>
              <a:gd name="f3301" fmla="val 3058"/>
              <a:gd name="f3302" fmla="val 3057"/>
              <a:gd name="f3303" fmla="val 3056"/>
              <a:gd name="f3304" fmla="val 3055"/>
              <a:gd name="f3305" fmla="val 3054"/>
              <a:gd name="f3306" fmla="val 3053"/>
              <a:gd name="f3307" fmla="val 3052"/>
              <a:gd name="f3308" fmla="val 3051"/>
              <a:gd name="f3309" fmla="val 3050"/>
              <a:gd name="f3310" fmla="val 3049"/>
              <a:gd name="f3311" fmla="val 3048"/>
              <a:gd name="f3312" fmla="val 3076"/>
              <a:gd name="f3313" fmla="val 3078"/>
              <a:gd name="f3314" fmla="val 3074"/>
              <a:gd name="f3315" fmla="val 3082"/>
              <a:gd name="f3316" fmla="val 3098"/>
              <a:gd name="f3317" fmla="val 3100"/>
              <a:gd name="f3318" fmla="val 3512"/>
              <a:gd name="f3319" fmla="val 3047"/>
              <a:gd name="f3320" fmla="val 3046"/>
              <a:gd name="f3321" fmla="val 3045"/>
              <a:gd name="f3322" fmla="val 3068"/>
              <a:gd name="f3323" fmla="val 3774"/>
              <a:gd name="f3324" fmla="val 3773"/>
              <a:gd name="f3325" fmla="val 3772"/>
              <a:gd name="f3326" fmla="val 3771"/>
              <a:gd name="f3327" fmla="val 3770"/>
              <a:gd name="f3328" fmla="val 3769"/>
              <a:gd name="f3329" fmla="val 3766"/>
              <a:gd name="f3330" fmla="val 3765"/>
              <a:gd name="f3331" fmla="val 3762"/>
              <a:gd name="f3332" fmla="val 3761"/>
              <a:gd name="f3333" fmla="val 3760"/>
              <a:gd name="f3334" fmla="val 3759"/>
              <a:gd name="f3335" fmla="val 3758"/>
              <a:gd name="f3336" fmla="val 3757"/>
              <a:gd name="f3337" fmla="val 3756"/>
              <a:gd name="f3338" fmla="val 3755"/>
              <a:gd name="f3339" fmla="val 3754"/>
              <a:gd name="f3340" fmla="val 3753"/>
              <a:gd name="f3341" fmla="val 3752"/>
              <a:gd name="f3342" fmla="val 3751"/>
              <a:gd name="f3343" fmla="val 3750"/>
              <a:gd name="f3344" fmla="val 3749"/>
              <a:gd name="f3345" fmla="val 3767"/>
              <a:gd name="f3346" fmla="val 2078"/>
              <a:gd name="f3347" fmla="val 2077"/>
              <a:gd name="f3348" fmla="val 2133"/>
              <a:gd name="f3349" fmla="val 2132"/>
              <a:gd name="f3350" fmla="val 2131"/>
              <a:gd name="f3351" fmla="val 2130"/>
              <a:gd name="f3352" fmla="val 2129"/>
              <a:gd name="f3353" fmla="val 2128"/>
              <a:gd name="f3354" fmla="val 2127"/>
              <a:gd name="f3355" fmla="val 2134"/>
              <a:gd name="f3356" fmla="val 2135"/>
              <a:gd name="f3357" fmla="val 2136"/>
              <a:gd name="f3358" fmla="val 2137"/>
              <a:gd name="f3359" fmla="val 2138"/>
              <a:gd name="f3360" fmla="val 2139"/>
              <a:gd name="f3361" fmla="val 2140"/>
              <a:gd name="f3362" fmla="val 2141"/>
              <a:gd name="f3363" fmla="val 2142"/>
              <a:gd name="f3364" fmla="val 2143"/>
              <a:gd name="f3365" fmla="val 2144"/>
              <a:gd name="f3366" fmla="val 2145"/>
              <a:gd name="f3367" fmla="val 2146"/>
              <a:gd name="f3368" fmla="val 2147"/>
              <a:gd name="f3369" fmla="val 2148"/>
              <a:gd name="f3370" fmla="val 2149"/>
              <a:gd name="f3371" fmla="val 2150"/>
              <a:gd name="f3372" fmla="val 2151"/>
              <a:gd name="f3373" fmla="val 2152"/>
              <a:gd name="f3374" fmla="val 2153"/>
              <a:gd name="f3375" fmla="val 2154"/>
              <a:gd name="f3376" fmla="val 2155"/>
              <a:gd name="f3377" fmla="val 3044"/>
              <a:gd name="f3378" fmla="val 3043"/>
              <a:gd name="f3379" fmla="val 3042"/>
              <a:gd name="f3380" fmla="val 3041"/>
              <a:gd name="f3381" fmla="val 3040"/>
              <a:gd name="f3382" fmla="val 3039"/>
              <a:gd name="f3383" fmla="val 3038"/>
              <a:gd name="f3384" fmla="val 3037"/>
              <a:gd name="f3385" fmla="val 3036"/>
              <a:gd name="f3386" fmla="val 3035"/>
              <a:gd name="f3387" fmla="val 3034"/>
              <a:gd name="f3388" fmla="val 3033"/>
              <a:gd name="f3389" fmla="val 3032"/>
              <a:gd name="f3390" fmla="val 3031"/>
              <a:gd name="f3391" fmla="val 3030"/>
              <a:gd name="f3392" fmla="val 2076"/>
              <a:gd name="f3393" fmla="val 2079"/>
              <a:gd name="f3394" fmla="val 2080"/>
              <a:gd name="f3395" fmla="val 2081"/>
              <a:gd name="f3396" fmla="val 2082"/>
              <a:gd name="f3397" fmla="val 3768"/>
              <a:gd name="f3398" fmla="val 3622"/>
              <a:gd name="f3399" fmla="val 3621"/>
              <a:gd name="f3400" fmla="val 3619"/>
              <a:gd name="f3401" fmla="val 3618"/>
              <a:gd name="f3402" fmla="val 3616"/>
              <a:gd name="f3403" fmla="val 3614"/>
              <a:gd name="f3404" fmla="val 3613"/>
              <a:gd name="f3405" fmla="val 3563"/>
              <a:gd name="f3406" fmla="val 3562"/>
              <a:gd name="f3407" fmla="val 3561"/>
              <a:gd name="f3408" fmla="val 3559"/>
              <a:gd name="f3409" fmla="val 3557"/>
              <a:gd name="f3410" fmla="val 3542"/>
              <a:gd name="f3411" fmla="val 3514"/>
              <a:gd name="f3412" fmla="val 3029"/>
              <a:gd name="f3413" fmla="val 3028"/>
              <a:gd name="f3414" fmla="val 3027"/>
              <a:gd name="f3415" fmla="val 3026"/>
              <a:gd name="f3416" fmla="val 3025"/>
              <a:gd name="f3417" fmla="val 3023"/>
              <a:gd name="f3418" fmla="val 3021"/>
              <a:gd name="f3419" fmla="val 3020"/>
              <a:gd name="f3420" fmla="val 3018"/>
              <a:gd name="f3421" fmla="val 3016"/>
              <a:gd name="f3422" fmla="val 3015"/>
              <a:gd name="f3423" fmla="val 3014"/>
              <a:gd name="f3424" fmla="val 3013"/>
              <a:gd name="f3425" fmla="val 3012"/>
              <a:gd name="f3426" fmla="val 3011"/>
              <a:gd name="f3427" fmla="val 3010"/>
              <a:gd name="f3428" fmla="val 3008"/>
              <a:gd name="f3429" fmla="val 3009"/>
              <a:gd name="f3430" fmla="val 3019"/>
              <a:gd name="f3431" fmla="val 3022"/>
              <a:gd name="f3432" fmla="val 3024"/>
              <a:gd name="f3433" fmla="val 3017"/>
              <a:gd name="f3434" fmla="val 3007"/>
              <a:gd name="f3435" fmla="val 3006"/>
              <a:gd name="f3436" fmla="val 3005"/>
              <a:gd name="f3437" fmla="val 3004"/>
              <a:gd name="f3438" fmla="val 3003"/>
              <a:gd name="f3439" fmla="val 3002"/>
              <a:gd name="f3440" fmla="val 3001"/>
              <a:gd name="f3441" fmla="val 3000"/>
              <a:gd name="f3442" fmla="val 2999"/>
              <a:gd name="f3443" fmla="val 2998"/>
              <a:gd name="f3444" fmla="val 2997"/>
              <a:gd name="f3445" fmla="val 2996"/>
              <a:gd name="f3446" fmla="val 2994"/>
              <a:gd name="f3447" fmla="val 2993"/>
              <a:gd name="f3448" fmla="val 2992"/>
              <a:gd name="f3449" fmla="val 2991"/>
              <a:gd name="f3450" fmla="val 2990"/>
              <a:gd name="f3451" fmla="val 2989"/>
              <a:gd name="f3452" fmla="val 2988"/>
              <a:gd name="f3453" fmla="val 2987"/>
              <a:gd name="f3454" fmla="val 2986"/>
              <a:gd name="f3455" fmla="val 2985"/>
              <a:gd name="f3456" fmla="val 2983"/>
              <a:gd name="f3457" fmla="val 2982"/>
              <a:gd name="f3458" fmla="val 2981"/>
              <a:gd name="f3459" fmla="val 2979"/>
              <a:gd name="f3460" fmla="val 2978"/>
              <a:gd name="f3461" fmla="val 2977"/>
              <a:gd name="f3462" fmla="val 2976"/>
              <a:gd name="f3463" fmla="val 2975"/>
              <a:gd name="f3464" fmla="val 2973"/>
              <a:gd name="f3465" fmla="val 2971"/>
              <a:gd name="f3466" fmla="val 2970"/>
              <a:gd name="f3467" fmla="val 2969"/>
              <a:gd name="f3468" fmla="val 2968"/>
              <a:gd name="f3469" fmla="val 2967"/>
              <a:gd name="f3470" fmla="val 2966"/>
              <a:gd name="f3471" fmla="val 2965"/>
              <a:gd name="f3472" fmla="val 2980"/>
              <a:gd name="f3473" fmla="val 2995"/>
              <a:gd name="f3474" fmla="val 2984"/>
              <a:gd name="f3475" fmla="val 2974"/>
              <a:gd name="f3476" fmla="val 2972"/>
              <a:gd name="f3477" fmla="val 2784"/>
              <a:gd name="f3478" fmla="val 2781"/>
              <a:gd name="f3479" fmla="val 2778"/>
              <a:gd name="f3480" fmla="val 2776"/>
              <a:gd name="f3481" fmla="val 2774"/>
              <a:gd name="f3482" fmla="val 2773"/>
              <a:gd name="f3483" fmla="val 2772"/>
              <a:gd name="f3484" fmla="val 2770"/>
              <a:gd name="f3485" fmla="val 2769"/>
              <a:gd name="f3486" fmla="val 2768"/>
              <a:gd name="f3487" fmla="val 2766"/>
              <a:gd name="f3488" fmla="val 2765"/>
              <a:gd name="f3489" fmla="val 2764"/>
              <a:gd name="f3490" fmla="val 2763"/>
              <a:gd name="f3491" fmla="val 2761"/>
              <a:gd name="f3492" fmla="val 2760"/>
              <a:gd name="f3493" fmla="val 2759"/>
              <a:gd name="f3494" fmla="val 2758"/>
              <a:gd name="f3495" fmla="val 2757"/>
              <a:gd name="f3496" fmla="val 2756"/>
              <a:gd name="f3497" fmla="val 2755"/>
              <a:gd name="f3498" fmla="val 2754"/>
              <a:gd name="f3499" fmla="val 2753"/>
              <a:gd name="f3500" fmla="val 2752"/>
              <a:gd name="f3501" fmla="val 2751"/>
              <a:gd name="f3502" fmla="val 2750"/>
              <a:gd name="f3503" fmla="val 2749"/>
              <a:gd name="f3504" fmla="val 2748"/>
              <a:gd name="f3505" fmla="val 2747"/>
              <a:gd name="f3506" fmla="val 2746"/>
              <a:gd name="f3507" fmla="val 2745"/>
              <a:gd name="f3508" fmla="val 2744"/>
              <a:gd name="f3509" fmla="val 2743"/>
              <a:gd name="f3510" fmla="val 2742"/>
              <a:gd name="f3511" fmla="val 2741"/>
              <a:gd name="f3512" fmla="val 2740"/>
              <a:gd name="f3513" fmla="val 2739"/>
              <a:gd name="f3514" fmla="val 2738"/>
              <a:gd name="f3515" fmla="val 2728"/>
              <a:gd name="f3516" fmla="val 2727"/>
              <a:gd name="f3517" fmla="val 2726"/>
              <a:gd name="f3518" fmla="val 2721"/>
              <a:gd name="f3519" fmla="val 2716"/>
              <a:gd name="f3520" fmla="val 2711"/>
              <a:gd name="f3521" fmla="val 2709"/>
              <a:gd name="f3522" fmla="val 2707"/>
              <a:gd name="f3523" fmla="val 2705"/>
              <a:gd name="f3524" fmla="val 2702"/>
              <a:gd name="f3525" fmla="val 2700"/>
              <a:gd name="f3526" fmla="val 2697"/>
              <a:gd name="f3527" fmla="val 2696"/>
              <a:gd name="f3528" fmla="val 2694"/>
              <a:gd name="f3529" fmla="val 2693"/>
              <a:gd name="f3530" fmla="val 2690"/>
              <a:gd name="f3531" fmla="val 2688"/>
              <a:gd name="f3532" fmla="val 2685"/>
              <a:gd name="f3533" fmla="val 2683"/>
              <a:gd name="f3534" fmla="val 2682"/>
              <a:gd name="f3535" fmla="val 2680"/>
              <a:gd name="f3536" fmla="val 2679"/>
              <a:gd name="f3537" fmla="val 2678"/>
              <a:gd name="f3538" fmla="val 2681"/>
              <a:gd name="f3539" fmla="val 2684"/>
              <a:gd name="f3540" fmla="val 2686"/>
              <a:gd name="f3541" fmla="val 2687"/>
              <a:gd name="f3542" fmla="val 2689"/>
              <a:gd name="f3543" fmla="val 2691"/>
              <a:gd name="f3544" fmla="val 2692"/>
              <a:gd name="f3545" fmla="val 2695"/>
              <a:gd name="f3546" fmla="val 2698"/>
              <a:gd name="f3547" fmla="val 2699"/>
              <a:gd name="f3548" fmla="val 2701"/>
              <a:gd name="f3549" fmla="val 2703"/>
              <a:gd name="f3550" fmla="val 2659"/>
              <a:gd name="f3551" fmla="val 2657"/>
              <a:gd name="f3552" fmla="val 2656"/>
              <a:gd name="f3553" fmla="val 2654"/>
              <a:gd name="f3554" fmla="val 2653"/>
              <a:gd name="f3555" fmla="val 2652"/>
              <a:gd name="f3556" fmla="val 2651"/>
              <a:gd name="f3557" fmla="val 2650"/>
              <a:gd name="f3558" fmla="val 2649"/>
              <a:gd name="f3559" fmla="val 2648"/>
              <a:gd name="f3560" fmla="val 2647"/>
              <a:gd name="f3561" fmla="val 2646"/>
              <a:gd name="f3562" fmla="val 2645"/>
              <a:gd name="f3563" fmla="val 2643"/>
              <a:gd name="f3564" fmla="val 2642"/>
              <a:gd name="f3565" fmla="val 2644"/>
              <a:gd name="f3566" fmla="val 2641"/>
              <a:gd name="f3567" fmla="val 2640"/>
              <a:gd name="f3568" fmla="val 2639"/>
              <a:gd name="f3569" fmla="val 2638"/>
              <a:gd name="f3570" fmla="val 2637"/>
              <a:gd name="f3571" fmla="val 2636"/>
              <a:gd name="f3572" fmla="val 2634"/>
              <a:gd name="f3573" fmla="val 2633"/>
              <a:gd name="f3574" fmla="val 2632"/>
              <a:gd name="f3575" fmla="val 2631"/>
              <a:gd name="f3576" fmla="val 2630"/>
              <a:gd name="f3577" fmla="val 2629"/>
              <a:gd name="f3578" fmla="val 2628"/>
              <a:gd name="f3579" fmla="val 2626"/>
              <a:gd name="f3580" fmla="val 2627"/>
              <a:gd name="f3581" fmla="val 2635"/>
              <a:gd name="f3582" fmla="val 2655"/>
              <a:gd name="f3583" fmla="val 2625"/>
              <a:gd name="f3584" fmla="val 2624"/>
              <a:gd name="f3585" fmla="val 2623"/>
              <a:gd name="f3586" fmla="val 2622"/>
              <a:gd name="f3587" fmla="val 2621"/>
              <a:gd name="f3588" fmla="val 2620"/>
              <a:gd name="f3589" fmla="val 2619"/>
              <a:gd name="f3590" fmla="val 2618"/>
              <a:gd name="f3591" fmla="val 2617"/>
              <a:gd name="f3592" fmla="val 2616"/>
              <a:gd name="f3593" fmla="val 2615"/>
              <a:gd name="f3594" fmla="val 2614"/>
              <a:gd name="f3595" fmla="val 2613"/>
              <a:gd name="f3596" fmla="val 2612"/>
              <a:gd name="f3597" fmla="val 2611"/>
              <a:gd name="f3598" fmla="val 2610"/>
              <a:gd name="f3599" fmla="val 2609"/>
              <a:gd name="f3600" fmla="val 2608"/>
              <a:gd name="f3601" fmla="val 2607"/>
              <a:gd name="f3602" fmla="val 2606"/>
              <a:gd name="f3603" fmla="val 2605"/>
              <a:gd name="f3604" fmla="val 2603"/>
              <a:gd name="f3605" fmla="val 2601"/>
              <a:gd name="f3606" fmla="val 2599"/>
              <a:gd name="f3607" fmla="val 2598"/>
              <a:gd name="f3608" fmla="val 2597"/>
              <a:gd name="f3609" fmla="val 2596"/>
              <a:gd name="f3610" fmla="val 2595"/>
              <a:gd name="f3611" fmla="val 2594"/>
              <a:gd name="f3612" fmla="val 2593"/>
              <a:gd name="f3613" fmla="val 2592"/>
              <a:gd name="f3614" fmla="val 2600"/>
              <a:gd name="f3615" fmla="val 2602"/>
              <a:gd name="f3616" fmla="val 2604"/>
              <a:gd name="f3617" fmla="val 2658"/>
              <a:gd name="f3618" fmla="val 2591"/>
              <a:gd name="f3619" fmla="val 2590"/>
              <a:gd name="f3620" fmla="val 2589"/>
              <a:gd name="f3621" fmla="val 2588"/>
              <a:gd name="f3622" fmla="val 2587"/>
              <a:gd name="f3623" fmla="val 2586"/>
              <a:gd name="f3624" fmla="val 2585"/>
              <a:gd name="f3625" fmla="val 2584"/>
              <a:gd name="f3626" fmla="val 2583"/>
              <a:gd name="f3627" fmla="val 2582"/>
              <a:gd name="f3628" fmla="val 2581"/>
              <a:gd name="f3629" fmla="val 2580"/>
              <a:gd name="f3630" fmla="val 2579"/>
              <a:gd name="f3631" fmla="val 2578"/>
              <a:gd name="f3632" fmla="val 2555"/>
              <a:gd name="f3633" fmla="val 2554"/>
              <a:gd name="f3634" fmla="val 2553"/>
              <a:gd name="f3635" fmla="val 2552"/>
              <a:gd name="f3636" fmla="val 2551"/>
              <a:gd name="f3637" fmla="val 2550"/>
              <a:gd name="f3638" fmla="val 2549"/>
              <a:gd name="f3639" fmla="val 2548"/>
              <a:gd name="f3640" fmla="val 2271"/>
              <a:gd name="f3641" fmla="val 2269"/>
              <a:gd name="f3642" fmla="val 2268"/>
              <a:gd name="f3643" fmla="val 2267"/>
              <a:gd name="f3644" fmla="val 2266"/>
              <a:gd name="f3645" fmla="val 2265"/>
              <a:gd name="f3646" fmla="val 2264"/>
              <a:gd name="f3647" fmla="val 2263"/>
              <a:gd name="f3648" fmla="val 2262"/>
              <a:gd name="f3649" fmla="val 2260"/>
              <a:gd name="f3650" fmla="val 2258"/>
              <a:gd name="f3651" fmla="val 2257"/>
              <a:gd name="f3652" fmla="val 2255"/>
              <a:gd name="f3653" fmla="val 2254"/>
              <a:gd name="f3654" fmla="val 2253"/>
              <a:gd name="f3655" fmla="val 2256"/>
              <a:gd name="f3656" fmla="val 2259"/>
              <a:gd name="f3657" fmla="val 2261"/>
              <a:gd name="f3658" fmla="val 2252"/>
              <a:gd name="f3659" fmla="val 2250"/>
              <a:gd name="f3660" fmla="val 2249"/>
              <a:gd name="f3661" fmla="val 2248"/>
              <a:gd name="f3662" fmla="val 2247"/>
              <a:gd name="f3663" fmla="val 2246"/>
              <a:gd name="f3664" fmla="val 2245"/>
              <a:gd name="f3665" fmla="val 2244"/>
              <a:gd name="f3666" fmla="val 2243"/>
              <a:gd name="f3667" fmla="val 2242"/>
              <a:gd name="f3668" fmla="val 2241"/>
              <a:gd name="f3669" fmla="val 2240"/>
              <a:gd name="f3670" fmla="val 2239"/>
              <a:gd name="f3671" fmla="val 2238"/>
              <a:gd name="f3672" fmla="val 2237"/>
              <a:gd name="f3673" fmla="val 2236"/>
              <a:gd name="f3674" fmla="val 2235"/>
              <a:gd name="f3675" fmla="val 2234"/>
              <a:gd name="f3676" fmla="val 2233"/>
              <a:gd name="f3677" fmla="val 2232"/>
              <a:gd name="f3678" fmla="val 2231"/>
              <a:gd name="f3679" fmla="val 2230"/>
              <a:gd name="f3680" fmla="val 2229"/>
              <a:gd name="f3681" fmla="val 2228"/>
              <a:gd name="f3682" fmla="val 2227"/>
              <a:gd name="f3683" fmla="val 2226"/>
              <a:gd name="f3684" fmla="val 2225"/>
              <a:gd name="f3685" fmla="val 2224"/>
              <a:gd name="f3686" fmla="val 2223"/>
              <a:gd name="f3687" fmla="val 2222"/>
              <a:gd name="f3688" fmla="val 2221"/>
              <a:gd name="f3689" fmla="val 2220"/>
              <a:gd name="f3690" fmla="val 2218"/>
              <a:gd name="f3691" fmla="val 2217"/>
              <a:gd name="f3692" fmla="val 2216"/>
              <a:gd name="f3693" fmla="val 2215"/>
              <a:gd name="f3694" fmla="val 2214"/>
              <a:gd name="f3695" fmla="val 2213"/>
              <a:gd name="f3696" fmla="val 2212"/>
              <a:gd name="f3697" fmla="val 2219"/>
              <a:gd name="f3698" fmla="val 2211"/>
              <a:gd name="f3699" fmla="val 2210"/>
              <a:gd name="f3700" fmla="val 2209"/>
              <a:gd name="f3701" fmla="val 2208"/>
              <a:gd name="f3702" fmla="val 2207"/>
              <a:gd name="f3703" fmla="val 2206"/>
              <a:gd name="f3704" fmla="val 2205"/>
              <a:gd name="f3705" fmla="val 2204"/>
              <a:gd name="f3706" fmla="val 2202"/>
              <a:gd name="f3707" fmla="val 2200"/>
              <a:gd name="f3708" fmla="val 2198"/>
              <a:gd name="f3709" fmla="val 2197"/>
              <a:gd name="f3710" fmla="val 2196"/>
              <a:gd name="f3711" fmla="val 2195"/>
              <a:gd name="f3712" fmla="val 2194"/>
              <a:gd name="f3713" fmla="val 2193"/>
              <a:gd name="f3714" fmla="val 2192"/>
              <a:gd name="f3715" fmla="val 2190"/>
              <a:gd name="f3716" fmla="val 2189"/>
              <a:gd name="f3717" fmla="val 2187"/>
              <a:gd name="f3718" fmla="val 2186"/>
              <a:gd name="f3719" fmla="val 2185"/>
              <a:gd name="f3720" fmla="val 2184"/>
              <a:gd name="f3721" fmla="val 2183"/>
              <a:gd name="f3722" fmla="val 2182"/>
              <a:gd name="f3723" fmla="val 2181"/>
              <a:gd name="f3724" fmla="val 2180"/>
              <a:gd name="f3725" fmla="val 2179"/>
              <a:gd name="f3726" fmla="val 2178"/>
              <a:gd name="f3727" fmla="val 2177"/>
              <a:gd name="f3728" fmla="val 2176"/>
              <a:gd name="f3729" fmla="val 2175"/>
              <a:gd name="f3730" fmla="val 2188"/>
              <a:gd name="f3731" fmla="val 2191"/>
              <a:gd name="f3732" fmla="val 2174"/>
              <a:gd name="f3733" fmla="val 2173"/>
              <a:gd name="f3734" fmla="val 2172"/>
              <a:gd name="f3735" fmla="val 2171"/>
              <a:gd name="f3736" fmla="val 2170"/>
              <a:gd name="f3737" fmla="val 2169"/>
              <a:gd name="f3738" fmla="val 2168"/>
              <a:gd name="f3739" fmla="val 2167"/>
              <a:gd name="f3740" fmla="val 2166"/>
              <a:gd name="f3741" fmla="val 2165"/>
              <a:gd name="f3742" fmla="val 2164"/>
              <a:gd name="f3743" fmla="val 2163"/>
              <a:gd name="f3744" fmla="val 2162"/>
              <a:gd name="f3745" fmla="val 2161"/>
              <a:gd name="f3746" fmla="val 2160"/>
              <a:gd name="f3747" fmla="val 2159"/>
              <a:gd name="f3748" fmla="val 2158"/>
              <a:gd name="f3749" fmla="val 2157"/>
              <a:gd name="f3750" fmla="val 2156"/>
              <a:gd name="f3751" fmla="val 2126"/>
              <a:gd name="f3752" fmla="val 2199"/>
              <a:gd name="f3753" fmla="val 2203"/>
              <a:gd name="f3754" fmla="val 2201"/>
              <a:gd name="f3755" fmla="val 2125"/>
              <a:gd name="f3756" fmla="val 2124"/>
              <a:gd name="f3757" fmla="val 2123"/>
              <a:gd name="f3758" fmla="val 2122"/>
              <a:gd name="f3759" fmla="val 2121"/>
              <a:gd name="f3760" fmla="val 2120"/>
              <a:gd name="f3761" fmla="val 2119"/>
              <a:gd name="f3762" fmla="val 2118"/>
              <a:gd name="f3763" fmla="val 2117"/>
              <a:gd name="f3764" fmla="val 2116"/>
              <a:gd name="f3765" fmla="val 2115"/>
              <a:gd name="f3766" fmla="val 2114"/>
              <a:gd name="f3767" fmla="val 2113"/>
              <a:gd name="f3768" fmla="val 2112"/>
              <a:gd name="f3769" fmla="val 2111"/>
              <a:gd name="f3770" fmla="val 2110"/>
              <a:gd name="f3771" fmla="val 2109"/>
              <a:gd name="f3772" fmla="val 2108"/>
              <a:gd name="f3773" fmla="val 2107"/>
              <a:gd name="f3774" fmla="val 2106"/>
              <a:gd name="f3775" fmla="val 2105"/>
              <a:gd name="f3776" fmla="val 2104"/>
              <a:gd name="f3777" fmla="val 2103"/>
              <a:gd name="f3778" fmla="val 2102"/>
              <a:gd name="f3779" fmla="val 2101"/>
              <a:gd name="f3780" fmla="val 2100"/>
              <a:gd name="f3781" fmla="val 2099"/>
              <a:gd name="f3782" fmla="val 2098"/>
              <a:gd name="f3783" fmla="val 2097"/>
              <a:gd name="f3784" fmla="val 2096"/>
              <a:gd name="f3785" fmla="val 2095"/>
              <a:gd name="f3786" fmla="val 2094"/>
              <a:gd name="f3787" fmla="val 2093"/>
              <a:gd name="f3788" fmla="val 2092"/>
              <a:gd name="f3789" fmla="val 2091"/>
              <a:gd name="f3790" fmla="val 2090"/>
              <a:gd name="f3791" fmla="val 2089"/>
              <a:gd name="f3792" fmla="val 2088"/>
              <a:gd name="f3793" fmla="val 2087"/>
              <a:gd name="f3794" fmla="val 2086"/>
              <a:gd name="f3795" fmla="val 2084"/>
              <a:gd name="f3796" fmla="val 2085"/>
              <a:gd name="f3797" fmla="val 2083"/>
              <a:gd name="f3798" fmla="val 2075"/>
              <a:gd name="f3799" fmla="val 2074"/>
              <a:gd name="f3800" fmla="val 2073"/>
              <a:gd name="f3801" fmla="val 2072"/>
              <a:gd name="f3802" fmla="val 2046"/>
              <a:gd name="f3803" fmla="val 2251"/>
              <a:gd name="f3804" fmla="val 2270"/>
              <a:gd name="f3805" fmla="val 2704"/>
              <a:gd name="f3806" fmla="val 2706"/>
              <a:gd name="f3807" fmla="val 2708"/>
              <a:gd name="f3808" fmla="val 2710"/>
              <a:gd name="f3809" fmla="val 2712"/>
              <a:gd name="f3810" fmla="val 2713"/>
              <a:gd name="f3811" fmla="val 2714"/>
              <a:gd name="f3812" fmla="val 2715"/>
              <a:gd name="f3813" fmla="val 2717"/>
              <a:gd name="f3814" fmla="val 2718"/>
              <a:gd name="f3815" fmla="val 2719"/>
              <a:gd name="f3816" fmla="val 2720"/>
              <a:gd name="f3817" fmla="val 2722"/>
              <a:gd name="f3818" fmla="val 2723"/>
              <a:gd name="f3819" fmla="val 2724"/>
              <a:gd name="f3820" fmla="val 2762"/>
              <a:gd name="f3821" fmla="val 2767"/>
              <a:gd name="f3822" fmla="val 2771"/>
              <a:gd name="f3823" fmla="val 2775"/>
              <a:gd name="f3824" fmla="val 2777"/>
              <a:gd name="f3825" fmla="val 2779"/>
              <a:gd name="f3826" fmla="val 2780"/>
              <a:gd name="f3827" fmla="val 2782"/>
              <a:gd name="f3828" fmla="val 2783"/>
              <a:gd name="f3829" fmla="val 3513"/>
              <a:gd name="f3830" fmla="val 3515"/>
              <a:gd name="f3831" fmla="val 3520"/>
              <a:gd name="f3832" fmla="val 3521"/>
              <a:gd name="f3833" fmla="val 3541"/>
              <a:gd name="f3834" fmla="val 3615"/>
              <a:gd name="f3835" fmla="val 3617"/>
              <a:gd name="f3836" fmla="val 3620"/>
              <a:gd name="f3837" fmla="val 3560"/>
              <a:gd name="f3838" fmla="val 3558"/>
              <a:gd name="f3839" fmla="+- 0 0 -90"/>
              <a:gd name="f3840" fmla="*/ f4 1 3839"/>
              <a:gd name="f3841" fmla="*/ f5 1 2010"/>
              <a:gd name="f3842" fmla="+- f8 0 f6"/>
              <a:gd name="f3843" fmla="+- f7 0 f6"/>
              <a:gd name="f3844" fmla="*/ f3839 f0 1"/>
              <a:gd name="f3845" fmla="*/ f3843 1 3839"/>
              <a:gd name="f3846" fmla="*/ f3842 1 2010"/>
              <a:gd name="f3847" fmla="*/ 1321 f3843 1"/>
              <a:gd name="f3848" fmla="*/ 1341 f3842 1"/>
              <a:gd name="f3849" fmla="*/ 644 f3843 1"/>
              <a:gd name="f3850" fmla="*/ 1032 f3842 1"/>
              <a:gd name="f3851" fmla="*/ 995 f3843 1"/>
              <a:gd name="f3852" fmla="*/ 749 f3842 1"/>
              <a:gd name="f3853" fmla="*/ 1013 f3843 1"/>
              <a:gd name="f3854" fmla="*/ 526 f3842 1"/>
              <a:gd name="f3855" fmla="*/ 776 f3843 1"/>
              <a:gd name="f3856" fmla="*/ 409 f3842 1"/>
              <a:gd name="f3857" fmla="*/ 530 f3843 1"/>
              <a:gd name="f3858" fmla="*/ 365 f3842 1"/>
              <a:gd name="f3859" fmla="*/ 69 f3843 1"/>
              <a:gd name="f3860" fmla="*/ 510 f3842 1"/>
              <a:gd name="f3861" fmla="*/ 344 f3843 1"/>
              <a:gd name="f3862" fmla="*/ 718 f3842 1"/>
              <a:gd name="f3863" fmla="*/ 878 f3843 1"/>
              <a:gd name="f3864" fmla="*/ 1232 f3842 1"/>
              <a:gd name="f3865" fmla="*/ 915 f3843 1"/>
              <a:gd name="f3866" fmla="*/ 1949 f3842 1"/>
              <a:gd name="f3867" fmla="*/ 798 f3843 1"/>
              <a:gd name="f3868" fmla="*/ 732 f3842 1"/>
              <a:gd name="f3869" fmla="*/ 447 f3843 1"/>
              <a:gd name="f3870" fmla="*/ 485 f3842 1"/>
              <a:gd name="f3871" fmla="*/ 1031 f3843 1"/>
              <a:gd name="f3872" fmla="*/ 1993 f3842 1"/>
              <a:gd name="f3873" fmla="*/ 1022 f3843 1"/>
              <a:gd name="f3874" fmla="*/ 1085 f3842 1"/>
              <a:gd name="f3875" fmla="*/ 1145 f3843 1"/>
              <a:gd name="f3876" fmla="*/ 692 f3842 1"/>
              <a:gd name="f3877" fmla="*/ 1730 f3843 1"/>
              <a:gd name="f3878" fmla="*/ 572 f3842 1"/>
              <a:gd name="f3879" fmla="*/ 769 f3843 1"/>
              <a:gd name="f3880" fmla="*/ 322 f3842 1"/>
              <a:gd name="f3881" fmla="*/ 982 f3843 1"/>
              <a:gd name="f3882" fmla="*/ 724 f3843 1"/>
              <a:gd name="f3883" fmla="*/ 56 f3842 1"/>
              <a:gd name="f3884" fmla="*/ 904 f3843 1"/>
              <a:gd name="f3885" fmla="*/ 129 f3842 1"/>
              <a:gd name="f3886" fmla="*/ 1688 f3843 1"/>
              <a:gd name="f3887" fmla="*/ 616 f3842 1"/>
              <a:gd name="f3888" fmla="*/ 3363 f3843 1"/>
              <a:gd name="f3889" fmla="*/ 206 f3842 1"/>
              <a:gd name="f3890" fmla="*/ 2041 f3843 1"/>
              <a:gd name="f3891" fmla="*/ 117 f3842 1"/>
              <a:gd name="f3892" fmla="*/ 1973 f3843 1"/>
              <a:gd name="f3893" fmla="*/ 332 f3842 1"/>
              <a:gd name="f3894" fmla="*/ 2419 f3843 1"/>
              <a:gd name="f3895" fmla="*/ 209 f3842 1"/>
              <a:gd name="f3896" fmla="*/ 229 f3843 1"/>
              <a:gd name="f3897" fmla="*/ 579 f3842 1"/>
              <a:gd name="f3898" fmla="*/ 478 f3843 1"/>
              <a:gd name="f3899" fmla="*/ 218 f3842 1"/>
              <a:gd name="f3900" fmla="*/ 672 f3843 1"/>
              <a:gd name="f3901" fmla="*/ 227 f3842 1"/>
              <a:gd name="f3902" fmla="*/ 799 f3843 1"/>
              <a:gd name="f3903" fmla="*/ 452 f3842 1"/>
              <a:gd name="f3904" fmla="*/ 599 f3843 1"/>
              <a:gd name="f3905" fmla="*/ 353 f3842 1"/>
              <a:gd name="f3906" fmla="*/ 3451 f3843 1"/>
              <a:gd name="f3907" fmla="*/ 742 f3842 1"/>
              <a:gd name="f3908" fmla="*/ 3361 f3843 1"/>
              <a:gd name="f3909" fmla="*/ 1324 f3842 1"/>
              <a:gd name="f3910" fmla="*/ 3374 f3843 1"/>
              <a:gd name="f3911" fmla="*/ 1451 f3842 1"/>
              <a:gd name="f3912" fmla="*/ 3332 f3843 1"/>
              <a:gd name="f3913" fmla="*/ 1692 f3842 1"/>
              <a:gd name="f3914" fmla="*/ 3404 f3843 1"/>
              <a:gd name="f3915" fmla="*/ 775 f3842 1"/>
              <a:gd name="f3916" fmla="*/ 3221 f3843 1"/>
              <a:gd name="f3917" fmla="*/ 1282 f3842 1"/>
              <a:gd name="f3918" fmla="*/ 3044 f3843 1"/>
              <a:gd name="f3919" fmla="*/ 242 f3842 1"/>
              <a:gd name="f3920" fmla="*/ 3561 f3843 1"/>
              <a:gd name="f3921" fmla="*/ 308 f3842 1"/>
              <a:gd name="f3922" fmla="*/ 2905 f3843 1"/>
              <a:gd name="f3923" fmla="*/ 187 f3842 1"/>
              <a:gd name="f3924" fmla="*/ 2430 f3843 1"/>
              <a:gd name="f3925" fmla="*/ 350 f3842 1"/>
              <a:gd name="f3926" fmla="*/ 1993 f3843 1"/>
              <a:gd name="f3927" fmla="*/ 339 f3842 1"/>
              <a:gd name="f3928" fmla="*/ 1882 f3843 1"/>
              <a:gd name="f3929" fmla="*/ 517 f3842 1"/>
              <a:gd name="f3930" fmla="*/ 1865 f3843 1"/>
              <a:gd name="f3931" fmla="*/ 563 f3842 1"/>
              <a:gd name="f3932" fmla="*/ 1950 f3843 1"/>
              <a:gd name="f3933" fmla="*/ 820 f3842 1"/>
              <a:gd name="f3934" fmla="*/ 2138 f3843 1"/>
              <a:gd name="f3935" fmla="*/ 929 f3842 1"/>
              <a:gd name="f3936" fmla="*/ 2050 f3843 1"/>
              <a:gd name="f3937" fmla="*/ 1700 f3842 1"/>
              <a:gd name="f3938" fmla="*/ 2336 f3843 1"/>
              <a:gd name="f3939" fmla="*/ 1003 f3842 1"/>
              <a:gd name="f3940" fmla="*/ 2852 f3843 1"/>
              <a:gd name="f3941" fmla="*/ 1110 f3842 1"/>
              <a:gd name="f3942" fmla="*/ 3151 f3843 1"/>
              <a:gd name="f3943" fmla="*/ 946 f3842 1"/>
              <a:gd name="f3944" fmla="*/ 3448 f3843 1"/>
              <a:gd name="f3945" fmla="*/ 1819 f3843 1"/>
              <a:gd name="f3946" fmla="*/ 632 f3842 1"/>
              <a:gd name="f3947" fmla="*/ 2168 f3843 1"/>
              <a:gd name="f3948" fmla="*/ 724 f3842 1"/>
              <a:gd name="f3949" fmla="*/ 3013 f3843 1"/>
              <a:gd name="f3950" fmla="*/ 586 f3842 1"/>
              <a:gd name="f3951" fmla="*/ 1539 f3843 1"/>
              <a:gd name="f3952" fmla="*/ 229 f3842 1"/>
              <a:gd name="f3953" fmla="*/ 1244 f3843 1"/>
              <a:gd name="f3954" fmla="*/ 14 f3842 1"/>
              <a:gd name="f3955" fmla="*/ 1158 f3843 1"/>
              <a:gd name="f3956" fmla="*/ 294 f3842 1"/>
              <a:gd name="f3957" fmla="*/ 1214 f3843 1"/>
              <a:gd name="f3958" fmla="*/ 496 f3842 1"/>
              <a:gd name="f3959" fmla="*/ 2936 f3843 1"/>
              <a:gd name="f3960" fmla="*/ 1287 f3842 1"/>
              <a:gd name="f3961" fmla="*/ 2334 f3843 1"/>
              <a:gd name="f3962" fmla="*/ 1466 f3842 1"/>
              <a:gd name="f3963" fmla="*/ 925 f3843 1"/>
              <a:gd name="f3964" fmla="*/ 1053 f3842 1"/>
              <a:gd name="f3965" fmla="*/ 3158 f3843 1"/>
              <a:gd name="f3966" fmla="*/ 1165 f3842 1"/>
              <a:gd name="f3967" fmla="*/ 2967 f3843 1"/>
              <a:gd name="f3968" fmla="*/ 1314 f3842 1"/>
              <a:gd name="f3969" fmla="*/ 3121 f3843 1"/>
              <a:gd name="f3970" fmla="*/ 1172 f3842 1"/>
              <a:gd name="f3971" fmla="*/ f3844 1 f3"/>
              <a:gd name="f3972" fmla="*/ f3847 1 3839"/>
              <a:gd name="f3973" fmla="*/ f3848 1 2010"/>
              <a:gd name="f3974" fmla="*/ f3849 1 3839"/>
              <a:gd name="f3975" fmla="*/ f3850 1 2010"/>
              <a:gd name="f3976" fmla="*/ f3851 1 3839"/>
              <a:gd name="f3977" fmla="*/ f3852 1 2010"/>
              <a:gd name="f3978" fmla="*/ f3853 1 3839"/>
              <a:gd name="f3979" fmla="*/ f3854 1 2010"/>
              <a:gd name="f3980" fmla="*/ f3855 1 3839"/>
              <a:gd name="f3981" fmla="*/ f3856 1 2010"/>
              <a:gd name="f3982" fmla="*/ f3857 1 3839"/>
              <a:gd name="f3983" fmla="*/ f3858 1 2010"/>
              <a:gd name="f3984" fmla="*/ f3859 1 3839"/>
              <a:gd name="f3985" fmla="*/ f3860 1 2010"/>
              <a:gd name="f3986" fmla="*/ f3861 1 3839"/>
              <a:gd name="f3987" fmla="*/ f3862 1 2010"/>
              <a:gd name="f3988" fmla="*/ f3863 1 3839"/>
              <a:gd name="f3989" fmla="*/ f3864 1 2010"/>
              <a:gd name="f3990" fmla="*/ f3865 1 3839"/>
              <a:gd name="f3991" fmla="*/ f3866 1 2010"/>
              <a:gd name="f3992" fmla="*/ f3867 1 3839"/>
              <a:gd name="f3993" fmla="*/ f3868 1 2010"/>
              <a:gd name="f3994" fmla="*/ f3869 1 3839"/>
              <a:gd name="f3995" fmla="*/ f3870 1 2010"/>
              <a:gd name="f3996" fmla="*/ f3871 1 3839"/>
              <a:gd name="f3997" fmla="*/ f3872 1 2010"/>
              <a:gd name="f3998" fmla="*/ f3873 1 3839"/>
              <a:gd name="f3999" fmla="*/ f3874 1 2010"/>
              <a:gd name="f4000" fmla="*/ f3875 1 3839"/>
              <a:gd name="f4001" fmla="*/ f3876 1 2010"/>
              <a:gd name="f4002" fmla="*/ f3877 1 3839"/>
              <a:gd name="f4003" fmla="*/ f3878 1 2010"/>
              <a:gd name="f4004" fmla="*/ f3879 1 3839"/>
              <a:gd name="f4005" fmla="*/ f3880 1 2010"/>
              <a:gd name="f4006" fmla="*/ f3881 1 3839"/>
              <a:gd name="f4007" fmla="*/ f3882 1 3839"/>
              <a:gd name="f4008" fmla="*/ f3883 1 2010"/>
              <a:gd name="f4009" fmla="*/ f3884 1 3839"/>
              <a:gd name="f4010" fmla="*/ f3885 1 2010"/>
              <a:gd name="f4011" fmla="*/ f3886 1 3839"/>
              <a:gd name="f4012" fmla="*/ f3887 1 2010"/>
              <a:gd name="f4013" fmla="*/ f3888 1 3839"/>
              <a:gd name="f4014" fmla="*/ f3889 1 2010"/>
              <a:gd name="f4015" fmla="*/ f3890 1 3839"/>
              <a:gd name="f4016" fmla="*/ f3891 1 2010"/>
              <a:gd name="f4017" fmla="*/ f3892 1 3839"/>
              <a:gd name="f4018" fmla="*/ f3893 1 2010"/>
              <a:gd name="f4019" fmla="*/ f3894 1 3839"/>
              <a:gd name="f4020" fmla="*/ f3895 1 2010"/>
              <a:gd name="f4021" fmla="*/ f3896 1 3839"/>
              <a:gd name="f4022" fmla="*/ f3897 1 2010"/>
              <a:gd name="f4023" fmla="*/ f3898 1 3839"/>
              <a:gd name="f4024" fmla="*/ f3899 1 2010"/>
              <a:gd name="f4025" fmla="*/ f3900 1 3839"/>
              <a:gd name="f4026" fmla="*/ f3901 1 2010"/>
              <a:gd name="f4027" fmla="*/ f3902 1 3839"/>
              <a:gd name="f4028" fmla="*/ f3903 1 2010"/>
              <a:gd name="f4029" fmla="*/ f3904 1 3839"/>
              <a:gd name="f4030" fmla="*/ f3905 1 2010"/>
              <a:gd name="f4031" fmla="*/ f3906 1 3839"/>
              <a:gd name="f4032" fmla="*/ f3907 1 2010"/>
              <a:gd name="f4033" fmla="*/ f3908 1 3839"/>
              <a:gd name="f4034" fmla="*/ f3909 1 2010"/>
              <a:gd name="f4035" fmla="*/ f3910 1 3839"/>
              <a:gd name="f4036" fmla="*/ f3911 1 2010"/>
              <a:gd name="f4037" fmla="*/ f3912 1 3839"/>
              <a:gd name="f4038" fmla="*/ f3913 1 2010"/>
              <a:gd name="f4039" fmla="*/ f3914 1 3839"/>
              <a:gd name="f4040" fmla="*/ f3915 1 2010"/>
              <a:gd name="f4041" fmla="*/ f3916 1 3839"/>
              <a:gd name="f4042" fmla="*/ f3917 1 2010"/>
              <a:gd name="f4043" fmla="*/ f3918 1 3839"/>
              <a:gd name="f4044" fmla="*/ f3919 1 2010"/>
              <a:gd name="f4045" fmla="*/ f3920 1 3839"/>
              <a:gd name="f4046" fmla="*/ f3921 1 2010"/>
              <a:gd name="f4047" fmla="*/ f3922 1 3839"/>
              <a:gd name="f4048" fmla="*/ f3923 1 2010"/>
              <a:gd name="f4049" fmla="*/ f3924 1 3839"/>
              <a:gd name="f4050" fmla="*/ f3925 1 2010"/>
              <a:gd name="f4051" fmla="*/ f3926 1 3839"/>
              <a:gd name="f4052" fmla="*/ f3927 1 2010"/>
              <a:gd name="f4053" fmla="*/ f3928 1 3839"/>
              <a:gd name="f4054" fmla="*/ f3929 1 2010"/>
              <a:gd name="f4055" fmla="*/ f3930 1 3839"/>
              <a:gd name="f4056" fmla="*/ f3931 1 2010"/>
              <a:gd name="f4057" fmla="*/ f3932 1 3839"/>
              <a:gd name="f4058" fmla="*/ f3933 1 2010"/>
              <a:gd name="f4059" fmla="*/ f3934 1 3839"/>
              <a:gd name="f4060" fmla="*/ f3935 1 2010"/>
              <a:gd name="f4061" fmla="*/ f3936 1 3839"/>
              <a:gd name="f4062" fmla="*/ f3937 1 2010"/>
              <a:gd name="f4063" fmla="*/ f3938 1 3839"/>
              <a:gd name="f4064" fmla="*/ f3939 1 2010"/>
              <a:gd name="f4065" fmla="*/ f3940 1 3839"/>
              <a:gd name="f4066" fmla="*/ f3941 1 2010"/>
              <a:gd name="f4067" fmla="*/ f3942 1 3839"/>
              <a:gd name="f4068" fmla="*/ f3943 1 2010"/>
              <a:gd name="f4069" fmla="*/ f3944 1 3839"/>
              <a:gd name="f4070" fmla="*/ f3945 1 3839"/>
              <a:gd name="f4071" fmla="*/ f3946 1 2010"/>
              <a:gd name="f4072" fmla="*/ f3947 1 3839"/>
              <a:gd name="f4073" fmla="*/ f3948 1 2010"/>
              <a:gd name="f4074" fmla="*/ f3949 1 3839"/>
              <a:gd name="f4075" fmla="*/ f3950 1 2010"/>
              <a:gd name="f4076" fmla="*/ f3951 1 3839"/>
              <a:gd name="f4077" fmla="*/ f3952 1 2010"/>
              <a:gd name="f4078" fmla="*/ f3953 1 3839"/>
              <a:gd name="f4079" fmla="*/ f3954 1 2010"/>
              <a:gd name="f4080" fmla="*/ f3955 1 3839"/>
              <a:gd name="f4081" fmla="*/ f3956 1 2010"/>
              <a:gd name="f4082" fmla="*/ f3957 1 3839"/>
              <a:gd name="f4083" fmla="*/ f3958 1 2010"/>
              <a:gd name="f4084" fmla="*/ f3959 1 3839"/>
              <a:gd name="f4085" fmla="*/ f3960 1 2010"/>
              <a:gd name="f4086" fmla="*/ f3961 1 3839"/>
              <a:gd name="f4087" fmla="*/ f3962 1 2010"/>
              <a:gd name="f4088" fmla="*/ f3963 1 3839"/>
              <a:gd name="f4089" fmla="*/ f3964 1 2010"/>
              <a:gd name="f4090" fmla="*/ f3965 1 3839"/>
              <a:gd name="f4091" fmla="*/ f3966 1 2010"/>
              <a:gd name="f4092" fmla="*/ f3967 1 3839"/>
              <a:gd name="f4093" fmla="*/ f3968 1 2010"/>
              <a:gd name="f4094" fmla="*/ f3969 1 3839"/>
              <a:gd name="f4095" fmla="*/ f3970 1 2010"/>
              <a:gd name="f4096" fmla="*/ 0 1 f3845"/>
              <a:gd name="f4097" fmla="*/ f7 1 f3845"/>
              <a:gd name="f4098" fmla="*/ 0 1 f3846"/>
              <a:gd name="f4099" fmla="*/ f8 1 f3846"/>
              <a:gd name="f4100" fmla="+- f3971 0 f1"/>
              <a:gd name="f4101" fmla="*/ f3972 1 f3845"/>
              <a:gd name="f4102" fmla="*/ f3973 1 f3846"/>
              <a:gd name="f4103" fmla="*/ f3974 1 f3845"/>
              <a:gd name="f4104" fmla="*/ f3975 1 f3846"/>
              <a:gd name="f4105" fmla="*/ f3976 1 f3845"/>
              <a:gd name="f4106" fmla="*/ f3977 1 f3846"/>
              <a:gd name="f4107" fmla="*/ f3978 1 f3845"/>
              <a:gd name="f4108" fmla="*/ f3979 1 f3846"/>
              <a:gd name="f4109" fmla="*/ f3980 1 f3845"/>
              <a:gd name="f4110" fmla="*/ f3981 1 f3846"/>
              <a:gd name="f4111" fmla="*/ f3982 1 f3845"/>
              <a:gd name="f4112" fmla="*/ f3983 1 f3846"/>
              <a:gd name="f4113" fmla="*/ f3984 1 f3845"/>
              <a:gd name="f4114" fmla="*/ f3985 1 f3846"/>
              <a:gd name="f4115" fmla="*/ f3986 1 f3845"/>
              <a:gd name="f4116" fmla="*/ f3987 1 f3846"/>
              <a:gd name="f4117" fmla="*/ f3988 1 f3845"/>
              <a:gd name="f4118" fmla="*/ f3989 1 f3846"/>
              <a:gd name="f4119" fmla="*/ f3990 1 f3845"/>
              <a:gd name="f4120" fmla="*/ f3991 1 f3846"/>
              <a:gd name="f4121" fmla="*/ f3992 1 f3845"/>
              <a:gd name="f4122" fmla="*/ f3993 1 f3846"/>
              <a:gd name="f4123" fmla="*/ f3994 1 f3845"/>
              <a:gd name="f4124" fmla="*/ f3995 1 f3846"/>
              <a:gd name="f4125" fmla="*/ f3996 1 f3845"/>
              <a:gd name="f4126" fmla="*/ f3997 1 f3846"/>
              <a:gd name="f4127" fmla="*/ f3998 1 f3845"/>
              <a:gd name="f4128" fmla="*/ f3999 1 f3846"/>
              <a:gd name="f4129" fmla="*/ f4000 1 f3845"/>
              <a:gd name="f4130" fmla="*/ f4001 1 f3846"/>
              <a:gd name="f4131" fmla="*/ f4002 1 f3845"/>
              <a:gd name="f4132" fmla="*/ f4003 1 f3846"/>
              <a:gd name="f4133" fmla="*/ f4004 1 f3845"/>
              <a:gd name="f4134" fmla="*/ f4005 1 f3846"/>
              <a:gd name="f4135" fmla="*/ f4006 1 f3845"/>
              <a:gd name="f4136" fmla="*/ f4007 1 f3845"/>
              <a:gd name="f4137" fmla="*/ f4008 1 f3846"/>
              <a:gd name="f4138" fmla="*/ f4009 1 f3845"/>
              <a:gd name="f4139" fmla="*/ f4010 1 f3846"/>
              <a:gd name="f4140" fmla="*/ f4011 1 f3845"/>
              <a:gd name="f4141" fmla="*/ f4012 1 f3846"/>
              <a:gd name="f4142" fmla="*/ f4013 1 f3845"/>
              <a:gd name="f4143" fmla="*/ f4014 1 f3846"/>
              <a:gd name="f4144" fmla="*/ f4015 1 f3845"/>
              <a:gd name="f4145" fmla="*/ f4016 1 f3846"/>
              <a:gd name="f4146" fmla="*/ f4017 1 f3845"/>
              <a:gd name="f4147" fmla="*/ f4018 1 f3846"/>
              <a:gd name="f4148" fmla="*/ f4019 1 f3845"/>
              <a:gd name="f4149" fmla="*/ f4020 1 f3846"/>
              <a:gd name="f4150" fmla="*/ f4021 1 f3845"/>
              <a:gd name="f4151" fmla="*/ f4022 1 f3846"/>
              <a:gd name="f4152" fmla="*/ f4023 1 f3845"/>
              <a:gd name="f4153" fmla="*/ f4024 1 f3846"/>
              <a:gd name="f4154" fmla="*/ f4025 1 f3845"/>
              <a:gd name="f4155" fmla="*/ f4026 1 f3846"/>
              <a:gd name="f4156" fmla="*/ f4027 1 f3845"/>
              <a:gd name="f4157" fmla="*/ f4028 1 f3846"/>
              <a:gd name="f4158" fmla="*/ f4029 1 f3845"/>
              <a:gd name="f4159" fmla="*/ f4030 1 f3846"/>
              <a:gd name="f4160" fmla="*/ f4031 1 f3845"/>
              <a:gd name="f4161" fmla="*/ f4032 1 f3846"/>
              <a:gd name="f4162" fmla="*/ f4033 1 f3845"/>
              <a:gd name="f4163" fmla="*/ f4034 1 f3846"/>
              <a:gd name="f4164" fmla="*/ f4035 1 f3845"/>
              <a:gd name="f4165" fmla="*/ f4036 1 f3846"/>
              <a:gd name="f4166" fmla="*/ f4037 1 f3845"/>
              <a:gd name="f4167" fmla="*/ f4038 1 f3846"/>
              <a:gd name="f4168" fmla="*/ f4039 1 f3845"/>
              <a:gd name="f4169" fmla="*/ f4040 1 f3846"/>
              <a:gd name="f4170" fmla="*/ f4041 1 f3845"/>
              <a:gd name="f4171" fmla="*/ f4042 1 f3846"/>
              <a:gd name="f4172" fmla="*/ f4043 1 f3845"/>
              <a:gd name="f4173" fmla="*/ f4044 1 f3846"/>
              <a:gd name="f4174" fmla="*/ f4045 1 f3845"/>
              <a:gd name="f4175" fmla="*/ f4046 1 f3846"/>
              <a:gd name="f4176" fmla="*/ f4047 1 f3845"/>
              <a:gd name="f4177" fmla="*/ f4048 1 f3846"/>
              <a:gd name="f4178" fmla="*/ f4049 1 f3845"/>
              <a:gd name="f4179" fmla="*/ f4050 1 f3846"/>
              <a:gd name="f4180" fmla="*/ f4051 1 f3845"/>
              <a:gd name="f4181" fmla="*/ f4052 1 f3846"/>
              <a:gd name="f4182" fmla="*/ f4053 1 f3845"/>
              <a:gd name="f4183" fmla="*/ f4054 1 f3846"/>
              <a:gd name="f4184" fmla="*/ f4055 1 f3845"/>
              <a:gd name="f4185" fmla="*/ f4056 1 f3846"/>
              <a:gd name="f4186" fmla="*/ f4057 1 f3845"/>
              <a:gd name="f4187" fmla="*/ f4058 1 f3846"/>
              <a:gd name="f4188" fmla="*/ f4059 1 f3845"/>
              <a:gd name="f4189" fmla="*/ f4060 1 f3846"/>
              <a:gd name="f4190" fmla="*/ f4061 1 f3845"/>
              <a:gd name="f4191" fmla="*/ f4062 1 f3846"/>
              <a:gd name="f4192" fmla="*/ f4063 1 f3845"/>
              <a:gd name="f4193" fmla="*/ f4064 1 f3846"/>
              <a:gd name="f4194" fmla="*/ f4065 1 f3845"/>
              <a:gd name="f4195" fmla="*/ f4066 1 f3846"/>
              <a:gd name="f4196" fmla="*/ f4067 1 f3845"/>
              <a:gd name="f4197" fmla="*/ f4068 1 f3846"/>
              <a:gd name="f4198" fmla="*/ f4069 1 f3845"/>
              <a:gd name="f4199" fmla="*/ f4070 1 f3845"/>
              <a:gd name="f4200" fmla="*/ f4071 1 f3846"/>
              <a:gd name="f4201" fmla="*/ f4072 1 f3845"/>
              <a:gd name="f4202" fmla="*/ f4073 1 f3846"/>
              <a:gd name="f4203" fmla="*/ f4074 1 f3845"/>
              <a:gd name="f4204" fmla="*/ f4075 1 f3846"/>
              <a:gd name="f4205" fmla="*/ f4076 1 f3845"/>
              <a:gd name="f4206" fmla="*/ f4077 1 f3846"/>
              <a:gd name="f4207" fmla="*/ f4078 1 f3845"/>
              <a:gd name="f4208" fmla="*/ f4079 1 f3846"/>
              <a:gd name="f4209" fmla="*/ f4080 1 f3845"/>
              <a:gd name="f4210" fmla="*/ f4081 1 f3846"/>
              <a:gd name="f4211" fmla="*/ f4082 1 f3845"/>
              <a:gd name="f4212" fmla="*/ f4083 1 f3846"/>
              <a:gd name="f4213" fmla="*/ f4084 1 f3845"/>
              <a:gd name="f4214" fmla="*/ f4085 1 f3846"/>
              <a:gd name="f4215" fmla="*/ f4086 1 f3845"/>
              <a:gd name="f4216" fmla="*/ f4087 1 f3846"/>
              <a:gd name="f4217" fmla="*/ f4088 1 f3845"/>
              <a:gd name="f4218" fmla="*/ f4089 1 f3846"/>
              <a:gd name="f4219" fmla="*/ f4090 1 f3845"/>
              <a:gd name="f4220" fmla="*/ f4091 1 f3846"/>
              <a:gd name="f4221" fmla="*/ f4092 1 f3845"/>
              <a:gd name="f4222" fmla="*/ f4093 1 f3846"/>
              <a:gd name="f4223" fmla="*/ f4094 1 f3845"/>
              <a:gd name="f4224" fmla="*/ f4095 1 f3846"/>
              <a:gd name="f4225" fmla="*/ f4096 f3840 1"/>
              <a:gd name="f4226" fmla="*/ f4097 f3840 1"/>
              <a:gd name="f4227" fmla="*/ f4099 f3841 1"/>
              <a:gd name="f4228" fmla="*/ f4098 f3841 1"/>
              <a:gd name="f4229" fmla="*/ f4101 f3840 1"/>
              <a:gd name="f4230" fmla="*/ f4102 f3841 1"/>
              <a:gd name="f4231" fmla="*/ f4103 f3840 1"/>
              <a:gd name="f4232" fmla="*/ f4104 f3841 1"/>
              <a:gd name="f4233" fmla="*/ f4105 f3840 1"/>
              <a:gd name="f4234" fmla="*/ f4106 f3841 1"/>
              <a:gd name="f4235" fmla="*/ f4107 f3840 1"/>
              <a:gd name="f4236" fmla="*/ f4108 f3841 1"/>
              <a:gd name="f4237" fmla="*/ f4109 f3840 1"/>
              <a:gd name="f4238" fmla="*/ f4110 f3841 1"/>
              <a:gd name="f4239" fmla="*/ f4111 f3840 1"/>
              <a:gd name="f4240" fmla="*/ f4112 f3841 1"/>
              <a:gd name="f4241" fmla="*/ f4113 f3840 1"/>
              <a:gd name="f4242" fmla="*/ f4114 f3841 1"/>
              <a:gd name="f4243" fmla="*/ f4115 f3840 1"/>
              <a:gd name="f4244" fmla="*/ f4116 f3841 1"/>
              <a:gd name="f4245" fmla="*/ f4117 f3840 1"/>
              <a:gd name="f4246" fmla="*/ f4118 f3841 1"/>
              <a:gd name="f4247" fmla="*/ f4119 f3840 1"/>
              <a:gd name="f4248" fmla="*/ f4120 f3841 1"/>
              <a:gd name="f4249" fmla="*/ f4121 f3840 1"/>
              <a:gd name="f4250" fmla="*/ f4122 f3841 1"/>
              <a:gd name="f4251" fmla="*/ f4123 f3840 1"/>
              <a:gd name="f4252" fmla="*/ f4124 f3841 1"/>
              <a:gd name="f4253" fmla="*/ f4125 f3840 1"/>
              <a:gd name="f4254" fmla="*/ f4126 f3841 1"/>
              <a:gd name="f4255" fmla="*/ f4127 f3840 1"/>
              <a:gd name="f4256" fmla="*/ f4128 f3841 1"/>
              <a:gd name="f4257" fmla="*/ f4129 f3840 1"/>
              <a:gd name="f4258" fmla="*/ f4130 f3841 1"/>
              <a:gd name="f4259" fmla="*/ f4131 f3840 1"/>
              <a:gd name="f4260" fmla="*/ f4132 f3841 1"/>
              <a:gd name="f4261" fmla="*/ f4133 f3840 1"/>
              <a:gd name="f4262" fmla="*/ f4134 f3841 1"/>
              <a:gd name="f4263" fmla="*/ f4135 f3840 1"/>
              <a:gd name="f4264" fmla="*/ f4136 f3840 1"/>
              <a:gd name="f4265" fmla="*/ f4137 f3841 1"/>
              <a:gd name="f4266" fmla="*/ f4138 f3840 1"/>
              <a:gd name="f4267" fmla="*/ f4139 f3841 1"/>
              <a:gd name="f4268" fmla="*/ f4140 f3840 1"/>
              <a:gd name="f4269" fmla="*/ f4141 f3841 1"/>
              <a:gd name="f4270" fmla="*/ f4142 f3840 1"/>
              <a:gd name="f4271" fmla="*/ f4143 f3841 1"/>
              <a:gd name="f4272" fmla="*/ f4144 f3840 1"/>
              <a:gd name="f4273" fmla="*/ f4145 f3841 1"/>
              <a:gd name="f4274" fmla="*/ f4146 f3840 1"/>
              <a:gd name="f4275" fmla="*/ f4147 f3841 1"/>
              <a:gd name="f4276" fmla="*/ f4148 f3840 1"/>
              <a:gd name="f4277" fmla="*/ f4149 f3841 1"/>
              <a:gd name="f4278" fmla="*/ f4150 f3840 1"/>
              <a:gd name="f4279" fmla="*/ f4151 f3841 1"/>
              <a:gd name="f4280" fmla="*/ f4152 f3840 1"/>
              <a:gd name="f4281" fmla="*/ f4153 f3841 1"/>
              <a:gd name="f4282" fmla="*/ f4154 f3840 1"/>
              <a:gd name="f4283" fmla="*/ f4155 f3841 1"/>
              <a:gd name="f4284" fmla="*/ f4156 f3840 1"/>
              <a:gd name="f4285" fmla="*/ f4157 f3841 1"/>
              <a:gd name="f4286" fmla="*/ f4158 f3840 1"/>
              <a:gd name="f4287" fmla="*/ f4159 f3841 1"/>
              <a:gd name="f4288" fmla="*/ f4160 f3840 1"/>
              <a:gd name="f4289" fmla="*/ f4161 f3841 1"/>
              <a:gd name="f4290" fmla="*/ f4162 f3840 1"/>
              <a:gd name="f4291" fmla="*/ f4163 f3841 1"/>
              <a:gd name="f4292" fmla="*/ f4164 f3840 1"/>
              <a:gd name="f4293" fmla="*/ f4165 f3841 1"/>
              <a:gd name="f4294" fmla="*/ f4166 f3840 1"/>
              <a:gd name="f4295" fmla="*/ f4167 f3841 1"/>
              <a:gd name="f4296" fmla="*/ f4168 f3840 1"/>
              <a:gd name="f4297" fmla="*/ f4169 f3841 1"/>
              <a:gd name="f4298" fmla="*/ f4170 f3840 1"/>
              <a:gd name="f4299" fmla="*/ f4171 f3841 1"/>
              <a:gd name="f4300" fmla="*/ f4172 f3840 1"/>
              <a:gd name="f4301" fmla="*/ f4173 f3841 1"/>
              <a:gd name="f4302" fmla="*/ f4174 f3840 1"/>
              <a:gd name="f4303" fmla="*/ f4175 f3841 1"/>
              <a:gd name="f4304" fmla="*/ f4176 f3840 1"/>
              <a:gd name="f4305" fmla="*/ f4177 f3841 1"/>
              <a:gd name="f4306" fmla="*/ f4178 f3840 1"/>
              <a:gd name="f4307" fmla="*/ f4179 f3841 1"/>
              <a:gd name="f4308" fmla="*/ f4180 f3840 1"/>
              <a:gd name="f4309" fmla="*/ f4181 f3841 1"/>
              <a:gd name="f4310" fmla="*/ f4182 f3840 1"/>
              <a:gd name="f4311" fmla="*/ f4183 f3841 1"/>
              <a:gd name="f4312" fmla="*/ f4184 f3840 1"/>
              <a:gd name="f4313" fmla="*/ f4185 f3841 1"/>
              <a:gd name="f4314" fmla="*/ f4186 f3840 1"/>
              <a:gd name="f4315" fmla="*/ f4187 f3841 1"/>
              <a:gd name="f4316" fmla="*/ f4188 f3840 1"/>
              <a:gd name="f4317" fmla="*/ f4189 f3841 1"/>
              <a:gd name="f4318" fmla="*/ f4190 f3840 1"/>
              <a:gd name="f4319" fmla="*/ f4191 f3841 1"/>
              <a:gd name="f4320" fmla="*/ f4192 f3840 1"/>
              <a:gd name="f4321" fmla="*/ f4193 f3841 1"/>
              <a:gd name="f4322" fmla="*/ f4194 f3840 1"/>
              <a:gd name="f4323" fmla="*/ f4195 f3841 1"/>
              <a:gd name="f4324" fmla="*/ f4196 f3840 1"/>
              <a:gd name="f4325" fmla="*/ f4197 f3841 1"/>
              <a:gd name="f4326" fmla="*/ f4198 f3840 1"/>
              <a:gd name="f4327" fmla="*/ f4199 f3840 1"/>
              <a:gd name="f4328" fmla="*/ f4200 f3841 1"/>
              <a:gd name="f4329" fmla="*/ f4201 f3840 1"/>
              <a:gd name="f4330" fmla="*/ f4202 f3841 1"/>
              <a:gd name="f4331" fmla="*/ f4203 f3840 1"/>
              <a:gd name="f4332" fmla="*/ f4204 f3841 1"/>
              <a:gd name="f4333" fmla="*/ f4205 f3840 1"/>
              <a:gd name="f4334" fmla="*/ f4206 f3841 1"/>
              <a:gd name="f4335" fmla="*/ f4207 f3840 1"/>
              <a:gd name="f4336" fmla="*/ f4208 f3841 1"/>
              <a:gd name="f4337" fmla="*/ f4209 f3840 1"/>
              <a:gd name="f4338" fmla="*/ f4210 f3841 1"/>
              <a:gd name="f4339" fmla="*/ f4211 f3840 1"/>
              <a:gd name="f4340" fmla="*/ f4212 f3841 1"/>
              <a:gd name="f4341" fmla="*/ f4213 f3840 1"/>
              <a:gd name="f4342" fmla="*/ f4214 f3841 1"/>
              <a:gd name="f4343" fmla="*/ f4215 f3840 1"/>
              <a:gd name="f4344" fmla="*/ f4216 f3841 1"/>
              <a:gd name="f4345" fmla="*/ f4217 f3840 1"/>
              <a:gd name="f4346" fmla="*/ f4218 f3841 1"/>
              <a:gd name="f4347" fmla="*/ f4219 f3840 1"/>
              <a:gd name="f4348" fmla="*/ f4220 f3841 1"/>
              <a:gd name="f4349" fmla="*/ f4221 f3840 1"/>
              <a:gd name="f4350" fmla="*/ f4222 f3841 1"/>
              <a:gd name="f4351" fmla="*/ f4223 f3840 1"/>
              <a:gd name="f4352" fmla="*/ f4224 f38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00">
                <a:pos x="f4229" y="f4230"/>
              </a:cxn>
              <a:cxn ang="f4100">
                <a:pos x="f4231" y="f4232"/>
              </a:cxn>
              <a:cxn ang="f4100">
                <a:pos x="f4233" y="f4234"/>
              </a:cxn>
              <a:cxn ang="f4100">
                <a:pos x="f4235" y="f4236"/>
              </a:cxn>
              <a:cxn ang="f4100">
                <a:pos x="f4237" y="f4238"/>
              </a:cxn>
              <a:cxn ang="f4100">
                <a:pos x="f4239" y="f4240"/>
              </a:cxn>
              <a:cxn ang="f4100">
                <a:pos x="f4241" y="f4242"/>
              </a:cxn>
              <a:cxn ang="f4100">
                <a:pos x="f4243" y="f4244"/>
              </a:cxn>
              <a:cxn ang="f4100">
                <a:pos x="f4245" y="f4246"/>
              </a:cxn>
              <a:cxn ang="f4100">
                <a:pos x="f4247" y="f4248"/>
              </a:cxn>
              <a:cxn ang="f4100">
                <a:pos x="f4249" y="f4250"/>
              </a:cxn>
              <a:cxn ang="f4100">
                <a:pos x="f4251" y="f4252"/>
              </a:cxn>
              <a:cxn ang="f4100">
                <a:pos x="f4253" y="f4254"/>
              </a:cxn>
              <a:cxn ang="f4100">
                <a:pos x="f4255" y="f4256"/>
              </a:cxn>
              <a:cxn ang="f4100">
                <a:pos x="f4257" y="f4258"/>
              </a:cxn>
              <a:cxn ang="f4100">
                <a:pos x="f4259" y="f4260"/>
              </a:cxn>
              <a:cxn ang="f4100">
                <a:pos x="f4261" y="f4262"/>
              </a:cxn>
              <a:cxn ang="f4100">
                <a:pos x="f4263" y="f4238"/>
              </a:cxn>
              <a:cxn ang="f4100">
                <a:pos x="f4264" y="f4265"/>
              </a:cxn>
              <a:cxn ang="f4100">
                <a:pos x="f4266" y="f4267"/>
              </a:cxn>
              <a:cxn ang="f4100">
                <a:pos x="f4268" y="f4269"/>
              </a:cxn>
              <a:cxn ang="f4100">
                <a:pos x="f4270" y="f4271"/>
              </a:cxn>
              <a:cxn ang="f4100">
                <a:pos x="f4272" y="f4273"/>
              </a:cxn>
              <a:cxn ang="f4100">
                <a:pos x="f4274" y="f4275"/>
              </a:cxn>
              <a:cxn ang="f4100">
                <a:pos x="f4276" y="f4277"/>
              </a:cxn>
              <a:cxn ang="f4100">
                <a:pos x="f4278" y="f4279"/>
              </a:cxn>
              <a:cxn ang="f4100">
                <a:pos x="f4280" y="f4281"/>
              </a:cxn>
              <a:cxn ang="f4100">
                <a:pos x="f4282" y="f4283"/>
              </a:cxn>
              <a:cxn ang="f4100">
                <a:pos x="f4284" y="f4285"/>
              </a:cxn>
              <a:cxn ang="f4100">
                <a:pos x="f4286" y="f4287"/>
              </a:cxn>
              <a:cxn ang="f4100">
                <a:pos x="f4288" y="f4289"/>
              </a:cxn>
              <a:cxn ang="f4100">
                <a:pos x="f4290" y="f4291"/>
              </a:cxn>
              <a:cxn ang="f4100">
                <a:pos x="f4292" y="f4293"/>
              </a:cxn>
              <a:cxn ang="f4100">
                <a:pos x="f4294" y="f4295"/>
              </a:cxn>
              <a:cxn ang="f4100">
                <a:pos x="f4296" y="f4297"/>
              </a:cxn>
              <a:cxn ang="f4100">
                <a:pos x="f4298" y="f4299"/>
              </a:cxn>
              <a:cxn ang="f4100">
                <a:pos x="f4300" y="f4301"/>
              </a:cxn>
              <a:cxn ang="f4100">
                <a:pos x="f4302" y="f4303"/>
              </a:cxn>
              <a:cxn ang="f4100">
                <a:pos x="f4304" y="f4305"/>
              </a:cxn>
              <a:cxn ang="f4100">
                <a:pos x="f4306" y="f4307"/>
              </a:cxn>
              <a:cxn ang="f4100">
                <a:pos x="f4308" y="f4309"/>
              </a:cxn>
              <a:cxn ang="f4100">
                <a:pos x="f4310" y="f4311"/>
              </a:cxn>
              <a:cxn ang="f4100">
                <a:pos x="f4312" y="f4313"/>
              </a:cxn>
              <a:cxn ang="f4100">
                <a:pos x="f4314" y="f4315"/>
              </a:cxn>
              <a:cxn ang="f4100">
                <a:pos x="f4316" y="f4317"/>
              </a:cxn>
              <a:cxn ang="f4100">
                <a:pos x="f4318" y="f4319"/>
              </a:cxn>
              <a:cxn ang="f4100">
                <a:pos x="f4320" y="f4321"/>
              </a:cxn>
              <a:cxn ang="f4100">
                <a:pos x="f4322" y="f4323"/>
              </a:cxn>
              <a:cxn ang="f4100">
                <a:pos x="f4324" y="f4325"/>
              </a:cxn>
              <a:cxn ang="f4100">
                <a:pos x="f4326" y="f4236"/>
              </a:cxn>
              <a:cxn ang="f4100">
                <a:pos x="f4327" y="f4328"/>
              </a:cxn>
              <a:cxn ang="f4100">
                <a:pos x="f4329" y="f4330"/>
              </a:cxn>
              <a:cxn ang="f4100">
                <a:pos x="f4331" y="f4332"/>
              </a:cxn>
              <a:cxn ang="f4100">
                <a:pos x="f4333" y="f4334"/>
              </a:cxn>
              <a:cxn ang="f4100">
                <a:pos x="f4335" y="f4336"/>
              </a:cxn>
              <a:cxn ang="f4100">
                <a:pos x="f4337" y="f4338"/>
              </a:cxn>
              <a:cxn ang="f4100">
                <a:pos x="f4339" y="f4340"/>
              </a:cxn>
              <a:cxn ang="f4100">
                <a:pos x="f4341" y="f4342"/>
              </a:cxn>
              <a:cxn ang="f4100">
                <a:pos x="f4343" y="f4344"/>
              </a:cxn>
              <a:cxn ang="f4100">
                <a:pos x="f4345" y="f4346"/>
              </a:cxn>
              <a:cxn ang="f4100">
                <a:pos x="f4347" y="f4348"/>
              </a:cxn>
              <a:cxn ang="f4100">
                <a:pos x="f4349" y="f4350"/>
              </a:cxn>
              <a:cxn ang="f4100">
                <a:pos x="f4351" y="f4352"/>
              </a:cxn>
            </a:cxnLst>
            <a:rect l="f4225" t="f4228" r="f4226" b="f4227"/>
            <a:pathLst>
              <a:path w="3839" h="2010">
                <a:moveTo>
                  <a:pt x="f9" y="f10"/>
                </a:moveTo>
                <a:cubicBezTo>
                  <a:pt x="f9" y="f11"/>
                  <a:pt x="f9" y="f12"/>
                  <a:pt x="f13" y="f12"/>
                </a:cubicBezTo>
                <a:cubicBezTo>
                  <a:pt x="f14" y="f11"/>
                  <a:pt x="f9" y="f10"/>
                  <a:pt x="f9" y="f10"/>
                </a:cubicBezTo>
                <a:close/>
                <a:moveTo>
                  <a:pt x="f15" y="f16"/>
                </a:moveTo>
                <a:cubicBezTo>
                  <a:pt x="f15" y="f17"/>
                  <a:pt x="f13" y="f16"/>
                  <a:pt x="f13" y="f18"/>
                </a:cubicBezTo>
                <a:cubicBezTo>
                  <a:pt x="f9" y="f18"/>
                  <a:pt x="f9" y="f18"/>
                  <a:pt x="f9" y="f18"/>
                </a:cubicBezTo>
                <a:cubicBezTo>
                  <a:pt x="f9" y="f18"/>
                  <a:pt x="f9" y="f18"/>
                  <a:pt x="f9" y="f19"/>
                </a:cubicBezTo>
                <a:cubicBezTo>
                  <a:pt x="f9" y="f19"/>
                  <a:pt x="f15" y="f19"/>
                  <a:pt x="f15" y="f18"/>
                </a:cubicBezTo>
                <a:cubicBezTo>
                  <a:pt x="f15" y="f18"/>
                  <a:pt x="f15" y="f18"/>
                  <a:pt x="f15" y="f18"/>
                </a:cubicBezTo>
                <a:cubicBezTo>
                  <a:pt x="f20" y="f18"/>
                  <a:pt x="f20" y="f18"/>
                  <a:pt x="f20" y="f18"/>
                </a:cubicBezTo>
                <a:cubicBezTo>
                  <a:pt x="f21" y="f18"/>
                  <a:pt x="f20" y="f16"/>
                  <a:pt x="f15" y="f16"/>
                </a:cubicBezTo>
                <a:close/>
                <a:moveTo>
                  <a:pt x="f22" y="f23"/>
                </a:moveTo>
                <a:cubicBezTo>
                  <a:pt x="f22" y="f23"/>
                  <a:pt x="f24" y="f25"/>
                  <a:pt x="f24" y="f25"/>
                </a:cubicBezTo>
                <a:cubicBezTo>
                  <a:pt x="f24" y="f25"/>
                  <a:pt x="f24" y="f25"/>
                  <a:pt x="f24" y="f26"/>
                </a:cubicBezTo>
                <a:cubicBezTo>
                  <a:pt x="f24" y="f27"/>
                  <a:pt x="f14" y="f25"/>
                  <a:pt x="f13" y="f25"/>
                </a:cubicBezTo>
                <a:cubicBezTo>
                  <a:pt x="f13" y="f25"/>
                  <a:pt x="f9" y="f25"/>
                  <a:pt x="f9" y="f25"/>
                </a:cubicBezTo>
                <a:cubicBezTo>
                  <a:pt x="f9" y="f23"/>
                  <a:pt x="f15" y="f25"/>
                  <a:pt x="f15" y="f23"/>
                </a:cubicBezTo>
                <a:cubicBezTo>
                  <a:pt x="f15" y="f23"/>
                  <a:pt x="f15" y="f10"/>
                  <a:pt x="f15" y="f10"/>
                </a:cubicBezTo>
                <a:cubicBezTo>
                  <a:pt x="f9" y="f10"/>
                  <a:pt x="f9" y="f10"/>
                  <a:pt x="f13" y="f10"/>
                </a:cubicBezTo>
                <a:cubicBezTo>
                  <a:pt x="f13" y="f10"/>
                  <a:pt x="f14" y="f10"/>
                  <a:pt x="f14" y="f10"/>
                </a:cubicBezTo>
                <a:cubicBezTo>
                  <a:pt x="f24" y="f10"/>
                  <a:pt x="f28" y="f10"/>
                  <a:pt x="f22" y="f23"/>
                </a:cubicBezTo>
                <a:close/>
                <a:moveTo>
                  <a:pt x="f21" y="f11"/>
                </a:moveTo>
                <a:cubicBezTo>
                  <a:pt x="f20" y="f10"/>
                  <a:pt x="f20" y="f10"/>
                  <a:pt x="f21" y="f23"/>
                </a:cubicBezTo>
                <a:cubicBezTo>
                  <a:pt x="f21" y="f23"/>
                  <a:pt x="f21" y="f25"/>
                  <a:pt x="f21" y="f25"/>
                </a:cubicBezTo>
                <a:cubicBezTo>
                  <a:pt x="f29" y="f25"/>
                  <a:pt x="f29" y="f23"/>
                  <a:pt x="f29" y="f10"/>
                </a:cubicBezTo>
                <a:cubicBezTo>
                  <a:pt x="f29" y="f11"/>
                  <a:pt x="f29" y="f11"/>
                  <a:pt x="f21" y="f11"/>
                </a:cubicBezTo>
                <a:close/>
                <a:moveTo>
                  <a:pt x="f20" y="f30"/>
                </a:moveTo>
                <a:cubicBezTo>
                  <a:pt x="f21" y="f30"/>
                  <a:pt x="f20" y="f27"/>
                  <a:pt x="f20" y="f26"/>
                </a:cubicBezTo>
                <a:cubicBezTo>
                  <a:pt x="f20" y="f26"/>
                  <a:pt x="f20" y="f26"/>
                  <a:pt x="f20" y="f26"/>
                </a:cubicBezTo>
                <a:cubicBezTo>
                  <a:pt x="f15" y="f25"/>
                  <a:pt x="f15" y="f26"/>
                  <a:pt x="f20" y="f26"/>
                </a:cubicBezTo>
                <a:cubicBezTo>
                  <a:pt x="f20" y="f27"/>
                  <a:pt x="f20" y="f27"/>
                  <a:pt x="f20" y="f27"/>
                </a:cubicBezTo>
                <a:cubicBezTo>
                  <a:pt x="f20" y="f27"/>
                  <a:pt x="f20" y="f30"/>
                  <a:pt x="f20" y="f30"/>
                </a:cubicBezTo>
                <a:close/>
                <a:moveTo>
                  <a:pt x="f28" y="f31"/>
                </a:moveTo>
                <a:cubicBezTo>
                  <a:pt x="f28" y="f31"/>
                  <a:pt x="f28" y="f32"/>
                  <a:pt x="f33" y="f31"/>
                </a:cubicBezTo>
                <a:cubicBezTo>
                  <a:pt x="f33" y="f34"/>
                  <a:pt x="f28" y="f31"/>
                  <a:pt x="f28" y="f31"/>
                </a:cubicBezTo>
                <a:cubicBezTo>
                  <a:pt x="f22" y="f34"/>
                  <a:pt x="f22" y="f34"/>
                  <a:pt x="f22" y="f34"/>
                </a:cubicBezTo>
                <a:cubicBezTo>
                  <a:pt x="f22" y="f31"/>
                  <a:pt x="f22" y="f31"/>
                  <a:pt x="f22" y="f31"/>
                </a:cubicBezTo>
                <a:cubicBezTo>
                  <a:pt x="f22" y="f32"/>
                  <a:pt x="f22" y="f32"/>
                  <a:pt x="f24" y="f35"/>
                </a:cubicBezTo>
                <a:cubicBezTo>
                  <a:pt x="f24" y="f35"/>
                  <a:pt x="f28" y="f35"/>
                  <a:pt x="f22" y="f32"/>
                </a:cubicBezTo>
                <a:cubicBezTo>
                  <a:pt x="f22" y="f32"/>
                  <a:pt x="f22" y="f32"/>
                  <a:pt x="f28" y="f31"/>
                </a:cubicBezTo>
                <a:close/>
                <a:moveTo>
                  <a:pt x="f22" y="f36"/>
                </a:moveTo>
                <a:cubicBezTo>
                  <a:pt x="f22" y="f12"/>
                  <a:pt x="f28" y="f12"/>
                  <a:pt x="f28" y="f12"/>
                </a:cubicBezTo>
                <a:cubicBezTo>
                  <a:pt x="f28" y="f12"/>
                  <a:pt x="f37" y="f12"/>
                  <a:pt x="f33" y="f12"/>
                </a:cubicBezTo>
                <a:cubicBezTo>
                  <a:pt x="f33" y="f12"/>
                  <a:pt x="f28" y="f12"/>
                  <a:pt x="f22" y="f12"/>
                </a:cubicBezTo>
                <a:cubicBezTo>
                  <a:pt x="f22" y="f12"/>
                  <a:pt x="f24" y="f12"/>
                  <a:pt x="f24" y="f12"/>
                </a:cubicBezTo>
                <a:cubicBezTo>
                  <a:pt x="f14" y="f36"/>
                  <a:pt x="f22" y="f36"/>
                  <a:pt x="f22" y="f36"/>
                </a:cubicBezTo>
                <a:close/>
                <a:moveTo>
                  <a:pt x="f28" y="f38"/>
                </a:moveTo>
                <a:cubicBezTo>
                  <a:pt x="f22" y="f38"/>
                  <a:pt x="f22" y="f38"/>
                  <a:pt x="f22" y="f39"/>
                </a:cubicBezTo>
                <a:cubicBezTo>
                  <a:pt x="f22" y="f39"/>
                  <a:pt x="f24" y="f39"/>
                  <a:pt x="f24" y="f39"/>
                </a:cubicBezTo>
                <a:cubicBezTo>
                  <a:pt x="f14" y="f39"/>
                  <a:pt x="f14" y="f40"/>
                  <a:pt x="f24" y="f40"/>
                </a:cubicBezTo>
                <a:cubicBezTo>
                  <a:pt x="f24" y="f40"/>
                  <a:pt x="f24" y="f41"/>
                  <a:pt x="f22" y="f41"/>
                </a:cubicBezTo>
                <a:cubicBezTo>
                  <a:pt x="f22" y="f41"/>
                  <a:pt x="f28" y="f41"/>
                  <a:pt x="f28" y="f40"/>
                </a:cubicBezTo>
                <a:cubicBezTo>
                  <a:pt x="f28" y="f40"/>
                  <a:pt x="f28" y="f42"/>
                  <a:pt x="f28" y="f42"/>
                </a:cubicBezTo>
                <a:cubicBezTo>
                  <a:pt x="f28" y="f39"/>
                  <a:pt x="f33" y="f38"/>
                  <a:pt x="f28" y="f38"/>
                </a:cubicBezTo>
                <a:close/>
                <a:moveTo>
                  <a:pt x="f29" y="f41"/>
                </a:moveTo>
                <a:cubicBezTo>
                  <a:pt x="f21" y="f41"/>
                  <a:pt x="f20" y="f42"/>
                  <a:pt x="f20" y="f42"/>
                </a:cubicBezTo>
                <a:cubicBezTo>
                  <a:pt x="f20" y="f39"/>
                  <a:pt x="f21" y="f39"/>
                  <a:pt x="f21" y="f39"/>
                </a:cubicBezTo>
                <a:cubicBezTo>
                  <a:pt x="f21" y="f39"/>
                  <a:pt x="f21" y="f39"/>
                  <a:pt x="f21" y="f39"/>
                </a:cubicBezTo>
                <a:cubicBezTo>
                  <a:pt x="f21" y="f38"/>
                  <a:pt x="f21" y="f38"/>
                  <a:pt x="f29" y="f38"/>
                </a:cubicBezTo>
                <a:cubicBezTo>
                  <a:pt x="f29" y="f38"/>
                  <a:pt x="f29" y="f42"/>
                  <a:pt x="f29" y="f42"/>
                </a:cubicBezTo>
                <a:cubicBezTo>
                  <a:pt x="f29" y="f42"/>
                  <a:pt x="f29" y="f41"/>
                  <a:pt x="f29" y="f41"/>
                </a:cubicBezTo>
                <a:close/>
                <a:moveTo>
                  <a:pt x="f15" y="f40"/>
                </a:moveTo>
                <a:cubicBezTo>
                  <a:pt x="f20" y="f40"/>
                  <a:pt x="f20" y="f40"/>
                  <a:pt x="f20" y="f41"/>
                </a:cubicBezTo>
                <a:cubicBezTo>
                  <a:pt x="f20" y="f41"/>
                  <a:pt x="f15" y="f41"/>
                  <a:pt x="f9" y="f41"/>
                </a:cubicBezTo>
                <a:cubicBezTo>
                  <a:pt x="f9" y="f41"/>
                  <a:pt x="f13" y="f41"/>
                  <a:pt x="f13" y="f40"/>
                </a:cubicBezTo>
                <a:cubicBezTo>
                  <a:pt x="f13" y="f40"/>
                  <a:pt x="f13" y="f40"/>
                  <a:pt x="f13" y="f40"/>
                </a:cubicBezTo>
                <a:cubicBezTo>
                  <a:pt x="f14" y="f42"/>
                  <a:pt x="f13" y="f42"/>
                  <a:pt x="f13" y="f42"/>
                </a:cubicBezTo>
                <a:cubicBezTo>
                  <a:pt x="f9" y="f42"/>
                  <a:pt x="f9" y="f42"/>
                  <a:pt x="f9" y="f42"/>
                </a:cubicBezTo>
                <a:cubicBezTo>
                  <a:pt x="f9" y="f39"/>
                  <a:pt x="f9" y="f39"/>
                  <a:pt x="f15" y="f39"/>
                </a:cubicBezTo>
                <a:cubicBezTo>
                  <a:pt x="f15" y="f39"/>
                  <a:pt x="f15" y="f39"/>
                  <a:pt x="f15" y="f42"/>
                </a:cubicBezTo>
                <a:cubicBezTo>
                  <a:pt x="f15" y="f42"/>
                  <a:pt x="f15" y="f42"/>
                  <a:pt x="f15" y="f40"/>
                </a:cubicBezTo>
                <a:close/>
                <a:moveTo>
                  <a:pt x="f43" y="f10"/>
                </a:moveTo>
                <a:cubicBezTo>
                  <a:pt x="f43" y="f10"/>
                  <a:pt x="f43" y="f23"/>
                  <a:pt x="f43" y="f10"/>
                </a:cubicBezTo>
                <a:cubicBezTo>
                  <a:pt x="f43" y="f10"/>
                  <a:pt x="f44" y="f10"/>
                  <a:pt x="f44" y="f10"/>
                </a:cubicBezTo>
                <a:cubicBezTo>
                  <a:pt x="f44" y="f11"/>
                  <a:pt x="f43" y="f10"/>
                  <a:pt x="f43" y="f10"/>
                </a:cubicBezTo>
                <a:close/>
                <a:moveTo>
                  <a:pt x="f15" y="f45"/>
                </a:moveTo>
                <a:cubicBezTo>
                  <a:pt x="f15" y="f45"/>
                  <a:pt x="f15" y="f45"/>
                  <a:pt x="f15" y="f45"/>
                </a:cubicBezTo>
                <a:cubicBezTo>
                  <a:pt x="f15" y="f46"/>
                  <a:pt x="f15" y="f46"/>
                  <a:pt x="f15" y="f46"/>
                </a:cubicBezTo>
                <a:cubicBezTo>
                  <a:pt x="f15" y="f46"/>
                  <a:pt x="f15" y="f46"/>
                  <a:pt x="f15" y="f47"/>
                </a:cubicBezTo>
                <a:cubicBezTo>
                  <a:pt x="f15" y="f47"/>
                  <a:pt x="f15" y="f47"/>
                  <a:pt x="f15" y="f47"/>
                </a:cubicBezTo>
                <a:cubicBezTo>
                  <a:pt x="f9" y="f47"/>
                  <a:pt x="f9" y="f47"/>
                  <a:pt x="f13" y="f46"/>
                </a:cubicBezTo>
                <a:cubicBezTo>
                  <a:pt x="f13" y="f46"/>
                  <a:pt x="f13" y="f46"/>
                  <a:pt x="f9" y="f46"/>
                </a:cubicBezTo>
                <a:cubicBezTo>
                  <a:pt x="f9" y="f45"/>
                  <a:pt x="f9" y="f45"/>
                  <a:pt x="f9" y="f45"/>
                </a:cubicBezTo>
                <a:cubicBezTo>
                  <a:pt x="f9" y="f36"/>
                  <a:pt x="f9" y="f45"/>
                  <a:pt x="f15" y="f45"/>
                </a:cubicBezTo>
                <a:close/>
                <a:moveTo>
                  <a:pt x="f44" y="f48"/>
                </a:moveTo>
                <a:cubicBezTo>
                  <a:pt x="f43" y="f48"/>
                  <a:pt x="f43" y="f49"/>
                  <a:pt x="f44" y="f49"/>
                </a:cubicBezTo>
                <a:cubicBezTo>
                  <a:pt x="f44" y="f50"/>
                  <a:pt x="f37" y="f49"/>
                  <a:pt x="f44" y="f48"/>
                </a:cubicBezTo>
                <a:close/>
                <a:moveTo>
                  <a:pt x="f21" y="f31"/>
                </a:moveTo>
                <a:cubicBezTo>
                  <a:pt x="f29" y="f32"/>
                  <a:pt x="f21" y="f32"/>
                  <a:pt x="f21" y="f32"/>
                </a:cubicBezTo>
                <a:cubicBezTo>
                  <a:pt x="f21" y="f35"/>
                  <a:pt x="f21" y="f51"/>
                  <a:pt x="f21" y="f52"/>
                </a:cubicBezTo>
                <a:cubicBezTo>
                  <a:pt x="f20" y="f52"/>
                  <a:pt x="f15" y="f52"/>
                  <a:pt x="f15" y="f30"/>
                </a:cubicBezTo>
                <a:cubicBezTo>
                  <a:pt x="f9" y="f30"/>
                  <a:pt x="f9" y="f30"/>
                  <a:pt x="f9" y="f27"/>
                </a:cubicBezTo>
                <a:cubicBezTo>
                  <a:pt x="f9" y="f27"/>
                  <a:pt x="f13" y="f27"/>
                  <a:pt x="f13" y="f27"/>
                </a:cubicBezTo>
                <a:cubicBezTo>
                  <a:pt x="f14" y="f27"/>
                  <a:pt x="f24" y="f30"/>
                  <a:pt x="f14" y="f52"/>
                </a:cubicBezTo>
                <a:cubicBezTo>
                  <a:pt x="f14" y="f52"/>
                  <a:pt x="f14" y="f52"/>
                  <a:pt x="f14" y="f52"/>
                </a:cubicBezTo>
                <a:cubicBezTo>
                  <a:pt x="f14" y="f52"/>
                  <a:pt x="f14" y="f52"/>
                  <a:pt x="f14" y="f52"/>
                </a:cubicBezTo>
                <a:cubicBezTo>
                  <a:pt x="f14" y="f51"/>
                  <a:pt x="f14" y="f51"/>
                  <a:pt x="f14" y="f51"/>
                </a:cubicBezTo>
                <a:cubicBezTo>
                  <a:pt x="f13" y="f35"/>
                  <a:pt x="f13" y="f51"/>
                  <a:pt x="f9" y="f35"/>
                </a:cubicBezTo>
                <a:cubicBezTo>
                  <a:pt x="f9" y="f35"/>
                  <a:pt x="f9" y="f35"/>
                  <a:pt x="f15" y="f35"/>
                </a:cubicBezTo>
                <a:cubicBezTo>
                  <a:pt x="f15" y="f35"/>
                  <a:pt x="f20" y="f32"/>
                  <a:pt x="f20" y="f31"/>
                </a:cubicBezTo>
                <a:cubicBezTo>
                  <a:pt x="f21" y="f31"/>
                  <a:pt x="f21" y="f31"/>
                  <a:pt x="f21" y="f31"/>
                </a:cubicBezTo>
                <a:close/>
                <a:moveTo>
                  <a:pt x="f20" y="f31"/>
                </a:moveTo>
                <a:cubicBezTo>
                  <a:pt x="f20" y="f31"/>
                  <a:pt x="f15" y="f31"/>
                  <a:pt x="f15" y="f32"/>
                </a:cubicBezTo>
                <a:cubicBezTo>
                  <a:pt x="f15" y="f32"/>
                  <a:pt x="f9" y="f32"/>
                  <a:pt x="f9" y="f32"/>
                </a:cubicBezTo>
                <a:cubicBezTo>
                  <a:pt x="f13" y="f32"/>
                  <a:pt x="f13" y="f32"/>
                  <a:pt x="f14" y="f32"/>
                </a:cubicBezTo>
                <a:cubicBezTo>
                  <a:pt x="f14" y="f32"/>
                  <a:pt x="f14" y="f31"/>
                  <a:pt x="f14" y="f31"/>
                </a:cubicBezTo>
                <a:cubicBezTo>
                  <a:pt x="f13" y="f31"/>
                  <a:pt x="f13" y="f31"/>
                  <a:pt x="f9" y="f31"/>
                </a:cubicBezTo>
                <a:cubicBezTo>
                  <a:pt x="f15" y="f31"/>
                  <a:pt x="f15" y="f34"/>
                  <a:pt x="f20" y="f31"/>
                </a:cubicBezTo>
                <a:cubicBezTo>
                  <a:pt x="f20" y="f31"/>
                  <a:pt x="f20" y="f31"/>
                  <a:pt x="f20" y="f31"/>
                </a:cubicBezTo>
                <a:close/>
                <a:moveTo>
                  <a:pt x="f53" y="f54"/>
                </a:moveTo>
                <a:cubicBezTo>
                  <a:pt x="f55" y="f54"/>
                  <a:pt x="f55" y="f54"/>
                  <a:pt x="f56" y="f54"/>
                </a:cubicBezTo>
                <a:cubicBezTo>
                  <a:pt x="f57" y="f54"/>
                  <a:pt x="f58" y="f54"/>
                  <a:pt x="f58" y="f54"/>
                </a:cubicBezTo>
                <a:cubicBezTo>
                  <a:pt x="f59" y="f54"/>
                  <a:pt x="f60" y="f54"/>
                  <a:pt x="f61" y="f62"/>
                </a:cubicBezTo>
                <a:cubicBezTo>
                  <a:pt x="f63" y="f62"/>
                  <a:pt x="f63" y="f62"/>
                  <a:pt x="f63" y="f62"/>
                </a:cubicBezTo>
                <a:cubicBezTo>
                  <a:pt x="f64" y="f62"/>
                  <a:pt x="f64" y="f62"/>
                  <a:pt x="f65" y="f66"/>
                </a:cubicBezTo>
                <a:cubicBezTo>
                  <a:pt x="f65" y="f66"/>
                  <a:pt x="f67" y="f68"/>
                  <a:pt x="f69" y="f68"/>
                </a:cubicBezTo>
                <a:cubicBezTo>
                  <a:pt x="f69" y="f70"/>
                  <a:pt x="f71" y="f70"/>
                  <a:pt x="f71" y="f72"/>
                </a:cubicBezTo>
                <a:cubicBezTo>
                  <a:pt x="f73" y="f72"/>
                  <a:pt x="f74" y="f72"/>
                  <a:pt x="f75" y="f76"/>
                </a:cubicBezTo>
                <a:cubicBezTo>
                  <a:pt x="f77" y="f76"/>
                  <a:pt x="f78" y="f79"/>
                  <a:pt x="f80" y="f81"/>
                </a:cubicBezTo>
                <a:cubicBezTo>
                  <a:pt x="f82" y="f83"/>
                  <a:pt x="f84" y="f85"/>
                  <a:pt x="f86" y="f85"/>
                </a:cubicBezTo>
                <a:cubicBezTo>
                  <a:pt x="f87" y="f88"/>
                  <a:pt x="f89" y="f88"/>
                  <a:pt x="f89" y="f90"/>
                </a:cubicBezTo>
                <a:cubicBezTo>
                  <a:pt x="f91" y="f90"/>
                  <a:pt x="f91" y="f92"/>
                  <a:pt x="f93" y="f94"/>
                </a:cubicBezTo>
                <a:cubicBezTo>
                  <a:pt x="f93" y="f94"/>
                  <a:pt x="f93" y="f95"/>
                  <a:pt x="f96" y="f95"/>
                </a:cubicBezTo>
                <a:cubicBezTo>
                  <a:pt x="f97" y="f98"/>
                  <a:pt x="f99" y="f100"/>
                  <a:pt x="f99" y="f101"/>
                </a:cubicBezTo>
                <a:cubicBezTo>
                  <a:pt x="f102" y="f103"/>
                  <a:pt x="f102" y="f104"/>
                  <a:pt x="f105" y="f104"/>
                </a:cubicBezTo>
                <a:cubicBezTo>
                  <a:pt x="f106" y="f107"/>
                  <a:pt x="f108" y="f107"/>
                  <a:pt x="f108" y="f107"/>
                </a:cubicBezTo>
                <a:cubicBezTo>
                  <a:pt x="f109" y="f107"/>
                  <a:pt x="f110" y="f111"/>
                  <a:pt x="f109" y="f112"/>
                </a:cubicBezTo>
                <a:cubicBezTo>
                  <a:pt x="f109" y="f112"/>
                  <a:pt x="f109" y="f113"/>
                  <a:pt x="f108" y="f114"/>
                </a:cubicBezTo>
                <a:cubicBezTo>
                  <a:pt x="f106" y="f114"/>
                  <a:pt x="f106" y="f115"/>
                  <a:pt x="f108" y="f116"/>
                </a:cubicBezTo>
                <a:cubicBezTo>
                  <a:pt x="f108" y="f116"/>
                  <a:pt x="f109" y="f117"/>
                  <a:pt x="f109" y="f117"/>
                </a:cubicBezTo>
                <a:cubicBezTo>
                  <a:pt x="f109" y="f118"/>
                  <a:pt x="f110" y="f118"/>
                  <a:pt x="f110" y="f119"/>
                </a:cubicBezTo>
                <a:cubicBezTo>
                  <a:pt x="f120" y="f121"/>
                  <a:pt x="f120" y="f121"/>
                  <a:pt x="f122" y="f121"/>
                </a:cubicBezTo>
                <a:cubicBezTo>
                  <a:pt x="f123" y="f121"/>
                  <a:pt x="f124" y="f121"/>
                  <a:pt x="f124" y="f121"/>
                </a:cubicBezTo>
                <a:cubicBezTo>
                  <a:pt x="f125" y="f121"/>
                  <a:pt x="f126" y="f121"/>
                  <a:pt x="f127" y="f128"/>
                </a:cubicBezTo>
                <a:cubicBezTo>
                  <a:pt x="f127" y="f128"/>
                  <a:pt x="f129" y="f130"/>
                  <a:pt x="f129" y="f130"/>
                </a:cubicBezTo>
                <a:cubicBezTo>
                  <a:pt x="f131" y="f132"/>
                  <a:pt x="f133" y="f132"/>
                  <a:pt x="f133" y="f130"/>
                </a:cubicBezTo>
                <a:cubicBezTo>
                  <a:pt x="f134" y="f130"/>
                  <a:pt x="f135" y="f130"/>
                  <a:pt x="f135" y="f128"/>
                </a:cubicBezTo>
                <a:cubicBezTo>
                  <a:pt x="f136" y="f128"/>
                  <a:pt x="f136" y="f121"/>
                  <a:pt x="f136" y="f119"/>
                </a:cubicBezTo>
                <a:cubicBezTo>
                  <a:pt x="f137" y="f119"/>
                  <a:pt x="f137" y="f118"/>
                  <a:pt x="f138" y="f117"/>
                </a:cubicBezTo>
                <a:cubicBezTo>
                  <a:pt x="f139" y="f117"/>
                  <a:pt x="f140" y="f118"/>
                  <a:pt x="f140" y="f118"/>
                </a:cubicBezTo>
                <a:cubicBezTo>
                  <a:pt x="f141" y="f119"/>
                  <a:pt x="f141" y="f119"/>
                  <a:pt x="f142" y="f119"/>
                </a:cubicBezTo>
                <a:cubicBezTo>
                  <a:pt x="f143" y="f119"/>
                  <a:pt x="f144" y="f119"/>
                  <a:pt x="f144" y="f119"/>
                </a:cubicBezTo>
                <a:cubicBezTo>
                  <a:pt x="f144" y="f118"/>
                  <a:pt x="f143" y="f118"/>
                  <a:pt x="f143" y="f118"/>
                </a:cubicBezTo>
                <a:cubicBezTo>
                  <a:pt x="f143" y="f117"/>
                  <a:pt x="f143" y="f117"/>
                  <a:pt x="f143" y="f117"/>
                </a:cubicBezTo>
                <a:cubicBezTo>
                  <a:pt x="f143" y="f116"/>
                  <a:pt x="f142" y="f117"/>
                  <a:pt x="f142" y="f116"/>
                </a:cubicBezTo>
                <a:cubicBezTo>
                  <a:pt x="f142" y="f116"/>
                  <a:pt x="f141" y="f116"/>
                  <a:pt x="f141" y="f116"/>
                </a:cubicBezTo>
                <a:cubicBezTo>
                  <a:pt x="f141" y="f115"/>
                  <a:pt x="f141" y="f115"/>
                  <a:pt x="f142" y="f115"/>
                </a:cubicBezTo>
                <a:cubicBezTo>
                  <a:pt x="f142" y="f115"/>
                  <a:pt x="f143" y="f114"/>
                  <a:pt x="f143" y="f115"/>
                </a:cubicBezTo>
                <a:cubicBezTo>
                  <a:pt x="f143" y="f115"/>
                  <a:pt x="f143" y="f116"/>
                  <a:pt x="f144" y="f116"/>
                </a:cubicBezTo>
                <a:cubicBezTo>
                  <a:pt x="f144" y="f116"/>
                  <a:pt x="f144" y="f115"/>
                  <a:pt x="f144" y="f115"/>
                </a:cubicBezTo>
                <a:cubicBezTo>
                  <a:pt x="f145" y="f113"/>
                  <a:pt x="f145" y="f113"/>
                  <a:pt x="f145" y="f112"/>
                </a:cubicBezTo>
                <a:cubicBezTo>
                  <a:pt x="f145" y="f111"/>
                  <a:pt x="f144" y="f111"/>
                  <a:pt x="f144" y="f107"/>
                </a:cubicBezTo>
                <a:cubicBezTo>
                  <a:pt x="f144" y="f107"/>
                  <a:pt x="f144" y="f104"/>
                  <a:pt x="f144" y="f104"/>
                </a:cubicBezTo>
                <a:cubicBezTo>
                  <a:pt x="f144" y="f103"/>
                  <a:pt x="f143" y="f103"/>
                  <a:pt x="f142" y="f103"/>
                </a:cubicBezTo>
                <a:cubicBezTo>
                  <a:pt x="f142" y="f101"/>
                  <a:pt x="f141" y="f101"/>
                  <a:pt x="f140" y="f103"/>
                </a:cubicBezTo>
                <a:cubicBezTo>
                  <a:pt x="f139" y="f103"/>
                  <a:pt x="f139" y="f104"/>
                  <a:pt x="f138" y="f104"/>
                </a:cubicBezTo>
                <a:cubicBezTo>
                  <a:pt x="f137" y="f104"/>
                  <a:pt x="f136" y="f104"/>
                  <a:pt x="f136" y="f107"/>
                </a:cubicBezTo>
                <a:cubicBezTo>
                  <a:pt x="f135" y="f104"/>
                  <a:pt x="f135" y="f107"/>
                  <a:pt x="f134" y="f107"/>
                </a:cubicBezTo>
                <a:cubicBezTo>
                  <a:pt x="f134" y="f104"/>
                  <a:pt x="f134" y="f104"/>
                  <a:pt x="f133" y="f104"/>
                </a:cubicBezTo>
                <a:cubicBezTo>
                  <a:pt x="f133" y="f104"/>
                  <a:pt x="f131" y="f104"/>
                  <a:pt x="f131" y="f103"/>
                </a:cubicBezTo>
                <a:cubicBezTo>
                  <a:pt x="f129" y="f103"/>
                  <a:pt x="f131" y="f101"/>
                  <a:pt x="f133" y="f101"/>
                </a:cubicBezTo>
                <a:cubicBezTo>
                  <a:pt x="f133" y="f100"/>
                  <a:pt x="f133" y="f100"/>
                  <a:pt x="f134" y="f100"/>
                </a:cubicBezTo>
                <a:cubicBezTo>
                  <a:pt x="f135" y="f98"/>
                  <a:pt x="f136" y="f98"/>
                  <a:pt x="f136" y="f98"/>
                </a:cubicBezTo>
                <a:cubicBezTo>
                  <a:pt x="f137" y="f98"/>
                  <a:pt x="f138" y="f95"/>
                  <a:pt x="f139" y="f95"/>
                </a:cubicBezTo>
                <a:cubicBezTo>
                  <a:pt x="f140" y="f95"/>
                  <a:pt x="f141" y="f95"/>
                  <a:pt x="f141" y="f94"/>
                </a:cubicBezTo>
                <a:cubicBezTo>
                  <a:pt x="f142" y="f92"/>
                  <a:pt x="f141" y="f90"/>
                  <a:pt x="f141" y="f90"/>
                </a:cubicBezTo>
                <a:cubicBezTo>
                  <a:pt x="f141" y="f88"/>
                  <a:pt x="f141" y="f88"/>
                  <a:pt x="f141" y="f85"/>
                </a:cubicBezTo>
                <a:cubicBezTo>
                  <a:pt x="f141" y="f85"/>
                  <a:pt x="f141" y="f83"/>
                  <a:pt x="f140" y="f83"/>
                </a:cubicBezTo>
                <a:cubicBezTo>
                  <a:pt x="f140" y="f83"/>
                  <a:pt x="f140" y="f83"/>
                  <a:pt x="f139" y="f81"/>
                </a:cubicBezTo>
                <a:cubicBezTo>
                  <a:pt x="f139" y="f81"/>
                  <a:pt x="f139" y="f81"/>
                  <a:pt x="f138" y="f81"/>
                </a:cubicBezTo>
                <a:cubicBezTo>
                  <a:pt x="f138" y="f81"/>
                  <a:pt x="f138" y="f81"/>
                  <a:pt x="f137" y="f79"/>
                </a:cubicBezTo>
                <a:cubicBezTo>
                  <a:pt x="f137" y="f79"/>
                  <a:pt x="f137" y="f79"/>
                  <a:pt x="f136" y="f79"/>
                </a:cubicBezTo>
                <a:cubicBezTo>
                  <a:pt x="f136" y="f79"/>
                  <a:pt x="f135" y="f79"/>
                  <a:pt x="f135" y="f76"/>
                </a:cubicBezTo>
                <a:cubicBezTo>
                  <a:pt x="f135" y="f76"/>
                  <a:pt x="f134" y="f76"/>
                  <a:pt x="f134" y="f76"/>
                </a:cubicBezTo>
                <a:cubicBezTo>
                  <a:pt x="f133" y="f72"/>
                  <a:pt x="f131" y="f72"/>
                  <a:pt x="f129" y="f72"/>
                </a:cubicBezTo>
                <a:cubicBezTo>
                  <a:pt x="f129" y="f70"/>
                  <a:pt x="f127" y="f70"/>
                  <a:pt x="f126" y="f70"/>
                </a:cubicBezTo>
                <a:cubicBezTo>
                  <a:pt x="f125" y="f70"/>
                  <a:pt x="f125" y="f68"/>
                  <a:pt x="f125" y="f66"/>
                </a:cubicBezTo>
                <a:cubicBezTo>
                  <a:pt x="f126" y="f66"/>
                  <a:pt x="f126" y="f66"/>
                  <a:pt x="f126" y="f66"/>
                </a:cubicBezTo>
                <a:cubicBezTo>
                  <a:pt x="f127" y="f62"/>
                  <a:pt x="f127" y="f62"/>
                  <a:pt x="f127" y="f62"/>
                </a:cubicBezTo>
                <a:cubicBezTo>
                  <a:pt x="f127" y="f62"/>
                  <a:pt x="f129" y="f62"/>
                  <a:pt x="f129" y="f62"/>
                </a:cubicBezTo>
                <a:cubicBezTo>
                  <a:pt x="f129" y="f62"/>
                  <a:pt x="f131" y="f54"/>
                  <a:pt x="f131" y="f62"/>
                </a:cubicBezTo>
                <a:cubicBezTo>
                  <a:pt x="f131" y="f66"/>
                  <a:pt x="f129" y="f66"/>
                  <a:pt x="f129" y="f68"/>
                </a:cubicBezTo>
                <a:cubicBezTo>
                  <a:pt x="f129" y="f68"/>
                  <a:pt x="f131" y="f70"/>
                  <a:pt x="f131" y="f70"/>
                </a:cubicBezTo>
                <a:cubicBezTo>
                  <a:pt x="f133" y="f70"/>
                  <a:pt x="f133" y="f72"/>
                  <a:pt x="f133" y="f72"/>
                </a:cubicBezTo>
                <a:cubicBezTo>
                  <a:pt x="f134" y="f70"/>
                  <a:pt x="f134" y="f68"/>
                  <a:pt x="f135" y="f70"/>
                </a:cubicBezTo>
                <a:cubicBezTo>
                  <a:pt x="f135" y="f70"/>
                  <a:pt x="f135" y="f70"/>
                  <a:pt x="f136" y="f72"/>
                </a:cubicBezTo>
                <a:cubicBezTo>
                  <a:pt x="f136" y="f72"/>
                  <a:pt x="f136" y="f76"/>
                  <a:pt x="f137" y="f76"/>
                </a:cubicBezTo>
                <a:cubicBezTo>
                  <a:pt x="f137" y="f76"/>
                  <a:pt x="f137" y="f72"/>
                  <a:pt x="f137" y="f72"/>
                </a:cubicBezTo>
                <a:cubicBezTo>
                  <a:pt x="f137" y="f70"/>
                  <a:pt x="f138" y="f70"/>
                  <a:pt x="f137" y="f68"/>
                </a:cubicBezTo>
                <a:cubicBezTo>
                  <a:pt x="f137" y="f68"/>
                  <a:pt x="f137" y="f66"/>
                  <a:pt x="f137" y="f66"/>
                </a:cubicBezTo>
                <a:cubicBezTo>
                  <a:pt x="f137" y="f66"/>
                  <a:pt x="f137" y="f66"/>
                  <a:pt x="f137" y="f66"/>
                </a:cubicBezTo>
                <a:cubicBezTo>
                  <a:pt x="f138" y="f66"/>
                  <a:pt x="f138" y="f70"/>
                  <a:pt x="f138" y="f70"/>
                </a:cubicBezTo>
                <a:cubicBezTo>
                  <a:pt x="f138" y="f72"/>
                  <a:pt x="f138" y="f72"/>
                  <a:pt x="f139" y="f72"/>
                </a:cubicBezTo>
                <a:cubicBezTo>
                  <a:pt x="f139" y="f72"/>
                  <a:pt x="f139" y="f72"/>
                  <a:pt x="f139" y="f76"/>
                </a:cubicBezTo>
                <a:cubicBezTo>
                  <a:pt x="f140" y="f76"/>
                  <a:pt x="f140" y="f76"/>
                  <a:pt x="f140" y="f76"/>
                </a:cubicBezTo>
                <a:cubicBezTo>
                  <a:pt x="f140" y="f76"/>
                  <a:pt x="f140" y="f72"/>
                  <a:pt x="f140" y="f72"/>
                </a:cubicBezTo>
                <a:cubicBezTo>
                  <a:pt x="f140" y="f70"/>
                  <a:pt x="f140" y="f70"/>
                  <a:pt x="f141" y="f70"/>
                </a:cubicBezTo>
                <a:cubicBezTo>
                  <a:pt x="f141" y="f70"/>
                  <a:pt x="f142" y="f70"/>
                  <a:pt x="f142" y="f70"/>
                </a:cubicBezTo>
                <a:cubicBezTo>
                  <a:pt x="f143" y="f72"/>
                  <a:pt x="f144" y="f72"/>
                  <a:pt x="f144" y="f76"/>
                </a:cubicBezTo>
                <a:cubicBezTo>
                  <a:pt x="f145" y="f76"/>
                  <a:pt x="f145" y="f79"/>
                  <a:pt x="f145" y="f79"/>
                </a:cubicBezTo>
                <a:cubicBezTo>
                  <a:pt x="f146" y="f81"/>
                  <a:pt x="f145" y="f83"/>
                  <a:pt x="f146" y="f85"/>
                </a:cubicBezTo>
                <a:cubicBezTo>
                  <a:pt x="f146" y="f85"/>
                  <a:pt x="f147" y="f85"/>
                  <a:pt x="f147" y="f85"/>
                </a:cubicBezTo>
                <a:cubicBezTo>
                  <a:pt x="f147" y="f88"/>
                  <a:pt x="f146" y="f88"/>
                  <a:pt x="f146" y="f85"/>
                </a:cubicBezTo>
                <a:cubicBezTo>
                  <a:pt x="f146" y="f85"/>
                  <a:pt x="f146" y="f85"/>
                  <a:pt x="f145" y="f85"/>
                </a:cubicBezTo>
                <a:cubicBezTo>
                  <a:pt x="f145" y="f85"/>
                  <a:pt x="f144" y="f85"/>
                  <a:pt x="f144" y="f83"/>
                </a:cubicBezTo>
                <a:cubicBezTo>
                  <a:pt x="f144" y="f83"/>
                  <a:pt x="f143" y="f83"/>
                  <a:pt x="f143" y="f85"/>
                </a:cubicBezTo>
                <a:cubicBezTo>
                  <a:pt x="f143" y="f85"/>
                  <a:pt x="f144" y="f85"/>
                  <a:pt x="f144" y="f85"/>
                </a:cubicBezTo>
                <a:cubicBezTo>
                  <a:pt x="f144" y="f88"/>
                  <a:pt x="f144" y="f90"/>
                  <a:pt x="f144" y="f92"/>
                </a:cubicBezTo>
                <a:cubicBezTo>
                  <a:pt x="f144" y="f92"/>
                  <a:pt x="f145" y="f92"/>
                  <a:pt x="f145" y="f94"/>
                </a:cubicBezTo>
                <a:cubicBezTo>
                  <a:pt x="f145" y="f94"/>
                  <a:pt x="f145" y="f95"/>
                  <a:pt x="f145" y="f95"/>
                </a:cubicBezTo>
                <a:cubicBezTo>
                  <a:pt x="f145" y="f95"/>
                  <a:pt x="f145" y="f98"/>
                  <a:pt x="f145" y="f98"/>
                </a:cubicBezTo>
                <a:cubicBezTo>
                  <a:pt x="f145" y="f100"/>
                  <a:pt x="f146" y="f100"/>
                  <a:pt x="f146" y="f98"/>
                </a:cubicBezTo>
                <a:cubicBezTo>
                  <a:pt x="f146" y="f98"/>
                  <a:pt x="f147" y="f95"/>
                  <a:pt x="f147" y="f95"/>
                </a:cubicBezTo>
                <a:cubicBezTo>
                  <a:pt x="f148" y="f94"/>
                  <a:pt x="f147" y="f92"/>
                  <a:pt x="f148" y="f90"/>
                </a:cubicBezTo>
                <a:cubicBezTo>
                  <a:pt x="f149" y="f90"/>
                  <a:pt x="f150" y="f88"/>
                  <a:pt x="f150" y="f88"/>
                </a:cubicBezTo>
                <a:cubicBezTo>
                  <a:pt x="f150" y="f85"/>
                  <a:pt x="f149" y="f85"/>
                  <a:pt x="f149" y="f85"/>
                </a:cubicBezTo>
                <a:cubicBezTo>
                  <a:pt x="f149" y="f83"/>
                  <a:pt x="f149" y="f83"/>
                  <a:pt x="f149" y="f81"/>
                </a:cubicBezTo>
                <a:cubicBezTo>
                  <a:pt x="f149" y="f81"/>
                  <a:pt x="f148" y="f81"/>
                  <a:pt x="f148" y="f81"/>
                </a:cubicBezTo>
                <a:cubicBezTo>
                  <a:pt x="f148" y="f79"/>
                  <a:pt x="f149" y="f81"/>
                  <a:pt x="f149" y="f81"/>
                </a:cubicBezTo>
                <a:cubicBezTo>
                  <a:pt x="f149" y="f81"/>
                  <a:pt x="f150" y="f81"/>
                  <a:pt x="f150" y="f81"/>
                </a:cubicBezTo>
                <a:cubicBezTo>
                  <a:pt x="f150" y="f81"/>
                  <a:pt x="f150" y="f81"/>
                  <a:pt x="f149" y="f79"/>
                </a:cubicBezTo>
                <a:cubicBezTo>
                  <a:pt x="f149" y="f79"/>
                  <a:pt x="f149" y="f79"/>
                  <a:pt x="f148" y="f79"/>
                </a:cubicBezTo>
                <a:cubicBezTo>
                  <a:pt x="f148" y="f79"/>
                  <a:pt x="f148" y="f76"/>
                  <a:pt x="f148" y="f76"/>
                </a:cubicBezTo>
                <a:cubicBezTo>
                  <a:pt x="f147" y="f76"/>
                  <a:pt x="f147" y="f76"/>
                  <a:pt x="f146" y="f76"/>
                </a:cubicBezTo>
                <a:cubicBezTo>
                  <a:pt x="f146" y="f72"/>
                  <a:pt x="f145" y="f72"/>
                  <a:pt x="f145" y="f72"/>
                </a:cubicBezTo>
                <a:cubicBezTo>
                  <a:pt x="f145" y="f70"/>
                  <a:pt x="f145" y="f70"/>
                  <a:pt x="f145" y="f70"/>
                </a:cubicBezTo>
                <a:cubicBezTo>
                  <a:pt x="f145" y="f70"/>
                  <a:pt x="f144" y="f68"/>
                  <a:pt x="f144" y="f68"/>
                </a:cubicBezTo>
                <a:cubicBezTo>
                  <a:pt x="f144" y="f68"/>
                  <a:pt x="f144" y="f66"/>
                  <a:pt x="f144" y="f66"/>
                </a:cubicBezTo>
                <a:cubicBezTo>
                  <a:pt x="f145" y="f66"/>
                  <a:pt x="f145" y="f68"/>
                  <a:pt x="f145" y="f68"/>
                </a:cubicBezTo>
                <a:cubicBezTo>
                  <a:pt x="f145" y="f68"/>
                  <a:pt x="f145" y="f68"/>
                  <a:pt x="f146" y="f68"/>
                </a:cubicBezTo>
                <a:cubicBezTo>
                  <a:pt x="f146" y="f68"/>
                  <a:pt x="f147" y="f68"/>
                  <a:pt x="f147" y="f68"/>
                </a:cubicBezTo>
                <a:cubicBezTo>
                  <a:pt x="f147" y="f68"/>
                  <a:pt x="f147" y="f66"/>
                  <a:pt x="f147" y="f66"/>
                </a:cubicBezTo>
                <a:cubicBezTo>
                  <a:pt x="f148" y="f66"/>
                  <a:pt x="f148" y="f66"/>
                  <a:pt x="f148" y="f66"/>
                </a:cubicBezTo>
                <a:cubicBezTo>
                  <a:pt x="f148" y="f66"/>
                  <a:pt x="f148" y="f68"/>
                  <a:pt x="f148" y="f68"/>
                </a:cubicBezTo>
                <a:cubicBezTo>
                  <a:pt x="f147" y="f70"/>
                  <a:pt x="f146" y="f70"/>
                  <a:pt x="f147" y="f72"/>
                </a:cubicBezTo>
                <a:cubicBezTo>
                  <a:pt x="f147" y="f72"/>
                  <a:pt x="f148" y="f70"/>
                  <a:pt x="f149" y="f70"/>
                </a:cubicBezTo>
                <a:cubicBezTo>
                  <a:pt x="f149" y="f68"/>
                  <a:pt x="f150" y="f68"/>
                  <a:pt x="f151" y="f68"/>
                </a:cubicBezTo>
                <a:cubicBezTo>
                  <a:pt x="f152" y="f68"/>
                  <a:pt x="f153" y="f68"/>
                  <a:pt x="f153" y="f68"/>
                </a:cubicBezTo>
                <a:cubicBezTo>
                  <a:pt x="f154" y="f68"/>
                  <a:pt x="f155" y="f68"/>
                  <a:pt x="f156" y="f68"/>
                </a:cubicBezTo>
                <a:cubicBezTo>
                  <a:pt x="f157" y="f68"/>
                  <a:pt x="f157" y="f68"/>
                  <a:pt x="f157" y="f68"/>
                </a:cubicBezTo>
                <a:cubicBezTo>
                  <a:pt x="f158" y="f66"/>
                  <a:pt x="f158" y="f66"/>
                  <a:pt x="f158" y="f66"/>
                </a:cubicBezTo>
                <a:cubicBezTo>
                  <a:pt x="f159" y="f66"/>
                  <a:pt x="f160" y="f68"/>
                  <a:pt x="f159" y="f66"/>
                </a:cubicBezTo>
                <a:cubicBezTo>
                  <a:pt x="f159" y="f66"/>
                  <a:pt x="f159" y="f66"/>
                  <a:pt x="f159" y="f62"/>
                </a:cubicBezTo>
                <a:cubicBezTo>
                  <a:pt x="f159" y="f62"/>
                  <a:pt x="f159" y="f62"/>
                  <a:pt x="f160" y="f62"/>
                </a:cubicBezTo>
                <a:cubicBezTo>
                  <a:pt x="f160" y="f62"/>
                  <a:pt x="f160" y="f62"/>
                  <a:pt x="f160" y="f66"/>
                </a:cubicBezTo>
                <a:cubicBezTo>
                  <a:pt x="f160" y="f66"/>
                  <a:pt x="f161" y="f66"/>
                  <a:pt x="f161" y="f66"/>
                </a:cubicBezTo>
                <a:cubicBezTo>
                  <a:pt x="f161" y="f66"/>
                  <a:pt x="f161" y="f66"/>
                  <a:pt x="f162" y="f66"/>
                </a:cubicBezTo>
                <a:cubicBezTo>
                  <a:pt x="f163" y="f66"/>
                  <a:pt x="f162" y="f62"/>
                  <a:pt x="f162" y="f62"/>
                </a:cubicBezTo>
                <a:cubicBezTo>
                  <a:pt x="f162" y="f54"/>
                  <a:pt x="f162" y="f54"/>
                  <a:pt x="f163" y="f54"/>
                </a:cubicBezTo>
                <a:cubicBezTo>
                  <a:pt x="f163" y="f54"/>
                  <a:pt x="f163" y="f164"/>
                  <a:pt x="f163" y="f164"/>
                </a:cubicBezTo>
                <a:cubicBezTo>
                  <a:pt x="f162" y="f165"/>
                  <a:pt x="f162" y="f164"/>
                  <a:pt x="f162" y="f54"/>
                </a:cubicBezTo>
                <a:cubicBezTo>
                  <a:pt x="f162" y="f54"/>
                  <a:pt x="f161" y="f54"/>
                  <a:pt x="f160" y="f54"/>
                </a:cubicBezTo>
                <a:cubicBezTo>
                  <a:pt x="f159" y="f54"/>
                  <a:pt x="f159" y="f62"/>
                  <a:pt x="f158" y="f62"/>
                </a:cubicBezTo>
                <a:cubicBezTo>
                  <a:pt x="f157" y="f62"/>
                  <a:pt x="f156" y="f54"/>
                  <a:pt x="f156" y="f62"/>
                </a:cubicBezTo>
                <a:cubicBezTo>
                  <a:pt x="f156" y="f62"/>
                  <a:pt x="f155" y="f66"/>
                  <a:pt x="f155" y="f66"/>
                </a:cubicBezTo>
                <a:cubicBezTo>
                  <a:pt x="f155" y="f62"/>
                  <a:pt x="f155" y="f62"/>
                  <a:pt x="f154" y="f62"/>
                </a:cubicBezTo>
                <a:cubicBezTo>
                  <a:pt x="f154" y="f62"/>
                  <a:pt x="f154" y="f62"/>
                  <a:pt x="f154" y="f62"/>
                </a:cubicBezTo>
                <a:cubicBezTo>
                  <a:pt x="f154" y="f62"/>
                  <a:pt x="f153" y="f54"/>
                  <a:pt x="f154" y="f54"/>
                </a:cubicBezTo>
                <a:cubicBezTo>
                  <a:pt x="f154" y="f54"/>
                  <a:pt x="f155" y="f54"/>
                  <a:pt x="f154" y="f164"/>
                </a:cubicBezTo>
                <a:cubicBezTo>
                  <a:pt x="f154" y="f164"/>
                  <a:pt x="f154" y="f164"/>
                  <a:pt x="f153" y="f164"/>
                </a:cubicBezTo>
                <a:cubicBezTo>
                  <a:pt x="f153" y="f164"/>
                  <a:pt x="f153" y="f164"/>
                  <a:pt x="f152" y="f164"/>
                </a:cubicBezTo>
                <a:cubicBezTo>
                  <a:pt x="f152" y="f54"/>
                  <a:pt x="f152" y="f54"/>
                  <a:pt x="f152" y="f54"/>
                </a:cubicBezTo>
                <a:cubicBezTo>
                  <a:pt x="f151" y="f62"/>
                  <a:pt x="f151" y="f54"/>
                  <a:pt x="f151" y="f54"/>
                </a:cubicBezTo>
                <a:cubicBezTo>
                  <a:pt x="f151" y="f164"/>
                  <a:pt x="f151" y="f164"/>
                  <a:pt x="f151" y="f164"/>
                </a:cubicBezTo>
                <a:cubicBezTo>
                  <a:pt x="f151" y="f165"/>
                  <a:pt x="f151" y="f165"/>
                  <a:pt x="f151" y="f165"/>
                </a:cubicBezTo>
                <a:cubicBezTo>
                  <a:pt x="f151" y="f165"/>
                  <a:pt x="f151" y="f165"/>
                  <a:pt x="f151" y="f165"/>
                </a:cubicBezTo>
                <a:cubicBezTo>
                  <a:pt x="f150" y="f164"/>
                  <a:pt x="f149" y="f54"/>
                  <a:pt x="f149" y="f54"/>
                </a:cubicBezTo>
                <a:cubicBezTo>
                  <a:pt x="f148" y="f54"/>
                  <a:pt x="f149" y="f54"/>
                  <a:pt x="f148" y="f164"/>
                </a:cubicBezTo>
                <a:cubicBezTo>
                  <a:pt x="f148" y="f164"/>
                  <a:pt x="f148" y="f164"/>
                  <a:pt x="f148" y="f164"/>
                </a:cubicBezTo>
                <a:cubicBezTo>
                  <a:pt x="f147" y="f164"/>
                  <a:pt x="f147" y="f164"/>
                  <a:pt x="f146" y="f164"/>
                </a:cubicBezTo>
                <a:cubicBezTo>
                  <a:pt x="f146" y="f54"/>
                  <a:pt x="f146" y="f54"/>
                  <a:pt x="f145" y="f54"/>
                </a:cubicBezTo>
                <a:cubicBezTo>
                  <a:pt x="f145" y="f54"/>
                  <a:pt x="f146" y="f164"/>
                  <a:pt x="f146" y="f164"/>
                </a:cubicBezTo>
                <a:cubicBezTo>
                  <a:pt x="f147" y="f164"/>
                  <a:pt x="f147" y="f164"/>
                  <a:pt x="f147" y="f164"/>
                </a:cubicBezTo>
                <a:cubicBezTo>
                  <a:pt x="f148" y="f164"/>
                  <a:pt x="f148" y="f164"/>
                  <a:pt x="f148" y="f165"/>
                </a:cubicBezTo>
                <a:cubicBezTo>
                  <a:pt x="f148" y="f165"/>
                  <a:pt x="f148" y="f165"/>
                  <a:pt x="f148" y="f165"/>
                </a:cubicBezTo>
                <a:cubicBezTo>
                  <a:pt x="f148" y="f165"/>
                  <a:pt x="f149" y="f165"/>
                  <a:pt x="f149" y="f166"/>
                </a:cubicBezTo>
                <a:cubicBezTo>
                  <a:pt x="f149" y="f166"/>
                  <a:pt x="f149" y="f166"/>
                  <a:pt x="f148" y="f166"/>
                </a:cubicBezTo>
                <a:cubicBezTo>
                  <a:pt x="f148" y="f166"/>
                  <a:pt x="f148" y="f166"/>
                  <a:pt x="f147" y="f166"/>
                </a:cubicBezTo>
                <a:cubicBezTo>
                  <a:pt x="f147" y="f166"/>
                  <a:pt x="f146" y="f166"/>
                  <a:pt x="f146" y="f166"/>
                </a:cubicBezTo>
                <a:cubicBezTo>
                  <a:pt x="f146" y="f166"/>
                  <a:pt x="f145" y="f165"/>
                  <a:pt x="f145" y="f165"/>
                </a:cubicBezTo>
                <a:cubicBezTo>
                  <a:pt x="f145" y="f165"/>
                  <a:pt x="f143" y="f165"/>
                  <a:pt x="f143" y="f165"/>
                </a:cubicBezTo>
                <a:cubicBezTo>
                  <a:pt x="f142" y="f166"/>
                  <a:pt x="f143" y="f166"/>
                  <a:pt x="f143" y="f166"/>
                </a:cubicBezTo>
                <a:cubicBezTo>
                  <a:pt x="f143" y="f167"/>
                  <a:pt x="f143" y="f167"/>
                  <a:pt x="f142" y="f166"/>
                </a:cubicBezTo>
                <a:cubicBezTo>
                  <a:pt x="f142" y="f166"/>
                  <a:pt x="f142" y="f166"/>
                  <a:pt x="f141" y="f166"/>
                </a:cubicBezTo>
                <a:cubicBezTo>
                  <a:pt x="f141" y="f166"/>
                  <a:pt x="f140" y="f166"/>
                  <a:pt x="f140" y="f165"/>
                </a:cubicBezTo>
                <a:cubicBezTo>
                  <a:pt x="f140" y="f165"/>
                  <a:pt x="f140" y="f164"/>
                  <a:pt x="f139" y="f164"/>
                </a:cubicBezTo>
                <a:cubicBezTo>
                  <a:pt x="f139" y="f164"/>
                  <a:pt x="f139" y="f166"/>
                  <a:pt x="f138" y="f165"/>
                </a:cubicBezTo>
                <a:cubicBezTo>
                  <a:pt x="f138" y="f165"/>
                  <a:pt x="f137" y="f164"/>
                  <a:pt x="f137" y="f164"/>
                </a:cubicBezTo>
                <a:cubicBezTo>
                  <a:pt x="f136" y="f164"/>
                  <a:pt x="f136" y="f166"/>
                  <a:pt x="f136" y="f166"/>
                </a:cubicBezTo>
                <a:cubicBezTo>
                  <a:pt x="f136" y="f166"/>
                  <a:pt x="f135" y="f166"/>
                  <a:pt x="f135" y="f167"/>
                </a:cubicBezTo>
                <a:cubicBezTo>
                  <a:pt x="f135" y="f167"/>
                  <a:pt x="f136" y="f167"/>
                  <a:pt x="f136" y="f167"/>
                </a:cubicBezTo>
                <a:cubicBezTo>
                  <a:pt x="f137" y="f167"/>
                  <a:pt x="f137" y="f167"/>
                  <a:pt x="f137" y="f167"/>
                </a:cubicBezTo>
                <a:cubicBezTo>
                  <a:pt x="f138" y="f168"/>
                  <a:pt x="f138" y="f168"/>
                  <a:pt x="f138" y="f168"/>
                </a:cubicBezTo>
                <a:cubicBezTo>
                  <a:pt x="f139" y="f169"/>
                  <a:pt x="f138" y="f170"/>
                  <a:pt x="f137" y="f169"/>
                </a:cubicBezTo>
                <a:cubicBezTo>
                  <a:pt x="f137" y="f169"/>
                  <a:pt x="f136" y="f168"/>
                  <a:pt x="f135" y="f169"/>
                </a:cubicBezTo>
                <a:cubicBezTo>
                  <a:pt x="f135" y="f169"/>
                  <a:pt x="f135" y="f169"/>
                  <a:pt x="f134" y="f169"/>
                </a:cubicBezTo>
                <a:cubicBezTo>
                  <a:pt x="f134" y="f169"/>
                  <a:pt x="f134" y="f169"/>
                  <a:pt x="f133" y="f169"/>
                </a:cubicBezTo>
                <a:cubicBezTo>
                  <a:pt x="f133" y="f169"/>
                  <a:pt x="f133" y="f169"/>
                  <a:pt x="f133" y="f169"/>
                </a:cubicBezTo>
                <a:cubicBezTo>
                  <a:pt x="f134" y="f169"/>
                  <a:pt x="f134" y="f170"/>
                  <a:pt x="f134" y="f170"/>
                </a:cubicBezTo>
                <a:cubicBezTo>
                  <a:pt x="f135" y="f170"/>
                  <a:pt x="f135" y="f170"/>
                  <a:pt x="f135" y="f169"/>
                </a:cubicBezTo>
                <a:cubicBezTo>
                  <a:pt x="f136" y="f169"/>
                  <a:pt x="f136" y="f169"/>
                  <a:pt x="f136" y="f169"/>
                </a:cubicBezTo>
                <a:cubicBezTo>
                  <a:pt x="f137" y="f169"/>
                  <a:pt x="f137" y="f169"/>
                  <a:pt x="f137" y="f170"/>
                </a:cubicBezTo>
                <a:cubicBezTo>
                  <a:pt x="f138" y="f170"/>
                  <a:pt x="f138" y="f170"/>
                  <a:pt x="f138" y="f170"/>
                </a:cubicBezTo>
                <a:cubicBezTo>
                  <a:pt x="f139" y="f170"/>
                  <a:pt x="f139" y="f170"/>
                  <a:pt x="f139" y="f171"/>
                </a:cubicBezTo>
                <a:cubicBezTo>
                  <a:pt x="f140" y="f171"/>
                  <a:pt x="f140" y="f171"/>
                  <a:pt x="f139" y="f171"/>
                </a:cubicBezTo>
                <a:cubicBezTo>
                  <a:pt x="f139" y="f171"/>
                  <a:pt x="f139" y="f171"/>
                  <a:pt x="f138" y="f171"/>
                </a:cubicBezTo>
                <a:cubicBezTo>
                  <a:pt x="f138" y="f171"/>
                  <a:pt x="f138" y="f172"/>
                  <a:pt x="f137" y="f172"/>
                </a:cubicBezTo>
                <a:cubicBezTo>
                  <a:pt x="f137" y="f172"/>
                  <a:pt x="f135" y="f171"/>
                  <a:pt x="f135" y="f172"/>
                </a:cubicBezTo>
                <a:cubicBezTo>
                  <a:pt x="f135" y="f173"/>
                  <a:pt x="f137" y="f173"/>
                  <a:pt x="f137" y="f173"/>
                </a:cubicBezTo>
                <a:cubicBezTo>
                  <a:pt x="f137" y="f174"/>
                  <a:pt x="f136" y="f174"/>
                  <a:pt x="f136" y="f174"/>
                </a:cubicBezTo>
                <a:cubicBezTo>
                  <a:pt x="f136" y="f174"/>
                  <a:pt x="f136" y="f175"/>
                  <a:pt x="f135" y="f175"/>
                </a:cubicBezTo>
                <a:cubicBezTo>
                  <a:pt x="f135" y="f175"/>
                  <a:pt x="f134" y="f175"/>
                  <a:pt x="f134" y="f175"/>
                </a:cubicBezTo>
                <a:cubicBezTo>
                  <a:pt x="f134" y="f176"/>
                  <a:pt x="f134" y="f176"/>
                  <a:pt x="f133" y="f176"/>
                </a:cubicBezTo>
                <a:cubicBezTo>
                  <a:pt x="f133" y="f176"/>
                  <a:pt x="f133" y="f176"/>
                  <a:pt x="f133" y="f175"/>
                </a:cubicBezTo>
                <a:cubicBezTo>
                  <a:pt x="f131" y="f175"/>
                  <a:pt x="f131" y="f175"/>
                  <a:pt x="f129" y="f175"/>
                </a:cubicBezTo>
                <a:cubicBezTo>
                  <a:pt x="f127" y="f174"/>
                  <a:pt x="f129" y="f174"/>
                  <a:pt x="f131" y="f173"/>
                </a:cubicBezTo>
                <a:cubicBezTo>
                  <a:pt x="f131" y="f173"/>
                  <a:pt x="f133" y="f173"/>
                  <a:pt x="f133" y="f173"/>
                </a:cubicBezTo>
                <a:cubicBezTo>
                  <a:pt x="f131" y="f172"/>
                  <a:pt x="f131" y="f172"/>
                  <a:pt x="f131" y="f172"/>
                </a:cubicBezTo>
                <a:cubicBezTo>
                  <a:pt x="f129" y="f172"/>
                  <a:pt x="f129" y="f172"/>
                  <a:pt x="f129" y="f172"/>
                </a:cubicBezTo>
                <a:cubicBezTo>
                  <a:pt x="f129" y="f172"/>
                  <a:pt x="f129" y="f172"/>
                  <a:pt x="f129" y="f172"/>
                </a:cubicBezTo>
                <a:cubicBezTo>
                  <a:pt x="f129" y="f171"/>
                  <a:pt x="f129" y="f171"/>
                  <a:pt x="f127" y="f171"/>
                </a:cubicBezTo>
                <a:cubicBezTo>
                  <a:pt x="f127" y="f171"/>
                  <a:pt x="f127" y="f171"/>
                  <a:pt x="f126" y="f171"/>
                </a:cubicBezTo>
                <a:cubicBezTo>
                  <a:pt x="f126" y="f172"/>
                  <a:pt x="f126" y="f172"/>
                  <a:pt x="f126" y="f172"/>
                </a:cubicBezTo>
                <a:cubicBezTo>
                  <a:pt x="f125" y="f172"/>
                  <a:pt x="f124" y="f172"/>
                  <a:pt x="f123" y="f172"/>
                </a:cubicBezTo>
                <a:cubicBezTo>
                  <a:pt x="f123" y="f173"/>
                  <a:pt x="f124" y="f174"/>
                  <a:pt x="f124" y="f174"/>
                </a:cubicBezTo>
                <a:cubicBezTo>
                  <a:pt x="f125" y="f175"/>
                  <a:pt x="f125" y="f176"/>
                  <a:pt x="f124" y="f176"/>
                </a:cubicBezTo>
                <a:cubicBezTo>
                  <a:pt x="f124" y="f176"/>
                  <a:pt x="f124" y="f176"/>
                  <a:pt x="f123" y="f176"/>
                </a:cubicBezTo>
                <a:cubicBezTo>
                  <a:pt x="f122" y="f176"/>
                  <a:pt x="f120" y="f176"/>
                  <a:pt x="f120" y="f176"/>
                </a:cubicBezTo>
                <a:cubicBezTo>
                  <a:pt x="f110" y="f176"/>
                  <a:pt x="f110" y="f176"/>
                  <a:pt x="f110" y="f176"/>
                </a:cubicBezTo>
                <a:cubicBezTo>
                  <a:pt x="f109" y="f176"/>
                  <a:pt x="f108" y="f177"/>
                  <a:pt x="f108" y="f177"/>
                </a:cubicBezTo>
                <a:cubicBezTo>
                  <a:pt x="f106" y="f178"/>
                  <a:pt x="f106" y="f178"/>
                  <a:pt x="f105" y="f179"/>
                </a:cubicBezTo>
                <a:cubicBezTo>
                  <a:pt x="f102" y="f179"/>
                  <a:pt x="f102" y="f179"/>
                  <a:pt x="f102" y="f180"/>
                </a:cubicBezTo>
                <a:cubicBezTo>
                  <a:pt x="f102" y="f180"/>
                  <a:pt x="f102" y="f180"/>
                  <a:pt x="f102" y="f181"/>
                </a:cubicBezTo>
                <a:cubicBezTo>
                  <a:pt x="f99" y="f181"/>
                  <a:pt x="f99" y="f180"/>
                  <a:pt x="f99" y="f180"/>
                </a:cubicBezTo>
                <a:cubicBezTo>
                  <a:pt x="f99" y="f179"/>
                  <a:pt x="f97" y="f179"/>
                  <a:pt x="f99" y="f179"/>
                </a:cubicBezTo>
                <a:cubicBezTo>
                  <a:pt x="f99" y="f178"/>
                  <a:pt x="f102" y="f178"/>
                  <a:pt x="f99" y="f177"/>
                </a:cubicBezTo>
                <a:cubicBezTo>
                  <a:pt x="f99" y="f176"/>
                  <a:pt x="f99" y="f176"/>
                  <a:pt x="f102" y="f176"/>
                </a:cubicBezTo>
                <a:cubicBezTo>
                  <a:pt x="f102" y="f176"/>
                  <a:pt x="f102" y="f176"/>
                  <a:pt x="f102" y="f176"/>
                </a:cubicBezTo>
                <a:cubicBezTo>
                  <a:pt x="f102" y="f176"/>
                  <a:pt x="f102" y="f175"/>
                  <a:pt x="f102" y="f175"/>
                </a:cubicBezTo>
                <a:cubicBezTo>
                  <a:pt x="f105" y="f175"/>
                  <a:pt x="f106" y="f175"/>
                  <a:pt x="f106" y="f175"/>
                </a:cubicBezTo>
                <a:cubicBezTo>
                  <a:pt x="f108" y="f174"/>
                  <a:pt x="f108" y="f174"/>
                  <a:pt x="f108" y="f174"/>
                </a:cubicBezTo>
                <a:cubicBezTo>
                  <a:pt x="f109" y="f174"/>
                  <a:pt x="f109" y="f174"/>
                  <a:pt x="f109" y="f174"/>
                </a:cubicBezTo>
                <a:cubicBezTo>
                  <a:pt x="f110" y="f174"/>
                  <a:pt x="f110" y="f174"/>
                  <a:pt x="f110" y="f174"/>
                </a:cubicBezTo>
                <a:cubicBezTo>
                  <a:pt x="f120" y="f174"/>
                  <a:pt x="f110" y="f174"/>
                  <a:pt x="f110" y="f174"/>
                </a:cubicBezTo>
                <a:cubicBezTo>
                  <a:pt x="f109" y="f174"/>
                  <a:pt x="f109" y="f174"/>
                  <a:pt x="f109" y="f174"/>
                </a:cubicBezTo>
                <a:cubicBezTo>
                  <a:pt x="f108" y="f174"/>
                  <a:pt x="f108" y="f173"/>
                  <a:pt x="f106" y="f174"/>
                </a:cubicBezTo>
                <a:cubicBezTo>
                  <a:pt x="f106" y="f174"/>
                  <a:pt x="f106" y="f174"/>
                  <a:pt x="f105" y="f174"/>
                </a:cubicBezTo>
                <a:cubicBezTo>
                  <a:pt x="f105" y="f173"/>
                  <a:pt x="f105" y="f173"/>
                  <a:pt x="f106" y="f173"/>
                </a:cubicBezTo>
                <a:cubicBezTo>
                  <a:pt x="f106" y="f173"/>
                  <a:pt x="f106" y="f173"/>
                  <a:pt x="f106" y="f173"/>
                </a:cubicBezTo>
                <a:cubicBezTo>
                  <a:pt x="f106" y="f172"/>
                  <a:pt x="f106" y="f172"/>
                  <a:pt x="f106" y="f172"/>
                </a:cubicBezTo>
                <a:cubicBezTo>
                  <a:pt x="f106" y="f172"/>
                  <a:pt x="f108" y="f172"/>
                  <a:pt x="f108" y="f172"/>
                </a:cubicBezTo>
                <a:cubicBezTo>
                  <a:pt x="f109" y="f172"/>
                  <a:pt x="f109" y="f171"/>
                  <a:pt x="f109" y="f171"/>
                </a:cubicBezTo>
                <a:cubicBezTo>
                  <a:pt x="f110" y="f171"/>
                  <a:pt x="f110" y="f172"/>
                  <a:pt x="f110" y="f172"/>
                </a:cubicBezTo>
                <a:cubicBezTo>
                  <a:pt x="f120" y="f172"/>
                  <a:pt x="f122" y="f171"/>
                  <a:pt x="f122" y="f171"/>
                </a:cubicBezTo>
                <a:cubicBezTo>
                  <a:pt x="f123" y="f171"/>
                  <a:pt x="f123" y="f171"/>
                  <a:pt x="f124" y="f171"/>
                </a:cubicBezTo>
                <a:cubicBezTo>
                  <a:pt x="f124" y="f171"/>
                  <a:pt x="f125" y="f170"/>
                  <a:pt x="f124" y="f170"/>
                </a:cubicBezTo>
                <a:cubicBezTo>
                  <a:pt x="f124" y="f170"/>
                  <a:pt x="f123" y="f170"/>
                  <a:pt x="f123" y="f171"/>
                </a:cubicBezTo>
                <a:cubicBezTo>
                  <a:pt x="f123" y="f171"/>
                  <a:pt x="f122" y="f170"/>
                  <a:pt x="f122" y="f171"/>
                </a:cubicBezTo>
                <a:cubicBezTo>
                  <a:pt x="f120" y="f171"/>
                  <a:pt x="f122" y="f171"/>
                  <a:pt x="f120" y="f171"/>
                </a:cubicBezTo>
                <a:cubicBezTo>
                  <a:pt x="f120" y="f172"/>
                  <a:pt x="f120" y="f171"/>
                  <a:pt x="f110" y="f171"/>
                </a:cubicBezTo>
                <a:cubicBezTo>
                  <a:pt x="f110" y="f171"/>
                  <a:pt x="f120" y="f171"/>
                  <a:pt x="f120" y="f170"/>
                </a:cubicBezTo>
                <a:cubicBezTo>
                  <a:pt x="f110" y="f170"/>
                  <a:pt x="f110" y="f170"/>
                  <a:pt x="f110" y="f170"/>
                </a:cubicBezTo>
                <a:cubicBezTo>
                  <a:pt x="f110" y="f170"/>
                  <a:pt x="f109" y="f171"/>
                  <a:pt x="f109" y="f171"/>
                </a:cubicBezTo>
                <a:cubicBezTo>
                  <a:pt x="f109" y="f170"/>
                  <a:pt x="f109" y="f170"/>
                  <a:pt x="f109" y="f170"/>
                </a:cubicBezTo>
                <a:cubicBezTo>
                  <a:pt x="f108" y="f170"/>
                  <a:pt x="f108" y="f170"/>
                  <a:pt x="f108" y="f170"/>
                </a:cubicBezTo>
                <a:cubicBezTo>
                  <a:pt x="f108" y="f170"/>
                  <a:pt x="f106" y="f169"/>
                  <a:pt x="f106" y="f169"/>
                </a:cubicBezTo>
                <a:cubicBezTo>
                  <a:pt x="f106" y="f168"/>
                  <a:pt x="f108" y="f168"/>
                  <a:pt x="f108" y="f168"/>
                </a:cubicBezTo>
                <a:cubicBezTo>
                  <a:pt x="f109" y="f168"/>
                  <a:pt x="f110" y="f168"/>
                  <a:pt x="f120" y="f168"/>
                </a:cubicBezTo>
                <a:cubicBezTo>
                  <a:pt x="f122" y="f168"/>
                  <a:pt x="f122" y="f168"/>
                  <a:pt x="f123" y="f168"/>
                </a:cubicBezTo>
                <a:cubicBezTo>
                  <a:pt x="f124" y="f168"/>
                  <a:pt x="f124" y="f168"/>
                  <a:pt x="f124" y="f168"/>
                </a:cubicBezTo>
                <a:cubicBezTo>
                  <a:pt x="f125" y="f169"/>
                  <a:pt x="f125" y="f169"/>
                  <a:pt x="f126" y="f169"/>
                </a:cubicBezTo>
                <a:cubicBezTo>
                  <a:pt x="f126" y="f169"/>
                  <a:pt x="f126" y="f169"/>
                  <a:pt x="f127" y="f168"/>
                </a:cubicBezTo>
                <a:cubicBezTo>
                  <a:pt x="f127" y="f168"/>
                  <a:pt x="f127" y="f168"/>
                  <a:pt x="f129" y="f168"/>
                </a:cubicBezTo>
                <a:cubicBezTo>
                  <a:pt x="f127" y="f167"/>
                  <a:pt x="f126" y="f167"/>
                  <a:pt x="f126" y="f167"/>
                </a:cubicBezTo>
                <a:cubicBezTo>
                  <a:pt x="f125" y="f167"/>
                  <a:pt x="f125" y="f167"/>
                  <a:pt x="f124" y="f167"/>
                </a:cubicBezTo>
                <a:cubicBezTo>
                  <a:pt x="f124" y="f167"/>
                  <a:pt x="f124" y="f166"/>
                  <a:pt x="f123" y="f166"/>
                </a:cubicBezTo>
                <a:cubicBezTo>
                  <a:pt x="f123" y="f166"/>
                  <a:pt x="f123" y="f166"/>
                  <a:pt x="f122" y="f167"/>
                </a:cubicBezTo>
                <a:cubicBezTo>
                  <a:pt x="f122" y="f167"/>
                  <a:pt x="f120" y="f167"/>
                  <a:pt x="f110" y="f167"/>
                </a:cubicBezTo>
                <a:cubicBezTo>
                  <a:pt x="f109" y="f167"/>
                  <a:pt x="f108" y="f167"/>
                  <a:pt x="f108" y="f167"/>
                </a:cubicBezTo>
                <a:cubicBezTo>
                  <a:pt x="f105" y="f167"/>
                  <a:pt x="f99" y="f167"/>
                  <a:pt x="f97" y="f167"/>
                </a:cubicBezTo>
                <a:cubicBezTo>
                  <a:pt x="f93" y="f167"/>
                  <a:pt x="f89" y="f167"/>
                  <a:pt x="f87" y="f167"/>
                </a:cubicBezTo>
                <a:cubicBezTo>
                  <a:pt x="f86" y="f167"/>
                  <a:pt x="f84" y="f167"/>
                  <a:pt x="f82" y="f167"/>
                </a:cubicBezTo>
                <a:cubicBezTo>
                  <a:pt x="f80" y="f167"/>
                  <a:pt x="f80" y="f168"/>
                  <a:pt x="f182" y="f168"/>
                </a:cubicBezTo>
                <a:cubicBezTo>
                  <a:pt x="f78" y="f168"/>
                  <a:pt x="f78" y="f168"/>
                  <a:pt x="f77" y="f168"/>
                </a:cubicBezTo>
                <a:cubicBezTo>
                  <a:pt x="f75" y="f168"/>
                  <a:pt x="f75" y="f169"/>
                  <a:pt x="f75" y="f169"/>
                </a:cubicBezTo>
                <a:cubicBezTo>
                  <a:pt x="f74" y="f169"/>
                  <a:pt x="f74" y="f169"/>
                  <a:pt x="f74" y="f169"/>
                </a:cubicBezTo>
                <a:cubicBezTo>
                  <a:pt x="f73" y="f170"/>
                  <a:pt x="f71" y="f170"/>
                  <a:pt x="f69" y="f170"/>
                </a:cubicBezTo>
                <a:cubicBezTo>
                  <a:pt x="f67" y="f169"/>
                  <a:pt x="f65" y="f169"/>
                  <a:pt x="f64" y="f169"/>
                </a:cubicBezTo>
                <a:cubicBezTo>
                  <a:pt x="f63" y="f169"/>
                  <a:pt x="f61" y="f169"/>
                  <a:pt x="f60" y="f169"/>
                </a:cubicBezTo>
                <a:cubicBezTo>
                  <a:pt x="f60" y="f168"/>
                  <a:pt x="f183" y="f168"/>
                  <a:pt x="f59" y="f168"/>
                </a:cubicBezTo>
                <a:cubicBezTo>
                  <a:pt x="f184" y="f168"/>
                  <a:pt x="f58" y="f168"/>
                  <a:pt x="f57" y="f168"/>
                </a:cubicBezTo>
                <a:cubicBezTo>
                  <a:pt x="f57" y="f168"/>
                  <a:pt x="f57" y="f168"/>
                  <a:pt x="f56" y="f168"/>
                </a:cubicBezTo>
                <a:cubicBezTo>
                  <a:pt x="f55" y="f168"/>
                  <a:pt x="f53" y="f167"/>
                  <a:pt x="f53" y="f167"/>
                </a:cubicBezTo>
                <a:cubicBezTo>
                  <a:pt x="f53" y="f166"/>
                  <a:pt x="f53" y="f165"/>
                  <a:pt x="f53" y="f165"/>
                </a:cubicBezTo>
                <a:cubicBezTo>
                  <a:pt x="f53" y="f165"/>
                  <a:pt x="f53" y="f164"/>
                  <a:pt x="f53" y="f164"/>
                </a:cubicBezTo>
                <a:cubicBezTo>
                  <a:pt x="f185" y="f164"/>
                  <a:pt x="f185" y="f164"/>
                  <a:pt x="f185" y="f164"/>
                </a:cubicBezTo>
                <a:cubicBezTo>
                  <a:pt x="f185" y="f54"/>
                  <a:pt x="f185" y="f54"/>
                  <a:pt x="f53" y="f54"/>
                </a:cubicBezTo>
                <a:close/>
                <a:moveTo>
                  <a:pt x="f20" y="f101"/>
                </a:moveTo>
                <a:cubicBezTo>
                  <a:pt x="f15" y="f101"/>
                  <a:pt x="f20" y="f100"/>
                  <a:pt x="f21" y="f100"/>
                </a:cubicBezTo>
                <a:cubicBezTo>
                  <a:pt x="f21" y="f100"/>
                  <a:pt x="f21" y="f101"/>
                  <a:pt x="f20" y="f101"/>
                </a:cubicBezTo>
                <a:close/>
                <a:moveTo>
                  <a:pt x="f14" y="f107"/>
                </a:moveTo>
                <a:cubicBezTo>
                  <a:pt x="f14" y="f107"/>
                  <a:pt x="f13" y="f107"/>
                  <a:pt x="f13" y="f107"/>
                </a:cubicBezTo>
                <a:cubicBezTo>
                  <a:pt x="f13" y="f111"/>
                  <a:pt x="f14" y="f111"/>
                  <a:pt x="f14" y="f107"/>
                </a:cubicBezTo>
                <a:close/>
                <a:moveTo>
                  <a:pt x="f44" y="f186"/>
                </a:moveTo>
                <a:cubicBezTo>
                  <a:pt x="f44" y="f186"/>
                  <a:pt x="f37" y="f186"/>
                  <a:pt x="f37" y="f186"/>
                </a:cubicBezTo>
                <a:cubicBezTo>
                  <a:pt x="f37" y="f186"/>
                  <a:pt x="f37" y="f187"/>
                  <a:pt x="f37" y="f187"/>
                </a:cubicBezTo>
                <a:cubicBezTo>
                  <a:pt x="f44" y="f187"/>
                  <a:pt x="f43" y="f187"/>
                  <a:pt x="f43" y="f187"/>
                </a:cubicBezTo>
                <a:cubicBezTo>
                  <a:pt x="f188" y="f187"/>
                  <a:pt x="f189" y="f187"/>
                  <a:pt x="f188" y="f187"/>
                </a:cubicBezTo>
                <a:cubicBezTo>
                  <a:pt x="f188" y="f186"/>
                  <a:pt x="f188" y="f186"/>
                  <a:pt x="f188" y="f186"/>
                </a:cubicBezTo>
                <a:cubicBezTo>
                  <a:pt x="f43" y="f186"/>
                  <a:pt x="f43" y="f190"/>
                  <a:pt x="f44" y="f191"/>
                </a:cubicBezTo>
                <a:cubicBezTo>
                  <a:pt x="f44" y="f191"/>
                  <a:pt x="f44" y="f186"/>
                  <a:pt x="f44" y="f186"/>
                </a:cubicBezTo>
                <a:close/>
                <a:moveTo>
                  <a:pt x="f188" y="f192"/>
                </a:moveTo>
                <a:cubicBezTo>
                  <a:pt x="f188" y="f192"/>
                  <a:pt x="f43" y="f192"/>
                  <a:pt x="f43" y="f193"/>
                </a:cubicBezTo>
                <a:cubicBezTo>
                  <a:pt x="f43" y="f193"/>
                  <a:pt x="f43" y="f194"/>
                  <a:pt x="f43" y="f194"/>
                </a:cubicBezTo>
                <a:cubicBezTo>
                  <a:pt x="f43" y="f195"/>
                  <a:pt x="f43" y="f195"/>
                  <a:pt x="f43" y="f195"/>
                </a:cubicBezTo>
                <a:cubicBezTo>
                  <a:pt x="f43" y="f196"/>
                  <a:pt x="f188" y="f197"/>
                  <a:pt x="f188" y="f197"/>
                </a:cubicBezTo>
                <a:cubicBezTo>
                  <a:pt x="f188" y="f197"/>
                  <a:pt x="f189" y="f196"/>
                  <a:pt x="f189" y="f196"/>
                </a:cubicBezTo>
                <a:cubicBezTo>
                  <a:pt x="f189" y="f196"/>
                  <a:pt x="f188" y="f196"/>
                  <a:pt x="f188" y="f195"/>
                </a:cubicBezTo>
                <a:cubicBezTo>
                  <a:pt x="f188" y="f194"/>
                  <a:pt x="f189" y="f193"/>
                  <a:pt x="f189" y="f194"/>
                </a:cubicBezTo>
                <a:cubicBezTo>
                  <a:pt x="f189" y="f195"/>
                  <a:pt x="f189" y="f196"/>
                  <a:pt x="f198" y="f195"/>
                </a:cubicBezTo>
                <a:cubicBezTo>
                  <a:pt x="f198" y="f195"/>
                  <a:pt x="f198" y="f194"/>
                  <a:pt x="f198" y="f194"/>
                </a:cubicBezTo>
                <a:cubicBezTo>
                  <a:pt x="f198" y="f194"/>
                  <a:pt x="f199" y="f194"/>
                  <a:pt x="f198" y="f193"/>
                </a:cubicBezTo>
                <a:cubicBezTo>
                  <a:pt x="f198" y="f193"/>
                  <a:pt x="f198" y="f192"/>
                  <a:pt x="f198" y="f192"/>
                </a:cubicBezTo>
                <a:cubicBezTo>
                  <a:pt x="f189" y="f200"/>
                  <a:pt x="f198" y="f200"/>
                  <a:pt x="f198" y="f201"/>
                </a:cubicBezTo>
                <a:cubicBezTo>
                  <a:pt x="f189" y="f202"/>
                  <a:pt x="f188" y="f201"/>
                  <a:pt x="f188" y="f201"/>
                </a:cubicBezTo>
                <a:cubicBezTo>
                  <a:pt x="f188" y="f200"/>
                  <a:pt x="f188" y="f200"/>
                  <a:pt x="f188" y="f192"/>
                </a:cubicBezTo>
                <a:close/>
                <a:moveTo>
                  <a:pt x="f203" y="f107"/>
                </a:moveTo>
                <a:cubicBezTo>
                  <a:pt x="f204" y="f104"/>
                  <a:pt x="f204" y="f104"/>
                  <a:pt x="f204" y="f104"/>
                </a:cubicBezTo>
                <a:cubicBezTo>
                  <a:pt x="f205" y="f104"/>
                  <a:pt x="f205" y="f104"/>
                  <a:pt x="f205" y="f104"/>
                </a:cubicBezTo>
                <a:cubicBezTo>
                  <a:pt x="f206" y="f104"/>
                  <a:pt x="f207" y="f104"/>
                  <a:pt x="f207" y="f104"/>
                </a:cubicBezTo>
                <a:cubicBezTo>
                  <a:pt x="f207" y="f104"/>
                  <a:pt x="f208" y="f107"/>
                  <a:pt x="f208" y="f107"/>
                </a:cubicBezTo>
                <a:cubicBezTo>
                  <a:pt x="f208" y="f107"/>
                  <a:pt x="f206" y="f107"/>
                  <a:pt x="f206" y="f107"/>
                </a:cubicBezTo>
                <a:cubicBezTo>
                  <a:pt x="f206" y="f111"/>
                  <a:pt x="f205" y="f111"/>
                  <a:pt x="f205" y="f111"/>
                </a:cubicBezTo>
                <a:cubicBezTo>
                  <a:pt x="f205" y="f112"/>
                  <a:pt x="f205" y="f112"/>
                  <a:pt x="f205" y="f112"/>
                </a:cubicBezTo>
                <a:cubicBezTo>
                  <a:pt x="f204" y="f112"/>
                  <a:pt x="f203" y="f111"/>
                  <a:pt x="f203" y="f112"/>
                </a:cubicBezTo>
                <a:cubicBezTo>
                  <a:pt x="f203" y="f112"/>
                  <a:pt x="f203" y="f112"/>
                  <a:pt x="f203" y="f113"/>
                </a:cubicBezTo>
                <a:cubicBezTo>
                  <a:pt x="f203" y="f113"/>
                  <a:pt x="f203" y="f113"/>
                  <a:pt x="f29" y="f113"/>
                </a:cubicBezTo>
                <a:cubicBezTo>
                  <a:pt x="f29" y="f114"/>
                  <a:pt x="f21" y="f113"/>
                  <a:pt x="f20" y="f114"/>
                </a:cubicBezTo>
                <a:cubicBezTo>
                  <a:pt x="f20" y="f114"/>
                  <a:pt x="f20" y="f114"/>
                  <a:pt x="f15" y="f114"/>
                </a:cubicBezTo>
                <a:cubicBezTo>
                  <a:pt x="f15" y="f115"/>
                  <a:pt x="f15" y="f115"/>
                  <a:pt x="f9" y="f115"/>
                </a:cubicBezTo>
                <a:cubicBezTo>
                  <a:pt x="f9" y="f115"/>
                  <a:pt x="f9" y="f115"/>
                  <a:pt x="f13" y="f116"/>
                </a:cubicBezTo>
                <a:cubicBezTo>
                  <a:pt x="f13" y="f116"/>
                  <a:pt x="f14" y="f116"/>
                  <a:pt x="f14" y="f116"/>
                </a:cubicBezTo>
                <a:cubicBezTo>
                  <a:pt x="f24" y="f116"/>
                  <a:pt x="f22" y="f116"/>
                  <a:pt x="f28" y="f116"/>
                </a:cubicBezTo>
                <a:cubicBezTo>
                  <a:pt x="f28" y="f116"/>
                  <a:pt x="f33" y="f117"/>
                  <a:pt x="f37" y="f118"/>
                </a:cubicBezTo>
                <a:cubicBezTo>
                  <a:pt x="f37" y="f118"/>
                  <a:pt x="f44" y="f119"/>
                  <a:pt x="f44" y="f119"/>
                </a:cubicBezTo>
                <a:cubicBezTo>
                  <a:pt x="f43" y="f119"/>
                  <a:pt x="f43" y="f118"/>
                  <a:pt x="f44" y="f117"/>
                </a:cubicBezTo>
                <a:cubicBezTo>
                  <a:pt x="f44" y="f117"/>
                  <a:pt x="f37" y="f116"/>
                  <a:pt x="f33" y="f116"/>
                </a:cubicBezTo>
                <a:cubicBezTo>
                  <a:pt x="f33" y="f115"/>
                  <a:pt x="f28" y="f114"/>
                  <a:pt x="f28" y="f114"/>
                </a:cubicBezTo>
                <a:cubicBezTo>
                  <a:pt x="f22" y="f113"/>
                  <a:pt x="f24" y="f113"/>
                  <a:pt x="f14" y="f113"/>
                </a:cubicBezTo>
                <a:cubicBezTo>
                  <a:pt x="f14" y="f113"/>
                  <a:pt x="f13" y="f113"/>
                  <a:pt x="f9" y="f113"/>
                </a:cubicBezTo>
                <a:cubicBezTo>
                  <a:pt x="f15" y="f114"/>
                  <a:pt x="f15" y="f114"/>
                  <a:pt x="f20" y="f113"/>
                </a:cubicBezTo>
                <a:cubicBezTo>
                  <a:pt x="f20" y="f113"/>
                  <a:pt x="f20" y="f112"/>
                  <a:pt x="f21" y="f112"/>
                </a:cubicBezTo>
                <a:cubicBezTo>
                  <a:pt x="f21" y="f111"/>
                  <a:pt x="f21" y="f111"/>
                  <a:pt x="f29" y="f111"/>
                </a:cubicBezTo>
                <a:cubicBezTo>
                  <a:pt x="f29" y="f111"/>
                  <a:pt x="f29" y="f107"/>
                  <a:pt x="f29" y="f107"/>
                </a:cubicBezTo>
                <a:cubicBezTo>
                  <a:pt x="f29" y="f107"/>
                  <a:pt x="f203" y="f107"/>
                  <a:pt x="f203" y="f107"/>
                </a:cubicBezTo>
                <a:close/>
                <a:moveTo>
                  <a:pt x="f209" y="f72"/>
                </a:moveTo>
                <a:cubicBezTo>
                  <a:pt x="f210" y="f72"/>
                  <a:pt x="f210" y="f68"/>
                  <a:pt x="f209" y="f68"/>
                </a:cubicBezTo>
                <a:cubicBezTo>
                  <a:pt x="f209" y="f68"/>
                  <a:pt x="f209" y="f70"/>
                  <a:pt x="f209" y="f70"/>
                </a:cubicBezTo>
                <a:cubicBezTo>
                  <a:pt x="f209" y="f70"/>
                  <a:pt x="f211" y="f70"/>
                  <a:pt x="f211" y="f70"/>
                </a:cubicBezTo>
                <a:cubicBezTo>
                  <a:pt x="f211" y="f70"/>
                  <a:pt x="f211" y="f70"/>
                  <a:pt x="f211" y="f70"/>
                </a:cubicBezTo>
                <a:cubicBezTo>
                  <a:pt x="f211" y="f72"/>
                  <a:pt x="f211" y="f72"/>
                  <a:pt x="f211" y="f72"/>
                </a:cubicBezTo>
                <a:cubicBezTo>
                  <a:pt x="f209" y="f72"/>
                  <a:pt x="f209" y="f72"/>
                  <a:pt x="f209" y="f72"/>
                </a:cubicBezTo>
                <a:close/>
                <a:moveTo>
                  <a:pt x="f209" y="f83"/>
                </a:moveTo>
                <a:cubicBezTo>
                  <a:pt x="f209" y="f83"/>
                  <a:pt x="f209" y="f83"/>
                  <a:pt x="f211" y="f83"/>
                </a:cubicBezTo>
                <a:cubicBezTo>
                  <a:pt x="f211" y="f85"/>
                  <a:pt x="f211" y="f85"/>
                  <a:pt x="f211" y="f88"/>
                </a:cubicBezTo>
                <a:cubicBezTo>
                  <a:pt x="f211" y="f88"/>
                  <a:pt x="f209" y="f88"/>
                  <a:pt x="f209" y="f88"/>
                </a:cubicBezTo>
                <a:cubicBezTo>
                  <a:pt x="f211" y="f90"/>
                  <a:pt x="f211" y="f90"/>
                  <a:pt x="f211" y="f90"/>
                </a:cubicBezTo>
                <a:cubicBezTo>
                  <a:pt x="f212" y="f90"/>
                  <a:pt x="f163" y="f90"/>
                  <a:pt x="f213" y="f92"/>
                </a:cubicBezTo>
                <a:cubicBezTo>
                  <a:pt x="f213" y="f92"/>
                  <a:pt x="f213" y="f92"/>
                  <a:pt x="f212" y="f92"/>
                </a:cubicBezTo>
                <a:cubicBezTo>
                  <a:pt x="f212" y="f94"/>
                  <a:pt x="f212" y="f94"/>
                  <a:pt x="f212" y="f94"/>
                </a:cubicBezTo>
                <a:cubicBezTo>
                  <a:pt x="f212" y="f94"/>
                  <a:pt x="f212" y="f95"/>
                  <a:pt x="f211" y="f95"/>
                </a:cubicBezTo>
                <a:cubicBezTo>
                  <a:pt x="f211" y="f95"/>
                  <a:pt x="f209" y="f94"/>
                  <a:pt x="f209" y="f95"/>
                </a:cubicBezTo>
                <a:cubicBezTo>
                  <a:pt x="f209" y="f95"/>
                  <a:pt x="f209" y="f95"/>
                  <a:pt x="f209" y="f98"/>
                </a:cubicBezTo>
                <a:cubicBezTo>
                  <a:pt x="f210" y="f98"/>
                  <a:pt x="f210" y="f100"/>
                  <a:pt x="f214" y="f100"/>
                </a:cubicBezTo>
                <a:cubicBezTo>
                  <a:pt x="f215" y="f100"/>
                  <a:pt x="f216" y="f100"/>
                  <a:pt x="f216" y="f101"/>
                </a:cubicBezTo>
                <a:cubicBezTo>
                  <a:pt x="f217" y="f101"/>
                  <a:pt x="f217" y="f101"/>
                  <a:pt x="f218" y="f103"/>
                </a:cubicBezTo>
                <a:cubicBezTo>
                  <a:pt x="f218" y="f103"/>
                  <a:pt x="f219" y="f104"/>
                  <a:pt x="f207" y="f103"/>
                </a:cubicBezTo>
                <a:cubicBezTo>
                  <a:pt x="f208" y="f103"/>
                  <a:pt x="f208" y="f101"/>
                  <a:pt x="f206" y="f101"/>
                </a:cubicBezTo>
                <a:cubicBezTo>
                  <a:pt x="f206" y="f101"/>
                  <a:pt x="f206" y="f101"/>
                  <a:pt x="f205" y="f101"/>
                </a:cubicBezTo>
                <a:cubicBezTo>
                  <a:pt x="f205" y="f103"/>
                  <a:pt x="f205" y="f101"/>
                  <a:pt x="f205" y="f101"/>
                </a:cubicBezTo>
                <a:cubicBezTo>
                  <a:pt x="f205" y="f101"/>
                  <a:pt x="f206" y="f101"/>
                  <a:pt x="f206" y="f100"/>
                </a:cubicBezTo>
                <a:cubicBezTo>
                  <a:pt x="f206" y="f100"/>
                  <a:pt x="f206" y="f100"/>
                  <a:pt x="f208" y="f100"/>
                </a:cubicBezTo>
                <a:cubicBezTo>
                  <a:pt x="f208" y="f98"/>
                  <a:pt x="f207" y="f98"/>
                  <a:pt x="f219" y="f98"/>
                </a:cubicBezTo>
                <a:cubicBezTo>
                  <a:pt x="f219" y="f98"/>
                  <a:pt x="f219" y="f98"/>
                  <a:pt x="f218" y="f98"/>
                </a:cubicBezTo>
                <a:cubicBezTo>
                  <a:pt x="f218" y="f95"/>
                  <a:pt x="f219" y="f95"/>
                  <a:pt x="f219" y="f95"/>
                </a:cubicBezTo>
                <a:cubicBezTo>
                  <a:pt x="f219" y="f95"/>
                  <a:pt x="f207" y="f95"/>
                  <a:pt x="f207" y="f95"/>
                </a:cubicBezTo>
                <a:cubicBezTo>
                  <a:pt x="f208" y="f95"/>
                  <a:pt x="f208" y="f98"/>
                  <a:pt x="f208" y="f98"/>
                </a:cubicBezTo>
                <a:cubicBezTo>
                  <a:pt x="f206" y="f98"/>
                  <a:pt x="f206" y="f100"/>
                  <a:pt x="f205" y="f100"/>
                </a:cubicBezTo>
                <a:cubicBezTo>
                  <a:pt x="f204" y="f100"/>
                  <a:pt x="f203" y="f98"/>
                  <a:pt x="f203" y="f98"/>
                </a:cubicBezTo>
                <a:cubicBezTo>
                  <a:pt x="f29" y="f98"/>
                  <a:pt x="f29" y="f98"/>
                  <a:pt x="f29" y="f95"/>
                </a:cubicBezTo>
                <a:cubicBezTo>
                  <a:pt x="f29" y="f95"/>
                  <a:pt x="f203" y="f95"/>
                  <a:pt x="f203" y="f95"/>
                </a:cubicBezTo>
                <a:cubicBezTo>
                  <a:pt x="f203" y="f94"/>
                  <a:pt x="f204" y="f94"/>
                  <a:pt x="f205" y="f94"/>
                </a:cubicBezTo>
                <a:cubicBezTo>
                  <a:pt x="f205" y="f94"/>
                  <a:pt x="f206" y="f95"/>
                  <a:pt x="f206" y="f94"/>
                </a:cubicBezTo>
                <a:cubicBezTo>
                  <a:pt x="f206" y="f94"/>
                  <a:pt x="f206" y="f94"/>
                  <a:pt x="f206" y="f92"/>
                </a:cubicBezTo>
                <a:cubicBezTo>
                  <a:pt x="f206" y="f92"/>
                  <a:pt x="f206" y="f90"/>
                  <a:pt x="f206" y="f90"/>
                </a:cubicBezTo>
                <a:cubicBezTo>
                  <a:pt x="f206" y="f88"/>
                  <a:pt x="f206" y="f85"/>
                  <a:pt x="f208" y="f88"/>
                </a:cubicBezTo>
                <a:cubicBezTo>
                  <a:pt x="f207" y="f88"/>
                  <a:pt x="f207" y="f90"/>
                  <a:pt x="f207" y="f90"/>
                </a:cubicBezTo>
                <a:cubicBezTo>
                  <a:pt x="f219" y="f92"/>
                  <a:pt x="f219" y="f92"/>
                  <a:pt x="f218" y="f90"/>
                </a:cubicBezTo>
                <a:cubicBezTo>
                  <a:pt x="f218" y="f90"/>
                  <a:pt x="f218" y="f90"/>
                  <a:pt x="f217" y="f90"/>
                </a:cubicBezTo>
                <a:cubicBezTo>
                  <a:pt x="f217" y="f90"/>
                  <a:pt x="f217" y="f90"/>
                  <a:pt x="f216" y="f92"/>
                </a:cubicBezTo>
                <a:cubicBezTo>
                  <a:pt x="f216" y="f92"/>
                  <a:pt x="f216" y="f92"/>
                  <a:pt x="f215" y="f92"/>
                </a:cubicBezTo>
                <a:cubicBezTo>
                  <a:pt x="f215" y="f90"/>
                  <a:pt x="f215" y="f90"/>
                  <a:pt x="f215" y="f90"/>
                </a:cubicBezTo>
                <a:cubicBezTo>
                  <a:pt x="f216" y="f88"/>
                  <a:pt x="f216" y="f90"/>
                  <a:pt x="f216" y="f88"/>
                </a:cubicBezTo>
                <a:cubicBezTo>
                  <a:pt x="f216" y="f88"/>
                  <a:pt x="f217" y="f88"/>
                  <a:pt x="f217" y="f85"/>
                </a:cubicBezTo>
                <a:cubicBezTo>
                  <a:pt x="f217" y="f85"/>
                  <a:pt x="f218" y="f85"/>
                  <a:pt x="f218" y="f83"/>
                </a:cubicBezTo>
                <a:cubicBezTo>
                  <a:pt x="f218" y="f83"/>
                  <a:pt x="f219" y="f83"/>
                  <a:pt x="f219" y="f83"/>
                </a:cubicBezTo>
                <a:cubicBezTo>
                  <a:pt x="f218" y="f81"/>
                  <a:pt x="f218" y="f83"/>
                  <a:pt x="f218" y="f81"/>
                </a:cubicBezTo>
                <a:cubicBezTo>
                  <a:pt x="f217" y="f81"/>
                  <a:pt x="f217" y="f81"/>
                  <a:pt x="f217" y="f81"/>
                </a:cubicBezTo>
                <a:cubicBezTo>
                  <a:pt x="f216" y="f81"/>
                  <a:pt x="f216" y="f83"/>
                  <a:pt x="f215" y="f83"/>
                </a:cubicBezTo>
                <a:cubicBezTo>
                  <a:pt x="f214" y="f83"/>
                  <a:pt x="f214" y="f83"/>
                  <a:pt x="f214" y="f83"/>
                </a:cubicBezTo>
                <a:cubicBezTo>
                  <a:pt x="f210" y="f81"/>
                  <a:pt x="f214" y="f83"/>
                  <a:pt x="f210" y="f85"/>
                </a:cubicBezTo>
                <a:cubicBezTo>
                  <a:pt x="f210" y="f85"/>
                  <a:pt x="f209" y="f85"/>
                  <a:pt x="f209" y="f83"/>
                </a:cubicBezTo>
                <a:close/>
                <a:moveTo>
                  <a:pt x="f198" y="f220"/>
                </a:moveTo>
                <a:cubicBezTo>
                  <a:pt x="f198" y="f220"/>
                  <a:pt x="f198" y="f220"/>
                  <a:pt x="f199" y="f220"/>
                </a:cubicBezTo>
                <a:cubicBezTo>
                  <a:pt x="f199" y="f221"/>
                  <a:pt x="f222" y="f223"/>
                  <a:pt x="f222" y="f220"/>
                </a:cubicBezTo>
                <a:cubicBezTo>
                  <a:pt x="f222" y="f224"/>
                  <a:pt x="f222" y="f224"/>
                  <a:pt x="f222" y="f224"/>
                </a:cubicBezTo>
                <a:cubicBezTo>
                  <a:pt x="f222" y="f225"/>
                  <a:pt x="f226" y="f225"/>
                  <a:pt x="f226" y="f225"/>
                </a:cubicBezTo>
                <a:cubicBezTo>
                  <a:pt x="f226" y="f227"/>
                  <a:pt x="f226" y="f197"/>
                  <a:pt x="f226" y="f196"/>
                </a:cubicBezTo>
                <a:cubicBezTo>
                  <a:pt x="f222" y="f196"/>
                  <a:pt x="f199" y="f227"/>
                  <a:pt x="f199" y="f227"/>
                </a:cubicBezTo>
                <a:cubicBezTo>
                  <a:pt x="f199" y="f225"/>
                  <a:pt x="f199" y="f225"/>
                  <a:pt x="f199" y="f225"/>
                </a:cubicBezTo>
                <a:cubicBezTo>
                  <a:pt x="f198" y="f224"/>
                  <a:pt x="f198" y="f225"/>
                  <a:pt x="f198" y="f224"/>
                </a:cubicBezTo>
                <a:cubicBezTo>
                  <a:pt x="f189" y="f224"/>
                  <a:pt x="f198" y="f220"/>
                  <a:pt x="f198" y="f220"/>
                </a:cubicBezTo>
                <a:close/>
                <a:moveTo>
                  <a:pt x="f212" y="f79"/>
                </a:moveTo>
                <a:cubicBezTo>
                  <a:pt x="f212" y="f79"/>
                  <a:pt x="f212" y="f81"/>
                  <a:pt x="f212" y="f81"/>
                </a:cubicBezTo>
                <a:cubicBezTo>
                  <a:pt x="f211" y="f81"/>
                  <a:pt x="f211" y="f81"/>
                  <a:pt x="f209" y="f79"/>
                </a:cubicBezTo>
                <a:cubicBezTo>
                  <a:pt x="f209" y="f79"/>
                  <a:pt x="f209" y="f79"/>
                  <a:pt x="f209" y="f79"/>
                </a:cubicBezTo>
                <a:cubicBezTo>
                  <a:pt x="f211" y="f76"/>
                  <a:pt x="f211" y="f76"/>
                  <a:pt x="f212" y="f76"/>
                </a:cubicBezTo>
                <a:cubicBezTo>
                  <a:pt x="f212" y="f76"/>
                  <a:pt x="f212" y="f76"/>
                  <a:pt x="f212" y="f76"/>
                </a:cubicBezTo>
                <a:cubicBezTo>
                  <a:pt x="f212" y="f79"/>
                  <a:pt x="f212" y="f79"/>
                  <a:pt x="f212" y="f79"/>
                </a:cubicBezTo>
                <a:close/>
                <a:moveTo>
                  <a:pt x="f14" y="f191"/>
                </a:moveTo>
                <a:cubicBezTo>
                  <a:pt x="f14" y="f191"/>
                  <a:pt x="f14" y="f191"/>
                  <a:pt x="f14" y="f191"/>
                </a:cubicBezTo>
                <a:cubicBezTo>
                  <a:pt x="f14" y="f190"/>
                  <a:pt x="f14" y="f190"/>
                  <a:pt x="f13" y="f190"/>
                </a:cubicBezTo>
                <a:cubicBezTo>
                  <a:pt x="f13" y="f190"/>
                  <a:pt x="f13" y="f190"/>
                  <a:pt x="f9" y="f190"/>
                </a:cubicBezTo>
                <a:cubicBezTo>
                  <a:pt x="f9" y="f191"/>
                  <a:pt x="f9" y="f190"/>
                  <a:pt x="f9" y="f191"/>
                </a:cubicBezTo>
                <a:cubicBezTo>
                  <a:pt x="f9" y="f191"/>
                  <a:pt x="f9" y="f186"/>
                  <a:pt x="f9" y="f186"/>
                </a:cubicBezTo>
                <a:cubicBezTo>
                  <a:pt x="f13" y="f186"/>
                  <a:pt x="f13" y="f186"/>
                  <a:pt x="f13" y="f187"/>
                </a:cubicBezTo>
                <a:cubicBezTo>
                  <a:pt x="f13" y="f187"/>
                  <a:pt x="f13" y="f187"/>
                  <a:pt x="f14" y="f187"/>
                </a:cubicBezTo>
                <a:cubicBezTo>
                  <a:pt x="f14" y="f202"/>
                  <a:pt x="f22" y="f201"/>
                  <a:pt x="f22" y="f202"/>
                </a:cubicBezTo>
                <a:cubicBezTo>
                  <a:pt x="f28" y="f202"/>
                  <a:pt x="f28" y="f202"/>
                  <a:pt x="f22" y="f202"/>
                </a:cubicBezTo>
                <a:cubicBezTo>
                  <a:pt x="f22" y="f202"/>
                  <a:pt x="f22" y="f202"/>
                  <a:pt x="f24" y="f202"/>
                </a:cubicBezTo>
                <a:cubicBezTo>
                  <a:pt x="f24" y="f187"/>
                  <a:pt x="f24" y="f187"/>
                  <a:pt x="f24" y="f187"/>
                </a:cubicBezTo>
                <a:cubicBezTo>
                  <a:pt x="f14" y="f187"/>
                  <a:pt x="f14" y="f187"/>
                  <a:pt x="f14" y="f186"/>
                </a:cubicBezTo>
                <a:cubicBezTo>
                  <a:pt x="f14" y="f186"/>
                  <a:pt x="f14" y="f186"/>
                  <a:pt x="f14" y="f191"/>
                </a:cubicBezTo>
                <a:close/>
                <a:moveTo>
                  <a:pt x="f205" y="f83"/>
                </a:moveTo>
                <a:cubicBezTo>
                  <a:pt x="f205" y="f81"/>
                  <a:pt x="f205" y="f83"/>
                  <a:pt x="f206" y="f81"/>
                </a:cubicBezTo>
                <a:cubicBezTo>
                  <a:pt x="f206" y="f81"/>
                  <a:pt x="f206" y="f81"/>
                  <a:pt x="f206" y="f81"/>
                </a:cubicBezTo>
                <a:cubicBezTo>
                  <a:pt x="f208" y="f81"/>
                  <a:pt x="f206" y="f83"/>
                  <a:pt x="f206" y="f83"/>
                </a:cubicBezTo>
                <a:cubicBezTo>
                  <a:pt x="f206" y="f85"/>
                  <a:pt x="f204" y="f85"/>
                  <a:pt x="f205" y="f83"/>
                </a:cubicBezTo>
                <a:close/>
                <a:moveTo>
                  <a:pt x="f198" y="f228"/>
                </a:moveTo>
                <a:cubicBezTo>
                  <a:pt x="f198" y="f228"/>
                  <a:pt x="f222" y="f228"/>
                  <a:pt x="f222" y="f228"/>
                </a:cubicBezTo>
                <a:cubicBezTo>
                  <a:pt x="f226" y="f229"/>
                  <a:pt x="f222" y="f230"/>
                  <a:pt x="f199" y="f230"/>
                </a:cubicBezTo>
                <a:cubicBezTo>
                  <a:pt x="f199" y="f231"/>
                  <a:pt x="f199" y="f231"/>
                  <a:pt x="f198" y="f231"/>
                </a:cubicBezTo>
                <a:cubicBezTo>
                  <a:pt x="f198" y="f232"/>
                  <a:pt x="f198" y="f233"/>
                  <a:pt x="f198" y="f233"/>
                </a:cubicBezTo>
                <a:cubicBezTo>
                  <a:pt x="f198" y="f233"/>
                  <a:pt x="f198" y="f233"/>
                  <a:pt x="f198" y="f233"/>
                </a:cubicBezTo>
                <a:cubicBezTo>
                  <a:pt x="f189" y="f233"/>
                  <a:pt x="f189" y="f232"/>
                  <a:pt x="f189" y="f231"/>
                </a:cubicBezTo>
                <a:cubicBezTo>
                  <a:pt x="f188" y="f231"/>
                  <a:pt x="f188" y="f231"/>
                  <a:pt x="f188" y="f231"/>
                </a:cubicBezTo>
                <a:cubicBezTo>
                  <a:pt x="f188" y="f230"/>
                  <a:pt x="f188" y="f230"/>
                  <a:pt x="f188" y="f230"/>
                </a:cubicBezTo>
                <a:cubicBezTo>
                  <a:pt x="f189" y="f229"/>
                  <a:pt x="f189" y="f228"/>
                  <a:pt x="f198" y="f228"/>
                </a:cubicBezTo>
                <a:close/>
                <a:moveTo>
                  <a:pt x="f234" y="f235"/>
                </a:moveTo>
                <a:cubicBezTo>
                  <a:pt x="f234" y="f235"/>
                  <a:pt x="f234" y="f235"/>
                  <a:pt x="f236" y="f235"/>
                </a:cubicBezTo>
                <a:cubicBezTo>
                  <a:pt x="f236" y="f235"/>
                  <a:pt x="f234" y="f237"/>
                  <a:pt x="f234" y="f237"/>
                </a:cubicBezTo>
                <a:cubicBezTo>
                  <a:pt x="f238" y="f239"/>
                  <a:pt x="f238" y="f239"/>
                  <a:pt x="f238" y="f240"/>
                </a:cubicBezTo>
                <a:cubicBezTo>
                  <a:pt x="f241" y="f240"/>
                  <a:pt x="f241" y="f242"/>
                  <a:pt x="f238" y="f242"/>
                </a:cubicBezTo>
                <a:cubicBezTo>
                  <a:pt x="f238" y="f243"/>
                  <a:pt x="f238" y="f242"/>
                  <a:pt x="f234" y="f242"/>
                </a:cubicBezTo>
                <a:cubicBezTo>
                  <a:pt x="f234" y="f242"/>
                  <a:pt x="f234" y="f240"/>
                  <a:pt x="f236" y="f240"/>
                </a:cubicBezTo>
                <a:cubicBezTo>
                  <a:pt x="f226" y="f239"/>
                  <a:pt x="f226" y="f239"/>
                  <a:pt x="f226" y="f239"/>
                </a:cubicBezTo>
                <a:cubicBezTo>
                  <a:pt x="f226" y="f237"/>
                  <a:pt x="f226" y="f237"/>
                  <a:pt x="f226" y="f237"/>
                </a:cubicBezTo>
                <a:cubicBezTo>
                  <a:pt x="f226" y="f235"/>
                  <a:pt x="f222" y="f235"/>
                  <a:pt x="f222" y="f235"/>
                </a:cubicBezTo>
                <a:cubicBezTo>
                  <a:pt x="f222" y="f244"/>
                  <a:pt x="f226" y="f244"/>
                  <a:pt x="f226" y="f244"/>
                </a:cubicBezTo>
                <a:cubicBezTo>
                  <a:pt x="f226" y="f245"/>
                  <a:pt x="f226" y="f245"/>
                  <a:pt x="f236" y="f245"/>
                </a:cubicBezTo>
                <a:cubicBezTo>
                  <a:pt x="f236" y="f245"/>
                  <a:pt x="f236" y="f245"/>
                  <a:pt x="f236" y="f245"/>
                </a:cubicBezTo>
                <a:cubicBezTo>
                  <a:pt x="f236" y="f245"/>
                  <a:pt x="f236" y="f245"/>
                  <a:pt x="f236" y="f245"/>
                </a:cubicBezTo>
                <a:cubicBezTo>
                  <a:pt x="f234" y="f244"/>
                  <a:pt x="f234" y="f245"/>
                  <a:pt x="f234" y="f245"/>
                </a:cubicBezTo>
                <a:cubicBezTo>
                  <a:pt x="f238" y="f246"/>
                  <a:pt x="f238" y="f246"/>
                  <a:pt x="f238" y="f245"/>
                </a:cubicBezTo>
                <a:cubicBezTo>
                  <a:pt x="f238" y="f245"/>
                  <a:pt x="f241" y="f245"/>
                  <a:pt x="f241" y="f245"/>
                </a:cubicBezTo>
                <a:cubicBezTo>
                  <a:pt x="f241" y="f244"/>
                  <a:pt x="f241" y="f244"/>
                  <a:pt x="f238" y="f244"/>
                </a:cubicBezTo>
                <a:cubicBezTo>
                  <a:pt x="f238" y="f244"/>
                  <a:pt x="f238" y="f244"/>
                  <a:pt x="f234" y="f235"/>
                </a:cubicBezTo>
                <a:close/>
                <a:moveTo>
                  <a:pt x="f241" y="f233"/>
                </a:moveTo>
                <a:cubicBezTo>
                  <a:pt x="f241" y="f247"/>
                  <a:pt x="f241" y="f247"/>
                  <a:pt x="f238" y="f247"/>
                </a:cubicBezTo>
                <a:cubicBezTo>
                  <a:pt x="f238" y="f248"/>
                  <a:pt x="f234" y="f248"/>
                  <a:pt x="f234" y="f249"/>
                </a:cubicBezTo>
                <a:cubicBezTo>
                  <a:pt x="f234" y="f249"/>
                  <a:pt x="f238" y="f250"/>
                  <a:pt x="f234" y="f250"/>
                </a:cubicBezTo>
                <a:cubicBezTo>
                  <a:pt x="f234" y="f250"/>
                  <a:pt x="f234" y="f250"/>
                  <a:pt x="f236" y="f249"/>
                </a:cubicBezTo>
                <a:cubicBezTo>
                  <a:pt x="f236" y="f249"/>
                  <a:pt x="f236" y="f249"/>
                  <a:pt x="f236" y="f249"/>
                </a:cubicBezTo>
                <a:cubicBezTo>
                  <a:pt x="f236" y="f249"/>
                  <a:pt x="f236" y="f249"/>
                  <a:pt x="f236" y="f249"/>
                </a:cubicBezTo>
                <a:cubicBezTo>
                  <a:pt x="f226" y="f249"/>
                  <a:pt x="f226" y="f248"/>
                  <a:pt x="f226" y="f248"/>
                </a:cubicBezTo>
                <a:cubicBezTo>
                  <a:pt x="f226" y="f247"/>
                  <a:pt x="f226" y="f233"/>
                  <a:pt x="f236" y="f233"/>
                </a:cubicBezTo>
                <a:cubicBezTo>
                  <a:pt x="f234" y="f233"/>
                  <a:pt x="f234" y="f233"/>
                  <a:pt x="f238" y="f233"/>
                </a:cubicBezTo>
                <a:cubicBezTo>
                  <a:pt x="f238" y="f233"/>
                  <a:pt x="f241" y="f233"/>
                  <a:pt x="f241" y="f233"/>
                </a:cubicBezTo>
                <a:close/>
                <a:moveTo>
                  <a:pt x="f226" y="f251"/>
                </a:moveTo>
                <a:cubicBezTo>
                  <a:pt x="f226" y="f252"/>
                  <a:pt x="f226" y="f253"/>
                  <a:pt x="f222" y="f253"/>
                </a:cubicBezTo>
                <a:cubicBezTo>
                  <a:pt x="f222" y="f254"/>
                  <a:pt x="f199" y="f253"/>
                  <a:pt x="f198" y="f254"/>
                </a:cubicBezTo>
                <a:cubicBezTo>
                  <a:pt x="f198" y="f255"/>
                  <a:pt x="f199" y="f255"/>
                  <a:pt x="f199" y="f255"/>
                </a:cubicBezTo>
                <a:cubicBezTo>
                  <a:pt x="f222" y="f255"/>
                  <a:pt x="f222" y="f255"/>
                  <a:pt x="f222" y="f255"/>
                </a:cubicBezTo>
                <a:cubicBezTo>
                  <a:pt x="f226" y="f255"/>
                  <a:pt x="f226" y="f255"/>
                  <a:pt x="f226" y="f255"/>
                </a:cubicBezTo>
                <a:cubicBezTo>
                  <a:pt x="f236" y="f255"/>
                  <a:pt x="f234" y="f254"/>
                  <a:pt x="f234" y="f254"/>
                </a:cubicBezTo>
                <a:cubicBezTo>
                  <a:pt x="f234" y="f253"/>
                  <a:pt x="f234" y="f252"/>
                  <a:pt x="f236" y="f251"/>
                </a:cubicBezTo>
                <a:cubicBezTo>
                  <a:pt x="f236" y="f251"/>
                  <a:pt x="f236" y="f251"/>
                  <a:pt x="f226" y="f256"/>
                </a:cubicBezTo>
                <a:cubicBezTo>
                  <a:pt x="f226" y="f256"/>
                  <a:pt x="f226" y="f251"/>
                  <a:pt x="f226" y="f251"/>
                </a:cubicBezTo>
                <a:close/>
                <a:moveTo>
                  <a:pt x="f199" y="f257"/>
                </a:moveTo>
                <a:cubicBezTo>
                  <a:pt x="f199" y="f257"/>
                  <a:pt x="f199" y="f258"/>
                  <a:pt x="f199" y="f258"/>
                </a:cubicBezTo>
                <a:cubicBezTo>
                  <a:pt x="f199" y="f258"/>
                  <a:pt x="f198" y="f258"/>
                  <a:pt x="f198" y="f258"/>
                </a:cubicBezTo>
                <a:cubicBezTo>
                  <a:pt x="f198" y="f259"/>
                  <a:pt x="f198" y="f259"/>
                  <a:pt x="f198" y="f259"/>
                </a:cubicBezTo>
                <a:cubicBezTo>
                  <a:pt x="f199" y="f259"/>
                  <a:pt x="f199" y="f259"/>
                  <a:pt x="f199" y="f259"/>
                </a:cubicBezTo>
                <a:cubicBezTo>
                  <a:pt x="f222" y="f259"/>
                  <a:pt x="f222" y="f259"/>
                  <a:pt x="f222" y="f258"/>
                </a:cubicBezTo>
                <a:cubicBezTo>
                  <a:pt x="f222" y="f258"/>
                  <a:pt x="f222" y="f257"/>
                  <a:pt x="f199" y="f257"/>
                </a:cubicBezTo>
                <a:close/>
                <a:moveTo>
                  <a:pt x="f188" y="f252"/>
                </a:moveTo>
                <a:cubicBezTo>
                  <a:pt x="f188" y="f252"/>
                  <a:pt x="f188" y="f252"/>
                  <a:pt x="f189" y="f252"/>
                </a:cubicBezTo>
                <a:cubicBezTo>
                  <a:pt x="f189" y="f251"/>
                  <a:pt x="f188" y="f251"/>
                  <a:pt x="f188" y="f251"/>
                </a:cubicBezTo>
                <a:cubicBezTo>
                  <a:pt x="f188" y="f256"/>
                  <a:pt x="f188" y="f256"/>
                  <a:pt x="f43" y="f256"/>
                </a:cubicBezTo>
                <a:cubicBezTo>
                  <a:pt x="f43" y="f260"/>
                  <a:pt x="f43" y="f260"/>
                  <a:pt x="f43" y="f260"/>
                </a:cubicBezTo>
                <a:cubicBezTo>
                  <a:pt x="f44" y="f261"/>
                  <a:pt x="f43" y="f261"/>
                  <a:pt x="f188" y="f260"/>
                </a:cubicBezTo>
                <a:cubicBezTo>
                  <a:pt x="f188" y="f260"/>
                  <a:pt x="f188" y="f260"/>
                  <a:pt x="f189" y="f260"/>
                </a:cubicBezTo>
                <a:cubicBezTo>
                  <a:pt x="f189" y="f261"/>
                  <a:pt x="f188" y="f261"/>
                  <a:pt x="f188" y="f261"/>
                </a:cubicBezTo>
                <a:cubicBezTo>
                  <a:pt x="f188" y="f261"/>
                  <a:pt x="f43" y="f262"/>
                  <a:pt x="f43" y="f262"/>
                </a:cubicBezTo>
                <a:cubicBezTo>
                  <a:pt x="f43" y="f262"/>
                  <a:pt x="f43" y="f263"/>
                  <a:pt x="f43" y="f263"/>
                </a:cubicBezTo>
                <a:cubicBezTo>
                  <a:pt x="f44" y="f264"/>
                  <a:pt x="f44" y="f263"/>
                  <a:pt x="f37" y="f263"/>
                </a:cubicBezTo>
                <a:cubicBezTo>
                  <a:pt x="f37" y="f263"/>
                  <a:pt x="f37" y="f263"/>
                  <a:pt x="f37" y="f262"/>
                </a:cubicBezTo>
                <a:cubicBezTo>
                  <a:pt x="f33" y="f262"/>
                  <a:pt x="f28" y="f262"/>
                  <a:pt x="f28" y="f263"/>
                </a:cubicBezTo>
                <a:cubicBezTo>
                  <a:pt x="f28" y="f263"/>
                  <a:pt x="f28" y="f263"/>
                  <a:pt x="f28" y="f263"/>
                </a:cubicBezTo>
                <a:cubicBezTo>
                  <a:pt x="f22" y="f263"/>
                  <a:pt x="f28" y="f262"/>
                  <a:pt x="f28" y="f262"/>
                </a:cubicBezTo>
                <a:cubicBezTo>
                  <a:pt x="f28" y="f261"/>
                  <a:pt x="f28" y="f261"/>
                  <a:pt x="f22" y="f260"/>
                </a:cubicBezTo>
                <a:cubicBezTo>
                  <a:pt x="f22" y="f260"/>
                  <a:pt x="f22" y="f256"/>
                  <a:pt x="f22" y="f256"/>
                </a:cubicBezTo>
                <a:cubicBezTo>
                  <a:pt x="f24" y="f256"/>
                  <a:pt x="f24" y="f256"/>
                  <a:pt x="f14" y="f260"/>
                </a:cubicBezTo>
                <a:cubicBezTo>
                  <a:pt x="f14" y="f260"/>
                  <a:pt x="f14" y="f260"/>
                  <a:pt x="f14" y="f260"/>
                </a:cubicBezTo>
                <a:cubicBezTo>
                  <a:pt x="f14" y="f260"/>
                  <a:pt x="f14" y="f256"/>
                  <a:pt x="f14" y="f256"/>
                </a:cubicBezTo>
                <a:cubicBezTo>
                  <a:pt x="f14" y="f256"/>
                  <a:pt x="f14" y="f256"/>
                  <a:pt x="f14" y="f251"/>
                </a:cubicBezTo>
                <a:cubicBezTo>
                  <a:pt x="f24" y="f251"/>
                  <a:pt x="f24" y="f251"/>
                  <a:pt x="f24" y="f251"/>
                </a:cubicBezTo>
                <a:cubicBezTo>
                  <a:pt x="f24" y="f252"/>
                  <a:pt x="f24" y="f252"/>
                  <a:pt x="f24" y="f252"/>
                </a:cubicBezTo>
                <a:cubicBezTo>
                  <a:pt x="f24" y="f253"/>
                  <a:pt x="f22" y="f254"/>
                  <a:pt x="f22" y="f254"/>
                </a:cubicBezTo>
                <a:cubicBezTo>
                  <a:pt x="f22" y="f254"/>
                  <a:pt x="f22" y="f254"/>
                  <a:pt x="f22" y="f254"/>
                </a:cubicBezTo>
                <a:cubicBezTo>
                  <a:pt x="f22" y="f255"/>
                  <a:pt x="f28" y="f255"/>
                  <a:pt x="f28" y="f255"/>
                </a:cubicBezTo>
                <a:cubicBezTo>
                  <a:pt x="f33" y="f255"/>
                  <a:pt x="f33" y="f255"/>
                  <a:pt x="f33" y="f255"/>
                </a:cubicBezTo>
                <a:cubicBezTo>
                  <a:pt x="f33" y="f265"/>
                  <a:pt x="f37" y="f265"/>
                  <a:pt x="f37" y="f265"/>
                </a:cubicBezTo>
                <a:cubicBezTo>
                  <a:pt x="f37" y="f265"/>
                  <a:pt x="f44" y="f255"/>
                  <a:pt x="f44" y="f255"/>
                </a:cubicBezTo>
                <a:cubicBezTo>
                  <a:pt x="f44" y="f254"/>
                  <a:pt x="f44" y="f254"/>
                  <a:pt x="f37" y="f254"/>
                </a:cubicBezTo>
                <a:cubicBezTo>
                  <a:pt x="f37" y="f254"/>
                  <a:pt x="f37" y="f253"/>
                  <a:pt x="f37" y="f253"/>
                </a:cubicBezTo>
                <a:cubicBezTo>
                  <a:pt x="f37" y="f252"/>
                  <a:pt x="f33" y="f252"/>
                  <a:pt x="f33" y="f251"/>
                </a:cubicBezTo>
                <a:cubicBezTo>
                  <a:pt x="f37" y="f251"/>
                  <a:pt x="f44" y="f251"/>
                  <a:pt x="f37" y="f256"/>
                </a:cubicBezTo>
                <a:cubicBezTo>
                  <a:pt x="f37" y="f256"/>
                  <a:pt x="f37" y="f260"/>
                  <a:pt x="f37" y="f260"/>
                </a:cubicBezTo>
                <a:cubicBezTo>
                  <a:pt x="f44" y="f260"/>
                  <a:pt x="f43" y="f256"/>
                  <a:pt x="f43" y="f256"/>
                </a:cubicBezTo>
                <a:cubicBezTo>
                  <a:pt x="f44" y="f251"/>
                  <a:pt x="f44" y="f252"/>
                  <a:pt x="f188" y="f252"/>
                </a:cubicBezTo>
                <a:close/>
                <a:moveTo>
                  <a:pt x="f236" y="f266"/>
                </a:moveTo>
                <a:cubicBezTo>
                  <a:pt x="f236" y="f266"/>
                  <a:pt x="f236" y="f266"/>
                  <a:pt x="f226" y="f267"/>
                </a:cubicBezTo>
                <a:cubicBezTo>
                  <a:pt x="f226" y="f267"/>
                  <a:pt x="f226" y="f268"/>
                  <a:pt x="f226" y="f268"/>
                </a:cubicBezTo>
                <a:cubicBezTo>
                  <a:pt x="f222" y="f268"/>
                  <a:pt x="f222" y="f268"/>
                  <a:pt x="f222" y="f267"/>
                </a:cubicBezTo>
                <a:cubicBezTo>
                  <a:pt x="f222" y="f267"/>
                  <a:pt x="f222" y="f266"/>
                  <a:pt x="f222" y="f266"/>
                </a:cubicBezTo>
                <a:cubicBezTo>
                  <a:pt x="f226" y="f266"/>
                  <a:pt x="f226" y="f266"/>
                  <a:pt x="f226" y="f269"/>
                </a:cubicBezTo>
                <a:cubicBezTo>
                  <a:pt x="f226" y="f270"/>
                  <a:pt x="f236" y="f271"/>
                  <a:pt x="f238" y="f272"/>
                </a:cubicBezTo>
                <a:cubicBezTo>
                  <a:pt x="f238" y="f272"/>
                  <a:pt x="f238" y="f270"/>
                  <a:pt x="f238" y="f269"/>
                </a:cubicBezTo>
                <a:cubicBezTo>
                  <a:pt x="f238" y="f269"/>
                  <a:pt x="f241" y="f269"/>
                  <a:pt x="f241" y="f266"/>
                </a:cubicBezTo>
                <a:cubicBezTo>
                  <a:pt x="f238" y="f266"/>
                  <a:pt x="f238" y="f267"/>
                  <a:pt x="f234" y="f266"/>
                </a:cubicBezTo>
                <a:cubicBezTo>
                  <a:pt x="f234" y="f266"/>
                  <a:pt x="f234" y="f266"/>
                  <a:pt x="f236" y="f266"/>
                </a:cubicBezTo>
                <a:close/>
                <a:moveTo>
                  <a:pt x="f33" y="f223"/>
                </a:moveTo>
                <a:cubicBezTo>
                  <a:pt x="f37" y="f221"/>
                  <a:pt x="f37" y="f221"/>
                  <a:pt x="f37" y="f221"/>
                </a:cubicBezTo>
                <a:cubicBezTo>
                  <a:pt x="f37" y="f221"/>
                  <a:pt x="f37" y="f221"/>
                  <a:pt x="f37" y="f264"/>
                </a:cubicBezTo>
                <a:cubicBezTo>
                  <a:pt x="f44" y="f264"/>
                  <a:pt x="f44" y="f221"/>
                  <a:pt x="f43" y="f221"/>
                </a:cubicBezTo>
                <a:cubicBezTo>
                  <a:pt x="f43" y="f223"/>
                  <a:pt x="f188" y="f223"/>
                  <a:pt x="f188" y="f223"/>
                </a:cubicBezTo>
                <a:cubicBezTo>
                  <a:pt x="f188" y="f220"/>
                  <a:pt x="f188" y="f220"/>
                  <a:pt x="f188" y="f224"/>
                </a:cubicBezTo>
                <a:cubicBezTo>
                  <a:pt x="f189" y="f224"/>
                  <a:pt x="f189" y="f224"/>
                  <a:pt x="f189" y="f224"/>
                </a:cubicBezTo>
                <a:cubicBezTo>
                  <a:pt x="f198" y="f227"/>
                  <a:pt x="f188" y="f225"/>
                  <a:pt x="f188" y="f225"/>
                </a:cubicBezTo>
                <a:cubicBezTo>
                  <a:pt x="f43" y="f225"/>
                  <a:pt x="f43" y="f224"/>
                  <a:pt x="f43" y="f224"/>
                </a:cubicBezTo>
                <a:cubicBezTo>
                  <a:pt x="f43" y="f220"/>
                  <a:pt x="f43" y="f220"/>
                  <a:pt x="f44" y="f220"/>
                </a:cubicBezTo>
                <a:cubicBezTo>
                  <a:pt x="f44" y="f220"/>
                  <a:pt x="f44" y="f220"/>
                  <a:pt x="f37" y="f220"/>
                </a:cubicBezTo>
                <a:cubicBezTo>
                  <a:pt x="f37" y="f220"/>
                  <a:pt x="f37" y="f224"/>
                  <a:pt x="f37" y="f224"/>
                </a:cubicBezTo>
                <a:cubicBezTo>
                  <a:pt x="f37" y="f224"/>
                  <a:pt x="f33" y="f224"/>
                  <a:pt x="f33" y="f224"/>
                </a:cubicBezTo>
                <a:cubicBezTo>
                  <a:pt x="f33" y="f220"/>
                  <a:pt x="f37" y="f220"/>
                  <a:pt x="f33" y="f220"/>
                </a:cubicBezTo>
                <a:cubicBezTo>
                  <a:pt x="f33" y="f223"/>
                  <a:pt x="f33" y="f223"/>
                  <a:pt x="f33" y="f223"/>
                </a:cubicBezTo>
                <a:close/>
                <a:moveTo>
                  <a:pt x="f189" y="f273"/>
                </a:moveTo>
                <a:cubicBezTo>
                  <a:pt x="f189" y="f273"/>
                  <a:pt x="f189" y="f273"/>
                  <a:pt x="f198" y="f273"/>
                </a:cubicBezTo>
                <a:cubicBezTo>
                  <a:pt x="f198" y="f273"/>
                  <a:pt x="f198" y="f274"/>
                  <a:pt x="f199" y="f274"/>
                </a:cubicBezTo>
                <a:cubicBezTo>
                  <a:pt x="f199" y="f274"/>
                  <a:pt x="f199" y="f275"/>
                  <a:pt x="f222" y="f275"/>
                </a:cubicBezTo>
                <a:cubicBezTo>
                  <a:pt x="f222" y="f275"/>
                  <a:pt x="f226" y="f275"/>
                  <a:pt x="f236" y="f275"/>
                </a:cubicBezTo>
                <a:cubicBezTo>
                  <a:pt x="f236" y="f275"/>
                  <a:pt x="f226" y="f274"/>
                  <a:pt x="f226" y="f274"/>
                </a:cubicBezTo>
                <a:cubicBezTo>
                  <a:pt x="f226" y="f273"/>
                  <a:pt x="f226" y="f273"/>
                  <a:pt x="f226" y="f273"/>
                </a:cubicBezTo>
                <a:cubicBezTo>
                  <a:pt x="f226" y="f273"/>
                  <a:pt x="f222" y="f273"/>
                  <a:pt x="f222" y="f273"/>
                </a:cubicBezTo>
                <a:cubicBezTo>
                  <a:pt x="f199" y="f276"/>
                  <a:pt x="f222" y="f276"/>
                  <a:pt x="f226" y="f276"/>
                </a:cubicBezTo>
                <a:cubicBezTo>
                  <a:pt x="f226" y="f276"/>
                  <a:pt x="f236" y="f274"/>
                  <a:pt x="f236" y="f276"/>
                </a:cubicBezTo>
                <a:cubicBezTo>
                  <a:pt x="f236" y="f276"/>
                  <a:pt x="f226" y="f277"/>
                  <a:pt x="f226" y="f277"/>
                </a:cubicBezTo>
                <a:cubicBezTo>
                  <a:pt x="f222" y="f278"/>
                  <a:pt x="f222" y="f278"/>
                  <a:pt x="f222" y="f265"/>
                </a:cubicBezTo>
                <a:cubicBezTo>
                  <a:pt x="f222" y="f254"/>
                  <a:pt x="f199" y="f278"/>
                  <a:pt x="f199" y="f278"/>
                </a:cubicBezTo>
                <a:cubicBezTo>
                  <a:pt x="f198" y="f277"/>
                  <a:pt x="f198" y="f277"/>
                  <a:pt x="f189" y="f277"/>
                </a:cubicBezTo>
                <a:cubicBezTo>
                  <a:pt x="f188" y="f276"/>
                  <a:pt x="f43" y="f276"/>
                  <a:pt x="f43" y="f273"/>
                </a:cubicBezTo>
                <a:cubicBezTo>
                  <a:pt x="f188" y="f274"/>
                  <a:pt x="f189" y="f276"/>
                  <a:pt x="f189" y="f276"/>
                </a:cubicBezTo>
                <a:cubicBezTo>
                  <a:pt x="f189" y="f276"/>
                  <a:pt x="f189" y="f273"/>
                  <a:pt x="f189" y="f273"/>
                </a:cubicBezTo>
                <a:close/>
                <a:moveTo>
                  <a:pt x="f279" y="f280"/>
                </a:moveTo>
                <a:cubicBezTo>
                  <a:pt x="f279" y="f280"/>
                  <a:pt x="f281" y="f280"/>
                  <a:pt x="f281" y="f280"/>
                </a:cubicBezTo>
                <a:cubicBezTo>
                  <a:pt x="f281" y="f280"/>
                  <a:pt x="f279" y="f280"/>
                  <a:pt x="f279" y="f280"/>
                </a:cubicBezTo>
                <a:cubicBezTo>
                  <a:pt x="f279" y="f280"/>
                  <a:pt x="f282" y="f280"/>
                  <a:pt x="f282" y="f283"/>
                </a:cubicBezTo>
                <a:cubicBezTo>
                  <a:pt x="f279" y="f283"/>
                  <a:pt x="f279" y="f280"/>
                  <a:pt x="f279" y="f280"/>
                </a:cubicBezTo>
                <a:close/>
                <a:moveTo>
                  <a:pt x="f198" y="f26"/>
                </a:moveTo>
                <a:cubicBezTo>
                  <a:pt x="f198" y="f26"/>
                  <a:pt x="f199" y="f27"/>
                  <a:pt x="f198" y="f27"/>
                </a:cubicBezTo>
                <a:cubicBezTo>
                  <a:pt x="f198" y="f27"/>
                  <a:pt x="f198" y="f26"/>
                  <a:pt x="f198" y="f26"/>
                </a:cubicBezTo>
                <a:close/>
                <a:moveTo>
                  <a:pt x="f284" y="f285"/>
                </a:moveTo>
                <a:cubicBezTo>
                  <a:pt x="f286" y="f285"/>
                  <a:pt x="f286" y="f285"/>
                  <a:pt x="f287" y="f288"/>
                </a:cubicBezTo>
                <a:cubicBezTo>
                  <a:pt x="f287" y="f288"/>
                  <a:pt x="f289" y="f288"/>
                  <a:pt x="f290" y="f291"/>
                </a:cubicBezTo>
                <a:cubicBezTo>
                  <a:pt x="f290" y="f291"/>
                  <a:pt x="f292" y="f293"/>
                  <a:pt x="f294" y="f293"/>
                </a:cubicBezTo>
                <a:cubicBezTo>
                  <a:pt x="f294" y="f293"/>
                  <a:pt x="f295" y="f293"/>
                  <a:pt x="f296" y="f297"/>
                </a:cubicBezTo>
                <a:cubicBezTo>
                  <a:pt x="f296" y="f297"/>
                  <a:pt x="f294" y="f297"/>
                  <a:pt x="f294" y="f297"/>
                </a:cubicBezTo>
                <a:cubicBezTo>
                  <a:pt x="f292" y="f293"/>
                  <a:pt x="f290" y="f293"/>
                  <a:pt x="f290" y="f293"/>
                </a:cubicBezTo>
                <a:cubicBezTo>
                  <a:pt x="f289" y="f291"/>
                  <a:pt x="f287" y="f291"/>
                  <a:pt x="f286" y="f291"/>
                </a:cubicBezTo>
                <a:cubicBezTo>
                  <a:pt x="f286" y="f288"/>
                  <a:pt x="f284" y="f288"/>
                  <a:pt x="f284" y="f285"/>
                </a:cubicBezTo>
                <a:cubicBezTo>
                  <a:pt x="f298" y="f285"/>
                  <a:pt x="f284" y="f299"/>
                  <a:pt x="f284" y="f285"/>
                </a:cubicBezTo>
                <a:close/>
                <a:moveTo>
                  <a:pt x="f281" y="f300"/>
                </a:moveTo>
                <a:cubicBezTo>
                  <a:pt x="f281" y="f300"/>
                  <a:pt x="f279" y="f301"/>
                  <a:pt x="f281" y="f301"/>
                </a:cubicBezTo>
                <a:cubicBezTo>
                  <a:pt x="f281" y="f301"/>
                  <a:pt x="f281" y="f301"/>
                  <a:pt x="f281" y="f300"/>
                </a:cubicBezTo>
                <a:close/>
                <a:moveTo>
                  <a:pt x="f302" y="f303"/>
                </a:moveTo>
                <a:cubicBezTo>
                  <a:pt x="f304" y="f303"/>
                  <a:pt x="f305" y="f303"/>
                  <a:pt x="f306" y="f307"/>
                </a:cubicBezTo>
                <a:cubicBezTo>
                  <a:pt x="f306" y="f307"/>
                  <a:pt x="f308" y="f307"/>
                  <a:pt x="f309" y="f310"/>
                </a:cubicBezTo>
                <a:cubicBezTo>
                  <a:pt x="f311" y="f310"/>
                  <a:pt x="f311" y="f310"/>
                  <a:pt x="f312" y="f310"/>
                </a:cubicBezTo>
                <a:cubicBezTo>
                  <a:pt x="f313" y="f314"/>
                  <a:pt x="f313" y="f314"/>
                  <a:pt x="f315" y="f314"/>
                </a:cubicBezTo>
                <a:cubicBezTo>
                  <a:pt x="f315" y="f314"/>
                  <a:pt x="f316" y="f314"/>
                  <a:pt x="f316" y="f317"/>
                </a:cubicBezTo>
                <a:cubicBezTo>
                  <a:pt x="f318" y="f317"/>
                  <a:pt x="f318" y="f317"/>
                  <a:pt x="f319" y="f317"/>
                </a:cubicBezTo>
                <a:cubicBezTo>
                  <a:pt x="f320" y="f317"/>
                  <a:pt x="f320" y="f321"/>
                  <a:pt x="f322" y="f321"/>
                </a:cubicBezTo>
                <a:cubicBezTo>
                  <a:pt x="f322" y="f321"/>
                  <a:pt x="f322" y="f317"/>
                  <a:pt x="f322" y="f317"/>
                </a:cubicBezTo>
                <a:cubicBezTo>
                  <a:pt x="f322" y="f314"/>
                  <a:pt x="f323" y="f314"/>
                  <a:pt x="f323" y="f314"/>
                </a:cubicBezTo>
                <a:cubicBezTo>
                  <a:pt x="f324" y="f310"/>
                  <a:pt x="f324" y="f310"/>
                  <a:pt x="f324" y="f307"/>
                </a:cubicBezTo>
                <a:cubicBezTo>
                  <a:pt x="f324" y="f303"/>
                  <a:pt x="f324" y="f303"/>
                  <a:pt x="f324" y="f303"/>
                </a:cubicBezTo>
                <a:cubicBezTo>
                  <a:pt x="f324" y="f325"/>
                  <a:pt x="f324" y="f325"/>
                  <a:pt x="f323" y="f325"/>
                </a:cubicBezTo>
                <a:cubicBezTo>
                  <a:pt x="f323" y="f325"/>
                  <a:pt x="f323" y="f325"/>
                  <a:pt x="f323" y="f303"/>
                </a:cubicBezTo>
                <a:cubicBezTo>
                  <a:pt x="f323" y="f303"/>
                  <a:pt x="f323" y="f303"/>
                  <a:pt x="f323" y="f303"/>
                </a:cubicBezTo>
                <a:cubicBezTo>
                  <a:pt x="f323" y="f303"/>
                  <a:pt x="f322" y="f307"/>
                  <a:pt x="f322" y="f307"/>
                </a:cubicBezTo>
                <a:cubicBezTo>
                  <a:pt x="f320" y="f307"/>
                  <a:pt x="f322" y="f303"/>
                  <a:pt x="f320" y="f325"/>
                </a:cubicBezTo>
                <a:cubicBezTo>
                  <a:pt x="f320" y="f325"/>
                  <a:pt x="f319" y="f326"/>
                  <a:pt x="f319" y="f326"/>
                </a:cubicBezTo>
                <a:cubicBezTo>
                  <a:pt x="f318" y="f325"/>
                  <a:pt x="f318" y="f325"/>
                  <a:pt x="f316" y="f325"/>
                </a:cubicBezTo>
                <a:cubicBezTo>
                  <a:pt x="f316" y="f325"/>
                  <a:pt x="f315" y="f326"/>
                  <a:pt x="f315" y="f326"/>
                </a:cubicBezTo>
                <a:cubicBezTo>
                  <a:pt x="f313" y="f326"/>
                  <a:pt x="f313" y="f326"/>
                  <a:pt x="f312" y="f326"/>
                </a:cubicBezTo>
                <a:cubicBezTo>
                  <a:pt x="f311" y="f325"/>
                  <a:pt x="f311" y="f303"/>
                  <a:pt x="f308" y="f303"/>
                </a:cubicBezTo>
                <a:cubicBezTo>
                  <a:pt x="f308" y="f303"/>
                  <a:pt x="f308" y="f303"/>
                  <a:pt x="f306" y="f325"/>
                </a:cubicBezTo>
                <a:cubicBezTo>
                  <a:pt x="f306" y="f325"/>
                  <a:pt x="f306" y="f325"/>
                  <a:pt x="f305" y="f326"/>
                </a:cubicBezTo>
                <a:cubicBezTo>
                  <a:pt x="f305" y="f326"/>
                  <a:pt x="f304" y="f325"/>
                  <a:pt x="f304" y="f325"/>
                </a:cubicBezTo>
                <a:cubicBezTo>
                  <a:pt x="f302" y="f325"/>
                  <a:pt x="f302" y="f325"/>
                  <a:pt x="f302" y="f325"/>
                </a:cubicBezTo>
                <a:cubicBezTo>
                  <a:pt x="f327" y="f325"/>
                  <a:pt x="f327" y="f325"/>
                  <a:pt x="f327" y="f325"/>
                </a:cubicBezTo>
                <a:cubicBezTo>
                  <a:pt x="f328" y="f325"/>
                  <a:pt x="f329" y="f303"/>
                  <a:pt x="f328" y="f303"/>
                </a:cubicBezTo>
                <a:cubicBezTo>
                  <a:pt x="f328" y="f307"/>
                  <a:pt x="f302" y="f303"/>
                  <a:pt x="f302" y="f303"/>
                </a:cubicBezTo>
                <a:close/>
                <a:moveTo>
                  <a:pt x="f330" y="f331"/>
                </a:moveTo>
                <a:cubicBezTo>
                  <a:pt x="f330" y="f332"/>
                  <a:pt x="f333" y="f332"/>
                  <a:pt x="f333" y="f334"/>
                </a:cubicBezTo>
                <a:cubicBezTo>
                  <a:pt x="f335" y="f336"/>
                  <a:pt x="f335" y="f336"/>
                  <a:pt x="f335" y="f337"/>
                </a:cubicBezTo>
                <a:cubicBezTo>
                  <a:pt x="f335" y="f338"/>
                  <a:pt x="f335" y="f339"/>
                  <a:pt x="f340" y="f339"/>
                </a:cubicBezTo>
                <a:cubicBezTo>
                  <a:pt x="f340" y="f341"/>
                  <a:pt x="f340" y="f330"/>
                  <a:pt x="f340" y="f333"/>
                </a:cubicBezTo>
                <a:cubicBezTo>
                  <a:pt x="f342" y="f335"/>
                  <a:pt x="f342" y="f335"/>
                  <a:pt x="f342" y="f340"/>
                </a:cubicBezTo>
                <a:cubicBezTo>
                  <a:pt x="f343" y="f342"/>
                  <a:pt x="f343" y="f342"/>
                  <a:pt x="f343" y="f343"/>
                </a:cubicBezTo>
                <a:cubicBezTo>
                  <a:pt x="f344" y="f343"/>
                  <a:pt x="f344" y="f343"/>
                  <a:pt x="f345" y="f343"/>
                </a:cubicBezTo>
                <a:cubicBezTo>
                  <a:pt x="f345" y="f344"/>
                  <a:pt x="f346" y="f344"/>
                  <a:pt x="f347" y="f344"/>
                </a:cubicBezTo>
                <a:cubicBezTo>
                  <a:pt x="f348" y="f344"/>
                  <a:pt x="f349" y="f345"/>
                  <a:pt x="f350" y="f345"/>
                </a:cubicBezTo>
                <a:cubicBezTo>
                  <a:pt x="f350" y="f344"/>
                  <a:pt x="f351" y="f344"/>
                  <a:pt x="f352" y="f344"/>
                </a:cubicBezTo>
                <a:cubicBezTo>
                  <a:pt x="f353" y="f344"/>
                  <a:pt x="f354" y="f344"/>
                  <a:pt x="f355" y="f344"/>
                </a:cubicBezTo>
                <a:cubicBezTo>
                  <a:pt x="f356" y="f344"/>
                  <a:pt x="f356" y="f343"/>
                  <a:pt x="f357" y="f344"/>
                </a:cubicBezTo>
                <a:cubicBezTo>
                  <a:pt x="f358" y="f344"/>
                  <a:pt x="f358" y="f344"/>
                  <a:pt x="f359" y="f344"/>
                </a:cubicBezTo>
                <a:cubicBezTo>
                  <a:pt x="f359" y="f345"/>
                  <a:pt x="f360" y="f345"/>
                  <a:pt x="f360" y="f345"/>
                </a:cubicBezTo>
                <a:cubicBezTo>
                  <a:pt x="f361" y="f346"/>
                  <a:pt x="f362" y="f346"/>
                  <a:pt x="f363" y="f346"/>
                </a:cubicBezTo>
                <a:cubicBezTo>
                  <a:pt x="f364" y="f347"/>
                  <a:pt x="f365" y="f349"/>
                  <a:pt x="f366" y="f350"/>
                </a:cubicBezTo>
                <a:cubicBezTo>
                  <a:pt x="f367" y="f351"/>
                  <a:pt x="f368" y="f352"/>
                  <a:pt x="f369" y="f354"/>
                </a:cubicBezTo>
                <a:cubicBezTo>
                  <a:pt x="f369" y="f354"/>
                  <a:pt x="f369" y="f354"/>
                  <a:pt x="f370" y="f355"/>
                </a:cubicBezTo>
                <a:cubicBezTo>
                  <a:pt x="f370" y="f355"/>
                  <a:pt x="f371" y="f355"/>
                  <a:pt x="f371" y="f355"/>
                </a:cubicBezTo>
                <a:cubicBezTo>
                  <a:pt x="f372" y="f356"/>
                  <a:pt x="f372" y="f357"/>
                  <a:pt x="f373" y="f357"/>
                </a:cubicBezTo>
                <a:cubicBezTo>
                  <a:pt x="f374" y="f358"/>
                  <a:pt x="f374" y="f358"/>
                  <a:pt x="f375" y="f358"/>
                </a:cubicBezTo>
                <a:cubicBezTo>
                  <a:pt x="f375" y="f359"/>
                  <a:pt x="f376" y="f359"/>
                  <a:pt x="f376" y="f359"/>
                </a:cubicBezTo>
                <a:cubicBezTo>
                  <a:pt x="f377" y="f360"/>
                  <a:pt x="f377" y="f360"/>
                  <a:pt x="f377" y="f360"/>
                </a:cubicBezTo>
                <a:cubicBezTo>
                  <a:pt x="f378" y="f362"/>
                  <a:pt x="f379" y="f363"/>
                  <a:pt x="f380" y="f363"/>
                </a:cubicBezTo>
                <a:cubicBezTo>
                  <a:pt x="f381" y="f364"/>
                  <a:pt x="f382" y="f383"/>
                  <a:pt x="f384" y="f365"/>
                </a:cubicBezTo>
                <a:cubicBezTo>
                  <a:pt x="f385" y="f366"/>
                  <a:pt x="f386" y="f366"/>
                  <a:pt x="f387" y="f388"/>
                </a:cubicBezTo>
                <a:cubicBezTo>
                  <a:pt x="f389" y="f388"/>
                  <a:pt x="f389" y="f388"/>
                  <a:pt x="f390" y="f367"/>
                </a:cubicBezTo>
                <a:cubicBezTo>
                  <a:pt x="f391" y="f367"/>
                  <a:pt x="f392" y="f367"/>
                  <a:pt x="f393" y="f367"/>
                </a:cubicBezTo>
                <a:cubicBezTo>
                  <a:pt x="f394" y="f395"/>
                  <a:pt x="f396" y="f395"/>
                  <a:pt x="f397" y="f395"/>
                </a:cubicBezTo>
                <a:cubicBezTo>
                  <a:pt x="f398" y="f395"/>
                  <a:pt x="f398" y="f367"/>
                  <a:pt x="f398" y="f367"/>
                </a:cubicBezTo>
                <a:cubicBezTo>
                  <a:pt x="f399" y="f367"/>
                  <a:pt x="f399" y="f367"/>
                  <a:pt x="f399" y="f367"/>
                </a:cubicBezTo>
                <a:cubicBezTo>
                  <a:pt x="f400" y="f367"/>
                  <a:pt x="f401" y="f367"/>
                  <a:pt x="f401" y="f367"/>
                </a:cubicBezTo>
                <a:cubicBezTo>
                  <a:pt x="f402" y="f367"/>
                  <a:pt x="f402" y="f367"/>
                  <a:pt x="f403" y="f367"/>
                </a:cubicBezTo>
                <a:cubicBezTo>
                  <a:pt x="f403" y="f367"/>
                  <a:pt x="f404" y="f367"/>
                  <a:pt x="f404" y="f367"/>
                </a:cubicBezTo>
                <a:cubicBezTo>
                  <a:pt x="f404" y="f367"/>
                  <a:pt x="f404" y="f388"/>
                  <a:pt x="f405" y="f388"/>
                </a:cubicBezTo>
                <a:cubicBezTo>
                  <a:pt x="f405" y="f367"/>
                  <a:pt x="f405" y="f367"/>
                  <a:pt x="f406" y="f367"/>
                </a:cubicBezTo>
                <a:cubicBezTo>
                  <a:pt x="f407" y="f395"/>
                  <a:pt x="f408" y="f368"/>
                  <a:pt x="f409" y="f395"/>
                </a:cubicBezTo>
                <a:cubicBezTo>
                  <a:pt x="f410" y="f395"/>
                  <a:pt x="f411" y="f367"/>
                  <a:pt x="f412" y="f395"/>
                </a:cubicBezTo>
                <a:cubicBezTo>
                  <a:pt x="f413" y="f395"/>
                  <a:pt x="f414" y="f368"/>
                  <a:pt x="f414" y="f368"/>
                </a:cubicBezTo>
                <a:cubicBezTo>
                  <a:pt x="f415" y="f368"/>
                  <a:pt x="f416" y="f368"/>
                  <a:pt x="f417" y="f369"/>
                </a:cubicBezTo>
                <a:cubicBezTo>
                  <a:pt x="f417" y="f369"/>
                  <a:pt x="f417" y="f369"/>
                  <a:pt x="f418" y="f369"/>
                </a:cubicBezTo>
                <a:cubicBezTo>
                  <a:pt x="f418" y="f370"/>
                  <a:pt x="f418" y="f370"/>
                  <a:pt x="f419" y="f370"/>
                </a:cubicBezTo>
                <a:cubicBezTo>
                  <a:pt x="f420" y="f370"/>
                  <a:pt x="f420" y="f370"/>
                  <a:pt x="f421" y="f371"/>
                </a:cubicBezTo>
                <a:cubicBezTo>
                  <a:pt x="f422" y="f371"/>
                  <a:pt x="f423" y="f371"/>
                  <a:pt x="f423" y="f371"/>
                </a:cubicBezTo>
                <a:cubicBezTo>
                  <a:pt x="f424" y="f372"/>
                  <a:pt x="f424" y="f372"/>
                  <a:pt x="f424" y="f372"/>
                </a:cubicBezTo>
                <a:cubicBezTo>
                  <a:pt x="f425" y="f372"/>
                  <a:pt x="f426" y="f372"/>
                  <a:pt x="f427" y="f371"/>
                </a:cubicBezTo>
                <a:cubicBezTo>
                  <a:pt x="f427" y="f371"/>
                  <a:pt x="f427" y="f371"/>
                  <a:pt x="f428" y="f371"/>
                </a:cubicBezTo>
                <a:cubicBezTo>
                  <a:pt x="f429" y="f371"/>
                  <a:pt x="f429" y="f371"/>
                  <a:pt x="f430" y="f371"/>
                </a:cubicBezTo>
                <a:cubicBezTo>
                  <a:pt x="f431" y="f370"/>
                  <a:pt x="f432" y="f370"/>
                  <a:pt x="f432" y="f369"/>
                </a:cubicBezTo>
                <a:cubicBezTo>
                  <a:pt x="f433" y="f369"/>
                  <a:pt x="f433" y="f368"/>
                  <a:pt x="f434" y="f395"/>
                </a:cubicBezTo>
                <a:cubicBezTo>
                  <a:pt x="f435" y="f395"/>
                  <a:pt x="f434" y="f368"/>
                  <a:pt x="f434" y="f369"/>
                </a:cubicBezTo>
                <a:cubicBezTo>
                  <a:pt x="f433" y="f369"/>
                  <a:pt x="f433" y="f370"/>
                  <a:pt x="f433" y="f371"/>
                </a:cubicBezTo>
                <a:cubicBezTo>
                  <a:pt x="f433" y="f371"/>
                  <a:pt x="f432" y="f371"/>
                  <a:pt x="f432" y="f372"/>
                </a:cubicBezTo>
                <a:cubicBezTo>
                  <a:pt x="f432" y="f372"/>
                  <a:pt x="f433" y="f372"/>
                  <a:pt x="f433" y="f372"/>
                </a:cubicBezTo>
                <a:cubicBezTo>
                  <a:pt x="f434" y="f372"/>
                  <a:pt x="f435" y="f372"/>
                  <a:pt x="f435" y="f371"/>
                </a:cubicBezTo>
                <a:cubicBezTo>
                  <a:pt x="f436" y="f370"/>
                  <a:pt x="f437" y="f368"/>
                  <a:pt x="f436" y="f367"/>
                </a:cubicBezTo>
                <a:cubicBezTo>
                  <a:pt x="f436" y="f388"/>
                  <a:pt x="f438" y="f388"/>
                  <a:pt x="f439" y="f366"/>
                </a:cubicBezTo>
                <a:cubicBezTo>
                  <a:pt x="f439" y="f366"/>
                  <a:pt x="f440" y="f365"/>
                  <a:pt x="f440" y="f383"/>
                </a:cubicBezTo>
                <a:cubicBezTo>
                  <a:pt x="f440" y="f365"/>
                  <a:pt x="f440" y="f365"/>
                  <a:pt x="f440" y="f366"/>
                </a:cubicBezTo>
                <a:cubicBezTo>
                  <a:pt x="f439" y="f388"/>
                  <a:pt x="f440" y="f388"/>
                  <a:pt x="f439" y="f367"/>
                </a:cubicBezTo>
                <a:cubicBezTo>
                  <a:pt x="f439" y="f395"/>
                  <a:pt x="f439" y="f395"/>
                  <a:pt x="f438" y="f368"/>
                </a:cubicBezTo>
                <a:cubicBezTo>
                  <a:pt x="f438" y="f369"/>
                  <a:pt x="f438" y="f369"/>
                  <a:pt x="f438" y="f370"/>
                </a:cubicBezTo>
                <a:cubicBezTo>
                  <a:pt x="f438" y="f371"/>
                  <a:pt x="f438" y="f372"/>
                  <a:pt x="f436" y="f373"/>
                </a:cubicBezTo>
                <a:cubicBezTo>
                  <a:pt x="f436" y="f373"/>
                  <a:pt x="f437" y="f374"/>
                  <a:pt x="f436" y="f375"/>
                </a:cubicBezTo>
                <a:cubicBezTo>
                  <a:pt x="f436" y="f375"/>
                  <a:pt x="f438" y="f374"/>
                  <a:pt x="f439" y="f374"/>
                </a:cubicBezTo>
                <a:cubicBezTo>
                  <a:pt x="f439" y="f374"/>
                  <a:pt x="f439" y="f373"/>
                  <a:pt x="f440" y="f373"/>
                </a:cubicBezTo>
                <a:cubicBezTo>
                  <a:pt x="f440" y="f373"/>
                  <a:pt x="f438" y="f376"/>
                  <a:pt x="f438" y="f377"/>
                </a:cubicBezTo>
                <a:cubicBezTo>
                  <a:pt x="f438" y="f377"/>
                  <a:pt x="f438" y="f441"/>
                  <a:pt x="f438" y="f441"/>
                </a:cubicBezTo>
                <a:cubicBezTo>
                  <a:pt x="f439" y="f379"/>
                  <a:pt x="f440" y="f378"/>
                  <a:pt x="f440" y="f441"/>
                </a:cubicBezTo>
                <a:cubicBezTo>
                  <a:pt x="f442" y="f441"/>
                  <a:pt x="f440" y="f443"/>
                  <a:pt x="f442" y="f443"/>
                </a:cubicBezTo>
                <a:cubicBezTo>
                  <a:pt x="f442" y="f443"/>
                  <a:pt x="f444" y="f443"/>
                  <a:pt x="f444" y="f443"/>
                </a:cubicBezTo>
                <a:cubicBezTo>
                  <a:pt x="f445" y="f443"/>
                  <a:pt x="f442" y="f446"/>
                  <a:pt x="f445" y="f446"/>
                </a:cubicBezTo>
                <a:cubicBezTo>
                  <a:pt x="f447" y="f446"/>
                  <a:pt x="f447" y="f380"/>
                  <a:pt x="f447" y="f380"/>
                </a:cubicBezTo>
                <a:cubicBezTo>
                  <a:pt x="f447" y="f380"/>
                  <a:pt x="f448" y="f446"/>
                  <a:pt x="f448" y="f380"/>
                </a:cubicBezTo>
                <a:cubicBezTo>
                  <a:pt x="f449" y="f380"/>
                  <a:pt x="f449" y="f379"/>
                  <a:pt x="f450" y="f443"/>
                </a:cubicBezTo>
                <a:cubicBezTo>
                  <a:pt x="f450" y="f380"/>
                  <a:pt x="f449" y="f381"/>
                  <a:pt x="f450" y="f381"/>
                </a:cubicBezTo>
                <a:cubicBezTo>
                  <a:pt x="f451" y="f446"/>
                  <a:pt x="f451" y="f446"/>
                  <a:pt x="f451" y="f381"/>
                </a:cubicBezTo>
                <a:cubicBezTo>
                  <a:pt x="f452" y="f381"/>
                  <a:pt x="f451" y="f381"/>
                  <a:pt x="f452" y="f381"/>
                </a:cubicBezTo>
                <a:cubicBezTo>
                  <a:pt x="f452" y="f382"/>
                  <a:pt x="f453" y="f382"/>
                  <a:pt x="f453" y="f382"/>
                </a:cubicBezTo>
                <a:cubicBezTo>
                  <a:pt x="f454" y="f382"/>
                  <a:pt x="f454" y="f381"/>
                  <a:pt x="f454" y="f381"/>
                </a:cubicBezTo>
                <a:cubicBezTo>
                  <a:pt x="f455" y="f381"/>
                  <a:pt x="f455" y="f382"/>
                  <a:pt x="f455" y="f382"/>
                </a:cubicBezTo>
                <a:cubicBezTo>
                  <a:pt x="f455" y="f456"/>
                  <a:pt x="f455" y="f456"/>
                  <a:pt x="f457" y="f456"/>
                </a:cubicBezTo>
                <a:cubicBezTo>
                  <a:pt x="f458" y="f456"/>
                  <a:pt x="f458" y="f456"/>
                  <a:pt x="f458" y="f456"/>
                </a:cubicBezTo>
                <a:cubicBezTo>
                  <a:pt x="f459" y="f456"/>
                  <a:pt x="f459" y="f384"/>
                  <a:pt x="f459" y="f384"/>
                </a:cubicBezTo>
                <a:cubicBezTo>
                  <a:pt x="f460" y="f384"/>
                  <a:pt x="f461" y="f456"/>
                  <a:pt x="f461" y="f456"/>
                </a:cubicBezTo>
                <a:cubicBezTo>
                  <a:pt x="f461" y="f384"/>
                  <a:pt x="f461" y="f385"/>
                  <a:pt x="f461" y="f386"/>
                </a:cubicBezTo>
                <a:cubicBezTo>
                  <a:pt x="f462" y="f386"/>
                  <a:pt x="f462" y="f385"/>
                  <a:pt x="f462" y="f384"/>
                </a:cubicBezTo>
                <a:cubicBezTo>
                  <a:pt x="f463" y="f384"/>
                  <a:pt x="f463" y="f384"/>
                  <a:pt x="f464" y="f384"/>
                </a:cubicBezTo>
                <a:cubicBezTo>
                  <a:pt x="f464" y="f384"/>
                  <a:pt x="f465" y="f384"/>
                  <a:pt x="f465" y="f384"/>
                </a:cubicBezTo>
                <a:cubicBezTo>
                  <a:pt x="f466" y="f384"/>
                  <a:pt x="f467" y="f386"/>
                  <a:pt x="f467" y="f386"/>
                </a:cubicBezTo>
                <a:cubicBezTo>
                  <a:pt x="f468" y="f387"/>
                  <a:pt x="f468" y="f385"/>
                  <a:pt x="f466" y="f386"/>
                </a:cubicBezTo>
                <a:cubicBezTo>
                  <a:pt x="f466" y="f386"/>
                  <a:pt x="f466" y="f387"/>
                  <a:pt x="f466" y="f387"/>
                </a:cubicBezTo>
                <a:cubicBezTo>
                  <a:pt x="f466" y="f389"/>
                  <a:pt x="f469" y="f387"/>
                  <a:pt x="f470" y="f387"/>
                </a:cubicBezTo>
                <a:cubicBezTo>
                  <a:pt x="f470" y="f387"/>
                  <a:pt x="f470" y="f387"/>
                  <a:pt x="f470" y="f387"/>
                </a:cubicBezTo>
                <a:cubicBezTo>
                  <a:pt x="f471" y="f387"/>
                  <a:pt x="f471" y="f387"/>
                  <a:pt x="f472" y="f387"/>
                </a:cubicBezTo>
                <a:cubicBezTo>
                  <a:pt x="f472" y="f387"/>
                  <a:pt x="f473" y="f389"/>
                  <a:pt x="f473" y="f389"/>
                </a:cubicBezTo>
                <a:cubicBezTo>
                  <a:pt x="f474" y="f390"/>
                  <a:pt x="f474" y="f390"/>
                  <a:pt x="f475" y="f390"/>
                </a:cubicBezTo>
                <a:cubicBezTo>
                  <a:pt x="f476" y="f390"/>
                  <a:pt x="f477" y="f390"/>
                  <a:pt x="f478" y="f390"/>
                </a:cubicBezTo>
                <a:cubicBezTo>
                  <a:pt x="f478" y="f390"/>
                  <a:pt x="f478" y="f390"/>
                  <a:pt x="f479" y="f390"/>
                </a:cubicBezTo>
                <a:cubicBezTo>
                  <a:pt x="f479" y="f390"/>
                  <a:pt x="f480" y="f390"/>
                  <a:pt x="f480" y="f390"/>
                </a:cubicBezTo>
                <a:cubicBezTo>
                  <a:pt x="f481" y="f389"/>
                  <a:pt x="f482" y="f389"/>
                  <a:pt x="f482" y="f389"/>
                </a:cubicBezTo>
                <a:cubicBezTo>
                  <a:pt x="f483" y="f387"/>
                  <a:pt x="f484" y="f387"/>
                  <a:pt x="f484" y="f385"/>
                </a:cubicBezTo>
                <a:cubicBezTo>
                  <a:pt x="f484" y="f385"/>
                  <a:pt x="f484" y="f384"/>
                  <a:pt x="f484" y="f456"/>
                </a:cubicBezTo>
                <a:cubicBezTo>
                  <a:pt x="f484" y="f382"/>
                  <a:pt x="f485" y="f382"/>
                  <a:pt x="f485" y="f382"/>
                </a:cubicBezTo>
                <a:cubicBezTo>
                  <a:pt x="f486" y="f381"/>
                  <a:pt x="f486" y="f381"/>
                  <a:pt x="f486" y="f446"/>
                </a:cubicBezTo>
                <a:cubicBezTo>
                  <a:pt x="f486" y="f380"/>
                  <a:pt x="f486" y="f380"/>
                  <a:pt x="f486" y="f443"/>
                </a:cubicBezTo>
                <a:cubicBezTo>
                  <a:pt x="f486" y="f443"/>
                  <a:pt x="f486" y="f443"/>
                  <a:pt x="f486" y="f379"/>
                </a:cubicBezTo>
                <a:cubicBezTo>
                  <a:pt x="f487" y="f379"/>
                  <a:pt x="f487" y="f446"/>
                  <a:pt x="f488" y="f380"/>
                </a:cubicBezTo>
                <a:cubicBezTo>
                  <a:pt x="f489" y="f443"/>
                  <a:pt x="f490" y="f379"/>
                  <a:pt x="f491" y="f441"/>
                </a:cubicBezTo>
                <a:cubicBezTo>
                  <a:pt x="f491" y="f441"/>
                  <a:pt x="f492" y="f441"/>
                  <a:pt x="f493" y="f378"/>
                </a:cubicBezTo>
                <a:cubicBezTo>
                  <a:pt x="f493" y="f378"/>
                  <a:pt x="f494" y="f377"/>
                  <a:pt x="f494" y="f376"/>
                </a:cubicBezTo>
                <a:cubicBezTo>
                  <a:pt x="f495" y="f375"/>
                  <a:pt x="f496" y="f373"/>
                  <a:pt x="f496" y="f371"/>
                </a:cubicBezTo>
                <a:cubicBezTo>
                  <a:pt x="f496" y="f372"/>
                  <a:pt x="f496" y="f373"/>
                  <a:pt x="f496" y="f373"/>
                </a:cubicBezTo>
                <a:cubicBezTo>
                  <a:pt x="f496" y="f374"/>
                  <a:pt x="f496" y="f374"/>
                  <a:pt x="f495" y="f374"/>
                </a:cubicBezTo>
                <a:cubicBezTo>
                  <a:pt x="f495" y="f375"/>
                  <a:pt x="f495" y="f376"/>
                  <a:pt x="f495" y="f377"/>
                </a:cubicBezTo>
                <a:cubicBezTo>
                  <a:pt x="f495" y="f377"/>
                  <a:pt x="f495" y="f378"/>
                  <a:pt x="f494" y="f378"/>
                </a:cubicBezTo>
                <a:cubicBezTo>
                  <a:pt x="f494" y="f378"/>
                  <a:pt x="f494" y="f441"/>
                  <a:pt x="f494" y="f441"/>
                </a:cubicBezTo>
                <a:cubicBezTo>
                  <a:pt x="f495" y="f441"/>
                  <a:pt x="f495" y="f441"/>
                  <a:pt x="f496" y="f441"/>
                </a:cubicBezTo>
                <a:cubicBezTo>
                  <a:pt x="f496" y="f441"/>
                  <a:pt x="f497" y="f378"/>
                  <a:pt x="f498" y="f378"/>
                </a:cubicBezTo>
                <a:cubicBezTo>
                  <a:pt x="f499" y="f378"/>
                  <a:pt x="f499" y="f377"/>
                  <a:pt x="f500" y="f377"/>
                </a:cubicBezTo>
                <a:cubicBezTo>
                  <a:pt x="f500" y="f377"/>
                  <a:pt x="f500" y="f378"/>
                  <a:pt x="f501" y="f378"/>
                </a:cubicBezTo>
                <a:cubicBezTo>
                  <a:pt x="f501" y="f378"/>
                  <a:pt x="f502" y="f378"/>
                  <a:pt x="f503" y="f378"/>
                </a:cubicBezTo>
                <a:cubicBezTo>
                  <a:pt x="f503" y="f378"/>
                  <a:pt x="f503" y="f378"/>
                  <a:pt x="f504" y="f377"/>
                </a:cubicBezTo>
                <a:cubicBezTo>
                  <a:pt x="f504" y="f377"/>
                  <a:pt x="f504" y="f378"/>
                  <a:pt x="f505" y="f378"/>
                </a:cubicBezTo>
                <a:cubicBezTo>
                  <a:pt x="f505" y="f378"/>
                  <a:pt x="f506" y="f441"/>
                  <a:pt x="f506" y="f441"/>
                </a:cubicBezTo>
                <a:cubicBezTo>
                  <a:pt x="f507" y="f441"/>
                  <a:pt x="f508" y="f378"/>
                  <a:pt x="f509" y="f441"/>
                </a:cubicBezTo>
                <a:cubicBezTo>
                  <a:pt x="f509" y="f441"/>
                  <a:pt x="f510" y="f379"/>
                  <a:pt x="f510" y="f443"/>
                </a:cubicBezTo>
                <a:cubicBezTo>
                  <a:pt x="f510" y="f443"/>
                  <a:pt x="f510" y="f380"/>
                  <a:pt x="f510" y="f446"/>
                </a:cubicBezTo>
                <a:cubicBezTo>
                  <a:pt x="f510" y="f381"/>
                  <a:pt x="f511" y="f381"/>
                  <a:pt x="f510" y="f382"/>
                </a:cubicBezTo>
                <a:cubicBezTo>
                  <a:pt x="f510" y="f381"/>
                  <a:pt x="f510" y="f446"/>
                  <a:pt x="f509" y="f380"/>
                </a:cubicBezTo>
                <a:cubicBezTo>
                  <a:pt x="f508" y="f443"/>
                  <a:pt x="f508" y="f379"/>
                  <a:pt x="f508" y="f379"/>
                </a:cubicBezTo>
                <a:cubicBezTo>
                  <a:pt x="f507" y="f441"/>
                  <a:pt x="f505" y="f378"/>
                  <a:pt x="f504" y="f441"/>
                </a:cubicBezTo>
                <a:cubicBezTo>
                  <a:pt x="f503" y="f441"/>
                  <a:pt x="f502" y="f441"/>
                  <a:pt x="f501" y="f441"/>
                </a:cubicBezTo>
                <a:cubicBezTo>
                  <a:pt x="f501" y="f441"/>
                  <a:pt x="f501" y="f441"/>
                  <a:pt x="f500" y="f441"/>
                </a:cubicBezTo>
                <a:cubicBezTo>
                  <a:pt x="f500" y="f441"/>
                  <a:pt x="f512" y="f441"/>
                  <a:pt x="f512" y="f441"/>
                </a:cubicBezTo>
                <a:cubicBezTo>
                  <a:pt x="f499" y="f441"/>
                  <a:pt x="f498" y="f441"/>
                  <a:pt x="f498" y="f441"/>
                </a:cubicBezTo>
                <a:cubicBezTo>
                  <a:pt x="f497" y="f379"/>
                  <a:pt x="f497" y="f379"/>
                  <a:pt x="f497" y="f379"/>
                </a:cubicBezTo>
                <a:cubicBezTo>
                  <a:pt x="f497" y="f443"/>
                  <a:pt x="f497" y="f380"/>
                  <a:pt x="f497" y="f443"/>
                </a:cubicBezTo>
                <a:cubicBezTo>
                  <a:pt x="f496" y="f443"/>
                  <a:pt x="f496" y="f443"/>
                  <a:pt x="f496" y="f379"/>
                </a:cubicBezTo>
                <a:cubicBezTo>
                  <a:pt x="f495" y="f379"/>
                  <a:pt x="f494" y="f379"/>
                  <a:pt x="f494" y="f379"/>
                </a:cubicBezTo>
                <a:cubicBezTo>
                  <a:pt x="f492" y="f443"/>
                  <a:pt x="f491" y="f443"/>
                  <a:pt x="f490" y="f380"/>
                </a:cubicBezTo>
                <a:cubicBezTo>
                  <a:pt x="f490" y="f380"/>
                  <a:pt x="f489" y="f446"/>
                  <a:pt x="f489" y="f446"/>
                </a:cubicBezTo>
                <a:cubicBezTo>
                  <a:pt x="f488" y="f381"/>
                  <a:pt x="f488" y="f382"/>
                  <a:pt x="f513" y="f456"/>
                </a:cubicBezTo>
                <a:cubicBezTo>
                  <a:pt x="f513" y="f456"/>
                  <a:pt x="f513" y="f384"/>
                  <a:pt x="f487" y="f385"/>
                </a:cubicBezTo>
                <a:cubicBezTo>
                  <a:pt x="f487" y="f386"/>
                  <a:pt x="f487" y="f386"/>
                  <a:pt x="f487" y="f387"/>
                </a:cubicBezTo>
                <a:cubicBezTo>
                  <a:pt x="f486" y="f387"/>
                  <a:pt x="f486" y="f389"/>
                  <a:pt x="f486" y="f389"/>
                </a:cubicBezTo>
                <a:cubicBezTo>
                  <a:pt x="f486" y="f390"/>
                  <a:pt x="f486" y="f391"/>
                  <a:pt x="f485" y="f392"/>
                </a:cubicBezTo>
                <a:cubicBezTo>
                  <a:pt x="f485" y="f392"/>
                  <a:pt x="f485" y="f393"/>
                  <a:pt x="f485" y="f514"/>
                </a:cubicBezTo>
                <a:cubicBezTo>
                  <a:pt x="f486" y="f394"/>
                  <a:pt x="f513" y="f514"/>
                  <a:pt x="f488" y="f394"/>
                </a:cubicBezTo>
                <a:cubicBezTo>
                  <a:pt x="f489" y="f394"/>
                  <a:pt x="f490" y="f394"/>
                  <a:pt x="f491" y="f394"/>
                </a:cubicBezTo>
                <a:cubicBezTo>
                  <a:pt x="f492" y="f394"/>
                  <a:pt x="f492" y="f394"/>
                  <a:pt x="f493" y="f394"/>
                </a:cubicBezTo>
                <a:cubicBezTo>
                  <a:pt x="f495" y="f394"/>
                  <a:pt x="f496" y="f514"/>
                  <a:pt x="f498" y="f514"/>
                </a:cubicBezTo>
                <a:cubicBezTo>
                  <a:pt x="f499" y="f514"/>
                  <a:pt x="f512" y="f394"/>
                  <a:pt x="f512" y="f394"/>
                </a:cubicBezTo>
                <a:cubicBezTo>
                  <a:pt x="f500" y="f394"/>
                  <a:pt x="f501" y="f394"/>
                  <a:pt x="f502" y="f394"/>
                </a:cubicBezTo>
                <a:cubicBezTo>
                  <a:pt x="f502" y="f394"/>
                  <a:pt x="f503" y="f515"/>
                  <a:pt x="f504" y="f394"/>
                </a:cubicBezTo>
                <a:cubicBezTo>
                  <a:pt x="f505" y="f394"/>
                  <a:pt x="f505" y="f394"/>
                  <a:pt x="f506" y="f394"/>
                </a:cubicBezTo>
                <a:cubicBezTo>
                  <a:pt x="f506" y="f394"/>
                  <a:pt x="f507" y="f515"/>
                  <a:pt x="f507" y="f394"/>
                </a:cubicBezTo>
                <a:cubicBezTo>
                  <a:pt x="f508" y="f394"/>
                  <a:pt x="f508" y="f394"/>
                  <a:pt x="f508" y="f394"/>
                </a:cubicBezTo>
                <a:cubicBezTo>
                  <a:pt x="f509" y="f514"/>
                  <a:pt x="f509" y="f514"/>
                  <a:pt x="f509" y="f393"/>
                </a:cubicBezTo>
                <a:cubicBezTo>
                  <a:pt x="f510" y="f393"/>
                  <a:pt x="f509" y="f393"/>
                  <a:pt x="f509" y="f392"/>
                </a:cubicBezTo>
                <a:cubicBezTo>
                  <a:pt x="f509" y="f392"/>
                  <a:pt x="f510" y="f392"/>
                  <a:pt x="f510" y="f391"/>
                </a:cubicBezTo>
                <a:cubicBezTo>
                  <a:pt x="f509" y="f391"/>
                  <a:pt x="f509" y="f390"/>
                  <a:pt x="f509" y="f390"/>
                </a:cubicBezTo>
                <a:cubicBezTo>
                  <a:pt x="f509" y="f390"/>
                  <a:pt x="f509" y="f390"/>
                  <a:pt x="f509" y="f390"/>
                </a:cubicBezTo>
                <a:cubicBezTo>
                  <a:pt x="f510" y="f391"/>
                  <a:pt x="f510" y="f390"/>
                  <a:pt x="f510" y="f390"/>
                </a:cubicBezTo>
                <a:cubicBezTo>
                  <a:pt x="f511" y="f390"/>
                  <a:pt x="f511" y="f390"/>
                  <a:pt x="f511" y="f390"/>
                </a:cubicBezTo>
                <a:cubicBezTo>
                  <a:pt x="f516" y="f390"/>
                  <a:pt x="f516" y="f390"/>
                  <a:pt x="f516" y="f390"/>
                </a:cubicBezTo>
                <a:cubicBezTo>
                  <a:pt x="f517" y="f389"/>
                  <a:pt x="f517" y="f389"/>
                  <a:pt x="f517" y="f389"/>
                </a:cubicBezTo>
                <a:cubicBezTo>
                  <a:pt x="f518" y="f389"/>
                  <a:pt x="f517" y="f387"/>
                  <a:pt x="f518" y="f387"/>
                </a:cubicBezTo>
                <a:cubicBezTo>
                  <a:pt x="f518" y="f386"/>
                  <a:pt x="f519" y="f386"/>
                  <a:pt x="f518" y="f385"/>
                </a:cubicBezTo>
                <a:cubicBezTo>
                  <a:pt x="f518" y="f385"/>
                  <a:pt x="f518" y="f385"/>
                  <a:pt x="f518" y="f386"/>
                </a:cubicBezTo>
                <a:cubicBezTo>
                  <a:pt x="f518" y="f386"/>
                  <a:pt x="f517" y="f386"/>
                  <a:pt x="f517" y="f386"/>
                </a:cubicBezTo>
                <a:cubicBezTo>
                  <a:pt x="f516" y="f387"/>
                  <a:pt x="f516" y="f389"/>
                  <a:pt x="f516" y="f389"/>
                </a:cubicBezTo>
                <a:cubicBezTo>
                  <a:pt x="f510" y="f389"/>
                  <a:pt x="f511" y="f387"/>
                  <a:pt x="f511" y="f386"/>
                </a:cubicBezTo>
                <a:cubicBezTo>
                  <a:pt x="f511" y="f386"/>
                  <a:pt x="f511" y="f386"/>
                  <a:pt x="f510" y="f385"/>
                </a:cubicBezTo>
                <a:cubicBezTo>
                  <a:pt x="f510" y="f385"/>
                  <a:pt x="f510" y="f385"/>
                  <a:pt x="f510" y="f384"/>
                </a:cubicBezTo>
                <a:cubicBezTo>
                  <a:pt x="f510" y="f384"/>
                  <a:pt x="f510" y="f384"/>
                  <a:pt x="f509" y="f384"/>
                </a:cubicBezTo>
                <a:cubicBezTo>
                  <a:pt x="f509" y="f456"/>
                  <a:pt x="f509" y="f456"/>
                  <a:pt x="f509" y="f456"/>
                </a:cubicBezTo>
                <a:cubicBezTo>
                  <a:pt x="f509" y="f456"/>
                  <a:pt x="f509" y="f456"/>
                  <a:pt x="f509" y="f456"/>
                </a:cubicBezTo>
                <a:cubicBezTo>
                  <a:pt x="f509" y="f456"/>
                  <a:pt x="f510" y="f456"/>
                  <a:pt x="f510" y="f456"/>
                </a:cubicBezTo>
                <a:cubicBezTo>
                  <a:pt x="f510" y="f384"/>
                  <a:pt x="f511" y="f456"/>
                  <a:pt x="f511" y="f384"/>
                </a:cubicBezTo>
                <a:cubicBezTo>
                  <a:pt x="f516" y="f384"/>
                  <a:pt x="f511" y="f385"/>
                  <a:pt x="f516" y="f385"/>
                </a:cubicBezTo>
                <a:cubicBezTo>
                  <a:pt x="f517" y="f385"/>
                  <a:pt x="f517" y="f385"/>
                  <a:pt x="f518" y="f384"/>
                </a:cubicBezTo>
                <a:cubicBezTo>
                  <a:pt x="f518" y="f384"/>
                  <a:pt x="f518" y="f384"/>
                  <a:pt x="f519" y="f456"/>
                </a:cubicBezTo>
                <a:cubicBezTo>
                  <a:pt x="f519" y="f456"/>
                  <a:pt x="f519" y="f456"/>
                  <a:pt x="f520" y="f456"/>
                </a:cubicBezTo>
                <a:cubicBezTo>
                  <a:pt x="f520" y="f382"/>
                  <a:pt x="f520" y="f382"/>
                  <a:pt x="f521" y="f382"/>
                </a:cubicBezTo>
                <a:cubicBezTo>
                  <a:pt x="f521" y="f382"/>
                  <a:pt x="f522" y="f381"/>
                  <a:pt x="f523" y="f381"/>
                </a:cubicBezTo>
                <a:cubicBezTo>
                  <a:pt x="f523" y="f381"/>
                  <a:pt x="f524" y="f446"/>
                  <a:pt x="f524" y="f446"/>
                </a:cubicBezTo>
                <a:cubicBezTo>
                  <a:pt x="f524" y="f446"/>
                  <a:pt x="f525" y="f446"/>
                  <a:pt x="f525" y="f446"/>
                </a:cubicBezTo>
                <a:cubicBezTo>
                  <a:pt x="f525" y="f380"/>
                  <a:pt x="f526" y="f380"/>
                  <a:pt x="f526" y="f380"/>
                </a:cubicBezTo>
                <a:cubicBezTo>
                  <a:pt x="f526" y="f443"/>
                  <a:pt x="f527" y="f443"/>
                  <a:pt x="f528" y="f443"/>
                </a:cubicBezTo>
                <a:cubicBezTo>
                  <a:pt x="f528" y="f443"/>
                  <a:pt x="f529" y="f379"/>
                  <a:pt x="f530" y="f379"/>
                </a:cubicBezTo>
                <a:cubicBezTo>
                  <a:pt x="f531" y="f379"/>
                  <a:pt x="f531" y="f443"/>
                  <a:pt x="f531" y="f443"/>
                </a:cubicBezTo>
                <a:cubicBezTo>
                  <a:pt x="f532" y="f380"/>
                  <a:pt x="f533" y="f380"/>
                  <a:pt x="f534" y="f380"/>
                </a:cubicBezTo>
                <a:cubicBezTo>
                  <a:pt x="f534" y="f443"/>
                  <a:pt x="f535" y="f443"/>
                  <a:pt x="f536" y="f443"/>
                </a:cubicBezTo>
                <a:cubicBezTo>
                  <a:pt x="f535" y="f443"/>
                  <a:pt x="f535" y="f380"/>
                  <a:pt x="f534" y="f380"/>
                </a:cubicBezTo>
                <a:cubicBezTo>
                  <a:pt x="f534" y="f446"/>
                  <a:pt x="f533" y="f446"/>
                  <a:pt x="f533" y="f446"/>
                </a:cubicBezTo>
                <a:cubicBezTo>
                  <a:pt x="f532" y="f446"/>
                  <a:pt x="f531" y="f446"/>
                  <a:pt x="f531" y="f446"/>
                </a:cubicBezTo>
                <a:cubicBezTo>
                  <a:pt x="f530" y="f446"/>
                  <a:pt x="f530" y="f381"/>
                  <a:pt x="f530" y="f446"/>
                </a:cubicBezTo>
                <a:cubicBezTo>
                  <a:pt x="f529" y="f446"/>
                  <a:pt x="f529" y="f446"/>
                  <a:pt x="f529" y="f446"/>
                </a:cubicBezTo>
                <a:cubicBezTo>
                  <a:pt x="f529" y="f446"/>
                  <a:pt x="f528" y="f446"/>
                  <a:pt x="f528" y="f446"/>
                </a:cubicBezTo>
                <a:cubicBezTo>
                  <a:pt x="f528" y="f446"/>
                  <a:pt x="f527" y="f446"/>
                  <a:pt x="f527" y="f381"/>
                </a:cubicBezTo>
                <a:cubicBezTo>
                  <a:pt x="f527" y="f381"/>
                  <a:pt x="f527" y="f382"/>
                  <a:pt x="f527" y="f456"/>
                </a:cubicBezTo>
                <a:cubicBezTo>
                  <a:pt x="f526" y="f384"/>
                  <a:pt x="f526" y="f384"/>
                  <a:pt x="f526" y="f385"/>
                </a:cubicBezTo>
                <a:cubicBezTo>
                  <a:pt x="f526" y="f386"/>
                  <a:pt x="f525" y="f386"/>
                  <a:pt x="f525" y="f387"/>
                </a:cubicBezTo>
                <a:cubicBezTo>
                  <a:pt x="f525" y="f386"/>
                  <a:pt x="f525" y="f386"/>
                  <a:pt x="f525" y="f385"/>
                </a:cubicBezTo>
                <a:cubicBezTo>
                  <a:pt x="f525" y="f385"/>
                  <a:pt x="f525" y="f385"/>
                  <a:pt x="f526" y="f384"/>
                </a:cubicBezTo>
                <a:cubicBezTo>
                  <a:pt x="f526" y="f384"/>
                  <a:pt x="f526" y="f384"/>
                  <a:pt x="f526" y="f456"/>
                </a:cubicBezTo>
                <a:cubicBezTo>
                  <a:pt x="f526" y="f456"/>
                  <a:pt x="f526" y="f456"/>
                  <a:pt x="f526" y="f382"/>
                </a:cubicBezTo>
                <a:cubicBezTo>
                  <a:pt x="f526" y="f382"/>
                  <a:pt x="f526" y="f381"/>
                  <a:pt x="f526" y="f381"/>
                </a:cubicBezTo>
                <a:cubicBezTo>
                  <a:pt x="f527" y="f381"/>
                  <a:pt x="f527" y="f446"/>
                  <a:pt x="f527" y="f446"/>
                </a:cubicBezTo>
                <a:cubicBezTo>
                  <a:pt x="f527" y="f446"/>
                  <a:pt x="f527" y="f380"/>
                  <a:pt x="f527" y="f380"/>
                </a:cubicBezTo>
                <a:cubicBezTo>
                  <a:pt x="f526" y="f380"/>
                  <a:pt x="f525" y="f446"/>
                  <a:pt x="f525" y="f446"/>
                </a:cubicBezTo>
                <a:cubicBezTo>
                  <a:pt x="f524" y="f446"/>
                  <a:pt x="f524" y="f381"/>
                  <a:pt x="f523" y="f381"/>
                </a:cubicBezTo>
                <a:cubicBezTo>
                  <a:pt x="f523" y="f382"/>
                  <a:pt x="f522" y="f382"/>
                  <a:pt x="f522" y="f382"/>
                </a:cubicBezTo>
                <a:cubicBezTo>
                  <a:pt x="f521" y="f456"/>
                  <a:pt x="f521" y="f456"/>
                  <a:pt x="f521" y="f384"/>
                </a:cubicBezTo>
                <a:cubicBezTo>
                  <a:pt x="f520" y="f385"/>
                  <a:pt x="f519" y="f386"/>
                  <a:pt x="f518" y="f389"/>
                </a:cubicBezTo>
                <a:cubicBezTo>
                  <a:pt x="f518" y="f389"/>
                  <a:pt x="f518" y="f391"/>
                  <a:pt x="f519" y="f391"/>
                </a:cubicBezTo>
                <a:cubicBezTo>
                  <a:pt x="f520" y="f392"/>
                  <a:pt x="f520" y="f391"/>
                  <a:pt x="f521" y="f391"/>
                </a:cubicBezTo>
                <a:cubicBezTo>
                  <a:pt x="f521" y="f391"/>
                  <a:pt x="f522" y="f391"/>
                  <a:pt x="f522" y="f391"/>
                </a:cubicBezTo>
                <a:cubicBezTo>
                  <a:pt x="f522" y="f391"/>
                  <a:pt x="f522" y="f392"/>
                  <a:pt x="f522" y="f392"/>
                </a:cubicBezTo>
                <a:cubicBezTo>
                  <a:pt x="f521" y="f392"/>
                  <a:pt x="f521" y="f393"/>
                  <a:pt x="f521" y="f514"/>
                </a:cubicBezTo>
                <a:cubicBezTo>
                  <a:pt x="f520" y="f514"/>
                  <a:pt x="f519" y="f394"/>
                  <a:pt x="f519" y="f394"/>
                </a:cubicBezTo>
                <a:cubicBezTo>
                  <a:pt x="f518" y="f515"/>
                  <a:pt x="f517" y="f396"/>
                  <a:pt x="f517" y="f396"/>
                </a:cubicBezTo>
                <a:cubicBezTo>
                  <a:pt x="f516" y="f397"/>
                  <a:pt x="f516" y="f398"/>
                  <a:pt x="f511" y="f399"/>
                </a:cubicBezTo>
                <a:cubicBezTo>
                  <a:pt x="f510" y="f399"/>
                  <a:pt x="f510" y="f400"/>
                  <a:pt x="f509" y="f400"/>
                </a:cubicBezTo>
                <a:cubicBezTo>
                  <a:pt x="f508" y="f401"/>
                  <a:pt x="f508" y="f402"/>
                  <a:pt x="f507" y="f402"/>
                </a:cubicBezTo>
                <a:cubicBezTo>
                  <a:pt x="f507" y="f403"/>
                  <a:pt x="f506" y="f403"/>
                  <a:pt x="f506" y="f403"/>
                </a:cubicBezTo>
                <a:cubicBezTo>
                  <a:pt x="f505" y="f404"/>
                  <a:pt x="f504" y="f405"/>
                  <a:pt x="f503" y="f406"/>
                </a:cubicBezTo>
                <a:cubicBezTo>
                  <a:pt x="f502" y="f407"/>
                  <a:pt x="f501" y="f537"/>
                  <a:pt x="f500" y="f408"/>
                </a:cubicBezTo>
                <a:cubicBezTo>
                  <a:pt x="f500" y="f409"/>
                  <a:pt x="f501" y="f409"/>
                  <a:pt x="f501" y="f409"/>
                </a:cubicBezTo>
                <a:cubicBezTo>
                  <a:pt x="f501" y="f538"/>
                  <a:pt x="f500" y="f538"/>
                  <a:pt x="f500" y="f538"/>
                </a:cubicBezTo>
                <a:cubicBezTo>
                  <a:pt x="f500" y="f410"/>
                  <a:pt x="f500" y="f410"/>
                  <a:pt x="f500" y="f410"/>
                </a:cubicBezTo>
                <a:cubicBezTo>
                  <a:pt x="f500" y="f411"/>
                  <a:pt x="f500" y="f413"/>
                  <a:pt x="f502" y="f413"/>
                </a:cubicBezTo>
                <a:cubicBezTo>
                  <a:pt x="f502" y="f413"/>
                  <a:pt x="f503" y="f414"/>
                  <a:pt x="f503" y="f414"/>
                </a:cubicBezTo>
                <a:cubicBezTo>
                  <a:pt x="f503" y="f414"/>
                  <a:pt x="f504" y="f414"/>
                  <a:pt x="f504" y="f414"/>
                </a:cubicBezTo>
                <a:cubicBezTo>
                  <a:pt x="f505" y="f414"/>
                  <a:pt x="f506" y="f414"/>
                  <a:pt x="f505" y="f415"/>
                </a:cubicBezTo>
                <a:cubicBezTo>
                  <a:pt x="f504" y="f416"/>
                  <a:pt x="f505" y="f416"/>
                  <a:pt x="f505" y="f417"/>
                </a:cubicBezTo>
                <a:cubicBezTo>
                  <a:pt x="f506" y="f417"/>
                  <a:pt x="f506" y="f418"/>
                  <a:pt x="f507" y="f418"/>
                </a:cubicBezTo>
                <a:cubicBezTo>
                  <a:pt x="f507" y="f417"/>
                  <a:pt x="f507" y="f417"/>
                  <a:pt x="f507" y="f417"/>
                </a:cubicBezTo>
                <a:cubicBezTo>
                  <a:pt x="f508" y="f417"/>
                  <a:pt x="f508" y="f417"/>
                  <a:pt x="f508" y="f417"/>
                </a:cubicBezTo>
                <a:cubicBezTo>
                  <a:pt x="f509" y="f417"/>
                  <a:pt x="f509" y="f417"/>
                  <a:pt x="f509" y="f417"/>
                </a:cubicBezTo>
                <a:cubicBezTo>
                  <a:pt x="f510" y="f417"/>
                  <a:pt x="f510" y="f417"/>
                  <a:pt x="f510" y="f418"/>
                </a:cubicBezTo>
                <a:cubicBezTo>
                  <a:pt x="f510" y="f419"/>
                  <a:pt x="f510" y="f421"/>
                  <a:pt x="f511" y="f423"/>
                </a:cubicBezTo>
                <a:cubicBezTo>
                  <a:pt x="f511" y="f425"/>
                  <a:pt x="f516" y="f426"/>
                  <a:pt x="f517" y="f428"/>
                </a:cubicBezTo>
                <a:cubicBezTo>
                  <a:pt x="f517" y="f429"/>
                  <a:pt x="f517" y="f430"/>
                  <a:pt x="f517" y="f431"/>
                </a:cubicBezTo>
                <a:cubicBezTo>
                  <a:pt x="f517" y="f432"/>
                  <a:pt x="f518" y="f432"/>
                  <a:pt x="f517" y="f433"/>
                </a:cubicBezTo>
                <a:cubicBezTo>
                  <a:pt x="f517" y="f434"/>
                  <a:pt x="f517" y="f437"/>
                  <a:pt x="f517" y="f436"/>
                </a:cubicBezTo>
                <a:cubicBezTo>
                  <a:pt x="f517" y="f436"/>
                  <a:pt x="f518" y="f438"/>
                  <a:pt x="f518" y="f438"/>
                </a:cubicBezTo>
                <a:cubicBezTo>
                  <a:pt x="f518" y="f438"/>
                  <a:pt x="f518" y="f436"/>
                  <a:pt x="f518" y="f436"/>
                </a:cubicBezTo>
                <a:cubicBezTo>
                  <a:pt x="f519" y="f436"/>
                  <a:pt x="f519" y="f439"/>
                  <a:pt x="f519" y="f439"/>
                </a:cubicBezTo>
                <a:cubicBezTo>
                  <a:pt x="f519" y="f440"/>
                  <a:pt x="f520" y="f442"/>
                  <a:pt x="f520" y="f442"/>
                </a:cubicBezTo>
                <a:cubicBezTo>
                  <a:pt x="f521" y="f442"/>
                  <a:pt x="f521" y="f444"/>
                  <a:pt x="f522" y="f444"/>
                </a:cubicBezTo>
                <a:cubicBezTo>
                  <a:pt x="f522" y="f444"/>
                  <a:pt x="f522" y="f445"/>
                  <a:pt x="f522" y="f445"/>
                </a:cubicBezTo>
                <a:cubicBezTo>
                  <a:pt x="f523" y="f447"/>
                  <a:pt x="f523" y="f444"/>
                  <a:pt x="f523" y="f444"/>
                </a:cubicBezTo>
                <a:cubicBezTo>
                  <a:pt x="f523" y="f442"/>
                  <a:pt x="f523" y="f442"/>
                  <a:pt x="f524" y="f442"/>
                </a:cubicBezTo>
                <a:cubicBezTo>
                  <a:pt x="f524" y="f440"/>
                  <a:pt x="f524" y="f440"/>
                  <a:pt x="f524" y="f440"/>
                </a:cubicBezTo>
                <a:cubicBezTo>
                  <a:pt x="f524" y="f440"/>
                  <a:pt x="f524" y="f442"/>
                  <a:pt x="f525" y="f442"/>
                </a:cubicBezTo>
                <a:cubicBezTo>
                  <a:pt x="f525" y="f444"/>
                  <a:pt x="f525" y="f445"/>
                  <a:pt x="f525" y="f447"/>
                </a:cubicBezTo>
                <a:cubicBezTo>
                  <a:pt x="f525" y="f448"/>
                  <a:pt x="f526" y="f448"/>
                  <a:pt x="f526" y="f448"/>
                </a:cubicBezTo>
                <a:cubicBezTo>
                  <a:pt x="f526" y="f448"/>
                  <a:pt x="f526" y="f449"/>
                  <a:pt x="f527" y="f449"/>
                </a:cubicBezTo>
                <a:cubicBezTo>
                  <a:pt x="f527" y="f449"/>
                  <a:pt x="f527" y="f449"/>
                  <a:pt x="f527" y="f448"/>
                </a:cubicBezTo>
                <a:cubicBezTo>
                  <a:pt x="f528" y="f448"/>
                  <a:pt x="f528" y="f448"/>
                  <a:pt x="f528" y="f449"/>
                </a:cubicBezTo>
                <a:cubicBezTo>
                  <a:pt x="f529" y="f449"/>
                  <a:pt x="f529" y="f450"/>
                  <a:pt x="f530" y="f450"/>
                </a:cubicBezTo>
                <a:cubicBezTo>
                  <a:pt x="f531" y="f450"/>
                  <a:pt x="f532" y="f450"/>
                  <a:pt x="f532" y="f451"/>
                </a:cubicBezTo>
                <a:cubicBezTo>
                  <a:pt x="f532" y="f452"/>
                  <a:pt x="f533" y="f453"/>
                  <a:pt x="f533" y="f454"/>
                </a:cubicBezTo>
                <a:cubicBezTo>
                  <a:pt x="f534" y="f454"/>
                  <a:pt x="f535" y="f455"/>
                  <a:pt x="f535" y="f455"/>
                </a:cubicBezTo>
                <a:cubicBezTo>
                  <a:pt x="f539" y="f457"/>
                  <a:pt x="f540" y="f458"/>
                  <a:pt x="f541" y="f459"/>
                </a:cubicBezTo>
                <a:cubicBezTo>
                  <a:pt x="f541" y="f459"/>
                  <a:pt x="f542" y="f460"/>
                  <a:pt x="f543" y="f460"/>
                </a:cubicBezTo>
                <a:cubicBezTo>
                  <a:pt x="f543" y="f460"/>
                  <a:pt x="f544" y="f460"/>
                  <a:pt x="f545" y="f460"/>
                </a:cubicBezTo>
                <a:cubicBezTo>
                  <a:pt x="f545" y="f461"/>
                  <a:pt x="f546" y="f461"/>
                  <a:pt x="f546" y="f461"/>
                </a:cubicBezTo>
                <a:cubicBezTo>
                  <a:pt x="f547" y="f461"/>
                  <a:pt x="f548" y="f462"/>
                  <a:pt x="f549" y="f463"/>
                </a:cubicBezTo>
                <a:cubicBezTo>
                  <a:pt x="f550" y="f463"/>
                  <a:pt x="f551" y="f462"/>
                  <a:pt x="f551" y="f463"/>
                </a:cubicBezTo>
                <a:cubicBezTo>
                  <a:pt x="f552" y="f463"/>
                  <a:pt x="f553" y="f463"/>
                  <a:pt x="f553" y="f464"/>
                </a:cubicBezTo>
                <a:cubicBezTo>
                  <a:pt x="f554" y="f464"/>
                  <a:pt x="f555" y="f464"/>
                  <a:pt x="f556" y="f465"/>
                </a:cubicBezTo>
                <a:cubicBezTo>
                  <a:pt x="f556" y="f465"/>
                  <a:pt x="f556" y="f465"/>
                  <a:pt x="f557" y="f465"/>
                </a:cubicBezTo>
                <a:cubicBezTo>
                  <a:pt x="f557" y="f465"/>
                  <a:pt x="f558" y="f465"/>
                  <a:pt x="f558" y="f465"/>
                </a:cubicBezTo>
                <a:cubicBezTo>
                  <a:pt x="f559" y="f465"/>
                  <a:pt x="f560" y="f465"/>
                  <a:pt x="f561" y="f465"/>
                </a:cubicBezTo>
                <a:cubicBezTo>
                  <a:pt x="f562" y="f465"/>
                  <a:pt x="f562" y="f467"/>
                  <a:pt x="f563" y="f467"/>
                </a:cubicBezTo>
                <a:cubicBezTo>
                  <a:pt x="f564" y="f467"/>
                  <a:pt x="f564" y="f467"/>
                  <a:pt x="f564" y="f465"/>
                </a:cubicBezTo>
                <a:cubicBezTo>
                  <a:pt x="f564" y="f465"/>
                  <a:pt x="f564" y="f465"/>
                  <a:pt x="f564" y="f465"/>
                </a:cubicBezTo>
                <a:cubicBezTo>
                  <a:pt x="f564" y="f464"/>
                  <a:pt x="f564" y="f464"/>
                  <a:pt x="f564" y="f464"/>
                </a:cubicBezTo>
                <a:cubicBezTo>
                  <a:pt x="f565" y="f464"/>
                  <a:pt x="f565" y="f464"/>
                  <a:pt x="f566" y="f464"/>
                </a:cubicBezTo>
                <a:cubicBezTo>
                  <a:pt x="f566" y="f465"/>
                  <a:pt x="f567" y="f465"/>
                  <a:pt x="f568" y="f465"/>
                </a:cubicBezTo>
                <a:cubicBezTo>
                  <a:pt x="f569" y="f465"/>
                  <a:pt x="f569" y="f465"/>
                  <a:pt x="f570" y="f465"/>
                </a:cubicBezTo>
                <a:cubicBezTo>
                  <a:pt x="f571" y="f465"/>
                  <a:pt x="f572" y="f465"/>
                  <a:pt x="f573" y="f464"/>
                </a:cubicBezTo>
                <a:cubicBezTo>
                  <a:pt x="f573" y="f464"/>
                  <a:pt x="f572" y="f463"/>
                  <a:pt x="f573" y="f462"/>
                </a:cubicBezTo>
                <a:cubicBezTo>
                  <a:pt x="f574" y="f462"/>
                  <a:pt x="f574" y="f463"/>
                  <a:pt x="f575" y="f463"/>
                </a:cubicBezTo>
                <a:cubicBezTo>
                  <a:pt x="f576" y="f464"/>
                  <a:pt x="f577" y="f464"/>
                  <a:pt x="f577" y="f464"/>
                </a:cubicBezTo>
                <a:cubicBezTo>
                  <a:pt x="f578" y="f464"/>
                  <a:pt x="f579" y="f465"/>
                  <a:pt x="f580" y="f465"/>
                </a:cubicBezTo>
                <a:cubicBezTo>
                  <a:pt x="f581" y="f465"/>
                  <a:pt x="f581" y="f465"/>
                  <a:pt x="f582" y="f465"/>
                </a:cubicBezTo>
                <a:cubicBezTo>
                  <a:pt x="f583" y="f465"/>
                  <a:pt x="f584" y="f465"/>
                  <a:pt x="f585" y="f465"/>
                </a:cubicBezTo>
                <a:cubicBezTo>
                  <a:pt x="f585" y="f465"/>
                  <a:pt x="f586" y="f465"/>
                  <a:pt x="f586" y="f464"/>
                </a:cubicBezTo>
                <a:cubicBezTo>
                  <a:pt x="f586" y="f464"/>
                  <a:pt x="f587" y="f464"/>
                  <a:pt x="f587" y="f464"/>
                </a:cubicBezTo>
                <a:cubicBezTo>
                  <a:pt x="f587" y="f464"/>
                  <a:pt x="f587" y="f467"/>
                  <a:pt x="f587" y="f467"/>
                </a:cubicBezTo>
                <a:cubicBezTo>
                  <a:pt x="f587" y="f468"/>
                  <a:pt x="f588" y="f466"/>
                  <a:pt x="f588" y="f466"/>
                </a:cubicBezTo>
                <a:cubicBezTo>
                  <a:pt x="f589" y="f469"/>
                  <a:pt x="f589" y="f469"/>
                  <a:pt x="f590" y="f469"/>
                </a:cubicBezTo>
                <a:cubicBezTo>
                  <a:pt x="f591" y="f469"/>
                  <a:pt x="f592" y="f469"/>
                  <a:pt x="f592" y="f470"/>
                </a:cubicBezTo>
                <a:cubicBezTo>
                  <a:pt x="f593" y="f470"/>
                  <a:pt x="f593" y="f471"/>
                  <a:pt x="f594" y="f472"/>
                </a:cubicBezTo>
                <a:cubicBezTo>
                  <a:pt x="f594" y="f472"/>
                  <a:pt x="f595" y="f473"/>
                  <a:pt x="f595" y="f474"/>
                </a:cubicBezTo>
                <a:cubicBezTo>
                  <a:pt x="f596" y="f474"/>
                  <a:pt x="f596" y="f474"/>
                  <a:pt x="f596" y="f474"/>
                </a:cubicBezTo>
                <a:cubicBezTo>
                  <a:pt x="f597" y="f475"/>
                  <a:pt x="f597" y="f474"/>
                  <a:pt x="f597" y="f475"/>
                </a:cubicBezTo>
                <a:cubicBezTo>
                  <a:pt x="f598" y="f475"/>
                  <a:pt x="f599" y="f477"/>
                  <a:pt x="f600" y="f475"/>
                </a:cubicBezTo>
                <a:cubicBezTo>
                  <a:pt x="f601" y="f474"/>
                  <a:pt x="f601" y="f472"/>
                  <a:pt x="f601" y="f471"/>
                </a:cubicBezTo>
                <a:cubicBezTo>
                  <a:pt x="f602" y="f471"/>
                  <a:pt x="f601" y="f472"/>
                  <a:pt x="f601" y="f472"/>
                </a:cubicBezTo>
                <a:cubicBezTo>
                  <a:pt x="f601" y="f473"/>
                  <a:pt x="f601" y="f474"/>
                  <a:pt x="f601" y="f475"/>
                </a:cubicBezTo>
                <a:cubicBezTo>
                  <a:pt x="f601" y="f475"/>
                  <a:pt x="f601" y="f475"/>
                  <a:pt x="f601" y="f476"/>
                </a:cubicBezTo>
                <a:cubicBezTo>
                  <a:pt x="f600" y="f476"/>
                  <a:pt x="f600" y="f477"/>
                  <a:pt x="f600" y="f477"/>
                </a:cubicBezTo>
                <a:cubicBezTo>
                  <a:pt x="f600" y="f478"/>
                  <a:pt x="f600" y="f479"/>
                  <a:pt x="f600" y="f480"/>
                </a:cubicBezTo>
                <a:cubicBezTo>
                  <a:pt x="f600" y="f481"/>
                  <a:pt x="f601" y="f482"/>
                  <a:pt x="f601" y="f483"/>
                </a:cubicBezTo>
                <a:cubicBezTo>
                  <a:pt x="f602" y="f603"/>
                  <a:pt x="f604" y="f484"/>
                  <a:pt x="f605" y="f485"/>
                </a:cubicBezTo>
                <a:cubicBezTo>
                  <a:pt x="f606" y="f486"/>
                  <a:pt x="f607" y="f487"/>
                  <a:pt x="f608" y="f513"/>
                </a:cubicBezTo>
                <a:cubicBezTo>
                  <a:pt x="f609" y="f513"/>
                  <a:pt x="f610" y="f488"/>
                  <a:pt x="f611" y="f488"/>
                </a:cubicBezTo>
                <a:cubicBezTo>
                  <a:pt x="f612" y="f489"/>
                  <a:pt x="f612" y="f489"/>
                  <a:pt x="f613" y="f490"/>
                </a:cubicBezTo>
                <a:cubicBezTo>
                  <a:pt x="f614" y="f490"/>
                  <a:pt x="f615" y="f490"/>
                  <a:pt x="f615" y="f491"/>
                </a:cubicBezTo>
                <a:cubicBezTo>
                  <a:pt x="f616" y="f491"/>
                  <a:pt x="f616" y="f492"/>
                  <a:pt x="f617" y="f492"/>
                </a:cubicBezTo>
                <a:cubicBezTo>
                  <a:pt x="f618" y="f492"/>
                  <a:pt x="f618" y="f493"/>
                  <a:pt x="f619" y="f493"/>
                </a:cubicBezTo>
                <a:cubicBezTo>
                  <a:pt x="f620" y="f494"/>
                  <a:pt x="f621" y="f494"/>
                  <a:pt x="f622" y="f494"/>
                </a:cubicBezTo>
                <a:cubicBezTo>
                  <a:pt x="f623" y="f494"/>
                  <a:pt x="f624" y="f492"/>
                  <a:pt x="f625" y="f492"/>
                </a:cubicBezTo>
                <a:cubicBezTo>
                  <a:pt x="f625" y="f492"/>
                  <a:pt x="f626" y="f492"/>
                  <a:pt x="f627" y="f492"/>
                </a:cubicBezTo>
                <a:cubicBezTo>
                  <a:pt x="f628" y="f492"/>
                  <a:pt x="f628" y="f491"/>
                  <a:pt x="f629" y="f491"/>
                </a:cubicBezTo>
                <a:cubicBezTo>
                  <a:pt x="f630" y="f491"/>
                  <a:pt x="f630" y="f492"/>
                  <a:pt x="f631" y="f492"/>
                </a:cubicBezTo>
                <a:cubicBezTo>
                  <a:pt x="f631" y="f492"/>
                  <a:pt x="f632" y="f493"/>
                  <a:pt x="f632" y="f493"/>
                </a:cubicBezTo>
                <a:cubicBezTo>
                  <a:pt x="f632" y="f493"/>
                  <a:pt x="f633" y="f493"/>
                  <a:pt x="f633" y="f494"/>
                </a:cubicBezTo>
                <a:cubicBezTo>
                  <a:pt x="f632" y="f494"/>
                  <a:pt x="f631" y="f494"/>
                  <a:pt x="f631" y="f494"/>
                </a:cubicBezTo>
                <a:cubicBezTo>
                  <a:pt x="f630" y="f494"/>
                  <a:pt x="f630" y="f494"/>
                  <a:pt x="f630" y="f493"/>
                </a:cubicBezTo>
                <a:cubicBezTo>
                  <a:pt x="f629" y="f493"/>
                  <a:pt x="f629" y="f493"/>
                  <a:pt x="f629" y="f493"/>
                </a:cubicBezTo>
                <a:cubicBezTo>
                  <a:pt x="f628" y="f493"/>
                  <a:pt x="f628" y="f494"/>
                  <a:pt x="f627" y="f495"/>
                </a:cubicBezTo>
                <a:cubicBezTo>
                  <a:pt x="f627" y="f495"/>
                  <a:pt x="f627" y="f495"/>
                  <a:pt x="f627" y="f496"/>
                </a:cubicBezTo>
                <a:cubicBezTo>
                  <a:pt x="f627" y="f496"/>
                  <a:pt x="f627" y="f497"/>
                  <a:pt x="f627" y="f497"/>
                </a:cubicBezTo>
                <a:cubicBezTo>
                  <a:pt x="f627" y="f498"/>
                  <a:pt x="f626" y="f512"/>
                  <a:pt x="f626" y="f512"/>
                </a:cubicBezTo>
                <a:cubicBezTo>
                  <a:pt x="f625" y="f512"/>
                  <a:pt x="f625" y="f512"/>
                  <a:pt x="f625" y="f500"/>
                </a:cubicBezTo>
                <a:cubicBezTo>
                  <a:pt x="f625" y="f500"/>
                  <a:pt x="f634" y="f500"/>
                  <a:pt x="f634" y="f500"/>
                </a:cubicBezTo>
                <a:cubicBezTo>
                  <a:pt x="f634" y="f500"/>
                  <a:pt x="f624" y="f500"/>
                  <a:pt x="f624" y="f501"/>
                </a:cubicBezTo>
                <a:cubicBezTo>
                  <a:pt x="f624" y="f501"/>
                  <a:pt x="f624" y="f501"/>
                  <a:pt x="f624" y="f501"/>
                </a:cubicBezTo>
                <a:cubicBezTo>
                  <a:pt x="f634" y="f502"/>
                  <a:pt x="f625" y="f502"/>
                  <a:pt x="f625" y="f502"/>
                </a:cubicBezTo>
                <a:cubicBezTo>
                  <a:pt x="f626" y="f503"/>
                  <a:pt x="f627" y="f503"/>
                  <a:pt x="f627" y="f504"/>
                </a:cubicBezTo>
                <a:cubicBezTo>
                  <a:pt x="f628" y="f504"/>
                  <a:pt x="f629" y="f505"/>
                  <a:pt x="f629" y="f505"/>
                </a:cubicBezTo>
                <a:cubicBezTo>
                  <a:pt x="f630" y="f506"/>
                  <a:pt x="f631" y="f506"/>
                  <a:pt x="f631" y="f507"/>
                </a:cubicBezTo>
                <a:cubicBezTo>
                  <a:pt x="f632" y="f507"/>
                  <a:pt x="f632" y="f507"/>
                  <a:pt x="f632" y="f507"/>
                </a:cubicBezTo>
                <a:cubicBezTo>
                  <a:pt x="f633" y="f507"/>
                  <a:pt x="f632" y="f507"/>
                  <a:pt x="f633" y="f506"/>
                </a:cubicBezTo>
                <a:cubicBezTo>
                  <a:pt x="f633" y="f506"/>
                  <a:pt x="f633" y="f506"/>
                  <a:pt x="f633" y="f506"/>
                </a:cubicBezTo>
                <a:cubicBezTo>
                  <a:pt x="f635" y="f505"/>
                  <a:pt x="f635" y="f505"/>
                  <a:pt x="f635" y="f505"/>
                </a:cubicBezTo>
                <a:cubicBezTo>
                  <a:pt x="f636" y="f504"/>
                  <a:pt x="f636" y="f505"/>
                  <a:pt x="f636" y="f505"/>
                </a:cubicBezTo>
                <a:cubicBezTo>
                  <a:pt x="f637" y="f506"/>
                  <a:pt x="f637" y="f507"/>
                  <a:pt x="f638" y="f507"/>
                </a:cubicBezTo>
                <a:cubicBezTo>
                  <a:pt x="f638" y="f507"/>
                  <a:pt x="f638" y="f508"/>
                  <a:pt x="f638" y="f508"/>
                </a:cubicBezTo>
                <a:cubicBezTo>
                  <a:pt x="f639" y="f508"/>
                  <a:pt x="f640" y="f508"/>
                  <a:pt x="f641" y="f508"/>
                </a:cubicBezTo>
                <a:cubicBezTo>
                  <a:pt x="f641" y="f507"/>
                  <a:pt x="f641" y="f506"/>
                  <a:pt x="f642" y="f506"/>
                </a:cubicBezTo>
                <a:cubicBezTo>
                  <a:pt x="f643" y="f506"/>
                  <a:pt x="f643" y="f508"/>
                  <a:pt x="f643" y="f508"/>
                </a:cubicBezTo>
                <a:cubicBezTo>
                  <a:pt x="f643" y="f509"/>
                  <a:pt x="f643" y="f510"/>
                  <a:pt x="f644" y="f510"/>
                </a:cubicBezTo>
                <a:cubicBezTo>
                  <a:pt x="f645" y="f510"/>
                  <a:pt x="f645" y="f510"/>
                  <a:pt x="f645" y="f510"/>
                </a:cubicBezTo>
                <a:cubicBezTo>
                  <a:pt x="f646" y="f510"/>
                  <a:pt x="f646" y="f510"/>
                  <a:pt x="f646" y="f511"/>
                </a:cubicBezTo>
                <a:cubicBezTo>
                  <a:pt x="f646" y="f511"/>
                  <a:pt x="f646" y="f516"/>
                  <a:pt x="f647" y="f516"/>
                </a:cubicBezTo>
                <a:cubicBezTo>
                  <a:pt x="f648" y="f516"/>
                  <a:pt x="f648" y="f517"/>
                  <a:pt x="f648" y="f517"/>
                </a:cubicBezTo>
                <a:cubicBezTo>
                  <a:pt x="f648" y="f518"/>
                  <a:pt x="f649" y="f518"/>
                  <a:pt x="f648" y="f519"/>
                </a:cubicBezTo>
                <a:cubicBezTo>
                  <a:pt x="f648" y="f519"/>
                  <a:pt x="f647" y="f519"/>
                  <a:pt x="f647" y="f519"/>
                </a:cubicBezTo>
                <a:cubicBezTo>
                  <a:pt x="f647" y="f519"/>
                  <a:pt x="f646" y="f519"/>
                  <a:pt x="f646" y="f519"/>
                </a:cubicBezTo>
                <a:cubicBezTo>
                  <a:pt x="f645" y="f519"/>
                  <a:pt x="f644" y="f518"/>
                  <a:pt x="f644" y="f518"/>
                </a:cubicBezTo>
                <a:cubicBezTo>
                  <a:pt x="f643" y="f518"/>
                  <a:pt x="f642" y="f519"/>
                  <a:pt x="f641" y="f519"/>
                </a:cubicBezTo>
                <a:cubicBezTo>
                  <a:pt x="f640" y="f519"/>
                  <a:pt x="f640" y="f520"/>
                  <a:pt x="f639" y="f520"/>
                </a:cubicBezTo>
                <a:cubicBezTo>
                  <a:pt x="f638" y="f520"/>
                  <a:pt x="f637" y="f520"/>
                  <a:pt x="f637" y="f521"/>
                </a:cubicBezTo>
                <a:cubicBezTo>
                  <a:pt x="f637" y="f521"/>
                  <a:pt x="f637" y="f521"/>
                  <a:pt x="f637" y="f521"/>
                </a:cubicBezTo>
                <a:cubicBezTo>
                  <a:pt x="f638" y="f521"/>
                  <a:pt x="f639" y="f521"/>
                  <a:pt x="f640" y="f521"/>
                </a:cubicBezTo>
                <a:cubicBezTo>
                  <a:pt x="f641" y="f521"/>
                  <a:pt x="f641" y="f521"/>
                  <a:pt x="f642" y="f521"/>
                </a:cubicBezTo>
                <a:cubicBezTo>
                  <a:pt x="f644" y="f521"/>
                  <a:pt x="f646" y="f521"/>
                  <a:pt x="f648" y="f521"/>
                </a:cubicBezTo>
                <a:cubicBezTo>
                  <a:pt x="f650" y="f521"/>
                  <a:pt x="f651" y="f521"/>
                  <a:pt x="f652" y="f520"/>
                </a:cubicBezTo>
                <a:cubicBezTo>
                  <a:pt x="f653" y="f520"/>
                  <a:pt x="f654" y="f520"/>
                  <a:pt x="f655" y="f520"/>
                </a:cubicBezTo>
                <a:cubicBezTo>
                  <a:pt x="f655" y="f520"/>
                  <a:pt x="f656" y="f520"/>
                  <a:pt x="f656" y="f520"/>
                </a:cubicBezTo>
                <a:cubicBezTo>
                  <a:pt x="f656" y="f520"/>
                  <a:pt x="f656" y="f520"/>
                  <a:pt x="f657" y="f520"/>
                </a:cubicBezTo>
                <a:cubicBezTo>
                  <a:pt x="f657" y="f521"/>
                  <a:pt x="f657" y="f520"/>
                  <a:pt x="f658" y="f521"/>
                </a:cubicBezTo>
                <a:cubicBezTo>
                  <a:pt x="f658" y="f521"/>
                  <a:pt x="f658" y="f521"/>
                  <a:pt x="f658" y="f521"/>
                </a:cubicBezTo>
                <a:cubicBezTo>
                  <a:pt x="f659" y="f520"/>
                  <a:pt x="f658" y="f520"/>
                  <a:pt x="f658" y="f520"/>
                </a:cubicBezTo>
                <a:cubicBezTo>
                  <a:pt x="f659" y="f519"/>
                  <a:pt x="f660" y="f520"/>
                  <a:pt x="f660" y="f520"/>
                </a:cubicBezTo>
                <a:cubicBezTo>
                  <a:pt x="f660" y="f520"/>
                  <a:pt x="f661" y="f520"/>
                  <a:pt x="f661" y="f520"/>
                </a:cubicBezTo>
                <a:cubicBezTo>
                  <a:pt x="f661" y="f520"/>
                  <a:pt x="f662" y="f520"/>
                  <a:pt x="f662" y="f520"/>
                </a:cubicBezTo>
                <a:cubicBezTo>
                  <a:pt x="f663" y="f520"/>
                  <a:pt x="f662" y="f519"/>
                  <a:pt x="f662" y="f519"/>
                </a:cubicBezTo>
                <a:cubicBezTo>
                  <a:pt x="f661" y="f519"/>
                  <a:pt x="f661" y="f519"/>
                  <a:pt x="f661" y="f519"/>
                </a:cubicBezTo>
                <a:cubicBezTo>
                  <a:pt x="f660" y="f518"/>
                  <a:pt x="f660" y="f518"/>
                  <a:pt x="f664" y="f518"/>
                </a:cubicBezTo>
                <a:cubicBezTo>
                  <a:pt x="f664" y="f518"/>
                  <a:pt x="f664" y="f518"/>
                  <a:pt x="f659" y="f518"/>
                </a:cubicBezTo>
                <a:cubicBezTo>
                  <a:pt x="f659" y="f518"/>
                  <a:pt x="f658" y="f519"/>
                  <a:pt x="f658" y="f518"/>
                </a:cubicBezTo>
                <a:cubicBezTo>
                  <a:pt x="f657" y="f518"/>
                  <a:pt x="f659" y="f517"/>
                  <a:pt x="f659" y="f517"/>
                </a:cubicBezTo>
                <a:cubicBezTo>
                  <a:pt x="f664" y="f517"/>
                  <a:pt x="f661" y="f517"/>
                  <a:pt x="f662" y="f517"/>
                </a:cubicBezTo>
                <a:cubicBezTo>
                  <a:pt x="f662" y="f517"/>
                  <a:pt x="f663" y="f516"/>
                  <a:pt x="f665" y="f516"/>
                </a:cubicBezTo>
                <a:cubicBezTo>
                  <a:pt x="f665" y="f516"/>
                  <a:pt x="f666" y="f516"/>
                  <a:pt x="f667" y="f511"/>
                </a:cubicBezTo>
                <a:cubicBezTo>
                  <a:pt x="f668" y="f511"/>
                  <a:pt x="f668" y="f510"/>
                  <a:pt x="f669" y="f510"/>
                </a:cubicBezTo>
                <a:cubicBezTo>
                  <a:pt x="f670" y="f509"/>
                  <a:pt x="f671" y="f509"/>
                  <a:pt x="f185" y="f510"/>
                </a:cubicBezTo>
                <a:cubicBezTo>
                  <a:pt x="f53" y="f510"/>
                  <a:pt x="f55" y="f510"/>
                  <a:pt x="f56" y="f510"/>
                </a:cubicBezTo>
                <a:cubicBezTo>
                  <a:pt x="f57" y="f510"/>
                  <a:pt x="f58" y="f510"/>
                  <a:pt x="f58" y="f510"/>
                </a:cubicBezTo>
                <a:cubicBezTo>
                  <a:pt x="f184" y="f510"/>
                  <a:pt x="f59" y="f511"/>
                  <a:pt x="f59" y="f511"/>
                </a:cubicBezTo>
                <a:cubicBezTo>
                  <a:pt x="f183" y="f511"/>
                  <a:pt x="f183" y="f516"/>
                  <a:pt x="f183" y="f516"/>
                </a:cubicBezTo>
                <a:cubicBezTo>
                  <a:pt x="f183" y="f516"/>
                  <a:pt x="f60" y="f516"/>
                  <a:pt x="f60" y="f516"/>
                </a:cubicBezTo>
                <a:cubicBezTo>
                  <a:pt x="f61" y="f517"/>
                  <a:pt x="f61" y="f519"/>
                  <a:pt x="f63" y="f520"/>
                </a:cubicBezTo>
                <a:cubicBezTo>
                  <a:pt x="f64" y="f520"/>
                  <a:pt x="f65" y="f520"/>
                  <a:pt x="f67" y="f520"/>
                </a:cubicBezTo>
                <a:cubicBezTo>
                  <a:pt x="f71" y="f520"/>
                  <a:pt x="f74" y="f520"/>
                  <a:pt x="f75" y="f520"/>
                </a:cubicBezTo>
                <a:cubicBezTo>
                  <a:pt x="f78" y="f519"/>
                  <a:pt x="f80" y="f519"/>
                  <a:pt x="f84" y="f519"/>
                </a:cubicBezTo>
                <a:cubicBezTo>
                  <a:pt x="f87" y="f519"/>
                  <a:pt x="f89" y="f518"/>
                  <a:pt x="f93" y="f518"/>
                </a:cubicBezTo>
                <a:cubicBezTo>
                  <a:pt x="f96" y="f518"/>
                  <a:pt x="f96" y="f518"/>
                  <a:pt x="f96" y="f518"/>
                </a:cubicBezTo>
                <a:cubicBezTo>
                  <a:pt x="f97" y="f518"/>
                  <a:pt x="f97" y="f518"/>
                  <a:pt x="f99" y="f518"/>
                </a:cubicBezTo>
                <a:cubicBezTo>
                  <a:pt x="f99" y="f519"/>
                  <a:pt x="f102" y="f519"/>
                  <a:pt x="f102" y="f519"/>
                </a:cubicBezTo>
                <a:cubicBezTo>
                  <a:pt x="f105" y="f520"/>
                  <a:pt x="f106" y="f521"/>
                  <a:pt x="f106" y="f521"/>
                </a:cubicBezTo>
                <a:cubicBezTo>
                  <a:pt x="f106" y="f522"/>
                  <a:pt x="f106" y="f523"/>
                  <a:pt x="f106" y="f524"/>
                </a:cubicBezTo>
                <a:cubicBezTo>
                  <a:pt x="f106" y="f524"/>
                  <a:pt x="f106" y="f525"/>
                  <a:pt x="f108" y="f525"/>
                </a:cubicBezTo>
                <a:cubicBezTo>
                  <a:pt x="f109" y="f526"/>
                  <a:pt x="f110" y="f528"/>
                  <a:pt x="f120" y="f528"/>
                </a:cubicBezTo>
                <a:cubicBezTo>
                  <a:pt x="f122" y="f528"/>
                  <a:pt x="f123" y="f529"/>
                  <a:pt x="f124" y="f529"/>
                </a:cubicBezTo>
                <a:cubicBezTo>
                  <a:pt x="f125" y="f529"/>
                  <a:pt x="f126" y="f529"/>
                  <a:pt x="f126" y="f529"/>
                </a:cubicBezTo>
                <a:cubicBezTo>
                  <a:pt x="f127" y="f529"/>
                  <a:pt x="f129" y="f530"/>
                  <a:pt x="f131" y="f530"/>
                </a:cubicBezTo>
                <a:cubicBezTo>
                  <a:pt x="f133" y="f530"/>
                  <a:pt x="f135" y="f529"/>
                  <a:pt x="f136" y="f530"/>
                </a:cubicBezTo>
                <a:cubicBezTo>
                  <a:pt x="f137" y="f531"/>
                  <a:pt x="f137" y="f533"/>
                  <a:pt x="f137" y="f535"/>
                </a:cubicBezTo>
                <a:cubicBezTo>
                  <a:pt x="f138" y="f535"/>
                  <a:pt x="f138" y="f535"/>
                  <a:pt x="f138" y="f536"/>
                </a:cubicBezTo>
                <a:cubicBezTo>
                  <a:pt x="f138" y="f536"/>
                  <a:pt x="f138" y="f539"/>
                  <a:pt x="f138" y="f539"/>
                </a:cubicBezTo>
                <a:cubicBezTo>
                  <a:pt x="f138" y="f540"/>
                  <a:pt x="f139" y="f540"/>
                  <a:pt x="f140" y="f540"/>
                </a:cubicBezTo>
                <a:cubicBezTo>
                  <a:pt x="f141" y="f540"/>
                  <a:pt x="f141" y="f539"/>
                  <a:pt x="f142" y="f536"/>
                </a:cubicBezTo>
                <a:cubicBezTo>
                  <a:pt x="f142" y="f536"/>
                  <a:pt x="f143" y="f535"/>
                  <a:pt x="f143" y="f535"/>
                </a:cubicBezTo>
                <a:cubicBezTo>
                  <a:pt x="f142" y="f534"/>
                  <a:pt x="f142" y="f534"/>
                  <a:pt x="f142" y="f533"/>
                </a:cubicBezTo>
                <a:cubicBezTo>
                  <a:pt x="f142" y="f533"/>
                  <a:pt x="f142" y="f533"/>
                  <a:pt x="f142" y="f532"/>
                </a:cubicBezTo>
                <a:cubicBezTo>
                  <a:pt x="f142" y="f532"/>
                  <a:pt x="f141" y="f532"/>
                  <a:pt x="f141" y="f532"/>
                </a:cubicBezTo>
                <a:cubicBezTo>
                  <a:pt x="f141" y="f531"/>
                  <a:pt x="f141" y="f531"/>
                  <a:pt x="f141" y="f531"/>
                </a:cubicBezTo>
                <a:cubicBezTo>
                  <a:pt x="f140" y="f530"/>
                  <a:pt x="f140" y="f531"/>
                  <a:pt x="f139" y="f531"/>
                </a:cubicBezTo>
                <a:cubicBezTo>
                  <a:pt x="f139" y="f532"/>
                  <a:pt x="f138" y="f532"/>
                  <a:pt x="f137" y="f532"/>
                </a:cubicBezTo>
                <a:cubicBezTo>
                  <a:pt x="f137" y="f532"/>
                  <a:pt x="f137" y="f532"/>
                  <a:pt x="f137" y="f531"/>
                </a:cubicBezTo>
                <a:cubicBezTo>
                  <a:pt x="f137" y="f531"/>
                  <a:pt x="f136" y="f530"/>
                  <a:pt x="f137" y="f530"/>
                </a:cubicBezTo>
                <a:cubicBezTo>
                  <a:pt x="f138" y="f530"/>
                  <a:pt x="f139" y="f530"/>
                  <a:pt x="f139" y="f530"/>
                </a:cubicBezTo>
                <a:cubicBezTo>
                  <a:pt x="f140" y="f529"/>
                  <a:pt x="f141" y="f529"/>
                  <a:pt x="f141" y="f529"/>
                </a:cubicBezTo>
                <a:cubicBezTo>
                  <a:pt x="f143" y="f528"/>
                  <a:pt x="f145" y="f528"/>
                  <a:pt x="f146" y="f527"/>
                </a:cubicBezTo>
                <a:cubicBezTo>
                  <a:pt x="f147" y="f527"/>
                  <a:pt x="f148" y="f527"/>
                  <a:pt x="f149" y="f527"/>
                </a:cubicBezTo>
                <a:cubicBezTo>
                  <a:pt x="f149" y="f526"/>
                  <a:pt x="f150" y="f526"/>
                  <a:pt x="f151" y="f526"/>
                </a:cubicBezTo>
                <a:cubicBezTo>
                  <a:pt x="f151" y="f525"/>
                  <a:pt x="f152" y="f525"/>
                  <a:pt x="f152" y="f525"/>
                </a:cubicBezTo>
                <a:cubicBezTo>
                  <a:pt x="f153" y="f524"/>
                  <a:pt x="f153" y="f524"/>
                  <a:pt x="f154" y="f524"/>
                </a:cubicBezTo>
                <a:cubicBezTo>
                  <a:pt x="f155" y="f524"/>
                  <a:pt x="f156" y="f524"/>
                  <a:pt x="f156" y="f524"/>
                </a:cubicBezTo>
                <a:cubicBezTo>
                  <a:pt x="f157" y="f523"/>
                  <a:pt x="f157" y="f523"/>
                  <a:pt x="f157" y="f522"/>
                </a:cubicBezTo>
                <a:cubicBezTo>
                  <a:pt x="f157" y="f521"/>
                  <a:pt x="f157" y="f520"/>
                  <a:pt x="f157" y="f519"/>
                </a:cubicBezTo>
                <a:cubicBezTo>
                  <a:pt x="f156" y="f518"/>
                  <a:pt x="f156" y="f517"/>
                  <a:pt x="f155" y="f511"/>
                </a:cubicBezTo>
                <a:cubicBezTo>
                  <a:pt x="f155" y="f510"/>
                  <a:pt x="f154" y="f510"/>
                  <a:pt x="f154" y="f509"/>
                </a:cubicBezTo>
                <a:cubicBezTo>
                  <a:pt x="f153" y="f508"/>
                  <a:pt x="f153" y="f508"/>
                  <a:pt x="f153" y="f507"/>
                </a:cubicBezTo>
                <a:cubicBezTo>
                  <a:pt x="f153" y="f506"/>
                  <a:pt x="f153" y="f506"/>
                  <a:pt x="f152" y="f505"/>
                </a:cubicBezTo>
                <a:cubicBezTo>
                  <a:pt x="f152" y="f504"/>
                  <a:pt x="f151" y="f504"/>
                  <a:pt x="f151" y="f503"/>
                </a:cubicBezTo>
                <a:cubicBezTo>
                  <a:pt x="f152" y="f502"/>
                  <a:pt x="f152" y="f501"/>
                  <a:pt x="f152" y="f501"/>
                </a:cubicBezTo>
                <a:cubicBezTo>
                  <a:pt x="f153" y="f500"/>
                  <a:pt x="f153" y="f512"/>
                  <a:pt x="f154" y="f512"/>
                </a:cubicBezTo>
                <a:cubicBezTo>
                  <a:pt x="f155" y="f499"/>
                  <a:pt x="f156" y="f498"/>
                  <a:pt x="f158" y="f499"/>
                </a:cubicBezTo>
                <a:cubicBezTo>
                  <a:pt x="f159" y="f499"/>
                  <a:pt x="f159" y="f512"/>
                  <a:pt x="f159" y="f500"/>
                </a:cubicBezTo>
                <a:cubicBezTo>
                  <a:pt x="f159" y="f500"/>
                  <a:pt x="f159" y="f501"/>
                  <a:pt x="f160" y="f502"/>
                </a:cubicBezTo>
                <a:cubicBezTo>
                  <a:pt x="f160" y="f502"/>
                  <a:pt x="f161" y="f502"/>
                  <a:pt x="f161" y="f503"/>
                </a:cubicBezTo>
                <a:cubicBezTo>
                  <a:pt x="f162" y="f503"/>
                  <a:pt x="f162" y="f504"/>
                  <a:pt x="f163" y="f505"/>
                </a:cubicBezTo>
                <a:cubicBezTo>
                  <a:pt x="f163" y="f505"/>
                  <a:pt x="f213" y="f506"/>
                  <a:pt x="f163" y="f507"/>
                </a:cubicBezTo>
                <a:cubicBezTo>
                  <a:pt x="f163" y="f507"/>
                  <a:pt x="f162" y="f508"/>
                  <a:pt x="f162" y="f509"/>
                </a:cubicBezTo>
                <a:cubicBezTo>
                  <a:pt x="f162" y="f509"/>
                  <a:pt x="f161" y="f510"/>
                  <a:pt x="f161" y="f511"/>
                </a:cubicBezTo>
                <a:cubicBezTo>
                  <a:pt x="f160" y="f511"/>
                  <a:pt x="f160" y="f516"/>
                  <a:pt x="f159" y="f516"/>
                </a:cubicBezTo>
                <a:cubicBezTo>
                  <a:pt x="f159" y="f517"/>
                  <a:pt x="f159" y="f517"/>
                  <a:pt x="f158" y="f518"/>
                </a:cubicBezTo>
                <a:cubicBezTo>
                  <a:pt x="f158" y="f519"/>
                  <a:pt x="f158" y="f519"/>
                  <a:pt x="f158" y="f520"/>
                </a:cubicBezTo>
                <a:cubicBezTo>
                  <a:pt x="f158" y="f521"/>
                  <a:pt x="f158" y="f521"/>
                  <a:pt x="f158" y="f521"/>
                </a:cubicBezTo>
                <a:cubicBezTo>
                  <a:pt x="f159" y="f522"/>
                  <a:pt x="f158" y="f522"/>
                  <a:pt x="f158" y="f523"/>
                </a:cubicBezTo>
                <a:cubicBezTo>
                  <a:pt x="f158" y="f523"/>
                  <a:pt x="f159" y="f523"/>
                  <a:pt x="f159" y="f524"/>
                </a:cubicBezTo>
                <a:cubicBezTo>
                  <a:pt x="f158" y="f524"/>
                  <a:pt x="f158" y="f524"/>
                  <a:pt x="f158" y="f525"/>
                </a:cubicBezTo>
                <a:cubicBezTo>
                  <a:pt x="f159" y="f525"/>
                  <a:pt x="f159" y="f525"/>
                  <a:pt x="f159" y="f525"/>
                </a:cubicBezTo>
                <a:cubicBezTo>
                  <a:pt x="f159" y="f526"/>
                  <a:pt x="f160" y="f526"/>
                  <a:pt x="f160" y="f526"/>
                </a:cubicBezTo>
                <a:cubicBezTo>
                  <a:pt x="f160" y="f527"/>
                  <a:pt x="f161" y="f527"/>
                  <a:pt x="f161" y="f528"/>
                </a:cubicBezTo>
                <a:cubicBezTo>
                  <a:pt x="f162" y="f528"/>
                  <a:pt x="f162" y="f529"/>
                  <a:pt x="f162" y="f530"/>
                </a:cubicBezTo>
                <a:cubicBezTo>
                  <a:pt x="f162" y="f531"/>
                  <a:pt x="f161" y="f531"/>
                  <a:pt x="f160" y="f531"/>
                </a:cubicBezTo>
                <a:cubicBezTo>
                  <a:pt x="f159" y="f532"/>
                  <a:pt x="f158" y="f532"/>
                  <a:pt x="f156" y="f533"/>
                </a:cubicBezTo>
                <a:cubicBezTo>
                  <a:pt x="f156" y="f533"/>
                  <a:pt x="f155" y="f534"/>
                  <a:pt x="f155" y="f534"/>
                </a:cubicBezTo>
                <a:cubicBezTo>
                  <a:pt x="f154" y="f535"/>
                  <a:pt x="f153" y="f534"/>
                  <a:pt x="f153" y="f535"/>
                </a:cubicBezTo>
                <a:cubicBezTo>
                  <a:pt x="f152" y="f536"/>
                  <a:pt x="f152" y="f536"/>
                  <a:pt x="f152" y="f539"/>
                </a:cubicBezTo>
                <a:cubicBezTo>
                  <a:pt x="f153" y="f540"/>
                  <a:pt x="f153" y="f540"/>
                  <a:pt x="f153" y="f672"/>
                </a:cubicBezTo>
                <a:cubicBezTo>
                  <a:pt x="f155" y="f541"/>
                  <a:pt x="f156" y="f542"/>
                  <a:pt x="f158" y="f542"/>
                </a:cubicBezTo>
                <a:cubicBezTo>
                  <a:pt x="f158" y="f542"/>
                  <a:pt x="f159" y="f542"/>
                  <a:pt x="f160" y="f541"/>
                </a:cubicBezTo>
                <a:cubicBezTo>
                  <a:pt x="f161" y="f541"/>
                  <a:pt x="f161" y="f541"/>
                  <a:pt x="f162" y="f672"/>
                </a:cubicBezTo>
                <a:cubicBezTo>
                  <a:pt x="f163" y="f672"/>
                  <a:pt x="f163" y="f672"/>
                  <a:pt x="f213" y="f540"/>
                </a:cubicBezTo>
                <a:cubicBezTo>
                  <a:pt x="f213" y="f540"/>
                  <a:pt x="f212" y="f539"/>
                  <a:pt x="f212" y="f539"/>
                </a:cubicBezTo>
                <a:cubicBezTo>
                  <a:pt x="f212" y="f539"/>
                  <a:pt x="f212" y="f536"/>
                  <a:pt x="f212" y="f536"/>
                </a:cubicBezTo>
                <a:cubicBezTo>
                  <a:pt x="f211" y="f535"/>
                  <a:pt x="f211" y="f535"/>
                  <a:pt x="f209" y="f534"/>
                </a:cubicBezTo>
                <a:cubicBezTo>
                  <a:pt x="f209" y="f534"/>
                  <a:pt x="f210" y="f533"/>
                  <a:pt x="f210" y="f533"/>
                </a:cubicBezTo>
                <a:cubicBezTo>
                  <a:pt x="f214" y="f532"/>
                  <a:pt x="f215" y="f532"/>
                  <a:pt x="f216" y="f532"/>
                </a:cubicBezTo>
                <a:cubicBezTo>
                  <a:pt x="f216" y="f532"/>
                  <a:pt x="f217" y="f531"/>
                  <a:pt x="f217" y="f531"/>
                </a:cubicBezTo>
                <a:cubicBezTo>
                  <a:pt x="f218" y="f531"/>
                  <a:pt x="f218" y="f530"/>
                  <a:pt x="f219" y="f530"/>
                </a:cubicBezTo>
                <a:cubicBezTo>
                  <a:pt x="f207" y="f529"/>
                  <a:pt x="f207" y="f528"/>
                  <a:pt x="f208" y="f528"/>
                </a:cubicBezTo>
                <a:cubicBezTo>
                  <a:pt x="f206" y="f527"/>
                  <a:pt x="f205" y="f527"/>
                  <a:pt x="f204" y="f527"/>
                </a:cubicBezTo>
                <a:cubicBezTo>
                  <a:pt x="f204" y="f527"/>
                  <a:pt x="f204" y="f527"/>
                  <a:pt x="f203" y="f527"/>
                </a:cubicBezTo>
                <a:cubicBezTo>
                  <a:pt x="f203" y="f527"/>
                  <a:pt x="f29" y="f527"/>
                  <a:pt x="f29" y="f527"/>
                </a:cubicBezTo>
                <a:cubicBezTo>
                  <a:pt x="f21" y="f527"/>
                  <a:pt x="f20" y="f527"/>
                  <a:pt x="f20" y="f527"/>
                </a:cubicBezTo>
                <a:cubicBezTo>
                  <a:pt x="f15" y="f527"/>
                  <a:pt x="f15" y="f527"/>
                  <a:pt x="f15" y="f528"/>
                </a:cubicBezTo>
                <a:cubicBezTo>
                  <a:pt x="f9" y="f528"/>
                  <a:pt x="f9" y="f528"/>
                  <a:pt x="f9" y="f528"/>
                </a:cubicBezTo>
                <a:cubicBezTo>
                  <a:pt x="f13" y="f528"/>
                  <a:pt x="f14" y="f527"/>
                  <a:pt x="f14" y="f527"/>
                </a:cubicBezTo>
                <a:cubicBezTo>
                  <a:pt x="f14" y="f526"/>
                  <a:pt x="f14" y="f525"/>
                  <a:pt x="f24" y="f524"/>
                </a:cubicBezTo>
                <a:cubicBezTo>
                  <a:pt x="f22" y="f524"/>
                  <a:pt x="f28" y="f524"/>
                  <a:pt x="f28" y="f524"/>
                </a:cubicBezTo>
                <a:cubicBezTo>
                  <a:pt x="f33" y="f524"/>
                  <a:pt x="f37" y="f524"/>
                  <a:pt x="f37" y="f525"/>
                </a:cubicBezTo>
                <a:cubicBezTo>
                  <a:pt x="f44" y="f525"/>
                  <a:pt x="f43" y="f525"/>
                  <a:pt x="f188" y="f525"/>
                </a:cubicBezTo>
                <a:cubicBezTo>
                  <a:pt x="f188" y="f525"/>
                  <a:pt x="f189" y="f524"/>
                  <a:pt x="f189" y="f524"/>
                </a:cubicBezTo>
                <a:cubicBezTo>
                  <a:pt x="f198" y="f524"/>
                  <a:pt x="f198" y="f523"/>
                  <a:pt x="f198" y="f523"/>
                </a:cubicBezTo>
                <a:cubicBezTo>
                  <a:pt x="f198" y="f523"/>
                  <a:pt x="f199" y="f523"/>
                  <a:pt x="f199" y="f522"/>
                </a:cubicBezTo>
                <a:cubicBezTo>
                  <a:pt x="f199" y="f522"/>
                  <a:pt x="f199" y="f522"/>
                  <a:pt x="f222" y="f521"/>
                </a:cubicBezTo>
                <a:cubicBezTo>
                  <a:pt x="f222" y="f521"/>
                  <a:pt x="f222" y="f521"/>
                  <a:pt x="f222" y="f521"/>
                </a:cubicBezTo>
                <a:cubicBezTo>
                  <a:pt x="f226" y="f520"/>
                  <a:pt x="f236" y="f520"/>
                  <a:pt x="f234" y="f520"/>
                </a:cubicBezTo>
                <a:cubicBezTo>
                  <a:pt x="f234" y="f519"/>
                  <a:pt x="f238" y="f518"/>
                  <a:pt x="f238" y="f518"/>
                </a:cubicBezTo>
                <a:cubicBezTo>
                  <a:pt x="f238" y="f517"/>
                  <a:pt x="f238" y="f517"/>
                  <a:pt x="f238" y="f517"/>
                </a:cubicBezTo>
                <a:cubicBezTo>
                  <a:pt x="f241" y="f516"/>
                  <a:pt x="f241" y="f511"/>
                  <a:pt x="f241" y="f511"/>
                </a:cubicBezTo>
                <a:cubicBezTo>
                  <a:pt x="f241" y="f510"/>
                  <a:pt x="f241" y="f511"/>
                  <a:pt x="f238" y="f511"/>
                </a:cubicBezTo>
                <a:cubicBezTo>
                  <a:pt x="f238" y="f509"/>
                  <a:pt x="f238" y="f508"/>
                  <a:pt x="f241" y="f507"/>
                </a:cubicBezTo>
                <a:cubicBezTo>
                  <a:pt x="f241" y="f506"/>
                  <a:pt x="f673" y="f506"/>
                  <a:pt x="f241" y="f505"/>
                </a:cubicBezTo>
                <a:cubicBezTo>
                  <a:pt x="f238" y="f505"/>
                  <a:pt x="f238" y="f505"/>
                  <a:pt x="f238" y="f504"/>
                </a:cubicBezTo>
                <a:cubicBezTo>
                  <a:pt x="f238" y="f504"/>
                  <a:pt x="f238" y="f503"/>
                  <a:pt x="f241" y="f503"/>
                </a:cubicBezTo>
                <a:cubicBezTo>
                  <a:pt x="f241" y="f502"/>
                  <a:pt x="f673" y="f502"/>
                  <a:pt x="f674" y="f502"/>
                </a:cubicBezTo>
                <a:cubicBezTo>
                  <a:pt x="f674" y="f502"/>
                  <a:pt x="f675" y="f502"/>
                  <a:pt x="f676" y="f501"/>
                </a:cubicBezTo>
                <a:cubicBezTo>
                  <a:pt x="f677" y="f501"/>
                  <a:pt x="f677" y="f501"/>
                  <a:pt x="f678" y="f500"/>
                </a:cubicBezTo>
                <a:cubicBezTo>
                  <a:pt x="f679" y="f512"/>
                  <a:pt x="f678" y="f498"/>
                  <a:pt x="f680" y="f497"/>
                </a:cubicBezTo>
                <a:cubicBezTo>
                  <a:pt x="f680" y="f496"/>
                  <a:pt x="f681" y="f496"/>
                  <a:pt x="f682" y="f496"/>
                </a:cubicBezTo>
                <a:cubicBezTo>
                  <a:pt x="f682" y="f495"/>
                  <a:pt x="f683" y="f495"/>
                  <a:pt x="f684" y="f494"/>
                </a:cubicBezTo>
                <a:cubicBezTo>
                  <a:pt x="f684" y="f494"/>
                  <a:pt x="f685" y="f494"/>
                  <a:pt x="f686" y="f494"/>
                </a:cubicBezTo>
                <a:cubicBezTo>
                  <a:pt x="f687" y="f493"/>
                  <a:pt x="f686" y="f492"/>
                  <a:pt x="f686" y="f492"/>
                </a:cubicBezTo>
                <a:cubicBezTo>
                  <a:pt x="f685" y="f491"/>
                  <a:pt x="f685" y="f490"/>
                  <a:pt x="f685" y="f490"/>
                </a:cubicBezTo>
                <a:cubicBezTo>
                  <a:pt x="f684" y="f489"/>
                  <a:pt x="f684" y="f488"/>
                  <a:pt x="f684" y="f488"/>
                </a:cubicBezTo>
                <a:cubicBezTo>
                  <a:pt x="f684" y="f513"/>
                  <a:pt x="f684" y="f487"/>
                  <a:pt x="f685" y="f487"/>
                </a:cubicBezTo>
                <a:cubicBezTo>
                  <a:pt x="f685" y="f487"/>
                  <a:pt x="f686" y="f513"/>
                  <a:pt x="f686" y="f513"/>
                </a:cubicBezTo>
                <a:cubicBezTo>
                  <a:pt x="f686" y="f488"/>
                  <a:pt x="f687" y="f489"/>
                  <a:pt x="f687" y="f489"/>
                </a:cubicBezTo>
                <a:cubicBezTo>
                  <a:pt x="f688" y="f490"/>
                  <a:pt x="f688" y="f490"/>
                  <a:pt x="f689" y="f491"/>
                </a:cubicBezTo>
                <a:cubicBezTo>
                  <a:pt x="f689" y="f492"/>
                  <a:pt x="f689" y="f493"/>
                  <a:pt x="f690" y="f493"/>
                </a:cubicBezTo>
                <a:cubicBezTo>
                  <a:pt x="f690" y="f494"/>
                  <a:pt x="f691" y="f494"/>
                  <a:pt x="f692" y="f494"/>
                </a:cubicBezTo>
                <a:cubicBezTo>
                  <a:pt x="f693" y="f494"/>
                  <a:pt x="f693" y="f496"/>
                  <a:pt x="f694" y="f497"/>
                </a:cubicBezTo>
                <a:cubicBezTo>
                  <a:pt x="f695" y="f498"/>
                  <a:pt x="f695" y="f498"/>
                  <a:pt x="f696" y="f499"/>
                </a:cubicBezTo>
                <a:cubicBezTo>
                  <a:pt x="f696" y="f512"/>
                  <a:pt x="f697" y="f512"/>
                  <a:pt x="f698" y="f512"/>
                </a:cubicBezTo>
                <a:cubicBezTo>
                  <a:pt x="f699" y="f500"/>
                  <a:pt x="f700" y="f500"/>
                  <a:pt x="f701" y="f500"/>
                </a:cubicBezTo>
                <a:cubicBezTo>
                  <a:pt x="f702" y="f501"/>
                  <a:pt x="f703" y="f502"/>
                  <a:pt x="f704" y="f503"/>
                </a:cubicBezTo>
                <a:cubicBezTo>
                  <a:pt x="f705" y="f503"/>
                  <a:pt x="f705" y="f503"/>
                  <a:pt x="f706" y="f504"/>
                </a:cubicBezTo>
                <a:cubicBezTo>
                  <a:pt x="f707" y="f504"/>
                  <a:pt x="f708" y="f504"/>
                  <a:pt x="f709" y="f504"/>
                </a:cubicBezTo>
                <a:cubicBezTo>
                  <a:pt x="f710" y="f503"/>
                  <a:pt x="f711" y="f503"/>
                  <a:pt x="f712" y="f503"/>
                </a:cubicBezTo>
                <a:cubicBezTo>
                  <a:pt x="f713" y="f502"/>
                  <a:pt x="f714" y="f502"/>
                  <a:pt x="f714" y="f501"/>
                </a:cubicBezTo>
                <a:cubicBezTo>
                  <a:pt x="f715" y="f501"/>
                  <a:pt x="f715" y="f500"/>
                  <a:pt x="f716" y="f500"/>
                </a:cubicBezTo>
                <a:cubicBezTo>
                  <a:pt x="f717" y="f512"/>
                  <a:pt x="f718" y="f512"/>
                  <a:pt x="f718" y="f499"/>
                </a:cubicBezTo>
                <a:cubicBezTo>
                  <a:pt x="f719" y="f499"/>
                  <a:pt x="f720" y="f499"/>
                  <a:pt x="f721" y="f498"/>
                </a:cubicBezTo>
                <a:cubicBezTo>
                  <a:pt x="f722" y="f498"/>
                  <a:pt x="f722" y="f498"/>
                  <a:pt x="f723" y="f498"/>
                </a:cubicBezTo>
                <a:cubicBezTo>
                  <a:pt x="f724" y="f497"/>
                  <a:pt x="f725" y="f496"/>
                  <a:pt x="f726" y="f496"/>
                </a:cubicBezTo>
                <a:cubicBezTo>
                  <a:pt x="f727" y="f496"/>
                  <a:pt x="f728" y="f495"/>
                  <a:pt x="f729" y="f496"/>
                </a:cubicBezTo>
                <a:cubicBezTo>
                  <a:pt x="f729" y="f496"/>
                  <a:pt x="f730" y="f496"/>
                  <a:pt x="f731" y="f496"/>
                </a:cubicBezTo>
                <a:cubicBezTo>
                  <a:pt x="f732" y="f497"/>
                  <a:pt x="f732" y="f497"/>
                  <a:pt x="f733" y="f498"/>
                </a:cubicBezTo>
                <a:cubicBezTo>
                  <a:pt x="f324" y="f498"/>
                  <a:pt x="f323" y="f498"/>
                  <a:pt x="f322" y="f499"/>
                </a:cubicBezTo>
                <a:cubicBezTo>
                  <a:pt x="f322" y="f512"/>
                  <a:pt x="f322" y="f512"/>
                  <a:pt x="f320" y="f512"/>
                </a:cubicBezTo>
                <a:cubicBezTo>
                  <a:pt x="f320" y="f499"/>
                  <a:pt x="f322" y="f499"/>
                  <a:pt x="f322" y="f498"/>
                </a:cubicBezTo>
                <a:cubicBezTo>
                  <a:pt x="f322" y="f498"/>
                  <a:pt x="f322" y="f498"/>
                  <a:pt x="f322" y="f498"/>
                </a:cubicBezTo>
                <a:cubicBezTo>
                  <a:pt x="f320" y="f498"/>
                  <a:pt x="f320" y="f497"/>
                  <a:pt x="f319" y="f497"/>
                </a:cubicBezTo>
                <a:cubicBezTo>
                  <a:pt x="f319" y="f497"/>
                  <a:pt x="f318" y="f497"/>
                  <a:pt x="f316" y="f498"/>
                </a:cubicBezTo>
                <a:cubicBezTo>
                  <a:pt x="f316" y="f498"/>
                  <a:pt x="f316" y="f498"/>
                  <a:pt x="f316" y="f498"/>
                </a:cubicBezTo>
                <a:cubicBezTo>
                  <a:pt x="f316" y="f498"/>
                  <a:pt x="f316" y="f498"/>
                  <a:pt x="f316" y="f499"/>
                </a:cubicBezTo>
                <a:cubicBezTo>
                  <a:pt x="f315" y="f499"/>
                  <a:pt x="f315" y="f499"/>
                  <a:pt x="f315" y="f512"/>
                </a:cubicBezTo>
                <a:cubicBezTo>
                  <a:pt x="f315" y="f512"/>
                  <a:pt x="f315" y="f512"/>
                  <a:pt x="f315" y="f512"/>
                </a:cubicBezTo>
                <a:cubicBezTo>
                  <a:pt x="f315" y="f500"/>
                  <a:pt x="f313" y="f512"/>
                  <a:pt x="f313" y="f500"/>
                </a:cubicBezTo>
                <a:cubicBezTo>
                  <a:pt x="f313" y="f500"/>
                  <a:pt x="f313" y="f500"/>
                  <a:pt x="f313" y="f501"/>
                </a:cubicBezTo>
                <a:cubicBezTo>
                  <a:pt x="f312" y="f501"/>
                  <a:pt x="f312" y="f501"/>
                  <a:pt x="f312" y="f501"/>
                </a:cubicBezTo>
                <a:cubicBezTo>
                  <a:pt x="f312" y="f502"/>
                  <a:pt x="f312" y="f502"/>
                  <a:pt x="f311" y="f502"/>
                </a:cubicBezTo>
                <a:cubicBezTo>
                  <a:pt x="f311" y="f503"/>
                  <a:pt x="f311" y="f503"/>
                  <a:pt x="f311" y="f503"/>
                </a:cubicBezTo>
                <a:cubicBezTo>
                  <a:pt x="f311" y="f503"/>
                  <a:pt x="f311" y="f504"/>
                  <a:pt x="f309" y="f504"/>
                </a:cubicBezTo>
                <a:cubicBezTo>
                  <a:pt x="f309" y="f504"/>
                  <a:pt x="f309" y="f504"/>
                  <a:pt x="f308" y="f504"/>
                </a:cubicBezTo>
                <a:cubicBezTo>
                  <a:pt x="f308" y="f505"/>
                  <a:pt x="f306" y="f505"/>
                  <a:pt x="f306" y="f506"/>
                </a:cubicBezTo>
                <a:cubicBezTo>
                  <a:pt x="f305" y="f506"/>
                  <a:pt x="f305" y="f506"/>
                  <a:pt x="f305" y="f506"/>
                </a:cubicBezTo>
                <a:cubicBezTo>
                  <a:pt x="f304" y="f507"/>
                  <a:pt x="f304" y="f507"/>
                  <a:pt x="f302" y="f508"/>
                </a:cubicBezTo>
                <a:cubicBezTo>
                  <a:pt x="f327" y="f509"/>
                  <a:pt x="f328" y="f510"/>
                  <a:pt x="f329" y="f511"/>
                </a:cubicBezTo>
                <a:cubicBezTo>
                  <a:pt x="f329" y="f511"/>
                  <a:pt x="f734" y="f516"/>
                  <a:pt x="f734" y="f517"/>
                </a:cubicBezTo>
                <a:cubicBezTo>
                  <a:pt x="f734" y="f518"/>
                  <a:pt x="f735" y="f518"/>
                  <a:pt x="f735" y="f519"/>
                </a:cubicBezTo>
                <a:cubicBezTo>
                  <a:pt x="f736" y="f520"/>
                  <a:pt x="f736" y="f521"/>
                  <a:pt x="f736" y="f521"/>
                </a:cubicBezTo>
                <a:cubicBezTo>
                  <a:pt x="f736" y="f522"/>
                  <a:pt x="f737" y="f523"/>
                  <a:pt x="f737" y="f523"/>
                </a:cubicBezTo>
                <a:cubicBezTo>
                  <a:pt x="f738" y="f524"/>
                  <a:pt x="f738" y="f524"/>
                  <a:pt x="f739" y="f525"/>
                </a:cubicBezTo>
                <a:cubicBezTo>
                  <a:pt x="f739" y="f525"/>
                  <a:pt x="f739" y="f525"/>
                  <a:pt x="f739" y="f526"/>
                </a:cubicBezTo>
                <a:cubicBezTo>
                  <a:pt x="f739" y="f526"/>
                  <a:pt x="f739" y="f526"/>
                  <a:pt x="f740" y="f527"/>
                </a:cubicBezTo>
                <a:cubicBezTo>
                  <a:pt x="f740" y="f527"/>
                  <a:pt x="f739" y="f528"/>
                  <a:pt x="f739" y="f529"/>
                </a:cubicBezTo>
                <a:cubicBezTo>
                  <a:pt x="f739" y="f529"/>
                  <a:pt x="f739" y="f530"/>
                  <a:pt x="f738" y="f530"/>
                </a:cubicBezTo>
                <a:cubicBezTo>
                  <a:pt x="f738" y="f530"/>
                  <a:pt x="f737" y="f531"/>
                  <a:pt x="f737" y="f531"/>
                </a:cubicBezTo>
                <a:cubicBezTo>
                  <a:pt x="f737" y="f532"/>
                  <a:pt x="f737" y="f532"/>
                  <a:pt x="f738" y="f532"/>
                </a:cubicBezTo>
                <a:cubicBezTo>
                  <a:pt x="f738" y="f533"/>
                  <a:pt x="f738" y="f533"/>
                  <a:pt x="f738" y="f533"/>
                </a:cubicBezTo>
                <a:cubicBezTo>
                  <a:pt x="f739" y="f533"/>
                  <a:pt x="f738" y="f534"/>
                  <a:pt x="f738" y="f534"/>
                </a:cubicBezTo>
                <a:cubicBezTo>
                  <a:pt x="f738" y="f535"/>
                  <a:pt x="f738" y="f535"/>
                  <a:pt x="f738" y="f535"/>
                </a:cubicBezTo>
                <a:cubicBezTo>
                  <a:pt x="f738" y="f536"/>
                  <a:pt x="f739" y="f536"/>
                  <a:pt x="f739" y="f536"/>
                </a:cubicBezTo>
                <a:cubicBezTo>
                  <a:pt x="f738" y="f539"/>
                  <a:pt x="f738" y="f539"/>
                  <a:pt x="f738" y="f536"/>
                </a:cubicBezTo>
                <a:cubicBezTo>
                  <a:pt x="f738" y="f536"/>
                  <a:pt x="f738" y="f536"/>
                  <a:pt x="f738" y="f535"/>
                </a:cubicBezTo>
                <a:cubicBezTo>
                  <a:pt x="f737" y="f536"/>
                  <a:pt x="f737" y="f539"/>
                  <a:pt x="f737" y="f539"/>
                </a:cubicBezTo>
                <a:cubicBezTo>
                  <a:pt x="f737" y="f540"/>
                  <a:pt x="f737" y="f672"/>
                  <a:pt x="f737" y="f672"/>
                </a:cubicBezTo>
                <a:cubicBezTo>
                  <a:pt x="f737" y="f541"/>
                  <a:pt x="f737" y="f541"/>
                  <a:pt x="f738" y="f541"/>
                </a:cubicBezTo>
                <a:cubicBezTo>
                  <a:pt x="f738" y="f541"/>
                  <a:pt x="f738" y="f541"/>
                  <a:pt x="f738" y="f542"/>
                </a:cubicBezTo>
                <a:cubicBezTo>
                  <a:pt x="f738" y="f543"/>
                  <a:pt x="f737" y="f542"/>
                  <a:pt x="f737" y="f543"/>
                </a:cubicBezTo>
                <a:cubicBezTo>
                  <a:pt x="f737" y="f543"/>
                  <a:pt x="f737" y="f544"/>
                  <a:pt x="f737" y="f544"/>
                </a:cubicBezTo>
                <a:cubicBezTo>
                  <a:pt x="f736" y="f544"/>
                  <a:pt x="f736" y="f544"/>
                  <a:pt x="f736" y="f543"/>
                </a:cubicBezTo>
                <a:cubicBezTo>
                  <a:pt x="f736" y="f543"/>
                  <a:pt x="f736" y="f543"/>
                  <a:pt x="f737" y="f542"/>
                </a:cubicBezTo>
                <a:cubicBezTo>
                  <a:pt x="f737" y="f542"/>
                  <a:pt x="f736" y="f541"/>
                  <a:pt x="f736" y="f541"/>
                </a:cubicBezTo>
                <a:cubicBezTo>
                  <a:pt x="f736" y="f541"/>
                  <a:pt x="f736" y="f672"/>
                  <a:pt x="f736" y="f541"/>
                </a:cubicBezTo>
                <a:cubicBezTo>
                  <a:pt x="f736" y="f541"/>
                  <a:pt x="f736" y="f542"/>
                  <a:pt x="f736" y="f542"/>
                </a:cubicBezTo>
                <a:cubicBezTo>
                  <a:pt x="f736" y="f543"/>
                  <a:pt x="f736" y="f544"/>
                  <a:pt x="f736" y="f544"/>
                </a:cubicBezTo>
                <a:cubicBezTo>
                  <a:pt x="f735" y="f545"/>
                  <a:pt x="f736" y="f546"/>
                  <a:pt x="f735" y="f546"/>
                </a:cubicBezTo>
                <a:cubicBezTo>
                  <a:pt x="f735" y="f547"/>
                  <a:pt x="f735" y="f548"/>
                  <a:pt x="f735" y="f549"/>
                </a:cubicBezTo>
                <a:cubicBezTo>
                  <a:pt x="f735" y="f549"/>
                  <a:pt x="f735" y="f550"/>
                  <a:pt x="f735" y="f550"/>
                </a:cubicBezTo>
                <a:cubicBezTo>
                  <a:pt x="f735" y="f552"/>
                  <a:pt x="f734" y="f554"/>
                  <a:pt x="f734" y="f555"/>
                </a:cubicBezTo>
                <a:cubicBezTo>
                  <a:pt x="f734" y="f557"/>
                  <a:pt x="f734" y="f741"/>
                  <a:pt x="f329" y="f560"/>
                </a:cubicBezTo>
                <a:cubicBezTo>
                  <a:pt x="f329" y="f561"/>
                  <a:pt x="f328" y="f561"/>
                  <a:pt x="f328" y="f562"/>
                </a:cubicBezTo>
                <a:cubicBezTo>
                  <a:pt x="f328" y="f563"/>
                  <a:pt x="f328" y="f563"/>
                  <a:pt x="f328" y="f564"/>
                </a:cubicBezTo>
                <a:cubicBezTo>
                  <a:pt x="f328" y="f565"/>
                  <a:pt x="f328" y="f565"/>
                  <a:pt x="f328" y="f566"/>
                </a:cubicBezTo>
                <a:cubicBezTo>
                  <a:pt x="f328" y="f566"/>
                  <a:pt x="f329" y="f566"/>
                  <a:pt x="f329" y="f567"/>
                </a:cubicBezTo>
                <a:cubicBezTo>
                  <a:pt x="f329" y="f567"/>
                  <a:pt x="f329" y="f567"/>
                  <a:pt x="f329" y="f568"/>
                </a:cubicBezTo>
                <a:cubicBezTo>
                  <a:pt x="f329" y="f568"/>
                  <a:pt x="f734" y="f568"/>
                  <a:pt x="f734" y="f569"/>
                </a:cubicBezTo>
                <a:cubicBezTo>
                  <a:pt x="f734" y="f570"/>
                  <a:pt x="f329" y="f569"/>
                  <a:pt x="f329" y="f570"/>
                </a:cubicBezTo>
                <a:cubicBezTo>
                  <a:pt x="f328" y="f570"/>
                  <a:pt x="f328" y="f570"/>
                  <a:pt x="f328" y="f570"/>
                </a:cubicBezTo>
                <a:cubicBezTo>
                  <a:pt x="f327" y="f570"/>
                  <a:pt x="f327" y="f570"/>
                  <a:pt x="f327" y="f571"/>
                </a:cubicBezTo>
                <a:cubicBezTo>
                  <a:pt x="f328" y="f571"/>
                  <a:pt x="f329" y="f571"/>
                  <a:pt x="f734" y="f571"/>
                </a:cubicBezTo>
                <a:cubicBezTo>
                  <a:pt x="f734" y="f572"/>
                  <a:pt x="f734" y="f572"/>
                  <a:pt x="f735" y="f572"/>
                </a:cubicBezTo>
                <a:cubicBezTo>
                  <a:pt x="f735" y="f572"/>
                  <a:pt x="f735" y="f572"/>
                  <a:pt x="f736" y="f573"/>
                </a:cubicBezTo>
                <a:cubicBezTo>
                  <a:pt x="f736" y="f573"/>
                  <a:pt x="f736" y="f574"/>
                  <a:pt x="f736" y="f574"/>
                </a:cubicBezTo>
                <a:cubicBezTo>
                  <a:pt x="f737" y="f574"/>
                  <a:pt x="f737" y="f575"/>
                  <a:pt x="f737" y="f575"/>
                </a:cubicBezTo>
                <a:cubicBezTo>
                  <a:pt x="f738" y="f574"/>
                  <a:pt x="f736" y="f574"/>
                  <a:pt x="f737" y="f573"/>
                </a:cubicBezTo>
                <a:cubicBezTo>
                  <a:pt x="f738" y="f573"/>
                  <a:pt x="f738" y="f573"/>
                  <a:pt x="f739" y="f573"/>
                </a:cubicBezTo>
                <a:cubicBezTo>
                  <a:pt x="f739" y="f573"/>
                  <a:pt x="f740" y="f574"/>
                  <a:pt x="f740" y="f574"/>
                </a:cubicBezTo>
                <a:cubicBezTo>
                  <a:pt x="f742" y="f574"/>
                  <a:pt x="f743" y="f575"/>
                  <a:pt x="f743" y="f576"/>
                </a:cubicBezTo>
                <a:cubicBezTo>
                  <a:pt x="f743" y="f576"/>
                  <a:pt x="f742" y="f577"/>
                  <a:pt x="f742" y="f576"/>
                </a:cubicBezTo>
                <a:cubicBezTo>
                  <a:pt x="f742" y="f576"/>
                  <a:pt x="f740" y="f576"/>
                  <a:pt x="f740" y="f576"/>
                </a:cubicBezTo>
                <a:cubicBezTo>
                  <a:pt x="f739" y="f575"/>
                  <a:pt x="f739" y="f576"/>
                  <a:pt x="f738" y="f575"/>
                </a:cubicBezTo>
                <a:cubicBezTo>
                  <a:pt x="f737" y="f574"/>
                  <a:pt x="f738" y="f575"/>
                  <a:pt x="f738" y="f576"/>
                </a:cubicBezTo>
                <a:cubicBezTo>
                  <a:pt x="f739" y="f576"/>
                  <a:pt x="f739" y="f576"/>
                  <a:pt x="f740" y="f577"/>
                </a:cubicBezTo>
                <a:cubicBezTo>
                  <a:pt x="f742" y="f577"/>
                  <a:pt x="f743" y="f578"/>
                  <a:pt x="f743" y="f579"/>
                </a:cubicBezTo>
                <a:cubicBezTo>
                  <a:pt x="f744" y="f579"/>
                  <a:pt x="f745" y="f580"/>
                  <a:pt x="f746" y="f580"/>
                </a:cubicBezTo>
                <a:cubicBezTo>
                  <a:pt x="f746" y="f580"/>
                  <a:pt x="f747" y="f580"/>
                  <a:pt x="f748" y="f580"/>
                </a:cubicBezTo>
                <a:cubicBezTo>
                  <a:pt x="f749" y="f580"/>
                  <a:pt x="f750" y="f580"/>
                  <a:pt x="f751" y="f581"/>
                </a:cubicBezTo>
                <a:cubicBezTo>
                  <a:pt x="f751" y="f582"/>
                  <a:pt x="f752" y="f582"/>
                  <a:pt x="f753" y="f582"/>
                </a:cubicBezTo>
                <a:cubicBezTo>
                  <a:pt x="f754" y="f582"/>
                  <a:pt x="f754" y="f581"/>
                  <a:pt x="f755" y="f581"/>
                </a:cubicBezTo>
                <a:cubicBezTo>
                  <a:pt x="f756" y="f581"/>
                  <a:pt x="f757" y="f581"/>
                  <a:pt x="f758" y="f581"/>
                </a:cubicBezTo>
                <a:cubicBezTo>
                  <a:pt x="f759" y="f581"/>
                  <a:pt x="f760" y="f583"/>
                  <a:pt x="f761" y="f582"/>
                </a:cubicBezTo>
                <a:cubicBezTo>
                  <a:pt x="f762" y="f582"/>
                  <a:pt x="f762" y="f582"/>
                  <a:pt x="f762" y="f582"/>
                </a:cubicBezTo>
                <a:cubicBezTo>
                  <a:pt x="f763" y="f581"/>
                  <a:pt x="f764" y="f580"/>
                  <a:pt x="f765" y="f580"/>
                </a:cubicBezTo>
                <a:cubicBezTo>
                  <a:pt x="f766" y="f580"/>
                  <a:pt x="f767" y="f580"/>
                  <a:pt x="f767" y="f580"/>
                </a:cubicBezTo>
                <a:cubicBezTo>
                  <a:pt x="f768" y="f580"/>
                  <a:pt x="f769" y="f580"/>
                  <a:pt x="f770" y="f580"/>
                </a:cubicBezTo>
                <a:cubicBezTo>
                  <a:pt x="f771" y="f580"/>
                  <a:pt x="f771" y="f580"/>
                  <a:pt x="f772" y="f580"/>
                </a:cubicBezTo>
                <a:cubicBezTo>
                  <a:pt x="f773" y="f580"/>
                  <a:pt x="f773" y="f579"/>
                  <a:pt x="f774" y="f579"/>
                </a:cubicBezTo>
                <a:cubicBezTo>
                  <a:pt x="f774" y="f579"/>
                  <a:pt x="f775" y="f579"/>
                  <a:pt x="f775" y="f580"/>
                </a:cubicBezTo>
                <a:cubicBezTo>
                  <a:pt x="f776" y="f580"/>
                  <a:pt x="f777" y="f580"/>
                  <a:pt x="f778" y="f580"/>
                </a:cubicBezTo>
                <a:cubicBezTo>
                  <a:pt x="f778" y="f580"/>
                  <a:pt x="f779" y="f580"/>
                  <a:pt x="f780" y="f581"/>
                </a:cubicBezTo>
                <a:cubicBezTo>
                  <a:pt x="f781" y="f581"/>
                  <a:pt x="f782" y="f581"/>
                  <a:pt x="f783" y="f581"/>
                </a:cubicBezTo>
                <a:cubicBezTo>
                  <a:pt x="f784" y="f581"/>
                  <a:pt x="f784" y="f580"/>
                  <a:pt x="f785" y="f580"/>
                </a:cubicBezTo>
                <a:cubicBezTo>
                  <a:pt x="f785" y="f580"/>
                  <a:pt x="f786" y="f580"/>
                  <a:pt x="f786" y="f580"/>
                </a:cubicBezTo>
                <a:cubicBezTo>
                  <a:pt x="f787" y="f579"/>
                  <a:pt x="f787" y="f579"/>
                  <a:pt x="f788" y="f579"/>
                </a:cubicBezTo>
                <a:cubicBezTo>
                  <a:pt x="f788" y="f579"/>
                  <a:pt x="f789" y="f579"/>
                  <a:pt x="f789" y="f580"/>
                </a:cubicBezTo>
                <a:cubicBezTo>
                  <a:pt x="f789" y="f580"/>
                  <a:pt x="f789" y="f580"/>
                  <a:pt x="f790" y="f580"/>
                </a:cubicBezTo>
                <a:cubicBezTo>
                  <a:pt x="f790" y="f580"/>
                  <a:pt x="f790" y="f580"/>
                  <a:pt x="f295" y="f581"/>
                </a:cubicBezTo>
                <a:cubicBezTo>
                  <a:pt x="f295" y="f581"/>
                  <a:pt x="f295" y="f581"/>
                  <a:pt x="f296" y="f581"/>
                </a:cubicBezTo>
                <a:cubicBezTo>
                  <a:pt x="f296" y="f581"/>
                  <a:pt x="f296" y="f581"/>
                  <a:pt x="f296" y="f581"/>
                </a:cubicBezTo>
                <a:cubicBezTo>
                  <a:pt x="f296" y="f582"/>
                  <a:pt x="f296" y="f582"/>
                  <a:pt x="f296" y="f582"/>
                </a:cubicBezTo>
                <a:cubicBezTo>
                  <a:pt x="f294" y="f582"/>
                  <a:pt x="f296" y="f581"/>
                  <a:pt x="f296" y="f581"/>
                </a:cubicBezTo>
                <a:cubicBezTo>
                  <a:pt x="f296" y="f581"/>
                  <a:pt x="f296" y="f581"/>
                  <a:pt x="f296" y="f580"/>
                </a:cubicBezTo>
                <a:cubicBezTo>
                  <a:pt x="f296" y="f580"/>
                  <a:pt x="f295" y="f580"/>
                  <a:pt x="f295" y="f580"/>
                </a:cubicBezTo>
                <a:cubicBezTo>
                  <a:pt x="f295" y="f580"/>
                  <a:pt x="f292" y="f580"/>
                  <a:pt x="f292" y="f580"/>
                </a:cubicBezTo>
                <a:cubicBezTo>
                  <a:pt x="f292" y="f580"/>
                  <a:pt x="f290" y="f580"/>
                  <a:pt x="f290" y="f581"/>
                </a:cubicBezTo>
                <a:cubicBezTo>
                  <a:pt x="f290" y="f581"/>
                  <a:pt x="f289" y="f580"/>
                  <a:pt x="f289" y="f581"/>
                </a:cubicBezTo>
                <a:cubicBezTo>
                  <a:pt x="f289" y="f581"/>
                  <a:pt x="f290" y="f582"/>
                  <a:pt x="f290" y="f582"/>
                </a:cubicBezTo>
                <a:cubicBezTo>
                  <a:pt x="f292" y="f583"/>
                  <a:pt x="f292" y="f583"/>
                  <a:pt x="f292" y="f584"/>
                </a:cubicBezTo>
                <a:cubicBezTo>
                  <a:pt x="f294" y="f584"/>
                  <a:pt x="f294" y="f584"/>
                  <a:pt x="f294" y="f585"/>
                </a:cubicBezTo>
                <a:cubicBezTo>
                  <a:pt x="f296" y="f585"/>
                  <a:pt x="f296" y="f586"/>
                  <a:pt x="f295" y="f587"/>
                </a:cubicBezTo>
                <a:cubicBezTo>
                  <a:pt x="f790" y="f587"/>
                  <a:pt x="f790" y="f588"/>
                  <a:pt x="f790" y="f589"/>
                </a:cubicBezTo>
                <a:cubicBezTo>
                  <a:pt x="f790" y="f589"/>
                  <a:pt x="f789" y="f590"/>
                  <a:pt x="f789" y="f591"/>
                </a:cubicBezTo>
                <a:cubicBezTo>
                  <a:pt x="f788" y="f592"/>
                  <a:pt x="f788" y="f593"/>
                  <a:pt x="f788" y="f594"/>
                </a:cubicBezTo>
                <a:cubicBezTo>
                  <a:pt x="f788" y="f594"/>
                  <a:pt x="f789" y="f595"/>
                  <a:pt x="f789" y="f596"/>
                </a:cubicBezTo>
                <a:cubicBezTo>
                  <a:pt x="f789" y="f597"/>
                  <a:pt x="f789" y="f791"/>
                  <a:pt x="f789" y="f791"/>
                </a:cubicBezTo>
                <a:cubicBezTo>
                  <a:pt x="f788" y="f598"/>
                  <a:pt x="f789" y="f599"/>
                  <a:pt x="f788" y="f792"/>
                </a:cubicBezTo>
                <a:cubicBezTo>
                  <a:pt x="f788" y="f792"/>
                  <a:pt x="f788" y="f600"/>
                  <a:pt x="f788" y="f600"/>
                </a:cubicBezTo>
                <a:cubicBezTo>
                  <a:pt x="f788" y="f601"/>
                  <a:pt x="f788" y="f601"/>
                  <a:pt x="f788" y="f602"/>
                </a:cubicBezTo>
                <a:cubicBezTo>
                  <a:pt x="f787" y="f604"/>
                  <a:pt x="f788" y="f604"/>
                  <a:pt x="f788" y="f604"/>
                </a:cubicBezTo>
                <a:cubicBezTo>
                  <a:pt x="f787" y="f605"/>
                  <a:pt x="f787" y="f605"/>
                  <a:pt x="f787" y="f606"/>
                </a:cubicBezTo>
                <a:cubicBezTo>
                  <a:pt x="f787" y="f607"/>
                  <a:pt x="f787" y="f607"/>
                  <a:pt x="f787" y="f608"/>
                </a:cubicBezTo>
                <a:cubicBezTo>
                  <a:pt x="f787" y="f609"/>
                  <a:pt x="f787" y="f609"/>
                  <a:pt x="f788" y="f609"/>
                </a:cubicBezTo>
                <a:cubicBezTo>
                  <a:pt x="f789" y="f609"/>
                  <a:pt x="f790" y="f609"/>
                  <a:pt x="f790" y="f610"/>
                </a:cubicBezTo>
                <a:cubicBezTo>
                  <a:pt x="f789" y="f610"/>
                  <a:pt x="f789" y="f610"/>
                  <a:pt x="f789" y="f610"/>
                </a:cubicBezTo>
                <a:cubicBezTo>
                  <a:pt x="f788" y="f611"/>
                  <a:pt x="f788" y="f611"/>
                  <a:pt x="f788" y="f612"/>
                </a:cubicBezTo>
                <a:cubicBezTo>
                  <a:pt x="f788" y="f612"/>
                  <a:pt x="f788" y="f612"/>
                  <a:pt x="f788" y="f612"/>
                </a:cubicBezTo>
                <a:cubicBezTo>
                  <a:pt x="f787" y="f613"/>
                  <a:pt x="f788" y="f613"/>
                  <a:pt x="f787" y="f614"/>
                </a:cubicBezTo>
                <a:cubicBezTo>
                  <a:pt x="f786" y="f615"/>
                  <a:pt x="f787" y="f611"/>
                  <a:pt x="f787" y="f611"/>
                </a:cubicBezTo>
                <a:cubicBezTo>
                  <a:pt x="f787" y="f610"/>
                  <a:pt x="f786" y="f610"/>
                  <a:pt x="f786" y="f610"/>
                </a:cubicBezTo>
                <a:cubicBezTo>
                  <a:pt x="f786" y="f609"/>
                  <a:pt x="f786" y="f609"/>
                  <a:pt x="f786" y="f609"/>
                </a:cubicBezTo>
                <a:cubicBezTo>
                  <a:pt x="f786" y="f608"/>
                  <a:pt x="f786" y="f608"/>
                  <a:pt x="f785" y="f608"/>
                </a:cubicBezTo>
                <a:cubicBezTo>
                  <a:pt x="f785" y="f608"/>
                  <a:pt x="f785" y="f607"/>
                  <a:pt x="f784" y="f607"/>
                </a:cubicBezTo>
                <a:cubicBezTo>
                  <a:pt x="f784" y="f607"/>
                  <a:pt x="f784" y="f606"/>
                  <a:pt x="f784" y="f607"/>
                </a:cubicBezTo>
                <a:cubicBezTo>
                  <a:pt x="f783" y="f607"/>
                  <a:pt x="f784" y="f608"/>
                  <a:pt x="f784" y="f608"/>
                </a:cubicBezTo>
                <a:cubicBezTo>
                  <a:pt x="f783" y="f609"/>
                  <a:pt x="f783" y="f610"/>
                  <a:pt x="f783" y="f610"/>
                </a:cubicBezTo>
                <a:cubicBezTo>
                  <a:pt x="f783" y="f611"/>
                  <a:pt x="f783" y="f611"/>
                  <a:pt x="f783" y="f612"/>
                </a:cubicBezTo>
                <a:cubicBezTo>
                  <a:pt x="f783" y="f612"/>
                  <a:pt x="f783" y="f612"/>
                  <a:pt x="f783" y="f613"/>
                </a:cubicBezTo>
                <a:cubicBezTo>
                  <a:pt x="f782" y="f614"/>
                  <a:pt x="f781" y="f616"/>
                  <a:pt x="f781" y="f617"/>
                </a:cubicBezTo>
                <a:cubicBezTo>
                  <a:pt x="f781" y="f618"/>
                  <a:pt x="f781" y="f619"/>
                  <a:pt x="f780" y="f619"/>
                </a:cubicBezTo>
                <a:cubicBezTo>
                  <a:pt x="f780" y="f619"/>
                  <a:pt x="f779" y="f620"/>
                  <a:pt x="f779" y="f620"/>
                </a:cubicBezTo>
                <a:cubicBezTo>
                  <a:pt x="f779" y="f620"/>
                  <a:pt x="f780" y="f620"/>
                  <a:pt x="f780" y="f620"/>
                </a:cubicBezTo>
                <a:cubicBezTo>
                  <a:pt x="f781" y="f620"/>
                  <a:pt x="f781" y="f619"/>
                  <a:pt x="f782" y="f619"/>
                </a:cubicBezTo>
                <a:cubicBezTo>
                  <a:pt x="f782" y="f620"/>
                  <a:pt x="f781" y="f620"/>
                  <a:pt x="f781" y="f620"/>
                </a:cubicBezTo>
                <a:cubicBezTo>
                  <a:pt x="f781" y="f793"/>
                  <a:pt x="f781" y="f793"/>
                  <a:pt x="f781" y="f793"/>
                </a:cubicBezTo>
                <a:cubicBezTo>
                  <a:pt x="f781" y="f621"/>
                  <a:pt x="f780" y="f621"/>
                  <a:pt x="f780" y="f621"/>
                </a:cubicBezTo>
                <a:cubicBezTo>
                  <a:pt x="f780" y="f621"/>
                  <a:pt x="f779" y="f621"/>
                  <a:pt x="f779" y="f621"/>
                </a:cubicBezTo>
                <a:cubicBezTo>
                  <a:pt x="f779" y="f621"/>
                  <a:pt x="f779" y="f794"/>
                  <a:pt x="f779" y="f794"/>
                </a:cubicBezTo>
                <a:cubicBezTo>
                  <a:pt x="f779" y="f794"/>
                  <a:pt x="f780" y="f794"/>
                  <a:pt x="f780" y="f794"/>
                </a:cubicBezTo>
                <a:cubicBezTo>
                  <a:pt x="f780" y="f621"/>
                  <a:pt x="f780" y="f621"/>
                  <a:pt x="f781" y="f621"/>
                </a:cubicBezTo>
                <a:cubicBezTo>
                  <a:pt x="f781" y="f621"/>
                  <a:pt x="f781" y="f621"/>
                  <a:pt x="f782" y="f794"/>
                </a:cubicBezTo>
                <a:cubicBezTo>
                  <a:pt x="f782" y="f794"/>
                  <a:pt x="f782" y="f794"/>
                  <a:pt x="f782" y="f794"/>
                </a:cubicBezTo>
                <a:cubicBezTo>
                  <a:pt x="f782" y="f794"/>
                  <a:pt x="f782" y="f794"/>
                  <a:pt x="f783" y="f794"/>
                </a:cubicBezTo>
                <a:cubicBezTo>
                  <a:pt x="f783" y="f622"/>
                  <a:pt x="f782" y="f795"/>
                  <a:pt x="f782" y="f795"/>
                </a:cubicBezTo>
                <a:cubicBezTo>
                  <a:pt x="f781" y="f623"/>
                  <a:pt x="f780" y="f795"/>
                  <a:pt x="f780" y="f623"/>
                </a:cubicBezTo>
                <a:cubicBezTo>
                  <a:pt x="f779" y="f624"/>
                  <a:pt x="f780" y="f634"/>
                  <a:pt x="f780" y="f634"/>
                </a:cubicBezTo>
                <a:cubicBezTo>
                  <a:pt x="f780" y="f625"/>
                  <a:pt x="f779" y="f626"/>
                  <a:pt x="f779" y="f626"/>
                </a:cubicBezTo>
                <a:cubicBezTo>
                  <a:pt x="f779" y="f627"/>
                  <a:pt x="f778" y="f628"/>
                  <a:pt x="f778" y="f629"/>
                </a:cubicBezTo>
                <a:cubicBezTo>
                  <a:pt x="f777" y="f629"/>
                  <a:pt x="f776" y="f630"/>
                  <a:pt x="f776" y="f630"/>
                </a:cubicBezTo>
                <a:cubicBezTo>
                  <a:pt x="f775" y="f631"/>
                  <a:pt x="f774" y="f632"/>
                  <a:pt x="f774" y="f633"/>
                </a:cubicBezTo>
                <a:cubicBezTo>
                  <a:pt x="f773" y="f635"/>
                  <a:pt x="f772" y="f637"/>
                  <a:pt x="f772" y="f638"/>
                </a:cubicBezTo>
                <a:cubicBezTo>
                  <a:pt x="f772" y="f639"/>
                  <a:pt x="f772" y="f640"/>
                  <a:pt x="f772" y="f641"/>
                </a:cubicBezTo>
                <a:cubicBezTo>
                  <a:pt x="f772" y="f641"/>
                  <a:pt x="f772" y="f642"/>
                  <a:pt x="f773" y="f643"/>
                </a:cubicBezTo>
                <a:cubicBezTo>
                  <a:pt x="f774" y="f644"/>
                  <a:pt x="f774" y="f644"/>
                  <a:pt x="f775" y="f643"/>
                </a:cubicBezTo>
                <a:cubicBezTo>
                  <a:pt x="f776" y="f643"/>
                  <a:pt x="f776" y="f643"/>
                  <a:pt x="f777" y="f644"/>
                </a:cubicBezTo>
                <a:cubicBezTo>
                  <a:pt x="f777" y="f644"/>
                  <a:pt x="f777" y="f644"/>
                  <a:pt x="f778" y="f644"/>
                </a:cubicBezTo>
                <a:cubicBezTo>
                  <a:pt x="f779" y="f644"/>
                  <a:pt x="f779" y="f643"/>
                  <a:pt x="f780" y="f643"/>
                </a:cubicBezTo>
                <a:cubicBezTo>
                  <a:pt x="f780" y="f643"/>
                  <a:pt x="f781" y="f643"/>
                  <a:pt x="f782" y="f643"/>
                </a:cubicBezTo>
                <a:cubicBezTo>
                  <a:pt x="f782" y="f644"/>
                  <a:pt x="f783" y="f644"/>
                  <a:pt x="f784" y="f644"/>
                </a:cubicBezTo>
                <a:cubicBezTo>
                  <a:pt x="f785" y="f644"/>
                  <a:pt x="f786" y="f644"/>
                  <a:pt x="f787" y="f644"/>
                </a:cubicBezTo>
                <a:cubicBezTo>
                  <a:pt x="f788" y="f644"/>
                  <a:pt x="f790" y="f644"/>
                  <a:pt x="f295" y="f644"/>
                </a:cubicBezTo>
                <a:cubicBezTo>
                  <a:pt x="f294" y="f643"/>
                  <a:pt x="f290" y="f642"/>
                  <a:pt x="f287" y="f641"/>
                </a:cubicBezTo>
                <a:cubicBezTo>
                  <a:pt x="f284" y="f641"/>
                  <a:pt x="f796" y="f641"/>
                  <a:pt x="f797" y="f641"/>
                </a:cubicBezTo>
                <a:cubicBezTo>
                  <a:pt x="f317" y="f641"/>
                  <a:pt x="f310" y="f641"/>
                  <a:pt x="f307" y="f640"/>
                </a:cubicBezTo>
                <a:cubicBezTo>
                  <a:pt x="f303" y="f640"/>
                  <a:pt x="f303" y="f639"/>
                  <a:pt x="f325" y="f639"/>
                </a:cubicBezTo>
                <a:cubicBezTo>
                  <a:pt x="f326" y="f638"/>
                  <a:pt x="f798" y="f638"/>
                  <a:pt x="f798" y="f637"/>
                </a:cubicBezTo>
                <a:cubicBezTo>
                  <a:pt x="f799" y="f637"/>
                  <a:pt x="f799" y="f637"/>
                  <a:pt x="f800" y="f636"/>
                </a:cubicBezTo>
                <a:cubicBezTo>
                  <a:pt x="f800" y="f635"/>
                  <a:pt x="f800" y="f633"/>
                  <a:pt x="f800" y="f633"/>
                </a:cubicBezTo>
                <a:cubicBezTo>
                  <a:pt x="f800" y="f631"/>
                  <a:pt x="f801" y="f630"/>
                  <a:pt x="f801" y="f629"/>
                </a:cubicBezTo>
                <a:cubicBezTo>
                  <a:pt x="f801" y="f628"/>
                  <a:pt x="f801" y="f627"/>
                  <a:pt x="f801" y="f626"/>
                </a:cubicBezTo>
                <a:cubicBezTo>
                  <a:pt x="f801" y="f625"/>
                  <a:pt x="f801" y="f625"/>
                  <a:pt x="f281" y="f634"/>
                </a:cubicBezTo>
                <a:cubicBezTo>
                  <a:pt x="f281" y="f624"/>
                  <a:pt x="f279" y="f624"/>
                  <a:pt x="f279" y="f623"/>
                </a:cubicBezTo>
                <a:cubicBezTo>
                  <a:pt x="f282" y="f622"/>
                  <a:pt x="f279" y="f793"/>
                  <a:pt x="f802" y="f620"/>
                </a:cubicBezTo>
                <a:cubicBezTo>
                  <a:pt x="f803" y="f619"/>
                  <a:pt x="f803" y="f619"/>
                  <a:pt x="f804" y="f618"/>
                </a:cubicBezTo>
                <a:cubicBezTo>
                  <a:pt x="f283" y="f618"/>
                  <a:pt x="f283" y="f617"/>
                  <a:pt x="f280" y="f617"/>
                </a:cubicBezTo>
                <a:cubicBezTo>
                  <a:pt x="f301" y="f616"/>
                  <a:pt x="f301" y="f616"/>
                  <a:pt x="f300" y="f616"/>
                </a:cubicBezTo>
                <a:cubicBezTo>
                  <a:pt x="f805" y="f616"/>
                  <a:pt x="f805" y="f616"/>
                  <a:pt x="f805" y="f615"/>
                </a:cubicBezTo>
                <a:cubicBezTo>
                  <a:pt x="f300" y="f615"/>
                  <a:pt x="f300" y="f615"/>
                  <a:pt x="f300" y="f615"/>
                </a:cubicBezTo>
                <a:cubicBezTo>
                  <a:pt x="f300" y="f614"/>
                  <a:pt x="f300" y="f614"/>
                  <a:pt x="f300" y="f614"/>
                </a:cubicBezTo>
                <a:cubicBezTo>
                  <a:pt x="f300" y="f613"/>
                  <a:pt x="f301" y="f613"/>
                  <a:pt x="f301" y="f613"/>
                </a:cubicBezTo>
                <a:cubicBezTo>
                  <a:pt x="f301" y="f612"/>
                  <a:pt x="f300" y="f612"/>
                  <a:pt x="f300" y="f611"/>
                </a:cubicBezTo>
                <a:cubicBezTo>
                  <a:pt x="f805" y="f611"/>
                  <a:pt x="f806" y="f611"/>
                  <a:pt x="f806" y="f611"/>
                </a:cubicBezTo>
                <a:cubicBezTo>
                  <a:pt x="f807" y="f610"/>
                  <a:pt x="f807" y="f610"/>
                  <a:pt x="f808" y="f610"/>
                </a:cubicBezTo>
                <a:cubicBezTo>
                  <a:pt x="f809" y="f610"/>
                  <a:pt x="f809" y="f609"/>
                  <a:pt x="f810" y="f610"/>
                </a:cubicBezTo>
                <a:cubicBezTo>
                  <a:pt x="f810" y="f610"/>
                  <a:pt x="f810" y="f611"/>
                  <a:pt x="f810" y="f611"/>
                </a:cubicBezTo>
                <a:cubicBezTo>
                  <a:pt x="f810" y="f611"/>
                  <a:pt x="f811" y="f611"/>
                  <a:pt x="f811" y="f611"/>
                </a:cubicBezTo>
                <a:cubicBezTo>
                  <a:pt x="f810" y="f612"/>
                  <a:pt x="f810" y="f612"/>
                  <a:pt x="f810" y="f612"/>
                </a:cubicBezTo>
                <a:cubicBezTo>
                  <a:pt x="f810" y="f613"/>
                  <a:pt x="f810" y="f613"/>
                  <a:pt x="f810" y="f613"/>
                </a:cubicBezTo>
                <a:cubicBezTo>
                  <a:pt x="f811" y="f613"/>
                  <a:pt x="f812" y="f613"/>
                  <a:pt x="f812" y="f613"/>
                </a:cubicBezTo>
                <a:cubicBezTo>
                  <a:pt x="f813" y="f613"/>
                  <a:pt x="f814" y="f613"/>
                  <a:pt x="f814" y="f612"/>
                </a:cubicBezTo>
                <a:cubicBezTo>
                  <a:pt x="f815" y="f612"/>
                  <a:pt x="f299" y="f612"/>
                  <a:pt x="f285" y="f612"/>
                </a:cubicBezTo>
                <a:cubicBezTo>
                  <a:pt x="f285" y="f612"/>
                  <a:pt x="f285" y="f611"/>
                  <a:pt x="f288" y="f611"/>
                </a:cubicBezTo>
                <a:cubicBezTo>
                  <a:pt x="f291" y="f611"/>
                  <a:pt x="f293" y="f611"/>
                  <a:pt x="f297" y="f611"/>
                </a:cubicBezTo>
                <a:cubicBezTo>
                  <a:pt x="f816" y="f611"/>
                  <a:pt x="f816" y="f611"/>
                  <a:pt x="f817" y="f610"/>
                </a:cubicBezTo>
                <a:cubicBezTo>
                  <a:pt x="f818" y="f610"/>
                  <a:pt x="f818" y="f610"/>
                  <a:pt x="f819" y="f610"/>
                </a:cubicBezTo>
                <a:cubicBezTo>
                  <a:pt x="f820" y="f609"/>
                  <a:pt x="f821" y="f609"/>
                  <a:pt x="f822" y="f609"/>
                </a:cubicBezTo>
                <a:cubicBezTo>
                  <a:pt x="f822" y="f608"/>
                  <a:pt x="f823" y="f608"/>
                  <a:pt x="f824" y="f607"/>
                </a:cubicBezTo>
                <a:cubicBezTo>
                  <a:pt x="f825" y="f607"/>
                  <a:pt x="f826" y="f607"/>
                  <a:pt x="f826" y="f607"/>
                </a:cubicBezTo>
                <a:cubicBezTo>
                  <a:pt x="f827" y="f607"/>
                  <a:pt x="f828" y="f606"/>
                  <a:pt x="f829" y="f606"/>
                </a:cubicBezTo>
                <a:cubicBezTo>
                  <a:pt x="f830" y="f606"/>
                  <a:pt x="f831" y="f607"/>
                  <a:pt x="f832" y="f608"/>
                </a:cubicBezTo>
                <a:cubicBezTo>
                  <a:pt x="f832" y="f608"/>
                  <a:pt x="f833" y="f608"/>
                  <a:pt x="f833" y="f609"/>
                </a:cubicBezTo>
                <a:cubicBezTo>
                  <a:pt x="f833" y="f609"/>
                  <a:pt x="f834" y="f610"/>
                  <a:pt x="f834" y="f611"/>
                </a:cubicBezTo>
                <a:cubicBezTo>
                  <a:pt x="f835" y="f611"/>
                  <a:pt x="f836" y="f611"/>
                  <a:pt x="f836" y="f611"/>
                </a:cubicBezTo>
                <a:cubicBezTo>
                  <a:pt x="f837" y="f612"/>
                  <a:pt x="f838" y="f612"/>
                  <a:pt x="f838" y="f613"/>
                </a:cubicBezTo>
                <a:cubicBezTo>
                  <a:pt x="f839" y="f613"/>
                  <a:pt x="f840" y="f613"/>
                  <a:pt x="f841" y="f613"/>
                </a:cubicBezTo>
                <a:cubicBezTo>
                  <a:pt x="f841" y="f613"/>
                  <a:pt x="f842" y="f613"/>
                  <a:pt x="f843" y="f613"/>
                </a:cubicBezTo>
                <a:cubicBezTo>
                  <a:pt x="f844" y="f613"/>
                  <a:pt x="f844" y="f614"/>
                  <a:pt x="f845" y="f613"/>
                </a:cubicBezTo>
                <a:cubicBezTo>
                  <a:pt x="f846" y="f613"/>
                  <a:pt x="f846" y="f613"/>
                  <a:pt x="f846" y="f613"/>
                </a:cubicBezTo>
                <a:cubicBezTo>
                  <a:pt x="f846" y="f613"/>
                  <a:pt x="f846" y="f612"/>
                  <a:pt x="f847" y="f612"/>
                </a:cubicBezTo>
                <a:cubicBezTo>
                  <a:pt x="f847" y="f612"/>
                  <a:pt x="f847" y="f611"/>
                  <a:pt x="f847" y="f611"/>
                </a:cubicBezTo>
                <a:cubicBezTo>
                  <a:pt x="f848" y="f611"/>
                  <a:pt x="f847" y="f611"/>
                  <a:pt x="f847" y="f612"/>
                </a:cubicBezTo>
                <a:cubicBezTo>
                  <a:pt x="f847" y="f612"/>
                  <a:pt x="f847" y="f612"/>
                  <a:pt x="f847" y="f613"/>
                </a:cubicBezTo>
                <a:cubicBezTo>
                  <a:pt x="f847" y="f613"/>
                  <a:pt x="f847" y="f614"/>
                  <a:pt x="f847" y="f614"/>
                </a:cubicBezTo>
                <a:cubicBezTo>
                  <a:pt x="f847" y="f615"/>
                  <a:pt x="f845" y="f614"/>
                  <a:pt x="f846" y="f614"/>
                </a:cubicBezTo>
                <a:cubicBezTo>
                  <a:pt x="f846" y="f615"/>
                  <a:pt x="f846" y="f615"/>
                  <a:pt x="f846" y="f615"/>
                </a:cubicBezTo>
                <a:cubicBezTo>
                  <a:pt x="f847" y="f615"/>
                  <a:pt x="f847" y="f616"/>
                  <a:pt x="f847" y="f616"/>
                </a:cubicBezTo>
                <a:cubicBezTo>
                  <a:pt x="f849" y="f617"/>
                  <a:pt x="f850" y="f619"/>
                  <a:pt x="f851" y="f620"/>
                </a:cubicBezTo>
                <a:cubicBezTo>
                  <a:pt x="f852" y="f621"/>
                  <a:pt x="f852" y="f794"/>
                  <a:pt x="f852" y="f795"/>
                </a:cubicBezTo>
                <a:cubicBezTo>
                  <a:pt x="f852" y="f624"/>
                  <a:pt x="f853" y="f634"/>
                  <a:pt x="f854" y="f625"/>
                </a:cubicBezTo>
                <a:cubicBezTo>
                  <a:pt x="f855" y="f626"/>
                  <a:pt x="f856" y="f627"/>
                  <a:pt x="f857" y="f628"/>
                </a:cubicBezTo>
                <a:cubicBezTo>
                  <a:pt x="f858" y="f629"/>
                  <a:pt x="f859" y="f631"/>
                  <a:pt x="f860" y="f632"/>
                </a:cubicBezTo>
                <a:cubicBezTo>
                  <a:pt x="f860" y="f633"/>
                  <a:pt x="f861" y="f633"/>
                  <a:pt x="f861" y="f635"/>
                </a:cubicBezTo>
                <a:cubicBezTo>
                  <a:pt x="f862" y="f636"/>
                  <a:pt x="f862" y="f638"/>
                  <a:pt x="f863" y="f639"/>
                </a:cubicBezTo>
                <a:cubicBezTo>
                  <a:pt x="f863" y="f640"/>
                  <a:pt x="f863" y="f640"/>
                  <a:pt x="f863" y="f641"/>
                </a:cubicBezTo>
                <a:cubicBezTo>
                  <a:pt x="f862" y="f642"/>
                  <a:pt x="f862" y="f644"/>
                  <a:pt x="f862" y="f645"/>
                </a:cubicBezTo>
                <a:cubicBezTo>
                  <a:pt x="f863" y="f646"/>
                  <a:pt x="f863" y="f646"/>
                  <a:pt x="f864" y="f646"/>
                </a:cubicBezTo>
                <a:cubicBezTo>
                  <a:pt x="f864" y="f647"/>
                  <a:pt x="f865" y="f648"/>
                  <a:pt x="f865" y="f648"/>
                </a:cubicBezTo>
                <a:cubicBezTo>
                  <a:pt x="f866" y="f649"/>
                  <a:pt x="f866" y="f649"/>
                  <a:pt x="f867" y="f650"/>
                </a:cubicBezTo>
                <a:cubicBezTo>
                  <a:pt x="f867" y="f650"/>
                  <a:pt x="f867" y="f651"/>
                  <a:pt x="f867" y="f651"/>
                </a:cubicBezTo>
                <a:cubicBezTo>
                  <a:pt x="f868" y="f652"/>
                  <a:pt x="f867" y="f653"/>
                  <a:pt x="f867" y="f654"/>
                </a:cubicBezTo>
                <a:cubicBezTo>
                  <a:pt x="f867" y="f655"/>
                  <a:pt x="f868" y="f657"/>
                  <a:pt x="f868" y="f658"/>
                </a:cubicBezTo>
                <a:cubicBezTo>
                  <a:pt x="f868" y="f659"/>
                  <a:pt x="f867" y="f664"/>
                  <a:pt x="f867" y="f660"/>
                </a:cubicBezTo>
                <a:cubicBezTo>
                  <a:pt x="f867" y="f661"/>
                  <a:pt x="f867" y="f661"/>
                  <a:pt x="f867" y="f662"/>
                </a:cubicBezTo>
                <a:cubicBezTo>
                  <a:pt x="f867" y="f663"/>
                  <a:pt x="f867" y="f665"/>
                  <a:pt x="f867" y="f666"/>
                </a:cubicBezTo>
                <a:cubicBezTo>
                  <a:pt x="f867" y="f666"/>
                  <a:pt x="f867" y="f666"/>
                  <a:pt x="f866" y="f667"/>
                </a:cubicBezTo>
                <a:cubicBezTo>
                  <a:pt x="f866" y="f668"/>
                  <a:pt x="f866" y="f669"/>
                  <a:pt x="f866" y="f670"/>
                </a:cubicBezTo>
                <a:cubicBezTo>
                  <a:pt x="f866" y="f670"/>
                  <a:pt x="f866" y="f670"/>
                  <a:pt x="f866" y="f869"/>
                </a:cubicBezTo>
                <a:cubicBezTo>
                  <a:pt x="f866" y="f671"/>
                  <a:pt x="f866" y="f671"/>
                  <a:pt x="f866" y="f185"/>
                </a:cubicBezTo>
                <a:cubicBezTo>
                  <a:pt x="f866" y="f55"/>
                  <a:pt x="f866" y="f56"/>
                  <a:pt x="f866" y="f58"/>
                </a:cubicBezTo>
                <a:cubicBezTo>
                  <a:pt x="f865" y="f59"/>
                  <a:pt x="f865" y="f183"/>
                  <a:pt x="f865" y="f61"/>
                </a:cubicBezTo>
                <a:cubicBezTo>
                  <a:pt x="f864" y="f63"/>
                  <a:pt x="f864" y="f65"/>
                  <a:pt x="f863" y="f67"/>
                </a:cubicBezTo>
                <a:cubicBezTo>
                  <a:pt x="f863" y="f69"/>
                  <a:pt x="f862" y="f69"/>
                  <a:pt x="f862" y="f71"/>
                </a:cubicBezTo>
                <a:cubicBezTo>
                  <a:pt x="f862" y="f73"/>
                  <a:pt x="f862" y="f74"/>
                  <a:pt x="f861" y="f75"/>
                </a:cubicBezTo>
                <a:cubicBezTo>
                  <a:pt x="f861" y="f77"/>
                  <a:pt x="f861" y="f77"/>
                  <a:pt x="f861" y="f78"/>
                </a:cubicBezTo>
                <a:cubicBezTo>
                  <a:pt x="f860" y="f78"/>
                  <a:pt x="f860" y="f182"/>
                  <a:pt x="f860" y="f80"/>
                </a:cubicBezTo>
                <a:cubicBezTo>
                  <a:pt x="f860" y="f80"/>
                  <a:pt x="f860" y="f80"/>
                  <a:pt x="f860" y="f82"/>
                </a:cubicBezTo>
                <a:cubicBezTo>
                  <a:pt x="f860" y="f82"/>
                  <a:pt x="f860" y="f84"/>
                  <a:pt x="f860" y="f84"/>
                </a:cubicBezTo>
                <a:cubicBezTo>
                  <a:pt x="f860" y="f86"/>
                  <a:pt x="f860" y="f89"/>
                  <a:pt x="f861" y="f91"/>
                </a:cubicBezTo>
                <a:cubicBezTo>
                  <a:pt x="f862" y="f96"/>
                  <a:pt x="f862" y="f97"/>
                  <a:pt x="f862" y="f102"/>
                </a:cubicBezTo>
                <a:cubicBezTo>
                  <a:pt x="f862" y="f105"/>
                  <a:pt x="f862" y="f108"/>
                  <a:pt x="f862" y="f110"/>
                </a:cubicBezTo>
                <a:cubicBezTo>
                  <a:pt x="f862" y="f110"/>
                  <a:pt x="f861" y="f120"/>
                  <a:pt x="f861" y="f122"/>
                </a:cubicBezTo>
                <a:cubicBezTo>
                  <a:pt x="f861" y="f123"/>
                  <a:pt x="f860" y="f124"/>
                  <a:pt x="f860" y="f125"/>
                </a:cubicBezTo>
                <a:cubicBezTo>
                  <a:pt x="f860" y="f125"/>
                  <a:pt x="f859" y="f125"/>
                  <a:pt x="f859" y="f126"/>
                </a:cubicBezTo>
                <a:cubicBezTo>
                  <a:pt x="f859" y="f126"/>
                  <a:pt x="f859" y="f127"/>
                  <a:pt x="f859" y="f127"/>
                </a:cubicBezTo>
                <a:cubicBezTo>
                  <a:pt x="f858" y="f129"/>
                  <a:pt x="f858" y="f129"/>
                  <a:pt x="f858" y="f131"/>
                </a:cubicBezTo>
                <a:cubicBezTo>
                  <a:pt x="f857" y="f131"/>
                  <a:pt x="f856" y="f133"/>
                  <a:pt x="f855" y="f134"/>
                </a:cubicBezTo>
                <a:cubicBezTo>
                  <a:pt x="f853" y="f134"/>
                  <a:pt x="f870" y="f136"/>
                  <a:pt x="f852" y="f137"/>
                </a:cubicBezTo>
                <a:cubicBezTo>
                  <a:pt x="f852" y="f137"/>
                  <a:pt x="f851" y="f137"/>
                  <a:pt x="f851" y="f138"/>
                </a:cubicBezTo>
                <a:cubicBezTo>
                  <a:pt x="f850" y="f138"/>
                  <a:pt x="f849" y="f138"/>
                  <a:pt x="f848" y="f138"/>
                </a:cubicBezTo>
                <a:cubicBezTo>
                  <a:pt x="f847" y="f139"/>
                  <a:pt x="f846" y="f140"/>
                  <a:pt x="f845" y="f141"/>
                </a:cubicBezTo>
                <a:cubicBezTo>
                  <a:pt x="f844" y="f141"/>
                  <a:pt x="f843" y="f141"/>
                  <a:pt x="f843" y="f142"/>
                </a:cubicBezTo>
                <a:cubicBezTo>
                  <a:pt x="f842" y="f142"/>
                  <a:pt x="f840" y="f143"/>
                  <a:pt x="f840" y="f144"/>
                </a:cubicBezTo>
                <a:cubicBezTo>
                  <a:pt x="f840" y="f144"/>
                  <a:pt x="f840" y="f145"/>
                  <a:pt x="f839" y="f145"/>
                </a:cubicBezTo>
                <a:cubicBezTo>
                  <a:pt x="f839" y="f145"/>
                  <a:pt x="f839" y="f145"/>
                  <a:pt x="f839" y="f146"/>
                </a:cubicBezTo>
                <a:cubicBezTo>
                  <a:pt x="f838" y="f146"/>
                  <a:pt x="f838" y="f146"/>
                  <a:pt x="f838" y="f147"/>
                </a:cubicBezTo>
                <a:cubicBezTo>
                  <a:pt x="f837" y="f147"/>
                  <a:pt x="f838" y="f145"/>
                  <a:pt x="f837" y="f146"/>
                </a:cubicBezTo>
                <a:cubicBezTo>
                  <a:pt x="f837" y="f146"/>
                  <a:pt x="f837" y="f146"/>
                  <a:pt x="f836" y="f146"/>
                </a:cubicBezTo>
                <a:cubicBezTo>
                  <a:pt x="f836" y="f146"/>
                  <a:pt x="f836" y="f147"/>
                  <a:pt x="f836" y="f147"/>
                </a:cubicBezTo>
                <a:cubicBezTo>
                  <a:pt x="f836" y="f147"/>
                  <a:pt x="f835" y="f147"/>
                  <a:pt x="f835" y="f147"/>
                </a:cubicBezTo>
                <a:cubicBezTo>
                  <a:pt x="f835" y="f147"/>
                  <a:pt x="f835" y="f148"/>
                  <a:pt x="f835" y="f148"/>
                </a:cubicBezTo>
                <a:cubicBezTo>
                  <a:pt x="f835" y="f148"/>
                  <a:pt x="f835" y="f148"/>
                  <a:pt x="f835" y="f149"/>
                </a:cubicBezTo>
                <a:cubicBezTo>
                  <a:pt x="f835" y="f149"/>
                  <a:pt x="f835" y="f149"/>
                  <a:pt x="f835" y="f149"/>
                </a:cubicBezTo>
                <a:cubicBezTo>
                  <a:pt x="f835" y="f150"/>
                  <a:pt x="f835" y="f150"/>
                  <a:pt x="f835" y="f150"/>
                </a:cubicBezTo>
                <a:cubicBezTo>
                  <a:pt x="f836" y="f151"/>
                  <a:pt x="f836" y="f151"/>
                  <a:pt x="f836" y="f151"/>
                </a:cubicBezTo>
                <a:cubicBezTo>
                  <a:pt x="f836" y="f151"/>
                  <a:pt x="f836" y="f152"/>
                  <a:pt x="f836" y="f152"/>
                </a:cubicBezTo>
                <a:cubicBezTo>
                  <a:pt x="f836" y="f152"/>
                  <a:pt x="f837" y="f153"/>
                  <a:pt x="f836" y="f153"/>
                </a:cubicBezTo>
                <a:cubicBezTo>
                  <a:pt x="f836" y="f153"/>
                  <a:pt x="f836" y="f152"/>
                  <a:pt x="f836" y="f152"/>
                </a:cubicBezTo>
                <a:cubicBezTo>
                  <a:pt x="f835" y="f152"/>
                  <a:pt x="f835" y="f152"/>
                  <a:pt x="f835" y="f153"/>
                </a:cubicBezTo>
                <a:cubicBezTo>
                  <a:pt x="f835" y="f153"/>
                  <a:pt x="f834" y="f153"/>
                  <a:pt x="f834" y="f153"/>
                </a:cubicBezTo>
                <a:cubicBezTo>
                  <a:pt x="f834" y="f154"/>
                  <a:pt x="f834" y="f154"/>
                  <a:pt x="f834" y="f154"/>
                </a:cubicBezTo>
                <a:cubicBezTo>
                  <a:pt x="f833" y="f155"/>
                  <a:pt x="f833" y="f153"/>
                  <a:pt x="f833" y="f153"/>
                </a:cubicBezTo>
                <a:cubicBezTo>
                  <a:pt x="f833" y="f152"/>
                  <a:pt x="f834" y="f152"/>
                  <a:pt x="f834" y="f152"/>
                </a:cubicBezTo>
                <a:cubicBezTo>
                  <a:pt x="f834" y="f152"/>
                  <a:pt x="f835" y="f152"/>
                  <a:pt x="f834" y="f151"/>
                </a:cubicBezTo>
                <a:cubicBezTo>
                  <a:pt x="f834" y="f151"/>
                  <a:pt x="f834" y="f151"/>
                  <a:pt x="f834" y="f151"/>
                </a:cubicBezTo>
                <a:cubicBezTo>
                  <a:pt x="f833" y="f151"/>
                  <a:pt x="f833" y="f151"/>
                  <a:pt x="f833" y="f151"/>
                </a:cubicBezTo>
                <a:cubicBezTo>
                  <a:pt x="f833" y="f151"/>
                  <a:pt x="f832" y="f151"/>
                  <a:pt x="f832" y="f151"/>
                </a:cubicBezTo>
                <a:cubicBezTo>
                  <a:pt x="f832" y="f150"/>
                  <a:pt x="f833" y="f150"/>
                  <a:pt x="f833" y="f150"/>
                </a:cubicBezTo>
                <a:cubicBezTo>
                  <a:pt x="f833" y="f150"/>
                  <a:pt x="f834" y="f150"/>
                  <a:pt x="f834" y="f150"/>
                </a:cubicBezTo>
                <a:cubicBezTo>
                  <a:pt x="f834" y="f149"/>
                  <a:pt x="f834" y="f149"/>
                  <a:pt x="f834" y="f149"/>
                </a:cubicBezTo>
                <a:cubicBezTo>
                  <a:pt x="f834" y="f148"/>
                  <a:pt x="f835" y="f148"/>
                  <a:pt x="f834" y="f148"/>
                </a:cubicBezTo>
                <a:cubicBezTo>
                  <a:pt x="f834" y="f148"/>
                  <a:pt x="f834" y="f149"/>
                  <a:pt x="f833" y="f149"/>
                </a:cubicBezTo>
                <a:cubicBezTo>
                  <a:pt x="f833" y="f150"/>
                  <a:pt x="f832" y="f150"/>
                  <a:pt x="f831" y="f150"/>
                </a:cubicBezTo>
                <a:cubicBezTo>
                  <a:pt x="f830" y="f151"/>
                  <a:pt x="f829" y="f151"/>
                  <a:pt x="f829" y="f151"/>
                </a:cubicBezTo>
                <a:cubicBezTo>
                  <a:pt x="f828" y="f152"/>
                  <a:pt x="f827" y="f152"/>
                  <a:pt x="f827" y="f152"/>
                </a:cubicBezTo>
                <a:cubicBezTo>
                  <a:pt x="f826" y="f153"/>
                  <a:pt x="f825" y="f153"/>
                  <a:pt x="f824" y="f153"/>
                </a:cubicBezTo>
                <a:cubicBezTo>
                  <a:pt x="f824" y="f153"/>
                  <a:pt x="f824" y="f153"/>
                  <a:pt x="f823" y="f153"/>
                </a:cubicBezTo>
                <a:cubicBezTo>
                  <a:pt x="f823" y="f153"/>
                  <a:pt x="f824" y="f154"/>
                  <a:pt x="f824" y="f154"/>
                </a:cubicBezTo>
                <a:cubicBezTo>
                  <a:pt x="f823" y="f154"/>
                  <a:pt x="f823" y="f154"/>
                  <a:pt x="f823" y="f154"/>
                </a:cubicBezTo>
                <a:cubicBezTo>
                  <a:pt x="f823" y="f153"/>
                  <a:pt x="f823" y="f153"/>
                  <a:pt x="f822" y="f153"/>
                </a:cubicBezTo>
                <a:cubicBezTo>
                  <a:pt x="f822" y="f153"/>
                  <a:pt x="f871" y="f154"/>
                  <a:pt x="f871" y="f154"/>
                </a:cubicBezTo>
                <a:cubicBezTo>
                  <a:pt x="f821" y="f154"/>
                  <a:pt x="f872" y="f154"/>
                  <a:pt x="f872" y="f154"/>
                </a:cubicBezTo>
                <a:cubicBezTo>
                  <a:pt x="f820" y="f154"/>
                  <a:pt x="f820" y="f154"/>
                  <a:pt x="f820" y="f154"/>
                </a:cubicBezTo>
                <a:cubicBezTo>
                  <a:pt x="f873" y="f154"/>
                  <a:pt x="f820" y="f154"/>
                  <a:pt x="f820" y="f154"/>
                </a:cubicBezTo>
                <a:cubicBezTo>
                  <a:pt x="f872" y="f155"/>
                  <a:pt x="f820" y="f155"/>
                  <a:pt x="f820" y="f155"/>
                </a:cubicBezTo>
                <a:cubicBezTo>
                  <a:pt x="f873" y="f156"/>
                  <a:pt x="f820" y="f157"/>
                  <a:pt x="f820" y="f158"/>
                </a:cubicBezTo>
                <a:cubicBezTo>
                  <a:pt x="f873" y="f157"/>
                  <a:pt x="f873" y="f156"/>
                  <a:pt x="f819" y="f156"/>
                </a:cubicBezTo>
                <a:cubicBezTo>
                  <a:pt x="f819" y="f155"/>
                  <a:pt x="f818" y="f155"/>
                  <a:pt x="f818" y="f155"/>
                </a:cubicBezTo>
                <a:cubicBezTo>
                  <a:pt x="f818" y="f155"/>
                  <a:pt x="f818" y="f155"/>
                  <a:pt x="f817" y="f154"/>
                </a:cubicBezTo>
                <a:cubicBezTo>
                  <a:pt x="f817" y="f154"/>
                  <a:pt x="f816" y="f154"/>
                  <a:pt x="f816" y="f154"/>
                </a:cubicBezTo>
                <a:cubicBezTo>
                  <a:pt x="f816" y="f154"/>
                  <a:pt x="f816" y="f154"/>
                  <a:pt x="f297" y="f154"/>
                </a:cubicBezTo>
                <a:cubicBezTo>
                  <a:pt x="f293" y="f153"/>
                  <a:pt x="f293" y="f153"/>
                  <a:pt x="f291" y="f153"/>
                </a:cubicBezTo>
                <a:cubicBezTo>
                  <a:pt x="f291" y="f152"/>
                  <a:pt x="f288" y="f152"/>
                  <a:pt x="f285" y="f152"/>
                </a:cubicBezTo>
                <a:cubicBezTo>
                  <a:pt x="f299" y="f151"/>
                  <a:pt x="f815" y="f151"/>
                  <a:pt x="f814" y="f151"/>
                </a:cubicBezTo>
                <a:cubicBezTo>
                  <a:pt x="f813" y="f151"/>
                  <a:pt x="f813" y="f151"/>
                  <a:pt x="f812" y="f152"/>
                </a:cubicBezTo>
                <a:cubicBezTo>
                  <a:pt x="f812" y="f152"/>
                  <a:pt x="f812" y="f153"/>
                  <a:pt x="f813" y="f153"/>
                </a:cubicBezTo>
                <a:cubicBezTo>
                  <a:pt x="f813" y="f153"/>
                  <a:pt x="f813" y="f153"/>
                  <a:pt x="f813" y="f153"/>
                </a:cubicBezTo>
                <a:cubicBezTo>
                  <a:pt x="f813" y="f153"/>
                  <a:pt x="f813" y="f154"/>
                  <a:pt x="f812" y="f154"/>
                </a:cubicBezTo>
                <a:cubicBezTo>
                  <a:pt x="f812" y="f154"/>
                  <a:pt x="f812" y="f154"/>
                  <a:pt x="f811" y="f154"/>
                </a:cubicBezTo>
                <a:cubicBezTo>
                  <a:pt x="f811" y="f154"/>
                  <a:pt x="f810" y="f155"/>
                  <a:pt x="f810" y="f155"/>
                </a:cubicBezTo>
                <a:cubicBezTo>
                  <a:pt x="f809" y="f155"/>
                  <a:pt x="f809" y="f154"/>
                  <a:pt x="f809" y="f154"/>
                </a:cubicBezTo>
                <a:cubicBezTo>
                  <a:pt x="f808" y="f154"/>
                  <a:pt x="f807" y="f154"/>
                  <a:pt x="f807" y="f153"/>
                </a:cubicBezTo>
                <a:cubicBezTo>
                  <a:pt x="f807" y="f153"/>
                  <a:pt x="f807" y="f152"/>
                  <a:pt x="f807" y="f152"/>
                </a:cubicBezTo>
                <a:cubicBezTo>
                  <a:pt x="f806" y="f152"/>
                  <a:pt x="f806" y="f152"/>
                  <a:pt x="f806" y="f152"/>
                </a:cubicBezTo>
                <a:cubicBezTo>
                  <a:pt x="f805" y="f152"/>
                  <a:pt x="f805" y="f151"/>
                  <a:pt x="f805" y="f151"/>
                </a:cubicBezTo>
                <a:cubicBezTo>
                  <a:pt x="f805" y="f151"/>
                  <a:pt x="f300" y="f151"/>
                  <a:pt x="f301" y="f150"/>
                </a:cubicBezTo>
                <a:cubicBezTo>
                  <a:pt x="f301" y="f150"/>
                  <a:pt x="f301" y="f150"/>
                  <a:pt x="f280" y="f149"/>
                </a:cubicBezTo>
                <a:cubicBezTo>
                  <a:pt x="f280" y="f149"/>
                  <a:pt x="f283" y="f149"/>
                  <a:pt x="f283" y="f148"/>
                </a:cubicBezTo>
                <a:cubicBezTo>
                  <a:pt x="f804" y="f148"/>
                  <a:pt x="f804" y="f148"/>
                  <a:pt x="f804" y="f147"/>
                </a:cubicBezTo>
                <a:cubicBezTo>
                  <a:pt x="f804" y="f147"/>
                  <a:pt x="f804" y="f147"/>
                  <a:pt x="f803" y="f147"/>
                </a:cubicBezTo>
                <a:cubicBezTo>
                  <a:pt x="f803" y="f147"/>
                  <a:pt x="f803" y="f146"/>
                  <a:pt x="f803" y="f146"/>
                </a:cubicBezTo>
                <a:cubicBezTo>
                  <a:pt x="f802" y="f146"/>
                  <a:pt x="f802" y="f146"/>
                  <a:pt x="f802" y="f146"/>
                </a:cubicBezTo>
                <a:cubicBezTo>
                  <a:pt x="f282" y="f146"/>
                  <a:pt x="f282" y="f145"/>
                  <a:pt x="f282" y="f146"/>
                </a:cubicBezTo>
                <a:cubicBezTo>
                  <a:pt x="f279" y="f146"/>
                  <a:pt x="f279" y="f146"/>
                  <a:pt x="f279" y="f146"/>
                </a:cubicBezTo>
                <a:cubicBezTo>
                  <a:pt x="f279" y="f146"/>
                  <a:pt x="f279" y="f147"/>
                  <a:pt x="f281" y="f147"/>
                </a:cubicBezTo>
                <a:cubicBezTo>
                  <a:pt x="f281" y="f148"/>
                  <a:pt x="f801" y="f148"/>
                  <a:pt x="f801" y="f148"/>
                </a:cubicBezTo>
                <a:cubicBezTo>
                  <a:pt x="f800" y="f148"/>
                  <a:pt x="f800" y="f148"/>
                  <a:pt x="f799" y="f148"/>
                </a:cubicBezTo>
                <a:cubicBezTo>
                  <a:pt x="f799" y="f148"/>
                  <a:pt x="f799" y="f148"/>
                  <a:pt x="f799" y="f148"/>
                </a:cubicBezTo>
                <a:cubicBezTo>
                  <a:pt x="f799" y="f147"/>
                  <a:pt x="f799" y="f147"/>
                  <a:pt x="f798" y="f147"/>
                </a:cubicBezTo>
                <a:cubicBezTo>
                  <a:pt x="f798" y="f147"/>
                  <a:pt x="f798" y="f147"/>
                  <a:pt x="f798" y="f146"/>
                </a:cubicBezTo>
                <a:cubicBezTo>
                  <a:pt x="f798" y="f146"/>
                  <a:pt x="f798" y="f145"/>
                  <a:pt x="f798" y="f145"/>
                </a:cubicBezTo>
                <a:cubicBezTo>
                  <a:pt x="f798" y="f145"/>
                  <a:pt x="f798" y="f146"/>
                  <a:pt x="f326" y="f146"/>
                </a:cubicBezTo>
                <a:cubicBezTo>
                  <a:pt x="f326" y="f146"/>
                  <a:pt x="f326" y="f146"/>
                  <a:pt x="f326" y="f146"/>
                </a:cubicBezTo>
                <a:cubicBezTo>
                  <a:pt x="f326" y="f146"/>
                  <a:pt x="f326" y="f146"/>
                  <a:pt x="f325" y="f147"/>
                </a:cubicBezTo>
                <a:cubicBezTo>
                  <a:pt x="f325" y="f148"/>
                  <a:pt x="f325" y="f148"/>
                  <a:pt x="f325" y="f149"/>
                </a:cubicBezTo>
                <a:cubicBezTo>
                  <a:pt x="f325" y="f149"/>
                  <a:pt x="f325" y="f149"/>
                  <a:pt x="f325" y="f149"/>
                </a:cubicBezTo>
                <a:cubicBezTo>
                  <a:pt x="f325" y="f150"/>
                  <a:pt x="f325" y="f150"/>
                  <a:pt x="f325" y="f150"/>
                </a:cubicBezTo>
                <a:cubicBezTo>
                  <a:pt x="f325" y="f150"/>
                  <a:pt x="f326" y="f150"/>
                  <a:pt x="f326" y="f150"/>
                </a:cubicBezTo>
                <a:cubicBezTo>
                  <a:pt x="f326" y="f151"/>
                  <a:pt x="f325" y="f151"/>
                  <a:pt x="f303" y="f151"/>
                </a:cubicBezTo>
                <a:cubicBezTo>
                  <a:pt x="f303" y="f151"/>
                  <a:pt x="f303" y="f151"/>
                  <a:pt x="f307" y="f151"/>
                </a:cubicBezTo>
                <a:cubicBezTo>
                  <a:pt x="f307" y="f150"/>
                  <a:pt x="f307" y="f150"/>
                  <a:pt x="f307" y="f150"/>
                </a:cubicBezTo>
                <a:cubicBezTo>
                  <a:pt x="f310" y="f149"/>
                  <a:pt x="f314" y="f149"/>
                  <a:pt x="f314" y="f149"/>
                </a:cubicBezTo>
                <a:cubicBezTo>
                  <a:pt x="f314" y="f148"/>
                  <a:pt x="f314" y="f148"/>
                  <a:pt x="f317" y="f148"/>
                </a:cubicBezTo>
                <a:cubicBezTo>
                  <a:pt x="f317" y="f148"/>
                  <a:pt x="f317" y="f148"/>
                  <a:pt x="f321" y="f148"/>
                </a:cubicBezTo>
                <a:cubicBezTo>
                  <a:pt x="f321" y="f148"/>
                  <a:pt x="f321" y="f148"/>
                  <a:pt x="f321" y="f147"/>
                </a:cubicBezTo>
                <a:cubicBezTo>
                  <a:pt x="f321" y="f147"/>
                  <a:pt x="f321" y="f147"/>
                  <a:pt x="f797" y="f147"/>
                </a:cubicBezTo>
                <a:cubicBezTo>
                  <a:pt x="f797" y="f147"/>
                  <a:pt x="f797" y="f147"/>
                  <a:pt x="f797" y="f146"/>
                </a:cubicBezTo>
                <a:cubicBezTo>
                  <a:pt x="f797" y="f145"/>
                  <a:pt x="f796" y="f146"/>
                  <a:pt x="f298" y="f146"/>
                </a:cubicBezTo>
                <a:cubicBezTo>
                  <a:pt x="f298" y="f145"/>
                  <a:pt x="f298" y="f145"/>
                  <a:pt x="f796" y="f145"/>
                </a:cubicBezTo>
                <a:cubicBezTo>
                  <a:pt x="f796" y="f145"/>
                  <a:pt x="f796" y="f144"/>
                  <a:pt x="f796" y="f144"/>
                </a:cubicBezTo>
                <a:cubicBezTo>
                  <a:pt x="f796" y="f144"/>
                  <a:pt x="f797" y="f144"/>
                  <a:pt x="f797" y="f144"/>
                </a:cubicBezTo>
                <a:cubicBezTo>
                  <a:pt x="f797" y="f143"/>
                  <a:pt x="f796" y="f143"/>
                  <a:pt x="f796" y="f143"/>
                </a:cubicBezTo>
                <a:cubicBezTo>
                  <a:pt x="f796" y="f143"/>
                  <a:pt x="f796" y="f144"/>
                  <a:pt x="f298" y="f144"/>
                </a:cubicBezTo>
                <a:cubicBezTo>
                  <a:pt x="f298" y="f144"/>
                  <a:pt x="f284" y="f144"/>
                  <a:pt x="f284" y="f144"/>
                </a:cubicBezTo>
                <a:cubicBezTo>
                  <a:pt x="f286" y="f144"/>
                  <a:pt x="f284" y="f145"/>
                  <a:pt x="f286" y="f146"/>
                </a:cubicBezTo>
                <a:cubicBezTo>
                  <a:pt x="f286" y="f146"/>
                  <a:pt x="f287" y="f146"/>
                  <a:pt x="f287" y="f146"/>
                </a:cubicBezTo>
                <a:cubicBezTo>
                  <a:pt x="f287" y="f147"/>
                  <a:pt x="f286" y="f147"/>
                  <a:pt x="f286" y="f147"/>
                </a:cubicBezTo>
                <a:cubicBezTo>
                  <a:pt x="f284" y="f147"/>
                  <a:pt x="f284" y="f148"/>
                  <a:pt x="f284" y="f148"/>
                </a:cubicBezTo>
                <a:cubicBezTo>
                  <a:pt x="f298" y="f148"/>
                  <a:pt x="f298" y="f148"/>
                  <a:pt x="f298" y="f149"/>
                </a:cubicBezTo>
                <a:cubicBezTo>
                  <a:pt x="f796" y="f149"/>
                  <a:pt x="f797" y="f149"/>
                  <a:pt x="f321" y="f149"/>
                </a:cubicBezTo>
                <a:cubicBezTo>
                  <a:pt x="f321" y="f149"/>
                  <a:pt x="f321" y="f150"/>
                  <a:pt x="f321" y="f150"/>
                </a:cubicBezTo>
                <a:cubicBezTo>
                  <a:pt x="f321" y="f150"/>
                  <a:pt x="f317" y="f150"/>
                  <a:pt x="f317" y="f151"/>
                </a:cubicBezTo>
                <a:cubicBezTo>
                  <a:pt x="f314" y="f151"/>
                  <a:pt x="f317" y="f151"/>
                  <a:pt x="f317" y="f151"/>
                </a:cubicBezTo>
                <a:cubicBezTo>
                  <a:pt x="f317" y="f152"/>
                  <a:pt x="f317" y="f152"/>
                  <a:pt x="f317" y="f152"/>
                </a:cubicBezTo>
                <a:cubicBezTo>
                  <a:pt x="f317" y="f152"/>
                  <a:pt x="f321" y="f152"/>
                  <a:pt x="f321" y="f152"/>
                </a:cubicBezTo>
                <a:cubicBezTo>
                  <a:pt x="f797" y="f152"/>
                  <a:pt x="f321" y="f152"/>
                  <a:pt x="f321" y="f153"/>
                </a:cubicBezTo>
                <a:cubicBezTo>
                  <a:pt x="f321" y="f153"/>
                  <a:pt x="f317" y="f153"/>
                  <a:pt x="f317" y="f153"/>
                </a:cubicBezTo>
                <a:cubicBezTo>
                  <a:pt x="f317" y="f153"/>
                  <a:pt x="f321" y="f153"/>
                  <a:pt x="f321" y="f153"/>
                </a:cubicBezTo>
                <a:cubicBezTo>
                  <a:pt x="f321" y="f153"/>
                  <a:pt x="f321" y="f154"/>
                  <a:pt x="f321" y="f154"/>
                </a:cubicBezTo>
                <a:cubicBezTo>
                  <a:pt x="f797" y="f154"/>
                  <a:pt x="f797" y="f154"/>
                  <a:pt x="f797" y="f154"/>
                </a:cubicBezTo>
                <a:cubicBezTo>
                  <a:pt x="f796" y="f154"/>
                  <a:pt x="f796" y="f154"/>
                  <a:pt x="f796" y="f154"/>
                </a:cubicBezTo>
                <a:cubicBezTo>
                  <a:pt x="f796" y="f155"/>
                  <a:pt x="f796" y="f155"/>
                  <a:pt x="f796" y="f155"/>
                </a:cubicBezTo>
                <a:cubicBezTo>
                  <a:pt x="f796" y="f155"/>
                  <a:pt x="f796" y="f155"/>
                  <a:pt x="f796" y="f155"/>
                </a:cubicBezTo>
                <a:cubicBezTo>
                  <a:pt x="f796" y="f156"/>
                  <a:pt x="f796" y="f156"/>
                  <a:pt x="f797" y="f156"/>
                </a:cubicBezTo>
                <a:cubicBezTo>
                  <a:pt x="f797" y="f157"/>
                  <a:pt x="f797" y="f157"/>
                  <a:pt x="f797" y="f157"/>
                </a:cubicBezTo>
                <a:cubicBezTo>
                  <a:pt x="f797" y="f158"/>
                  <a:pt x="f797" y="f158"/>
                  <a:pt x="f321" y="f158"/>
                </a:cubicBezTo>
                <a:cubicBezTo>
                  <a:pt x="f321" y="f157"/>
                  <a:pt x="f321" y="f157"/>
                  <a:pt x="f321" y="f157"/>
                </a:cubicBezTo>
                <a:cubicBezTo>
                  <a:pt x="f321" y="f157"/>
                  <a:pt x="f321" y="f157"/>
                  <a:pt x="f317" y="f157"/>
                </a:cubicBezTo>
                <a:cubicBezTo>
                  <a:pt x="f317" y="f156"/>
                  <a:pt x="f317" y="f156"/>
                  <a:pt x="f317" y="f156"/>
                </a:cubicBezTo>
                <a:cubicBezTo>
                  <a:pt x="f317" y="f156"/>
                  <a:pt x="f317" y="f155"/>
                  <a:pt x="f314" y="f155"/>
                </a:cubicBezTo>
                <a:cubicBezTo>
                  <a:pt x="f314" y="f155"/>
                  <a:pt x="f314" y="f155"/>
                  <a:pt x="f314" y="f156"/>
                </a:cubicBezTo>
                <a:cubicBezTo>
                  <a:pt x="f314" y="f156"/>
                  <a:pt x="f314" y="f156"/>
                  <a:pt x="f314" y="f156"/>
                </a:cubicBezTo>
                <a:cubicBezTo>
                  <a:pt x="f310" y="f156"/>
                  <a:pt x="f307" y="f157"/>
                  <a:pt x="f310" y="f157"/>
                </a:cubicBezTo>
                <a:cubicBezTo>
                  <a:pt x="f314" y="f157"/>
                  <a:pt x="f314" y="f157"/>
                  <a:pt x="f314" y="f158"/>
                </a:cubicBezTo>
                <a:cubicBezTo>
                  <a:pt x="f314" y="f158"/>
                  <a:pt x="f314" y="f158"/>
                  <a:pt x="f310" y="f158"/>
                </a:cubicBezTo>
                <a:cubicBezTo>
                  <a:pt x="f310" y="f158"/>
                  <a:pt x="f307" y="f158"/>
                  <a:pt x="f307" y="f158"/>
                </a:cubicBezTo>
                <a:cubicBezTo>
                  <a:pt x="f307" y="f158"/>
                  <a:pt x="f303" y="f158"/>
                  <a:pt x="f303" y="f158"/>
                </a:cubicBezTo>
                <a:cubicBezTo>
                  <a:pt x="f325" y="f158"/>
                  <a:pt x="f326" y="f157"/>
                  <a:pt x="f798" y="f158"/>
                </a:cubicBezTo>
                <a:cubicBezTo>
                  <a:pt x="f798" y="f158"/>
                  <a:pt x="f798" y="f158"/>
                  <a:pt x="f799" y="f158"/>
                </a:cubicBezTo>
                <a:cubicBezTo>
                  <a:pt x="f799" y="f158"/>
                  <a:pt x="f799" y="f158"/>
                  <a:pt x="f800" y="f158"/>
                </a:cubicBezTo>
                <a:cubicBezTo>
                  <a:pt x="f800" y="f158"/>
                  <a:pt x="f800" y="f158"/>
                  <a:pt x="f800" y="f159"/>
                </a:cubicBezTo>
                <a:cubicBezTo>
                  <a:pt x="f800" y="f159"/>
                  <a:pt x="f800" y="f159"/>
                  <a:pt x="f799" y="f159"/>
                </a:cubicBezTo>
                <a:cubicBezTo>
                  <a:pt x="f799" y="f159"/>
                  <a:pt x="f799" y="f159"/>
                  <a:pt x="f798" y="f160"/>
                </a:cubicBezTo>
                <a:cubicBezTo>
                  <a:pt x="f798" y="f160"/>
                  <a:pt x="f798" y="f160"/>
                  <a:pt x="f326" y="f160"/>
                </a:cubicBezTo>
                <a:cubicBezTo>
                  <a:pt x="f325" y="f160"/>
                  <a:pt x="f325" y="f160"/>
                  <a:pt x="f303" y="f160"/>
                </a:cubicBezTo>
                <a:cubicBezTo>
                  <a:pt x="f307" y="f160"/>
                  <a:pt x="f307" y="f160"/>
                  <a:pt x="f310" y="f160"/>
                </a:cubicBezTo>
                <a:cubicBezTo>
                  <a:pt x="f314" y="f159"/>
                  <a:pt x="f314" y="f159"/>
                  <a:pt x="f317" y="f159"/>
                </a:cubicBezTo>
                <a:cubicBezTo>
                  <a:pt x="f317" y="f159"/>
                  <a:pt x="f321" y="f159"/>
                  <a:pt x="f321" y="f159"/>
                </a:cubicBezTo>
                <a:cubicBezTo>
                  <a:pt x="f321" y="f159"/>
                  <a:pt x="f797" y="f160"/>
                  <a:pt x="f797" y="f160"/>
                </a:cubicBezTo>
                <a:cubicBezTo>
                  <a:pt x="f797" y="f160"/>
                  <a:pt x="f796" y="f161"/>
                  <a:pt x="f796" y="f161"/>
                </a:cubicBezTo>
                <a:cubicBezTo>
                  <a:pt x="f298" y="f161"/>
                  <a:pt x="f298" y="f162"/>
                  <a:pt x="f284" y="f162"/>
                </a:cubicBezTo>
                <a:cubicBezTo>
                  <a:pt x="f286" y="f162"/>
                  <a:pt x="f286" y="f162"/>
                  <a:pt x="f287" y="f162"/>
                </a:cubicBezTo>
                <a:cubicBezTo>
                  <a:pt x="f289" y="f162"/>
                  <a:pt x="f290" y="f162"/>
                  <a:pt x="f292" y="f162"/>
                </a:cubicBezTo>
                <a:cubicBezTo>
                  <a:pt x="f292" y="f162"/>
                  <a:pt x="f294" y="f162"/>
                  <a:pt x="f296" y="f161"/>
                </a:cubicBezTo>
                <a:cubicBezTo>
                  <a:pt x="f295" y="f161"/>
                  <a:pt x="f790" y="f161"/>
                  <a:pt x="f790" y="f161"/>
                </a:cubicBezTo>
                <a:cubicBezTo>
                  <a:pt x="f789" y="f161"/>
                  <a:pt x="f787" y="f160"/>
                  <a:pt x="f787" y="f161"/>
                </a:cubicBezTo>
                <a:cubicBezTo>
                  <a:pt x="f787" y="f161"/>
                  <a:pt x="f787" y="f162"/>
                  <a:pt x="f787" y="f162"/>
                </a:cubicBezTo>
                <a:cubicBezTo>
                  <a:pt x="f787" y="f162"/>
                  <a:pt x="f787" y="f163"/>
                  <a:pt x="f786" y="f163"/>
                </a:cubicBezTo>
                <a:cubicBezTo>
                  <a:pt x="f786" y="f213"/>
                  <a:pt x="f786" y="f213"/>
                  <a:pt x="f786" y="f212"/>
                </a:cubicBezTo>
                <a:cubicBezTo>
                  <a:pt x="f786" y="f212"/>
                  <a:pt x="f786" y="f211"/>
                  <a:pt x="f786" y="f212"/>
                </a:cubicBezTo>
                <a:cubicBezTo>
                  <a:pt x="f785" y="f212"/>
                  <a:pt x="f785" y="f212"/>
                  <a:pt x="f785" y="f212"/>
                </a:cubicBezTo>
                <a:cubicBezTo>
                  <a:pt x="f785" y="f213"/>
                  <a:pt x="f785" y="f213"/>
                  <a:pt x="f785" y="f163"/>
                </a:cubicBezTo>
                <a:cubicBezTo>
                  <a:pt x="f785" y="f163"/>
                  <a:pt x="f785" y="f163"/>
                  <a:pt x="f785" y="f162"/>
                </a:cubicBezTo>
                <a:cubicBezTo>
                  <a:pt x="f784" y="f162"/>
                  <a:pt x="f784" y="f162"/>
                  <a:pt x="f784" y="f161"/>
                </a:cubicBezTo>
                <a:cubicBezTo>
                  <a:pt x="f784" y="f161"/>
                  <a:pt x="f784" y="f161"/>
                  <a:pt x="f783" y="f161"/>
                </a:cubicBezTo>
                <a:cubicBezTo>
                  <a:pt x="f783" y="f160"/>
                  <a:pt x="f783" y="f160"/>
                  <a:pt x="f783" y="f160"/>
                </a:cubicBezTo>
                <a:cubicBezTo>
                  <a:pt x="f782" y="f159"/>
                  <a:pt x="f781" y="f160"/>
                  <a:pt x="f781" y="f160"/>
                </a:cubicBezTo>
                <a:cubicBezTo>
                  <a:pt x="f780" y="f160"/>
                  <a:pt x="f780" y="f160"/>
                  <a:pt x="f780" y="f160"/>
                </a:cubicBezTo>
                <a:cubicBezTo>
                  <a:pt x="f779" y="f160"/>
                  <a:pt x="f779" y="f160"/>
                  <a:pt x="f779" y="f161"/>
                </a:cubicBezTo>
                <a:cubicBezTo>
                  <a:pt x="f779" y="f161"/>
                  <a:pt x="f778" y="f160"/>
                  <a:pt x="f778" y="f161"/>
                </a:cubicBezTo>
                <a:cubicBezTo>
                  <a:pt x="f777" y="f161"/>
                  <a:pt x="f777" y="f161"/>
                  <a:pt x="f777" y="f162"/>
                </a:cubicBezTo>
                <a:cubicBezTo>
                  <a:pt x="f777" y="f162"/>
                  <a:pt x="f776" y="f162"/>
                  <a:pt x="f776" y="f162"/>
                </a:cubicBezTo>
                <a:cubicBezTo>
                  <a:pt x="f776" y="f163"/>
                  <a:pt x="f776" y="f163"/>
                  <a:pt x="f776" y="f163"/>
                </a:cubicBezTo>
                <a:cubicBezTo>
                  <a:pt x="f776" y="f163"/>
                  <a:pt x="f776" y="f213"/>
                  <a:pt x="f776" y="f163"/>
                </a:cubicBezTo>
                <a:cubicBezTo>
                  <a:pt x="f775" y="f163"/>
                  <a:pt x="f776" y="f163"/>
                  <a:pt x="f776" y="f163"/>
                </a:cubicBezTo>
                <a:cubicBezTo>
                  <a:pt x="f775" y="f162"/>
                  <a:pt x="f775" y="f163"/>
                  <a:pt x="f775" y="f163"/>
                </a:cubicBezTo>
                <a:cubicBezTo>
                  <a:pt x="f775" y="f213"/>
                  <a:pt x="f774" y="f213"/>
                  <a:pt x="f774" y="f213"/>
                </a:cubicBezTo>
                <a:cubicBezTo>
                  <a:pt x="f774" y="f213"/>
                  <a:pt x="f774" y="f163"/>
                  <a:pt x="f773" y="f163"/>
                </a:cubicBezTo>
                <a:cubicBezTo>
                  <a:pt x="f773" y="f162"/>
                  <a:pt x="f775" y="f162"/>
                  <a:pt x="f775" y="f162"/>
                </a:cubicBezTo>
                <a:cubicBezTo>
                  <a:pt x="f776" y="f162"/>
                  <a:pt x="f776" y="f161"/>
                  <a:pt x="f776" y="f161"/>
                </a:cubicBezTo>
                <a:cubicBezTo>
                  <a:pt x="f776" y="f161"/>
                  <a:pt x="f777" y="f161"/>
                  <a:pt x="f777" y="f161"/>
                </a:cubicBezTo>
                <a:cubicBezTo>
                  <a:pt x="f776" y="f160"/>
                  <a:pt x="f776" y="f161"/>
                  <a:pt x="f775" y="f161"/>
                </a:cubicBezTo>
                <a:cubicBezTo>
                  <a:pt x="f775" y="f161"/>
                  <a:pt x="f774" y="f161"/>
                  <a:pt x="f773" y="f161"/>
                </a:cubicBezTo>
                <a:cubicBezTo>
                  <a:pt x="f772" y="f162"/>
                  <a:pt x="f772" y="f162"/>
                  <a:pt x="f771" y="f162"/>
                </a:cubicBezTo>
                <a:cubicBezTo>
                  <a:pt x="f770" y="f162"/>
                  <a:pt x="f770" y="f162"/>
                  <a:pt x="f769" y="f162"/>
                </a:cubicBezTo>
                <a:cubicBezTo>
                  <a:pt x="f769" y="f162"/>
                  <a:pt x="f769" y="f162"/>
                  <a:pt x="f769" y="f162"/>
                </a:cubicBezTo>
                <a:cubicBezTo>
                  <a:pt x="f768" y="f163"/>
                  <a:pt x="f768" y="f162"/>
                  <a:pt x="f767" y="f162"/>
                </a:cubicBezTo>
                <a:cubicBezTo>
                  <a:pt x="f767" y="f162"/>
                  <a:pt x="f766" y="f163"/>
                  <a:pt x="f766" y="f162"/>
                </a:cubicBezTo>
                <a:cubicBezTo>
                  <a:pt x="f766" y="f162"/>
                  <a:pt x="f765" y="f162"/>
                  <a:pt x="f765" y="f162"/>
                </a:cubicBezTo>
                <a:cubicBezTo>
                  <a:pt x="f765" y="f162"/>
                  <a:pt x="f765" y="f162"/>
                  <a:pt x="f764" y="f162"/>
                </a:cubicBezTo>
                <a:cubicBezTo>
                  <a:pt x="f765" y="f162"/>
                  <a:pt x="f765" y="f162"/>
                  <a:pt x="f766" y="f162"/>
                </a:cubicBezTo>
                <a:cubicBezTo>
                  <a:pt x="f767" y="f162"/>
                  <a:pt x="f766" y="f161"/>
                  <a:pt x="f766" y="f161"/>
                </a:cubicBezTo>
                <a:cubicBezTo>
                  <a:pt x="f765" y="f161"/>
                  <a:pt x="f765" y="f161"/>
                  <a:pt x="f764" y="f160"/>
                </a:cubicBezTo>
                <a:cubicBezTo>
                  <a:pt x="f764" y="f160"/>
                  <a:pt x="f764" y="f160"/>
                  <a:pt x="f764" y="f160"/>
                </a:cubicBezTo>
                <a:cubicBezTo>
                  <a:pt x="f764" y="f160"/>
                  <a:pt x="f763" y="f160"/>
                  <a:pt x="f763" y="f160"/>
                </a:cubicBezTo>
                <a:cubicBezTo>
                  <a:pt x="f763" y="f160"/>
                  <a:pt x="f763" y="f159"/>
                  <a:pt x="f762" y="f159"/>
                </a:cubicBezTo>
                <a:cubicBezTo>
                  <a:pt x="f762" y="f159"/>
                  <a:pt x="f762" y="f159"/>
                  <a:pt x="f761" y="f159"/>
                </a:cubicBezTo>
                <a:cubicBezTo>
                  <a:pt x="f761" y="f158"/>
                  <a:pt x="f761" y="f159"/>
                  <a:pt x="f760" y="f158"/>
                </a:cubicBezTo>
                <a:cubicBezTo>
                  <a:pt x="f760" y="f158"/>
                  <a:pt x="f759" y="f158"/>
                  <a:pt x="f759" y="f159"/>
                </a:cubicBezTo>
                <a:cubicBezTo>
                  <a:pt x="f759" y="f159"/>
                  <a:pt x="f760" y="f159"/>
                  <a:pt x="f760" y="f159"/>
                </a:cubicBezTo>
                <a:cubicBezTo>
                  <a:pt x="f760" y="f160"/>
                  <a:pt x="f761" y="f160"/>
                  <a:pt x="f761" y="f160"/>
                </a:cubicBezTo>
                <a:cubicBezTo>
                  <a:pt x="f761" y="f160"/>
                  <a:pt x="f760" y="f160"/>
                  <a:pt x="f760" y="f160"/>
                </a:cubicBezTo>
                <a:cubicBezTo>
                  <a:pt x="f759" y="f160"/>
                  <a:pt x="f759" y="f160"/>
                  <a:pt x="f759" y="f160"/>
                </a:cubicBezTo>
                <a:cubicBezTo>
                  <a:pt x="f758" y="f160"/>
                  <a:pt x="f759" y="f160"/>
                  <a:pt x="f759" y="f159"/>
                </a:cubicBezTo>
                <a:cubicBezTo>
                  <a:pt x="f759" y="f159"/>
                  <a:pt x="f758" y="f159"/>
                  <a:pt x="f758" y="f159"/>
                </a:cubicBezTo>
                <a:cubicBezTo>
                  <a:pt x="f757" y="f158"/>
                  <a:pt x="f759" y="f158"/>
                  <a:pt x="f759" y="f158"/>
                </a:cubicBezTo>
                <a:cubicBezTo>
                  <a:pt x="f759" y="f158"/>
                  <a:pt x="f759" y="f157"/>
                  <a:pt x="f758" y="f157"/>
                </a:cubicBezTo>
                <a:cubicBezTo>
                  <a:pt x="f758" y="f157"/>
                  <a:pt x="f758" y="f157"/>
                  <a:pt x="f758" y="f156"/>
                </a:cubicBezTo>
                <a:cubicBezTo>
                  <a:pt x="f758" y="f156"/>
                  <a:pt x="f757" y="f156"/>
                  <a:pt x="f757" y="f156"/>
                </a:cubicBezTo>
                <a:cubicBezTo>
                  <a:pt x="f757" y="f156"/>
                  <a:pt x="f756" y="f156"/>
                  <a:pt x="f756" y="f155"/>
                </a:cubicBezTo>
                <a:cubicBezTo>
                  <a:pt x="f756" y="f155"/>
                  <a:pt x="f755" y="f155"/>
                  <a:pt x="f755" y="f154"/>
                </a:cubicBezTo>
                <a:cubicBezTo>
                  <a:pt x="f754" y="f154"/>
                  <a:pt x="f754" y="f153"/>
                  <a:pt x="f754" y="f153"/>
                </a:cubicBezTo>
                <a:cubicBezTo>
                  <a:pt x="f753" y="f153"/>
                  <a:pt x="f753" y="f153"/>
                  <a:pt x="f752" y="f153"/>
                </a:cubicBezTo>
                <a:cubicBezTo>
                  <a:pt x="f752" y="f154"/>
                  <a:pt x="f751" y="f154"/>
                  <a:pt x="f874" y="f154"/>
                </a:cubicBezTo>
                <a:cubicBezTo>
                  <a:pt x="f750" y="f154"/>
                  <a:pt x="f750" y="f155"/>
                  <a:pt x="f749" y="f155"/>
                </a:cubicBezTo>
                <a:cubicBezTo>
                  <a:pt x="f748" y="f156"/>
                  <a:pt x="f747" y="f156"/>
                  <a:pt x="f746" y="f157"/>
                </a:cubicBezTo>
                <a:cubicBezTo>
                  <a:pt x="f744" y="f158"/>
                  <a:pt x="f743" y="f158"/>
                  <a:pt x="f740" y="f157"/>
                </a:cubicBezTo>
                <a:cubicBezTo>
                  <a:pt x="f739" y="f157"/>
                  <a:pt x="f738" y="f156"/>
                  <a:pt x="f737" y="f155"/>
                </a:cubicBezTo>
                <a:cubicBezTo>
                  <a:pt x="f736" y="f154"/>
                  <a:pt x="f736" y="f154"/>
                  <a:pt x="f735" y="f153"/>
                </a:cubicBezTo>
                <a:cubicBezTo>
                  <a:pt x="f735" y="f153"/>
                  <a:pt x="f735" y="f152"/>
                  <a:pt x="f734" y="f151"/>
                </a:cubicBezTo>
                <a:cubicBezTo>
                  <a:pt x="f734" y="f151"/>
                  <a:pt x="f734" y="f150"/>
                  <a:pt x="f329" y="f150"/>
                </a:cubicBezTo>
                <a:cubicBezTo>
                  <a:pt x="f328" y="f149"/>
                  <a:pt x="f328" y="f149"/>
                  <a:pt x="f327" y="f149"/>
                </a:cubicBezTo>
                <a:cubicBezTo>
                  <a:pt x="f302" y="f148"/>
                  <a:pt x="f302" y="f148"/>
                  <a:pt x="f304" y="f147"/>
                </a:cubicBezTo>
                <a:cubicBezTo>
                  <a:pt x="f304" y="f147"/>
                  <a:pt x="f305" y="f147"/>
                  <a:pt x="f306" y="f146"/>
                </a:cubicBezTo>
                <a:cubicBezTo>
                  <a:pt x="f306" y="f146"/>
                  <a:pt x="f306" y="f145"/>
                  <a:pt x="f308" y="f144"/>
                </a:cubicBezTo>
                <a:cubicBezTo>
                  <a:pt x="f308" y="f144"/>
                  <a:pt x="f308" y="f144"/>
                  <a:pt x="f308" y="f143"/>
                </a:cubicBezTo>
                <a:cubicBezTo>
                  <a:pt x="f308" y="f143"/>
                  <a:pt x="f308" y="f143"/>
                  <a:pt x="f308" y="f142"/>
                </a:cubicBezTo>
                <a:cubicBezTo>
                  <a:pt x="f308" y="f142"/>
                  <a:pt x="f308" y="f142"/>
                  <a:pt x="f308" y="f141"/>
                </a:cubicBezTo>
                <a:cubicBezTo>
                  <a:pt x="f309" y="f140"/>
                  <a:pt x="f308" y="f139"/>
                  <a:pt x="f308" y="f139"/>
                </a:cubicBezTo>
                <a:cubicBezTo>
                  <a:pt x="f308" y="f138"/>
                  <a:pt x="f308" y="f137"/>
                  <a:pt x="f308" y="f136"/>
                </a:cubicBezTo>
                <a:cubicBezTo>
                  <a:pt x="f306" y="f135"/>
                  <a:pt x="f306" y="f135"/>
                  <a:pt x="f306" y="f134"/>
                </a:cubicBezTo>
                <a:cubicBezTo>
                  <a:pt x="f306" y="f133"/>
                  <a:pt x="f306" y="f131"/>
                  <a:pt x="f305" y="f131"/>
                </a:cubicBezTo>
                <a:cubicBezTo>
                  <a:pt x="f305" y="f129"/>
                  <a:pt x="f305" y="f127"/>
                  <a:pt x="f305" y="f126"/>
                </a:cubicBezTo>
                <a:cubicBezTo>
                  <a:pt x="f306" y="f126"/>
                  <a:pt x="f306" y="f126"/>
                  <a:pt x="f306" y="f126"/>
                </a:cubicBezTo>
                <a:cubicBezTo>
                  <a:pt x="f306" y="f125"/>
                  <a:pt x="f306" y="f125"/>
                  <a:pt x="f306" y="f125"/>
                </a:cubicBezTo>
                <a:cubicBezTo>
                  <a:pt x="f306" y="f124"/>
                  <a:pt x="f308" y="f125"/>
                  <a:pt x="f308" y="f125"/>
                </a:cubicBezTo>
                <a:cubicBezTo>
                  <a:pt x="f308" y="f125"/>
                  <a:pt x="f308" y="f125"/>
                  <a:pt x="f309" y="f126"/>
                </a:cubicBezTo>
                <a:cubicBezTo>
                  <a:pt x="f309" y="f126"/>
                  <a:pt x="f309" y="f127"/>
                  <a:pt x="f309" y="f127"/>
                </a:cubicBezTo>
                <a:cubicBezTo>
                  <a:pt x="f309" y="f127"/>
                  <a:pt x="f311" y="f127"/>
                  <a:pt x="f311" y="f127"/>
                </a:cubicBezTo>
                <a:cubicBezTo>
                  <a:pt x="f312" y="f127"/>
                  <a:pt x="f312" y="f127"/>
                  <a:pt x="f312" y="f127"/>
                </a:cubicBezTo>
                <a:cubicBezTo>
                  <a:pt x="f312" y="f129"/>
                  <a:pt x="f312" y="f129"/>
                  <a:pt x="f312" y="f129"/>
                </a:cubicBezTo>
                <a:cubicBezTo>
                  <a:pt x="f313" y="f129"/>
                  <a:pt x="f313" y="f127"/>
                  <a:pt x="f313" y="f127"/>
                </a:cubicBezTo>
                <a:cubicBezTo>
                  <a:pt x="f313" y="f127"/>
                  <a:pt x="f312" y="f127"/>
                  <a:pt x="f312" y="f126"/>
                </a:cubicBezTo>
                <a:cubicBezTo>
                  <a:pt x="f312" y="f126"/>
                  <a:pt x="f311" y="f125"/>
                  <a:pt x="f311" y="f125"/>
                </a:cubicBezTo>
                <a:cubicBezTo>
                  <a:pt x="f311" y="f124"/>
                  <a:pt x="f311" y="f124"/>
                  <a:pt x="f311" y="f123"/>
                </a:cubicBezTo>
                <a:cubicBezTo>
                  <a:pt x="f309" y="f123"/>
                  <a:pt x="f309" y="f123"/>
                  <a:pt x="f309" y="f123"/>
                </a:cubicBezTo>
                <a:cubicBezTo>
                  <a:pt x="f308" y="f123"/>
                  <a:pt x="f309" y="f122"/>
                  <a:pt x="f309" y="f120"/>
                </a:cubicBezTo>
                <a:cubicBezTo>
                  <a:pt x="f309" y="f120"/>
                  <a:pt x="f309" y="f120"/>
                  <a:pt x="f311" y="f110"/>
                </a:cubicBezTo>
                <a:cubicBezTo>
                  <a:pt x="f311" y="f110"/>
                  <a:pt x="f311" y="f110"/>
                  <a:pt x="f311" y="f109"/>
                </a:cubicBezTo>
                <a:cubicBezTo>
                  <a:pt x="f311" y="f109"/>
                  <a:pt x="f312" y="f108"/>
                  <a:pt x="f312" y="f106"/>
                </a:cubicBezTo>
                <a:cubicBezTo>
                  <a:pt x="f312" y="f105"/>
                  <a:pt x="f315" y="f105"/>
                  <a:pt x="f315" y="f102"/>
                </a:cubicBezTo>
                <a:cubicBezTo>
                  <a:pt x="f315" y="f99"/>
                  <a:pt x="f315" y="f99"/>
                  <a:pt x="f316" y="f99"/>
                </a:cubicBezTo>
                <a:cubicBezTo>
                  <a:pt x="f316" y="f99"/>
                  <a:pt x="f316" y="f99"/>
                  <a:pt x="f316" y="f99"/>
                </a:cubicBezTo>
                <a:cubicBezTo>
                  <a:pt x="f316" y="f99"/>
                  <a:pt x="f316" y="f102"/>
                  <a:pt x="f316" y="f102"/>
                </a:cubicBezTo>
                <a:cubicBezTo>
                  <a:pt x="f316" y="f102"/>
                  <a:pt x="f316" y="f105"/>
                  <a:pt x="f318" y="f105"/>
                </a:cubicBezTo>
                <a:cubicBezTo>
                  <a:pt x="f319" y="f105"/>
                  <a:pt x="f318" y="f99"/>
                  <a:pt x="f318" y="f99"/>
                </a:cubicBezTo>
                <a:cubicBezTo>
                  <a:pt x="f318" y="f99"/>
                  <a:pt x="f318" y="f97"/>
                  <a:pt x="f318" y="f97"/>
                </a:cubicBezTo>
                <a:cubicBezTo>
                  <a:pt x="f318" y="f96"/>
                  <a:pt x="f318" y="f96"/>
                  <a:pt x="f318" y="f96"/>
                </a:cubicBezTo>
                <a:cubicBezTo>
                  <a:pt x="f318" y="f93"/>
                  <a:pt x="f318" y="f93"/>
                  <a:pt x="f319" y="f93"/>
                </a:cubicBezTo>
                <a:cubicBezTo>
                  <a:pt x="f319" y="f93"/>
                  <a:pt x="f319" y="f91"/>
                  <a:pt x="f319" y="f91"/>
                </a:cubicBezTo>
                <a:cubicBezTo>
                  <a:pt x="f320" y="f91"/>
                  <a:pt x="f320" y="f91"/>
                  <a:pt x="f320" y="f91"/>
                </a:cubicBezTo>
                <a:cubicBezTo>
                  <a:pt x="f322" y="f89"/>
                  <a:pt x="f322" y="f89"/>
                  <a:pt x="f322" y="f87"/>
                </a:cubicBezTo>
                <a:cubicBezTo>
                  <a:pt x="f322" y="f86"/>
                  <a:pt x="f322" y="f86"/>
                  <a:pt x="f322" y="f84"/>
                </a:cubicBezTo>
                <a:cubicBezTo>
                  <a:pt x="f323" y="f82"/>
                  <a:pt x="f323" y="f82"/>
                  <a:pt x="f323" y="f80"/>
                </a:cubicBezTo>
                <a:cubicBezTo>
                  <a:pt x="f323" y="f182"/>
                  <a:pt x="f323" y="f182"/>
                  <a:pt x="f324" y="f182"/>
                </a:cubicBezTo>
                <a:cubicBezTo>
                  <a:pt x="f733" y="f182"/>
                  <a:pt x="f733" y="f78"/>
                  <a:pt x="f732" y="f78"/>
                </a:cubicBezTo>
                <a:cubicBezTo>
                  <a:pt x="f732" y="f77"/>
                  <a:pt x="f731" y="f75"/>
                  <a:pt x="f731" y="f75"/>
                </a:cubicBezTo>
                <a:cubicBezTo>
                  <a:pt x="f730" y="f75"/>
                  <a:pt x="f730" y="f74"/>
                  <a:pt x="f729" y="f74"/>
                </a:cubicBezTo>
                <a:cubicBezTo>
                  <a:pt x="f729" y="f73"/>
                  <a:pt x="f728" y="f73"/>
                  <a:pt x="f728" y="f71"/>
                </a:cubicBezTo>
                <a:cubicBezTo>
                  <a:pt x="f728" y="f71"/>
                  <a:pt x="f728" y="f69"/>
                  <a:pt x="f727" y="f69"/>
                </a:cubicBezTo>
                <a:cubicBezTo>
                  <a:pt x="f726" y="f69"/>
                  <a:pt x="f726" y="f69"/>
                  <a:pt x="f726" y="f67"/>
                </a:cubicBezTo>
                <a:cubicBezTo>
                  <a:pt x="f726" y="f67"/>
                  <a:pt x="f727" y="f67"/>
                  <a:pt x="f727" y="f67"/>
                </a:cubicBezTo>
                <a:cubicBezTo>
                  <a:pt x="f727" y="f67"/>
                  <a:pt x="f728" y="f71"/>
                  <a:pt x="f728" y="f69"/>
                </a:cubicBezTo>
                <a:cubicBezTo>
                  <a:pt x="f729" y="f67"/>
                  <a:pt x="f728" y="f67"/>
                  <a:pt x="f728" y="f65"/>
                </a:cubicBezTo>
                <a:cubicBezTo>
                  <a:pt x="f728" y="f65"/>
                  <a:pt x="f728" y="f65"/>
                  <a:pt x="f728" y="f64"/>
                </a:cubicBezTo>
                <a:cubicBezTo>
                  <a:pt x="f727" y="f64"/>
                  <a:pt x="f726" y="f65"/>
                  <a:pt x="f726" y="f65"/>
                </a:cubicBezTo>
                <a:cubicBezTo>
                  <a:pt x="f725" y="f65"/>
                  <a:pt x="f724" y="f65"/>
                  <a:pt x="f723" y="f65"/>
                </a:cubicBezTo>
                <a:cubicBezTo>
                  <a:pt x="f723" y="f65"/>
                  <a:pt x="f722" y="f65"/>
                  <a:pt x="f722" y="f65"/>
                </a:cubicBezTo>
                <a:cubicBezTo>
                  <a:pt x="f721" y="f65"/>
                  <a:pt x="f721" y="f65"/>
                  <a:pt x="f721" y="f67"/>
                </a:cubicBezTo>
                <a:cubicBezTo>
                  <a:pt x="f720" y="f67"/>
                  <a:pt x="f720" y="f67"/>
                  <a:pt x="f720" y="f69"/>
                </a:cubicBezTo>
                <a:cubicBezTo>
                  <a:pt x="f720" y="f69"/>
                  <a:pt x="f720" y="f69"/>
                  <a:pt x="f719" y="f71"/>
                </a:cubicBezTo>
                <a:cubicBezTo>
                  <a:pt x="f719" y="f71"/>
                  <a:pt x="f719" y="f73"/>
                  <a:pt x="f718" y="f73"/>
                </a:cubicBezTo>
                <a:cubicBezTo>
                  <a:pt x="f717" y="f77"/>
                  <a:pt x="f717" y="f182"/>
                  <a:pt x="f716" y="f82"/>
                </a:cubicBezTo>
                <a:cubicBezTo>
                  <a:pt x="f716" y="f84"/>
                  <a:pt x="f716" y="f86"/>
                  <a:pt x="f716" y="f86"/>
                </a:cubicBezTo>
                <a:cubicBezTo>
                  <a:pt x="f716" y="f87"/>
                  <a:pt x="f716" y="f87"/>
                  <a:pt x="f716" y="f89"/>
                </a:cubicBezTo>
                <a:cubicBezTo>
                  <a:pt x="f716" y="f89"/>
                  <a:pt x="f716" y="f91"/>
                  <a:pt x="f716" y="f91"/>
                </a:cubicBezTo>
                <a:cubicBezTo>
                  <a:pt x="f716" y="f93"/>
                  <a:pt x="f716" y="f97"/>
                  <a:pt x="f716" y="f99"/>
                </a:cubicBezTo>
                <a:cubicBezTo>
                  <a:pt x="f716" y="f102"/>
                  <a:pt x="f716" y="f105"/>
                  <a:pt x="f717" y="f106"/>
                </a:cubicBezTo>
                <a:cubicBezTo>
                  <a:pt x="f717" y="f108"/>
                  <a:pt x="f717" y="f108"/>
                  <a:pt x="f718" y="f109"/>
                </a:cubicBezTo>
                <a:cubicBezTo>
                  <a:pt x="f718" y="f110"/>
                  <a:pt x="f718" y="f110"/>
                  <a:pt x="f719" y="f120"/>
                </a:cubicBezTo>
                <a:cubicBezTo>
                  <a:pt x="f719" y="f120"/>
                  <a:pt x="f719" y="f122"/>
                  <a:pt x="f719" y="f123"/>
                </a:cubicBezTo>
                <a:cubicBezTo>
                  <a:pt x="f720" y="f124"/>
                  <a:pt x="f719" y="f124"/>
                  <a:pt x="f720" y="f125"/>
                </a:cubicBezTo>
                <a:cubicBezTo>
                  <a:pt x="f720" y="f125"/>
                  <a:pt x="f720" y="f126"/>
                  <a:pt x="f720" y="f126"/>
                </a:cubicBezTo>
                <a:cubicBezTo>
                  <a:pt x="f721" y="f126"/>
                  <a:pt x="f721" y="f127"/>
                  <a:pt x="f721" y="f127"/>
                </a:cubicBezTo>
                <a:cubicBezTo>
                  <a:pt x="f721" y="f129"/>
                  <a:pt x="f721" y="f131"/>
                  <a:pt x="f722" y="f131"/>
                </a:cubicBezTo>
                <a:cubicBezTo>
                  <a:pt x="f722" y="f133"/>
                  <a:pt x="f722" y="f133"/>
                  <a:pt x="f722" y="f134"/>
                </a:cubicBezTo>
                <a:cubicBezTo>
                  <a:pt x="f722" y="f135"/>
                  <a:pt x="f723" y="f135"/>
                  <a:pt x="f724" y="f136"/>
                </a:cubicBezTo>
                <a:cubicBezTo>
                  <a:pt x="f724" y="f136"/>
                  <a:pt x="f724" y="f137"/>
                  <a:pt x="f724" y="f137"/>
                </a:cubicBezTo>
                <a:cubicBezTo>
                  <a:pt x="f724" y="f138"/>
                  <a:pt x="f724" y="f138"/>
                  <a:pt x="f724" y="f138"/>
                </a:cubicBezTo>
                <a:cubicBezTo>
                  <a:pt x="f724" y="f139"/>
                  <a:pt x="f724" y="f139"/>
                  <a:pt x="f724" y="f139"/>
                </a:cubicBezTo>
                <a:cubicBezTo>
                  <a:pt x="f724" y="f140"/>
                  <a:pt x="f723" y="f139"/>
                  <a:pt x="f723" y="f139"/>
                </a:cubicBezTo>
                <a:cubicBezTo>
                  <a:pt x="f723" y="f139"/>
                  <a:pt x="f723" y="f138"/>
                  <a:pt x="f723" y="f137"/>
                </a:cubicBezTo>
                <a:cubicBezTo>
                  <a:pt x="f723" y="f137"/>
                  <a:pt x="f722" y="f136"/>
                  <a:pt x="f722" y="f136"/>
                </a:cubicBezTo>
                <a:cubicBezTo>
                  <a:pt x="f722" y="f136"/>
                  <a:pt x="f722" y="f135"/>
                  <a:pt x="f722" y="f135"/>
                </a:cubicBezTo>
                <a:cubicBezTo>
                  <a:pt x="f722" y="f135"/>
                  <a:pt x="f722" y="f137"/>
                  <a:pt x="f722" y="f137"/>
                </a:cubicBezTo>
                <a:cubicBezTo>
                  <a:pt x="f722" y="f138"/>
                  <a:pt x="f722" y="f139"/>
                  <a:pt x="f722" y="f139"/>
                </a:cubicBezTo>
                <a:cubicBezTo>
                  <a:pt x="f723" y="f141"/>
                  <a:pt x="f724" y="f142"/>
                  <a:pt x="f725" y="f143"/>
                </a:cubicBezTo>
                <a:cubicBezTo>
                  <a:pt x="f726" y="f145"/>
                  <a:pt x="f726" y="f146"/>
                  <a:pt x="f727" y="f148"/>
                </a:cubicBezTo>
                <a:cubicBezTo>
                  <a:pt x="f728" y="f149"/>
                  <a:pt x="f728" y="f151"/>
                  <a:pt x="f729" y="f152"/>
                </a:cubicBezTo>
                <a:cubicBezTo>
                  <a:pt x="f729" y="f153"/>
                  <a:pt x="f729" y="f154"/>
                  <a:pt x="f729" y="f154"/>
                </a:cubicBezTo>
                <a:cubicBezTo>
                  <a:pt x="f730" y="f156"/>
                  <a:pt x="f731" y="f158"/>
                  <a:pt x="f732" y="f160"/>
                </a:cubicBezTo>
                <a:cubicBezTo>
                  <a:pt x="f732" y="f161"/>
                  <a:pt x="f733" y="f163"/>
                  <a:pt x="f733" y="f212"/>
                </a:cubicBezTo>
                <a:cubicBezTo>
                  <a:pt x="f733" y="f209"/>
                  <a:pt x="f733" y="f215"/>
                  <a:pt x="f732" y="f217"/>
                </a:cubicBezTo>
                <a:cubicBezTo>
                  <a:pt x="f731" y="f217"/>
                  <a:pt x="f731" y="f217"/>
                  <a:pt x="f731" y="f217"/>
                </a:cubicBezTo>
                <a:cubicBezTo>
                  <a:pt x="f730" y="f217"/>
                  <a:pt x="f730" y="f217"/>
                  <a:pt x="f730" y="f218"/>
                </a:cubicBezTo>
                <a:cubicBezTo>
                  <a:pt x="f731" y="f218"/>
                  <a:pt x="f731" y="f218"/>
                  <a:pt x="f731" y="f219"/>
                </a:cubicBezTo>
                <a:cubicBezTo>
                  <a:pt x="f731" y="f219"/>
                  <a:pt x="f731" y="f219"/>
                  <a:pt x="f730" y="f207"/>
                </a:cubicBezTo>
                <a:cubicBezTo>
                  <a:pt x="f730" y="f207"/>
                  <a:pt x="f729" y="f208"/>
                  <a:pt x="f729" y="f208"/>
                </a:cubicBezTo>
                <a:cubicBezTo>
                  <a:pt x="f729" y="f208"/>
                  <a:pt x="f730" y="f208"/>
                  <a:pt x="f730" y="f208"/>
                </a:cubicBezTo>
                <a:cubicBezTo>
                  <a:pt x="f730" y="f206"/>
                  <a:pt x="f730" y="f206"/>
                  <a:pt x="f730" y="f206"/>
                </a:cubicBezTo>
                <a:cubicBezTo>
                  <a:pt x="f730" y="f206"/>
                  <a:pt x="f730" y="f205"/>
                  <a:pt x="f730" y="f205"/>
                </a:cubicBezTo>
                <a:cubicBezTo>
                  <a:pt x="f729" y="f204"/>
                  <a:pt x="f728" y="f205"/>
                  <a:pt x="f727" y="f204"/>
                </a:cubicBezTo>
                <a:cubicBezTo>
                  <a:pt x="f727" y="f204"/>
                  <a:pt x="f727" y="f203"/>
                  <a:pt x="f727" y="f203"/>
                </a:cubicBezTo>
                <a:cubicBezTo>
                  <a:pt x="f727" y="f203"/>
                  <a:pt x="f727" y="f29"/>
                  <a:pt x="f726" y="f29"/>
                </a:cubicBezTo>
                <a:cubicBezTo>
                  <a:pt x="f726" y="f29"/>
                  <a:pt x="f726" y="f21"/>
                  <a:pt x="f726" y="f21"/>
                </a:cubicBezTo>
                <a:cubicBezTo>
                  <a:pt x="f725" y="f21"/>
                  <a:pt x="f725" y="f21"/>
                  <a:pt x="f725" y="f20"/>
                </a:cubicBezTo>
                <a:cubicBezTo>
                  <a:pt x="f724" y="f20"/>
                  <a:pt x="f724" y="f20"/>
                  <a:pt x="f724" y="f15"/>
                </a:cubicBezTo>
                <a:cubicBezTo>
                  <a:pt x="f723" y="f15"/>
                  <a:pt x="f723" y="f15"/>
                  <a:pt x="f723" y="f9"/>
                </a:cubicBezTo>
                <a:cubicBezTo>
                  <a:pt x="f723" y="f9"/>
                  <a:pt x="f723" y="f9"/>
                  <a:pt x="f723" y="f9"/>
                </a:cubicBezTo>
                <a:cubicBezTo>
                  <a:pt x="f724" y="f13"/>
                  <a:pt x="f724" y="f13"/>
                  <a:pt x="f724" y="f13"/>
                </a:cubicBezTo>
                <a:cubicBezTo>
                  <a:pt x="f724" y="f14"/>
                  <a:pt x="f725" y="f14"/>
                  <a:pt x="f725" y="f14"/>
                </a:cubicBezTo>
                <a:cubicBezTo>
                  <a:pt x="f725" y="f14"/>
                  <a:pt x="f725" y="f24"/>
                  <a:pt x="f725" y="f24"/>
                </a:cubicBezTo>
                <a:cubicBezTo>
                  <a:pt x="f725" y="f14"/>
                  <a:pt x="f724" y="f14"/>
                  <a:pt x="f724" y="f14"/>
                </a:cubicBezTo>
                <a:cubicBezTo>
                  <a:pt x="f724" y="f14"/>
                  <a:pt x="f724" y="f14"/>
                  <a:pt x="f724" y="f14"/>
                </a:cubicBezTo>
                <a:cubicBezTo>
                  <a:pt x="f723" y="f14"/>
                  <a:pt x="f723" y="f14"/>
                  <a:pt x="f723" y="f14"/>
                </a:cubicBezTo>
                <a:cubicBezTo>
                  <a:pt x="f723" y="f13"/>
                  <a:pt x="f723" y="f13"/>
                  <a:pt x="f722" y="f13"/>
                </a:cubicBezTo>
                <a:cubicBezTo>
                  <a:pt x="f722" y="f13"/>
                  <a:pt x="f721" y="f13"/>
                  <a:pt x="f721" y="f13"/>
                </a:cubicBezTo>
                <a:cubicBezTo>
                  <a:pt x="f720" y="f13"/>
                  <a:pt x="f721" y="f14"/>
                  <a:pt x="f721" y="f14"/>
                </a:cubicBezTo>
                <a:cubicBezTo>
                  <a:pt x="f721" y="f14"/>
                  <a:pt x="f721" y="f24"/>
                  <a:pt x="f721" y="f24"/>
                </a:cubicBezTo>
                <a:cubicBezTo>
                  <a:pt x="f722" y="f24"/>
                  <a:pt x="f721" y="f24"/>
                  <a:pt x="f720" y="f24"/>
                </a:cubicBezTo>
                <a:cubicBezTo>
                  <a:pt x="f719" y="f24"/>
                  <a:pt x="f719" y="f22"/>
                  <a:pt x="f719" y="f22"/>
                </a:cubicBezTo>
                <a:cubicBezTo>
                  <a:pt x="f718" y="f28"/>
                  <a:pt x="f717" y="f22"/>
                  <a:pt x="f716" y="f28"/>
                </a:cubicBezTo>
                <a:cubicBezTo>
                  <a:pt x="f716" y="f28"/>
                  <a:pt x="f716" y="f28"/>
                  <a:pt x="f715" y="f28"/>
                </a:cubicBezTo>
                <a:cubicBezTo>
                  <a:pt x="f715" y="f28"/>
                  <a:pt x="f715" y="f33"/>
                  <a:pt x="f715" y="f33"/>
                </a:cubicBezTo>
                <a:cubicBezTo>
                  <a:pt x="f715" y="f37"/>
                  <a:pt x="f715" y="f37"/>
                  <a:pt x="f714" y="f37"/>
                </a:cubicBezTo>
                <a:cubicBezTo>
                  <a:pt x="f714" y="f37"/>
                  <a:pt x="f714" y="f33"/>
                  <a:pt x="f713" y="f33"/>
                </a:cubicBezTo>
                <a:cubicBezTo>
                  <a:pt x="f713" y="f33"/>
                  <a:pt x="f712" y="f37"/>
                  <a:pt x="f712" y="f37"/>
                </a:cubicBezTo>
                <a:cubicBezTo>
                  <a:pt x="f711" y="f44"/>
                  <a:pt x="f710" y="f43"/>
                  <a:pt x="f709" y="f43"/>
                </a:cubicBezTo>
                <a:cubicBezTo>
                  <a:pt x="f709" y="f188"/>
                  <a:pt x="f708" y="f188"/>
                  <a:pt x="f708" y="f188"/>
                </a:cubicBezTo>
                <a:cubicBezTo>
                  <a:pt x="f708" y="f188"/>
                  <a:pt x="f707" y="f188"/>
                  <a:pt x="f706" y="f189"/>
                </a:cubicBezTo>
                <a:cubicBezTo>
                  <a:pt x="f706" y="f189"/>
                  <a:pt x="f707" y="f198"/>
                  <a:pt x="f707" y="f199"/>
                </a:cubicBezTo>
                <a:cubicBezTo>
                  <a:pt x="f707" y="f199"/>
                  <a:pt x="f707" y="f222"/>
                  <a:pt x="f706" y="f199"/>
                </a:cubicBezTo>
                <a:cubicBezTo>
                  <a:pt x="f706" y="f199"/>
                  <a:pt x="f706" y="f199"/>
                  <a:pt x="f706" y="f199"/>
                </a:cubicBezTo>
                <a:cubicBezTo>
                  <a:pt x="f706" y="f199"/>
                  <a:pt x="f706" y="f199"/>
                  <a:pt x="f706" y="f222"/>
                </a:cubicBezTo>
                <a:cubicBezTo>
                  <a:pt x="f706" y="f222"/>
                  <a:pt x="f705" y="f226"/>
                  <a:pt x="f705" y="f226"/>
                </a:cubicBezTo>
                <a:cubicBezTo>
                  <a:pt x="f705" y="f236"/>
                  <a:pt x="f704" y="f236"/>
                  <a:pt x="f704" y="f234"/>
                </a:cubicBezTo>
                <a:cubicBezTo>
                  <a:pt x="f875" y="f238"/>
                  <a:pt x="f875" y="f238"/>
                  <a:pt x="f703" y="f241"/>
                </a:cubicBezTo>
                <a:cubicBezTo>
                  <a:pt x="f703" y="f241"/>
                  <a:pt x="f876" y="f241"/>
                  <a:pt x="f876" y="f241"/>
                </a:cubicBezTo>
                <a:cubicBezTo>
                  <a:pt x="f876" y="f241"/>
                  <a:pt x="f877" y="f241"/>
                  <a:pt x="f877" y="f673"/>
                </a:cubicBezTo>
                <a:cubicBezTo>
                  <a:pt x="f702" y="f674"/>
                  <a:pt x="f878" y="f674"/>
                  <a:pt x="f700" y="f674"/>
                </a:cubicBezTo>
                <a:cubicBezTo>
                  <a:pt x="f700" y="f674"/>
                  <a:pt x="f699" y="f674"/>
                  <a:pt x="f698" y="f674"/>
                </a:cubicBezTo>
                <a:cubicBezTo>
                  <a:pt x="f698" y="f674"/>
                  <a:pt x="f697" y="f674"/>
                  <a:pt x="f879" y="f674"/>
                </a:cubicBezTo>
                <a:cubicBezTo>
                  <a:pt x="f879" y="f674"/>
                  <a:pt x="f879" y="f675"/>
                  <a:pt x="f696" y="f676"/>
                </a:cubicBezTo>
                <a:cubicBezTo>
                  <a:pt x="f696" y="f676"/>
                  <a:pt x="f696" y="f677"/>
                  <a:pt x="f695" y="f678"/>
                </a:cubicBezTo>
                <a:cubicBezTo>
                  <a:pt x="f695" y="f678"/>
                  <a:pt x="f694" y="f679"/>
                  <a:pt x="f693" y="f679"/>
                </a:cubicBezTo>
                <a:cubicBezTo>
                  <a:pt x="f693" y="f680"/>
                  <a:pt x="f693" y="f681"/>
                  <a:pt x="f880" y="f681"/>
                </a:cubicBezTo>
                <a:cubicBezTo>
                  <a:pt x="f692" y="f682"/>
                  <a:pt x="f692" y="f683"/>
                  <a:pt x="f692" y="f684"/>
                </a:cubicBezTo>
                <a:cubicBezTo>
                  <a:pt x="f691" y="f684"/>
                  <a:pt x="f691" y="f684"/>
                  <a:pt x="f691" y="f685"/>
                </a:cubicBezTo>
                <a:cubicBezTo>
                  <a:pt x="f690" y="f685"/>
                  <a:pt x="f690" y="f685"/>
                  <a:pt x="f690" y="f685"/>
                </a:cubicBezTo>
                <a:cubicBezTo>
                  <a:pt x="f688" y="f685"/>
                  <a:pt x="f689" y="f684"/>
                  <a:pt x="f688" y="f684"/>
                </a:cubicBezTo>
                <a:cubicBezTo>
                  <a:pt x="f687" y="f683"/>
                  <a:pt x="f686" y="f684"/>
                  <a:pt x="f686" y="f684"/>
                </a:cubicBezTo>
                <a:cubicBezTo>
                  <a:pt x="f685" y="f684"/>
                  <a:pt x="f684" y="f683"/>
                  <a:pt x="f684" y="f684"/>
                </a:cubicBezTo>
                <a:cubicBezTo>
                  <a:pt x="f684" y="f685"/>
                  <a:pt x="f685" y="f684"/>
                  <a:pt x="f685" y="f685"/>
                </a:cubicBezTo>
                <a:cubicBezTo>
                  <a:pt x="f686" y="f685"/>
                  <a:pt x="f685" y="f685"/>
                  <a:pt x="f685" y="f685"/>
                </a:cubicBezTo>
                <a:cubicBezTo>
                  <a:pt x="f684" y="f685"/>
                  <a:pt x="f684" y="f686"/>
                  <a:pt x="f683" y="f686"/>
                </a:cubicBezTo>
                <a:cubicBezTo>
                  <a:pt x="f682" y="f686"/>
                  <a:pt x="f682" y="f686"/>
                  <a:pt x="f682" y="f686"/>
                </a:cubicBezTo>
                <a:cubicBezTo>
                  <a:pt x="f681" y="f686"/>
                  <a:pt x="f681" y="f686"/>
                  <a:pt x="f681" y="f686"/>
                </a:cubicBezTo>
                <a:cubicBezTo>
                  <a:pt x="f680" y="f686"/>
                  <a:pt x="f680" y="f687"/>
                  <a:pt x="f680" y="f687"/>
                </a:cubicBezTo>
                <a:cubicBezTo>
                  <a:pt x="f680" y="f687"/>
                  <a:pt x="f679" y="f687"/>
                  <a:pt x="f679" y="f687"/>
                </a:cubicBezTo>
                <a:cubicBezTo>
                  <a:pt x="f679" y="f688"/>
                  <a:pt x="f679" y="f688"/>
                  <a:pt x="f679" y="f688"/>
                </a:cubicBezTo>
                <a:cubicBezTo>
                  <a:pt x="f680" y="f688"/>
                  <a:pt x="f680" y="f688"/>
                  <a:pt x="f680" y="f688"/>
                </a:cubicBezTo>
                <a:cubicBezTo>
                  <a:pt x="f681" y="f688"/>
                  <a:pt x="f681" y="f688"/>
                  <a:pt x="f681" y="f688"/>
                </a:cubicBezTo>
                <a:cubicBezTo>
                  <a:pt x="f681" y="f688"/>
                  <a:pt x="f681" y="f687"/>
                  <a:pt x="f682" y="f688"/>
                </a:cubicBezTo>
                <a:cubicBezTo>
                  <a:pt x="f683" y="f688"/>
                  <a:pt x="f683" y="f688"/>
                  <a:pt x="f683" y="f688"/>
                </a:cubicBezTo>
                <a:cubicBezTo>
                  <a:pt x="f683" y="f688"/>
                  <a:pt x="f684" y="f687"/>
                  <a:pt x="f684" y="f687"/>
                </a:cubicBezTo>
                <a:cubicBezTo>
                  <a:pt x="f685" y="f687"/>
                  <a:pt x="f685" y="f687"/>
                  <a:pt x="f686" y="f688"/>
                </a:cubicBezTo>
                <a:cubicBezTo>
                  <a:pt x="f686" y="f688"/>
                  <a:pt x="f686" y="f688"/>
                  <a:pt x="f687" y="f688"/>
                </a:cubicBezTo>
                <a:cubicBezTo>
                  <a:pt x="f687" y="f689"/>
                  <a:pt x="f687" y="f689"/>
                  <a:pt x="f687" y="f689"/>
                </a:cubicBezTo>
                <a:cubicBezTo>
                  <a:pt x="f686" y="f689"/>
                  <a:pt x="f686" y="f689"/>
                  <a:pt x="f685" y="f689"/>
                </a:cubicBezTo>
                <a:cubicBezTo>
                  <a:pt x="f685" y="f689"/>
                  <a:pt x="f685" y="f689"/>
                  <a:pt x="f684" y="f689"/>
                </a:cubicBezTo>
                <a:cubicBezTo>
                  <a:pt x="f684" y="f689"/>
                  <a:pt x="f684" y="f689"/>
                  <a:pt x="f683" y="f689"/>
                </a:cubicBezTo>
                <a:cubicBezTo>
                  <a:pt x="f683" y="f690"/>
                  <a:pt x="f683" y="f690"/>
                  <a:pt x="f682" y="f690"/>
                </a:cubicBezTo>
                <a:cubicBezTo>
                  <a:pt x="f682" y="f691"/>
                  <a:pt x="f682" y="f691"/>
                  <a:pt x="f681" y="f691"/>
                </a:cubicBezTo>
                <a:cubicBezTo>
                  <a:pt x="f681" y="f692"/>
                  <a:pt x="f682" y="f692"/>
                  <a:pt x="f682" y="f692"/>
                </a:cubicBezTo>
                <a:cubicBezTo>
                  <a:pt x="f682" y="f692"/>
                  <a:pt x="f682" y="f692"/>
                  <a:pt x="f683" y="f880"/>
                </a:cubicBezTo>
                <a:cubicBezTo>
                  <a:pt x="f683" y="f880"/>
                  <a:pt x="f683" y="f880"/>
                  <a:pt x="f683" y="f880"/>
                </a:cubicBezTo>
                <a:cubicBezTo>
                  <a:pt x="f683" y="f880"/>
                  <a:pt x="f683" y="f880"/>
                  <a:pt x="f684" y="f880"/>
                </a:cubicBezTo>
                <a:cubicBezTo>
                  <a:pt x="f684" y="f880"/>
                  <a:pt x="f684" y="f880"/>
                  <a:pt x="f685" y="f880"/>
                </a:cubicBezTo>
                <a:cubicBezTo>
                  <a:pt x="f685" y="f880"/>
                  <a:pt x="f685" y="f693"/>
                  <a:pt x="f685" y="f693"/>
                </a:cubicBezTo>
                <a:cubicBezTo>
                  <a:pt x="f685" y="f693"/>
                  <a:pt x="f685" y="f693"/>
                  <a:pt x="f684" y="f693"/>
                </a:cubicBezTo>
                <a:cubicBezTo>
                  <a:pt x="f684" y="f693"/>
                  <a:pt x="f684" y="f880"/>
                  <a:pt x="f683" y="f880"/>
                </a:cubicBezTo>
                <a:cubicBezTo>
                  <a:pt x="f683" y="f880"/>
                  <a:pt x="f683" y="f693"/>
                  <a:pt x="f683" y="f693"/>
                </a:cubicBezTo>
                <a:cubicBezTo>
                  <a:pt x="f682" y="f693"/>
                  <a:pt x="f682" y="f693"/>
                  <a:pt x="f682" y="f880"/>
                </a:cubicBezTo>
                <a:cubicBezTo>
                  <a:pt x="f682" y="f880"/>
                  <a:pt x="f681" y="f693"/>
                  <a:pt x="f681" y="f693"/>
                </a:cubicBezTo>
                <a:cubicBezTo>
                  <a:pt x="f681" y="f693"/>
                  <a:pt x="f681" y="f880"/>
                  <a:pt x="f680" y="f880"/>
                </a:cubicBezTo>
                <a:cubicBezTo>
                  <a:pt x="f680" y="f880"/>
                  <a:pt x="f679" y="f880"/>
                  <a:pt x="f679" y="f880"/>
                </a:cubicBezTo>
                <a:cubicBezTo>
                  <a:pt x="f679" y="f693"/>
                  <a:pt x="f678" y="f880"/>
                  <a:pt x="f678" y="f693"/>
                </a:cubicBezTo>
                <a:cubicBezTo>
                  <a:pt x="f677" y="f693"/>
                  <a:pt x="f677" y="f693"/>
                  <a:pt x="f677" y="f693"/>
                </a:cubicBezTo>
                <a:cubicBezTo>
                  <a:pt x="f676" y="f694"/>
                  <a:pt x="f675" y="f694"/>
                  <a:pt x="f675" y="f694"/>
                </a:cubicBezTo>
                <a:cubicBezTo>
                  <a:pt x="f674" y="f694"/>
                  <a:pt x="f673" y="f695"/>
                  <a:pt x="f673" y="f695"/>
                </a:cubicBezTo>
                <a:cubicBezTo>
                  <a:pt x="f241" y="f696"/>
                  <a:pt x="f673" y="f879"/>
                  <a:pt x="f673" y="f879"/>
                </a:cubicBezTo>
                <a:cubicBezTo>
                  <a:pt x="f673" y="f697"/>
                  <a:pt x="f673" y="f697"/>
                  <a:pt x="f673" y="f697"/>
                </a:cubicBezTo>
                <a:cubicBezTo>
                  <a:pt x="f673" y="f697"/>
                  <a:pt x="f673" y="f698"/>
                  <a:pt x="f673" y="f698"/>
                </a:cubicBezTo>
                <a:cubicBezTo>
                  <a:pt x="f674" y="f698"/>
                  <a:pt x="f674" y="f698"/>
                  <a:pt x="f675" y="f698"/>
                </a:cubicBezTo>
                <a:cubicBezTo>
                  <a:pt x="f675" y="f698"/>
                  <a:pt x="f675" y="f698"/>
                  <a:pt x="f676" y="f698"/>
                </a:cubicBezTo>
                <a:cubicBezTo>
                  <a:pt x="f676" y="f697"/>
                  <a:pt x="f676" y="f697"/>
                  <a:pt x="f676" y="f697"/>
                </a:cubicBezTo>
                <a:cubicBezTo>
                  <a:pt x="f676" y="f879"/>
                  <a:pt x="f676" y="f879"/>
                  <a:pt x="f676" y="f697"/>
                </a:cubicBezTo>
                <a:cubicBezTo>
                  <a:pt x="f676" y="f697"/>
                  <a:pt x="f676" y="f697"/>
                  <a:pt x="f676" y="f698"/>
                </a:cubicBezTo>
                <a:cubicBezTo>
                  <a:pt x="f676" y="f698"/>
                  <a:pt x="f676" y="f698"/>
                  <a:pt x="f676" y="f699"/>
                </a:cubicBezTo>
                <a:cubicBezTo>
                  <a:pt x="f676" y="f699"/>
                  <a:pt x="f677" y="f699"/>
                  <a:pt x="f677" y="f699"/>
                </a:cubicBezTo>
                <a:cubicBezTo>
                  <a:pt x="f677" y="f699"/>
                  <a:pt x="f677" y="f699"/>
                  <a:pt x="f677" y="f699"/>
                </a:cubicBezTo>
                <a:cubicBezTo>
                  <a:pt x="f677" y="f700"/>
                  <a:pt x="f677" y="f699"/>
                  <a:pt x="f677" y="f699"/>
                </a:cubicBezTo>
                <a:cubicBezTo>
                  <a:pt x="f678" y="f699"/>
                  <a:pt x="f678" y="f699"/>
                  <a:pt x="f678" y="f699"/>
                </a:cubicBezTo>
                <a:cubicBezTo>
                  <a:pt x="f679" y="f699"/>
                  <a:pt x="f678" y="f698"/>
                  <a:pt x="f679" y="f698"/>
                </a:cubicBezTo>
                <a:cubicBezTo>
                  <a:pt x="f679" y="f697"/>
                  <a:pt x="f679" y="f698"/>
                  <a:pt x="f679" y="f698"/>
                </a:cubicBezTo>
                <a:cubicBezTo>
                  <a:pt x="f680" y="f698"/>
                  <a:pt x="f681" y="f699"/>
                  <a:pt x="f681" y="f699"/>
                </a:cubicBezTo>
                <a:cubicBezTo>
                  <a:pt x="f682" y="f699"/>
                  <a:pt x="f683" y="f698"/>
                  <a:pt x="f683" y="f699"/>
                </a:cubicBezTo>
                <a:cubicBezTo>
                  <a:pt x="f684" y="f699"/>
                  <a:pt x="f683" y="f700"/>
                  <a:pt x="f684" y="f701"/>
                </a:cubicBezTo>
                <a:cubicBezTo>
                  <a:pt x="f684" y="f701"/>
                  <a:pt x="f684" y="f701"/>
                  <a:pt x="f684" y="f701"/>
                </a:cubicBezTo>
                <a:cubicBezTo>
                  <a:pt x="f684" y="f701"/>
                  <a:pt x="f684" y="f700"/>
                  <a:pt x="f683" y="f700"/>
                </a:cubicBezTo>
                <a:cubicBezTo>
                  <a:pt x="f683" y="f699"/>
                  <a:pt x="f682" y="f700"/>
                  <a:pt x="f681" y="f700"/>
                </a:cubicBezTo>
                <a:cubicBezTo>
                  <a:pt x="f681" y="f700"/>
                  <a:pt x="f680" y="f700"/>
                  <a:pt x="f680" y="f700"/>
                </a:cubicBezTo>
                <a:cubicBezTo>
                  <a:pt x="f679" y="f701"/>
                  <a:pt x="f679" y="f701"/>
                  <a:pt x="f679" y="f700"/>
                </a:cubicBezTo>
                <a:cubicBezTo>
                  <a:pt x="f678" y="f700"/>
                  <a:pt x="f678" y="f701"/>
                  <a:pt x="f678" y="f701"/>
                </a:cubicBezTo>
                <a:cubicBezTo>
                  <a:pt x="f678" y="f701"/>
                  <a:pt x="f677" y="f701"/>
                  <a:pt x="f677" y="f701"/>
                </a:cubicBezTo>
                <a:cubicBezTo>
                  <a:pt x="f677" y="f701"/>
                  <a:pt x="f677" y="f701"/>
                  <a:pt x="f677" y="f701"/>
                </a:cubicBezTo>
                <a:cubicBezTo>
                  <a:pt x="f676" y="f878"/>
                  <a:pt x="f676" y="f701"/>
                  <a:pt x="f675" y="f701"/>
                </a:cubicBezTo>
                <a:cubicBezTo>
                  <a:pt x="f675" y="f701"/>
                  <a:pt x="f674" y="f701"/>
                  <a:pt x="f674" y="f701"/>
                </a:cubicBezTo>
                <a:cubicBezTo>
                  <a:pt x="f674" y="f701"/>
                  <a:pt x="f674" y="f700"/>
                  <a:pt x="f674" y="f700"/>
                </a:cubicBezTo>
                <a:cubicBezTo>
                  <a:pt x="f673" y="f700"/>
                  <a:pt x="f673" y="f701"/>
                  <a:pt x="f674" y="f701"/>
                </a:cubicBezTo>
                <a:cubicBezTo>
                  <a:pt x="f674" y="f701"/>
                  <a:pt x="f674" y="f878"/>
                  <a:pt x="f674" y="f878"/>
                </a:cubicBezTo>
                <a:cubicBezTo>
                  <a:pt x="f675" y="f702"/>
                  <a:pt x="f675" y="f702"/>
                  <a:pt x="f675" y="f877"/>
                </a:cubicBezTo>
                <a:cubicBezTo>
                  <a:pt x="f675" y="f876"/>
                  <a:pt x="f676" y="f703"/>
                  <a:pt x="f676" y="f703"/>
                </a:cubicBezTo>
                <a:cubicBezTo>
                  <a:pt x="f676" y="f875"/>
                  <a:pt x="f675" y="f875"/>
                  <a:pt x="f675" y="f875"/>
                </a:cubicBezTo>
                <a:cubicBezTo>
                  <a:pt x="f674" y="f875"/>
                  <a:pt x="f675" y="f875"/>
                  <a:pt x="f675" y="f704"/>
                </a:cubicBezTo>
                <a:cubicBezTo>
                  <a:pt x="f674" y="f704"/>
                  <a:pt x="f675" y="f705"/>
                  <a:pt x="f675" y="f705"/>
                </a:cubicBezTo>
                <a:cubicBezTo>
                  <a:pt x="f675" y="f706"/>
                  <a:pt x="f675" y="f706"/>
                  <a:pt x="f676" y="f707"/>
                </a:cubicBezTo>
                <a:cubicBezTo>
                  <a:pt x="f676" y="f707"/>
                  <a:pt x="f677" y="f707"/>
                  <a:pt x="f678" y="f707"/>
                </a:cubicBezTo>
                <a:cubicBezTo>
                  <a:pt x="f678" y="f707"/>
                  <a:pt x="f678" y="f707"/>
                  <a:pt x="f679" y="f707"/>
                </a:cubicBezTo>
                <a:cubicBezTo>
                  <a:pt x="f679" y="f707"/>
                  <a:pt x="f679" y="f707"/>
                  <a:pt x="f680" y="f707"/>
                </a:cubicBezTo>
                <a:cubicBezTo>
                  <a:pt x="f680" y="f707"/>
                  <a:pt x="f680" y="f707"/>
                  <a:pt x="f681" y="f707"/>
                </a:cubicBezTo>
                <a:cubicBezTo>
                  <a:pt x="f681" y="f707"/>
                  <a:pt x="f681" y="f707"/>
                  <a:pt x="f681" y="f708"/>
                </a:cubicBezTo>
                <a:cubicBezTo>
                  <a:pt x="f681" y="f708"/>
                  <a:pt x="f682" y="f708"/>
                  <a:pt x="f682" y="f708"/>
                </a:cubicBezTo>
                <a:cubicBezTo>
                  <a:pt x="f681" y="f709"/>
                  <a:pt x="f681" y="f708"/>
                  <a:pt x="f681" y="f708"/>
                </a:cubicBezTo>
                <a:cubicBezTo>
                  <a:pt x="f681" y="f708"/>
                  <a:pt x="f681" y="f708"/>
                  <a:pt x="f680" y="f708"/>
                </a:cubicBezTo>
                <a:cubicBezTo>
                  <a:pt x="f680" y="f708"/>
                  <a:pt x="f681" y="f707"/>
                  <a:pt x="f680" y="f707"/>
                </a:cubicBezTo>
                <a:cubicBezTo>
                  <a:pt x="f680" y="f708"/>
                  <a:pt x="f680" y="f708"/>
                  <a:pt x="f680" y="f709"/>
                </a:cubicBezTo>
                <a:cubicBezTo>
                  <a:pt x="f680" y="f709"/>
                  <a:pt x="f679" y="f710"/>
                  <a:pt x="f680" y="f711"/>
                </a:cubicBezTo>
                <a:cubicBezTo>
                  <a:pt x="f680" y="f711"/>
                  <a:pt x="f681" y="f711"/>
                  <a:pt x="f680" y="f712"/>
                </a:cubicBezTo>
                <a:cubicBezTo>
                  <a:pt x="f680" y="f712"/>
                  <a:pt x="f680" y="f712"/>
                  <a:pt x="f679" y="f712"/>
                </a:cubicBezTo>
                <a:cubicBezTo>
                  <a:pt x="f679" y="f712"/>
                  <a:pt x="f678" y="f713"/>
                  <a:pt x="f679" y="f714"/>
                </a:cubicBezTo>
                <a:cubicBezTo>
                  <a:pt x="f679" y="f714"/>
                  <a:pt x="f679" y="f715"/>
                  <a:pt x="f679" y="f715"/>
                </a:cubicBezTo>
                <a:cubicBezTo>
                  <a:pt x="f679" y="f715"/>
                  <a:pt x="f679" y="f716"/>
                  <a:pt x="f680" y="f716"/>
                </a:cubicBezTo>
                <a:cubicBezTo>
                  <a:pt x="f680" y="f716"/>
                  <a:pt x="f681" y="f716"/>
                  <a:pt x="f681" y="f716"/>
                </a:cubicBezTo>
                <a:cubicBezTo>
                  <a:pt x="f681" y="f717"/>
                  <a:pt x="f680" y="f717"/>
                  <a:pt x="f680" y="f717"/>
                </a:cubicBezTo>
                <a:cubicBezTo>
                  <a:pt x="f680" y="f717"/>
                  <a:pt x="f679" y="f717"/>
                  <a:pt x="f679" y="f718"/>
                </a:cubicBezTo>
                <a:cubicBezTo>
                  <a:pt x="f679" y="f718"/>
                  <a:pt x="f679" y="f719"/>
                  <a:pt x="f679" y="f719"/>
                </a:cubicBezTo>
                <a:cubicBezTo>
                  <a:pt x="f679" y="f719"/>
                  <a:pt x="f679" y="f720"/>
                  <a:pt x="f679" y="f720"/>
                </a:cubicBezTo>
                <a:cubicBezTo>
                  <a:pt x="f679" y="f721"/>
                  <a:pt x="f680" y="f721"/>
                  <a:pt x="f680" y="f721"/>
                </a:cubicBezTo>
                <a:cubicBezTo>
                  <a:pt x="f680" y="f722"/>
                  <a:pt x="f681" y="f722"/>
                  <a:pt x="f682" y="f722"/>
                </a:cubicBezTo>
                <a:cubicBezTo>
                  <a:pt x="f683" y="f723"/>
                  <a:pt x="f683" y="f723"/>
                  <a:pt x="f684" y="f723"/>
                </a:cubicBezTo>
                <a:cubicBezTo>
                  <a:pt x="f685" y="f723"/>
                  <a:pt x="f686" y="f724"/>
                  <a:pt x="f686" y="f724"/>
                </a:cubicBezTo>
                <a:cubicBezTo>
                  <a:pt x="f686" y="f724"/>
                  <a:pt x="f687" y="f725"/>
                  <a:pt x="f687" y="f725"/>
                </a:cubicBezTo>
                <a:cubicBezTo>
                  <a:pt x="f687" y="f725"/>
                  <a:pt x="f687" y="f725"/>
                  <a:pt x="f688" y="f726"/>
                </a:cubicBezTo>
                <a:cubicBezTo>
                  <a:pt x="f688" y="f726"/>
                  <a:pt x="f688" y="f726"/>
                  <a:pt x="f688" y="f727"/>
                </a:cubicBezTo>
                <a:cubicBezTo>
                  <a:pt x="f688" y="f727"/>
                  <a:pt x="f689" y="f727"/>
                  <a:pt x="f689" y="f727"/>
                </a:cubicBezTo>
                <a:cubicBezTo>
                  <a:pt x="f688" y="f727"/>
                  <a:pt x="f687" y="f727"/>
                  <a:pt x="f687" y="f726"/>
                </a:cubicBezTo>
                <a:cubicBezTo>
                  <a:pt x="f687" y="f726"/>
                  <a:pt x="f686" y="f725"/>
                  <a:pt x="f686" y="f725"/>
                </a:cubicBezTo>
                <a:cubicBezTo>
                  <a:pt x="f686" y="f725"/>
                  <a:pt x="f686" y="f726"/>
                  <a:pt x="f685" y="f726"/>
                </a:cubicBezTo>
                <a:cubicBezTo>
                  <a:pt x="f685" y="f726"/>
                  <a:pt x="f684" y="f726"/>
                  <a:pt x="f684" y="f725"/>
                </a:cubicBezTo>
                <a:cubicBezTo>
                  <a:pt x="f684" y="f725"/>
                  <a:pt x="f683" y="f725"/>
                  <a:pt x="f682" y="f724"/>
                </a:cubicBezTo>
                <a:cubicBezTo>
                  <a:pt x="f682" y="f724"/>
                  <a:pt x="f682" y="f724"/>
                  <a:pt x="f682" y="f723"/>
                </a:cubicBezTo>
                <a:cubicBezTo>
                  <a:pt x="f681" y="f723"/>
                  <a:pt x="f681" y="f723"/>
                  <a:pt x="f681" y="f723"/>
                </a:cubicBezTo>
                <a:cubicBezTo>
                  <a:pt x="f680" y="f723"/>
                  <a:pt x="f680" y="f723"/>
                  <a:pt x="f680" y="f722"/>
                </a:cubicBezTo>
                <a:cubicBezTo>
                  <a:pt x="f680" y="f722"/>
                  <a:pt x="f680" y="f722"/>
                  <a:pt x="f679" y="f722"/>
                </a:cubicBezTo>
                <a:cubicBezTo>
                  <a:pt x="f679" y="f722"/>
                  <a:pt x="f679" y="f722"/>
                  <a:pt x="f679" y="f722"/>
                </a:cubicBezTo>
                <a:cubicBezTo>
                  <a:pt x="f680" y="f723"/>
                  <a:pt x="f680" y="f723"/>
                  <a:pt x="f680" y="f723"/>
                </a:cubicBezTo>
                <a:cubicBezTo>
                  <a:pt x="f680" y="f724"/>
                  <a:pt x="f680" y="f724"/>
                  <a:pt x="f680" y="f725"/>
                </a:cubicBezTo>
                <a:cubicBezTo>
                  <a:pt x="f680" y="f725"/>
                  <a:pt x="f680" y="f725"/>
                  <a:pt x="f681" y="f725"/>
                </a:cubicBezTo>
                <a:cubicBezTo>
                  <a:pt x="f681" y="f725"/>
                  <a:pt x="f681" y="f726"/>
                  <a:pt x="f681" y="f726"/>
                </a:cubicBezTo>
                <a:cubicBezTo>
                  <a:pt x="f682" y="f726"/>
                  <a:pt x="f682" y="f726"/>
                  <a:pt x="f682" y="f727"/>
                </a:cubicBezTo>
                <a:cubicBezTo>
                  <a:pt x="f683" y="f727"/>
                  <a:pt x="f682" y="f727"/>
                  <a:pt x="f682" y="f727"/>
                </a:cubicBezTo>
                <a:cubicBezTo>
                  <a:pt x="f681" y="f727"/>
                  <a:pt x="f681" y="f727"/>
                  <a:pt x="f681" y="f727"/>
                </a:cubicBezTo>
                <a:cubicBezTo>
                  <a:pt x="f680" y="f726"/>
                  <a:pt x="f680" y="f726"/>
                  <a:pt x="f680" y="f726"/>
                </a:cubicBezTo>
                <a:cubicBezTo>
                  <a:pt x="f680" y="f727"/>
                  <a:pt x="f681" y="f727"/>
                  <a:pt x="f681" y="f728"/>
                </a:cubicBezTo>
                <a:cubicBezTo>
                  <a:pt x="f682" y="f729"/>
                  <a:pt x="f682" y="f730"/>
                  <a:pt x="f681" y="f731"/>
                </a:cubicBezTo>
                <a:cubicBezTo>
                  <a:pt x="f681" y="f731"/>
                  <a:pt x="f681" y="f732"/>
                  <a:pt x="f681" y="f732"/>
                </a:cubicBezTo>
                <a:cubicBezTo>
                  <a:pt x="f681" y="f732"/>
                  <a:pt x="f681" y="f732"/>
                  <a:pt x="f681" y="f733"/>
                </a:cubicBezTo>
                <a:cubicBezTo>
                  <a:pt x="f681" y="f733"/>
                  <a:pt x="f681" y="f324"/>
                  <a:pt x="f681" y="f324"/>
                </a:cubicBezTo>
                <a:cubicBezTo>
                  <a:pt x="f681" y="f324"/>
                  <a:pt x="f680" y="f324"/>
                  <a:pt x="f681" y="f323"/>
                </a:cubicBezTo>
                <a:cubicBezTo>
                  <a:pt x="f681" y="f323"/>
                  <a:pt x="f681" y="f323"/>
                  <a:pt x="f681" y="f322"/>
                </a:cubicBezTo>
                <a:cubicBezTo>
                  <a:pt x="f681" y="f322"/>
                  <a:pt x="f681" y="f322"/>
                  <a:pt x="f682" y="f320"/>
                </a:cubicBezTo>
                <a:cubicBezTo>
                  <a:pt x="f682" y="f320"/>
                  <a:pt x="f683" y="f320"/>
                  <a:pt x="f682" y="f319"/>
                </a:cubicBezTo>
                <a:cubicBezTo>
                  <a:pt x="f682" y="f319"/>
                  <a:pt x="f682" y="f319"/>
                  <a:pt x="f681" y="f319"/>
                </a:cubicBezTo>
                <a:cubicBezTo>
                  <a:pt x="f681" y="f319"/>
                  <a:pt x="f681" y="f318"/>
                  <a:pt x="f681" y="f318"/>
                </a:cubicBezTo>
                <a:cubicBezTo>
                  <a:pt x="f680" y="f318"/>
                  <a:pt x="f680" y="f318"/>
                  <a:pt x="f680" y="f316"/>
                </a:cubicBezTo>
                <a:cubicBezTo>
                  <a:pt x="f679" y="f316"/>
                  <a:pt x="f679" y="f316"/>
                  <a:pt x="f679" y="f316"/>
                </a:cubicBezTo>
                <a:cubicBezTo>
                  <a:pt x="f679" y="f315"/>
                  <a:pt x="f678" y="f316"/>
                  <a:pt x="f678" y="f316"/>
                </a:cubicBezTo>
                <a:cubicBezTo>
                  <a:pt x="f677" y="f315"/>
                  <a:pt x="f677" y="f313"/>
                  <a:pt x="f676" y="f313"/>
                </a:cubicBezTo>
                <a:cubicBezTo>
                  <a:pt x="f676" y="f313"/>
                  <a:pt x="f675" y="f313"/>
                  <a:pt x="f675" y="f313"/>
                </a:cubicBezTo>
                <a:cubicBezTo>
                  <a:pt x="f675" y="f313"/>
                  <a:pt x="f675" y="f312"/>
                  <a:pt x="f674" y="f312"/>
                </a:cubicBezTo>
                <a:cubicBezTo>
                  <a:pt x="f674" y="f312"/>
                  <a:pt x="f674" y="f313"/>
                  <a:pt x="f674" y="f313"/>
                </a:cubicBezTo>
                <a:cubicBezTo>
                  <a:pt x="f675" y="f315"/>
                  <a:pt x="f675" y="f315"/>
                  <a:pt x="f675" y="f315"/>
                </a:cubicBezTo>
                <a:cubicBezTo>
                  <a:pt x="f675" y="f315"/>
                  <a:pt x="f675" y="f316"/>
                  <a:pt x="f676" y="f316"/>
                </a:cubicBezTo>
                <a:cubicBezTo>
                  <a:pt x="f676" y="f316"/>
                  <a:pt x="f676" y="f316"/>
                  <a:pt x="f676" y="f316"/>
                </a:cubicBezTo>
                <a:cubicBezTo>
                  <a:pt x="f677" y="f318"/>
                  <a:pt x="f677" y="f318"/>
                  <a:pt x="f677" y="f318"/>
                </a:cubicBezTo>
                <a:cubicBezTo>
                  <a:pt x="f677" y="f318"/>
                  <a:pt x="f678" y="f318"/>
                  <a:pt x="f678" y="f319"/>
                </a:cubicBezTo>
                <a:cubicBezTo>
                  <a:pt x="f678" y="f319"/>
                  <a:pt x="f678" y="f319"/>
                  <a:pt x="f678" y="f320"/>
                </a:cubicBezTo>
                <a:cubicBezTo>
                  <a:pt x="f679" y="f320"/>
                  <a:pt x="f679" y="f320"/>
                  <a:pt x="f679" y="f322"/>
                </a:cubicBezTo>
                <a:cubicBezTo>
                  <a:pt x="f678" y="f322"/>
                  <a:pt x="f677" y="f320"/>
                  <a:pt x="f677" y="f320"/>
                </a:cubicBezTo>
                <a:cubicBezTo>
                  <a:pt x="f677" y="f320"/>
                  <a:pt x="f677" y="f320"/>
                  <a:pt x="f677" y="f322"/>
                </a:cubicBezTo>
                <a:cubicBezTo>
                  <a:pt x="f677" y="f322"/>
                  <a:pt x="f677" y="f322"/>
                  <a:pt x="f677" y="f322"/>
                </a:cubicBezTo>
                <a:cubicBezTo>
                  <a:pt x="f677" y="f322"/>
                  <a:pt x="f677" y="f322"/>
                  <a:pt x="f677" y="f323"/>
                </a:cubicBezTo>
                <a:cubicBezTo>
                  <a:pt x="f678" y="f323"/>
                  <a:pt x="f678" y="f323"/>
                  <a:pt x="f678" y="f323"/>
                </a:cubicBezTo>
                <a:cubicBezTo>
                  <a:pt x="f679" y="f323"/>
                  <a:pt x="f679" y="f323"/>
                  <a:pt x="f679" y="f323"/>
                </a:cubicBezTo>
                <a:cubicBezTo>
                  <a:pt x="f680" y="f323"/>
                  <a:pt x="f680" y="f323"/>
                  <a:pt x="f680" y="f324"/>
                </a:cubicBezTo>
                <a:cubicBezTo>
                  <a:pt x="f680" y="f324"/>
                  <a:pt x="f680" y="f324"/>
                  <a:pt x="f680" y="f733"/>
                </a:cubicBezTo>
                <a:cubicBezTo>
                  <a:pt x="f680" y="f733"/>
                  <a:pt x="f680" y="f732"/>
                  <a:pt x="f679" y="f733"/>
                </a:cubicBezTo>
                <a:cubicBezTo>
                  <a:pt x="f679" y="f733"/>
                  <a:pt x="f680" y="f324"/>
                  <a:pt x="f679" y="f324"/>
                </a:cubicBezTo>
                <a:cubicBezTo>
                  <a:pt x="f678" y="f324"/>
                  <a:pt x="f677" y="f732"/>
                  <a:pt x="f677" y="f732"/>
                </a:cubicBezTo>
                <a:cubicBezTo>
                  <a:pt x="f678" y="f731"/>
                  <a:pt x="f678" y="f731"/>
                  <a:pt x="f678" y="f731"/>
                </a:cubicBezTo>
                <a:cubicBezTo>
                  <a:pt x="f679" y="f731"/>
                  <a:pt x="f679" y="f731"/>
                  <a:pt x="f679" y="f731"/>
                </a:cubicBezTo>
                <a:cubicBezTo>
                  <a:pt x="f679" y="f731"/>
                  <a:pt x="f678" y="f731"/>
                  <a:pt x="f678" y="f731"/>
                </a:cubicBezTo>
                <a:cubicBezTo>
                  <a:pt x="f678" y="f730"/>
                  <a:pt x="f678" y="f730"/>
                  <a:pt x="f678" y="f730"/>
                </a:cubicBezTo>
                <a:cubicBezTo>
                  <a:pt x="f678" y="f730"/>
                  <a:pt x="f678" y="f730"/>
                  <a:pt x="f677" y="f730"/>
                </a:cubicBezTo>
                <a:cubicBezTo>
                  <a:pt x="f677" y="f730"/>
                  <a:pt x="f676" y="f728"/>
                  <a:pt x="f676" y="f729"/>
                </a:cubicBezTo>
                <a:cubicBezTo>
                  <a:pt x="f677" y="f728"/>
                  <a:pt x="f677" y="f729"/>
                  <a:pt x="f677" y="f729"/>
                </a:cubicBezTo>
                <a:cubicBezTo>
                  <a:pt x="f678" y="f730"/>
                  <a:pt x="f678" y="f729"/>
                  <a:pt x="f678" y="f729"/>
                </a:cubicBezTo>
                <a:cubicBezTo>
                  <a:pt x="f678" y="f729"/>
                  <a:pt x="f679" y="f730"/>
                  <a:pt x="f679" y="f730"/>
                </a:cubicBezTo>
                <a:cubicBezTo>
                  <a:pt x="f680" y="f730"/>
                  <a:pt x="f679" y="f729"/>
                  <a:pt x="f679" y="f728"/>
                </a:cubicBezTo>
                <a:cubicBezTo>
                  <a:pt x="f679" y="f728"/>
                  <a:pt x="f679" y="f728"/>
                  <a:pt x="f679" y="f728"/>
                </a:cubicBezTo>
                <a:cubicBezTo>
                  <a:pt x="f679" y="f727"/>
                  <a:pt x="f679" y="f727"/>
                  <a:pt x="f679" y="f727"/>
                </a:cubicBezTo>
                <a:cubicBezTo>
                  <a:pt x="f679" y="f726"/>
                  <a:pt x="f679" y="f726"/>
                  <a:pt x="f679" y="f726"/>
                </a:cubicBezTo>
                <a:cubicBezTo>
                  <a:pt x="f678" y="f726"/>
                  <a:pt x="f678" y="f726"/>
                  <a:pt x="f678" y="f726"/>
                </a:cubicBezTo>
                <a:cubicBezTo>
                  <a:pt x="f677" y="f726"/>
                  <a:pt x="f678" y="f726"/>
                  <a:pt x="f677" y="f725"/>
                </a:cubicBezTo>
                <a:cubicBezTo>
                  <a:pt x="f677" y="f725"/>
                  <a:pt x="f677" y="f725"/>
                  <a:pt x="f677" y="f725"/>
                </a:cubicBezTo>
                <a:cubicBezTo>
                  <a:pt x="f676" y="f725"/>
                  <a:pt x="f676" y="f725"/>
                  <a:pt x="f676" y="f725"/>
                </a:cubicBezTo>
                <a:cubicBezTo>
                  <a:pt x="f676" y="f725"/>
                  <a:pt x="f676" y="f724"/>
                  <a:pt x="f676" y="f724"/>
                </a:cubicBezTo>
                <a:cubicBezTo>
                  <a:pt x="f675" y="f724"/>
                  <a:pt x="f675" y="f725"/>
                  <a:pt x="f675" y="f725"/>
                </a:cubicBezTo>
                <a:cubicBezTo>
                  <a:pt x="f675" y="f725"/>
                  <a:pt x="f675" y="f725"/>
                  <a:pt x="f675" y="f726"/>
                </a:cubicBezTo>
                <a:cubicBezTo>
                  <a:pt x="f675" y="f726"/>
                  <a:pt x="f675" y="f726"/>
                  <a:pt x="f674" y="f726"/>
                </a:cubicBezTo>
                <a:cubicBezTo>
                  <a:pt x="f674" y="f726"/>
                  <a:pt x="f675" y="f726"/>
                  <a:pt x="f674" y="f726"/>
                </a:cubicBezTo>
                <a:cubicBezTo>
                  <a:pt x="f674" y="f726"/>
                  <a:pt x="f674" y="f725"/>
                  <a:pt x="f674" y="f724"/>
                </a:cubicBezTo>
                <a:cubicBezTo>
                  <a:pt x="f674" y="f724"/>
                  <a:pt x="f674" y="f724"/>
                  <a:pt x="f674" y="f724"/>
                </a:cubicBezTo>
                <a:cubicBezTo>
                  <a:pt x="f675" y="f724"/>
                  <a:pt x="f674" y="f724"/>
                  <a:pt x="f674" y="f724"/>
                </a:cubicBezTo>
                <a:cubicBezTo>
                  <a:pt x="f675" y="f723"/>
                  <a:pt x="f675" y="f723"/>
                  <a:pt x="f675" y="f723"/>
                </a:cubicBezTo>
                <a:cubicBezTo>
                  <a:pt x="f675" y="f722"/>
                  <a:pt x="f674" y="f723"/>
                  <a:pt x="f673" y="f722"/>
                </a:cubicBezTo>
                <a:cubicBezTo>
                  <a:pt x="f673" y="f722"/>
                  <a:pt x="f674" y="f721"/>
                  <a:pt x="f674" y="f721"/>
                </a:cubicBezTo>
                <a:cubicBezTo>
                  <a:pt x="f675" y="f720"/>
                  <a:pt x="f674" y="f721"/>
                  <a:pt x="f673" y="f721"/>
                </a:cubicBezTo>
                <a:cubicBezTo>
                  <a:pt x="f241" y="f721"/>
                  <a:pt x="f673" y="f720"/>
                  <a:pt x="f673" y="f719"/>
                </a:cubicBezTo>
                <a:cubicBezTo>
                  <a:pt x="f673" y="f718"/>
                  <a:pt x="f673" y="f718"/>
                  <a:pt x="f674" y="f717"/>
                </a:cubicBezTo>
                <a:cubicBezTo>
                  <a:pt x="f675" y="f716"/>
                  <a:pt x="f675" y="f716"/>
                  <a:pt x="f675" y="f715"/>
                </a:cubicBezTo>
                <a:cubicBezTo>
                  <a:pt x="f675" y="f714"/>
                  <a:pt x="f676" y="f713"/>
                  <a:pt x="f676" y="f713"/>
                </a:cubicBezTo>
                <a:cubicBezTo>
                  <a:pt x="f676" y="f712"/>
                  <a:pt x="f676" y="f711"/>
                  <a:pt x="f675" y="f710"/>
                </a:cubicBezTo>
                <a:cubicBezTo>
                  <a:pt x="f675" y="f710"/>
                  <a:pt x="f675" y="f710"/>
                  <a:pt x="f675" y="f710"/>
                </a:cubicBezTo>
                <a:cubicBezTo>
                  <a:pt x="f674" y="f710"/>
                  <a:pt x="f674" y="f711"/>
                  <a:pt x="f674" y="f711"/>
                </a:cubicBezTo>
                <a:cubicBezTo>
                  <a:pt x="f674" y="f712"/>
                  <a:pt x="f674" y="f712"/>
                  <a:pt x="f674" y="f713"/>
                </a:cubicBezTo>
                <a:cubicBezTo>
                  <a:pt x="f674" y="f714"/>
                  <a:pt x="f673" y="f714"/>
                  <a:pt x="f241" y="f715"/>
                </a:cubicBezTo>
                <a:cubicBezTo>
                  <a:pt x="f238" y="f715"/>
                  <a:pt x="f238" y="f717"/>
                  <a:pt x="f234" y="f718"/>
                </a:cubicBezTo>
                <a:cubicBezTo>
                  <a:pt x="f234" y="f719"/>
                  <a:pt x="f234" y="f719"/>
                  <a:pt x="f236" y="f720"/>
                </a:cubicBezTo>
                <a:cubicBezTo>
                  <a:pt x="f236" y="f721"/>
                  <a:pt x="f226" y="f723"/>
                  <a:pt x="f222" y="f724"/>
                </a:cubicBezTo>
                <a:cubicBezTo>
                  <a:pt x="f222" y="f725"/>
                  <a:pt x="f222" y="f726"/>
                  <a:pt x="f199" y="f726"/>
                </a:cubicBezTo>
                <a:cubicBezTo>
                  <a:pt x="f199" y="f727"/>
                  <a:pt x="f198" y="f728"/>
                  <a:pt x="f198" y="f729"/>
                </a:cubicBezTo>
                <a:cubicBezTo>
                  <a:pt x="f198" y="f730"/>
                  <a:pt x="f199" y="f728"/>
                  <a:pt x="f199" y="f729"/>
                </a:cubicBezTo>
                <a:cubicBezTo>
                  <a:pt x="f199" y="f729"/>
                  <a:pt x="f199" y="f729"/>
                  <a:pt x="f199" y="f730"/>
                </a:cubicBezTo>
                <a:cubicBezTo>
                  <a:pt x="f199" y="f730"/>
                  <a:pt x="f199" y="f730"/>
                  <a:pt x="f199" y="f730"/>
                </a:cubicBezTo>
                <a:cubicBezTo>
                  <a:pt x="f199" y="f731"/>
                  <a:pt x="f199" y="f731"/>
                  <a:pt x="f198" y="f731"/>
                </a:cubicBezTo>
                <a:cubicBezTo>
                  <a:pt x="f198" y="f732"/>
                  <a:pt x="f199" y="f732"/>
                  <a:pt x="f199" y="f733"/>
                </a:cubicBezTo>
                <a:cubicBezTo>
                  <a:pt x="f226" y="f324"/>
                  <a:pt x="f226" y="f323"/>
                  <a:pt x="f236" y="f322"/>
                </a:cubicBezTo>
                <a:cubicBezTo>
                  <a:pt x="f236" y="f320"/>
                  <a:pt x="f234" y="f320"/>
                  <a:pt x="f234" y="f319"/>
                </a:cubicBezTo>
                <a:cubicBezTo>
                  <a:pt x="f234" y="f318"/>
                  <a:pt x="f234" y="f318"/>
                  <a:pt x="f234" y="f318"/>
                </a:cubicBezTo>
                <a:cubicBezTo>
                  <a:pt x="f234" y="f316"/>
                  <a:pt x="f234" y="f316"/>
                  <a:pt x="f234" y="f316"/>
                </a:cubicBezTo>
                <a:cubicBezTo>
                  <a:pt x="f238" y="f315"/>
                  <a:pt x="f234" y="f315"/>
                  <a:pt x="f238" y="f315"/>
                </a:cubicBezTo>
                <a:cubicBezTo>
                  <a:pt x="f238" y="f313"/>
                  <a:pt x="f238" y="f313"/>
                  <a:pt x="f238" y="f313"/>
                </a:cubicBezTo>
                <a:cubicBezTo>
                  <a:pt x="f238" y="f312"/>
                  <a:pt x="f238" y="f311"/>
                  <a:pt x="f238" y="f311"/>
                </a:cubicBezTo>
                <a:cubicBezTo>
                  <a:pt x="f234" y="f311"/>
                  <a:pt x="f234" y="f312"/>
                  <a:pt x="f234" y="f312"/>
                </a:cubicBezTo>
                <a:cubicBezTo>
                  <a:pt x="f234" y="f312"/>
                  <a:pt x="f238" y="f312"/>
                  <a:pt x="f238" y="f313"/>
                </a:cubicBezTo>
                <a:cubicBezTo>
                  <a:pt x="f238" y="f313"/>
                  <a:pt x="f234" y="f313"/>
                  <a:pt x="f234" y="f313"/>
                </a:cubicBezTo>
                <a:cubicBezTo>
                  <a:pt x="f234" y="f315"/>
                  <a:pt x="f234" y="f315"/>
                  <a:pt x="f234" y="f315"/>
                </a:cubicBezTo>
                <a:cubicBezTo>
                  <a:pt x="f236" y="f316"/>
                  <a:pt x="f236" y="f316"/>
                  <a:pt x="f236" y="f318"/>
                </a:cubicBezTo>
                <a:cubicBezTo>
                  <a:pt x="f236" y="f318"/>
                  <a:pt x="f236" y="f316"/>
                  <a:pt x="f226" y="f318"/>
                </a:cubicBezTo>
                <a:cubicBezTo>
                  <a:pt x="f226" y="f318"/>
                  <a:pt x="f226" y="f318"/>
                  <a:pt x="f226" y="f318"/>
                </a:cubicBezTo>
                <a:cubicBezTo>
                  <a:pt x="f226" y="f319"/>
                  <a:pt x="f222" y="f319"/>
                  <a:pt x="f222" y="f319"/>
                </a:cubicBezTo>
                <a:cubicBezTo>
                  <a:pt x="f199" y="f320"/>
                  <a:pt x="f198" y="f320"/>
                  <a:pt x="f189" y="f320"/>
                </a:cubicBezTo>
                <a:cubicBezTo>
                  <a:pt x="f188" y="f320"/>
                  <a:pt x="f188" y="f322"/>
                  <a:pt x="f188" y="f323"/>
                </a:cubicBezTo>
                <a:cubicBezTo>
                  <a:pt x="f189" y="f323"/>
                  <a:pt x="f189" y="f324"/>
                  <a:pt x="f189" y="f324"/>
                </a:cubicBezTo>
                <a:cubicBezTo>
                  <a:pt x="f189" y="f733"/>
                  <a:pt x="f188" y="f324"/>
                  <a:pt x="f188" y="f324"/>
                </a:cubicBezTo>
                <a:cubicBezTo>
                  <a:pt x="f188" y="f324"/>
                  <a:pt x="f43" y="f324"/>
                  <a:pt x="f43" y="f324"/>
                </a:cubicBezTo>
                <a:cubicBezTo>
                  <a:pt x="f43" y="f324"/>
                  <a:pt x="f43" y="f323"/>
                  <a:pt x="f44" y="f323"/>
                </a:cubicBezTo>
                <a:cubicBezTo>
                  <a:pt x="f44" y="f322"/>
                  <a:pt x="f44" y="f320"/>
                  <a:pt x="f37" y="f320"/>
                </a:cubicBezTo>
                <a:cubicBezTo>
                  <a:pt x="f37" y="f319"/>
                  <a:pt x="f37" y="f318"/>
                  <a:pt x="f33" y="f318"/>
                </a:cubicBezTo>
                <a:cubicBezTo>
                  <a:pt x="f28" y="f318"/>
                  <a:pt x="f28" y="f318"/>
                  <a:pt x="f28" y="f316"/>
                </a:cubicBezTo>
                <a:cubicBezTo>
                  <a:pt x="f22" y="f316"/>
                  <a:pt x="f22" y="f315"/>
                  <a:pt x="f24" y="f315"/>
                </a:cubicBezTo>
                <a:cubicBezTo>
                  <a:pt x="f24" y="f315"/>
                  <a:pt x="f24" y="f313"/>
                  <a:pt x="f24" y="f313"/>
                </a:cubicBezTo>
                <a:cubicBezTo>
                  <a:pt x="f24" y="f313"/>
                  <a:pt x="f24" y="f312"/>
                  <a:pt x="f14" y="f312"/>
                </a:cubicBezTo>
                <a:cubicBezTo>
                  <a:pt x="f14" y="f312"/>
                  <a:pt x="f13" y="f312"/>
                  <a:pt x="f13" y="f311"/>
                </a:cubicBezTo>
                <a:cubicBezTo>
                  <a:pt x="f13" y="f309"/>
                  <a:pt x="f14" y="f309"/>
                  <a:pt x="f14" y="f309"/>
                </a:cubicBezTo>
                <a:cubicBezTo>
                  <a:pt x="f13" y="f309"/>
                  <a:pt x="f13" y="f311"/>
                  <a:pt x="f13" y="f309"/>
                </a:cubicBezTo>
                <a:cubicBezTo>
                  <a:pt x="f13" y="f309"/>
                  <a:pt x="f13" y="f308"/>
                  <a:pt x="f13" y="f308"/>
                </a:cubicBezTo>
                <a:cubicBezTo>
                  <a:pt x="f13" y="f306"/>
                  <a:pt x="f13" y="f306"/>
                  <a:pt x="f13" y="f306"/>
                </a:cubicBezTo>
                <a:cubicBezTo>
                  <a:pt x="f13" y="f305"/>
                  <a:pt x="f13" y="f305"/>
                  <a:pt x="f13" y="f305"/>
                </a:cubicBezTo>
                <a:cubicBezTo>
                  <a:pt x="f9" y="f304"/>
                  <a:pt x="f9" y="f304"/>
                  <a:pt x="f9" y="f304"/>
                </a:cubicBezTo>
                <a:cubicBezTo>
                  <a:pt x="f9" y="f327"/>
                  <a:pt x="f9" y="f327"/>
                  <a:pt x="f9" y="f328"/>
                </a:cubicBezTo>
                <a:cubicBezTo>
                  <a:pt x="f9" y="f329"/>
                  <a:pt x="f9" y="f734"/>
                  <a:pt x="f9" y="f734"/>
                </a:cubicBezTo>
                <a:cubicBezTo>
                  <a:pt x="f13" y="f734"/>
                  <a:pt x="f14" y="f329"/>
                  <a:pt x="f24" y="f734"/>
                </a:cubicBezTo>
                <a:cubicBezTo>
                  <a:pt x="f24" y="f735"/>
                  <a:pt x="f14" y="f735"/>
                  <a:pt x="f14" y="f736"/>
                </a:cubicBezTo>
                <a:cubicBezTo>
                  <a:pt x="f13" y="f736"/>
                  <a:pt x="f13" y="f737"/>
                  <a:pt x="f13" y="f738"/>
                </a:cubicBezTo>
                <a:cubicBezTo>
                  <a:pt x="f9" y="f738"/>
                  <a:pt x="f15" y="f738"/>
                  <a:pt x="f15" y="f739"/>
                </a:cubicBezTo>
                <a:cubicBezTo>
                  <a:pt x="f21" y="f740"/>
                  <a:pt x="f21" y="f742"/>
                  <a:pt x="f203" y="f743"/>
                </a:cubicBezTo>
                <a:cubicBezTo>
                  <a:pt x="f204" y="f744"/>
                  <a:pt x="f205" y="f744"/>
                  <a:pt x="f208" y="f745"/>
                </a:cubicBezTo>
                <a:cubicBezTo>
                  <a:pt x="f208" y="f745"/>
                  <a:pt x="f207" y="f745"/>
                  <a:pt x="f219" y="f746"/>
                </a:cubicBezTo>
                <a:cubicBezTo>
                  <a:pt x="f218" y="f746"/>
                  <a:pt x="f218" y="f746"/>
                  <a:pt x="f217" y="f746"/>
                </a:cubicBezTo>
                <a:cubicBezTo>
                  <a:pt x="f215" y="f746"/>
                  <a:pt x="f214" y="f747"/>
                  <a:pt x="f209" y="f747"/>
                </a:cubicBezTo>
                <a:cubicBezTo>
                  <a:pt x="f211" y="f747"/>
                  <a:pt x="f211" y="f747"/>
                  <a:pt x="f212" y="f747"/>
                </a:cubicBezTo>
                <a:cubicBezTo>
                  <a:pt x="f213" y="f747"/>
                  <a:pt x="f163" y="f747"/>
                  <a:pt x="f162" y="f747"/>
                </a:cubicBezTo>
                <a:cubicBezTo>
                  <a:pt x="f162" y="f747"/>
                  <a:pt x="f161" y="f747"/>
                  <a:pt x="f160" y="f747"/>
                </a:cubicBezTo>
                <a:cubicBezTo>
                  <a:pt x="f160" y="f747"/>
                  <a:pt x="f159" y="f747"/>
                  <a:pt x="f159" y="f747"/>
                </a:cubicBezTo>
                <a:cubicBezTo>
                  <a:pt x="f158" y="f747"/>
                  <a:pt x="f158" y="f747"/>
                  <a:pt x="f157" y="f747"/>
                </a:cubicBezTo>
                <a:cubicBezTo>
                  <a:pt x="f157" y="f747"/>
                  <a:pt x="f156" y="f747"/>
                  <a:pt x="f156" y="f748"/>
                </a:cubicBezTo>
                <a:cubicBezTo>
                  <a:pt x="f156" y="f748"/>
                  <a:pt x="f156" y="f748"/>
                  <a:pt x="f155" y="f881"/>
                </a:cubicBezTo>
                <a:cubicBezTo>
                  <a:pt x="f155" y="f881"/>
                  <a:pt x="f155" y="f749"/>
                  <a:pt x="f155" y="f749"/>
                </a:cubicBezTo>
                <a:cubicBezTo>
                  <a:pt x="f155" y="f750"/>
                  <a:pt x="f155" y="f750"/>
                  <a:pt x="f155" y="f750"/>
                </a:cubicBezTo>
                <a:cubicBezTo>
                  <a:pt x="f155" y="f874"/>
                  <a:pt x="f156" y="f874"/>
                  <a:pt x="f156" y="f874"/>
                </a:cubicBezTo>
                <a:cubicBezTo>
                  <a:pt x="f156" y="f751"/>
                  <a:pt x="f155" y="f751"/>
                  <a:pt x="f155" y="f751"/>
                </a:cubicBezTo>
                <a:cubicBezTo>
                  <a:pt x="f154" y="f874"/>
                  <a:pt x="f154" y="f751"/>
                  <a:pt x="f154" y="f751"/>
                </a:cubicBezTo>
                <a:cubicBezTo>
                  <a:pt x="f153" y="f751"/>
                  <a:pt x="f153" y="f874"/>
                  <a:pt x="f153" y="f750"/>
                </a:cubicBezTo>
                <a:cubicBezTo>
                  <a:pt x="f153" y="f750"/>
                  <a:pt x="f153" y="f750"/>
                  <a:pt x="f152" y="f749"/>
                </a:cubicBezTo>
                <a:cubicBezTo>
                  <a:pt x="f152" y="f749"/>
                  <a:pt x="f152" y="f881"/>
                  <a:pt x="f152" y="f881"/>
                </a:cubicBezTo>
                <a:cubicBezTo>
                  <a:pt x="f152" y="f881"/>
                  <a:pt x="f152" y="f749"/>
                  <a:pt x="f152" y="f749"/>
                </a:cubicBezTo>
                <a:cubicBezTo>
                  <a:pt x="f151" y="f749"/>
                  <a:pt x="f151" y="f749"/>
                  <a:pt x="f151" y="f750"/>
                </a:cubicBezTo>
                <a:cubicBezTo>
                  <a:pt x="f150" y="f750"/>
                  <a:pt x="f150" y="f750"/>
                  <a:pt x="f150" y="f750"/>
                </a:cubicBezTo>
                <a:cubicBezTo>
                  <a:pt x="f149" y="f750"/>
                  <a:pt x="f149" y="f874"/>
                  <a:pt x="f149" y="f874"/>
                </a:cubicBezTo>
                <a:cubicBezTo>
                  <a:pt x="f148" y="f874"/>
                  <a:pt x="f148" y="f751"/>
                  <a:pt x="f148" y="f751"/>
                </a:cubicBezTo>
                <a:cubicBezTo>
                  <a:pt x="f147" y="f751"/>
                  <a:pt x="f147" y="f874"/>
                  <a:pt x="f147" y="f874"/>
                </a:cubicBezTo>
                <a:cubicBezTo>
                  <a:pt x="f147" y="f874"/>
                  <a:pt x="f146" y="f874"/>
                  <a:pt x="f146" y="f874"/>
                </a:cubicBezTo>
                <a:cubicBezTo>
                  <a:pt x="f146" y="f750"/>
                  <a:pt x="f145" y="f750"/>
                  <a:pt x="f145" y="f750"/>
                </a:cubicBezTo>
                <a:cubicBezTo>
                  <a:pt x="f145" y="f750"/>
                  <a:pt x="f144" y="f750"/>
                  <a:pt x="f144" y="f750"/>
                </a:cubicBezTo>
                <a:cubicBezTo>
                  <a:pt x="f143" y="f750"/>
                  <a:pt x="f143" y="f750"/>
                  <a:pt x="f142" y="f750"/>
                </a:cubicBezTo>
                <a:cubicBezTo>
                  <a:pt x="f142" y="f750"/>
                  <a:pt x="f141" y="f750"/>
                  <a:pt x="f141" y="f750"/>
                </a:cubicBezTo>
                <a:cubicBezTo>
                  <a:pt x="f140" y="f750"/>
                  <a:pt x="f140" y="f874"/>
                  <a:pt x="f139" y="f874"/>
                </a:cubicBezTo>
                <a:cubicBezTo>
                  <a:pt x="f139" y="f874"/>
                  <a:pt x="f139" y="f874"/>
                  <a:pt x="f139" y="f874"/>
                </a:cubicBezTo>
                <a:cubicBezTo>
                  <a:pt x="f138" y="f751"/>
                  <a:pt x="f138" y="f751"/>
                  <a:pt x="f138" y="f751"/>
                </a:cubicBezTo>
                <a:cubicBezTo>
                  <a:pt x="f138" y="f752"/>
                  <a:pt x="f139" y="f752"/>
                  <a:pt x="f139" y="f752"/>
                </a:cubicBezTo>
                <a:cubicBezTo>
                  <a:pt x="f139" y="f753"/>
                  <a:pt x="f139" y="f753"/>
                  <a:pt x="f139" y="f754"/>
                </a:cubicBezTo>
                <a:cubicBezTo>
                  <a:pt x="f139" y="f754"/>
                  <a:pt x="f140" y="f754"/>
                  <a:pt x="f140" y="f754"/>
                </a:cubicBezTo>
                <a:cubicBezTo>
                  <a:pt x="f140" y="f755"/>
                  <a:pt x="f140" y="f755"/>
                  <a:pt x="f140" y="f755"/>
                </a:cubicBezTo>
                <a:cubicBezTo>
                  <a:pt x="f141" y="f755"/>
                  <a:pt x="f142" y="f755"/>
                  <a:pt x="f142" y="f755"/>
                </a:cubicBezTo>
                <a:cubicBezTo>
                  <a:pt x="f141" y="f755"/>
                  <a:pt x="f141" y="f755"/>
                  <a:pt x="f140" y="f754"/>
                </a:cubicBezTo>
                <a:cubicBezTo>
                  <a:pt x="f140" y="f754"/>
                  <a:pt x="f140" y="f754"/>
                  <a:pt x="f140" y="f754"/>
                </a:cubicBezTo>
                <a:cubicBezTo>
                  <a:pt x="f140" y="f753"/>
                  <a:pt x="f140" y="f753"/>
                  <a:pt x="f140" y="f753"/>
                </a:cubicBezTo>
                <a:cubicBezTo>
                  <a:pt x="f140" y="f752"/>
                  <a:pt x="f139" y="f752"/>
                  <a:pt x="f140" y="f751"/>
                </a:cubicBezTo>
                <a:cubicBezTo>
                  <a:pt x="f140" y="f751"/>
                  <a:pt x="f140" y="f751"/>
                  <a:pt x="f141" y="f751"/>
                </a:cubicBezTo>
                <a:cubicBezTo>
                  <a:pt x="f142" y="f874"/>
                  <a:pt x="f142" y="f874"/>
                  <a:pt x="f143" y="f751"/>
                </a:cubicBezTo>
                <a:cubicBezTo>
                  <a:pt x="f144" y="f751"/>
                  <a:pt x="f144" y="f751"/>
                  <a:pt x="f144" y="f751"/>
                </a:cubicBezTo>
                <a:cubicBezTo>
                  <a:pt x="f145" y="f751"/>
                  <a:pt x="f145" y="f751"/>
                  <a:pt x="f145" y="f751"/>
                </a:cubicBezTo>
                <a:cubicBezTo>
                  <a:pt x="f145" y="f752"/>
                  <a:pt x="f145" y="f752"/>
                  <a:pt x="f145" y="f752"/>
                </a:cubicBezTo>
                <a:cubicBezTo>
                  <a:pt x="f146" y="f753"/>
                  <a:pt x="f146" y="f753"/>
                  <a:pt x="f146" y="f753"/>
                </a:cubicBezTo>
                <a:cubicBezTo>
                  <a:pt x="f146" y="f754"/>
                  <a:pt x="f146" y="f755"/>
                  <a:pt x="f147" y="f755"/>
                </a:cubicBezTo>
                <a:cubicBezTo>
                  <a:pt x="f147" y="f756"/>
                  <a:pt x="f148" y="f756"/>
                  <a:pt x="f148" y="f757"/>
                </a:cubicBezTo>
                <a:cubicBezTo>
                  <a:pt x="f148" y="f758"/>
                  <a:pt x="f149" y="f758"/>
                  <a:pt x="f150" y="f758"/>
                </a:cubicBezTo>
                <a:cubicBezTo>
                  <a:pt x="f150" y="f758"/>
                  <a:pt x="f151" y="f758"/>
                  <a:pt x="f151" y="f758"/>
                </a:cubicBezTo>
                <a:cubicBezTo>
                  <a:pt x="f151" y="f759"/>
                  <a:pt x="f151" y="f759"/>
                  <a:pt x="f151" y="f759"/>
                </a:cubicBezTo>
                <a:cubicBezTo>
                  <a:pt x="f151" y="f759"/>
                  <a:pt x="f151" y="f759"/>
                  <a:pt x="f151" y="f759"/>
                </a:cubicBezTo>
                <a:cubicBezTo>
                  <a:pt x="f150" y="f759"/>
                  <a:pt x="f150" y="f760"/>
                  <a:pt x="f150" y="f760"/>
                </a:cubicBezTo>
                <a:cubicBezTo>
                  <a:pt x="f150" y="f761"/>
                  <a:pt x="f149" y="f762"/>
                  <a:pt x="f148" y="f762"/>
                </a:cubicBezTo>
                <a:cubicBezTo>
                  <a:pt x="f147" y="f762"/>
                  <a:pt x="f146" y="f762"/>
                  <a:pt x="f146" y="f763"/>
                </a:cubicBezTo>
                <a:cubicBezTo>
                  <a:pt x="f146" y="f764"/>
                  <a:pt x="f147" y="f762"/>
                  <a:pt x="f148" y="f763"/>
                </a:cubicBezTo>
                <a:cubicBezTo>
                  <a:pt x="f148" y="f764"/>
                  <a:pt x="f148" y="f764"/>
                  <a:pt x="f148" y="f764"/>
                </a:cubicBezTo>
                <a:cubicBezTo>
                  <a:pt x="f148" y="f765"/>
                  <a:pt x="f148" y="f765"/>
                  <a:pt x="f149" y="f765"/>
                </a:cubicBezTo>
                <a:cubicBezTo>
                  <a:pt x="f149" y="f767"/>
                  <a:pt x="f148" y="f768"/>
                  <a:pt x="f147" y="f769"/>
                </a:cubicBezTo>
                <a:cubicBezTo>
                  <a:pt x="f147" y="f770"/>
                  <a:pt x="f146" y="f770"/>
                  <a:pt x="f146" y="f771"/>
                </a:cubicBezTo>
                <a:cubicBezTo>
                  <a:pt x="f145" y="f771"/>
                  <a:pt x="f145" y="f772"/>
                  <a:pt x="f144" y="f773"/>
                </a:cubicBezTo>
                <a:cubicBezTo>
                  <a:pt x="f144" y="f773"/>
                  <a:pt x="f143" y="f774"/>
                  <a:pt x="f143" y="f775"/>
                </a:cubicBezTo>
                <a:cubicBezTo>
                  <a:pt x="f142" y="f775"/>
                  <a:pt x="f142" y="f776"/>
                  <a:pt x="f142" y="f776"/>
                </a:cubicBezTo>
                <a:cubicBezTo>
                  <a:pt x="f141" y="f777"/>
                  <a:pt x="f141" y="f778"/>
                  <a:pt x="f141" y="f778"/>
                </a:cubicBezTo>
                <a:cubicBezTo>
                  <a:pt x="f141" y="f779"/>
                  <a:pt x="f140" y="f779"/>
                  <a:pt x="f139" y="f780"/>
                </a:cubicBezTo>
                <a:cubicBezTo>
                  <a:pt x="f139" y="f780"/>
                  <a:pt x="f139" y="f780"/>
                  <a:pt x="f138" y="f780"/>
                </a:cubicBezTo>
                <a:cubicBezTo>
                  <a:pt x="f138" y="f780"/>
                  <a:pt x="f138" y="f779"/>
                  <a:pt x="f137" y="f779"/>
                </a:cubicBezTo>
                <a:cubicBezTo>
                  <a:pt x="f137" y="f779"/>
                  <a:pt x="f137" y="f779"/>
                  <a:pt x="f137" y="f779"/>
                </a:cubicBezTo>
                <a:cubicBezTo>
                  <a:pt x="f137" y="f779"/>
                  <a:pt x="f137" y="f779"/>
                  <a:pt x="f137" y="f779"/>
                </a:cubicBezTo>
                <a:cubicBezTo>
                  <a:pt x="f136" y="f778"/>
                  <a:pt x="f136" y="f779"/>
                  <a:pt x="f136" y="f779"/>
                </a:cubicBezTo>
                <a:cubicBezTo>
                  <a:pt x="f136" y="f779"/>
                  <a:pt x="f136" y="f780"/>
                  <a:pt x="f136" y="f780"/>
                </a:cubicBezTo>
                <a:cubicBezTo>
                  <a:pt x="f136" y="f781"/>
                  <a:pt x="f135" y="f780"/>
                  <a:pt x="f135" y="f780"/>
                </a:cubicBezTo>
                <a:cubicBezTo>
                  <a:pt x="f135" y="f780"/>
                  <a:pt x="f135" y="f779"/>
                  <a:pt x="f134" y="f780"/>
                </a:cubicBezTo>
                <a:cubicBezTo>
                  <a:pt x="f134" y="f780"/>
                  <a:pt x="f134" y="f780"/>
                  <a:pt x="f134" y="f781"/>
                </a:cubicBezTo>
                <a:cubicBezTo>
                  <a:pt x="f133" y="f782"/>
                  <a:pt x="f133" y="f782"/>
                  <a:pt x="f131" y="f782"/>
                </a:cubicBezTo>
                <a:cubicBezTo>
                  <a:pt x="f129" y="f782"/>
                  <a:pt x="f127" y="f782"/>
                  <a:pt x="f127" y="f782"/>
                </a:cubicBezTo>
                <a:cubicBezTo>
                  <a:pt x="f125" y="f783"/>
                  <a:pt x="f126" y="f784"/>
                  <a:pt x="f125" y="f785"/>
                </a:cubicBezTo>
                <a:cubicBezTo>
                  <a:pt x="f125" y="f785"/>
                  <a:pt x="f125" y="f786"/>
                  <a:pt x="f124" y="f786"/>
                </a:cubicBezTo>
                <a:cubicBezTo>
                  <a:pt x="f124" y="f787"/>
                  <a:pt x="f124" y="f787"/>
                  <a:pt x="f124" y="f787"/>
                </a:cubicBezTo>
                <a:cubicBezTo>
                  <a:pt x="f123" y="f787"/>
                  <a:pt x="f124" y="f788"/>
                  <a:pt x="f123" y="f788"/>
                </a:cubicBezTo>
                <a:cubicBezTo>
                  <a:pt x="f123" y="f788"/>
                  <a:pt x="f123" y="f788"/>
                  <a:pt x="f123" y="f789"/>
                </a:cubicBezTo>
                <a:cubicBezTo>
                  <a:pt x="f122" y="f789"/>
                  <a:pt x="f123" y="f789"/>
                  <a:pt x="f122" y="f789"/>
                </a:cubicBezTo>
                <a:cubicBezTo>
                  <a:pt x="f122" y="f789"/>
                  <a:pt x="f122" y="f789"/>
                  <a:pt x="f122" y="f788"/>
                </a:cubicBezTo>
                <a:cubicBezTo>
                  <a:pt x="f123" y="f788"/>
                  <a:pt x="f122" y="f788"/>
                  <a:pt x="f122" y="f787"/>
                </a:cubicBezTo>
                <a:cubicBezTo>
                  <a:pt x="f123" y="f787"/>
                  <a:pt x="f123" y="f787"/>
                  <a:pt x="f123" y="f787"/>
                </a:cubicBezTo>
                <a:cubicBezTo>
                  <a:pt x="f123" y="f786"/>
                  <a:pt x="f123" y="f786"/>
                  <a:pt x="f122" y="f786"/>
                </a:cubicBezTo>
                <a:cubicBezTo>
                  <a:pt x="f122" y="f787"/>
                  <a:pt x="f122" y="f786"/>
                  <a:pt x="f120" y="f786"/>
                </a:cubicBezTo>
                <a:cubicBezTo>
                  <a:pt x="f120" y="f786"/>
                  <a:pt x="f120" y="f786"/>
                  <a:pt x="f110" y="f786"/>
                </a:cubicBezTo>
                <a:cubicBezTo>
                  <a:pt x="f110" y="f786"/>
                  <a:pt x="f110" y="f785"/>
                  <a:pt x="f110" y="f785"/>
                </a:cubicBezTo>
                <a:cubicBezTo>
                  <a:pt x="f109" y="f785"/>
                  <a:pt x="f110" y="f787"/>
                  <a:pt x="f109" y="f787"/>
                </a:cubicBezTo>
                <a:cubicBezTo>
                  <a:pt x="f109" y="f788"/>
                  <a:pt x="f109" y="f788"/>
                  <a:pt x="f109" y="f788"/>
                </a:cubicBezTo>
                <a:cubicBezTo>
                  <a:pt x="f108" y="f788"/>
                  <a:pt x="f108" y="f789"/>
                  <a:pt x="f108" y="f789"/>
                </a:cubicBezTo>
                <a:cubicBezTo>
                  <a:pt x="f108" y="f789"/>
                  <a:pt x="f105" y="f789"/>
                  <a:pt x="f105" y="f789"/>
                </a:cubicBezTo>
                <a:cubicBezTo>
                  <a:pt x="f105" y="f789"/>
                  <a:pt x="f105" y="f789"/>
                  <a:pt x="f105" y="f789"/>
                </a:cubicBezTo>
                <a:cubicBezTo>
                  <a:pt x="f102" y="f789"/>
                  <a:pt x="f102" y="f789"/>
                  <a:pt x="f102" y="f789"/>
                </a:cubicBezTo>
                <a:cubicBezTo>
                  <a:pt x="f102" y="f788"/>
                  <a:pt x="f102" y="f788"/>
                  <a:pt x="f102" y="f788"/>
                </a:cubicBezTo>
                <a:cubicBezTo>
                  <a:pt x="f102" y="f788"/>
                  <a:pt x="f102" y="f787"/>
                  <a:pt x="f99" y="f787"/>
                </a:cubicBezTo>
                <a:cubicBezTo>
                  <a:pt x="f99" y="f787"/>
                  <a:pt x="f99" y="f787"/>
                  <a:pt x="f99" y="f788"/>
                </a:cubicBezTo>
                <a:cubicBezTo>
                  <a:pt x="f97" y="f788"/>
                  <a:pt x="f97" y="f788"/>
                  <a:pt x="f97" y="f788"/>
                </a:cubicBezTo>
                <a:cubicBezTo>
                  <a:pt x="f97" y="f788"/>
                  <a:pt x="f97" y="f788"/>
                  <a:pt x="f96" y="f788"/>
                </a:cubicBezTo>
                <a:cubicBezTo>
                  <a:pt x="f96" y="f788"/>
                  <a:pt x="f96" y="f789"/>
                  <a:pt x="f96" y="f789"/>
                </a:cubicBezTo>
                <a:cubicBezTo>
                  <a:pt x="f93" y="f295"/>
                  <a:pt x="f89" y="f790"/>
                  <a:pt x="f87" y="f295"/>
                </a:cubicBezTo>
                <a:cubicBezTo>
                  <a:pt x="f87" y="f296"/>
                  <a:pt x="f86" y="f296"/>
                  <a:pt x="f84" y="f296"/>
                </a:cubicBezTo>
                <a:cubicBezTo>
                  <a:pt x="f84" y="f295"/>
                  <a:pt x="f84" y="f295"/>
                  <a:pt x="f82" y="f295"/>
                </a:cubicBezTo>
                <a:cubicBezTo>
                  <a:pt x="f82" y="f295"/>
                  <a:pt x="f80" y="f295"/>
                  <a:pt x="f80" y="f296"/>
                </a:cubicBezTo>
                <a:cubicBezTo>
                  <a:pt x="f80" y="f296"/>
                  <a:pt x="f182" y="f296"/>
                  <a:pt x="f182" y="f296"/>
                </a:cubicBezTo>
                <a:cubicBezTo>
                  <a:pt x="f182" y="f296"/>
                  <a:pt x="f182" y="f296"/>
                  <a:pt x="f182" y="f294"/>
                </a:cubicBezTo>
                <a:cubicBezTo>
                  <a:pt x="f78" y="f294"/>
                  <a:pt x="f77" y="f296"/>
                  <a:pt x="f77" y="f294"/>
                </a:cubicBezTo>
                <a:cubicBezTo>
                  <a:pt x="f78" y="f292"/>
                  <a:pt x="f78" y="f292"/>
                  <a:pt x="f78" y="f292"/>
                </a:cubicBezTo>
                <a:cubicBezTo>
                  <a:pt x="f78" y="f292"/>
                  <a:pt x="f78" y="f292"/>
                  <a:pt x="f182" y="f292"/>
                </a:cubicBezTo>
                <a:cubicBezTo>
                  <a:pt x="f182" y="f292"/>
                  <a:pt x="f182" y="f292"/>
                  <a:pt x="f80" y="f292"/>
                </a:cubicBezTo>
                <a:cubicBezTo>
                  <a:pt x="f80" y="f292"/>
                  <a:pt x="f80" y="f290"/>
                  <a:pt x="f80" y="f290"/>
                </a:cubicBezTo>
                <a:cubicBezTo>
                  <a:pt x="f80" y="f290"/>
                  <a:pt x="f182" y="f290"/>
                  <a:pt x="f182" y="f290"/>
                </a:cubicBezTo>
                <a:cubicBezTo>
                  <a:pt x="f78" y="f290"/>
                  <a:pt x="f182" y="f289"/>
                  <a:pt x="f80" y="f289"/>
                </a:cubicBezTo>
                <a:cubicBezTo>
                  <a:pt x="f80" y="f289"/>
                  <a:pt x="f80" y="f287"/>
                  <a:pt x="f80" y="f287"/>
                </a:cubicBezTo>
                <a:cubicBezTo>
                  <a:pt x="f80" y="f287"/>
                  <a:pt x="f80" y="f287"/>
                  <a:pt x="f182" y="f287"/>
                </a:cubicBezTo>
                <a:cubicBezTo>
                  <a:pt x="f182" y="f289"/>
                  <a:pt x="f182" y="f289"/>
                  <a:pt x="f182" y="f289"/>
                </a:cubicBezTo>
                <a:cubicBezTo>
                  <a:pt x="f78" y="f287"/>
                  <a:pt x="f78" y="f287"/>
                  <a:pt x="f78" y="f287"/>
                </a:cubicBezTo>
                <a:cubicBezTo>
                  <a:pt x="f77" y="f287"/>
                  <a:pt x="f77" y="f287"/>
                  <a:pt x="f75" y="f287"/>
                </a:cubicBezTo>
                <a:cubicBezTo>
                  <a:pt x="f74" y="f287"/>
                  <a:pt x="f73" y="f287"/>
                  <a:pt x="f73" y="f287"/>
                </a:cubicBezTo>
                <a:cubicBezTo>
                  <a:pt x="f71" y="f287"/>
                  <a:pt x="f71" y="f287"/>
                  <a:pt x="f71" y="f287"/>
                </a:cubicBezTo>
                <a:cubicBezTo>
                  <a:pt x="f69" y="f287"/>
                  <a:pt x="f69" y="f287"/>
                  <a:pt x="f69" y="f287"/>
                </a:cubicBezTo>
                <a:cubicBezTo>
                  <a:pt x="f67" y="f289"/>
                  <a:pt x="f67" y="f287"/>
                  <a:pt x="f65" y="f286"/>
                </a:cubicBezTo>
                <a:cubicBezTo>
                  <a:pt x="f65" y="f286"/>
                  <a:pt x="f64" y="f286"/>
                  <a:pt x="f64" y="f284"/>
                </a:cubicBezTo>
                <a:cubicBezTo>
                  <a:pt x="f63" y="f284"/>
                  <a:pt x="f63" y="f298"/>
                  <a:pt x="f63" y="f298"/>
                </a:cubicBezTo>
                <a:cubicBezTo>
                  <a:pt x="f63" y="f298"/>
                  <a:pt x="f64" y="f796"/>
                  <a:pt x="f63" y="f796"/>
                </a:cubicBezTo>
                <a:cubicBezTo>
                  <a:pt x="f63" y="f796"/>
                  <a:pt x="f63" y="f298"/>
                  <a:pt x="f63" y="f298"/>
                </a:cubicBezTo>
                <a:cubicBezTo>
                  <a:pt x="f61" y="f284"/>
                  <a:pt x="f61" y="f298"/>
                  <a:pt x="f61" y="f284"/>
                </a:cubicBezTo>
                <a:cubicBezTo>
                  <a:pt x="f60" y="f284"/>
                  <a:pt x="f60" y="f284"/>
                  <a:pt x="f60" y="f284"/>
                </a:cubicBezTo>
                <a:cubicBezTo>
                  <a:pt x="f60" y="f284"/>
                  <a:pt x="f183" y="f284"/>
                  <a:pt x="f183" y="f284"/>
                </a:cubicBezTo>
                <a:cubicBezTo>
                  <a:pt x="f59" y="f284"/>
                  <a:pt x="f184" y="f284"/>
                  <a:pt x="f184" y="f298"/>
                </a:cubicBezTo>
                <a:cubicBezTo>
                  <a:pt x="f58" y="f298"/>
                  <a:pt x="f58" y="f796"/>
                  <a:pt x="f57" y="f796"/>
                </a:cubicBezTo>
                <a:cubicBezTo>
                  <a:pt x="f56" y="f797"/>
                  <a:pt x="f56" y="f797"/>
                  <a:pt x="f55" y="f797"/>
                </a:cubicBezTo>
                <a:cubicBezTo>
                  <a:pt x="f53" y="f321"/>
                  <a:pt x="f53" y="f321"/>
                  <a:pt x="f185" y="f317"/>
                </a:cubicBezTo>
                <a:cubicBezTo>
                  <a:pt x="f671" y="f317"/>
                  <a:pt x="f671" y="f314"/>
                  <a:pt x="f869" y="f314"/>
                </a:cubicBezTo>
                <a:cubicBezTo>
                  <a:pt x="f670" y="f314"/>
                  <a:pt x="f670" y="f314"/>
                  <a:pt x="f669" y="f310"/>
                </a:cubicBezTo>
                <a:cubicBezTo>
                  <a:pt x="f669" y="f310"/>
                  <a:pt x="f668" y="f307"/>
                  <a:pt x="f668" y="f307"/>
                </a:cubicBezTo>
                <a:cubicBezTo>
                  <a:pt x="f668" y="f307"/>
                  <a:pt x="f667" y="f307"/>
                  <a:pt x="f667" y="f307"/>
                </a:cubicBezTo>
                <a:cubicBezTo>
                  <a:pt x="f667" y="f307"/>
                  <a:pt x="f667" y="f307"/>
                  <a:pt x="f667" y="f303"/>
                </a:cubicBezTo>
                <a:cubicBezTo>
                  <a:pt x="f667" y="f303"/>
                  <a:pt x="f666" y="f325"/>
                  <a:pt x="f667" y="f325"/>
                </a:cubicBezTo>
                <a:cubicBezTo>
                  <a:pt x="f667" y="f325"/>
                  <a:pt x="f667" y="f325"/>
                  <a:pt x="f666" y="f325"/>
                </a:cubicBezTo>
                <a:cubicBezTo>
                  <a:pt x="f666" y="f325"/>
                  <a:pt x="f666" y="f303"/>
                  <a:pt x="f666" y="f303"/>
                </a:cubicBezTo>
                <a:cubicBezTo>
                  <a:pt x="f666" y="f307"/>
                  <a:pt x="f666" y="f307"/>
                  <a:pt x="f666" y="f310"/>
                </a:cubicBezTo>
                <a:cubicBezTo>
                  <a:pt x="f666" y="f310"/>
                  <a:pt x="f666" y="f310"/>
                  <a:pt x="f665" y="f310"/>
                </a:cubicBezTo>
                <a:cubicBezTo>
                  <a:pt x="f665" y="f310"/>
                  <a:pt x="f665" y="f310"/>
                  <a:pt x="f665" y="f307"/>
                </a:cubicBezTo>
                <a:cubicBezTo>
                  <a:pt x="f665" y="f307"/>
                  <a:pt x="f663" y="f307"/>
                  <a:pt x="f663" y="f307"/>
                </a:cubicBezTo>
                <a:cubicBezTo>
                  <a:pt x="f663" y="f310"/>
                  <a:pt x="f665" y="f314"/>
                  <a:pt x="f665" y="f314"/>
                </a:cubicBezTo>
                <a:cubicBezTo>
                  <a:pt x="f665" y="f314"/>
                  <a:pt x="f666" y="f317"/>
                  <a:pt x="f666" y="f321"/>
                </a:cubicBezTo>
                <a:cubicBezTo>
                  <a:pt x="f667" y="f321"/>
                  <a:pt x="f667" y="f321"/>
                  <a:pt x="f668" y="f797"/>
                </a:cubicBezTo>
                <a:cubicBezTo>
                  <a:pt x="f668" y="f797"/>
                  <a:pt x="f668" y="f796"/>
                  <a:pt x="f668" y="f796"/>
                </a:cubicBezTo>
                <a:cubicBezTo>
                  <a:pt x="f668" y="f796"/>
                  <a:pt x="f669" y="f298"/>
                  <a:pt x="f668" y="f298"/>
                </a:cubicBezTo>
                <a:cubicBezTo>
                  <a:pt x="f668" y="f298"/>
                  <a:pt x="f667" y="f796"/>
                  <a:pt x="f667" y="f796"/>
                </a:cubicBezTo>
                <a:cubicBezTo>
                  <a:pt x="f666" y="f797"/>
                  <a:pt x="f665" y="f796"/>
                  <a:pt x="f665" y="f796"/>
                </a:cubicBezTo>
                <a:cubicBezTo>
                  <a:pt x="f663" y="f796"/>
                  <a:pt x="f662" y="f797"/>
                  <a:pt x="f661" y="f797"/>
                </a:cubicBezTo>
                <a:cubicBezTo>
                  <a:pt x="f661" y="f797"/>
                  <a:pt x="f660" y="f797"/>
                  <a:pt x="f664" y="f796"/>
                </a:cubicBezTo>
                <a:cubicBezTo>
                  <a:pt x="f659" y="f796"/>
                  <a:pt x="f658" y="f796"/>
                  <a:pt x="f658" y="f796"/>
                </a:cubicBezTo>
                <a:cubicBezTo>
                  <a:pt x="f657" y="f797"/>
                  <a:pt x="f657" y="f797"/>
                  <a:pt x="f656" y="f797"/>
                </a:cubicBezTo>
                <a:cubicBezTo>
                  <a:pt x="f656" y="f797"/>
                  <a:pt x="f656" y="f796"/>
                  <a:pt x="f655" y="f796"/>
                </a:cubicBezTo>
                <a:cubicBezTo>
                  <a:pt x="f655" y="f796"/>
                  <a:pt x="f654" y="f796"/>
                  <a:pt x="f654" y="f796"/>
                </a:cubicBezTo>
                <a:cubicBezTo>
                  <a:pt x="f653" y="f796"/>
                  <a:pt x="f654" y="f796"/>
                  <a:pt x="f654" y="f298"/>
                </a:cubicBezTo>
                <a:cubicBezTo>
                  <a:pt x="f654" y="f298"/>
                  <a:pt x="f655" y="f298"/>
                  <a:pt x="f655" y="f284"/>
                </a:cubicBezTo>
                <a:cubicBezTo>
                  <a:pt x="f655" y="f284"/>
                  <a:pt x="f656" y="f284"/>
                  <a:pt x="f656" y="f284"/>
                </a:cubicBezTo>
                <a:cubicBezTo>
                  <a:pt x="f657" y="f284"/>
                  <a:pt x="f657" y="f286"/>
                  <a:pt x="f657" y="f286"/>
                </a:cubicBezTo>
                <a:cubicBezTo>
                  <a:pt x="f657" y="f286"/>
                  <a:pt x="f658" y="f286"/>
                  <a:pt x="f658" y="f286"/>
                </a:cubicBezTo>
                <a:cubicBezTo>
                  <a:pt x="f659" y="f286"/>
                  <a:pt x="f659" y="f286"/>
                  <a:pt x="f659" y="f287"/>
                </a:cubicBezTo>
                <a:cubicBezTo>
                  <a:pt x="f664" y="f287"/>
                  <a:pt x="f664" y="f287"/>
                  <a:pt x="f664" y="f289"/>
                </a:cubicBezTo>
                <a:cubicBezTo>
                  <a:pt x="f660" y="f289"/>
                  <a:pt x="f660" y="f289"/>
                  <a:pt x="f661" y="f287"/>
                </a:cubicBezTo>
                <a:cubicBezTo>
                  <a:pt x="f661" y="f287"/>
                  <a:pt x="f661" y="f286"/>
                  <a:pt x="f662" y="f286"/>
                </a:cubicBezTo>
                <a:cubicBezTo>
                  <a:pt x="f662" y="f286"/>
                  <a:pt x="f662" y="f286"/>
                  <a:pt x="f663" y="f286"/>
                </a:cubicBezTo>
                <a:cubicBezTo>
                  <a:pt x="f665" y="f286"/>
                  <a:pt x="f663" y="f284"/>
                  <a:pt x="f663" y="f284"/>
                </a:cubicBezTo>
                <a:cubicBezTo>
                  <a:pt x="f662" y="f298"/>
                  <a:pt x="f663" y="f298"/>
                  <a:pt x="f665" y="f298"/>
                </a:cubicBezTo>
                <a:cubicBezTo>
                  <a:pt x="f667" y="f298"/>
                  <a:pt x="f668" y="f284"/>
                  <a:pt x="f669" y="f286"/>
                </a:cubicBezTo>
                <a:cubicBezTo>
                  <a:pt x="f869" y="f287"/>
                  <a:pt x="f671" y="f289"/>
                  <a:pt x="f53" y="f290"/>
                </a:cubicBezTo>
                <a:cubicBezTo>
                  <a:pt x="f55" y="f292"/>
                  <a:pt x="f56" y="f294"/>
                  <a:pt x="f58" y="f296"/>
                </a:cubicBezTo>
                <a:cubicBezTo>
                  <a:pt x="f184" y="f295"/>
                  <a:pt x="f183" y="f295"/>
                  <a:pt x="f60" y="f789"/>
                </a:cubicBezTo>
                <a:cubicBezTo>
                  <a:pt x="f61" y="f789"/>
                  <a:pt x="f61" y="f788"/>
                  <a:pt x="f63" y="f787"/>
                </a:cubicBezTo>
                <a:cubicBezTo>
                  <a:pt x="f63" y="f786"/>
                  <a:pt x="f63" y="f785"/>
                  <a:pt x="f63" y="f785"/>
                </a:cubicBezTo>
                <a:cubicBezTo>
                  <a:pt x="f64" y="f784"/>
                  <a:pt x="f64" y="f784"/>
                  <a:pt x="f64" y="f783"/>
                </a:cubicBezTo>
                <a:cubicBezTo>
                  <a:pt x="f64" y="f782"/>
                  <a:pt x="f64" y="f782"/>
                  <a:pt x="f64" y="f781"/>
                </a:cubicBezTo>
                <a:cubicBezTo>
                  <a:pt x="f64" y="f781"/>
                  <a:pt x="f64" y="f780"/>
                  <a:pt x="f63" y="f780"/>
                </a:cubicBezTo>
                <a:cubicBezTo>
                  <a:pt x="f63" y="f779"/>
                  <a:pt x="f63" y="f779"/>
                  <a:pt x="f61" y="f778"/>
                </a:cubicBezTo>
                <a:cubicBezTo>
                  <a:pt x="f61" y="f778"/>
                  <a:pt x="f61" y="f777"/>
                  <a:pt x="f61" y="f778"/>
                </a:cubicBezTo>
                <a:cubicBezTo>
                  <a:pt x="f60" y="f778"/>
                  <a:pt x="f60" y="f778"/>
                  <a:pt x="f60" y="f779"/>
                </a:cubicBezTo>
                <a:cubicBezTo>
                  <a:pt x="f60" y="f779"/>
                  <a:pt x="f61" y="f780"/>
                  <a:pt x="f60" y="f780"/>
                </a:cubicBezTo>
                <a:cubicBezTo>
                  <a:pt x="f60" y="f780"/>
                  <a:pt x="f60" y="f779"/>
                  <a:pt x="f183" y="f779"/>
                </a:cubicBezTo>
                <a:cubicBezTo>
                  <a:pt x="f183" y="f778"/>
                  <a:pt x="f183" y="f778"/>
                  <a:pt x="f183" y="f778"/>
                </a:cubicBezTo>
                <a:cubicBezTo>
                  <a:pt x="f183" y="f777"/>
                  <a:pt x="f183" y="f777"/>
                  <a:pt x="f183" y="f777"/>
                </a:cubicBezTo>
                <a:cubicBezTo>
                  <a:pt x="f59" y="f776"/>
                  <a:pt x="f59" y="f776"/>
                  <a:pt x="f59" y="f775"/>
                </a:cubicBezTo>
                <a:cubicBezTo>
                  <a:pt x="f59" y="f775"/>
                  <a:pt x="f184" y="f775"/>
                  <a:pt x="f58" y="f775"/>
                </a:cubicBezTo>
                <a:cubicBezTo>
                  <a:pt x="f58" y="f775"/>
                  <a:pt x="f57" y="f774"/>
                  <a:pt x="f56" y="f775"/>
                </a:cubicBezTo>
                <a:cubicBezTo>
                  <a:pt x="f56" y="f776"/>
                  <a:pt x="f56" y="f776"/>
                  <a:pt x="f56" y="f776"/>
                </a:cubicBezTo>
                <a:cubicBezTo>
                  <a:pt x="f55" y="f777"/>
                  <a:pt x="f55" y="f777"/>
                  <a:pt x="f55" y="f777"/>
                </a:cubicBezTo>
                <a:cubicBezTo>
                  <a:pt x="f55" y="f778"/>
                  <a:pt x="f53" y="f779"/>
                  <a:pt x="f185" y="f777"/>
                </a:cubicBezTo>
                <a:cubicBezTo>
                  <a:pt x="f185" y="f776"/>
                  <a:pt x="f185" y="f778"/>
                  <a:pt x="f671" y="f778"/>
                </a:cubicBezTo>
                <a:cubicBezTo>
                  <a:pt x="f671" y="f779"/>
                  <a:pt x="f869" y="f779"/>
                  <a:pt x="f670" y="f780"/>
                </a:cubicBezTo>
                <a:cubicBezTo>
                  <a:pt x="f669" y="f781"/>
                  <a:pt x="f668" y="f781"/>
                  <a:pt x="f668" y="f782"/>
                </a:cubicBezTo>
                <a:cubicBezTo>
                  <a:pt x="f667" y="f783"/>
                  <a:pt x="f667" y="f783"/>
                  <a:pt x="f667" y="f784"/>
                </a:cubicBezTo>
                <a:cubicBezTo>
                  <a:pt x="f666" y="f784"/>
                  <a:pt x="f665" y="f785"/>
                  <a:pt x="f665" y="f785"/>
                </a:cubicBezTo>
                <a:cubicBezTo>
                  <a:pt x="f663" y="f786"/>
                  <a:pt x="f662" y="f786"/>
                  <a:pt x="f662" y="f787"/>
                </a:cubicBezTo>
                <a:cubicBezTo>
                  <a:pt x="f662" y="f788"/>
                  <a:pt x="f663" y="f788"/>
                  <a:pt x="f663" y="f789"/>
                </a:cubicBezTo>
                <a:cubicBezTo>
                  <a:pt x="f663" y="f790"/>
                  <a:pt x="f661" y="f790"/>
                  <a:pt x="f661" y="f789"/>
                </a:cubicBezTo>
                <a:cubicBezTo>
                  <a:pt x="f661" y="f789"/>
                  <a:pt x="f660" y="f788"/>
                  <a:pt x="f660" y="f788"/>
                </a:cubicBezTo>
                <a:cubicBezTo>
                  <a:pt x="f660" y="f789"/>
                  <a:pt x="f660" y="f789"/>
                  <a:pt x="f660" y="f790"/>
                </a:cubicBezTo>
                <a:cubicBezTo>
                  <a:pt x="f660" y="f790"/>
                  <a:pt x="f664" y="f295"/>
                  <a:pt x="f659" y="f295"/>
                </a:cubicBezTo>
                <a:cubicBezTo>
                  <a:pt x="f659" y="f790"/>
                  <a:pt x="f659" y="f789"/>
                  <a:pt x="f659" y="f789"/>
                </a:cubicBezTo>
                <a:cubicBezTo>
                  <a:pt x="f658" y="f788"/>
                  <a:pt x="f657" y="f788"/>
                  <a:pt x="f657" y="f788"/>
                </a:cubicBezTo>
                <a:cubicBezTo>
                  <a:pt x="f656" y="f788"/>
                  <a:pt x="f655" y="f787"/>
                  <a:pt x="f655" y="f789"/>
                </a:cubicBezTo>
                <a:cubicBezTo>
                  <a:pt x="f655" y="f789"/>
                  <a:pt x="f655" y="f790"/>
                  <a:pt x="f654" y="f790"/>
                </a:cubicBezTo>
                <a:cubicBezTo>
                  <a:pt x="f653" y="f790"/>
                  <a:pt x="f653" y="f790"/>
                  <a:pt x="f652" y="f790"/>
                </a:cubicBezTo>
                <a:cubicBezTo>
                  <a:pt x="f651" y="f295"/>
                  <a:pt x="f882" y="f295"/>
                  <a:pt x="f650" y="f295"/>
                </a:cubicBezTo>
                <a:cubicBezTo>
                  <a:pt x="f650" y="f295"/>
                  <a:pt x="f649" y="f295"/>
                  <a:pt x="f648" y="f295"/>
                </a:cubicBezTo>
                <a:cubicBezTo>
                  <a:pt x="f646" y="f296"/>
                  <a:pt x="f645" y="f294"/>
                  <a:pt x="f643" y="f292"/>
                </a:cubicBezTo>
                <a:cubicBezTo>
                  <a:pt x="f642" y="f292"/>
                  <a:pt x="f641" y="f292"/>
                  <a:pt x="f640" y="f290"/>
                </a:cubicBezTo>
                <a:cubicBezTo>
                  <a:pt x="f639" y="f290"/>
                  <a:pt x="f638" y="f290"/>
                  <a:pt x="f637" y="f289"/>
                </a:cubicBezTo>
                <a:cubicBezTo>
                  <a:pt x="f636" y="f289"/>
                  <a:pt x="f636" y="f287"/>
                  <a:pt x="f635" y="f287"/>
                </a:cubicBezTo>
                <a:cubicBezTo>
                  <a:pt x="f632" y="f287"/>
                  <a:pt x="f632" y="f286"/>
                  <a:pt x="f630" y="f286"/>
                </a:cubicBezTo>
                <a:cubicBezTo>
                  <a:pt x="f630" y="f286"/>
                  <a:pt x="f630" y="f284"/>
                  <a:pt x="f630" y="f284"/>
                </a:cubicBezTo>
                <a:cubicBezTo>
                  <a:pt x="f629" y="f284"/>
                  <a:pt x="f629" y="f284"/>
                  <a:pt x="f629" y="f284"/>
                </a:cubicBezTo>
                <a:cubicBezTo>
                  <a:pt x="f628" y="f298"/>
                  <a:pt x="f627" y="f298"/>
                  <a:pt x="f627" y="f298"/>
                </a:cubicBezTo>
                <a:cubicBezTo>
                  <a:pt x="f626" y="f298"/>
                  <a:pt x="f626" y="f796"/>
                  <a:pt x="f627" y="f796"/>
                </a:cubicBezTo>
                <a:cubicBezTo>
                  <a:pt x="f627" y="f796"/>
                  <a:pt x="f627" y="f796"/>
                  <a:pt x="f628" y="f797"/>
                </a:cubicBezTo>
                <a:cubicBezTo>
                  <a:pt x="f628" y="f797"/>
                  <a:pt x="f628" y="f321"/>
                  <a:pt x="f628" y="f321"/>
                </a:cubicBezTo>
                <a:cubicBezTo>
                  <a:pt x="f628" y="f321"/>
                  <a:pt x="f629" y="f321"/>
                  <a:pt x="f629" y="f321"/>
                </a:cubicBezTo>
                <a:cubicBezTo>
                  <a:pt x="f629" y="f317"/>
                  <a:pt x="f629" y="f317"/>
                  <a:pt x="f628" y="f317"/>
                </a:cubicBezTo>
                <a:cubicBezTo>
                  <a:pt x="f628" y="f317"/>
                  <a:pt x="f628" y="f321"/>
                  <a:pt x="f627" y="f317"/>
                </a:cubicBezTo>
                <a:cubicBezTo>
                  <a:pt x="f627" y="f317"/>
                  <a:pt x="f627" y="f317"/>
                  <a:pt x="f626" y="f317"/>
                </a:cubicBezTo>
                <a:cubicBezTo>
                  <a:pt x="f626" y="f317"/>
                  <a:pt x="f626" y="f317"/>
                  <a:pt x="f625" y="f317"/>
                </a:cubicBezTo>
                <a:cubicBezTo>
                  <a:pt x="f625" y="f317"/>
                  <a:pt x="f625" y="f314"/>
                  <a:pt x="f625" y="f314"/>
                </a:cubicBezTo>
                <a:cubicBezTo>
                  <a:pt x="f625" y="f314"/>
                  <a:pt x="f625" y="f314"/>
                  <a:pt x="f625" y="f314"/>
                </a:cubicBezTo>
                <a:cubicBezTo>
                  <a:pt x="f626" y="f314"/>
                  <a:pt x="f626" y="f310"/>
                  <a:pt x="f626" y="f310"/>
                </a:cubicBezTo>
                <a:cubicBezTo>
                  <a:pt x="f626" y="f310"/>
                  <a:pt x="f627" y="f310"/>
                  <a:pt x="f627" y="f310"/>
                </a:cubicBezTo>
                <a:cubicBezTo>
                  <a:pt x="f627" y="f307"/>
                  <a:pt x="f626" y="f307"/>
                  <a:pt x="f626" y="f307"/>
                </a:cubicBezTo>
                <a:cubicBezTo>
                  <a:pt x="f625" y="f303"/>
                  <a:pt x="f627" y="f303"/>
                  <a:pt x="f626" y="f303"/>
                </a:cubicBezTo>
                <a:cubicBezTo>
                  <a:pt x="f625" y="f325"/>
                  <a:pt x="f625" y="f303"/>
                  <a:pt x="f634" y="f303"/>
                </a:cubicBezTo>
                <a:cubicBezTo>
                  <a:pt x="f634" y="f325"/>
                  <a:pt x="f634" y="f325"/>
                  <a:pt x="f624" y="f325"/>
                </a:cubicBezTo>
                <a:cubicBezTo>
                  <a:pt x="f624" y="f325"/>
                  <a:pt x="f624" y="f326"/>
                  <a:pt x="f624" y="f326"/>
                </a:cubicBezTo>
                <a:cubicBezTo>
                  <a:pt x="f624" y="f798"/>
                  <a:pt x="f624" y="f798"/>
                  <a:pt x="f623" y="f798"/>
                </a:cubicBezTo>
                <a:cubicBezTo>
                  <a:pt x="f623" y="f798"/>
                  <a:pt x="f623" y="f798"/>
                  <a:pt x="f623" y="f798"/>
                </a:cubicBezTo>
                <a:cubicBezTo>
                  <a:pt x="f795" y="f798"/>
                  <a:pt x="f623" y="f326"/>
                  <a:pt x="f623" y="f326"/>
                </a:cubicBezTo>
                <a:cubicBezTo>
                  <a:pt x="f623" y="f326"/>
                  <a:pt x="f623" y="f326"/>
                  <a:pt x="f624" y="f326"/>
                </a:cubicBezTo>
                <a:cubicBezTo>
                  <a:pt x="f624" y="f325"/>
                  <a:pt x="f624" y="f325"/>
                  <a:pt x="f624" y="f325"/>
                </a:cubicBezTo>
                <a:cubicBezTo>
                  <a:pt x="f624" y="f325"/>
                  <a:pt x="f624" y="f325"/>
                  <a:pt x="f624" y="f303"/>
                </a:cubicBezTo>
                <a:cubicBezTo>
                  <a:pt x="f624" y="f303"/>
                  <a:pt x="f624" y="f303"/>
                  <a:pt x="f624" y="f303"/>
                </a:cubicBezTo>
                <a:cubicBezTo>
                  <a:pt x="f624" y="f303"/>
                  <a:pt x="f624" y="f303"/>
                  <a:pt x="f624" y="f303"/>
                </a:cubicBezTo>
                <a:cubicBezTo>
                  <a:pt x="f623" y="f303"/>
                  <a:pt x="f623" y="f303"/>
                  <a:pt x="f795" y="f303"/>
                </a:cubicBezTo>
                <a:cubicBezTo>
                  <a:pt x="f795" y="f303"/>
                  <a:pt x="f795" y="f303"/>
                  <a:pt x="f795" y="f303"/>
                </a:cubicBezTo>
                <a:cubicBezTo>
                  <a:pt x="f795" y="f303"/>
                  <a:pt x="f623" y="f303"/>
                  <a:pt x="f623" y="f303"/>
                </a:cubicBezTo>
                <a:cubicBezTo>
                  <a:pt x="f623" y="f307"/>
                  <a:pt x="f623" y="f307"/>
                  <a:pt x="f623" y="f307"/>
                </a:cubicBezTo>
                <a:cubicBezTo>
                  <a:pt x="f623" y="f307"/>
                  <a:pt x="f624" y="f307"/>
                  <a:pt x="f624" y="f307"/>
                </a:cubicBezTo>
                <a:cubicBezTo>
                  <a:pt x="f624" y="f307"/>
                  <a:pt x="f624" y="f310"/>
                  <a:pt x="f634" y="f310"/>
                </a:cubicBezTo>
                <a:cubicBezTo>
                  <a:pt x="f634" y="f314"/>
                  <a:pt x="f634" y="f314"/>
                  <a:pt x="f634" y="f314"/>
                </a:cubicBezTo>
                <a:cubicBezTo>
                  <a:pt x="f625" y="f314"/>
                  <a:pt x="f634" y="f317"/>
                  <a:pt x="f624" y="f317"/>
                </a:cubicBezTo>
                <a:cubicBezTo>
                  <a:pt x="f623" y="f317"/>
                  <a:pt x="f795" y="f317"/>
                  <a:pt x="f622" y="f317"/>
                </a:cubicBezTo>
                <a:cubicBezTo>
                  <a:pt x="f794" y="f317"/>
                  <a:pt x="f794" y="f314"/>
                  <a:pt x="f621" y="f314"/>
                </a:cubicBezTo>
                <a:cubicBezTo>
                  <a:pt x="f621" y="f314"/>
                  <a:pt x="f793" y="f310"/>
                  <a:pt x="f793" y="f310"/>
                </a:cubicBezTo>
                <a:cubicBezTo>
                  <a:pt x="f620" y="f307"/>
                  <a:pt x="f620" y="f303"/>
                  <a:pt x="f620" y="f303"/>
                </a:cubicBezTo>
                <a:cubicBezTo>
                  <a:pt x="f619" y="f303"/>
                  <a:pt x="f618" y="f303"/>
                  <a:pt x="f618" y="f303"/>
                </a:cubicBezTo>
                <a:cubicBezTo>
                  <a:pt x="f617" y="f303"/>
                  <a:pt x="f617" y="f325"/>
                  <a:pt x="f617" y="f325"/>
                </a:cubicBezTo>
                <a:cubicBezTo>
                  <a:pt x="f616" y="f325"/>
                  <a:pt x="f616" y="f326"/>
                  <a:pt x="f616" y="f326"/>
                </a:cubicBezTo>
                <a:cubicBezTo>
                  <a:pt x="f616" y="f798"/>
                  <a:pt x="f616" y="f798"/>
                  <a:pt x="f616" y="f799"/>
                </a:cubicBezTo>
                <a:cubicBezTo>
                  <a:pt x="f616" y="f799"/>
                  <a:pt x="f617" y="f799"/>
                  <a:pt x="f618" y="f800"/>
                </a:cubicBezTo>
                <a:cubicBezTo>
                  <a:pt x="f619" y="f800"/>
                  <a:pt x="f619" y="f800"/>
                  <a:pt x="f620" y="f801"/>
                </a:cubicBezTo>
                <a:cubicBezTo>
                  <a:pt x="f793" y="f801"/>
                  <a:pt x="f793" y="f281"/>
                  <a:pt x="f621" y="f801"/>
                </a:cubicBezTo>
                <a:cubicBezTo>
                  <a:pt x="f621" y="f801"/>
                  <a:pt x="f794" y="f801"/>
                  <a:pt x="f794" y="f801"/>
                </a:cubicBezTo>
                <a:cubicBezTo>
                  <a:pt x="f794" y="f801"/>
                  <a:pt x="f794" y="f801"/>
                  <a:pt x="f794" y="f801"/>
                </a:cubicBezTo>
                <a:cubicBezTo>
                  <a:pt x="f622" y="f801"/>
                  <a:pt x="f622" y="f801"/>
                  <a:pt x="f622" y="f801"/>
                </a:cubicBezTo>
                <a:cubicBezTo>
                  <a:pt x="f795" y="f281"/>
                  <a:pt x="f622" y="f281"/>
                  <a:pt x="f622" y="f279"/>
                </a:cubicBezTo>
                <a:cubicBezTo>
                  <a:pt x="f794" y="f279"/>
                  <a:pt x="f794" y="f282"/>
                  <a:pt x="f794" y="f802"/>
                </a:cubicBezTo>
                <a:cubicBezTo>
                  <a:pt x="f794" y="f803"/>
                  <a:pt x="f621" y="f804"/>
                  <a:pt x="f621" y="f283"/>
                </a:cubicBezTo>
                <a:cubicBezTo>
                  <a:pt x="f621" y="f283"/>
                  <a:pt x="f621" y="f283"/>
                  <a:pt x="f621" y="f280"/>
                </a:cubicBezTo>
                <a:cubicBezTo>
                  <a:pt x="f621" y="f280"/>
                  <a:pt x="f621" y="f280"/>
                  <a:pt x="f794" y="f280"/>
                </a:cubicBezTo>
                <a:cubicBezTo>
                  <a:pt x="f794" y="f280"/>
                  <a:pt x="f794" y="f280"/>
                  <a:pt x="f794" y="f301"/>
                </a:cubicBezTo>
                <a:cubicBezTo>
                  <a:pt x="f794" y="f301"/>
                  <a:pt x="f794" y="f301"/>
                  <a:pt x="f794" y="f300"/>
                </a:cubicBezTo>
                <a:cubicBezTo>
                  <a:pt x="f794" y="f300"/>
                  <a:pt x="f794" y="f300"/>
                  <a:pt x="f794" y="f300"/>
                </a:cubicBezTo>
                <a:cubicBezTo>
                  <a:pt x="f794" y="f805"/>
                  <a:pt x="f794" y="f300"/>
                  <a:pt x="f622" y="f300"/>
                </a:cubicBezTo>
                <a:cubicBezTo>
                  <a:pt x="f622" y="f300"/>
                  <a:pt x="f622" y="f805"/>
                  <a:pt x="f795" y="f805"/>
                </a:cubicBezTo>
                <a:cubicBezTo>
                  <a:pt x="f795" y="f805"/>
                  <a:pt x="f623" y="f300"/>
                  <a:pt x="f623" y="f300"/>
                </a:cubicBezTo>
                <a:cubicBezTo>
                  <a:pt x="f623" y="f301"/>
                  <a:pt x="f624" y="f280"/>
                  <a:pt x="f624" y="f280"/>
                </a:cubicBezTo>
                <a:cubicBezTo>
                  <a:pt x="f634" y="f283"/>
                  <a:pt x="f625" y="f283"/>
                  <a:pt x="f625" y="f804"/>
                </a:cubicBezTo>
                <a:cubicBezTo>
                  <a:pt x="f625" y="f803"/>
                  <a:pt x="f626" y="f803"/>
                  <a:pt x="f626" y="f803"/>
                </a:cubicBezTo>
                <a:cubicBezTo>
                  <a:pt x="f627" y="f282"/>
                  <a:pt x="f627" y="f279"/>
                  <a:pt x="f628" y="f281"/>
                </a:cubicBezTo>
                <a:cubicBezTo>
                  <a:pt x="f628" y="f801"/>
                  <a:pt x="f629" y="f801"/>
                  <a:pt x="f629" y="f801"/>
                </a:cubicBezTo>
                <a:cubicBezTo>
                  <a:pt x="f629" y="f801"/>
                  <a:pt x="f629" y="f800"/>
                  <a:pt x="f629" y="f800"/>
                </a:cubicBezTo>
                <a:cubicBezTo>
                  <a:pt x="f630" y="f800"/>
                  <a:pt x="f630" y="f800"/>
                  <a:pt x="f630" y="f800"/>
                </a:cubicBezTo>
                <a:cubicBezTo>
                  <a:pt x="f631" y="f799"/>
                  <a:pt x="f631" y="f798"/>
                  <a:pt x="f632" y="f798"/>
                </a:cubicBezTo>
                <a:cubicBezTo>
                  <a:pt x="f632" y="f326"/>
                  <a:pt x="f632" y="f325"/>
                  <a:pt x="f632" y="f325"/>
                </a:cubicBezTo>
                <a:cubicBezTo>
                  <a:pt x="f631" y="f303"/>
                  <a:pt x="f632" y="f303"/>
                  <a:pt x="f632" y="f303"/>
                </a:cubicBezTo>
                <a:cubicBezTo>
                  <a:pt x="f631" y="f307"/>
                  <a:pt x="f631" y="f307"/>
                  <a:pt x="f631" y="f307"/>
                </a:cubicBezTo>
                <a:cubicBezTo>
                  <a:pt x="f631" y="f310"/>
                  <a:pt x="f631" y="f310"/>
                  <a:pt x="f631" y="f310"/>
                </a:cubicBezTo>
                <a:cubicBezTo>
                  <a:pt x="f631" y="f314"/>
                  <a:pt x="f632" y="f314"/>
                  <a:pt x="f632" y="f314"/>
                </a:cubicBezTo>
                <a:cubicBezTo>
                  <a:pt x="f633" y="f314"/>
                  <a:pt x="f635" y="f310"/>
                  <a:pt x="f635" y="f314"/>
                </a:cubicBezTo>
                <a:cubicBezTo>
                  <a:pt x="f636" y="f314"/>
                  <a:pt x="f637" y="f317"/>
                  <a:pt x="f637" y="f314"/>
                </a:cubicBezTo>
                <a:cubicBezTo>
                  <a:pt x="f637" y="f310"/>
                  <a:pt x="f637" y="f307"/>
                  <a:pt x="f637" y="f303"/>
                </a:cubicBezTo>
                <a:cubicBezTo>
                  <a:pt x="f637" y="f325"/>
                  <a:pt x="f638" y="f303"/>
                  <a:pt x="f639" y="f307"/>
                </a:cubicBezTo>
                <a:cubicBezTo>
                  <a:pt x="f639" y="f307"/>
                  <a:pt x="f640" y="f310"/>
                  <a:pt x="f641" y="f310"/>
                </a:cubicBezTo>
                <a:cubicBezTo>
                  <a:pt x="f641" y="f310"/>
                  <a:pt x="f642" y="f310"/>
                  <a:pt x="f643" y="f314"/>
                </a:cubicBezTo>
                <a:cubicBezTo>
                  <a:pt x="f643" y="f314"/>
                  <a:pt x="f644" y="f317"/>
                  <a:pt x="f644" y="f317"/>
                </a:cubicBezTo>
                <a:cubicBezTo>
                  <a:pt x="f644" y="f317"/>
                  <a:pt x="f645" y="f317"/>
                  <a:pt x="f645" y="f317"/>
                </a:cubicBezTo>
                <a:cubicBezTo>
                  <a:pt x="f645" y="f314"/>
                  <a:pt x="f646" y="f317"/>
                  <a:pt x="f646" y="f314"/>
                </a:cubicBezTo>
                <a:cubicBezTo>
                  <a:pt x="f647" y="f314"/>
                  <a:pt x="f645" y="f314"/>
                  <a:pt x="f646" y="f310"/>
                </a:cubicBezTo>
                <a:cubicBezTo>
                  <a:pt x="f646" y="f307"/>
                  <a:pt x="f647" y="f310"/>
                  <a:pt x="f648" y="f310"/>
                </a:cubicBezTo>
                <a:cubicBezTo>
                  <a:pt x="f648" y="f310"/>
                  <a:pt x="f649" y="f310"/>
                  <a:pt x="f650" y="f307"/>
                </a:cubicBezTo>
                <a:cubicBezTo>
                  <a:pt x="f650" y="f307"/>
                  <a:pt x="f882" y="f307"/>
                  <a:pt x="f882" y="f307"/>
                </a:cubicBezTo>
                <a:cubicBezTo>
                  <a:pt x="f882" y="f307"/>
                  <a:pt x="f651" y="f310"/>
                  <a:pt x="f651" y="f310"/>
                </a:cubicBezTo>
                <a:cubicBezTo>
                  <a:pt x="f652" y="f310"/>
                  <a:pt x="f652" y="f307"/>
                  <a:pt x="f653" y="f303"/>
                </a:cubicBezTo>
                <a:cubicBezTo>
                  <a:pt x="f653" y="f303"/>
                  <a:pt x="f654" y="f303"/>
                  <a:pt x="f655" y="f303"/>
                </a:cubicBezTo>
                <a:cubicBezTo>
                  <a:pt x="f656" y="f325"/>
                  <a:pt x="f657" y="f325"/>
                  <a:pt x="f658" y="f325"/>
                </a:cubicBezTo>
                <a:cubicBezTo>
                  <a:pt x="f658" y="f326"/>
                  <a:pt x="f658" y="f326"/>
                  <a:pt x="f658" y="f326"/>
                </a:cubicBezTo>
                <a:cubicBezTo>
                  <a:pt x="f659" y="f326"/>
                  <a:pt x="f659" y="f326"/>
                  <a:pt x="f659" y="f326"/>
                </a:cubicBezTo>
                <a:cubicBezTo>
                  <a:pt x="f664" y="f326"/>
                  <a:pt x="f664" y="f798"/>
                  <a:pt x="f664" y="f798"/>
                </a:cubicBezTo>
                <a:cubicBezTo>
                  <a:pt x="f659" y="f798"/>
                  <a:pt x="f658" y="f798"/>
                  <a:pt x="f658" y="f798"/>
                </a:cubicBezTo>
                <a:cubicBezTo>
                  <a:pt x="f658" y="f798"/>
                  <a:pt x="f658" y="f799"/>
                  <a:pt x="f658" y="f799"/>
                </a:cubicBezTo>
                <a:cubicBezTo>
                  <a:pt x="f658" y="f799"/>
                  <a:pt x="f664" y="f799"/>
                  <a:pt x="f664" y="f799"/>
                </a:cubicBezTo>
                <a:cubicBezTo>
                  <a:pt x="f660" y="f799"/>
                  <a:pt x="f661" y="f799"/>
                  <a:pt x="f662" y="f800"/>
                </a:cubicBezTo>
                <a:cubicBezTo>
                  <a:pt x="f662" y="f800"/>
                  <a:pt x="f663" y="f800"/>
                  <a:pt x="f665" y="f800"/>
                </a:cubicBezTo>
                <a:cubicBezTo>
                  <a:pt x="f666" y="f800"/>
                  <a:pt x="f666" y="f801"/>
                  <a:pt x="f667" y="f281"/>
                </a:cubicBezTo>
                <a:cubicBezTo>
                  <a:pt x="f667" y="f281"/>
                  <a:pt x="f667" y="f281"/>
                  <a:pt x="f667" y="f279"/>
                </a:cubicBezTo>
                <a:cubicBezTo>
                  <a:pt x="f667" y="f279"/>
                  <a:pt x="f667" y="f279"/>
                  <a:pt x="f668" y="f282"/>
                </a:cubicBezTo>
                <a:cubicBezTo>
                  <a:pt x="f668" y="f802"/>
                  <a:pt x="f668" y="f802"/>
                  <a:pt x="f668" y="f803"/>
                </a:cubicBezTo>
                <a:cubicBezTo>
                  <a:pt x="f668" y="f804"/>
                  <a:pt x="f669" y="f283"/>
                  <a:pt x="f670" y="f283"/>
                </a:cubicBezTo>
                <a:cubicBezTo>
                  <a:pt x="f670" y="f280"/>
                  <a:pt x="f869" y="f301"/>
                  <a:pt x="f670" y="f300"/>
                </a:cubicBezTo>
                <a:cubicBezTo>
                  <a:pt x="f670" y="f300"/>
                  <a:pt x="f669" y="f300"/>
                  <a:pt x="f669" y="f300"/>
                </a:cubicBezTo>
                <a:cubicBezTo>
                  <a:pt x="f669" y="f300"/>
                  <a:pt x="f669" y="f805"/>
                  <a:pt x="f669" y="f805"/>
                </a:cubicBezTo>
                <a:cubicBezTo>
                  <a:pt x="f669" y="f806"/>
                  <a:pt x="f670" y="f805"/>
                  <a:pt x="f869" y="f805"/>
                </a:cubicBezTo>
                <a:cubicBezTo>
                  <a:pt x="f671" y="f805"/>
                  <a:pt x="f671" y="f806"/>
                  <a:pt x="f185" y="f805"/>
                </a:cubicBezTo>
                <a:cubicBezTo>
                  <a:pt x="f53" y="f805"/>
                  <a:pt x="f53" y="f805"/>
                  <a:pt x="f53" y="f806"/>
                </a:cubicBezTo>
                <a:cubicBezTo>
                  <a:pt x="f55" y="f806"/>
                  <a:pt x="f53" y="f806"/>
                  <a:pt x="f53" y="f806"/>
                </a:cubicBezTo>
                <a:cubicBezTo>
                  <a:pt x="f185" y="f807"/>
                  <a:pt x="f185" y="f807"/>
                  <a:pt x="f671" y="f808"/>
                </a:cubicBezTo>
                <a:cubicBezTo>
                  <a:pt x="f671" y="f808"/>
                  <a:pt x="f869" y="f808"/>
                  <a:pt x="f869" y="f808"/>
                </a:cubicBezTo>
                <a:cubicBezTo>
                  <a:pt x="f869" y="f809"/>
                  <a:pt x="f670" y="f810"/>
                  <a:pt x="f670" y="f811"/>
                </a:cubicBezTo>
                <a:cubicBezTo>
                  <a:pt x="f670" y="f811"/>
                  <a:pt x="f669" y="f812"/>
                  <a:pt x="f669" y="f813"/>
                </a:cubicBezTo>
                <a:cubicBezTo>
                  <a:pt x="f669" y="f813"/>
                  <a:pt x="f669" y="f814"/>
                  <a:pt x="f669" y="f814"/>
                </a:cubicBezTo>
                <a:cubicBezTo>
                  <a:pt x="f669" y="f814"/>
                  <a:pt x="f668" y="f814"/>
                  <a:pt x="f668" y="f814"/>
                </a:cubicBezTo>
                <a:cubicBezTo>
                  <a:pt x="f668" y="f814"/>
                  <a:pt x="f667" y="f815"/>
                  <a:pt x="f668" y="f815"/>
                </a:cubicBezTo>
                <a:cubicBezTo>
                  <a:pt x="f668" y="f815"/>
                  <a:pt x="f669" y="f815"/>
                  <a:pt x="f669" y="f815"/>
                </a:cubicBezTo>
                <a:cubicBezTo>
                  <a:pt x="f670" y="f815"/>
                  <a:pt x="f869" y="f815"/>
                  <a:pt x="f869" y="f815"/>
                </a:cubicBezTo>
                <a:cubicBezTo>
                  <a:pt x="f671" y="f815"/>
                  <a:pt x="f185" y="f815"/>
                  <a:pt x="f53" y="f815"/>
                </a:cubicBezTo>
                <a:cubicBezTo>
                  <a:pt x="f55" y="f815"/>
                  <a:pt x="f56" y="f814"/>
                  <a:pt x="f56" y="f814"/>
                </a:cubicBezTo>
                <a:cubicBezTo>
                  <a:pt x="f57" y="f814"/>
                  <a:pt x="f57" y="f814"/>
                  <a:pt x="f58" y="f814"/>
                </a:cubicBezTo>
                <a:cubicBezTo>
                  <a:pt x="f58" y="f814"/>
                  <a:pt x="f58" y="f814"/>
                  <a:pt x="f58" y="f814"/>
                </a:cubicBezTo>
                <a:cubicBezTo>
                  <a:pt x="f184" y="f813"/>
                  <a:pt x="f184" y="f814"/>
                  <a:pt x="f184" y="f814"/>
                </a:cubicBezTo>
                <a:cubicBezTo>
                  <a:pt x="f184" y="f815"/>
                  <a:pt x="f184" y="f815"/>
                  <a:pt x="f184" y="f299"/>
                </a:cubicBezTo>
                <a:cubicBezTo>
                  <a:pt x="f59" y="f285"/>
                  <a:pt x="f59" y="f288"/>
                  <a:pt x="f183" y="f288"/>
                </a:cubicBezTo>
                <a:cubicBezTo>
                  <a:pt x="f60" y="f291"/>
                  <a:pt x="f60" y="f288"/>
                  <a:pt x="f61" y="f291"/>
                </a:cubicBezTo>
                <a:cubicBezTo>
                  <a:pt x="f63" y="f291"/>
                  <a:pt x="f63" y="f291"/>
                  <a:pt x="f63" y="f291"/>
                </a:cubicBezTo>
                <a:cubicBezTo>
                  <a:pt x="f64" y="f291"/>
                  <a:pt x="f64" y="f291"/>
                  <a:pt x="f64" y="f291"/>
                </a:cubicBezTo>
                <a:cubicBezTo>
                  <a:pt x="f64" y="f293"/>
                  <a:pt x="f63" y="f293"/>
                  <a:pt x="f63" y="f293"/>
                </a:cubicBezTo>
                <a:cubicBezTo>
                  <a:pt x="f61" y="f293"/>
                  <a:pt x="f61" y="f293"/>
                  <a:pt x="f61" y="f293"/>
                </a:cubicBezTo>
                <a:cubicBezTo>
                  <a:pt x="f60" y="f297"/>
                  <a:pt x="f183" y="f297"/>
                  <a:pt x="f183" y="f297"/>
                </a:cubicBezTo>
                <a:cubicBezTo>
                  <a:pt x="f59" y="f293"/>
                  <a:pt x="f184" y="f293"/>
                  <a:pt x="f58" y="f293"/>
                </a:cubicBezTo>
                <a:cubicBezTo>
                  <a:pt x="f58" y="f293"/>
                  <a:pt x="f58" y="f293"/>
                  <a:pt x="f57" y="f293"/>
                </a:cubicBezTo>
                <a:cubicBezTo>
                  <a:pt x="f57" y="f291"/>
                  <a:pt x="f57" y="f291"/>
                  <a:pt x="f56" y="f291"/>
                </a:cubicBezTo>
                <a:cubicBezTo>
                  <a:pt x="f55" y="f288"/>
                  <a:pt x="f53" y="f291"/>
                  <a:pt x="f671" y="f293"/>
                </a:cubicBezTo>
                <a:cubicBezTo>
                  <a:pt x="f671" y="f297"/>
                  <a:pt x="f869" y="f297"/>
                  <a:pt x="f670" y="f816"/>
                </a:cubicBezTo>
                <a:cubicBezTo>
                  <a:pt x="f669" y="f816"/>
                  <a:pt x="f669" y="f816"/>
                  <a:pt x="f668" y="f817"/>
                </a:cubicBezTo>
                <a:cubicBezTo>
                  <a:pt x="f668" y="f817"/>
                  <a:pt x="f668" y="f818"/>
                  <a:pt x="f667" y="f818"/>
                </a:cubicBezTo>
                <a:cubicBezTo>
                  <a:pt x="f667" y="f818"/>
                  <a:pt x="f666" y="f818"/>
                  <a:pt x="f665" y="f818"/>
                </a:cubicBezTo>
                <a:cubicBezTo>
                  <a:pt x="f665" y="f819"/>
                  <a:pt x="f663" y="f819"/>
                  <a:pt x="f662" y="f819"/>
                </a:cubicBezTo>
                <a:cubicBezTo>
                  <a:pt x="f662" y="f819"/>
                  <a:pt x="f661" y="f873"/>
                  <a:pt x="f661" y="f820"/>
                </a:cubicBezTo>
                <a:cubicBezTo>
                  <a:pt x="f662" y="f820"/>
                  <a:pt x="f662" y="f820"/>
                  <a:pt x="f662" y="f820"/>
                </a:cubicBezTo>
                <a:cubicBezTo>
                  <a:pt x="f662" y="f872"/>
                  <a:pt x="f662" y="f872"/>
                  <a:pt x="f661" y="f872"/>
                </a:cubicBezTo>
                <a:cubicBezTo>
                  <a:pt x="f661" y="f872"/>
                  <a:pt x="f661" y="f872"/>
                  <a:pt x="f661" y="f821"/>
                </a:cubicBezTo>
                <a:cubicBezTo>
                  <a:pt x="f661" y="f821"/>
                  <a:pt x="f662" y="f821"/>
                  <a:pt x="f662" y="f821"/>
                </a:cubicBezTo>
                <a:cubicBezTo>
                  <a:pt x="f663" y="f821"/>
                  <a:pt x="f663" y="f871"/>
                  <a:pt x="f663" y="f871"/>
                </a:cubicBezTo>
                <a:cubicBezTo>
                  <a:pt x="f663" y="f871"/>
                  <a:pt x="f663" y="f871"/>
                  <a:pt x="f665" y="f822"/>
                </a:cubicBezTo>
                <a:cubicBezTo>
                  <a:pt x="f665" y="f822"/>
                  <a:pt x="f665" y="f822"/>
                  <a:pt x="f665" y="f822"/>
                </a:cubicBezTo>
                <a:cubicBezTo>
                  <a:pt x="f663" y="f822"/>
                  <a:pt x="f663" y="f822"/>
                  <a:pt x="f663" y="f822"/>
                </a:cubicBezTo>
                <a:cubicBezTo>
                  <a:pt x="f662" y="f822"/>
                  <a:pt x="f662" y="f822"/>
                  <a:pt x="f662" y="f871"/>
                </a:cubicBezTo>
                <a:cubicBezTo>
                  <a:pt x="f661" y="f871"/>
                  <a:pt x="f661" y="f871"/>
                  <a:pt x="f661" y="f821"/>
                </a:cubicBezTo>
                <a:cubicBezTo>
                  <a:pt x="f661" y="f821"/>
                  <a:pt x="f661" y="f821"/>
                  <a:pt x="f661" y="f871"/>
                </a:cubicBezTo>
                <a:cubicBezTo>
                  <a:pt x="f661" y="f871"/>
                  <a:pt x="f662" y="f823"/>
                  <a:pt x="f662" y="f823"/>
                </a:cubicBezTo>
                <a:cubicBezTo>
                  <a:pt x="f663" y="f824"/>
                  <a:pt x="f663" y="f824"/>
                  <a:pt x="f663" y="f824"/>
                </a:cubicBezTo>
                <a:cubicBezTo>
                  <a:pt x="f665" y="f824"/>
                  <a:pt x="f665" y="f825"/>
                  <a:pt x="f665" y="f825"/>
                </a:cubicBezTo>
                <a:cubicBezTo>
                  <a:pt x="f666" y="f825"/>
                  <a:pt x="f666" y="f826"/>
                  <a:pt x="f667" y="f826"/>
                </a:cubicBezTo>
                <a:cubicBezTo>
                  <a:pt x="f668" y="f827"/>
                  <a:pt x="f670" y="f827"/>
                  <a:pt x="f671" y="f828"/>
                </a:cubicBezTo>
                <a:cubicBezTo>
                  <a:pt x="f185" y="f828"/>
                  <a:pt x="f55" y="f828"/>
                  <a:pt x="f57" y="f828"/>
                </a:cubicBezTo>
                <a:cubicBezTo>
                  <a:pt x="f57" y="f828"/>
                  <a:pt x="f58" y="f828"/>
                  <a:pt x="f184" y="f828"/>
                </a:cubicBezTo>
                <a:cubicBezTo>
                  <a:pt x="f59" y="f828"/>
                  <a:pt x="f60" y="f828"/>
                  <a:pt x="f61" y="f828"/>
                </a:cubicBezTo>
                <a:cubicBezTo>
                  <a:pt x="f63" y="f828"/>
                  <a:pt x="f63" y="f827"/>
                  <a:pt x="f64" y="f827"/>
                </a:cubicBezTo>
                <a:cubicBezTo>
                  <a:pt x="f65" y="f827"/>
                  <a:pt x="f69" y="f827"/>
                  <a:pt x="f71" y="f827"/>
                </a:cubicBezTo>
                <a:cubicBezTo>
                  <a:pt x="f71" y="f826"/>
                  <a:pt x="f73" y="f826"/>
                  <a:pt x="f74" y="f826"/>
                </a:cubicBezTo>
                <a:cubicBezTo>
                  <a:pt x="f75" y="f825"/>
                  <a:pt x="f77" y="f825"/>
                  <a:pt x="f78" y="f824"/>
                </a:cubicBezTo>
                <a:cubicBezTo>
                  <a:pt x="f80" y="f824"/>
                  <a:pt x="f82" y="f823"/>
                  <a:pt x="f86" y="f823"/>
                </a:cubicBezTo>
                <a:cubicBezTo>
                  <a:pt x="f89" y="f823"/>
                  <a:pt x="f91" y="f871"/>
                  <a:pt x="f96" y="f821"/>
                </a:cubicBezTo>
                <a:cubicBezTo>
                  <a:pt x="f97" y="f821"/>
                  <a:pt x="f97" y="f821"/>
                  <a:pt x="f99" y="f821"/>
                </a:cubicBezTo>
                <a:cubicBezTo>
                  <a:pt x="f105" y="f821"/>
                  <a:pt x="f105" y="f872"/>
                  <a:pt x="f106" y="f820"/>
                </a:cubicBezTo>
                <a:cubicBezTo>
                  <a:pt x="f108" y="f820"/>
                  <a:pt x="f109" y="f873"/>
                  <a:pt x="f110" y="f873"/>
                </a:cubicBezTo>
                <a:cubicBezTo>
                  <a:pt x="f120" y="f819"/>
                  <a:pt x="f122" y="f819"/>
                  <a:pt x="f123" y="f818"/>
                </a:cubicBezTo>
                <a:cubicBezTo>
                  <a:pt x="f123" y="f818"/>
                  <a:pt x="f124" y="f817"/>
                  <a:pt x="f124" y="f817"/>
                </a:cubicBezTo>
                <a:cubicBezTo>
                  <a:pt x="f125" y="f816"/>
                  <a:pt x="f126" y="f297"/>
                  <a:pt x="f126" y="f297"/>
                </a:cubicBezTo>
                <a:cubicBezTo>
                  <a:pt x="f127" y="f293"/>
                  <a:pt x="f127" y="f293"/>
                  <a:pt x="f129" y="f293"/>
                </a:cubicBezTo>
                <a:cubicBezTo>
                  <a:pt x="f129" y="f291"/>
                  <a:pt x="f131" y="f288"/>
                  <a:pt x="f133" y="f288"/>
                </a:cubicBezTo>
                <a:cubicBezTo>
                  <a:pt x="f133" y="f285"/>
                  <a:pt x="f133" y="f299"/>
                  <a:pt x="f134" y="f299"/>
                </a:cubicBezTo>
                <a:cubicBezTo>
                  <a:pt x="f135" y="f815"/>
                  <a:pt x="f136" y="f815"/>
                  <a:pt x="f136" y="f814"/>
                </a:cubicBezTo>
                <a:cubicBezTo>
                  <a:pt x="f137" y="f813"/>
                  <a:pt x="f137" y="f813"/>
                  <a:pt x="f138" y="f812"/>
                </a:cubicBezTo>
                <a:cubicBezTo>
                  <a:pt x="f138" y="f812"/>
                  <a:pt x="f139" y="f812"/>
                  <a:pt x="f139" y="f811"/>
                </a:cubicBezTo>
                <a:cubicBezTo>
                  <a:pt x="f139" y="f811"/>
                  <a:pt x="f140" y="f811"/>
                  <a:pt x="f140" y="f810"/>
                </a:cubicBezTo>
                <a:cubicBezTo>
                  <a:pt x="f140" y="f810"/>
                  <a:pt x="f141" y="f809"/>
                  <a:pt x="f141" y="f809"/>
                </a:cubicBezTo>
                <a:cubicBezTo>
                  <a:pt x="f143" y="f808"/>
                  <a:pt x="f143" y="f806"/>
                  <a:pt x="f145" y="f805"/>
                </a:cubicBezTo>
                <a:cubicBezTo>
                  <a:pt x="f145" y="f805"/>
                  <a:pt x="f146" y="f300"/>
                  <a:pt x="f147" y="f300"/>
                </a:cubicBezTo>
                <a:cubicBezTo>
                  <a:pt x="f148" y="f300"/>
                  <a:pt x="f148" y="f301"/>
                  <a:pt x="f149" y="f301"/>
                </a:cubicBezTo>
                <a:cubicBezTo>
                  <a:pt x="f150" y="f280"/>
                  <a:pt x="f151" y="f280"/>
                  <a:pt x="f151" y="f280"/>
                </a:cubicBezTo>
                <a:cubicBezTo>
                  <a:pt x="f152" y="f280"/>
                  <a:pt x="f153" y="f283"/>
                  <a:pt x="f153" y="f283"/>
                </a:cubicBezTo>
                <a:cubicBezTo>
                  <a:pt x="f153" y="f283"/>
                  <a:pt x="f153" y="f283"/>
                  <a:pt x="f153" y="f283"/>
                </a:cubicBezTo>
                <a:cubicBezTo>
                  <a:pt x="f153" y="f280"/>
                  <a:pt x="f152" y="f280"/>
                  <a:pt x="f152" y="f301"/>
                </a:cubicBezTo>
                <a:cubicBezTo>
                  <a:pt x="f151" y="f301"/>
                  <a:pt x="f151" y="f301"/>
                  <a:pt x="f151" y="f300"/>
                </a:cubicBezTo>
                <a:cubicBezTo>
                  <a:pt x="f150" y="f300"/>
                  <a:pt x="f150" y="f300"/>
                  <a:pt x="f150" y="f805"/>
                </a:cubicBezTo>
                <a:cubicBezTo>
                  <a:pt x="f149" y="f805"/>
                  <a:pt x="f148" y="f805"/>
                  <a:pt x="f148" y="f806"/>
                </a:cubicBezTo>
                <a:cubicBezTo>
                  <a:pt x="f147" y="f806"/>
                  <a:pt x="f147" y="f807"/>
                  <a:pt x="f147" y="f807"/>
                </a:cubicBezTo>
                <a:cubicBezTo>
                  <a:pt x="f146" y="f808"/>
                  <a:pt x="f146" y="f808"/>
                  <a:pt x="f146" y="f809"/>
                </a:cubicBezTo>
                <a:cubicBezTo>
                  <a:pt x="f145" y="f810"/>
                  <a:pt x="f145" y="f811"/>
                  <a:pt x="f144" y="f811"/>
                </a:cubicBezTo>
                <a:cubicBezTo>
                  <a:pt x="f144" y="f811"/>
                  <a:pt x="f143" y="f811"/>
                  <a:pt x="f142" y="f812"/>
                </a:cubicBezTo>
                <a:cubicBezTo>
                  <a:pt x="f142" y="f812"/>
                  <a:pt x="f142" y="f813"/>
                  <a:pt x="f141" y="f813"/>
                </a:cubicBezTo>
                <a:cubicBezTo>
                  <a:pt x="f141" y="f814"/>
                  <a:pt x="f140" y="f814"/>
                  <a:pt x="f139" y="f815"/>
                </a:cubicBezTo>
                <a:cubicBezTo>
                  <a:pt x="f139" y="f815"/>
                  <a:pt x="f139" y="f299"/>
                  <a:pt x="f138" y="f285"/>
                </a:cubicBezTo>
                <a:cubicBezTo>
                  <a:pt x="f138" y="f288"/>
                  <a:pt x="f137" y="f288"/>
                  <a:pt x="f137" y="f291"/>
                </a:cubicBezTo>
                <a:cubicBezTo>
                  <a:pt x="f137" y="f293"/>
                  <a:pt x="f137" y="f297"/>
                  <a:pt x="f136" y="f297"/>
                </a:cubicBezTo>
                <a:cubicBezTo>
                  <a:pt x="f135" y="f297"/>
                  <a:pt x="f134" y="f816"/>
                  <a:pt x="f134" y="f817"/>
                </a:cubicBezTo>
                <a:cubicBezTo>
                  <a:pt x="f133" y="f817"/>
                  <a:pt x="f133" y="f817"/>
                  <a:pt x="f133" y="f818"/>
                </a:cubicBezTo>
                <a:cubicBezTo>
                  <a:pt x="f133" y="f818"/>
                  <a:pt x="f131" y="f818"/>
                  <a:pt x="f131" y="f818"/>
                </a:cubicBezTo>
                <a:cubicBezTo>
                  <a:pt x="f129" y="f819"/>
                  <a:pt x="f129" y="f873"/>
                  <a:pt x="f129" y="f820"/>
                </a:cubicBezTo>
                <a:cubicBezTo>
                  <a:pt x="f129" y="f820"/>
                  <a:pt x="f127" y="f820"/>
                  <a:pt x="f126" y="f872"/>
                </a:cubicBezTo>
                <a:cubicBezTo>
                  <a:pt x="f126" y="f821"/>
                  <a:pt x="f126" y="f871"/>
                  <a:pt x="f125" y="f871"/>
                </a:cubicBezTo>
                <a:cubicBezTo>
                  <a:pt x="f125" y="f871"/>
                  <a:pt x="f124" y="f871"/>
                  <a:pt x="f124" y="f822"/>
                </a:cubicBezTo>
                <a:cubicBezTo>
                  <a:pt x="f123" y="f822"/>
                  <a:pt x="f123" y="f822"/>
                  <a:pt x="f123" y="f823"/>
                </a:cubicBezTo>
                <a:cubicBezTo>
                  <a:pt x="f122" y="f823"/>
                  <a:pt x="f120" y="f823"/>
                  <a:pt x="f120" y="f824"/>
                </a:cubicBezTo>
                <a:cubicBezTo>
                  <a:pt x="f120" y="f825"/>
                  <a:pt x="f110" y="f825"/>
                  <a:pt x="f109" y="f826"/>
                </a:cubicBezTo>
                <a:cubicBezTo>
                  <a:pt x="f109" y="f826"/>
                  <a:pt x="f109" y="f825"/>
                  <a:pt x="f108" y="f825"/>
                </a:cubicBezTo>
                <a:cubicBezTo>
                  <a:pt x="f108" y="f825"/>
                  <a:pt x="f108" y="f826"/>
                  <a:pt x="f108" y="f826"/>
                </a:cubicBezTo>
                <a:cubicBezTo>
                  <a:pt x="f106" y="f827"/>
                  <a:pt x="f106" y="f827"/>
                  <a:pt x="f105" y="f828"/>
                </a:cubicBezTo>
                <a:cubicBezTo>
                  <a:pt x="f102" y="f828"/>
                  <a:pt x="f99" y="f829"/>
                  <a:pt x="f96" y="f829"/>
                </a:cubicBezTo>
                <a:cubicBezTo>
                  <a:pt x="f93" y="f829"/>
                  <a:pt x="f93" y="f830"/>
                  <a:pt x="f91" y="f830"/>
                </a:cubicBezTo>
                <a:cubicBezTo>
                  <a:pt x="f89" y="f830"/>
                  <a:pt x="f89" y="f830"/>
                  <a:pt x="f87" y="f831"/>
                </a:cubicBezTo>
                <a:cubicBezTo>
                  <a:pt x="f87" y="f831"/>
                  <a:pt x="f86" y="f831"/>
                  <a:pt x="f86" y="f831"/>
                </a:cubicBezTo>
                <a:cubicBezTo>
                  <a:pt x="f86" y="f831"/>
                  <a:pt x="f86" y="f831"/>
                  <a:pt x="f84" y="f831"/>
                </a:cubicBezTo>
                <a:cubicBezTo>
                  <a:pt x="f82" y="f831"/>
                  <a:pt x="f82" y="f831"/>
                  <a:pt x="f82" y="f832"/>
                </a:cubicBezTo>
                <a:cubicBezTo>
                  <a:pt x="f80" y="f833"/>
                  <a:pt x="f82" y="f835"/>
                  <a:pt x="f80" y="f836"/>
                </a:cubicBezTo>
                <a:cubicBezTo>
                  <a:pt x="f80" y="f836"/>
                  <a:pt x="f80" y="f836"/>
                  <a:pt x="f182" y="f837"/>
                </a:cubicBezTo>
                <a:cubicBezTo>
                  <a:pt x="f182" y="f837"/>
                  <a:pt x="f78" y="f837"/>
                  <a:pt x="f78" y="f837"/>
                </a:cubicBezTo>
                <a:cubicBezTo>
                  <a:pt x="f78" y="f838"/>
                  <a:pt x="f78" y="f839"/>
                  <a:pt x="f77" y="f839"/>
                </a:cubicBezTo>
                <a:cubicBezTo>
                  <a:pt x="f75" y="f840"/>
                  <a:pt x="f74" y="f840"/>
                  <a:pt x="f74" y="f841"/>
                </a:cubicBezTo>
                <a:cubicBezTo>
                  <a:pt x="f73" y="f841"/>
                  <a:pt x="f73" y="f842"/>
                  <a:pt x="f71" y="f842"/>
                </a:cubicBezTo>
                <a:cubicBezTo>
                  <a:pt x="f69" y="f843"/>
                  <a:pt x="f65" y="f842"/>
                  <a:pt x="f64" y="f842"/>
                </a:cubicBezTo>
                <a:cubicBezTo>
                  <a:pt x="f63" y="f842"/>
                  <a:pt x="f61" y="f842"/>
                  <a:pt x="f60" y="f842"/>
                </a:cubicBezTo>
                <a:cubicBezTo>
                  <a:pt x="f60" y="f842"/>
                  <a:pt x="f183" y="f842"/>
                  <a:pt x="f183" y="f842"/>
                </a:cubicBezTo>
                <a:cubicBezTo>
                  <a:pt x="f59" y="f842"/>
                  <a:pt x="f184" y="f843"/>
                  <a:pt x="f58" y="f843"/>
                </a:cubicBezTo>
                <a:cubicBezTo>
                  <a:pt x="f57" y="f843"/>
                  <a:pt x="f56" y="f843"/>
                  <a:pt x="f55" y="f843"/>
                </a:cubicBezTo>
                <a:cubicBezTo>
                  <a:pt x="f185" y="f843"/>
                  <a:pt x="f671" y="f844"/>
                  <a:pt x="f869" y="f844"/>
                </a:cubicBezTo>
                <a:cubicBezTo>
                  <a:pt x="f669" y="f844"/>
                  <a:pt x="f667" y="f843"/>
                  <a:pt x="f665" y="f843"/>
                </a:cubicBezTo>
                <a:cubicBezTo>
                  <a:pt x="f662" y="f843"/>
                  <a:pt x="f660" y="f844"/>
                  <a:pt x="f659" y="f843"/>
                </a:cubicBezTo>
                <a:cubicBezTo>
                  <a:pt x="f659" y="f843"/>
                  <a:pt x="f658" y="f843"/>
                  <a:pt x="f657" y="f843"/>
                </a:cubicBezTo>
                <a:cubicBezTo>
                  <a:pt x="f656" y="f843"/>
                  <a:pt x="f656" y="f843"/>
                  <a:pt x="f655" y="f843"/>
                </a:cubicBezTo>
                <a:cubicBezTo>
                  <a:pt x="f655" y="f843"/>
                  <a:pt x="f654" y="f842"/>
                  <a:pt x="f653" y="f842"/>
                </a:cubicBezTo>
                <a:cubicBezTo>
                  <a:pt x="f651" y="f842"/>
                  <a:pt x="f650" y="f843"/>
                  <a:pt x="f648" y="f843"/>
                </a:cubicBezTo>
                <a:cubicBezTo>
                  <a:pt x="f648" y="f843"/>
                  <a:pt x="f647" y="f843"/>
                  <a:pt x="f646" y="f843"/>
                </a:cubicBezTo>
                <a:cubicBezTo>
                  <a:pt x="f645" y="f843"/>
                  <a:pt x="f644" y="f843"/>
                  <a:pt x="f643" y="f843"/>
                </a:cubicBezTo>
                <a:cubicBezTo>
                  <a:pt x="f643" y="f843"/>
                  <a:pt x="f642" y="f843"/>
                  <a:pt x="f641" y="f843"/>
                </a:cubicBezTo>
                <a:cubicBezTo>
                  <a:pt x="f640" y="f842"/>
                  <a:pt x="f639" y="f842"/>
                  <a:pt x="f638" y="f842"/>
                </a:cubicBezTo>
                <a:cubicBezTo>
                  <a:pt x="f638" y="f842"/>
                  <a:pt x="f637" y="f842"/>
                  <a:pt x="f636" y="f842"/>
                </a:cubicBezTo>
                <a:cubicBezTo>
                  <a:pt x="f635" y="f841"/>
                  <a:pt x="f636" y="f840"/>
                  <a:pt x="f635" y="f840"/>
                </a:cubicBezTo>
                <a:cubicBezTo>
                  <a:pt x="f633" y="f840"/>
                  <a:pt x="f632" y="f841"/>
                  <a:pt x="f631" y="f841"/>
                </a:cubicBezTo>
                <a:cubicBezTo>
                  <a:pt x="f630" y="f841"/>
                  <a:pt x="f630" y="f841"/>
                  <a:pt x="f629" y="f841"/>
                </a:cubicBezTo>
                <a:cubicBezTo>
                  <a:pt x="f627" y="f842"/>
                  <a:pt x="f625" y="f842"/>
                  <a:pt x="f634" y="f842"/>
                </a:cubicBezTo>
                <a:cubicBezTo>
                  <a:pt x="f623" y="f843"/>
                  <a:pt x="f622" y="f842"/>
                  <a:pt x="f621" y="f842"/>
                </a:cubicBezTo>
                <a:cubicBezTo>
                  <a:pt x="f621" y="f842"/>
                  <a:pt x="f793" y="f842"/>
                  <a:pt x="f620" y="f842"/>
                </a:cubicBezTo>
                <a:cubicBezTo>
                  <a:pt x="f619" y="f843"/>
                  <a:pt x="f619" y="f843"/>
                  <a:pt x="f618" y="f844"/>
                </a:cubicBezTo>
                <a:cubicBezTo>
                  <a:pt x="f618" y="f844"/>
                  <a:pt x="f617" y="f844"/>
                  <a:pt x="f617" y="f845"/>
                </a:cubicBezTo>
                <a:cubicBezTo>
                  <a:pt x="f616" y="f845"/>
                  <a:pt x="f616" y="f846"/>
                  <a:pt x="f615" y="f846"/>
                </a:cubicBezTo>
                <a:cubicBezTo>
                  <a:pt x="f614" y="f847"/>
                  <a:pt x="f613" y="f848"/>
                  <a:pt x="f612" y="f849"/>
                </a:cubicBezTo>
                <a:cubicBezTo>
                  <a:pt x="f611" y="f849"/>
                  <a:pt x="f611" y="f849"/>
                  <a:pt x="f610" y="f850"/>
                </a:cubicBezTo>
                <a:cubicBezTo>
                  <a:pt x="f610" y="f850"/>
                  <a:pt x="f609" y="f851"/>
                  <a:pt x="f609" y="f851"/>
                </a:cubicBezTo>
                <a:cubicBezTo>
                  <a:pt x="f609" y="f851"/>
                  <a:pt x="f609" y="f852"/>
                  <a:pt x="f608" y="f852"/>
                </a:cubicBezTo>
                <a:cubicBezTo>
                  <a:pt x="f608" y="f851"/>
                  <a:pt x="f608" y="f851"/>
                  <a:pt x="f608" y="f850"/>
                </a:cubicBezTo>
                <a:cubicBezTo>
                  <a:pt x="f607" y="f850"/>
                  <a:pt x="f607" y="f850"/>
                  <a:pt x="f607" y="f851"/>
                </a:cubicBezTo>
                <a:cubicBezTo>
                  <a:pt x="f607" y="f851"/>
                  <a:pt x="f607" y="f852"/>
                  <a:pt x="f607" y="f852"/>
                </a:cubicBezTo>
                <a:cubicBezTo>
                  <a:pt x="f607" y="f852"/>
                  <a:pt x="f606" y="f870"/>
                  <a:pt x="f607" y="f870"/>
                </a:cubicBezTo>
                <a:cubicBezTo>
                  <a:pt x="f607" y="f853"/>
                  <a:pt x="f607" y="f853"/>
                  <a:pt x="f607" y="f853"/>
                </a:cubicBezTo>
                <a:cubicBezTo>
                  <a:pt x="f607" y="f854"/>
                  <a:pt x="f606" y="f854"/>
                  <a:pt x="f605" y="f855"/>
                </a:cubicBezTo>
                <a:cubicBezTo>
                  <a:pt x="f604" y="f855"/>
                  <a:pt x="f604" y="f855"/>
                  <a:pt x="f602" y="f855"/>
                </a:cubicBezTo>
                <a:cubicBezTo>
                  <a:pt x="f601" y="f855"/>
                  <a:pt x="f601" y="f856"/>
                  <a:pt x="f602" y="f856"/>
                </a:cubicBezTo>
                <a:cubicBezTo>
                  <a:pt x="f602" y="f857"/>
                  <a:pt x="f602" y="f857"/>
                  <a:pt x="f602" y="f857"/>
                </a:cubicBezTo>
                <a:cubicBezTo>
                  <a:pt x="f601" y="f858"/>
                  <a:pt x="f600" y="f858"/>
                  <a:pt x="f792" y="f858"/>
                </a:cubicBezTo>
                <a:cubicBezTo>
                  <a:pt x="f599" y="f858"/>
                  <a:pt x="f598" y="f858"/>
                  <a:pt x="f598" y="f859"/>
                </a:cubicBezTo>
                <a:cubicBezTo>
                  <a:pt x="f791" y="f859"/>
                  <a:pt x="f597" y="f859"/>
                  <a:pt x="f596" y="f860"/>
                </a:cubicBezTo>
                <a:cubicBezTo>
                  <a:pt x="f595" y="f860"/>
                  <a:pt x="f595" y="f860"/>
                  <a:pt x="f594" y="f860"/>
                </a:cubicBezTo>
                <a:cubicBezTo>
                  <a:pt x="f593" y="f860"/>
                  <a:pt x="f592" y="f860"/>
                  <a:pt x="f591" y="f860"/>
                </a:cubicBezTo>
                <a:cubicBezTo>
                  <a:pt x="f590" y="f860"/>
                  <a:pt x="f590" y="f859"/>
                  <a:pt x="f589" y="f859"/>
                </a:cubicBezTo>
                <a:cubicBezTo>
                  <a:pt x="f588" y="f859"/>
                  <a:pt x="f587" y="f859"/>
                  <a:pt x="f586" y="f859"/>
                </a:cubicBezTo>
                <a:cubicBezTo>
                  <a:pt x="f586" y="f859"/>
                  <a:pt x="f585" y="f860"/>
                  <a:pt x="f584" y="f860"/>
                </a:cubicBezTo>
                <a:cubicBezTo>
                  <a:pt x="f583" y="f861"/>
                  <a:pt x="f582" y="f862"/>
                  <a:pt x="f581" y="f862"/>
                </a:cubicBezTo>
                <a:cubicBezTo>
                  <a:pt x="f581" y="f863"/>
                  <a:pt x="f581" y="f863"/>
                  <a:pt x="f580" y="f863"/>
                </a:cubicBezTo>
                <a:cubicBezTo>
                  <a:pt x="f579" y="f863"/>
                  <a:pt x="f579" y="f864"/>
                  <a:pt x="f578" y="f864"/>
                </a:cubicBezTo>
                <a:cubicBezTo>
                  <a:pt x="f577" y="f865"/>
                  <a:pt x="f576" y="f865"/>
                  <a:pt x="f576" y="f865"/>
                </a:cubicBezTo>
                <a:cubicBezTo>
                  <a:pt x="f575" y="f866"/>
                  <a:pt x="f574" y="f867"/>
                  <a:pt x="f574" y="f867"/>
                </a:cubicBezTo>
                <a:cubicBezTo>
                  <a:pt x="f573" y="f867"/>
                  <a:pt x="f573" y="f868"/>
                  <a:pt x="f573" y="f868"/>
                </a:cubicBezTo>
                <a:cubicBezTo>
                  <a:pt x="f573" y="f868"/>
                  <a:pt x="f572" y="f883"/>
                  <a:pt x="f572" y="f883"/>
                </a:cubicBezTo>
                <a:cubicBezTo>
                  <a:pt x="f572" y="f884"/>
                  <a:pt x="f572" y="f885"/>
                  <a:pt x="f571" y="f885"/>
                </a:cubicBezTo>
                <a:cubicBezTo>
                  <a:pt x="f571" y="f885"/>
                  <a:pt x="f570" y="f885"/>
                  <a:pt x="f570" y="f885"/>
                </a:cubicBezTo>
                <a:cubicBezTo>
                  <a:pt x="f570" y="f886"/>
                  <a:pt x="f570" y="f886"/>
                  <a:pt x="f571" y="f886"/>
                </a:cubicBezTo>
                <a:cubicBezTo>
                  <a:pt x="f571" y="f886"/>
                  <a:pt x="f571" y="f886"/>
                  <a:pt x="f571" y="f887"/>
                </a:cubicBezTo>
                <a:cubicBezTo>
                  <a:pt x="f572" y="f887"/>
                  <a:pt x="f572" y="f887"/>
                  <a:pt x="f572" y="f887"/>
                </a:cubicBezTo>
                <a:cubicBezTo>
                  <a:pt x="f573" y="f887"/>
                  <a:pt x="f573" y="f888"/>
                  <a:pt x="f572" y="f888"/>
                </a:cubicBezTo>
                <a:cubicBezTo>
                  <a:pt x="f572" y="f888"/>
                  <a:pt x="f572" y="f887"/>
                  <a:pt x="f572" y="f887"/>
                </a:cubicBezTo>
                <a:cubicBezTo>
                  <a:pt x="f571" y="f887"/>
                  <a:pt x="f571" y="f888"/>
                  <a:pt x="f571" y="f888"/>
                </a:cubicBezTo>
                <a:cubicBezTo>
                  <a:pt x="f571" y="f888"/>
                  <a:pt x="f571" y="f888"/>
                  <a:pt x="f571" y="f888"/>
                </a:cubicBezTo>
                <a:cubicBezTo>
                  <a:pt x="f570" y="f888"/>
                  <a:pt x="f570" y="f889"/>
                  <a:pt x="f571" y="f889"/>
                </a:cubicBezTo>
                <a:cubicBezTo>
                  <a:pt x="f572" y="f889"/>
                  <a:pt x="f572" y="f890"/>
                  <a:pt x="f573" y="f889"/>
                </a:cubicBezTo>
                <a:cubicBezTo>
                  <a:pt x="f573" y="f889"/>
                  <a:pt x="f573" y="f889"/>
                  <a:pt x="f574" y="f889"/>
                </a:cubicBezTo>
                <a:cubicBezTo>
                  <a:pt x="f574" y="f889"/>
                  <a:pt x="f575" y="f889"/>
                  <a:pt x="f575" y="f891"/>
                </a:cubicBezTo>
                <a:cubicBezTo>
                  <a:pt x="f575" y="f891"/>
                  <a:pt x="f574" y="f891"/>
                  <a:pt x="f574" y="f891"/>
                </a:cubicBezTo>
                <a:cubicBezTo>
                  <a:pt x="f574" y="f892"/>
                  <a:pt x="f574" y="f892"/>
                  <a:pt x="f573" y="f892"/>
                </a:cubicBezTo>
                <a:cubicBezTo>
                  <a:pt x="f573" y="f892"/>
                  <a:pt x="f573" y="f892"/>
                  <a:pt x="f572" y="f891"/>
                </a:cubicBezTo>
                <a:cubicBezTo>
                  <a:pt x="f571" y="f891"/>
                  <a:pt x="f571" y="f892"/>
                  <a:pt x="f572" y="f892"/>
                </a:cubicBezTo>
                <a:cubicBezTo>
                  <a:pt x="f572" y="f893"/>
                  <a:pt x="f573" y="f892"/>
                  <a:pt x="f573" y="f893"/>
                </a:cubicBezTo>
                <a:cubicBezTo>
                  <a:pt x="f573" y="f893"/>
                  <a:pt x="f573" y="f893"/>
                  <a:pt x="f573" y="f893"/>
                </a:cubicBezTo>
                <a:cubicBezTo>
                  <a:pt x="f574" y="f893"/>
                  <a:pt x="f574" y="f893"/>
                  <a:pt x="f574" y="f893"/>
                </a:cubicBezTo>
                <a:cubicBezTo>
                  <a:pt x="f574" y="f894"/>
                  <a:pt x="f574" y="f894"/>
                  <a:pt x="f574" y="f894"/>
                </a:cubicBezTo>
                <a:cubicBezTo>
                  <a:pt x="f573" y="f894"/>
                  <a:pt x="f573" y="f894"/>
                  <a:pt x="f573" y="f894"/>
                </a:cubicBezTo>
                <a:cubicBezTo>
                  <a:pt x="f573" y="f895"/>
                  <a:pt x="f573" y="f895"/>
                  <a:pt x="f572" y="f895"/>
                </a:cubicBezTo>
                <a:cubicBezTo>
                  <a:pt x="f572" y="f895"/>
                  <a:pt x="f571" y="f895"/>
                  <a:pt x="f571" y="f896"/>
                </a:cubicBezTo>
                <a:cubicBezTo>
                  <a:pt x="f572" y="f896"/>
                  <a:pt x="f572" y="f896"/>
                  <a:pt x="f572" y="f896"/>
                </a:cubicBezTo>
                <a:cubicBezTo>
                  <a:pt x="f573" y="f896"/>
                  <a:pt x="f573" y="f897"/>
                  <a:pt x="f573" y="f897"/>
                </a:cubicBezTo>
                <a:cubicBezTo>
                  <a:pt x="f573" y="f897"/>
                  <a:pt x="f574" y="f897"/>
                  <a:pt x="f574" y="f897"/>
                </a:cubicBezTo>
                <a:cubicBezTo>
                  <a:pt x="f575" y="f898"/>
                  <a:pt x="f574" y="f898"/>
                  <a:pt x="f574" y="f898"/>
                </a:cubicBezTo>
                <a:cubicBezTo>
                  <a:pt x="f574" y="f898"/>
                  <a:pt x="f573" y="f898"/>
                  <a:pt x="f573" y="f898"/>
                </a:cubicBezTo>
                <a:cubicBezTo>
                  <a:pt x="f572" y="f898"/>
                  <a:pt x="f572" y="f898"/>
                  <a:pt x="f572" y="f899"/>
                </a:cubicBezTo>
                <a:cubicBezTo>
                  <a:pt x="f572" y="f899"/>
                  <a:pt x="f572" y="f899"/>
                  <a:pt x="f571" y="f899"/>
                </a:cubicBezTo>
                <a:cubicBezTo>
                  <a:pt x="f571" y="f900"/>
                  <a:pt x="f571" y="f901"/>
                  <a:pt x="f571" y="f902"/>
                </a:cubicBezTo>
                <a:cubicBezTo>
                  <a:pt x="f571" y="f902"/>
                  <a:pt x="f571" y="f903"/>
                  <a:pt x="f572" y="f903"/>
                </a:cubicBezTo>
                <a:cubicBezTo>
                  <a:pt x="f573" y="f903"/>
                  <a:pt x="f574" y="f903"/>
                  <a:pt x="f574" y="f904"/>
                </a:cubicBezTo>
                <a:cubicBezTo>
                  <a:pt x="f575" y="f904"/>
                  <a:pt x="f575" y="f904"/>
                  <a:pt x="f575" y="f905"/>
                </a:cubicBezTo>
                <a:cubicBezTo>
                  <a:pt x="f575" y="f905"/>
                  <a:pt x="f575" y="f905"/>
                  <a:pt x="f575" y="f905"/>
                </a:cubicBezTo>
                <a:cubicBezTo>
                  <a:pt x="f576" y="f905"/>
                  <a:pt x="f576" y="f906"/>
                  <a:pt x="f575" y="f906"/>
                </a:cubicBezTo>
                <a:cubicBezTo>
                  <a:pt x="f574" y="f906"/>
                  <a:pt x="f575" y="f905"/>
                  <a:pt x="f574" y="f905"/>
                </a:cubicBezTo>
                <a:cubicBezTo>
                  <a:pt x="f574" y="f905"/>
                  <a:pt x="f574" y="f906"/>
                  <a:pt x="f574" y="f906"/>
                </a:cubicBezTo>
                <a:cubicBezTo>
                  <a:pt x="f574" y="f907"/>
                  <a:pt x="f575" y="f907"/>
                  <a:pt x="f576" y="f907"/>
                </a:cubicBezTo>
                <a:cubicBezTo>
                  <a:pt x="f576" y="f907"/>
                  <a:pt x="f577" y="f907"/>
                  <a:pt x="f578" y="f907"/>
                </a:cubicBezTo>
                <a:cubicBezTo>
                  <a:pt x="f579" y="f907"/>
                  <a:pt x="f579" y="f907"/>
                  <a:pt x="f579" y="f907"/>
                </a:cubicBezTo>
                <a:cubicBezTo>
                  <a:pt x="f580" y="f907"/>
                  <a:pt x="f580" y="f907"/>
                  <a:pt x="f580" y="f908"/>
                </a:cubicBezTo>
                <a:cubicBezTo>
                  <a:pt x="f581" y="f908"/>
                  <a:pt x="f579" y="f908"/>
                  <a:pt x="f578" y="f908"/>
                </a:cubicBezTo>
                <a:cubicBezTo>
                  <a:pt x="f578" y="f909"/>
                  <a:pt x="f579" y="f910"/>
                  <a:pt x="f580" y="f910"/>
                </a:cubicBezTo>
                <a:cubicBezTo>
                  <a:pt x="f580" y="f910"/>
                  <a:pt x="f580" y="f909"/>
                  <a:pt x="f581" y="f909"/>
                </a:cubicBezTo>
                <a:cubicBezTo>
                  <a:pt x="f581" y="f910"/>
                  <a:pt x="f581" y="f910"/>
                  <a:pt x="f581" y="f910"/>
                </a:cubicBezTo>
                <a:cubicBezTo>
                  <a:pt x="f582" y="f908"/>
                  <a:pt x="f584" y="f909"/>
                  <a:pt x="f585" y="f908"/>
                </a:cubicBezTo>
                <a:cubicBezTo>
                  <a:pt x="f586" y="f908"/>
                  <a:pt x="f586" y="f908"/>
                  <a:pt x="f586" y="f907"/>
                </a:cubicBezTo>
                <a:cubicBezTo>
                  <a:pt x="f586" y="f907"/>
                  <a:pt x="f586" y="f907"/>
                  <a:pt x="f587" y="f907"/>
                </a:cubicBezTo>
                <a:cubicBezTo>
                  <a:pt x="f587" y="f907"/>
                  <a:pt x="f587" y="f906"/>
                  <a:pt x="f588" y="f906"/>
                </a:cubicBezTo>
                <a:cubicBezTo>
                  <a:pt x="f588" y="f905"/>
                  <a:pt x="f588" y="f904"/>
                  <a:pt x="f589" y="f905"/>
                </a:cubicBezTo>
                <a:cubicBezTo>
                  <a:pt x="f589" y="f905"/>
                  <a:pt x="f588" y="f906"/>
                  <a:pt x="f589" y="f907"/>
                </a:cubicBezTo>
                <a:cubicBezTo>
                  <a:pt x="f589" y="f907"/>
                  <a:pt x="f591" y="f907"/>
                  <a:pt x="f590" y="f908"/>
                </a:cubicBezTo>
                <a:cubicBezTo>
                  <a:pt x="f589" y="f908"/>
                  <a:pt x="f588" y="f908"/>
                  <a:pt x="f588" y="f910"/>
                </a:cubicBezTo>
                <a:cubicBezTo>
                  <a:pt x="f587" y="f910"/>
                  <a:pt x="f587" y="f910"/>
                  <a:pt x="f587" y="f910"/>
                </a:cubicBezTo>
                <a:cubicBezTo>
                  <a:pt x="f587" y="f909"/>
                  <a:pt x="f586" y="f909"/>
                  <a:pt x="f586" y="f909"/>
                </a:cubicBezTo>
                <a:cubicBezTo>
                  <a:pt x="f585" y="f911"/>
                  <a:pt x="f587" y="f911"/>
                  <a:pt x="f587" y="f912"/>
                </a:cubicBezTo>
                <a:cubicBezTo>
                  <a:pt x="f587" y="f913"/>
                  <a:pt x="f587" y="f913"/>
                  <a:pt x="f588" y="f914"/>
                </a:cubicBezTo>
                <a:cubicBezTo>
                  <a:pt x="f589" y="f914"/>
                  <a:pt x="f589" y="f914"/>
                  <a:pt x="f590" y="f914"/>
                </a:cubicBezTo>
                <a:cubicBezTo>
                  <a:pt x="f590" y="f915"/>
                  <a:pt x="f590" y="f915"/>
                  <a:pt x="f591" y="f915"/>
                </a:cubicBezTo>
                <a:cubicBezTo>
                  <a:pt x="f591" y="f915"/>
                  <a:pt x="f591" y="f916"/>
                  <a:pt x="f591" y="f916"/>
                </a:cubicBezTo>
                <a:cubicBezTo>
                  <a:pt x="f592" y="f916"/>
                  <a:pt x="f592" y="f916"/>
                  <a:pt x="f593" y="f916"/>
                </a:cubicBezTo>
                <a:cubicBezTo>
                  <a:pt x="f593" y="f916"/>
                  <a:pt x="f594" y="f916"/>
                  <a:pt x="f595" y="f916"/>
                </a:cubicBezTo>
                <a:cubicBezTo>
                  <a:pt x="f596" y="f916"/>
                  <a:pt x="f597" y="f917"/>
                  <a:pt x="f597" y="f917"/>
                </a:cubicBezTo>
                <a:cubicBezTo>
                  <a:pt x="f791" y="f917"/>
                  <a:pt x="f598" y="f917"/>
                  <a:pt x="f599" y="f917"/>
                </a:cubicBezTo>
                <a:cubicBezTo>
                  <a:pt x="f599" y="f918"/>
                  <a:pt x="f598" y="f918"/>
                  <a:pt x="f598" y="f918"/>
                </a:cubicBezTo>
                <a:cubicBezTo>
                  <a:pt x="f791" y="f918"/>
                  <a:pt x="f791" y="f918"/>
                  <a:pt x="f791" y="f919"/>
                </a:cubicBezTo>
                <a:cubicBezTo>
                  <a:pt x="f597" y="f919"/>
                  <a:pt x="f597" y="f919"/>
                  <a:pt x="f596" y="f919"/>
                </a:cubicBezTo>
                <a:cubicBezTo>
                  <a:pt x="f595" y="f919"/>
                  <a:pt x="f594" y="f919"/>
                  <a:pt x="f593" y="f919"/>
                </a:cubicBezTo>
                <a:cubicBezTo>
                  <a:pt x="f593" y="f919"/>
                  <a:pt x="f593" y="f919"/>
                  <a:pt x="f592" y="f920"/>
                </a:cubicBezTo>
                <a:cubicBezTo>
                  <a:pt x="f592" y="f920"/>
                  <a:pt x="f591" y="f920"/>
                  <a:pt x="f591" y="f920"/>
                </a:cubicBezTo>
                <a:cubicBezTo>
                  <a:pt x="f591" y="f920"/>
                  <a:pt x="f590" y="f920"/>
                  <a:pt x="f591" y="f921"/>
                </a:cubicBezTo>
                <a:cubicBezTo>
                  <a:pt x="f591" y="f921"/>
                  <a:pt x="f592" y="f921"/>
                  <a:pt x="f591" y="f921"/>
                </a:cubicBezTo>
                <a:cubicBezTo>
                  <a:pt x="f591" y="f921"/>
                  <a:pt x="f590" y="f921"/>
                  <a:pt x="f590" y="f921"/>
                </a:cubicBezTo>
                <a:cubicBezTo>
                  <a:pt x="f590" y="f921"/>
                  <a:pt x="f589" y="f922"/>
                  <a:pt x="f589" y="f922"/>
                </a:cubicBezTo>
                <a:cubicBezTo>
                  <a:pt x="f589" y="f922"/>
                  <a:pt x="f590" y="f923"/>
                  <a:pt x="f590" y="f923"/>
                </a:cubicBezTo>
                <a:cubicBezTo>
                  <a:pt x="f591" y="f923"/>
                  <a:pt x="f592" y="f923"/>
                  <a:pt x="f593" y="f923"/>
                </a:cubicBezTo>
                <a:cubicBezTo>
                  <a:pt x="f594" y="f923"/>
                  <a:pt x="f594" y="f924"/>
                  <a:pt x="f595" y="f925"/>
                </a:cubicBezTo>
                <a:cubicBezTo>
                  <a:pt x="f595" y="f925"/>
                  <a:pt x="f596" y="f925"/>
                  <a:pt x="f596" y="f925"/>
                </a:cubicBezTo>
                <a:cubicBezTo>
                  <a:pt x="f596" y="f926"/>
                  <a:pt x="f596" y="f926"/>
                  <a:pt x="f596" y="f926"/>
                </a:cubicBezTo>
                <a:cubicBezTo>
                  <a:pt x="f596" y="f927"/>
                  <a:pt x="f595" y="f927"/>
                  <a:pt x="f596" y="f928"/>
                </a:cubicBezTo>
                <a:cubicBezTo>
                  <a:pt x="f596" y="f928"/>
                  <a:pt x="f596" y="f927"/>
                  <a:pt x="f597" y="f927"/>
                </a:cubicBezTo>
                <a:cubicBezTo>
                  <a:pt x="f597" y="f927"/>
                  <a:pt x="f791" y="f927"/>
                  <a:pt x="f598" y="f927"/>
                </a:cubicBezTo>
                <a:cubicBezTo>
                  <a:pt x="f598" y="f927"/>
                  <a:pt x="f599" y="f927"/>
                  <a:pt x="f598" y="f926"/>
                </a:cubicBezTo>
                <a:cubicBezTo>
                  <a:pt x="f598" y="f926"/>
                  <a:pt x="f791" y="f926"/>
                  <a:pt x="f598" y="f925"/>
                </a:cubicBezTo>
                <a:cubicBezTo>
                  <a:pt x="f598" y="f925"/>
                  <a:pt x="f599" y="f925"/>
                  <a:pt x="f599" y="f926"/>
                </a:cubicBezTo>
                <a:cubicBezTo>
                  <a:pt x="f599" y="f926"/>
                  <a:pt x="f599" y="f926"/>
                  <a:pt x="f792" y="f925"/>
                </a:cubicBezTo>
                <a:cubicBezTo>
                  <a:pt x="f792" y="f925"/>
                  <a:pt x="f600" y="f925"/>
                  <a:pt x="f601" y="f925"/>
                </a:cubicBezTo>
                <a:cubicBezTo>
                  <a:pt x="f601" y="f925"/>
                  <a:pt x="f601" y="f926"/>
                  <a:pt x="f602" y="f926"/>
                </a:cubicBezTo>
                <a:cubicBezTo>
                  <a:pt x="f604" y="f926"/>
                  <a:pt x="f604" y="f926"/>
                  <a:pt x="f605" y="f926"/>
                </a:cubicBezTo>
                <a:cubicBezTo>
                  <a:pt x="f606" y="f926"/>
                  <a:pt x="f606" y="f926"/>
                  <a:pt x="f606" y="f927"/>
                </a:cubicBezTo>
                <a:cubicBezTo>
                  <a:pt x="f606" y="f927"/>
                  <a:pt x="f606" y="f928"/>
                  <a:pt x="f606" y="f928"/>
                </a:cubicBezTo>
                <a:cubicBezTo>
                  <a:pt x="f606" y="f928"/>
                  <a:pt x="f607" y="f929"/>
                  <a:pt x="f607" y="f929"/>
                </a:cubicBezTo>
                <a:cubicBezTo>
                  <a:pt x="f607" y="f930"/>
                  <a:pt x="f606" y="f930"/>
                  <a:pt x="f606" y="f930"/>
                </a:cubicBezTo>
                <a:cubicBezTo>
                  <a:pt x="f606" y="f931"/>
                  <a:pt x="f607" y="f930"/>
                  <a:pt x="f608" y="f930"/>
                </a:cubicBezTo>
                <a:cubicBezTo>
                  <a:pt x="f608" y="f932"/>
                  <a:pt x="f608" y="f932"/>
                  <a:pt x="f609" y="f930"/>
                </a:cubicBezTo>
                <a:cubicBezTo>
                  <a:pt x="f609" y="f930"/>
                  <a:pt x="f609" y="f929"/>
                  <a:pt x="f610" y="f929"/>
                </a:cubicBezTo>
                <a:cubicBezTo>
                  <a:pt x="f610" y="f930"/>
                  <a:pt x="f610" y="f932"/>
                  <a:pt x="f609" y="f932"/>
                </a:cubicBezTo>
                <a:cubicBezTo>
                  <a:pt x="f609" y="f932"/>
                  <a:pt x="f608" y="f932"/>
                  <a:pt x="f608" y="f931"/>
                </a:cubicBezTo>
                <a:cubicBezTo>
                  <a:pt x="f608" y="f933"/>
                  <a:pt x="f609" y="f933"/>
                  <a:pt x="f609" y="f931"/>
                </a:cubicBezTo>
                <a:cubicBezTo>
                  <a:pt x="f610" y="f931"/>
                  <a:pt x="f611" y="f931"/>
                  <a:pt x="f611" y="f932"/>
                </a:cubicBezTo>
                <a:cubicBezTo>
                  <a:pt x="f611" y="f932"/>
                  <a:pt x="f611" y="f930"/>
                  <a:pt x="f611" y="f930"/>
                </a:cubicBezTo>
                <a:cubicBezTo>
                  <a:pt x="f611" y="f930"/>
                  <a:pt x="f612" y="f930"/>
                  <a:pt x="f612" y="f930"/>
                </a:cubicBezTo>
                <a:cubicBezTo>
                  <a:pt x="f613" y="f930"/>
                  <a:pt x="f613" y="f929"/>
                  <a:pt x="f613" y="f929"/>
                </a:cubicBezTo>
                <a:cubicBezTo>
                  <a:pt x="f614" y="f929"/>
                  <a:pt x="f614" y="f929"/>
                  <a:pt x="f614" y="f928"/>
                </a:cubicBezTo>
                <a:cubicBezTo>
                  <a:pt x="f615" y="f928"/>
                  <a:pt x="f615" y="f928"/>
                  <a:pt x="f615" y="f927"/>
                </a:cubicBezTo>
                <a:cubicBezTo>
                  <a:pt x="f615" y="f927"/>
                  <a:pt x="f616" y="f927"/>
                  <a:pt x="f616" y="f927"/>
                </a:cubicBezTo>
                <a:cubicBezTo>
                  <a:pt x="f616" y="f926"/>
                  <a:pt x="f616" y="f925"/>
                  <a:pt x="f617" y="f925"/>
                </a:cubicBezTo>
                <a:cubicBezTo>
                  <a:pt x="f617" y="f926"/>
                  <a:pt x="f617" y="f926"/>
                  <a:pt x="f616" y="f927"/>
                </a:cubicBezTo>
                <a:cubicBezTo>
                  <a:pt x="f616" y="f927"/>
                  <a:pt x="f616" y="f928"/>
                  <a:pt x="f615" y="f929"/>
                </a:cubicBezTo>
                <a:cubicBezTo>
                  <a:pt x="f615" y="f929"/>
                  <a:pt x="f614" y="f929"/>
                  <a:pt x="f614" y="f929"/>
                </a:cubicBezTo>
                <a:cubicBezTo>
                  <a:pt x="f614" y="f929"/>
                  <a:pt x="f614" y="f930"/>
                  <a:pt x="f613" y="f930"/>
                </a:cubicBezTo>
                <a:cubicBezTo>
                  <a:pt x="f613" y="f930"/>
                  <a:pt x="f612" y="f930"/>
                  <a:pt x="f612" y="f930"/>
                </a:cubicBezTo>
                <a:cubicBezTo>
                  <a:pt x="f611" y="f932"/>
                  <a:pt x="f613" y="f931"/>
                  <a:pt x="f613" y="f932"/>
                </a:cubicBezTo>
                <a:cubicBezTo>
                  <a:pt x="f614" y="f932"/>
                  <a:pt x="f614" y="f932"/>
                  <a:pt x="f615" y="f932"/>
                </a:cubicBezTo>
                <a:cubicBezTo>
                  <a:pt x="f615" y="f932"/>
                  <a:pt x="f616" y="f932"/>
                  <a:pt x="f616" y="f932"/>
                </a:cubicBezTo>
                <a:cubicBezTo>
                  <a:pt x="f616" y="f931"/>
                  <a:pt x="f615" y="f931"/>
                  <a:pt x="f615" y="f931"/>
                </a:cubicBezTo>
                <a:cubicBezTo>
                  <a:pt x="f614" y="f933"/>
                  <a:pt x="f616" y="f934"/>
                  <a:pt x="f617" y="f934"/>
                </a:cubicBezTo>
                <a:cubicBezTo>
                  <a:pt x="f617" y="f933"/>
                  <a:pt x="f617" y="f933"/>
                  <a:pt x="f617" y="f933"/>
                </a:cubicBezTo>
                <a:cubicBezTo>
                  <a:pt x="f618" y="f931"/>
                  <a:pt x="f618" y="f933"/>
                  <a:pt x="f618" y="f933"/>
                </a:cubicBezTo>
                <a:cubicBezTo>
                  <a:pt x="f619" y="f933"/>
                  <a:pt x="f619" y="f933"/>
                  <a:pt x="f619" y="f933"/>
                </a:cubicBezTo>
                <a:cubicBezTo>
                  <a:pt x="f619" y="f933"/>
                  <a:pt x="f620" y="f933"/>
                  <a:pt x="f620" y="f931"/>
                </a:cubicBezTo>
                <a:cubicBezTo>
                  <a:pt x="f620" y="f931"/>
                  <a:pt x="f619" y="f931"/>
                  <a:pt x="f619" y="f931"/>
                </a:cubicBezTo>
                <a:cubicBezTo>
                  <a:pt x="f619" y="f932"/>
                  <a:pt x="f620" y="f932"/>
                  <a:pt x="f620" y="f932"/>
                </a:cubicBezTo>
                <a:cubicBezTo>
                  <a:pt x="f620" y="f932"/>
                  <a:pt x="f620" y="f932"/>
                  <a:pt x="f620" y="f931"/>
                </a:cubicBezTo>
                <a:cubicBezTo>
                  <a:pt x="f620" y="f931"/>
                  <a:pt x="f620" y="f931"/>
                  <a:pt x="f620" y="f931"/>
                </a:cubicBezTo>
                <a:cubicBezTo>
                  <a:pt x="f793" y="f933"/>
                  <a:pt x="f793" y="f933"/>
                  <a:pt x="f793" y="f933"/>
                </a:cubicBezTo>
                <a:cubicBezTo>
                  <a:pt x="f621" y="f931"/>
                  <a:pt x="f621" y="f931"/>
                  <a:pt x="f794" y="f931"/>
                </a:cubicBezTo>
                <a:cubicBezTo>
                  <a:pt x="f794" y="f931"/>
                  <a:pt x="f794" y="f931"/>
                  <a:pt x="f794" y="f931"/>
                </a:cubicBezTo>
                <a:cubicBezTo>
                  <a:pt x="f794" y="f933"/>
                  <a:pt x="f621" y="f933"/>
                  <a:pt x="f794" y="f933"/>
                </a:cubicBezTo>
                <a:cubicBezTo>
                  <a:pt x="f794" y="f933"/>
                  <a:pt x="f622" y="f933"/>
                  <a:pt x="f622" y="f933"/>
                </a:cubicBezTo>
                <a:cubicBezTo>
                  <a:pt x="f622" y="f934"/>
                  <a:pt x="f794" y="f934"/>
                  <a:pt x="f794" y="f934"/>
                </a:cubicBezTo>
                <a:cubicBezTo>
                  <a:pt x="f621" y="f934"/>
                  <a:pt x="f794" y="f935"/>
                  <a:pt x="f621" y="f936"/>
                </a:cubicBezTo>
                <a:cubicBezTo>
                  <a:pt x="f793" y="f936"/>
                  <a:pt x="f793" y="f935"/>
                  <a:pt x="f793" y="f936"/>
                </a:cubicBezTo>
                <a:cubicBezTo>
                  <a:pt x="f620" y="f936"/>
                  <a:pt x="f620" y="f937"/>
                  <a:pt x="f793" y="f937"/>
                </a:cubicBezTo>
                <a:cubicBezTo>
                  <a:pt x="f793" y="f937"/>
                  <a:pt x="f793" y="f936"/>
                  <a:pt x="f621" y="f936"/>
                </a:cubicBezTo>
                <a:cubicBezTo>
                  <a:pt x="f621" y="f936"/>
                  <a:pt x="f794" y="f936"/>
                  <a:pt x="f621" y="f937"/>
                </a:cubicBezTo>
                <a:cubicBezTo>
                  <a:pt x="f621" y="f937"/>
                  <a:pt x="f793" y="f937"/>
                  <a:pt x="f793" y="f938"/>
                </a:cubicBezTo>
                <a:cubicBezTo>
                  <a:pt x="f621" y="f938"/>
                  <a:pt x="f621" y="f938"/>
                  <a:pt x="f621" y="f938"/>
                </a:cubicBezTo>
                <a:cubicBezTo>
                  <a:pt x="f794" y="f937"/>
                  <a:pt x="f794" y="f938"/>
                  <a:pt x="f794" y="f938"/>
                </a:cubicBezTo>
                <a:cubicBezTo>
                  <a:pt x="f794" y="f938"/>
                  <a:pt x="f622" y="f938"/>
                  <a:pt x="f622" y="f939"/>
                </a:cubicBezTo>
                <a:cubicBezTo>
                  <a:pt x="f622" y="f940"/>
                  <a:pt x="f794" y="f940"/>
                  <a:pt x="f621" y="f940"/>
                </a:cubicBezTo>
                <a:cubicBezTo>
                  <a:pt x="f621" y="f941"/>
                  <a:pt x="f621" y="f942"/>
                  <a:pt x="f794" y="f942"/>
                </a:cubicBezTo>
                <a:cubicBezTo>
                  <a:pt x="f622" y="f941"/>
                  <a:pt x="f622" y="f941"/>
                  <a:pt x="f622" y="f941"/>
                </a:cubicBezTo>
                <a:cubicBezTo>
                  <a:pt x="f622" y="f941"/>
                  <a:pt x="f795" y="f940"/>
                  <a:pt x="f795" y="f941"/>
                </a:cubicBezTo>
                <a:cubicBezTo>
                  <a:pt x="f795" y="f941"/>
                  <a:pt x="f795" y="f942"/>
                  <a:pt x="f795" y="f942"/>
                </a:cubicBezTo>
                <a:cubicBezTo>
                  <a:pt x="f623" y="f942"/>
                  <a:pt x="f623" y="f941"/>
                  <a:pt x="f623" y="f941"/>
                </a:cubicBezTo>
                <a:cubicBezTo>
                  <a:pt x="f623" y="f941"/>
                  <a:pt x="f634" y="f941"/>
                  <a:pt x="f634" y="f941"/>
                </a:cubicBezTo>
                <a:cubicBezTo>
                  <a:pt x="f634" y="f941"/>
                  <a:pt x="f634" y="f941"/>
                  <a:pt x="f634" y="f941"/>
                </a:cubicBezTo>
                <a:cubicBezTo>
                  <a:pt x="f634" y="f941"/>
                  <a:pt x="f624" y="f941"/>
                  <a:pt x="f624" y="f942"/>
                </a:cubicBezTo>
                <a:cubicBezTo>
                  <a:pt x="f624" y="f942"/>
                  <a:pt x="f624" y="f942"/>
                  <a:pt x="f624" y="f942"/>
                </a:cubicBezTo>
                <a:cubicBezTo>
                  <a:pt x="f634" y="f943"/>
                  <a:pt x="f625" y="f942"/>
                  <a:pt x="f626" y="f942"/>
                </a:cubicBezTo>
                <a:cubicBezTo>
                  <a:pt x="f626" y="f943"/>
                  <a:pt x="f626" y="f943"/>
                  <a:pt x="f626" y="f943"/>
                </a:cubicBezTo>
                <a:cubicBezTo>
                  <a:pt x="f627" y="f943"/>
                  <a:pt x="f627" y="f944"/>
                  <a:pt x="f627" y="f944"/>
                </a:cubicBezTo>
                <a:cubicBezTo>
                  <a:pt x="f628" y="f944"/>
                  <a:pt x="f628" y="f944"/>
                  <a:pt x="f628" y="f944"/>
                </a:cubicBezTo>
                <a:cubicBezTo>
                  <a:pt x="f629" y="f944"/>
                  <a:pt x="f629" y="f944"/>
                  <a:pt x="f629" y="f944"/>
                </a:cubicBezTo>
                <a:cubicBezTo>
                  <a:pt x="f629" y="f944"/>
                  <a:pt x="f630" y="f944"/>
                  <a:pt x="f630" y="f944"/>
                </a:cubicBezTo>
                <a:cubicBezTo>
                  <a:pt x="f630" y="f944"/>
                  <a:pt x="f631" y="f945"/>
                  <a:pt x="f630" y="f945"/>
                </a:cubicBezTo>
                <a:cubicBezTo>
                  <a:pt x="f630" y="f945"/>
                  <a:pt x="f629" y="f945"/>
                  <a:pt x="f629" y="f945"/>
                </a:cubicBezTo>
                <a:cubicBezTo>
                  <a:pt x="f628" y="f945"/>
                  <a:pt x="f628" y="f945"/>
                  <a:pt x="f629" y="f946"/>
                </a:cubicBezTo>
                <a:cubicBezTo>
                  <a:pt x="f629" y="f946"/>
                  <a:pt x="f630" y="f946"/>
                  <a:pt x="f630" y="f946"/>
                </a:cubicBezTo>
                <a:cubicBezTo>
                  <a:pt x="f630" y="f947"/>
                  <a:pt x="f629" y="f947"/>
                  <a:pt x="f629" y="f947"/>
                </a:cubicBezTo>
                <a:cubicBezTo>
                  <a:pt x="f629" y="f948"/>
                  <a:pt x="f631" y="f948"/>
                  <a:pt x="f631" y="f948"/>
                </a:cubicBezTo>
                <a:cubicBezTo>
                  <a:pt x="f632" y="f948"/>
                  <a:pt x="f632" y="f949"/>
                  <a:pt x="f633" y="f949"/>
                </a:cubicBezTo>
                <a:cubicBezTo>
                  <a:pt x="f635" y="f949"/>
                  <a:pt x="f636" y="f948"/>
                  <a:pt x="f637" y="f949"/>
                </a:cubicBezTo>
                <a:cubicBezTo>
                  <a:pt x="f637" y="f949"/>
                  <a:pt x="f639" y="f949"/>
                  <a:pt x="f638" y="f949"/>
                </a:cubicBezTo>
                <a:cubicBezTo>
                  <a:pt x="f638" y="f949"/>
                  <a:pt x="f638" y="f950"/>
                  <a:pt x="f637" y="f950"/>
                </a:cubicBezTo>
                <a:cubicBezTo>
                  <a:pt x="f637" y="f950"/>
                  <a:pt x="f637" y="f949"/>
                  <a:pt x="f636" y="f949"/>
                </a:cubicBezTo>
                <a:cubicBezTo>
                  <a:pt x="f636" y="f949"/>
                  <a:pt x="f635" y="f950"/>
                  <a:pt x="f635" y="f950"/>
                </a:cubicBezTo>
                <a:cubicBezTo>
                  <a:pt x="f633" y="f950"/>
                  <a:pt x="f633" y="f949"/>
                  <a:pt x="f633" y="f949"/>
                </a:cubicBezTo>
                <a:cubicBezTo>
                  <a:pt x="f632" y="f950"/>
                  <a:pt x="f633" y="f950"/>
                  <a:pt x="f633" y="f950"/>
                </a:cubicBezTo>
                <a:cubicBezTo>
                  <a:pt x="f633" y="f950"/>
                  <a:pt x="f635" y="f950"/>
                  <a:pt x="f635" y="f950"/>
                </a:cubicBezTo>
                <a:cubicBezTo>
                  <a:pt x="f636" y="f950"/>
                  <a:pt x="f636" y="f951"/>
                  <a:pt x="f636" y="f951"/>
                </a:cubicBezTo>
                <a:cubicBezTo>
                  <a:pt x="f636" y="f951"/>
                  <a:pt x="f636" y="f951"/>
                  <a:pt x="f637" y="f952"/>
                </a:cubicBezTo>
                <a:cubicBezTo>
                  <a:pt x="f637" y="f952"/>
                  <a:pt x="f638" y="f952"/>
                  <a:pt x="f637" y="f953"/>
                </a:cubicBezTo>
                <a:cubicBezTo>
                  <a:pt x="f637" y="f953"/>
                  <a:pt x="f637" y="f953"/>
                  <a:pt x="f636" y="f953"/>
                </a:cubicBezTo>
                <a:cubicBezTo>
                  <a:pt x="f636" y="f953"/>
                  <a:pt x="f636" y="f953"/>
                  <a:pt x="f635" y="f953"/>
                </a:cubicBezTo>
                <a:cubicBezTo>
                  <a:pt x="f635" y="f953"/>
                  <a:pt x="f635" y="f953"/>
                  <a:pt x="f633" y="f953"/>
                </a:cubicBezTo>
                <a:cubicBezTo>
                  <a:pt x="f633" y="f953"/>
                  <a:pt x="f635" y="f954"/>
                  <a:pt x="f635" y="f954"/>
                </a:cubicBezTo>
                <a:cubicBezTo>
                  <a:pt x="f636" y="f954"/>
                  <a:pt x="f636" y="f954"/>
                  <a:pt x="f636" y="f954"/>
                </a:cubicBezTo>
                <a:cubicBezTo>
                  <a:pt x="f637" y="f954"/>
                  <a:pt x="f637" y="f954"/>
                  <a:pt x="f637" y="f955"/>
                </a:cubicBezTo>
                <a:cubicBezTo>
                  <a:pt x="f637" y="f955"/>
                  <a:pt x="f637" y="f954"/>
                  <a:pt x="f638" y="f954"/>
                </a:cubicBezTo>
                <a:cubicBezTo>
                  <a:pt x="f638" y="f954"/>
                  <a:pt x="f639" y="f954"/>
                  <a:pt x="f639" y="f954"/>
                </a:cubicBezTo>
                <a:cubicBezTo>
                  <a:pt x="f639" y="f955"/>
                  <a:pt x="f639" y="f955"/>
                  <a:pt x="f639" y="f955"/>
                </a:cubicBezTo>
                <a:cubicBezTo>
                  <a:pt x="f638" y="f955"/>
                  <a:pt x="f638" y="f955"/>
                  <a:pt x="f638" y="f955"/>
                </a:cubicBezTo>
                <a:cubicBezTo>
                  <a:pt x="f638" y="f955"/>
                  <a:pt x="f638" y="f955"/>
                  <a:pt x="f638" y="f955"/>
                </a:cubicBezTo>
                <a:cubicBezTo>
                  <a:pt x="f637" y="f956"/>
                  <a:pt x="f638" y="f956"/>
                  <a:pt x="f637" y="f956"/>
                </a:cubicBezTo>
                <a:cubicBezTo>
                  <a:pt x="f637" y="f956"/>
                  <a:pt x="f637" y="f955"/>
                  <a:pt x="f636" y="f955"/>
                </a:cubicBezTo>
                <a:cubicBezTo>
                  <a:pt x="f636" y="f955"/>
                  <a:pt x="f636" y="f955"/>
                  <a:pt x="f635" y="f955"/>
                </a:cubicBezTo>
                <a:cubicBezTo>
                  <a:pt x="f635" y="f955"/>
                  <a:pt x="f633" y="f954"/>
                  <a:pt x="f633" y="f955"/>
                </a:cubicBezTo>
                <a:cubicBezTo>
                  <a:pt x="f633" y="f955"/>
                  <a:pt x="f635" y="f955"/>
                  <a:pt x="f635" y="f956"/>
                </a:cubicBezTo>
                <a:cubicBezTo>
                  <a:pt x="f635" y="f956"/>
                  <a:pt x="f635" y="f956"/>
                  <a:pt x="f635" y="f956"/>
                </a:cubicBezTo>
                <a:cubicBezTo>
                  <a:pt x="f636" y="f957"/>
                  <a:pt x="f636" y="f956"/>
                  <a:pt x="f636" y="f957"/>
                </a:cubicBezTo>
                <a:cubicBezTo>
                  <a:pt x="f636" y="f958"/>
                  <a:pt x="f636" y="f958"/>
                  <a:pt x="f635" y="f958"/>
                </a:cubicBezTo>
                <a:cubicBezTo>
                  <a:pt x="f635" y="f958"/>
                  <a:pt x="f635" y="f958"/>
                  <a:pt x="f635" y="f958"/>
                </a:cubicBezTo>
                <a:cubicBezTo>
                  <a:pt x="f633" y="f958"/>
                  <a:pt x="f635" y="f958"/>
                  <a:pt x="f633" y="f958"/>
                </a:cubicBezTo>
                <a:cubicBezTo>
                  <a:pt x="f633" y="f959"/>
                  <a:pt x="f633" y="f958"/>
                  <a:pt x="f633" y="f958"/>
                </a:cubicBezTo>
                <a:cubicBezTo>
                  <a:pt x="f633" y="f958"/>
                  <a:pt x="f635" y="f958"/>
                  <a:pt x="f635" y="f957"/>
                </a:cubicBezTo>
                <a:cubicBezTo>
                  <a:pt x="f635" y="f956"/>
                  <a:pt x="f632" y="f957"/>
                  <a:pt x="f632" y="f956"/>
                </a:cubicBezTo>
                <a:cubicBezTo>
                  <a:pt x="f632" y="f956"/>
                  <a:pt x="f632" y="f956"/>
                  <a:pt x="f632" y="f955"/>
                </a:cubicBezTo>
                <a:cubicBezTo>
                  <a:pt x="f632" y="f955"/>
                  <a:pt x="f632" y="f955"/>
                  <a:pt x="f631" y="f955"/>
                </a:cubicBezTo>
                <a:cubicBezTo>
                  <a:pt x="f631" y="f955"/>
                  <a:pt x="f631" y="f955"/>
                  <a:pt x="f631" y="f955"/>
                </a:cubicBezTo>
                <a:cubicBezTo>
                  <a:pt x="f630" y="f954"/>
                  <a:pt x="f630" y="f957"/>
                  <a:pt x="f630" y="f957"/>
                </a:cubicBezTo>
                <a:cubicBezTo>
                  <a:pt x="f631" y="f957"/>
                  <a:pt x="f632" y="f957"/>
                  <a:pt x="f632" y="f958"/>
                </a:cubicBezTo>
                <a:cubicBezTo>
                  <a:pt x="f632" y="f958"/>
                  <a:pt x="f632" y="f959"/>
                  <a:pt x="f631" y="f958"/>
                </a:cubicBezTo>
                <a:cubicBezTo>
                  <a:pt x="f631" y="f958"/>
                  <a:pt x="f631" y="f958"/>
                  <a:pt x="f631" y="f958"/>
                </a:cubicBezTo>
                <a:cubicBezTo>
                  <a:pt x="f631" y="f957"/>
                  <a:pt x="f631" y="f958"/>
                  <a:pt x="f631" y="f958"/>
                </a:cubicBezTo>
                <a:cubicBezTo>
                  <a:pt x="f630" y="f959"/>
                  <a:pt x="f630" y="f958"/>
                  <a:pt x="f630" y="f959"/>
                </a:cubicBezTo>
                <a:cubicBezTo>
                  <a:pt x="f630" y="f960"/>
                  <a:pt x="f631" y="f959"/>
                  <a:pt x="f631" y="f959"/>
                </a:cubicBezTo>
                <a:cubicBezTo>
                  <a:pt x="f631" y="f959"/>
                  <a:pt x="f632" y="f959"/>
                  <a:pt x="f632" y="f960"/>
                </a:cubicBezTo>
                <a:cubicBezTo>
                  <a:pt x="f632" y="f960"/>
                  <a:pt x="f632" y="f960"/>
                  <a:pt x="f631" y="f960"/>
                </a:cubicBezTo>
                <a:cubicBezTo>
                  <a:pt x="f631" y="f960"/>
                  <a:pt x="f631" y="f961"/>
                  <a:pt x="f631" y="f961"/>
                </a:cubicBezTo>
                <a:cubicBezTo>
                  <a:pt x="f630" y="f961"/>
                  <a:pt x="f630" y="f960"/>
                  <a:pt x="f630" y="f960"/>
                </a:cubicBezTo>
                <a:cubicBezTo>
                  <a:pt x="f630" y="f960"/>
                  <a:pt x="f630" y="f960"/>
                  <a:pt x="f630" y="f961"/>
                </a:cubicBezTo>
                <a:cubicBezTo>
                  <a:pt x="f630" y="f962"/>
                  <a:pt x="f630" y="f962"/>
                  <a:pt x="f630" y="f963"/>
                </a:cubicBezTo>
                <a:cubicBezTo>
                  <a:pt x="f631" y="f963"/>
                  <a:pt x="f632" y="f963"/>
                  <a:pt x="f632" y="f963"/>
                </a:cubicBezTo>
                <a:cubicBezTo>
                  <a:pt x="f633" y="f964"/>
                  <a:pt x="f633" y="f965"/>
                  <a:pt x="f635" y="f965"/>
                </a:cubicBezTo>
                <a:cubicBezTo>
                  <a:pt x="f635" y="f964"/>
                  <a:pt x="f635" y="f964"/>
                  <a:pt x="f635" y="f964"/>
                </a:cubicBezTo>
                <a:cubicBezTo>
                  <a:pt x="f636" y="f964"/>
                  <a:pt x="f637" y="f964"/>
                  <a:pt x="f637" y="f964"/>
                </a:cubicBezTo>
                <a:cubicBezTo>
                  <a:pt x="f638" y="f965"/>
                  <a:pt x="f638" y="f965"/>
                  <a:pt x="f638" y="f965"/>
                </a:cubicBezTo>
                <a:cubicBezTo>
                  <a:pt x="f638" y="f965"/>
                  <a:pt x="f637" y="f965"/>
                  <a:pt x="f637" y="f965"/>
                </a:cubicBezTo>
                <a:cubicBezTo>
                  <a:pt x="f637" y="f966"/>
                  <a:pt x="f637" y="f966"/>
                  <a:pt x="f637" y="f966"/>
                </a:cubicBezTo>
                <a:cubicBezTo>
                  <a:pt x="f637" y="f967"/>
                  <a:pt x="f636" y="f967"/>
                  <a:pt x="f636" y="f967"/>
                </a:cubicBezTo>
                <a:cubicBezTo>
                  <a:pt x="f636" y="f968"/>
                  <a:pt x="f636" y="f968"/>
                  <a:pt x="f637" y="f968"/>
                </a:cubicBezTo>
                <a:cubicBezTo>
                  <a:pt x="f637" y="f968"/>
                  <a:pt x="f638" y="f968"/>
                  <a:pt x="f639" y="f968"/>
                </a:cubicBezTo>
                <a:cubicBezTo>
                  <a:pt x="f639" y="f969"/>
                  <a:pt x="f640" y="f969"/>
                  <a:pt x="f640" y="f969"/>
                </a:cubicBezTo>
                <a:cubicBezTo>
                  <a:pt x="f640" y="f968"/>
                  <a:pt x="f641" y="f968"/>
                  <a:pt x="f641" y="f968"/>
                </a:cubicBezTo>
                <a:cubicBezTo>
                  <a:pt x="f642" y="f969"/>
                  <a:pt x="f641" y="f970"/>
                  <a:pt x="f640" y="f970"/>
                </a:cubicBezTo>
                <a:cubicBezTo>
                  <a:pt x="f640" y="f970"/>
                  <a:pt x="f640" y="f970"/>
                  <a:pt x="f639" y="f970"/>
                </a:cubicBezTo>
                <a:cubicBezTo>
                  <a:pt x="f639" y="f970"/>
                  <a:pt x="f639" y="f971"/>
                  <a:pt x="f638" y="f971"/>
                </a:cubicBezTo>
                <a:cubicBezTo>
                  <a:pt x="f637" y="f971"/>
                  <a:pt x="f637" y="f971"/>
                  <a:pt x="f637" y="f972"/>
                </a:cubicBezTo>
                <a:cubicBezTo>
                  <a:pt x="f637" y="f973"/>
                  <a:pt x="f637" y="f973"/>
                  <a:pt x="f638" y="f973"/>
                </a:cubicBezTo>
                <a:cubicBezTo>
                  <a:pt x="f638" y="f974"/>
                  <a:pt x="f638" y="f974"/>
                  <a:pt x="f639" y="f974"/>
                </a:cubicBezTo>
                <a:cubicBezTo>
                  <a:pt x="f639" y="f974"/>
                  <a:pt x="f639" y="f975"/>
                  <a:pt x="f640" y="f975"/>
                </a:cubicBezTo>
                <a:cubicBezTo>
                  <a:pt x="f640" y="f975"/>
                  <a:pt x="f640" y="f975"/>
                  <a:pt x="f641" y="f975"/>
                </a:cubicBezTo>
                <a:cubicBezTo>
                  <a:pt x="f641" y="f975"/>
                  <a:pt x="f641" y="f976"/>
                  <a:pt x="f641" y="f976"/>
                </a:cubicBezTo>
                <a:cubicBezTo>
                  <a:pt x="f642" y="f976"/>
                  <a:pt x="f642" y="f976"/>
                  <a:pt x="f642" y="f976"/>
                </a:cubicBezTo>
                <a:cubicBezTo>
                  <a:pt x="f643" y="f975"/>
                  <a:pt x="f643" y="f975"/>
                  <a:pt x="f643" y="f976"/>
                </a:cubicBezTo>
                <a:cubicBezTo>
                  <a:pt x="f643" y="f976"/>
                  <a:pt x="f643" y="f976"/>
                  <a:pt x="f644" y="f977"/>
                </a:cubicBezTo>
                <a:cubicBezTo>
                  <a:pt x="f644" y="f977"/>
                  <a:pt x="f644" y="f977"/>
                  <a:pt x="f644" y="f978"/>
                </a:cubicBezTo>
                <a:cubicBezTo>
                  <a:pt x="f643" y="f978"/>
                  <a:pt x="f643" y="f978"/>
                  <a:pt x="f643" y="f978"/>
                </a:cubicBezTo>
                <a:cubicBezTo>
                  <a:pt x="f642" y="f977"/>
                  <a:pt x="f642" y="f978"/>
                  <a:pt x="f642" y="f978"/>
                </a:cubicBezTo>
                <a:cubicBezTo>
                  <a:pt x="f642" y="f979"/>
                  <a:pt x="f644" y="f978"/>
                  <a:pt x="f644" y="f979"/>
                </a:cubicBezTo>
                <a:cubicBezTo>
                  <a:pt x="f644" y="f979"/>
                  <a:pt x="f643" y="f980"/>
                  <a:pt x="f643" y="f980"/>
                </a:cubicBezTo>
                <a:cubicBezTo>
                  <a:pt x="f643" y="f980"/>
                  <a:pt x="f643" y="f981"/>
                  <a:pt x="f643" y="f980"/>
                </a:cubicBezTo>
                <a:cubicBezTo>
                  <a:pt x="f643" y="f980"/>
                  <a:pt x="f643" y="f980"/>
                  <a:pt x="f644" y="f980"/>
                </a:cubicBezTo>
                <a:cubicBezTo>
                  <a:pt x="f644" y="f980"/>
                  <a:pt x="f644" y="f980"/>
                  <a:pt x="f644" y="f980"/>
                </a:cubicBezTo>
                <a:cubicBezTo>
                  <a:pt x="f645" y="f980"/>
                  <a:pt x="f645" y="f979"/>
                  <a:pt x="f645" y="f979"/>
                </a:cubicBezTo>
                <a:cubicBezTo>
                  <a:pt x="f646" y="f979"/>
                  <a:pt x="f646" y="f980"/>
                  <a:pt x="f646" y="f980"/>
                </a:cubicBezTo>
                <a:cubicBezTo>
                  <a:pt x="f646" y="f980"/>
                  <a:pt x="f647" y="f980"/>
                  <a:pt x="f647" y="f980"/>
                </a:cubicBezTo>
                <a:cubicBezTo>
                  <a:pt x="f649" y="f980"/>
                  <a:pt x="f650" y="f979"/>
                  <a:pt x="f882" y="f978"/>
                </a:cubicBezTo>
                <a:cubicBezTo>
                  <a:pt x="f882" y="f979"/>
                  <a:pt x="f650" y="f979"/>
                  <a:pt x="f649" y="f980"/>
                </a:cubicBezTo>
                <a:cubicBezTo>
                  <a:pt x="f649" y="f980"/>
                  <a:pt x="f649" y="f980"/>
                  <a:pt x="f648" y="f981"/>
                </a:cubicBezTo>
                <a:cubicBezTo>
                  <a:pt x="f648" y="f981"/>
                  <a:pt x="f647" y="f981"/>
                  <a:pt x="f647" y="f981"/>
                </a:cubicBezTo>
                <a:cubicBezTo>
                  <a:pt x="f646" y="f981"/>
                  <a:pt x="f646" y="f980"/>
                  <a:pt x="f645" y="f980"/>
                </a:cubicBezTo>
                <a:cubicBezTo>
                  <a:pt x="f645" y="f981"/>
                  <a:pt x="f646" y="f981"/>
                  <a:pt x="f646" y="f982"/>
                </a:cubicBezTo>
                <a:cubicBezTo>
                  <a:pt x="f646" y="f982"/>
                  <a:pt x="f645" y="f982"/>
                  <a:pt x="f645" y="f983"/>
                </a:cubicBezTo>
                <a:cubicBezTo>
                  <a:pt x="f645" y="f983"/>
                  <a:pt x="f645" y="f983"/>
                  <a:pt x="f645" y="f983"/>
                </a:cubicBezTo>
                <a:cubicBezTo>
                  <a:pt x="f645" y="f984"/>
                  <a:pt x="f644" y="f984"/>
                  <a:pt x="f644" y="f985"/>
                </a:cubicBezTo>
                <a:cubicBezTo>
                  <a:pt x="f644" y="f986"/>
                  <a:pt x="f645" y="f986"/>
                  <a:pt x="f646" y="f986"/>
                </a:cubicBezTo>
                <a:cubicBezTo>
                  <a:pt x="f647" y="f986"/>
                  <a:pt x="f647" y="f984"/>
                  <a:pt x="f648" y="f985"/>
                </a:cubicBezTo>
                <a:cubicBezTo>
                  <a:pt x="f649" y="f986"/>
                  <a:pt x="f649" y="f985"/>
                  <a:pt x="f650" y="f985"/>
                </a:cubicBezTo>
                <a:cubicBezTo>
                  <a:pt x="f650" y="f984"/>
                  <a:pt x="f650" y="f984"/>
                  <a:pt x="f882" y="f985"/>
                </a:cubicBezTo>
                <a:cubicBezTo>
                  <a:pt x="f882" y="f985"/>
                  <a:pt x="f882" y="f985"/>
                  <a:pt x="f882" y="f985"/>
                </a:cubicBezTo>
                <a:cubicBezTo>
                  <a:pt x="f882" y="f985"/>
                  <a:pt x="f651" y="f985"/>
                  <a:pt x="f651" y="f985"/>
                </a:cubicBezTo>
                <a:cubicBezTo>
                  <a:pt x="f651" y="f985"/>
                  <a:pt x="f651" y="f985"/>
                  <a:pt x="f652" y="f985"/>
                </a:cubicBezTo>
                <a:cubicBezTo>
                  <a:pt x="f652" y="f985"/>
                  <a:pt x="f652" y="f984"/>
                  <a:pt x="f653" y="f984"/>
                </a:cubicBezTo>
                <a:cubicBezTo>
                  <a:pt x="f653" y="f985"/>
                  <a:pt x="f653" y="f985"/>
                  <a:pt x="f653" y="f985"/>
                </a:cubicBezTo>
                <a:cubicBezTo>
                  <a:pt x="f653" y="f985"/>
                  <a:pt x="f654" y="f985"/>
                  <a:pt x="f654" y="f986"/>
                </a:cubicBezTo>
                <a:cubicBezTo>
                  <a:pt x="f653" y="f986"/>
                  <a:pt x="f652" y="f986"/>
                  <a:pt x="f652" y="f986"/>
                </a:cubicBezTo>
                <a:cubicBezTo>
                  <a:pt x="f651" y="f986"/>
                  <a:pt x="f651" y="f986"/>
                  <a:pt x="f882" y="f986"/>
                </a:cubicBezTo>
                <a:cubicBezTo>
                  <a:pt x="f882" y="f987"/>
                  <a:pt x="f650" y="f986"/>
                  <a:pt x="f650" y="f987"/>
                </a:cubicBezTo>
                <a:cubicBezTo>
                  <a:pt x="f649" y="f987"/>
                  <a:pt x="f649" y="f988"/>
                  <a:pt x="f648" y="f988"/>
                </a:cubicBezTo>
                <a:cubicBezTo>
                  <a:pt x="f648" y="f988"/>
                  <a:pt x="f648" y="f989"/>
                  <a:pt x="f649" y="f989"/>
                </a:cubicBezTo>
                <a:cubicBezTo>
                  <a:pt x="f650" y="f989"/>
                  <a:pt x="f649" y="f989"/>
                  <a:pt x="f649" y="f990"/>
                </a:cubicBezTo>
                <a:cubicBezTo>
                  <a:pt x="f649" y="f991"/>
                  <a:pt x="f649" y="f991"/>
                  <a:pt x="f650" y="f991"/>
                </a:cubicBezTo>
                <a:cubicBezTo>
                  <a:pt x="f650" y="f992"/>
                  <a:pt x="f882" y="f992"/>
                  <a:pt x="f882" y="f992"/>
                </a:cubicBezTo>
                <a:cubicBezTo>
                  <a:pt x="f882" y="f992"/>
                  <a:pt x="f651" y="f991"/>
                  <a:pt x="f651" y="f992"/>
                </a:cubicBezTo>
                <a:cubicBezTo>
                  <a:pt x="f651" y="f992"/>
                  <a:pt x="f651" y="f992"/>
                  <a:pt x="f651" y="f993"/>
                </a:cubicBezTo>
                <a:cubicBezTo>
                  <a:pt x="f882" y="f993"/>
                  <a:pt x="f651" y="f993"/>
                  <a:pt x="f651" y="f994"/>
                </a:cubicBezTo>
                <a:cubicBezTo>
                  <a:pt x="f652" y="f995"/>
                  <a:pt x="f650" y="f994"/>
                  <a:pt x="f882" y="f995"/>
                </a:cubicBezTo>
                <a:cubicBezTo>
                  <a:pt x="f882" y="f995"/>
                  <a:pt x="f651" y="f995"/>
                  <a:pt x="f651" y="f995"/>
                </a:cubicBezTo>
                <a:cubicBezTo>
                  <a:pt x="f652" y="f995"/>
                  <a:pt x="f652" y="f996"/>
                  <a:pt x="f652" y="f996"/>
                </a:cubicBezTo>
                <a:cubicBezTo>
                  <a:pt x="f652" y="f996"/>
                  <a:pt x="f653" y="f996"/>
                  <a:pt x="f653" y="f995"/>
                </a:cubicBezTo>
                <a:cubicBezTo>
                  <a:pt x="f653" y="f995"/>
                  <a:pt x="f654" y="f995"/>
                  <a:pt x="f654" y="f995"/>
                </a:cubicBezTo>
                <a:cubicBezTo>
                  <a:pt x="f654" y="f995"/>
                  <a:pt x="f655" y="f995"/>
                  <a:pt x="f655" y="f995"/>
                </a:cubicBezTo>
                <a:cubicBezTo>
                  <a:pt x="f655" y="f995"/>
                  <a:pt x="f656" y="f995"/>
                  <a:pt x="f656" y="f995"/>
                </a:cubicBezTo>
                <a:cubicBezTo>
                  <a:pt x="f657" y="f995"/>
                  <a:pt x="f658" y="f995"/>
                  <a:pt x="f658" y="f995"/>
                </a:cubicBezTo>
                <a:cubicBezTo>
                  <a:pt x="f659" y="f994"/>
                  <a:pt x="f659" y="f993"/>
                  <a:pt x="f659" y="f994"/>
                </a:cubicBezTo>
                <a:cubicBezTo>
                  <a:pt x="f659" y="f994"/>
                  <a:pt x="f659" y="f995"/>
                  <a:pt x="f659" y="f995"/>
                </a:cubicBezTo>
                <a:cubicBezTo>
                  <a:pt x="f659" y="f995"/>
                  <a:pt x="f664" y="f995"/>
                  <a:pt x="f664" y="f995"/>
                </a:cubicBezTo>
                <a:cubicBezTo>
                  <a:pt x="f664" y="f995"/>
                  <a:pt x="f659" y="f995"/>
                  <a:pt x="f659" y="f995"/>
                </a:cubicBezTo>
                <a:cubicBezTo>
                  <a:pt x="f658" y="f995"/>
                  <a:pt x="f658" y="f995"/>
                  <a:pt x="f658" y="f995"/>
                </a:cubicBezTo>
                <a:cubicBezTo>
                  <a:pt x="f657" y="f995"/>
                  <a:pt x="f657" y="f995"/>
                  <a:pt x="f657" y="f995"/>
                </a:cubicBezTo>
                <a:cubicBezTo>
                  <a:pt x="f656" y="f995"/>
                  <a:pt x="f655" y="f995"/>
                  <a:pt x="f654" y="f996"/>
                </a:cubicBezTo>
                <a:cubicBezTo>
                  <a:pt x="f654" y="f996"/>
                  <a:pt x="f654" y="f996"/>
                  <a:pt x="f654" y="f996"/>
                </a:cubicBezTo>
                <a:cubicBezTo>
                  <a:pt x="f653" y="f997"/>
                  <a:pt x="f653" y="f996"/>
                  <a:pt x="f653" y="f997"/>
                </a:cubicBezTo>
                <a:cubicBezTo>
                  <a:pt x="f652" y="f998"/>
                  <a:pt x="f655" y="f997"/>
                  <a:pt x="f655" y="f998"/>
                </a:cubicBezTo>
                <a:cubicBezTo>
                  <a:pt x="f655" y="f999"/>
                  <a:pt x="f655" y="f999"/>
                  <a:pt x="f655" y="f1000"/>
                </a:cubicBezTo>
                <a:cubicBezTo>
                  <a:pt x="f655" y="f1000"/>
                  <a:pt x="f655" y="f1000"/>
                  <a:pt x="f656" y="f1000"/>
                </a:cubicBezTo>
                <a:cubicBezTo>
                  <a:pt x="f656" y="f999"/>
                  <a:pt x="f656" y="f999"/>
                  <a:pt x="f656" y="f999"/>
                </a:cubicBezTo>
                <a:cubicBezTo>
                  <a:pt x="f657" y="f999"/>
                  <a:pt x="f657" y="f1000"/>
                  <a:pt x="f657" y="f1000"/>
                </a:cubicBezTo>
                <a:cubicBezTo>
                  <a:pt x="f657" y="f1000"/>
                  <a:pt x="f657" y="f1000"/>
                  <a:pt x="f657" y="f1000"/>
                </a:cubicBezTo>
                <a:cubicBezTo>
                  <a:pt x="f658" y="f1000"/>
                  <a:pt x="f658" y="f1000"/>
                  <a:pt x="f658" y="f1000"/>
                </a:cubicBezTo>
                <a:cubicBezTo>
                  <a:pt x="f658" y="f1001"/>
                  <a:pt x="f659" y="f1001"/>
                  <a:pt x="f659" y="f1001"/>
                </a:cubicBezTo>
                <a:cubicBezTo>
                  <a:pt x="f664" y="f1001"/>
                  <a:pt x="f664" y="f1001"/>
                  <a:pt x="f659" y="f1002"/>
                </a:cubicBezTo>
                <a:cubicBezTo>
                  <a:pt x="f659" y="f1002"/>
                  <a:pt x="f658" y="f1001"/>
                  <a:pt x="f658" y="f1001"/>
                </a:cubicBezTo>
                <a:cubicBezTo>
                  <a:pt x="f657" y="f1001"/>
                  <a:pt x="f657" y="f1001"/>
                  <a:pt x="f657" y="f1002"/>
                </a:cubicBezTo>
                <a:cubicBezTo>
                  <a:pt x="f657" y="f1002"/>
                  <a:pt x="f657" y="f1003"/>
                  <a:pt x="f657" y="f1003"/>
                </a:cubicBezTo>
                <a:cubicBezTo>
                  <a:pt x="f658" y="f1003"/>
                  <a:pt x="f658" y="f1003"/>
                  <a:pt x="f658" y="f1003"/>
                </a:cubicBezTo>
                <a:cubicBezTo>
                  <a:pt x="f659" y="f1004"/>
                  <a:pt x="f659" y="f1004"/>
                  <a:pt x="f659" y="f1004"/>
                </a:cubicBezTo>
                <a:cubicBezTo>
                  <a:pt x="f659" y="f1005"/>
                  <a:pt x="f664" y="f1005"/>
                  <a:pt x="f660" y="f1005"/>
                </a:cubicBezTo>
                <a:cubicBezTo>
                  <a:pt x="f660" y="f1006"/>
                  <a:pt x="f661" y="f1006"/>
                  <a:pt x="f661" y="f1006"/>
                </a:cubicBezTo>
                <a:cubicBezTo>
                  <a:pt x="f661" y="f1006"/>
                  <a:pt x="f661" y="f1007"/>
                  <a:pt x="f661" y="f1008"/>
                </a:cubicBezTo>
                <a:cubicBezTo>
                  <a:pt x="f661" y="f1008"/>
                  <a:pt x="f661" y="f1008"/>
                  <a:pt x="f661" y="f1008"/>
                </a:cubicBezTo>
                <a:cubicBezTo>
                  <a:pt x="f660" y="f1009"/>
                  <a:pt x="f660" y="f1009"/>
                  <a:pt x="f661" y="f1009"/>
                </a:cubicBezTo>
                <a:cubicBezTo>
                  <a:pt x="f661" y="f1009"/>
                  <a:pt x="f661" y="f1009"/>
                  <a:pt x="f661" y="f1009"/>
                </a:cubicBezTo>
                <a:cubicBezTo>
                  <a:pt x="f661" y="f1010"/>
                  <a:pt x="f661" y="f1009"/>
                  <a:pt x="f661" y="f1010"/>
                </a:cubicBezTo>
                <a:cubicBezTo>
                  <a:pt x="f661" y="f1010"/>
                  <a:pt x="f661" y="f1011"/>
                  <a:pt x="f661" y="f1011"/>
                </a:cubicBezTo>
                <a:cubicBezTo>
                  <a:pt x="f662" y="f1012"/>
                  <a:pt x="f663" y="f1011"/>
                  <a:pt x="f663" y="f1011"/>
                </a:cubicBezTo>
                <a:cubicBezTo>
                  <a:pt x="f663" y="f1010"/>
                  <a:pt x="f665" y="f1010"/>
                  <a:pt x="f665" y="f1010"/>
                </a:cubicBezTo>
                <a:cubicBezTo>
                  <a:pt x="f665" y="f1010"/>
                  <a:pt x="f665" y="f1009"/>
                  <a:pt x="f665" y="f1009"/>
                </a:cubicBezTo>
                <a:cubicBezTo>
                  <a:pt x="f666" y="f1010"/>
                  <a:pt x="f666" y="f1010"/>
                  <a:pt x="f666" y="f1010"/>
                </a:cubicBezTo>
                <a:cubicBezTo>
                  <a:pt x="f666" y="f1010"/>
                  <a:pt x="f666" y="f1011"/>
                  <a:pt x="f666" y="f1011"/>
                </a:cubicBezTo>
                <a:cubicBezTo>
                  <a:pt x="f666" y="f1011"/>
                  <a:pt x="f665" y="f1011"/>
                  <a:pt x="f665" y="f1011"/>
                </a:cubicBezTo>
                <a:cubicBezTo>
                  <a:pt x="f665" y="f1010"/>
                  <a:pt x="f663" y="f1011"/>
                  <a:pt x="f665" y="f1012"/>
                </a:cubicBezTo>
                <a:cubicBezTo>
                  <a:pt x="f665" y="f1012"/>
                  <a:pt x="f666" y="f1012"/>
                  <a:pt x="f666" y="f1012"/>
                </a:cubicBezTo>
                <a:cubicBezTo>
                  <a:pt x="f666" y="f1012"/>
                  <a:pt x="f667" y="f1012"/>
                  <a:pt x="f667" y="f1012"/>
                </a:cubicBezTo>
                <a:cubicBezTo>
                  <a:pt x="f668" y="f1012"/>
                  <a:pt x="f668" y="f1011"/>
                  <a:pt x="f668" y="f1011"/>
                </a:cubicBezTo>
                <a:cubicBezTo>
                  <a:pt x="f669" y="f1011"/>
                  <a:pt x="f668" y="f1012"/>
                  <a:pt x="f668" y="f1013"/>
                </a:cubicBezTo>
                <a:cubicBezTo>
                  <a:pt x="f668" y="f1013"/>
                  <a:pt x="f668" y="f1013"/>
                  <a:pt x="f667" y="f1014"/>
                </a:cubicBezTo>
                <a:cubicBezTo>
                  <a:pt x="f667" y="f1014"/>
                  <a:pt x="f667" y="f1014"/>
                  <a:pt x="f667" y="f1015"/>
                </a:cubicBezTo>
                <a:cubicBezTo>
                  <a:pt x="f667" y="f1015"/>
                  <a:pt x="f667" y="f1015"/>
                  <a:pt x="f666" y="f1015"/>
                </a:cubicBezTo>
                <a:cubicBezTo>
                  <a:pt x="f666" y="f1016"/>
                  <a:pt x="f665" y="f1015"/>
                  <a:pt x="f665" y="f1015"/>
                </a:cubicBezTo>
                <a:cubicBezTo>
                  <a:pt x="f665" y="f1016"/>
                  <a:pt x="f665" y="f1016"/>
                  <a:pt x="f665" y="f1016"/>
                </a:cubicBezTo>
                <a:cubicBezTo>
                  <a:pt x="f666" y="f1016"/>
                  <a:pt x="f666" y="f1016"/>
                  <a:pt x="f666" y="f1017"/>
                </a:cubicBezTo>
                <a:cubicBezTo>
                  <a:pt x="f665" y="f1017"/>
                  <a:pt x="f665" y="f1017"/>
                  <a:pt x="f665" y="f1017"/>
                </a:cubicBezTo>
                <a:cubicBezTo>
                  <a:pt x="f665" y="f1018"/>
                  <a:pt x="f666" y="f1018"/>
                  <a:pt x="f666" y="f1018"/>
                </a:cubicBezTo>
                <a:cubicBezTo>
                  <a:pt x="f667" y="f1018"/>
                  <a:pt x="f667" y="f1018"/>
                  <a:pt x="f667" y="f1018"/>
                </a:cubicBezTo>
                <a:cubicBezTo>
                  <a:pt x="f668" y="f1019"/>
                  <a:pt x="f668" y="f1018"/>
                  <a:pt x="f668" y="f1018"/>
                </a:cubicBezTo>
                <a:cubicBezTo>
                  <a:pt x="f669" y="f1018"/>
                  <a:pt x="f669" y="f1019"/>
                  <a:pt x="f669" y="f1019"/>
                </a:cubicBezTo>
                <a:cubicBezTo>
                  <a:pt x="f670" y="f1019"/>
                  <a:pt x="f669" y="f1019"/>
                  <a:pt x="f670" y="f1019"/>
                </a:cubicBezTo>
                <a:cubicBezTo>
                  <a:pt x="f670" y="f1019"/>
                  <a:pt x="f670" y="f1019"/>
                  <a:pt x="f670" y="f1019"/>
                </a:cubicBezTo>
                <a:cubicBezTo>
                  <a:pt x="f670" y="f1018"/>
                  <a:pt x="f669" y="f1018"/>
                  <a:pt x="f669" y="f1018"/>
                </a:cubicBezTo>
                <a:cubicBezTo>
                  <a:pt x="f669" y="f1018"/>
                  <a:pt x="f669" y="f1017"/>
                  <a:pt x="f670" y="f1017"/>
                </a:cubicBezTo>
                <a:cubicBezTo>
                  <a:pt x="f670" y="f1016"/>
                  <a:pt x="f670" y="f1016"/>
                  <a:pt x="f670" y="f1015"/>
                </a:cubicBezTo>
                <a:cubicBezTo>
                  <a:pt x="f670" y="f1014"/>
                  <a:pt x="f869" y="f1014"/>
                  <a:pt x="f869" y="f1013"/>
                </a:cubicBezTo>
                <a:cubicBezTo>
                  <a:pt x="f671" y="f1012"/>
                  <a:pt x="f671" y="f1012"/>
                  <a:pt x="f671" y="f1011"/>
                </a:cubicBezTo>
                <a:cubicBezTo>
                  <a:pt x="f671" y="f1011"/>
                  <a:pt x="f671" y="f1010"/>
                  <a:pt x="f671" y="f1010"/>
                </a:cubicBezTo>
                <a:cubicBezTo>
                  <a:pt x="f185" y="f1010"/>
                  <a:pt x="f185" y="f1009"/>
                  <a:pt x="f185" y="f1009"/>
                </a:cubicBezTo>
                <a:cubicBezTo>
                  <a:pt x="f53" y="f1009"/>
                  <a:pt x="f185" y="f1008"/>
                  <a:pt x="f53" y="f1008"/>
                </a:cubicBezTo>
                <a:cubicBezTo>
                  <a:pt x="f53" y="f1008"/>
                  <a:pt x="f55" y="f1008"/>
                  <a:pt x="f55" y="f1008"/>
                </a:cubicBezTo>
                <a:cubicBezTo>
                  <a:pt x="f56" y="f1009"/>
                  <a:pt x="f56" y="f1008"/>
                  <a:pt x="f57" y="f1007"/>
                </a:cubicBezTo>
                <a:cubicBezTo>
                  <a:pt x="f57" y="f1007"/>
                  <a:pt x="f57" y="f1007"/>
                  <a:pt x="f57" y="f1006"/>
                </a:cubicBezTo>
                <a:cubicBezTo>
                  <a:pt x="f57" y="f1006"/>
                  <a:pt x="f57" y="f1005"/>
                  <a:pt x="f57" y="f1004"/>
                </a:cubicBezTo>
                <a:cubicBezTo>
                  <a:pt x="f57" y="f1004"/>
                  <a:pt x="f57" y="f1004"/>
                  <a:pt x="f57" y="f1004"/>
                </a:cubicBezTo>
                <a:cubicBezTo>
                  <a:pt x="f56" y="f1003"/>
                  <a:pt x="f57" y="f1003"/>
                  <a:pt x="f57" y="f1003"/>
                </a:cubicBezTo>
                <a:cubicBezTo>
                  <a:pt x="f56" y="f1003"/>
                  <a:pt x="f55" y="f1003"/>
                  <a:pt x="f56" y="f1002"/>
                </a:cubicBezTo>
                <a:cubicBezTo>
                  <a:pt x="f56" y="f1002"/>
                  <a:pt x="f56" y="f1002"/>
                  <a:pt x="f56" y="f1002"/>
                </a:cubicBezTo>
                <a:cubicBezTo>
                  <a:pt x="f57" y="f1002"/>
                  <a:pt x="f57" y="f1002"/>
                  <a:pt x="f57" y="f1002"/>
                </a:cubicBezTo>
                <a:cubicBezTo>
                  <a:pt x="f57" y="f1002"/>
                  <a:pt x="f57" y="f1003"/>
                  <a:pt x="f58" y="f1002"/>
                </a:cubicBezTo>
                <a:cubicBezTo>
                  <a:pt x="f58" y="f1002"/>
                  <a:pt x="f58" y="f1002"/>
                  <a:pt x="f58" y="f1002"/>
                </a:cubicBezTo>
                <a:cubicBezTo>
                  <a:pt x="f57" y="f1001"/>
                  <a:pt x="f57" y="f1001"/>
                  <a:pt x="f56" y="f1001"/>
                </a:cubicBezTo>
                <a:cubicBezTo>
                  <a:pt x="f56" y="f1001"/>
                  <a:pt x="f56" y="f1001"/>
                  <a:pt x="f56" y="f1001"/>
                </a:cubicBezTo>
                <a:cubicBezTo>
                  <a:pt x="f56" y="f1001"/>
                  <a:pt x="f56" y="f1000"/>
                  <a:pt x="f56" y="f1000"/>
                </a:cubicBezTo>
                <a:cubicBezTo>
                  <a:pt x="f56" y="f1000"/>
                  <a:pt x="f57" y="f999"/>
                  <a:pt x="f57" y="f1000"/>
                </a:cubicBezTo>
                <a:cubicBezTo>
                  <a:pt x="f57" y="f1000"/>
                  <a:pt x="f57" y="f1001"/>
                  <a:pt x="f58" y="f1000"/>
                </a:cubicBezTo>
                <a:cubicBezTo>
                  <a:pt x="f58" y="f1000"/>
                  <a:pt x="f58" y="f1000"/>
                  <a:pt x="f58" y="f999"/>
                </a:cubicBezTo>
                <a:cubicBezTo>
                  <a:pt x="f57" y="f999"/>
                  <a:pt x="f57" y="f999"/>
                  <a:pt x="f57" y="f999"/>
                </a:cubicBezTo>
                <a:cubicBezTo>
                  <a:pt x="f57" y="f999"/>
                  <a:pt x="f57" y="f999"/>
                  <a:pt x="f57" y="f998"/>
                </a:cubicBezTo>
                <a:cubicBezTo>
                  <a:pt x="f57" y="f998"/>
                  <a:pt x="f57" y="f998"/>
                  <a:pt x="f58" y="f997"/>
                </a:cubicBezTo>
                <a:cubicBezTo>
                  <a:pt x="f58" y="f997"/>
                  <a:pt x="f58" y="f997"/>
                  <a:pt x="f58" y="f998"/>
                </a:cubicBezTo>
                <a:cubicBezTo>
                  <a:pt x="f184" y="f998"/>
                  <a:pt x="f184" y="f998"/>
                  <a:pt x="f184" y="f998"/>
                </a:cubicBezTo>
                <a:cubicBezTo>
                  <a:pt x="f184" y="f999"/>
                  <a:pt x="f184" y="f999"/>
                  <a:pt x="f59" y="f999"/>
                </a:cubicBezTo>
                <a:cubicBezTo>
                  <a:pt x="f59" y="f998"/>
                  <a:pt x="f59" y="f998"/>
                  <a:pt x="f59" y="f997"/>
                </a:cubicBezTo>
                <a:cubicBezTo>
                  <a:pt x="f59" y="f997"/>
                  <a:pt x="f59" y="f997"/>
                  <a:pt x="f59" y="f996"/>
                </a:cubicBezTo>
                <a:cubicBezTo>
                  <a:pt x="f184" y="f996"/>
                  <a:pt x="f184" y="f997"/>
                  <a:pt x="f184" y="f996"/>
                </a:cubicBezTo>
                <a:cubicBezTo>
                  <a:pt x="f184" y="f996"/>
                  <a:pt x="f59" y="f995"/>
                  <a:pt x="f184" y="f995"/>
                </a:cubicBezTo>
                <a:cubicBezTo>
                  <a:pt x="f184" y="f995"/>
                  <a:pt x="f58" y="f995"/>
                  <a:pt x="f58" y="f995"/>
                </a:cubicBezTo>
                <a:cubicBezTo>
                  <a:pt x="f58" y="f995"/>
                  <a:pt x="f57" y="f996"/>
                  <a:pt x="f57" y="f995"/>
                </a:cubicBezTo>
                <a:cubicBezTo>
                  <a:pt x="f56" y="f995"/>
                  <a:pt x="f56" y="f995"/>
                  <a:pt x="f57" y="f995"/>
                </a:cubicBezTo>
                <a:cubicBezTo>
                  <a:pt x="f57" y="f994"/>
                  <a:pt x="f58" y="f995"/>
                  <a:pt x="f184" y="f995"/>
                </a:cubicBezTo>
                <a:cubicBezTo>
                  <a:pt x="f184" y="f995"/>
                  <a:pt x="f183" y="f995"/>
                  <a:pt x="f59" y="f994"/>
                </a:cubicBezTo>
                <a:cubicBezTo>
                  <a:pt x="f59" y="f994"/>
                  <a:pt x="f184" y="f994"/>
                  <a:pt x="f184" y="f993"/>
                </a:cubicBezTo>
                <a:cubicBezTo>
                  <a:pt x="f59" y="f993"/>
                  <a:pt x="f59" y="f993"/>
                  <a:pt x="f59" y="f994"/>
                </a:cubicBezTo>
                <a:cubicBezTo>
                  <a:pt x="f183" y="f994"/>
                  <a:pt x="f183" y="f994"/>
                  <a:pt x="f183" y="f994"/>
                </a:cubicBezTo>
                <a:cubicBezTo>
                  <a:pt x="f183" y="f994"/>
                  <a:pt x="f183" y="f995"/>
                  <a:pt x="f60" y="f994"/>
                </a:cubicBezTo>
                <a:cubicBezTo>
                  <a:pt x="f60" y="f994"/>
                  <a:pt x="f60" y="f993"/>
                  <a:pt x="f60" y="f993"/>
                </a:cubicBezTo>
                <a:cubicBezTo>
                  <a:pt x="f60" y="f993"/>
                  <a:pt x="f60" y="f992"/>
                  <a:pt x="f60" y="f992"/>
                </a:cubicBezTo>
                <a:cubicBezTo>
                  <a:pt x="f60" y="f992"/>
                  <a:pt x="f60" y="f992"/>
                  <a:pt x="f183" y="f991"/>
                </a:cubicBezTo>
                <a:cubicBezTo>
                  <a:pt x="f183" y="f991"/>
                  <a:pt x="f183" y="f991"/>
                  <a:pt x="f60" y="f991"/>
                </a:cubicBezTo>
                <a:cubicBezTo>
                  <a:pt x="f60" y="f991"/>
                  <a:pt x="f60" y="f990"/>
                  <a:pt x="f61" y="f990"/>
                </a:cubicBezTo>
                <a:cubicBezTo>
                  <a:pt x="f61" y="f990"/>
                  <a:pt x="f61" y="f990"/>
                  <a:pt x="f61" y="f989"/>
                </a:cubicBezTo>
                <a:cubicBezTo>
                  <a:pt x="f61" y="f989"/>
                  <a:pt x="f61" y="f989"/>
                  <a:pt x="f61" y="f989"/>
                </a:cubicBezTo>
                <a:cubicBezTo>
                  <a:pt x="f60" y="f989"/>
                  <a:pt x="f61" y="f989"/>
                  <a:pt x="f60" y="f989"/>
                </a:cubicBezTo>
                <a:cubicBezTo>
                  <a:pt x="f60" y="f988"/>
                  <a:pt x="f60" y="f988"/>
                  <a:pt x="f60" y="f988"/>
                </a:cubicBezTo>
                <a:cubicBezTo>
                  <a:pt x="f183" y="f987"/>
                  <a:pt x="f60" y="f987"/>
                  <a:pt x="f60" y="f986"/>
                </a:cubicBezTo>
                <a:cubicBezTo>
                  <a:pt x="f60" y="f986"/>
                  <a:pt x="f183" y="f984"/>
                  <a:pt x="f60" y="f984"/>
                </a:cubicBezTo>
                <a:cubicBezTo>
                  <a:pt x="f60" y="f984"/>
                  <a:pt x="f60" y="f984"/>
                  <a:pt x="f60" y="f985"/>
                </a:cubicBezTo>
                <a:cubicBezTo>
                  <a:pt x="f60" y="f985"/>
                  <a:pt x="f61" y="f985"/>
                  <a:pt x="f61" y="f986"/>
                </a:cubicBezTo>
                <a:cubicBezTo>
                  <a:pt x="f61" y="f986"/>
                  <a:pt x="f61" y="f986"/>
                  <a:pt x="f60" y="f987"/>
                </a:cubicBezTo>
                <a:cubicBezTo>
                  <a:pt x="f60" y="f987"/>
                  <a:pt x="f60" y="f987"/>
                  <a:pt x="f60" y="f988"/>
                </a:cubicBezTo>
                <a:cubicBezTo>
                  <a:pt x="f61" y="f988"/>
                  <a:pt x="f61" y="f988"/>
                  <a:pt x="f61" y="f988"/>
                </a:cubicBezTo>
                <a:cubicBezTo>
                  <a:pt x="f63" y="f989"/>
                  <a:pt x="f63" y="f989"/>
                  <a:pt x="f63" y="f990"/>
                </a:cubicBezTo>
                <a:cubicBezTo>
                  <a:pt x="f64" y="f990"/>
                  <a:pt x="f64" y="f990"/>
                  <a:pt x="f65" y="f990"/>
                </a:cubicBezTo>
                <a:cubicBezTo>
                  <a:pt x="f65" y="f991"/>
                  <a:pt x="f65" y="f991"/>
                  <a:pt x="f67" y="f991"/>
                </a:cubicBezTo>
                <a:cubicBezTo>
                  <a:pt x="f67" y="f992"/>
                  <a:pt x="f67" y="f991"/>
                  <a:pt x="f69" y="f991"/>
                </a:cubicBezTo>
                <a:cubicBezTo>
                  <a:pt x="f69" y="f990"/>
                  <a:pt x="f71" y="f990"/>
                  <a:pt x="f71" y="f989"/>
                </a:cubicBezTo>
                <a:cubicBezTo>
                  <a:pt x="f73" y="f988"/>
                  <a:pt x="f73" y="f987"/>
                  <a:pt x="f73" y="f987"/>
                </a:cubicBezTo>
                <a:cubicBezTo>
                  <a:pt x="f73" y="f986"/>
                  <a:pt x="f74" y="f985"/>
                  <a:pt x="f75" y="f985"/>
                </a:cubicBezTo>
                <a:cubicBezTo>
                  <a:pt x="f77" y="f985"/>
                  <a:pt x="f77" y="f984"/>
                  <a:pt x="f78" y="f984"/>
                </a:cubicBezTo>
                <a:cubicBezTo>
                  <a:pt x="f78" y="f984"/>
                  <a:pt x="f182" y="f984"/>
                  <a:pt x="f182" y="f983"/>
                </a:cubicBezTo>
                <a:cubicBezTo>
                  <a:pt x="f80" y="f983"/>
                  <a:pt x="f82" y="f983"/>
                  <a:pt x="f84" y="f983"/>
                </a:cubicBezTo>
                <a:cubicBezTo>
                  <a:pt x="f86" y="f982"/>
                  <a:pt x="f86" y="f982"/>
                  <a:pt x="f87" y="f982"/>
                </a:cubicBezTo>
                <a:cubicBezTo>
                  <a:pt x="f87" y="f981"/>
                  <a:pt x="f89" y="f981"/>
                  <a:pt x="f89" y="f981"/>
                </a:cubicBezTo>
                <a:cubicBezTo>
                  <a:pt x="f89" y="f980"/>
                  <a:pt x="f89" y="f979"/>
                  <a:pt x="f91" y="f979"/>
                </a:cubicBezTo>
                <a:cubicBezTo>
                  <a:pt x="f91" y="f979"/>
                  <a:pt x="f91" y="f980"/>
                  <a:pt x="f91" y="f980"/>
                </a:cubicBezTo>
                <a:cubicBezTo>
                  <a:pt x="f91" y="f981"/>
                  <a:pt x="f91" y="f981"/>
                  <a:pt x="f91" y="f981"/>
                </a:cubicBezTo>
                <a:cubicBezTo>
                  <a:pt x="f89" y="f982"/>
                  <a:pt x="f91" y="f982"/>
                  <a:pt x="f91" y="f982"/>
                </a:cubicBezTo>
                <a:cubicBezTo>
                  <a:pt x="f91" y="f982"/>
                  <a:pt x="f91" y="f983"/>
                  <a:pt x="f91" y="f983"/>
                </a:cubicBezTo>
                <a:cubicBezTo>
                  <a:pt x="f91" y="f984"/>
                  <a:pt x="f91" y="f984"/>
                  <a:pt x="f91" y="f984"/>
                </a:cubicBezTo>
                <a:cubicBezTo>
                  <a:pt x="f91" y="f985"/>
                  <a:pt x="f93" y="f985"/>
                  <a:pt x="f93" y="f985"/>
                </a:cubicBezTo>
                <a:cubicBezTo>
                  <a:pt x="f93" y="f984"/>
                  <a:pt x="f93" y="f984"/>
                  <a:pt x="f93" y="f984"/>
                </a:cubicBezTo>
                <a:cubicBezTo>
                  <a:pt x="f93" y="f983"/>
                  <a:pt x="f93" y="f983"/>
                  <a:pt x="f96" y="f983"/>
                </a:cubicBezTo>
                <a:cubicBezTo>
                  <a:pt x="f96" y="f982"/>
                  <a:pt x="f96" y="f983"/>
                  <a:pt x="f96" y="f983"/>
                </a:cubicBezTo>
                <a:cubicBezTo>
                  <a:pt x="f97" y="f984"/>
                  <a:pt x="f97" y="f984"/>
                  <a:pt x="f97" y="f984"/>
                </a:cubicBezTo>
                <a:cubicBezTo>
                  <a:pt x="f97" y="f985"/>
                  <a:pt x="f97" y="f985"/>
                  <a:pt x="f96" y="f985"/>
                </a:cubicBezTo>
                <a:cubicBezTo>
                  <a:pt x="f96" y="f986"/>
                  <a:pt x="f96" y="f986"/>
                  <a:pt x="f96" y="f986"/>
                </a:cubicBezTo>
                <a:cubicBezTo>
                  <a:pt x="f97" y="f987"/>
                  <a:pt x="f97" y="f987"/>
                  <a:pt x="f97" y="f987"/>
                </a:cubicBezTo>
                <a:cubicBezTo>
                  <a:pt x="f99" y="f987"/>
                  <a:pt x="f99" y="f987"/>
                  <a:pt x="f102" y="f986"/>
                </a:cubicBezTo>
                <a:cubicBezTo>
                  <a:pt x="f102" y="f986"/>
                  <a:pt x="f102" y="f986"/>
                  <a:pt x="f102" y="f985"/>
                </a:cubicBezTo>
                <a:cubicBezTo>
                  <a:pt x="f105" y="f985"/>
                  <a:pt x="f105" y="f985"/>
                  <a:pt x="f105" y="f986"/>
                </a:cubicBezTo>
                <a:cubicBezTo>
                  <a:pt x="f105" y="f987"/>
                  <a:pt x="f105" y="f987"/>
                  <a:pt x="f105" y="f988"/>
                </a:cubicBezTo>
                <a:cubicBezTo>
                  <a:pt x="f105" y="f988"/>
                  <a:pt x="f106" y="f989"/>
                  <a:pt x="f106" y="f989"/>
                </a:cubicBezTo>
                <a:cubicBezTo>
                  <a:pt x="f108" y="f990"/>
                  <a:pt x="f106" y="f990"/>
                  <a:pt x="f108" y="f991"/>
                </a:cubicBezTo>
                <a:cubicBezTo>
                  <a:pt x="f108" y="f991"/>
                  <a:pt x="f108" y="f991"/>
                  <a:pt x="f108" y="f991"/>
                </a:cubicBezTo>
                <a:cubicBezTo>
                  <a:pt x="f109" y="f992"/>
                  <a:pt x="f110" y="f991"/>
                  <a:pt x="f110" y="f992"/>
                </a:cubicBezTo>
                <a:cubicBezTo>
                  <a:pt x="f120" y="f992"/>
                  <a:pt x="f120" y="f992"/>
                  <a:pt x="f122" y="f992"/>
                </a:cubicBezTo>
                <a:cubicBezTo>
                  <a:pt x="f122" y="f992"/>
                  <a:pt x="f123" y="f992"/>
                  <a:pt x="f124" y="f992"/>
                </a:cubicBezTo>
                <a:cubicBezTo>
                  <a:pt x="f125" y="f992"/>
                  <a:pt x="f126" y="f993"/>
                  <a:pt x="f126" y="f993"/>
                </a:cubicBezTo>
                <a:cubicBezTo>
                  <a:pt x="f127" y="f993"/>
                  <a:pt x="f129" y="f993"/>
                  <a:pt x="f131" y="f992"/>
                </a:cubicBezTo>
                <a:cubicBezTo>
                  <a:pt x="f131" y="f992"/>
                  <a:pt x="f131" y="f992"/>
                  <a:pt x="f133" y="f991"/>
                </a:cubicBezTo>
                <a:cubicBezTo>
                  <a:pt x="f133" y="f991"/>
                  <a:pt x="f134" y="f991"/>
                  <a:pt x="f135" y="f990"/>
                </a:cubicBezTo>
                <a:cubicBezTo>
                  <a:pt x="f135" y="f990"/>
                  <a:pt x="f135" y="f990"/>
                  <a:pt x="f136" y="f989"/>
                </a:cubicBezTo>
                <a:cubicBezTo>
                  <a:pt x="f136" y="f989"/>
                  <a:pt x="f136" y="f989"/>
                  <a:pt x="f136" y="f989"/>
                </a:cubicBezTo>
                <a:cubicBezTo>
                  <a:pt x="f137" y="f988"/>
                  <a:pt x="f137" y="f986"/>
                  <a:pt x="f138" y="f987"/>
                </a:cubicBezTo>
                <a:cubicBezTo>
                  <a:pt x="f138" y="f988"/>
                  <a:pt x="f138" y="f988"/>
                  <a:pt x="f138" y="f988"/>
                </a:cubicBezTo>
                <a:cubicBezTo>
                  <a:pt x="f139" y="f989"/>
                  <a:pt x="f139" y="f989"/>
                  <a:pt x="f139" y="f990"/>
                </a:cubicBezTo>
                <a:cubicBezTo>
                  <a:pt x="f139" y="f990"/>
                  <a:pt x="f141" y="f991"/>
                  <a:pt x="f140" y="f991"/>
                </a:cubicBezTo>
                <a:cubicBezTo>
                  <a:pt x="f139" y="f991"/>
                  <a:pt x="f139" y="f991"/>
                  <a:pt x="f139" y="f991"/>
                </a:cubicBezTo>
                <a:cubicBezTo>
                  <a:pt x="f138" y="f991"/>
                  <a:pt x="f138" y="f992"/>
                  <a:pt x="f138" y="f991"/>
                </a:cubicBezTo>
                <a:cubicBezTo>
                  <a:pt x="f138" y="f991"/>
                  <a:pt x="f138" y="f991"/>
                  <a:pt x="f137" y="f991"/>
                </a:cubicBezTo>
                <a:cubicBezTo>
                  <a:pt x="f137" y="f990"/>
                  <a:pt x="f137" y="f991"/>
                  <a:pt x="f137" y="f991"/>
                </a:cubicBezTo>
                <a:cubicBezTo>
                  <a:pt x="f137" y="f992"/>
                  <a:pt x="f137" y="f992"/>
                  <a:pt x="f137" y="f993"/>
                </a:cubicBezTo>
                <a:cubicBezTo>
                  <a:pt x="f137" y="f993"/>
                  <a:pt x="f137" y="f994"/>
                  <a:pt x="f137" y="f994"/>
                </a:cubicBezTo>
                <a:cubicBezTo>
                  <a:pt x="f136" y="f994"/>
                  <a:pt x="f136" y="f994"/>
                  <a:pt x="f136" y="f993"/>
                </a:cubicBezTo>
                <a:cubicBezTo>
                  <a:pt x="f136" y="f993"/>
                  <a:pt x="f136" y="f993"/>
                  <a:pt x="f135" y="f992"/>
                </a:cubicBezTo>
                <a:cubicBezTo>
                  <a:pt x="f135" y="f992"/>
                  <a:pt x="f135" y="f992"/>
                  <a:pt x="f135" y="f991"/>
                </a:cubicBezTo>
                <a:cubicBezTo>
                  <a:pt x="f135" y="f991"/>
                  <a:pt x="f135" y="f991"/>
                  <a:pt x="f134" y="f991"/>
                </a:cubicBezTo>
                <a:cubicBezTo>
                  <a:pt x="f134" y="f991"/>
                  <a:pt x="f134" y="f992"/>
                  <a:pt x="f134" y="f992"/>
                </a:cubicBezTo>
                <a:cubicBezTo>
                  <a:pt x="f133" y="f992"/>
                  <a:pt x="f134" y="f993"/>
                  <a:pt x="f134" y="f993"/>
                </a:cubicBezTo>
                <a:cubicBezTo>
                  <a:pt x="f134" y="f993"/>
                  <a:pt x="f134" y="f994"/>
                  <a:pt x="f133" y="f994"/>
                </a:cubicBezTo>
                <a:cubicBezTo>
                  <a:pt x="f133" y="f995"/>
                  <a:pt x="f133" y="f995"/>
                  <a:pt x="f131" y="f995"/>
                </a:cubicBezTo>
                <a:cubicBezTo>
                  <a:pt x="f131" y="f995"/>
                  <a:pt x="f131" y="f996"/>
                  <a:pt x="f131" y="f997"/>
                </a:cubicBezTo>
                <a:cubicBezTo>
                  <a:pt x="f131" y="f997"/>
                  <a:pt x="f131" y="f998"/>
                  <a:pt x="f131" y="f998"/>
                </a:cubicBezTo>
                <a:cubicBezTo>
                  <a:pt x="f129" y="f998"/>
                  <a:pt x="f129" y="f997"/>
                  <a:pt x="f129" y="f998"/>
                </a:cubicBezTo>
                <a:cubicBezTo>
                  <a:pt x="f129" y="f998"/>
                  <a:pt x="f129" y="f999"/>
                  <a:pt x="f129" y="f999"/>
                </a:cubicBezTo>
                <a:cubicBezTo>
                  <a:pt x="f129" y="f1000"/>
                  <a:pt x="f129" y="f1000"/>
                  <a:pt x="f131" y="f1000"/>
                </a:cubicBezTo>
                <a:cubicBezTo>
                  <a:pt x="f131" y="f1000"/>
                  <a:pt x="f133" y="f1000"/>
                  <a:pt x="f134" y="f1000"/>
                </a:cubicBezTo>
                <a:cubicBezTo>
                  <a:pt x="f134" y="f1000"/>
                  <a:pt x="f134" y="f999"/>
                  <a:pt x="f135" y="f1000"/>
                </a:cubicBezTo>
                <a:cubicBezTo>
                  <a:pt x="f136" y="f1000"/>
                  <a:pt x="f135" y="f1001"/>
                  <a:pt x="f135" y="f1002"/>
                </a:cubicBezTo>
                <a:cubicBezTo>
                  <a:pt x="f135" y="f1002"/>
                  <a:pt x="f136" y="f1002"/>
                  <a:pt x="f136" y="f1003"/>
                </a:cubicBezTo>
                <a:cubicBezTo>
                  <a:pt x="f136" y="f1003"/>
                  <a:pt x="f136" y="f1003"/>
                  <a:pt x="f136" y="f1004"/>
                </a:cubicBezTo>
                <a:cubicBezTo>
                  <a:pt x="f135" y="f1004"/>
                  <a:pt x="f134" y="f1004"/>
                  <a:pt x="f134" y="f1005"/>
                </a:cubicBezTo>
                <a:cubicBezTo>
                  <a:pt x="f134" y="f1006"/>
                  <a:pt x="f134" y="f1005"/>
                  <a:pt x="f134" y="f1006"/>
                </a:cubicBezTo>
                <a:cubicBezTo>
                  <a:pt x="f135" y="f1006"/>
                  <a:pt x="f135" y="f1007"/>
                  <a:pt x="f135" y="f1007"/>
                </a:cubicBezTo>
                <a:cubicBezTo>
                  <a:pt x="f135" y="f1008"/>
                  <a:pt x="f134" y="f1008"/>
                  <a:pt x="f135" y="f1009"/>
                </a:cubicBezTo>
                <a:cubicBezTo>
                  <a:pt x="f135" y="f1009"/>
                  <a:pt x="f135" y="f1009"/>
                  <a:pt x="f136" y="f1010"/>
                </a:cubicBezTo>
                <a:cubicBezTo>
                  <a:pt x="f136" y="f1010"/>
                  <a:pt x="f136" y="f1010"/>
                  <a:pt x="f136" y="f1010"/>
                </a:cubicBezTo>
                <a:cubicBezTo>
                  <a:pt x="f137" y="f1011"/>
                  <a:pt x="f137" y="f1011"/>
                  <a:pt x="f137" y="f1011"/>
                </a:cubicBezTo>
                <a:cubicBezTo>
                  <a:pt x="f137" y="f1011"/>
                  <a:pt x="f137" y="f1012"/>
                  <a:pt x="f137" y="f1012"/>
                </a:cubicBezTo>
                <a:cubicBezTo>
                  <a:pt x="f137" y="f1013"/>
                  <a:pt x="f136" y="f1012"/>
                  <a:pt x="f136" y="f1012"/>
                </a:cubicBezTo>
                <a:cubicBezTo>
                  <a:pt x="f136" y="f1012"/>
                  <a:pt x="f136" y="f1011"/>
                  <a:pt x="f135" y="f1012"/>
                </a:cubicBezTo>
                <a:cubicBezTo>
                  <a:pt x="f135" y="f1012"/>
                  <a:pt x="f135" y="f1013"/>
                  <a:pt x="f135" y="f1014"/>
                </a:cubicBezTo>
                <a:cubicBezTo>
                  <a:pt x="f135" y="f1015"/>
                  <a:pt x="f135" y="f1015"/>
                  <a:pt x="f135" y="f1015"/>
                </a:cubicBezTo>
                <a:cubicBezTo>
                  <a:pt x="f136" y="f1016"/>
                  <a:pt x="f136" y="f1016"/>
                  <a:pt x="f136" y="f1016"/>
                </a:cubicBezTo>
                <a:cubicBezTo>
                  <a:pt x="f136" y="f1017"/>
                  <a:pt x="f136" y="f1017"/>
                  <a:pt x="f136" y="f1017"/>
                </a:cubicBezTo>
                <a:cubicBezTo>
                  <a:pt x="f136" y="f1018"/>
                  <a:pt x="f136" y="f1018"/>
                  <a:pt x="f136" y="f1019"/>
                </a:cubicBezTo>
                <a:cubicBezTo>
                  <a:pt x="f136" y="f1019"/>
                  <a:pt x="f137" y="f1019"/>
                  <a:pt x="f137" y="f1019"/>
                </a:cubicBezTo>
                <a:cubicBezTo>
                  <a:pt x="f137" y="f1020"/>
                  <a:pt x="f137" y="f1020"/>
                  <a:pt x="f137" y="f1020"/>
                </a:cubicBezTo>
                <a:cubicBezTo>
                  <a:pt x="f136" y="f1020"/>
                  <a:pt x="f136" y="f1020"/>
                  <a:pt x="f136" y="f1020"/>
                </a:cubicBezTo>
                <a:cubicBezTo>
                  <a:pt x="f135" y="f1020"/>
                  <a:pt x="f135" y="f1021"/>
                  <a:pt x="f136" y="f1022"/>
                </a:cubicBezTo>
                <a:cubicBezTo>
                  <a:pt x="f136" y="f1023"/>
                  <a:pt x="f135" y="f1023"/>
                  <a:pt x="f135" y="f1024"/>
                </a:cubicBezTo>
                <a:cubicBezTo>
                  <a:pt x="f134" y="f1024"/>
                  <a:pt x="f133" y="f1024"/>
                  <a:pt x="f133" y="f1024"/>
                </a:cubicBezTo>
                <a:cubicBezTo>
                  <a:pt x="f131" y="f1024"/>
                  <a:pt x="f131" y="f1025"/>
                  <a:pt x="f131" y="f1026"/>
                </a:cubicBezTo>
                <a:cubicBezTo>
                  <a:pt x="f131" y="f1027"/>
                  <a:pt x="f133" y="f1027"/>
                  <a:pt x="f133" y="f1028"/>
                </a:cubicBezTo>
                <a:cubicBezTo>
                  <a:pt x="f134" y="f1028"/>
                  <a:pt x="f133" y="f1029"/>
                  <a:pt x="f134" y="f1029"/>
                </a:cubicBezTo>
                <a:cubicBezTo>
                  <a:pt x="f135" y="f1030"/>
                  <a:pt x="f136" y="f1030"/>
                  <a:pt x="f136" y="f1028"/>
                </a:cubicBezTo>
                <a:cubicBezTo>
                  <a:pt x="f136" y="f1028"/>
                  <a:pt x="f135" y="f1027"/>
                  <a:pt x="f135" y="f1027"/>
                </a:cubicBezTo>
                <a:cubicBezTo>
                  <a:pt x="f135" y="f1027"/>
                  <a:pt x="f136" y="f1026"/>
                  <a:pt x="f136" y="f1026"/>
                </a:cubicBezTo>
                <a:cubicBezTo>
                  <a:pt x="f136" y="f1026"/>
                  <a:pt x="f137" y="f1026"/>
                  <a:pt x="f137" y="f1026"/>
                </a:cubicBezTo>
                <a:cubicBezTo>
                  <a:pt x="f137" y="f1026"/>
                  <a:pt x="f138" y="f1026"/>
                  <a:pt x="f138" y="f1026"/>
                </a:cubicBezTo>
                <a:cubicBezTo>
                  <a:pt x="f138" y="f1026"/>
                  <a:pt x="f138" y="f1025"/>
                  <a:pt x="f139" y="f1025"/>
                </a:cubicBezTo>
                <a:cubicBezTo>
                  <a:pt x="f139" y="f1025"/>
                  <a:pt x="f139" y="f1026"/>
                  <a:pt x="f139" y="f1026"/>
                </a:cubicBezTo>
                <a:cubicBezTo>
                  <a:pt x="f140" y="f1026"/>
                  <a:pt x="f140" y="f1027"/>
                  <a:pt x="f140" y="f1027"/>
                </a:cubicBezTo>
                <a:cubicBezTo>
                  <a:pt x="f140" y="f1027"/>
                  <a:pt x="f140" y="f1028"/>
                  <a:pt x="f140" y="f1028"/>
                </a:cubicBezTo>
                <a:cubicBezTo>
                  <a:pt x="f141" y="f1030"/>
                  <a:pt x="f140" y="f1029"/>
                  <a:pt x="f142" y="f1030"/>
                </a:cubicBezTo>
                <a:cubicBezTo>
                  <a:pt x="f142" y="f1030"/>
                  <a:pt x="f142" y="f1030"/>
                  <a:pt x="f143" y="f1030"/>
                </a:cubicBezTo>
                <a:cubicBezTo>
                  <a:pt x="f144" y="f1030"/>
                  <a:pt x="f145" y="f1028"/>
                  <a:pt x="f146" y="f1028"/>
                </a:cubicBezTo>
                <a:cubicBezTo>
                  <a:pt x="f147" y="f1028"/>
                  <a:pt x="f149" y="f1030"/>
                  <a:pt x="f150" y="f1030"/>
                </a:cubicBezTo>
                <a:cubicBezTo>
                  <a:pt x="f152" y="f1029"/>
                  <a:pt x="f153" y="f1029"/>
                  <a:pt x="f155" y="f1031"/>
                </a:cubicBezTo>
                <a:cubicBezTo>
                  <a:pt x="f155" y="f1031"/>
                  <a:pt x="f156" y="f1032"/>
                  <a:pt x="f157" y="f1032"/>
                </a:cubicBezTo>
                <a:cubicBezTo>
                  <a:pt x="f157" y="f1032"/>
                  <a:pt x="f158" y="f1032"/>
                  <a:pt x="f158" y="f1033"/>
                </a:cubicBezTo>
                <a:cubicBezTo>
                  <a:pt x="f158" y="f1033"/>
                  <a:pt x="f159" y="f1033"/>
                  <a:pt x="f159" y="f1034"/>
                </a:cubicBezTo>
                <a:cubicBezTo>
                  <a:pt x="f159" y="f1034"/>
                  <a:pt x="f159" y="f1034"/>
                  <a:pt x="f159" y="f1034"/>
                </a:cubicBezTo>
                <a:cubicBezTo>
                  <a:pt x="f158" y="f1035"/>
                  <a:pt x="f158" y="f1035"/>
                  <a:pt x="f158" y="f1035"/>
                </a:cubicBezTo>
                <a:cubicBezTo>
                  <a:pt x="f157" y="f1035"/>
                  <a:pt x="f158" y="f1035"/>
                  <a:pt x="f158" y="f1036"/>
                </a:cubicBezTo>
                <a:cubicBezTo>
                  <a:pt x="f159" y="f1036"/>
                  <a:pt x="f160" y="f1036"/>
                  <a:pt x="f160" y="f1037"/>
                </a:cubicBezTo>
                <a:cubicBezTo>
                  <a:pt x="f160" y="f1038"/>
                  <a:pt x="f159" y="f1038"/>
                  <a:pt x="f158" y="f1038"/>
                </a:cubicBezTo>
                <a:cubicBezTo>
                  <a:pt x="f158" y="f1038"/>
                  <a:pt x="f157" y="f1038"/>
                  <a:pt x="f157" y="f1038"/>
                </a:cubicBezTo>
                <a:cubicBezTo>
                  <a:pt x="f157" y="f1039"/>
                  <a:pt x="f157" y="f1039"/>
                  <a:pt x="f158" y="f1039"/>
                </a:cubicBezTo>
                <a:cubicBezTo>
                  <a:pt x="f158" y="f1040"/>
                  <a:pt x="f159" y="f1040"/>
                  <a:pt x="f160" y="f1040"/>
                </a:cubicBezTo>
                <a:cubicBezTo>
                  <a:pt x="f160" y="f1040"/>
                  <a:pt x="f160" y="f1040"/>
                  <a:pt x="f161" y="f1040"/>
                </a:cubicBezTo>
                <a:cubicBezTo>
                  <a:pt x="f161" y="f1039"/>
                  <a:pt x="f161" y="f1039"/>
                  <a:pt x="f162" y="f1039"/>
                </a:cubicBezTo>
                <a:cubicBezTo>
                  <a:pt x="f162" y="f1039"/>
                  <a:pt x="f163" y="f1037"/>
                  <a:pt x="f163" y="f1038"/>
                </a:cubicBezTo>
                <a:cubicBezTo>
                  <a:pt x="f163" y="f1039"/>
                  <a:pt x="f163" y="f1039"/>
                  <a:pt x="f163" y="f1039"/>
                </a:cubicBezTo>
                <a:cubicBezTo>
                  <a:pt x="f163" y="f1040"/>
                  <a:pt x="f162" y="f1040"/>
                  <a:pt x="f162" y="f1040"/>
                </a:cubicBezTo>
                <a:cubicBezTo>
                  <a:pt x="f161" y="f1041"/>
                  <a:pt x="f163" y="f1041"/>
                  <a:pt x="f213" y="f1041"/>
                </a:cubicBezTo>
                <a:cubicBezTo>
                  <a:pt x="f213" y="f1041"/>
                  <a:pt x="f213" y="f1042"/>
                  <a:pt x="f213" y="f1042"/>
                </a:cubicBezTo>
                <a:cubicBezTo>
                  <a:pt x="f213" y="f1042"/>
                  <a:pt x="f213" y="f1043"/>
                  <a:pt x="f212" y="f1043"/>
                </a:cubicBezTo>
                <a:cubicBezTo>
                  <a:pt x="f212" y="f1044"/>
                  <a:pt x="f209" y="f1044"/>
                  <a:pt x="f210" y="f1044"/>
                </a:cubicBezTo>
                <a:cubicBezTo>
                  <a:pt x="f210" y="f1044"/>
                  <a:pt x="f214" y="f1044"/>
                  <a:pt x="f214" y="f1044"/>
                </a:cubicBezTo>
                <a:cubicBezTo>
                  <a:pt x="f214" y="f1044"/>
                  <a:pt x="f214" y="f1043"/>
                  <a:pt x="f214" y="f1043"/>
                </a:cubicBezTo>
                <a:cubicBezTo>
                  <a:pt x="f214" y="f1042"/>
                  <a:pt x="f215" y="f1043"/>
                  <a:pt x="f215" y="f1043"/>
                </a:cubicBezTo>
                <a:cubicBezTo>
                  <a:pt x="f215" y="f1044"/>
                  <a:pt x="f215" y="f1044"/>
                  <a:pt x="f215" y="f1044"/>
                </a:cubicBezTo>
                <a:cubicBezTo>
                  <a:pt x="f215" y="f1045"/>
                  <a:pt x="f215" y="f1045"/>
                  <a:pt x="f214" y="f1045"/>
                </a:cubicBezTo>
                <a:cubicBezTo>
                  <a:pt x="f214" y="f1045"/>
                  <a:pt x="f214" y="f1046"/>
                  <a:pt x="f214" y="f1046"/>
                </a:cubicBezTo>
                <a:cubicBezTo>
                  <a:pt x="f214" y="f1047"/>
                  <a:pt x="f214" y="f1047"/>
                  <a:pt x="f215" y="f1048"/>
                </a:cubicBezTo>
                <a:cubicBezTo>
                  <a:pt x="f216" y="f1049"/>
                  <a:pt x="f218" y="f1049"/>
                  <a:pt x="f219" y="f1049"/>
                </a:cubicBezTo>
                <a:cubicBezTo>
                  <a:pt x="f207" y="f1050"/>
                  <a:pt x="f207" y="f1050"/>
                  <a:pt x="f208" y="f1051"/>
                </a:cubicBezTo>
                <a:cubicBezTo>
                  <a:pt x="f208" y="f1051"/>
                  <a:pt x="f206" y="f1051"/>
                  <a:pt x="f206" y="f1052"/>
                </a:cubicBezTo>
                <a:cubicBezTo>
                  <a:pt x="f205" y="f1052"/>
                  <a:pt x="f205" y="f1052"/>
                  <a:pt x="f205" y="f1053"/>
                </a:cubicBezTo>
                <a:cubicBezTo>
                  <a:pt x="f204" y="f1053"/>
                  <a:pt x="f203" y="f1054"/>
                  <a:pt x="f203" y="f1054"/>
                </a:cubicBezTo>
                <a:cubicBezTo>
                  <a:pt x="f29" y="f1054"/>
                  <a:pt x="f21" y="f1054"/>
                  <a:pt x="f20" y="f1054"/>
                </a:cubicBezTo>
                <a:cubicBezTo>
                  <a:pt x="f20" y="f1053"/>
                  <a:pt x="f15" y="f1052"/>
                  <a:pt x="f15" y="f1052"/>
                </a:cubicBezTo>
                <a:cubicBezTo>
                  <a:pt x="f9" y="f1052"/>
                  <a:pt x="f13" y="f1052"/>
                  <a:pt x="f14" y="f1052"/>
                </a:cubicBezTo>
                <a:cubicBezTo>
                  <a:pt x="f24" y="f1051"/>
                  <a:pt x="f24" y="f1051"/>
                  <a:pt x="f22" y="f1051"/>
                </a:cubicBezTo>
                <a:cubicBezTo>
                  <a:pt x="f28" y="f1050"/>
                  <a:pt x="f28" y="f1050"/>
                  <a:pt x="f33" y="f1050"/>
                </a:cubicBezTo>
                <a:cubicBezTo>
                  <a:pt x="f37" y="f1050"/>
                  <a:pt x="f37" y="f1050"/>
                  <a:pt x="f44" y="f1050"/>
                </a:cubicBezTo>
                <a:cubicBezTo>
                  <a:pt x="f44" y="f1049"/>
                  <a:pt x="f44" y="f1049"/>
                  <a:pt x="f43" y="f1049"/>
                </a:cubicBezTo>
                <a:cubicBezTo>
                  <a:pt x="f188" y="f1049"/>
                  <a:pt x="f188" y="f1049"/>
                  <a:pt x="f188" y="f1049"/>
                </a:cubicBezTo>
                <a:cubicBezTo>
                  <a:pt x="f189" y="f1050"/>
                  <a:pt x="f189" y="f1050"/>
                  <a:pt x="f198" y="f1050"/>
                </a:cubicBezTo>
                <a:cubicBezTo>
                  <a:pt x="f199" y="f1051"/>
                  <a:pt x="f222" y="f1051"/>
                  <a:pt x="f222" y="f1051"/>
                </a:cubicBezTo>
                <a:cubicBezTo>
                  <a:pt x="f226" y="f1051"/>
                  <a:pt x="f236" y="f1051"/>
                  <a:pt x="f234" y="f1050"/>
                </a:cubicBezTo>
                <a:cubicBezTo>
                  <a:pt x="f234" y="f1050"/>
                  <a:pt x="f238" y="f1050"/>
                  <a:pt x="f241" y="f1050"/>
                </a:cubicBezTo>
                <a:cubicBezTo>
                  <a:pt x="f241" y="f1051"/>
                  <a:pt x="f241" y="f1051"/>
                  <a:pt x="f241" y="f1051"/>
                </a:cubicBezTo>
                <a:cubicBezTo>
                  <a:pt x="f673" y="f1051"/>
                  <a:pt x="f673" y="f1051"/>
                  <a:pt x="f673" y="f1051"/>
                </a:cubicBezTo>
                <a:cubicBezTo>
                  <a:pt x="f675" y="f1052"/>
                  <a:pt x="f677" y="f1052"/>
                  <a:pt x="f679" y="f1053"/>
                </a:cubicBezTo>
                <a:cubicBezTo>
                  <a:pt x="f680" y="f1053"/>
                  <a:pt x="f682" y="f1054"/>
                  <a:pt x="f683" y="f1054"/>
                </a:cubicBezTo>
                <a:cubicBezTo>
                  <a:pt x="f685" y="f1055"/>
                  <a:pt x="f686" y="f1055"/>
                  <a:pt x="f688" y="f1055"/>
                </a:cubicBezTo>
                <a:cubicBezTo>
                  <a:pt x="f689" y="f1056"/>
                  <a:pt x="f689" y="f1056"/>
                  <a:pt x="f690" y="f1056"/>
                </a:cubicBezTo>
                <a:cubicBezTo>
                  <a:pt x="f691" y="f1056"/>
                  <a:pt x="f691" y="f1056"/>
                  <a:pt x="f692" y="f1056"/>
                </a:cubicBezTo>
                <a:cubicBezTo>
                  <a:pt x="f692" y="f1056"/>
                  <a:pt x="f880" y="f1056"/>
                  <a:pt x="f693" y="f1055"/>
                </a:cubicBezTo>
                <a:cubicBezTo>
                  <a:pt x="f693" y="f1055"/>
                  <a:pt x="f694" y="f1055"/>
                  <a:pt x="f694" y="f1054"/>
                </a:cubicBezTo>
                <a:cubicBezTo>
                  <a:pt x="f694" y="f1054"/>
                  <a:pt x="f695" y="f1054"/>
                  <a:pt x="f695" y="f1054"/>
                </a:cubicBezTo>
                <a:cubicBezTo>
                  <a:pt x="f696" y="f1054"/>
                  <a:pt x="f696" y="f1053"/>
                  <a:pt x="f696" y="f1053"/>
                </a:cubicBezTo>
                <a:cubicBezTo>
                  <a:pt x="f696" y="f1052"/>
                  <a:pt x="f879" y="f1052"/>
                  <a:pt x="f879" y="f1052"/>
                </a:cubicBezTo>
                <a:cubicBezTo>
                  <a:pt x="f697" y="f1052"/>
                  <a:pt x="f698" y="f1052"/>
                  <a:pt x="f698" y="f1051"/>
                </a:cubicBezTo>
                <a:cubicBezTo>
                  <a:pt x="f698" y="f1050"/>
                  <a:pt x="f698" y="f1050"/>
                  <a:pt x="f698" y="f1050"/>
                </a:cubicBezTo>
                <a:cubicBezTo>
                  <a:pt x="f698" y="f1049"/>
                  <a:pt x="f698" y="f1049"/>
                  <a:pt x="f698" y="f1049"/>
                </a:cubicBezTo>
                <a:cubicBezTo>
                  <a:pt x="f698" y="f1048"/>
                  <a:pt x="f698" y="f1048"/>
                  <a:pt x="f697" y="f1048"/>
                </a:cubicBezTo>
                <a:cubicBezTo>
                  <a:pt x="f697" y="f1047"/>
                  <a:pt x="f697" y="f1047"/>
                  <a:pt x="f697" y="f1046"/>
                </a:cubicBezTo>
                <a:cubicBezTo>
                  <a:pt x="f697" y="f1046"/>
                  <a:pt x="f697" y="f1046"/>
                  <a:pt x="f697" y="f1045"/>
                </a:cubicBezTo>
                <a:cubicBezTo>
                  <a:pt x="f879" y="f1045"/>
                  <a:pt x="f879" y="f1045"/>
                  <a:pt x="f879" y="f1044"/>
                </a:cubicBezTo>
                <a:cubicBezTo>
                  <a:pt x="f879" y="f1044"/>
                  <a:pt x="f879" y="f1043"/>
                  <a:pt x="f879" y="f1043"/>
                </a:cubicBezTo>
                <a:cubicBezTo>
                  <a:pt x="f879" y="f1043"/>
                  <a:pt x="f696" y="f1042"/>
                  <a:pt x="f696" y="f1042"/>
                </a:cubicBezTo>
                <a:cubicBezTo>
                  <a:pt x="f696" y="f1041"/>
                  <a:pt x="f696" y="f1041"/>
                  <a:pt x="f695" y="f1041"/>
                </a:cubicBezTo>
                <a:cubicBezTo>
                  <a:pt x="f695" y="f1040"/>
                  <a:pt x="f695" y="f1039"/>
                  <a:pt x="f695" y="f1039"/>
                </a:cubicBezTo>
                <a:cubicBezTo>
                  <a:pt x="f694" y="f1039"/>
                  <a:pt x="f694" y="f1039"/>
                  <a:pt x="f693" y="f1039"/>
                </a:cubicBezTo>
                <a:cubicBezTo>
                  <a:pt x="f693" y="f1038"/>
                  <a:pt x="f694" y="f1038"/>
                  <a:pt x="f694" y="f1037"/>
                </a:cubicBezTo>
                <a:cubicBezTo>
                  <a:pt x="f694" y="f1037"/>
                  <a:pt x="f693" y="f1037"/>
                  <a:pt x="f693" y="f1036"/>
                </a:cubicBezTo>
                <a:cubicBezTo>
                  <a:pt x="f694" y="f1035"/>
                  <a:pt x="f695" y="f1037"/>
                  <a:pt x="f695" y="f1036"/>
                </a:cubicBezTo>
                <a:cubicBezTo>
                  <a:pt x="f695" y="f1036"/>
                  <a:pt x="f695" y="f1035"/>
                  <a:pt x="f695" y="f1035"/>
                </a:cubicBezTo>
                <a:cubicBezTo>
                  <a:pt x="f695" y="f1035"/>
                  <a:pt x="f695" y="f1034"/>
                  <a:pt x="f695" y="f1034"/>
                </a:cubicBezTo>
                <a:cubicBezTo>
                  <a:pt x="f695" y="f1033"/>
                  <a:pt x="f695" y="f1032"/>
                  <a:pt x="f695" y="f1031"/>
                </a:cubicBezTo>
                <a:cubicBezTo>
                  <a:pt x="f695" y="f1029"/>
                  <a:pt x="f696" y="f1030"/>
                  <a:pt x="f879" y="f1030"/>
                </a:cubicBezTo>
                <a:cubicBezTo>
                  <a:pt x="f879" y="f1028"/>
                  <a:pt x="f697" y="f1028"/>
                  <a:pt x="f697" y="f1028"/>
                </a:cubicBezTo>
                <a:cubicBezTo>
                  <a:pt x="f698" y="f1027"/>
                  <a:pt x="f698" y="f1027"/>
                  <a:pt x="f698" y="f1026"/>
                </a:cubicBezTo>
                <a:cubicBezTo>
                  <a:pt x="f698" y="f1026"/>
                  <a:pt x="f699" y="f1025"/>
                  <a:pt x="f699" y="f1025"/>
                </a:cubicBezTo>
                <a:cubicBezTo>
                  <a:pt x="f699" y="f1025"/>
                  <a:pt x="f698" y="f1025"/>
                  <a:pt x="f698" y="f1025"/>
                </a:cubicBezTo>
                <a:cubicBezTo>
                  <a:pt x="f697" y="f1025"/>
                  <a:pt x="f697" y="f1025"/>
                  <a:pt x="f697" y="f1025"/>
                </a:cubicBezTo>
                <a:cubicBezTo>
                  <a:pt x="f879" y="f1025"/>
                  <a:pt x="f879" y="f1025"/>
                  <a:pt x="f879" y="f1025"/>
                </a:cubicBezTo>
                <a:cubicBezTo>
                  <a:pt x="f879" y="f1025"/>
                  <a:pt x="f879" y="f1025"/>
                  <a:pt x="f696" y="f1025"/>
                </a:cubicBezTo>
                <a:cubicBezTo>
                  <a:pt x="f696" y="f1025"/>
                  <a:pt x="f696" y="f1025"/>
                  <a:pt x="f696" y="f1025"/>
                </a:cubicBezTo>
                <a:cubicBezTo>
                  <a:pt x="f695" y="f1024"/>
                  <a:pt x="f695" y="f1024"/>
                  <a:pt x="f695" y="f1024"/>
                </a:cubicBezTo>
                <a:cubicBezTo>
                  <a:pt x="f695" y="f1024"/>
                  <a:pt x="f694" y="f1024"/>
                  <a:pt x="f694" y="f1024"/>
                </a:cubicBezTo>
                <a:cubicBezTo>
                  <a:pt x="f694" y="f1023"/>
                  <a:pt x="f695" y="f1023"/>
                  <a:pt x="f695" y="f1023"/>
                </a:cubicBezTo>
                <a:cubicBezTo>
                  <a:pt x="f695" y="f1023"/>
                  <a:pt x="f695" y="f1023"/>
                  <a:pt x="f695" y="f1022"/>
                </a:cubicBezTo>
                <a:cubicBezTo>
                  <a:pt x="f695" y="f1022"/>
                  <a:pt x="f695" y="f1022"/>
                  <a:pt x="f695" y="f1022"/>
                </a:cubicBezTo>
                <a:cubicBezTo>
                  <a:pt x="f879" y="f1021"/>
                  <a:pt x="f695" y="f1022"/>
                  <a:pt x="f694" y="f1021"/>
                </a:cubicBezTo>
                <a:cubicBezTo>
                  <a:pt x="f694" y="f1021"/>
                  <a:pt x="f694" y="f1021"/>
                  <a:pt x="f693" y="f1021"/>
                </a:cubicBezTo>
                <a:cubicBezTo>
                  <a:pt x="f693" y="f1021"/>
                  <a:pt x="f880" y="f1021"/>
                  <a:pt x="f880" y="f1021"/>
                </a:cubicBezTo>
                <a:cubicBezTo>
                  <a:pt x="f880" y="f1020"/>
                  <a:pt x="f693" y="f1020"/>
                  <a:pt x="f693" y="f1020"/>
                </a:cubicBezTo>
                <a:cubicBezTo>
                  <a:pt x="f694" y="f1020"/>
                  <a:pt x="f695" y="f1019"/>
                  <a:pt x="f695" y="f1018"/>
                </a:cubicBezTo>
                <a:cubicBezTo>
                  <a:pt x="f695" y="f1017"/>
                  <a:pt x="f694" y="f1017"/>
                  <a:pt x="f694" y="f1016"/>
                </a:cubicBezTo>
                <a:cubicBezTo>
                  <a:pt x="f694" y="f1016"/>
                  <a:pt x="f694" y="f1015"/>
                  <a:pt x="f694" y="f1015"/>
                </a:cubicBezTo>
                <a:cubicBezTo>
                  <a:pt x="f694" y="f1015"/>
                  <a:pt x="f693" y="f1015"/>
                  <a:pt x="f693" y="f1015"/>
                </a:cubicBezTo>
                <a:cubicBezTo>
                  <a:pt x="f693" y="f1014"/>
                  <a:pt x="f693" y="f1013"/>
                  <a:pt x="f693" y="f1012"/>
                </a:cubicBezTo>
                <a:cubicBezTo>
                  <a:pt x="f693" y="f1012"/>
                  <a:pt x="f693" y="f1012"/>
                  <a:pt x="f880" y="f1012"/>
                </a:cubicBezTo>
                <a:cubicBezTo>
                  <a:pt x="f880" y="f1012"/>
                  <a:pt x="f880" y="f1011"/>
                  <a:pt x="f880" y="f1011"/>
                </a:cubicBezTo>
                <a:cubicBezTo>
                  <a:pt x="f692" y="f1011"/>
                  <a:pt x="f690" y="f1012"/>
                  <a:pt x="f691" y="f1011"/>
                </a:cubicBezTo>
                <a:cubicBezTo>
                  <a:pt x="f691" y="f1011"/>
                  <a:pt x="f691" y="f1011"/>
                  <a:pt x="f691" y="f1011"/>
                </a:cubicBezTo>
                <a:cubicBezTo>
                  <a:pt x="f691" y="f1011"/>
                  <a:pt x="f691" y="f1010"/>
                  <a:pt x="f692" y="f1010"/>
                </a:cubicBezTo>
                <a:cubicBezTo>
                  <a:pt x="f692" y="f1010"/>
                  <a:pt x="f692" y="f1010"/>
                  <a:pt x="f692" y="f1009"/>
                </a:cubicBezTo>
                <a:cubicBezTo>
                  <a:pt x="f692" y="f1009"/>
                  <a:pt x="f690" y="f1008"/>
                  <a:pt x="f691" y="f1008"/>
                </a:cubicBezTo>
                <a:cubicBezTo>
                  <a:pt x="f691" y="f1007"/>
                  <a:pt x="f692" y="f1008"/>
                  <a:pt x="f692" y="f1007"/>
                </a:cubicBezTo>
                <a:cubicBezTo>
                  <a:pt x="f692" y="f1007"/>
                  <a:pt x="f692" y="f1007"/>
                  <a:pt x="f692" y="f1007"/>
                </a:cubicBezTo>
                <a:cubicBezTo>
                  <a:pt x="f880" y="f1007"/>
                  <a:pt x="f880" y="f1007"/>
                  <a:pt x="f880" y="f1006"/>
                </a:cubicBezTo>
                <a:cubicBezTo>
                  <a:pt x="f880" y="f1006"/>
                  <a:pt x="f880" y="f1006"/>
                  <a:pt x="f880" y="f1005"/>
                </a:cubicBezTo>
                <a:cubicBezTo>
                  <a:pt x="f880" y="f1005"/>
                  <a:pt x="f880" y="f1005"/>
                  <a:pt x="f880" y="f1005"/>
                </a:cubicBezTo>
                <a:cubicBezTo>
                  <a:pt x="f693" y="f1005"/>
                  <a:pt x="f693" y="f1005"/>
                  <a:pt x="f693" y="f1005"/>
                </a:cubicBezTo>
                <a:cubicBezTo>
                  <a:pt x="f693" y="f1006"/>
                  <a:pt x="f693" y="f1006"/>
                  <a:pt x="f694" y="f1006"/>
                </a:cubicBezTo>
                <a:cubicBezTo>
                  <a:pt x="f694" y="f1006"/>
                  <a:pt x="f694" y="f1006"/>
                  <a:pt x="f694" y="f1006"/>
                </a:cubicBezTo>
                <a:cubicBezTo>
                  <a:pt x="f695" y="f1006"/>
                  <a:pt x="f695" y="f1007"/>
                  <a:pt x="f695" y="f1006"/>
                </a:cubicBezTo>
                <a:cubicBezTo>
                  <a:pt x="f696" y="f1006"/>
                  <a:pt x="f695" y="f1005"/>
                  <a:pt x="f695" y="f1005"/>
                </a:cubicBezTo>
                <a:cubicBezTo>
                  <a:pt x="f694" y="f1004"/>
                  <a:pt x="f694" y="f1004"/>
                  <a:pt x="f695" y="f1003"/>
                </a:cubicBezTo>
                <a:cubicBezTo>
                  <a:pt x="f695" y="f1003"/>
                  <a:pt x="f695" y="f1003"/>
                  <a:pt x="f696" y="f1003"/>
                </a:cubicBezTo>
                <a:cubicBezTo>
                  <a:pt x="f696" y="f1003"/>
                  <a:pt x="f696" y="f1003"/>
                  <a:pt x="f696" y="f1002"/>
                </a:cubicBezTo>
                <a:cubicBezTo>
                  <a:pt x="f879" y="f1002"/>
                  <a:pt x="f879" y="f1002"/>
                  <a:pt x="f879" y="f1002"/>
                </a:cubicBezTo>
                <a:cubicBezTo>
                  <a:pt x="f696" y="f1001"/>
                  <a:pt x="f695" y="f1002"/>
                  <a:pt x="f695" y="f1000"/>
                </a:cubicBezTo>
                <a:cubicBezTo>
                  <a:pt x="f695" y="f1000"/>
                  <a:pt x="f696" y="f1000"/>
                  <a:pt x="f879" y="f999"/>
                </a:cubicBezTo>
                <a:cubicBezTo>
                  <a:pt x="f879" y="f999"/>
                  <a:pt x="f879" y="f998"/>
                  <a:pt x="f879" y="f998"/>
                </a:cubicBezTo>
                <a:cubicBezTo>
                  <a:pt x="f697" y="f998"/>
                  <a:pt x="f697" y="f998"/>
                  <a:pt x="f698" y="f998"/>
                </a:cubicBezTo>
                <a:cubicBezTo>
                  <a:pt x="f698" y="f998"/>
                  <a:pt x="f698" y="f997"/>
                  <a:pt x="f698" y="f997"/>
                </a:cubicBezTo>
                <a:cubicBezTo>
                  <a:pt x="f698" y="f996"/>
                  <a:pt x="f699" y="f996"/>
                  <a:pt x="f699" y="f996"/>
                </a:cubicBezTo>
                <a:cubicBezTo>
                  <a:pt x="f699" y="f996"/>
                  <a:pt x="f700" y="f996"/>
                  <a:pt x="f700" y="f995"/>
                </a:cubicBezTo>
                <a:cubicBezTo>
                  <a:pt x="f700" y="f995"/>
                  <a:pt x="f700" y="f994"/>
                  <a:pt x="f700" y="f994"/>
                </a:cubicBezTo>
                <a:cubicBezTo>
                  <a:pt x="f700" y="f994"/>
                  <a:pt x="f701" y="f994"/>
                  <a:pt x="f701" y="f994"/>
                </a:cubicBezTo>
                <a:cubicBezTo>
                  <a:pt x="f701" y="f993"/>
                  <a:pt x="f878" y="f993"/>
                  <a:pt x="f878" y="f993"/>
                </a:cubicBezTo>
                <a:cubicBezTo>
                  <a:pt x="f878" y="f993"/>
                  <a:pt x="f878" y="f994"/>
                  <a:pt x="f702" y="f994"/>
                </a:cubicBezTo>
                <a:cubicBezTo>
                  <a:pt x="f702" y="f994"/>
                  <a:pt x="f702" y="f993"/>
                  <a:pt x="f702" y="f993"/>
                </a:cubicBezTo>
                <a:cubicBezTo>
                  <a:pt x="f702" y="f992"/>
                  <a:pt x="f702" y="f991"/>
                  <a:pt x="f702" y="f990"/>
                </a:cubicBezTo>
                <a:cubicBezTo>
                  <a:pt x="f878" y="f990"/>
                  <a:pt x="f878" y="f990"/>
                  <a:pt x="f878" y="f989"/>
                </a:cubicBezTo>
                <a:cubicBezTo>
                  <a:pt x="f878" y="f989"/>
                  <a:pt x="f878" y="f989"/>
                  <a:pt x="f878" y="f988"/>
                </a:cubicBezTo>
                <a:cubicBezTo>
                  <a:pt x="f878" y="f988"/>
                  <a:pt x="f878" y="f987"/>
                  <a:pt x="f878" y="f987"/>
                </a:cubicBezTo>
                <a:cubicBezTo>
                  <a:pt x="f878" y="f986"/>
                  <a:pt x="f701" y="f986"/>
                  <a:pt x="f701" y="f986"/>
                </a:cubicBezTo>
                <a:cubicBezTo>
                  <a:pt x="f700" y="f986"/>
                  <a:pt x="f700" y="f986"/>
                  <a:pt x="f700" y="f986"/>
                </a:cubicBezTo>
                <a:cubicBezTo>
                  <a:pt x="f699" y="f986"/>
                  <a:pt x="f699" y="f986"/>
                  <a:pt x="f698" y="f985"/>
                </a:cubicBezTo>
                <a:cubicBezTo>
                  <a:pt x="f698" y="f985"/>
                  <a:pt x="f698" y="f985"/>
                  <a:pt x="f697" y="f984"/>
                </a:cubicBezTo>
                <a:cubicBezTo>
                  <a:pt x="f697" y="f984"/>
                  <a:pt x="f697" y="f983"/>
                  <a:pt x="f879" y="f983"/>
                </a:cubicBezTo>
                <a:cubicBezTo>
                  <a:pt x="f696" y="f983"/>
                  <a:pt x="f696" y="f983"/>
                  <a:pt x="f695" y="f983"/>
                </a:cubicBezTo>
                <a:cubicBezTo>
                  <a:pt x="f694" y="f983"/>
                  <a:pt x="f693" y="f982"/>
                  <a:pt x="f693" y="f982"/>
                </a:cubicBezTo>
                <a:cubicBezTo>
                  <a:pt x="f880" y="f981"/>
                  <a:pt x="f880" y="f981"/>
                  <a:pt x="f692" y="f980"/>
                </a:cubicBezTo>
                <a:cubicBezTo>
                  <a:pt x="f691" y="f979"/>
                  <a:pt x="f691" y="f979"/>
                  <a:pt x="f690" y="f979"/>
                </a:cubicBezTo>
                <a:cubicBezTo>
                  <a:pt x="f690" y="f978"/>
                  <a:pt x="f689" y="f978"/>
                  <a:pt x="f688" y="f977"/>
                </a:cubicBezTo>
                <a:cubicBezTo>
                  <a:pt x="f688" y="f977"/>
                  <a:pt x="f688" y="f977"/>
                  <a:pt x="f688" y="f976"/>
                </a:cubicBezTo>
                <a:cubicBezTo>
                  <a:pt x="f687" y="f976"/>
                  <a:pt x="f687" y="f976"/>
                  <a:pt x="f687" y="f976"/>
                </a:cubicBezTo>
                <a:cubicBezTo>
                  <a:pt x="f687" y="f975"/>
                  <a:pt x="f687" y="f975"/>
                  <a:pt x="f687" y="f975"/>
                </a:cubicBezTo>
                <a:cubicBezTo>
                  <a:pt x="f686" y="f974"/>
                  <a:pt x="f686" y="f973"/>
                  <a:pt x="f686" y="f973"/>
                </a:cubicBezTo>
                <a:cubicBezTo>
                  <a:pt x="f686" y="f972"/>
                  <a:pt x="f685" y="f972"/>
                  <a:pt x="f685" y="f972"/>
                </a:cubicBezTo>
                <a:cubicBezTo>
                  <a:pt x="f685" y="f971"/>
                  <a:pt x="f684" y="f970"/>
                  <a:pt x="f684" y="f969"/>
                </a:cubicBezTo>
                <a:cubicBezTo>
                  <a:pt x="f684" y="f968"/>
                  <a:pt x="f683" y="f967"/>
                  <a:pt x="f683" y="f966"/>
                </a:cubicBezTo>
                <a:cubicBezTo>
                  <a:pt x="f683" y="f964"/>
                  <a:pt x="f682" y="f963"/>
                  <a:pt x="f682" y="f961"/>
                </a:cubicBezTo>
                <a:cubicBezTo>
                  <a:pt x="f682" y="f959"/>
                  <a:pt x="f682" y="f957"/>
                  <a:pt x="f681" y="f955"/>
                </a:cubicBezTo>
                <a:cubicBezTo>
                  <a:pt x="f681" y="f954"/>
                  <a:pt x="f682" y="f954"/>
                  <a:pt x="f682" y="f953"/>
                </a:cubicBezTo>
                <a:cubicBezTo>
                  <a:pt x="f682" y="f952"/>
                  <a:pt x="f682" y="f952"/>
                  <a:pt x="f682" y="f951"/>
                </a:cubicBezTo>
                <a:cubicBezTo>
                  <a:pt x="f682" y="f950"/>
                  <a:pt x="f682" y="f949"/>
                  <a:pt x="f683" y="f948"/>
                </a:cubicBezTo>
                <a:cubicBezTo>
                  <a:pt x="f683" y="f948"/>
                  <a:pt x="f683" y="f947"/>
                  <a:pt x="f684" y="f946"/>
                </a:cubicBezTo>
                <a:cubicBezTo>
                  <a:pt x="f684" y="f945"/>
                  <a:pt x="f684" y="f945"/>
                  <a:pt x="f685" y="f944"/>
                </a:cubicBezTo>
                <a:cubicBezTo>
                  <a:pt x="f686" y="f943"/>
                  <a:pt x="f687" y="f943"/>
                  <a:pt x="f687" y="f942"/>
                </a:cubicBezTo>
                <a:cubicBezTo>
                  <a:pt x="f688" y="f941"/>
                  <a:pt x="f689" y="f940"/>
                  <a:pt x="f689" y="f940"/>
                </a:cubicBezTo>
                <a:cubicBezTo>
                  <a:pt x="f690" y="f938"/>
                  <a:pt x="f692" y="f937"/>
                  <a:pt x="f880" y="f936"/>
                </a:cubicBezTo>
                <a:cubicBezTo>
                  <a:pt x="f693" y="f935"/>
                  <a:pt x="f695" y="f934"/>
                  <a:pt x="f696" y="f933"/>
                </a:cubicBezTo>
                <a:cubicBezTo>
                  <a:pt x="f879" y="f933"/>
                  <a:pt x="f697" y="f931"/>
                  <a:pt x="f698" y="f931"/>
                </a:cubicBezTo>
                <a:cubicBezTo>
                  <a:pt x="f698" y="f931"/>
                  <a:pt x="f699" y="f932"/>
                  <a:pt x="f699" y="f932"/>
                </a:cubicBezTo>
                <a:cubicBezTo>
                  <a:pt x="f700" y="f932"/>
                  <a:pt x="f700" y="f932"/>
                  <a:pt x="f700" y="f932"/>
                </a:cubicBezTo>
                <a:cubicBezTo>
                  <a:pt x="f701" y="f930"/>
                  <a:pt x="f878" y="f930"/>
                  <a:pt x="f702" y="f930"/>
                </a:cubicBezTo>
                <a:cubicBezTo>
                  <a:pt x="f702" y="f930"/>
                  <a:pt x="f877" y="f929"/>
                  <a:pt x="f877" y="f929"/>
                </a:cubicBezTo>
                <a:cubicBezTo>
                  <a:pt x="f876" y="f929"/>
                  <a:pt x="f703" y="f928"/>
                  <a:pt x="f875" y="f928"/>
                </a:cubicBezTo>
                <a:cubicBezTo>
                  <a:pt x="f875" y="f928"/>
                  <a:pt x="f875" y="f928"/>
                  <a:pt x="f704" y="f927"/>
                </a:cubicBezTo>
                <a:cubicBezTo>
                  <a:pt x="f705" y="f927"/>
                  <a:pt x="f706" y="f927"/>
                  <a:pt x="f707" y="f926"/>
                </a:cubicBezTo>
                <a:cubicBezTo>
                  <a:pt x="f708" y="f926"/>
                  <a:pt x="f709" y="f925"/>
                  <a:pt x="f710" y="f925"/>
                </a:cubicBezTo>
                <a:cubicBezTo>
                  <a:pt x="f711" y="f925"/>
                  <a:pt x="f711" y="f924"/>
                  <a:pt x="f712" y="f924"/>
                </a:cubicBezTo>
                <a:cubicBezTo>
                  <a:pt x="f712" y="f924"/>
                  <a:pt x="f713" y="f924"/>
                  <a:pt x="f712" y="f923"/>
                </a:cubicBezTo>
                <a:cubicBezTo>
                  <a:pt x="f712" y="f923"/>
                  <a:pt x="f711" y="f923"/>
                  <a:pt x="f710" y="f923"/>
                </a:cubicBezTo>
                <a:cubicBezTo>
                  <a:pt x="f710" y="f922"/>
                  <a:pt x="f710" y="f922"/>
                  <a:pt x="f710" y="f921"/>
                </a:cubicBezTo>
                <a:cubicBezTo>
                  <a:pt x="f710" y="f921"/>
                  <a:pt x="f710" y="f921"/>
                  <a:pt x="f710" y="f920"/>
                </a:cubicBezTo>
                <a:cubicBezTo>
                  <a:pt x="f710" y="f920"/>
                  <a:pt x="f709" y="f920"/>
                  <a:pt x="f709" y="f919"/>
                </a:cubicBezTo>
                <a:cubicBezTo>
                  <a:pt x="f709" y="f918"/>
                  <a:pt x="f709" y="f917"/>
                  <a:pt x="f708" y="f917"/>
                </a:cubicBezTo>
                <a:cubicBezTo>
                  <a:pt x="f708" y="f917"/>
                  <a:pt x="f707" y="f917"/>
                  <a:pt x="f707" y="f917"/>
                </a:cubicBezTo>
                <a:cubicBezTo>
                  <a:pt x="f707" y="f916"/>
                  <a:pt x="f707" y="f915"/>
                  <a:pt x="f706" y="f916"/>
                </a:cubicBezTo>
                <a:cubicBezTo>
                  <a:pt x="f706" y="f916"/>
                  <a:pt x="f706" y="f916"/>
                  <a:pt x="f706" y="f916"/>
                </a:cubicBezTo>
                <a:cubicBezTo>
                  <a:pt x="f705" y="f916"/>
                  <a:pt x="f705" y="f916"/>
                  <a:pt x="f706" y="f915"/>
                </a:cubicBezTo>
                <a:cubicBezTo>
                  <a:pt x="f706" y="f915"/>
                  <a:pt x="f707" y="f915"/>
                  <a:pt x="f707" y="f915"/>
                </a:cubicBezTo>
                <a:cubicBezTo>
                  <a:pt x="f707" y="f914"/>
                  <a:pt x="f707" y="f915"/>
                  <a:pt x="f706" y="f914"/>
                </a:cubicBezTo>
                <a:cubicBezTo>
                  <a:pt x="f706" y="f914"/>
                  <a:pt x="f706" y="f914"/>
                  <a:pt x="f706" y="f914"/>
                </a:cubicBezTo>
                <a:cubicBezTo>
                  <a:pt x="f705" y="f914"/>
                  <a:pt x="f705" y="f914"/>
                  <a:pt x="f705" y="f914"/>
                </a:cubicBezTo>
                <a:cubicBezTo>
                  <a:pt x="f705" y="f913"/>
                  <a:pt x="f705" y="f913"/>
                  <a:pt x="f705" y="f913"/>
                </a:cubicBezTo>
                <a:cubicBezTo>
                  <a:pt x="f705" y="f913"/>
                  <a:pt x="f705" y="f913"/>
                  <a:pt x="f705" y="f913"/>
                </a:cubicBezTo>
                <a:cubicBezTo>
                  <a:pt x="f705" y="f912"/>
                  <a:pt x="f705" y="f912"/>
                  <a:pt x="f705" y="f912"/>
                </a:cubicBezTo>
                <a:cubicBezTo>
                  <a:pt x="f705" y="f912"/>
                  <a:pt x="f704" y="f912"/>
                  <a:pt x="f704" y="f911"/>
                </a:cubicBezTo>
                <a:cubicBezTo>
                  <a:pt x="f704" y="f911"/>
                  <a:pt x="f705" y="f911"/>
                  <a:pt x="f705" y="f909"/>
                </a:cubicBezTo>
                <a:cubicBezTo>
                  <a:pt x="f705" y="f909"/>
                  <a:pt x="f705" y="f909"/>
                  <a:pt x="f705" y="f910"/>
                </a:cubicBezTo>
                <a:cubicBezTo>
                  <a:pt x="f705" y="f910"/>
                  <a:pt x="f706" y="f910"/>
                  <a:pt x="f705" y="f908"/>
                </a:cubicBezTo>
                <a:cubicBezTo>
                  <a:pt x="f705" y="f908"/>
                  <a:pt x="f705" y="f908"/>
                  <a:pt x="f704" y="f908"/>
                </a:cubicBezTo>
                <a:cubicBezTo>
                  <a:pt x="f704" y="f907"/>
                  <a:pt x="f704" y="f907"/>
                  <a:pt x="f704" y="f907"/>
                </a:cubicBezTo>
                <a:cubicBezTo>
                  <a:pt x="f875" y="f907"/>
                  <a:pt x="f875" y="f907"/>
                  <a:pt x="f875" y="f906"/>
                </a:cubicBezTo>
                <a:cubicBezTo>
                  <a:pt x="f704" y="f906"/>
                  <a:pt x="f705" y="f906"/>
                  <a:pt x="f705" y="f906"/>
                </a:cubicBezTo>
                <a:cubicBezTo>
                  <a:pt x="f705" y="f905"/>
                  <a:pt x="f704" y="f904"/>
                  <a:pt x="f704" y="f904"/>
                </a:cubicBezTo>
                <a:cubicBezTo>
                  <a:pt x="f875" y="f903"/>
                  <a:pt x="f875" y="f903"/>
                  <a:pt x="f875" y="f903"/>
                </a:cubicBezTo>
                <a:cubicBezTo>
                  <a:pt x="f875" y="f902"/>
                  <a:pt x="f875" y="f902"/>
                  <a:pt x="f875" y="f902"/>
                </a:cubicBezTo>
                <a:cubicBezTo>
                  <a:pt x="f703" y="f901"/>
                  <a:pt x="f875" y="f900"/>
                  <a:pt x="f875" y="f899"/>
                </a:cubicBezTo>
                <a:cubicBezTo>
                  <a:pt x="f875" y="f898"/>
                  <a:pt x="f875" y="f898"/>
                  <a:pt x="f875" y="f898"/>
                </a:cubicBezTo>
                <a:cubicBezTo>
                  <a:pt x="f875" y="f898"/>
                  <a:pt x="f875" y="f898"/>
                  <a:pt x="f875" y="f898"/>
                </a:cubicBezTo>
                <a:cubicBezTo>
                  <a:pt x="f703" y="f897"/>
                  <a:pt x="f703" y="f897"/>
                  <a:pt x="f703" y="f897"/>
                </a:cubicBezTo>
                <a:cubicBezTo>
                  <a:pt x="f703" y="f896"/>
                  <a:pt x="f703" y="f896"/>
                  <a:pt x="f876" y="f896"/>
                </a:cubicBezTo>
                <a:cubicBezTo>
                  <a:pt x="f876" y="f896"/>
                  <a:pt x="f876" y="f896"/>
                  <a:pt x="f876" y="f896"/>
                </a:cubicBezTo>
                <a:cubicBezTo>
                  <a:pt x="f877" y="f895"/>
                  <a:pt x="f876" y="f894"/>
                  <a:pt x="f876" y="f893"/>
                </a:cubicBezTo>
                <a:cubicBezTo>
                  <a:pt x="f876" y="f893"/>
                  <a:pt x="f876" y="f892"/>
                  <a:pt x="f876" y="f891"/>
                </a:cubicBezTo>
                <a:cubicBezTo>
                  <a:pt x="f876" y="f889"/>
                  <a:pt x="f877" y="f889"/>
                  <a:pt x="f702" y="f889"/>
                </a:cubicBezTo>
                <a:cubicBezTo>
                  <a:pt x="f878" y="f890"/>
                  <a:pt x="f702" y="f887"/>
                  <a:pt x="f878" y="f886"/>
                </a:cubicBezTo>
                <a:cubicBezTo>
                  <a:pt x="f878" y="f886"/>
                  <a:pt x="f878" y="f886"/>
                  <a:pt x="f701" y="f886"/>
                </a:cubicBezTo>
                <a:cubicBezTo>
                  <a:pt x="f701" y="f885"/>
                  <a:pt x="f878" y="f885"/>
                  <a:pt x="f702" y="f884"/>
                </a:cubicBezTo>
                <a:cubicBezTo>
                  <a:pt x="f702" y="f884"/>
                  <a:pt x="f877" y="f883"/>
                  <a:pt x="f877" y="f883"/>
                </a:cubicBezTo>
                <a:cubicBezTo>
                  <a:pt x="f877" y="f868"/>
                  <a:pt x="f876" y="f868"/>
                  <a:pt x="f876" y="f868"/>
                </a:cubicBezTo>
                <a:cubicBezTo>
                  <a:pt x="f876" y="f867"/>
                  <a:pt x="f703" y="f867"/>
                  <a:pt x="f703" y="f866"/>
                </a:cubicBezTo>
                <a:cubicBezTo>
                  <a:pt x="f703" y="f866"/>
                  <a:pt x="f875" y="f865"/>
                  <a:pt x="f875" y="f865"/>
                </a:cubicBezTo>
                <a:cubicBezTo>
                  <a:pt x="f875" y="f865"/>
                  <a:pt x="f704" y="f864"/>
                  <a:pt x="f704" y="f864"/>
                </a:cubicBezTo>
                <a:cubicBezTo>
                  <a:pt x="f704" y="f863"/>
                  <a:pt x="f875" y="f863"/>
                  <a:pt x="f875" y="f863"/>
                </a:cubicBezTo>
                <a:cubicBezTo>
                  <a:pt x="f875" y="f863"/>
                  <a:pt x="f703" y="f863"/>
                  <a:pt x="f703" y="f862"/>
                </a:cubicBezTo>
                <a:cubicBezTo>
                  <a:pt x="f703" y="f862"/>
                  <a:pt x="f703" y="f862"/>
                  <a:pt x="f703" y="f861"/>
                </a:cubicBezTo>
                <a:cubicBezTo>
                  <a:pt x="f703" y="f860"/>
                  <a:pt x="f877" y="f861"/>
                  <a:pt x="f876" y="f860"/>
                </a:cubicBezTo>
                <a:cubicBezTo>
                  <a:pt x="f876" y="f860"/>
                  <a:pt x="f703" y="f860"/>
                  <a:pt x="f703" y="f860"/>
                </a:cubicBezTo>
                <a:cubicBezTo>
                  <a:pt x="f875" y="f859"/>
                  <a:pt x="f703" y="f859"/>
                  <a:pt x="f703" y="f859"/>
                </a:cubicBezTo>
                <a:cubicBezTo>
                  <a:pt x="f703" y="f858"/>
                  <a:pt x="f703" y="f858"/>
                  <a:pt x="f875" y="f858"/>
                </a:cubicBezTo>
                <a:cubicBezTo>
                  <a:pt x="f875" y="f857"/>
                  <a:pt x="f704" y="f858"/>
                  <a:pt x="f704" y="f859"/>
                </a:cubicBezTo>
                <a:cubicBezTo>
                  <a:pt x="f704" y="f859"/>
                  <a:pt x="f704" y="f859"/>
                  <a:pt x="f704" y="f860"/>
                </a:cubicBezTo>
                <a:cubicBezTo>
                  <a:pt x="f704" y="f861"/>
                  <a:pt x="f705" y="f861"/>
                  <a:pt x="f706" y="f861"/>
                </a:cubicBezTo>
                <a:cubicBezTo>
                  <a:pt x="f706" y="f861"/>
                  <a:pt x="f706" y="f862"/>
                  <a:pt x="f707" y="f863"/>
                </a:cubicBezTo>
                <a:cubicBezTo>
                  <a:pt x="f708" y="f863"/>
                  <a:pt x="f708" y="f862"/>
                  <a:pt x="f708" y="f861"/>
                </a:cubicBezTo>
                <a:cubicBezTo>
                  <a:pt x="f709" y="f861"/>
                  <a:pt x="f709" y="f861"/>
                  <a:pt x="f709" y="f861"/>
                </a:cubicBezTo>
                <a:cubicBezTo>
                  <a:pt x="f710" y="f861"/>
                  <a:pt x="f710" y="f860"/>
                  <a:pt x="f710" y="f860"/>
                </a:cubicBezTo>
                <a:cubicBezTo>
                  <a:pt x="f711" y="f860"/>
                  <a:pt x="f712" y="f860"/>
                  <a:pt x="f712" y="f859"/>
                </a:cubicBezTo>
                <a:cubicBezTo>
                  <a:pt x="f712" y="f858"/>
                  <a:pt x="f712" y="f858"/>
                  <a:pt x="f712" y="f857"/>
                </a:cubicBezTo>
                <a:cubicBezTo>
                  <a:pt x="f712" y="f857"/>
                  <a:pt x="f712" y="f857"/>
                  <a:pt x="f712" y="f856"/>
                </a:cubicBezTo>
                <a:cubicBezTo>
                  <a:pt x="f713" y="f856"/>
                  <a:pt x="f712" y="f856"/>
                  <a:pt x="f712" y="f855"/>
                </a:cubicBezTo>
                <a:cubicBezTo>
                  <a:pt x="f712" y="f855"/>
                  <a:pt x="f712" y="f855"/>
                  <a:pt x="f712" y="f855"/>
                </a:cubicBezTo>
                <a:cubicBezTo>
                  <a:pt x="f711" y="f854"/>
                  <a:pt x="f712" y="f854"/>
                  <a:pt x="f712" y="f854"/>
                </a:cubicBezTo>
                <a:cubicBezTo>
                  <a:pt x="f712" y="f855"/>
                  <a:pt x="f712" y="f855"/>
                  <a:pt x="f713" y="f855"/>
                </a:cubicBezTo>
                <a:cubicBezTo>
                  <a:pt x="f713" y="f856"/>
                  <a:pt x="f714" y="f856"/>
                  <a:pt x="f714" y="f857"/>
                </a:cubicBezTo>
                <a:cubicBezTo>
                  <a:pt x="f715" y="f857"/>
                  <a:pt x="f716" y="f858"/>
                  <a:pt x="f716" y="f858"/>
                </a:cubicBezTo>
                <a:cubicBezTo>
                  <a:pt x="f717" y="f858"/>
                  <a:pt x="f718" y="f858"/>
                  <a:pt x="f718" y="f858"/>
                </a:cubicBezTo>
                <a:cubicBezTo>
                  <a:pt x="f719" y="f858"/>
                  <a:pt x="f719" y="f859"/>
                  <a:pt x="f720" y="f858"/>
                </a:cubicBezTo>
                <a:cubicBezTo>
                  <a:pt x="f720" y="f858"/>
                  <a:pt x="f721" y="f858"/>
                  <a:pt x="f721" y="f858"/>
                </a:cubicBezTo>
                <a:cubicBezTo>
                  <a:pt x="f721" y="f858"/>
                  <a:pt x="f722" y="f858"/>
                  <a:pt x="f722" y="f858"/>
                </a:cubicBezTo>
                <a:cubicBezTo>
                  <a:pt x="f722" y="f857"/>
                  <a:pt x="f723" y="f856"/>
                  <a:pt x="f723" y="f856"/>
                </a:cubicBezTo>
                <a:cubicBezTo>
                  <a:pt x="f723" y="f855"/>
                  <a:pt x="f724" y="f855"/>
                  <a:pt x="f725" y="f855"/>
                </a:cubicBezTo>
                <a:cubicBezTo>
                  <a:pt x="f725" y="f856"/>
                  <a:pt x="f723" y="f856"/>
                  <a:pt x="f723" y="f857"/>
                </a:cubicBezTo>
                <a:cubicBezTo>
                  <a:pt x="f723" y="f857"/>
                  <a:pt x="f723" y="f858"/>
                  <a:pt x="f722" y="f858"/>
                </a:cubicBezTo>
                <a:cubicBezTo>
                  <a:pt x="f722" y="f858"/>
                  <a:pt x="f721" y="f858"/>
                  <a:pt x="f720" y="f858"/>
                </a:cubicBezTo>
                <a:cubicBezTo>
                  <a:pt x="f720" y="f859"/>
                  <a:pt x="f720" y="f859"/>
                  <a:pt x="f721" y="f860"/>
                </a:cubicBezTo>
                <a:cubicBezTo>
                  <a:pt x="f721" y="f861"/>
                  <a:pt x="f721" y="f861"/>
                  <a:pt x="f721" y="f862"/>
                </a:cubicBezTo>
                <a:cubicBezTo>
                  <a:pt x="f722" y="f863"/>
                  <a:pt x="f722" y="f863"/>
                  <a:pt x="f722" y="f864"/>
                </a:cubicBezTo>
                <a:cubicBezTo>
                  <a:pt x="f723" y="f865"/>
                  <a:pt x="f723" y="f866"/>
                  <a:pt x="f724" y="f866"/>
                </a:cubicBezTo>
                <a:cubicBezTo>
                  <a:pt x="f725" y="f867"/>
                  <a:pt x="f726" y="f867"/>
                  <a:pt x="f726" y="f867"/>
                </a:cubicBezTo>
                <a:cubicBezTo>
                  <a:pt x="f726" y="f868"/>
                  <a:pt x="f726" y="f868"/>
                  <a:pt x="f727" y="f883"/>
                </a:cubicBezTo>
                <a:cubicBezTo>
                  <a:pt x="f727" y="f883"/>
                  <a:pt x="f728" y="f883"/>
                  <a:pt x="f728" y="f883"/>
                </a:cubicBezTo>
                <a:cubicBezTo>
                  <a:pt x="f729" y="f883"/>
                  <a:pt x="f729" y="f883"/>
                  <a:pt x="f729" y="f883"/>
                </a:cubicBezTo>
                <a:cubicBezTo>
                  <a:pt x="f730" y="f884"/>
                  <a:pt x="f731" y="f883"/>
                  <a:pt x="f731" y="f884"/>
                </a:cubicBezTo>
                <a:cubicBezTo>
                  <a:pt x="f732" y="f885"/>
                  <a:pt x="f732" y="f886"/>
                  <a:pt x="f732" y="f886"/>
                </a:cubicBezTo>
                <a:cubicBezTo>
                  <a:pt x="f733" y="f886"/>
                  <a:pt x="f324" y="f886"/>
                  <a:pt x="f323" y="f886"/>
                </a:cubicBezTo>
                <a:cubicBezTo>
                  <a:pt x="f322" y="f887"/>
                  <a:pt x="f324" y="f887"/>
                  <a:pt x="f324" y="f887"/>
                </a:cubicBezTo>
                <a:cubicBezTo>
                  <a:pt x="f733" y="f887"/>
                  <a:pt x="f733" y="f887"/>
                  <a:pt x="f732" y="f887"/>
                </a:cubicBezTo>
                <a:cubicBezTo>
                  <a:pt x="f732" y="f887"/>
                  <a:pt x="f733" y="f888"/>
                  <a:pt x="f733" y="f888"/>
                </a:cubicBezTo>
                <a:cubicBezTo>
                  <a:pt x="f733" y="f888"/>
                  <a:pt x="f324" y="f890"/>
                  <a:pt x="f324" y="f889"/>
                </a:cubicBezTo>
                <a:cubicBezTo>
                  <a:pt x="f323" y="f889"/>
                  <a:pt x="f323" y="f891"/>
                  <a:pt x="f322" y="f891"/>
                </a:cubicBezTo>
                <a:cubicBezTo>
                  <a:pt x="f320" y="f892"/>
                  <a:pt x="f320" y="f893"/>
                  <a:pt x="f319" y="f895"/>
                </a:cubicBezTo>
                <a:cubicBezTo>
                  <a:pt x="f318" y="f895"/>
                  <a:pt x="f318" y="f896"/>
                  <a:pt x="f316" y="f896"/>
                </a:cubicBezTo>
                <a:cubicBezTo>
                  <a:pt x="f313" y="f897"/>
                  <a:pt x="f315" y="f899"/>
                  <a:pt x="f316" y="f901"/>
                </a:cubicBezTo>
                <a:cubicBezTo>
                  <a:pt x="f316" y="f901"/>
                  <a:pt x="f316" y="f902"/>
                  <a:pt x="f316" y="f903"/>
                </a:cubicBezTo>
                <a:cubicBezTo>
                  <a:pt x="f316" y="f904"/>
                  <a:pt x="f316" y="f904"/>
                  <a:pt x="f316" y="f904"/>
                </a:cubicBezTo>
                <a:cubicBezTo>
                  <a:pt x="f316" y="f905"/>
                  <a:pt x="f316" y="f905"/>
                  <a:pt x="f316" y="f906"/>
                </a:cubicBezTo>
                <a:cubicBezTo>
                  <a:pt x="f316" y="f906"/>
                  <a:pt x="f315" y="f907"/>
                  <a:pt x="f315" y="f908"/>
                </a:cubicBezTo>
                <a:cubicBezTo>
                  <a:pt x="f315" y="f910"/>
                  <a:pt x="f315" y="f909"/>
                  <a:pt x="f315" y="f911"/>
                </a:cubicBezTo>
                <a:cubicBezTo>
                  <a:pt x="f315" y="f911"/>
                  <a:pt x="f315" y="f912"/>
                  <a:pt x="f315" y="f913"/>
                </a:cubicBezTo>
                <a:cubicBezTo>
                  <a:pt x="f315" y="f914"/>
                  <a:pt x="f313" y="f914"/>
                  <a:pt x="f313" y="f914"/>
                </a:cubicBezTo>
                <a:cubicBezTo>
                  <a:pt x="f313" y="f915"/>
                  <a:pt x="f312" y="f916"/>
                  <a:pt x="f312" y="f916"/>
                </a:cubicBezTo>
                <a:cubicBezTo>
                  <a:pt x="f312" y="f917"/>
                  <a:pt x="f312" y="f918"/>
                  <a:pt x="f313" y="f918"/>
                </a:cubicBezTo>
                <a:cubicBezTo>
                  <a:pt x="f313" y="f919"/>
                  <a:pt x="f313" y="f920"/>
                  <a:pt x="f313" y="f921"/>
                </a:cubicBezTo>
                <a:cubicBezTo>
                  <a:pt x="f313" y="f922"/>
                  <a:pt x="f313" y="f923"/>
                  <a:pt x="f313" y="f923"/>
                </a:cubicBezTo>
                <a:cubicBezTo>
                  <a:pt x="f315" y="f924"/>
                  <a:pt x="f315" y="f925"/>
                  <a:pt x="f315" y="f926"/>
                </a:cubicBezTo>
                <a:cubicBezTo>
                  <a:pt x="f315" y="f927"/>
                  <a:pt x="f315" y="f927"/>
                  <a:pt x="f315" y="f928"/>
                </a:cubicBezTo>
                <a:cubicBezTo>
                  <a:pt x="f315" y="f929"/>
                  <a:pt x="f315" y="f930"/>
                  <a:pt x="f315" y="f932"/>
                </a:cubicBezTo>
                <a:cubicBezTo>
                  <a:pt x="f315" y="f932"/>
                  <a:pt x="f313" y="f932"/>
                  <a:pt x="f312" y="f932"/>
                </a:cubicBezTo>
                <a:cubicBezTo>
                  <a:pt x="f311" y="f932"/>
                  <a:pt x="f309" y="f932"/>
                  <a:pt x="f308" y="f932"/>
                </a:cubicBezTo>
                <a:cubicBezTo>
                  <a:pt x="f308" y="f932"/>
                  <a:pt x="f308" y="f932"/>
                  <a:pt x="f306" y="f932"/>
                </a:cubicBezTo>
                <a:cubicBezTo>
                  <a:pt x="f306" y="f932"/>
                  <a:pt x="f305" y="f932"/>
                  <a:pt x="f305" y="f932"/>
                </a:cubicBezTo>
                <a:cubicBezTo>
                  <a:pt x="f304" y="f931"/>
                  <a:pt x="f304" y="f931"/>
                  <a:pt x="f304" y="f933"/>
                </a:cubicBezTo>
                <a:cubicBezTo>
                  <a:pt x="f302" y="f933"/>
                  <a:pt x="f327" y="f933"/>
                  <a:pt x="f328" y="f933"/>
                </a:cubicBezTo>
                <a:cubicBezTo>
                  <a:pt x="f329" y="f933"/>
                  <a:pt x="f329" y="f933"/>
                  <a:pt x="f734" y="f933"/>
                </a:cubicBezTo>
                <a:cubicBezTo>
                  <a:pt x="f735" y="f933"/>
                  <a:pt x="f736" y="f933"/>
                  <a:pt x="f736" y="f933"/>
                </a:cubicBezTo>
                <a:cubicBezTo>
                  <a:pt x="f737" y="f933"/>
                  <a:pt x="f737" y="f933"/>
                  <a:pt x="f737" y="f933"/>
                </a:cubicBezTo>
                <a:cubicBezTo>
                  <a:pt x="f738" y="f934"/>
                  <a:pt x="f738" y="f933"/>
                  <a:pt x="f737" y="f933"/>
                </a:cubicBezTo>
                <a:cubicBezTo>
                  <a:pt x="f737" y="f933"/>
                  <a:pt x="f737" y="f933"/>
                  <a:pt x="f736" y="f933"/>
                </a:cubicBezTo>
                <a:cubicBezTo>
                  <a:pt x="f736" y="f931"/>
                  <a:pt x="f736" y="f931"/>
                  <a:pt x="f736" y="f931"/>
                </a:cubicBezTo>
                <a:cubicBezTo>
                  <a:pt x="f737" y="f932"/>
                  <a:pt x="f738" y="f931"/>
                  <a:pt x="f738" y="f931"/>
                </a:cubicBezTo>
                <a:cubicBezTo>
                  <a:pt x="f739" y="f931"/>
                  <a:pt x="f740" y="f933"/>
                  <a:pt x="f742" y="f933"/>
                </a:cubicBezTo>
                <a:cubicBezTo>
                  <a:pt x="f742" y="f933"/>
                  <a:pt x="f743" y="f933"/>
                  <a:pt x="f744" y="f933"/>
                </a:cubicBezTo>
                <a:cubicBezTo>
                  <a:pt x="f745" y="f934"/>
                  <a:pt x="f746" y="f934"/>
                  <a:pt x="f747" y="f933"/>
                </a:cubicBezTo>
                <a:cubicBezTo>
                  <a:pt x="f748" y="f933"/>
                  <a:pt x="f881" y="f933"/>
                  <a:pt x="f750" y="f933"/>
                </a:cubicBezTo>
                <a:cubicBezTo>
                  <a:pt x="f750" y="f933"/>
                  <a:pt x="f874" y="f933"/>
                  <a:pt x="f874" y="f933"/>
                </a:cubicBezTo>
                <a:cubicBezTo>
                  <a:pt x="f751" y="f933"/>
                  <a:pt x="f751" y="f933"/>
                  <a:pt x="f751" y="f933"/>
                </a:cubicBezTo>
                <a:cubicBezTo>
                  <a:pt x="f752" y="f934"/>
                  <a:pt x="f753" y="f934"/>
                  <a:pt x="f753" y="f935"/>
                </a:cubicBezTo>
                <a:cubicBezTo>
                  <a:pt x="f754" y="f935"/>
                  <a:pt x="f755" y="f935"/>
                  <a:pt x="f755" y="f936"/>
                </a:cubicBezTo>
                <a:cubicBezTo>
                  <a:pt x="f757" y="f937"/>
                  <a:pt x="f758" y="f937"/>
                  <a:pt x="f760" y="f937"/>
                </a:cubicBezTo>
                <a:cubicBezTo>
                  <a:pt x="f762" y="f938"/>
                  <a:pt x="f763" y="f939"/>
                  <a:pt x="f765" y="f940"/>
                </a:cubicBezTo>
                <a:cubicBezTo>
                  <a:pt x="f766" y="f941"/>
                  <a:pt x="f768" y="f941"/>
                  <a:pt x="f769" y="f942"/>
                </a:cubicBezTo>
                <a:cubicBezTo>
                  <a:pt x="f770" y="f943"/>
                  <a:pt x="f772" y="f943"/>
                  <a:pt x="f773" y="f944"/>
                </a:cubicBezTo>
                <a:cubicBezTo>
                  <a:pt x="f776" y="f944"/>
                  <a:pt x="f778" y="f944"/>
                  <a:pt x="f780" y="f945"/>
                </a:cubicBezTo>
                <a:cubicBezTo>
                  <a:pt x="f781" y="f945"/>
                  <a:pt x="f781" y="f945"/>
                  <a:pt x="f782" y="f946"/>
                </a:cubicBezTo>
                <a:cubicBezTo>
                  <a:pt x="f782" y="f947"/>
                  <a:pt x="f782" y="f947"/>
                  <a:pt x="f782" y="f948"/>
                </a:cubicBezTo>
                <a:cubicBezTo>
                  <a:pt x="f783" y="f949"/>
                  <a:pt x="f783" y="f950"/>
                  <a:pt x="f784" y="f950"/>
                </a:cubicBezTo>
                <a:cubicBezTo>
                  <a:pt x="f784" y="f951"/>
                  <a:pt x="f785" y="f951"/>
                  <a:pt x="f785" y="f951"/>
                </a:cubicBezTo>
                <a:cubicBezTo>
                  <a:pt x="f786" y="f952"/>
                  <a:pt x="f786" y="f953"/>
                  <a:pt x="f787" y="f953"/>
                </a:cubicBezTo>
                <a:cubicBezTo>
                  <a:pt x="f787" y="f953"/>
                  <a:pt x="f788" y="f953"/>
                  <a:pt x="f789" y="f954"/>
                </a:cubicBezTo>
                <a:cubicBezTo>
                  <a:pt x="f790" y="f954"/>
                  <a:pt x="f790" y="f955"/>
                  <a:pt x="f295" y="f955"/>
                </a:cubicBezTo>
                <a:cubicBezTo>
                  <a:pt x="f296" y="f956"/>
                  <a:pt x="f294" y="f957"/>
                  <a:pt x="f292" y="f957"/>
                </a:cubicBezTo>
                <a:cubicBezTo>
                  <a:pt x="f289" y="f958"/>
                  <a:pt x="f287" y="f959"/>
                  <a:pt x="f284" y="f959"/>
                </a:cubicBezTo>
                <a:cubicBezTo>
                  <a:pt x="f796" y="f960"/>
                  <a:pt x="f321" y="f960"/>
                  <a:pt x="f317" y="f960"/>
                </a:cubicBezTo>
                <a:cubicBezTo>
                  <a:pt x="f310" y="f961"/>
                  <a:pt x="f307" y="f961"/>
                  <a:pt x="f325" y="f962"/>
                </a:cubicBezTo>
                <a:cubicBezTo>
                  <a:pt x="f326" y="f962"/>
                  <a:pt x="f326" y="f962"/>
                  <a:pt x="f798" y="f963"/>
                </a:cubicBezTo>
                <a:cubicBezTo>
                  <a:pt x="f799" y="f963"/>
                  <a:pt x="f800" y="f963"/>
                  <a:pt x="f801" y="f964"/>
                </a:cubicBezTo>
                <a:cubicBezTo>
                  <a:pt x="f281" y="f964"/>
                  <a:pt x="f279" y="f965"/>
                  <a:pt x="f282" y="f965"/>
                </a:cubicBezTo>
                <a:cubicBezTo>
                  <a:pt x="f802" y="f965"/>
                  <a:pt x="f803" y="f965"/>
                  <a:pt x="f804" y="f965"/>
                </a:cubicBezTo>
                <a:cubicBezTo>
                  <a:pt x="f280" y="f965"/>
                  <a:pt x="f301" y="f965"/>
                  <a:pt x="f805" y="f964"/>
                </a:cubicBezTo>
                <a:cubicBezTo>
                  <a:pt x="f806" y="f964"/>
                  <a:pt x="f807" y="f963"/>
                  <a:pt x="f807" y="f963"/>
                </a:cubicBezTo>
                <a:cubicBezTo>
                  <a:pt x="f808" y="f963"/>
                  <a:pt x="f810" y="f962"/>
                  <a:pt x="f811" y="f962"/>
                </a:cubicBezTo>
                <a:cubicBezTo>
                  <a:pt x="f811" y="f962"/>
                  <a:pt x="f811" y="f962"/>
                  <a:pt x="f811" y="f962"/>
                </a:cubicBezTo>
                <a:cubicBezTo>
                  <a:pt x="f812" y="f961"/>
                  <a:pt x="f812" y="f961"/>
                  <a:pt x="f813" y="f961"/>
                </a:cubicBezTo>
                <a:cubicBezTo>
                  <a:pt x="f813" y="f961"/>
                  <a:pt x="f814" y="f961"/>
                  <a:pt x="f814" y="f961"/>
                </a:cubicBezTo>
                <a:cubicBezTo>
                  <a:pt x="f815" y="f961"/>
                  <a:pt x="f815" y="f960"/>
                  <a:pt x="f299" y="f961"/>
                </a:cubicBezTo>
                <a:cubicBezTo>
                  <a:pt x="f299" y="f961"/>
                  <a:pt x="f815" y="f961"/>
                  <a:pt x="f815" y="f962"/>
                </a:cubicBezTo>
                <a:cubicBezTo>
                  <a:pt x="f814" y="f962"/>
                  <a:pt x="f815" y="f962"/>
                  <a:pt x="f299" y="f962"/>
                </a:cubicBezTo>
                <a:cubicBezTo>
                  <a:pt x="f299" y="f962"/>
                  <a:pt x="f299" y="f962"/>
                  <a:pt x="f299" y="f962"/>
                </a:cubicBezTo>
                <a:cubicBezTo>
                  <a:pt x="f285" y="f961"/>
                  <a:pt x="f285" y="f962"/>
                  <a:pt x="f285" y="f961"/>
                </a:cubicBezTo>
                <a:cubicBezTo>
                  <a:pt x="f288" y="f961"/>
                  <a:pt x="f288" y="f961"/>
                  <a:pt x="f288" y="f961"/>
                </a:cubicBezTo>
                <a:cubicBezTo>
                  <a:pt x="f288" y="f961"/>
                  <a:pt x="f288" y="f962"/>
                  <a:pt x="f288" y="f962"/>
                </a:cubicBezTo>
                <a:cubicBezTo>
                  <a:pt x="f285" y="f963"/>
                  <a:pt x="f285" y="f963"/>
                  <a:pt x="f299" y="f964"/>
                </a:cubicBezTo>
                <a:cubicBezTo>
                  <a:pt x="f299" y="f965"/>
                  <a:pt x="f299" y="f968"/>
                  <a:pt x="f285" y="f969"/>
                </a:cubicBezTo>
                <a:cubicBezTo>
                  <a:pt x="f285" y="f970"/>
                  <a:pt x="f285" y="f970"/>
                  <a:pt x="f288" y="f971"/>
                </a:cubicBezTo>
                <a:cubicBezTo>
                  <a:pt x="f288" y="f971"/>
                  <a:pt x="f288" y="f972"/>
                  <a:pt x="f288" y="f973"/>
                </a:cubicBezTo>
                <a:cubicBezTo>
                  <a:pt x="f291" y="f973"/>
                  <a:pt x="f291" y="f973"/>
                  <a:pt x="f293" y="f974"/>
                </a:cubicBezTo>
                <a:cubicBezTo>
                  <a:pt x="f293" y="f974"/>
                  <a:pt x="f293" y="f975"/>
                  <a:pt x="f293" y="f976"/>
                </a:cubicBezTo>
                <a:cubicBezTo>
                  <a:pt x="f291" y="f977"/>
                  <a:pt x="f293" y="f979"/>
                  <a:pt x="f297" y="f980"/>
                </a:cubicBezTo>
                <a:cubicBezTo>
                  <a:pt x="f816" y="f982"/>
                  <a:pt x="f817" y="f983"/>
                  <a:pt x="f818" y="f984"/>
                </a:cubicBezTo>
                <a:cubicBezTo>
                  <a:pt x="f818" y="f986"/>
                  <a:pt x="f818" y="f987"/>
                  <a:pt x="f818" y="f988"/>
                </a:cubicBezTo>
                <a:cubicBezTo>
                  <a:pt x="f819" y="f989"/>
                  <a:pt x="f819" y="f990"/>
                  <a:pt x="f873" y="f990"/>
                </a:cubicBezTo>
                <a:cubicBezTo>
                  <a:pt x="f873" y="f990"/>
                  <a:pt x="f873" y="f990"/>
                  <a:pt x="f820" y="f990"/>
                </a:cubicBezTo>
                <a:cubicBezTo>
                  <a:pt x="f820" y="f990"/>
                  <a:pt x="f872" y="f990"/>
                  <a:pt x="f821" y="f991"/>
                </a:cubicBezTo>
                <a:cubicBezTo>
                  <a:pt x="f871" y="f991"/>
                  <a:pt x="f822" y="f991"/>
                  <a:pt x="f822" y="f990"/>
                </a:cubicBezTo>
                <a:cubicBezTo>
                  <a:pt x="f823" y="f990"/>
                  <a:pt x="f824" y="f991"/>
                  <a:pt x="f825" y="f990"/>
                </a:cubicBezTo>
                <a:cubicBezTo>
                  <a:pt x="f826" y="f990"/>
                  <a:pt x="f826" y="f990"/>
                  <a:pt x="f827" y="f990"/>
                </a:cubicBezTo>
                <a:cubicBezTo>
                  <a:pt x="f827" y="f990"/>
                  <a:pt x="f827" y="f990"/>
                  <a:pt x="f827" y="f989"/>
                </a:cubicBezTo>
                <a:cubicBezTo>
                  <a:pt x="f827" y="f989"/>
                  <a:pt x="f827" y="f989"/>
                  <a:pt x="f827" y="f989"/>
                </a:cubicBezTo>
                <a:cubicBezTo>
                  <a:pt x="f828" y="f988"/>
                  <a:pt x="f827" y="f987"/>
                  <a:pt x="f827" y="f987"/>
                </a:cubicBezTo>
                <a:cubicBezTo>
                  <a:pt x="f827" y="f986"/>
                  <a:pt x="f828" y="f986"/>
                  <a:pt x="f828" y="f985"/>
                </a:cubicBezTo>
                <a:cubicBezTo>
                  <a:pt x="f828" y="f984"/>
                  <a:pt x="f828" y="f984"/>
                  <a:pt x="f828" y="f983"/>
                </a:cubicBezTo>
                <a:cubicBezTo>
                  <a:pt x="f829" y="f984"/>
                  <a:pt x="f828" y="f986"/>
                  <a:pt x="f828" y="f987"/>
                </a:cubicBezTo>
                <a:cubicBezTo>
                  <a:pt x="f828" y="f987"/>
                  <a:pt x="f828" y="f988"/>
                  <a:pt x="f828" y="f988"/>
                </a:cubicBezTo>
                <a:cubicBezTo>
                  <a:pt x="f828" y="f989"/>
                  <a:pt x="f827" y="f989"/>
                  <a:pt x="f827" y="f990"/>
                </a:cubicBezTo>
                <a:cubicBezTo>
                  <a:pt x="f828" y="f990"/>
                  <a:pt x="f828" y="f990"/>
                  <a:pt x="f828" y="f990"/>
                </a:cubicBezTo>
                <a:cubicBezTo>
                  <a:pt x="f829" y="f990"/>
                  <a:pt x="f829" y="f990"/>
                  <a:pt x="f829" y="f991"/>
                </a:cubicBezTo>
                <a:cubicBezTo>
                  <a:pt x="f830" y="f991"/>
                  <a:pt x="f831" y="f991"/>
                  <a:pt x="f832" y="f991"/>
                </a:cubicBezTo>
                <a:cubicBezTo>
                  <a:pt x="f832" y="f991"/>
                  <a:pt x="f832" y="f991"/>
                  <a:pt x="f832" y="f992"/>
                </a:cubicBezTo>
                <a:cubicBezTo>
                  <a:pt x="f833" y="f992"/>
                  <a:pt x="f833" y="f992"/>
                  <a:pt x="f834" y="f992"/>
                </a:cubicBezTo>
                <a:cubicBezTo>
                  <a:pt x="f835" y="f992"/>
                  <a:pt x="f835" y="f994"/>
                  <a:pt x="f835" y="f994"/>
                </a:cubicBezTo>
                <a:cubicBezTo>
                  <a:pt x="f836" y="f994"/>
                  <a:pt x="f836" y="f994"/>
                  <a:pt x="f836" y="f995"/>
                </a:cubicBezTo>
                <a:cubicBezTo>
                  <a:pt x="f836" y="f996"/>
                  <a:pt x="f834" y="f995"/>
                  <a:pt x="f834" y="f996"/>
                </a:cubicBezTo>
                <a:cubicBezTo>
                  <a:pt x="f834" y="f997"/>
                  <a:pt x="f834" y="f997"/>
                  <a:pt x="f834" y="f998"/>
                </a:cubicBezTo>
                <a:cubicBezTo>
                  <a:pt x="f834" y="f999"/>
                  <a:pt x="f833" y="f1000"/>
                  <a:pt x="f833" y="f1000"/>
                </a:cubicBezTo>
                <a:cubicBezTo>
                  <a:pt x="f833" y="f1002"/>
                  <a:pt x="f834" y="f1004"/>
                  <a:pt x="f834" y="f1006"/>
                </a:cubicBezTo>
                <a:cubicBezTo>
                  <a:pt x="f834" y="f1008"/>
                  <a:pt x="f834" y="f1009"/>
                  <a:pt x="f834" y="f1010"/>
                </a:cubicBezTo>
                <a:cubicBezTo>
                  <a:pt x="f834" y="f1011"/>
                  <a:pt x="f834" y="f1012"/>
                  <a:pt x="f833" y="f1013"/>
                </a:cubicBezTo>
                <a:cubicBezTo>
                  <a:pt x="f833" y="f1014"/>
                  <a:pt x="f833" y="f1014"/>
                  <a:pt x="f833" y="f1015"/>
                </a:cubicBezTo>
                <a:cubicBezTo>
                  <a:pt x="f833" y="f1016"/>
                  <a:pt x="f833" y="f1016"/>
                  <a:pt x="f832" y="f1017"/>
                </a:cubicBezTo>
                <a:cubicBezTo>
                  <a:pt x="f832" y="f1018"/>
                  <a:pt x="f832" y="f1019"/>
                  <a:pt x="f833" y="f1019"/>
                </a:cubicBezTo>
                <a:cubicBezTo>
                  <a:pt x="f833" y="f1019"/>
                  <a:pt x="f834" y="f1020"/>
                  <a:pt x="f833" y="f1020"/>
                </a:cubicBezTo>
                <a:cubicBezTo>
                  <a:pt x="f833" y="f1020"/>
                  <a:pt x="f832" y="f1020"/>
                  <a:pt x="f832" y="f1021"/>
                </a:cubicBezTo>
                <a:cubicBezTo>
                  <a:pt x="f831" y="f1021"/>
                  <a:pt x="f831" y="f1021"/>
                  <a:pt x="f831" y="f1022"/>
                </a:cubicBezTo>
                <a:cubicBezTo>
                  <a:pt x="f830" y="f1023"/>
                  <a:pt x="f830" y="f1023"/>
                  <a:pt x="f830" y="f1024"/>
                </a:cubicBezTo>
                <a:cubicBezTo>
                  <a:pt x="f829" y="f1025"/>
                  <a:pt x="f829" y="f1025"/>
                  <a:pt x="f828" y="f1026"/>
                </a:cubicBezTo>
                <a:cubicBezTo>
                  <a:pt x="f828" y="f1026"/>
                  <a:pt x="f828" y="f1027"/>
                  <a:pt x="f827" y="f1028"/>
                </a:cubicBezTo>
                <a:cubicBezTo>
                  <a:pt x="f827" y="f1028"/>
                  <a:pt x="f827" y="f1030"/>
                  <a:pt x="f826" y="f1030"/>
                </a:cubicBezTo>
                <a:cubicBezTo>
                  <a:pt x="f826" y="f1030"/>
                  <a:pt x="f825" y="f1030"/>
                  <a:pt x="f825" y="f1029"/>
                </a:cubicBezTo>
                <a:cubicBezTo>
                  <a:pt x="f825" y="f1029"/>
                  <a:pt x="f826" y="f1029"/>
                  <a:pt x="f826" y="f1031"/>
                </a:cubicBezTo>
                <a:cubicBezTo>
                  <a:pt x="f826" y="f1031"/>
                  <a:pt x="f825" y="f1031"/>
                  <a:pt x="f825" y="f1032"/>
                </a:cubicBezTo>
                <a:cubicBezTo>
                  <a:pt x="f825" y="f1032"/>
                  <a:pt x="f825" y="f1032"/>
                  <a:pt x="f826" y="f1033"/>
                </a:cubicBezTo>
                <a:cubicBezTo>
                  <a:pt x="f826" y="f1033"/>
                  <a:pt x="f825" y="f1033"/>
                  <a:pt x="f825" y="f1034"/>
                </a:cubicBezTo>
                <a:cubicBezTo>
                  <a:pt x="f824" y="f1034"/>
                  <a:pt x="f824" y="f1034"/>
                  <a:pt x="f824" y="f1034"/>
                </a:cubicBezTo>
                <a:cubicBezTo>
                  <a:pt x="f823" y="f1034"/>
                  <a:pt x="f823" y="f1035"/>
                  <a:pt x="f823" y="f1035"/>
                </a:cubicBezTo>
                <a:cubicBezTo>
                  <a:pt x="f824" y="f1036"/>
                  <a:pt x="f825" y="f1036"/>
                  <a:pt x="f824" y="f1037"/>
                </a:cubicBezTo>
                <a:cubicBezTo>
                  <a:pt x="f824" y="f1037"/>
                  <a:pt x="f824" y="f1037"/>
                  <a:pt x="f823" y="f1038"/>
                </a:cubicBezTo>
                <a:cubicBezTo>
                  <a:pt x="f823" y="f1038"/>
                  <a:pt x="f823" y="f1037"/>
                  <a:pt x="f822" y="f1038"/>
                </a:cubicBezTo>
                <a:cubicBezTo>
                  <a:pt x="f822" y="f1038"/>
                  <a:pt x="f822" y="f1038"/>
                  <a:pt x="f871" y="f1039"/>
                </a:cubicBezTo>
                <a:cubicBezTo>
                  <a:pt x="f871" y="f1039"/>
                  <a:pt x="f871" y="f1039"/>
                  <a:pt x="f821" y="f1039"/>
                </a:cubicBezTo>
                <a:cubicBezTo>
                  <a:pt x="f821" y="f1040"/>
                  <a:pt x="f872" y="f1040"/>
                  <a:pt x="f872" y="f1040"/>
                </a:cubicBezTo>
                <a:cubicBezTo>
                  <a:pt x="f872" y="f1040"/>
                  <a:pt x="f820" y="f1040"/>
                  <a:pt x="f820" y="f1041"/>
                </a:cubicBezTo>
                <a:cubicBezTo>
                  <a:pt x="f820" y="f1041"/>
                  <a:pt x="f873" y="f1041"/>
                  <a:pt x="f819" y="f1041"/>
                </a:cubicBezTo>
                <a:cubicBezTo>
                  <a:pt x="f819" y="f1042"/>
                  <a:pt x="f820" y="f1042"/>
                  <a:pt x="f820" y="f1043"/>
                </a:cubicBezTo>
                <a:cubicBezTo>
                  <a:pt x="f872" y="f1043"/>
                  <a:pt x="f872" y="f1043"/>
                  <a:pt x="f872" y="f1044"/>
                </a:cubicBezTo>
                <a:cubicBezTo>
                  <a:pt x="f821" y="f1044"/>
                  <a:pt x="f821" y="f1044"/>
                  <a:pt x="f821" y="f1045"/>
                </a:cubicBezTo>
                <a:cubicBezTo>
                  <a:pt x="f821" y="f1045"/>
                  <a:pt x="f821" y="f1045"/>
                  <a:pt x="f872" y="f1044"/>
                </a:cubicBezTo>
                <a:cubicBezTo>
                  <a:pt x="f872" y="f1044"/>
                  <a:pt x="f872" y="f1044"/>
                  <a:pt x="f872" y="f1044"/>
                </a:cubicBezTo>
                <a:cubicBezTo>
                  <a:pt x="f820" y="f1044"/>
                  <a:pt x="f820" y="f1044"/>
                  <a:pt x="f820" y="f1044"/>
                </a:cubicBezTo>
                <a:cubicBezTo>
                  <a:pt x="f873" y="f1044"/>
                  <a:pt x="f820" y="f1044"/>
                  <a:pt x="f873" y="f1045"/>
                </a:cubicBezTo>
                <a:cubicBezTo>
                  <a:pt x="f873" y="f1045"/>
                  <a:pt x="f819" y="f1045"/>
                  <a:pt x="f873" y="f1045"/>
                </a:cubicBezTo>
                <a:cubicBezTo>
                  <a:pt x="f873" y="f1045"/>
                  <a:pt x="f873" y="f1045"/>
                  <a:pt x="f873" y="f1046"/>
                </a:cubicBezTo>
                <a:cubicBezTo>
                  <a:pt x="f873" y="f1046"/>
                  <a:pt x="f873" y="f1046"/>
                  <a:pt x="f873" y="f1046"/>
                </a:cubicBezTo>
                <a:cubicBezTo>
                  <a:pt x="f820" y="f1046"/>
                  <a:pt x="f820" y="f1046"/>
                  <a:pt x="f820" y="f1046"/>
                </a:cubicBezTo>
                <a:cubicBezTo>
                  <a:pt x="f820" y="f1047"/>
                  <a:pt x="f820" y="f1047"/>
                  <a:pt x="f873" y="f1047"/>
                </a:cubicBezTo>
                <a:cubicBezTo>
                  <a:pt x="f873" y="f1047"/>
                  <a:pt x="f873" y="f1046"/>
                  <a:pt x="f873" y="f1046"/>
                </a:cubicBezTo>
                <a:cubicBezTo>
                  <a:pt x="f873" y="f1046"/>
                  <a:pt x="f873" y="f1046"/>
                  <a:pt x="f873" y="f1046"/>
                </a:cubicBezTo>
                <a:cubicBezTo>
                  <a:pt x="f819" y="f1046"/>
                  <a:pt x="f819" y="f1045"/>
                  <a:pt x="f819" y="f1046"/>
                </a:cubicBezTo>
                <a:cubicBezTo>
                  <a:pt x="f819" y="f1046"/>
                  <a:pt x="f819" y="f1046"/>
                  <a:pt x="f818" y="f1047"/>
                </a:cubicBezTo>
                <a:cubicBezTo>
                  <a:pt x="f818" y="f1047"/>
                  <a:pt x="f817" y="f1047"/>
                  <a:pt x="f817" y="f1047"/>
                </a:cubicBezTo>
                <a:cubicBezTo>
                  <a:pt x="f816" y="f1047"/>
                  <a:pt x="f816" y="f1047"/>
                  <a:pt x="f816" y="f1047"/>
                </a:cubicBezTo>
                <a:cubicBezTo>
                  <a:pt x="f816" y="f1048"/>
                  <a:pt x="f816" y="f1048"/>
                  <a:pt x="f817" y="f1048"/>
                </a:cubicBezTo>
                <a:cubicBezTo>
                  <a:pt x="f817" y="f1048"/>
                  <a:pt x="f817" y="f1048"/>
                  <a:pt x="f817" y="f1049"/>
                </a:cubicBezTo>
                <a:cubicBezTo>
                  <a:pt x="f817" y="f1049"/>
                  <a:pt x="f817" y="f1049"/>
                  <a:pt x="f817" y="f1049"/>
                </a:cubicBezTo>
                <a:cubicBezTo>
                  <a:pt x="f816" y="f1050"/>
                  <a:pt x="f816" y="f1050"/>
                  <a:pt x="f816" y="f1050"/>
                </a:cubicBezTo>
                <a:cubicBezTo>
                  <a:pt x="f297" y="f1050"/>
                  <a:pt x="f297" y="f1049"/>
                  <a:pt x="f297" y="f1049"/>
                </a:cubicBezTo>
                <a:cubicBezTo>
                  <a:pt x="f293" y="f1049"/>
                  <a:pt x="f293" y="f1049"/>
                  <a:pt x="f293" y="f1050"/>
                </a:cubicBezTo>
                <a:cubicBezTo>
                  <a:pt x="f293" y="f1050"/>
                  <a:pt x="f297" y="f1050"/>
                  <a:pt x="f297" y="f1050"/>
                </a:cubicBezTo>
                <a:cubicBezTo>
                  <a:pt x="f297" y="f1051"/>
                  <a:pt x="f816" y="f1051"/>
                  <a:pt x="f816" y="f1051"/>
                </a:cubicBezTo>
                <a:cubicBezTo>
                  <a:pt x="f816" y="f1051"/>
                  <a:pt x="f816" y="f1052"/>
                  <a:pt x="f816" y="f1051"/>
                </a:cubicBezTo>
                <a:cubicBezTo>
                  <a:pt x="f297" y="f1051"/>
                  <a:pt x="f297" y="f1051"/>
                  <a:pt x="f297" y="f1051"/>
                </a:cubicBezTo>
                <a:cubicBezTo>
                  <a:pt x="f293" y="f1051"/>
                  <a:pt x="f293" y="f1051"/>
                  <a:pt x="f291" y="f1051"/>
                </a:cubicBezTo>
                <a:cubicBezTo>
                  <a:pt x="f291" y="f1050"/>
                  <a:pt x="f291" y="f1050"/>
                  <a:pt x="f291" y="f1050"/>
                </a:cubicBezTo>
                <a:cubicBezTo>
                  <a:pt x="f291" y="f1049"/>
                  <a:pt x="f288" y="f1049"/>
                  <a:pt x="f288" y="f1049"/>
                </a:cubicBezTo>
                <a:cubicBezTo>
                  <a:pt x="f288" y="f1049"/>
                  <a:pt x="f288" y="f1048"/>
                  <a:pt x="f285" y="f1048"/>
                </a:cubicBezTo>
                <a:cubicBezTo>
                  <a:pt x="f285" y="f1048"/>
                  <a:pt x="f285" y="f1049"/>
                  <a:pt x="f288" y="f1049"/>
                </a:cubicBezTo>
                <a:cubicBezTo>
                  <a:pt x="f288" y="f1050"/>
                  <a:pt x="f288" y="f1050"/>
                  <a:pt x="f288" y="f1051"/>
                </a:cubicBezTo>
                <a:cubicBezTo>
                  <a:pt x="f288" y="f1051"/>
                  <a:pt x="f291" y="f1051"/>
                  <a:pt x="f291" y="f1052"/>
                </a:cubicBezTo>
                <a:cubicBezTo>
                  <a:pt x="f291" y="f1052"/>
                  <a:pt x="f291" y="f1052"/>
                  <a:pt x="f293" y="f1052"/>
                </a:cubicBezTo>
                <a:cubicBezTo>
                  <a:pt x="f293" y="f1053"/>
                  <a:pt x="f291" y="f1054"/>
                  <a:pt x="f291" y="f1054"/>
                </a:cubicBezTo>
                <a:cubicBezTo>
                  <a:pt x="f288" y="f1054"/>
                  <a:pt x="f288" y="f1054"/>
                  <a:pt x="f288" y="f1054"/>
                </a:cubicBezTo>
                <a:cubicBezTo>
                  <a:pt x="f288" y="f1053"/>
                  <a:pt x="f285" y="f1054"/>
                  <a:pt x="f285" y="f1054"/>
                </a:cubicBezTo>
                <a:cubicBezTo>
                  <a:pt x="f285" y="f1054"/>
                  <a:pt x="f285" y="f1055"/>
                  <a:pt x="f288" y="f1055"/>
                </a:cubicBezTo>
                <a:cubicBezTo>
                  <a:pt x="f288" y="f1055"/>
                  <a:pt x="f288" y="f1056"/>
                  <a:pt x="f288" y="f1056"/>
                </a:cubicBezTo>
                <a:cubicBezTo>
                  <a:pt x="f288" y="f1057"/>
                  <a:pt x="f285" y="f1056"/>
                  <a:pt x="f285" y="f1056"/>
                </a:cubicBezTo>
                <a:cubicBezTo>
                  <a:pt x="f285" y="f1056"/>
                  <a:pt x="f285" y="f1055"/>
                  <a:pt x="f299" y="f1055"/>
                </a:cubicBezTo>
                <a:cubicBezTo>
                  <a:pt x="f299" y="f1055"/>
                  <a:pt x="f815" y="f1056"/>
                  <a:pt x="f814" y="f1056"/>
                </a:cubicBezTo>
                <a:cubicBezTo>
                  <a:pt x="f814" y="f1057"/>
                  <a:pt x="f814" y="f1057"/>
                  <a:pt x="f813" y="f1056"/>
                </a:cubicBezTo>
                <a:cubicBezTo>
                  <a:pt x="f813" y="f1056"/>
                  <a:pt x="f813" y="f1056"/>
                  <a:pt x="f813" y="f1055"/>
                </a:cubicBezTo>
                <a:cubicBezTo>
                  <a:pt x="f813" y="f1054"/>
                  <a:pt x="f812" y="f1055"/>
                  <a:pt x="f812" y="f1056"/>
                </a:cubicBezTo>
                <a:cubicBezTo>
                  <a:pt x="f811" y="f1056"/>
                  <a:pt x="f810" y="f1056"/>
                  <a:pt x="f810" y="f1056"/>
                </a:cubicBezTo>
                <a:cubicBezTo>
                  <a:pt x="f810" y="f1057"/>
                  <a:pt x="f811" y="f1057"/>
                  <a:pt x="f812" y="f1057"/>
                </a:cubicBezTo>
                <a:cubicBezTo>
                  <a:pt x="f813" y="f1057"/>
                  <a:pt x="f813" y="f1058"/>
                  <a:pt x="f814" y="f1058"/>
                </a:cubicBezTo>
                <a:cubicBezTo>
                  <a:pt x="f814" y="f1058"/>
                  <a:pt x="f814" y="f1059"/>
                  <a:pt x="f815" y="f1059"/>
                </a:cubicBezTo>
                <a:cubicBezTo>
                  <a:pt x="f815" y="f1059"/>
                  <a:pt x="f299" y="f1059"/>
                  <a:pt x="f299" y="f1060"/>
                </a:cubicBezTo>
                <a:cubicBezTo>
                  <a:pt x="f299" y="f1060"/>
                  <a:pt x="f815" y="f1060"/>
                  <a:pt x="f814" y="f1061"/>
                </a:cubicBezTo>
                <a:cubicBezTo>
                  <a:pt x="f814" y="f1061"/>
                  <a:pt x="f813" y="f1061"/>
                  <a:pt x="f812" y="f1061"/>
                </a:cubicBezTo>
                <a:cubicBezTo>
                  <a:pt x="f810" y="f1061"/>
                  <a:pt x="f809" y="f1060"/>
                  <a:pt x="f808" y="f1060"/>
                </a:cubicBezTo>
                <a:cubicBezTo>
                  <a:pt x="f807" y="f1060"/>
                  <a:pt x="f806" y="f1060"/>
                  <a:pt x="f805" y="f1060"/>
                </a:cubicBezTo>
                <a:cubicBezTo>
                  <a:pt x="f805" y="f1060"/>
                  <a:pt x="f300" y="f1060"/>
                  <a:pt x="f300" y="f1060"/>
                </a:cubicBezTo>
                <a:cubicBezTo>
                  <a:pt x="f301" y="f1061"/>
                  <a:pt x="f280" y="f1062"/>
                  <a:pt x="f283" y="f1062"/>
                </a:cubicBezTo>
                <a:cubicBezTo>
                  <a:pt x="f804" y="f1062"/>
                  <a:pt x="f803" y="f1063"/>
                  <a:pt x="f802" y="f1063"/>
                </a:cubicBezTo>
                <a:cubicBezTo>
                  <a:pt x="f802" y="f1063"/>
                  <a:pt x="f282" y="f1063"/>
                  <a:pt x="f282" y="f1064"/>
                </a:cubicBezTo>
                <a:cubicBezTo>
                  <a:pt x="f279" y="f1065"/>
                  <a:pt x="f279" y="f1065"/>
                  <a:pt x="f279" y="f1066"/>
                </a:cubicBezTo>
                <a:cubicBezTo>
                  <a:pt x="f279" y="f1067"/>
                  <a:pt x="f279" y="f1068"/>
                  <a:pt x="f279" y="f1069"/>
                </a:cubicBezTo>
                <a:cubicBezTo>
                  <a:pt x="f279" y="f1070"/>
                  <a:pt x="f282" y="f1070"/>
                  <a:pt x="f802" y="f1071"/>
                </a:cubicBezTo>
                <a:cubicBezTo>
                  <a:pt x="f802" y="f1071"/>
                  <a:pt x="f802" y="f1071"/>
                  <a:pt x="f803" y="f1071"/>
                </a:cubicBezTo>
                <a:cubicBezTo>
                  <a:pt x="f804" y="f1072"/>
                  <a:pt x="f804" y="f1072"/>
                  <a:pt x="f283" y="f1072"/>
                </a:cubicBezTo>
                <a:cubicBezTo>
                  <a:pt x="f280" y="f1073"/>
                  <a:pt x="f280" y="f1073"/>
                  <a:pt x="f301" y="f1073"/>
                </a:cubicBezTo>
                <a:cubicBezTo>
                  <a:pt x="f301" y="f1072"/>
                  <a:pt x="f300" y="f1072"/>
                  <a:pt x="f300" y="f1072"/>
                </a:cubicBezTo>
                <a:cubicBezTo>
                  <a:pt x="f805" y="f1073"/>
                  <a:pt x="f805" y="f1073"/>
                  <a:pt x="f805" y="f1073"/>
                </a:cubicBezTo>
                <a:cubicBezTo>
                  <a:pt x="f805" y="f1074"/>
                  <a:pt x="f806" y="f1074"/>
                  <a:pt x="f806" y="f1074"/>
                </a:cubicBezTo>
                <a:cubicBezTo>
                  <a:pt x="f807" y="f1074"/>
                  <a:pt x="f806" y="f1075"/>
                  <a:pt x="f807" y="f1075"/>
                </a:cubicBezTo>
                <a:cubicBezTo>
                  <a:pt x="f807" y="f1075"/>
                  <a:pt x="f807" y="f1075"/>
                  <a:pt x="f807" y="f1075"/>
                </a:cubicBezTo>
                <a:cubicBezTo>
                  <a:pt x="f808" y="f1076"/>
                  <a:pt x="f807" y="f1076"/>
                  <a:pt x="f808" y="f1076"/>
                </a:cubicBezTo>
                <a:cubicBezTo>
                  <a:pt x="f808" y="f1076"/>
                  <a:pt x="f808" y="f1076"/>
                  <a:pt x="f808" y="f1076"/>
                </a:cubicBezTo>
                <a:cubicBezTo>
                  <a:pt x="f808" y="f1076"/>
                  <a:pt x="f809" y="f1076"/>
                  <a:pt x="f809" y="f1076"/>
                </a:cubicBezTo>
                <a:cubicBezTo>
                  <a:pt x="f809" y="f1076"/>
                  <a:pt x="f810" y="f1076"/>
                  <a:pt x="f810" y="f1076"/>
                </a:cubicBezTo>
                <a:cubicBezTo>
                  <a:pt x="f810" y="f1076"/>
                  <a:pt x="f810" y="f1076"/>
                  <a:pt x="f811" y="f1076"/>
                </a:cubicBezTo>
                <a:cubicBezTo>
                  <a:pt x="f811" y="f1076"/>
                  <a:pt x="f811" y="f1076"/>
                  <a:pt x="f811" y="f1075"/>
                </a:cubicBezTo>
                <a:cubicBezTo>
                  <a:pt x="f812" y="f1075"/>
                  <a:pt x="f812" y="f1075"/>
                  <a:pt x="f812" y="f1075"/>
                </a:cubicBezTo>
                <a:cubicBezTo>
                  <a:pt x="f813" y="f1075"/>
                  <a:pt x="f813" y="f1075"/>
                  <a:pt x="f813" y="f1074"/>
                </a:cubicBezTo>
                <a:cubicBezTo>
                  <a:pt x="f814" y="f1074"/>
                  <a:pt x="f814" y="f1074"/>
                  <a:pt x="f814" y="f1073"/>
                </a:cubicBezTo>
                <a:cubicBezTo>
                  <a:pt x="f814" y="f1073"/>
                  <a:pt x="f815" y="f1073"/>
                  <a:pt x="f815" y="f1073"/>
                </a:cubicBezTo>
                <a:cubicBezTo>
                  <a:pt x="f815" y="f1073"/>
                  <a:pt x="f299" y="f1073"/>
                  <a:pt x="f299" y="f1073"/>
                </a:cubicBezTo>
                <a:cubicBezTo>
                  <a:pt x="f285" y="f1073"/>
                  <a:pt x="f299" y="f1073"/>
                  <a:pt x="f299" y="f1074"/>
                </a:cubicBezTo>
                <a:cubicBezTo>
                  <a:pt x="f299" y="f1074"/>
                  <a:pt x="f815" y="f1074"/>
                  <a:pt x="f815" y="f1075"/>
                </a:cubicBezTo>
                <a:cubicBezTo>
                  <a:pt x="f815" y="f1075"/>
                  <a:pt x="f814" y="f1075"/>
                  <a:pt x="f813" y="f1075"/>
                </a:cubicBezTo>
                <a:cubicBezTo>
                  <a:pt x="f813" y="f1075"/>
                  <a:pt x="f812" y="f1075"/>
                  <a:pt x="f813" y="f1076"/>
                </a:cubicBezTo>
                <a:cubicBezTo>
                  <a:pt x="f813" y="f1076"/>
                  <a:pt x="f813" y="f1076"/>
                  <a:pt x="f814" y="f1076"/>
                </a:cubicBezTo>
                <a:cubicBezTo>
                  <a:pt x="f814" y="f1077"/>
                  <a:pt x="f814" y="f1077"/>
                  <a:pt x="f815" y="f1077"/>
                </a:cubicBezTo>
                <a:cubicBezTo>
                  <a:pt x="f815" y="f1077"/>
                  <a:pt x="f815" y="f1077"/>
                  <a:pt x="f299" y="f1077"/>
                </a:cubicBezTo>
                <a:cubicBezTo>
                  <a:pt x="f299" y="f1077"/>
                  <a:pt x="f285" y="f1078"/>
                  <a:pt x="f288" y="f1078"/>
                </a:cubicBezTo>
                <a:cubicBezTo>
                  <a:pt x="f288" y="f1078"/>
                  <a:pt x="f288" y="f1078"/>
                  <a:pt x="f291" y="f1078"/>
                </a:cubicBezTo>
                <a:cubicBezTo>
                  <a:pt x="f291" y="f1078"/>
                  <a:pt x="f293" y="f1078"/>
                  <a:pt x="f297" y="f1078"/>
                </a:cubicBezTo>
                <a:cubicBezTo>
                  <a:pt x="f297" y="f1078"/>
                  <a:pt x="f297" y="f1078"/>
                  <a:pt x="f816" y="f1079"/>
                </a:cubicBezTo>
                <a:cubicBezTo>
                  <a:pt x="f816" y="f1079"/>
                  <a:pt x="f816" y="f1079"/>
                  <a:pt x="f817" y="f1079"/>
                </a:cubicBezTo>
                <a:cubicBezTo>
                  <a:pt x="f817" y="f1080"/>
                  <a:pt x="f818" y="f1080"/>
                  <a:pt x="f819" y="f1080"/>
                </a:cubicBezTo>
                <a:cubicBezTo>
                  <a:pt x="f819" y="f1080"/>
                  <a:pt x="f873" y="f1080"/>
                  <a:pt x="f820" y="f1080"/>
                </a:cubicBezTo>
                <a:cubicBezTo>
                  <a:pt x="f820" y="f1080"/>
                  <a:pt x="f872" y="f1081"/>
                  <a:pt x="f872" y="f1080"/>
                </a:cubicBezTo>
                <a:cubicBezTo>
                  <a:pt x="f872" y="f1080"/>
                  <a:pt x="f820" y="f1080"/>
                  <a:pt x="f820" y="f1080"/>
                </a:cubicBezTo>
                <a:cubicBezTo>
                  <a:pt x="f820" y="f1079"/>
                  <a:pt x="f820" y="f1079"/>
                  <a:pt x="f873" y="f1079"/>
                </a:cubicBezTo>
                <a:cubicBezTo>
                  <a:pt x="f873" y="f1079"/>
                  <a:pt x="f873" y="f1079"/>
                  <a:pt x="f819" y="f1079"/>
                </a:cubicBezTo>
                <a:cubicBezTo>
                  <a:pt x="f819" y="f1079"/>
                  <a:pt x="f819" y="f1078"/>
                  <a:pt x="f819" y="f1078"/>
                </a:cubicBezTo>
                <a:cubicBezTo>
                  <a:pt x="f819" y="f1078"/>
                  <a:pt x="f873" y="f1078"/>
                  <a:pt x="f873" y="f1078"/>
                </a:cubicBezTo>
                <a:cubicBezTo>
                  <a:pt x="f873" y="f1078"/>
                  <a:pt x="f873" y="f1078"/>
                  <a:pt x="f820" y="f1078"/>
                </a:cubicBezTo>
                <a:cubicBezTo>
                  <a:pt x="f820" y="f1078"/>
                  <a:pt x="f872" y="f1078"/>
                  <a:pt x="f872" y="f1079"/>
                </a:cubicBezTo>
                <a:cubicBezTo>
                  <a:pt x="f821" y="f1079"/>
                  <a:pt x="f821" y="f1080"/>
                  <a:pt x="f871" y="f1080"/>
                </a:cubicBezTo>
                <a:cubicBezTo>
                  <a:pt x="f871" y="f1080"/>
                  <a:pt x="f822" y="f1080"/>
                  <a:pt x="f822" y="f1081"/>
                </a:cubicBezTo>
                <a:cubicBezTo>
                  <a:pt x="f822" y="f1081"/>
                  <a:pt x="f822" y="f1081"/>
                  <a:pt x="f871" y="f1081"/>
                </a:cubicBezTo>
                <a:cubicBezTo>
                  <a:pt x="f821" y="f1081"/>
                  <a:pt x="f821" y="f1081"/>
                  <a:pt x="f821" y="f1082"/>
                </a:cubicBezTo>
                <a:cubicBezTo>
                  <a:pt x="f821" y="f1083"/>
                  <a:pt x="f871" y="f1083"/>
                  <a:pt x="f871" y="f1083"/>
                </a:cubicBezTo>
                <a:cubicBezTo>
                  <a:pt x="f871" y="f1083"/>
                  <a:pt x="f871" y="f1084"/>
                  <a:pt x="f871" y="f1084"/>
                </a:cubicBezTo>
                <a:cubicBezTo>
                  <a:pt x="f871" y="f1084"/>
                  <a:pt x="f821" y="f1083"/>
                  <a:pt x="f821" y="f1083"/>
                </a:cubicBezTo>
                <a:cubicBezTo>
                  <a:pt x="f821" y="f1083"/>
                  <a:pt x="f821" y="f1082"/>
                  <a:pt x="f872" y="f1082"/>
                </a:cubicBezTo>
                <a:cubicBezTo>
                  <a:pt x="f872" y="f1082"/>
                  <a:pt x="f872" y="f1082"/>
                  <a:pt x="f872" y="f1082"/>
                </a:cubicBezTo>
                <a:cubicBezTo>
                  <a:pt x="f820" y="f1082"/>
                  <a:pt x="f820" y="f1081"/>
                  <a:pt x="f873" y="f1081"/>
                </a:cubicBezTo>
                <a:cubicBezTo>
                  <a:pt x="f873" y="f1081"/>
                  <a:pt x="f819" y="f1081"/>
                  <a:pt x="f819" y="f1081"/>
                </a:cubicBezTo>
                <a:cubicBezTo>
                  <a:pt x="f819" y="f1081"/>
                  <a:pt x="f818" y="f1081"/>
                  <a:pt x="f818" y="f1081"/>
                </a:cubicBezTo>
                <a:cubicBezTo>
                  <a:pt x="f817" y="f1081"/>
                  <a:pt x="f817" y="f1080"/>
                  <a:pt x="f816" y="f1080"/>
                </a:cubicBezTo>
                <a:cubicBezTo>
                  <a:pt x="f297" y="f1080"/>
                  <a:pt x="f297" y="f1079"/>
                  <a:pt x="f293" y="f1079"/>
                </a:cubicBezTo>
                <a:cubicBezTo>
                  <a:pt x="f291" y="f1079"/>
                  <a:pt x="f288" y="f1079"/>
                  <a:pt x="f285" y="f1078"/>
                </a:cubicBezTo>
                <a:cubicBezTo>
                  <a:pt x="f285" y="f1078"/>
                  <a:pt x="f285" y="f1078"/>
                  <a:pt x="f299" y="f1077"/>
                </a:cubicBezTo>
                <a:cubicBezTo>
                  <a:pt x="f299" y="f1077"/>
                  <a:pt x="f815" y="f1077"/>
                  <a:pt x="f815" y="f1077"/>
                </a:cubicBezTo>
                <a:cubicBezTo>
                  <a:pt x="f814" y="f1077"/>
                  <a:pt x="f814" y="f1077"/>
                  <a:pt x="f813" y="f1077"/>
                </a:cubicBezTo>
                <a:cubicBezTo>
                  <a:pt x="f813" y="f1077"/>
                  <a:pt x="f812" y="f1077"/>
                  <a:pt x="f812" y="f1077"/>
                </a:cubicBezTo>
                <a:cubicBezTo>
                  <a:pt x="f812" y="f1077"/>
                  <a:pt x="f812" y="f1078"/>
                  <a:pt x="f812" y="f1078"/>
                </a:cubicBezTo>
                <a:cubicBezTo>
                  <a:pt x="f811" y="f1078"/>
                  <a:pt x="f811" y="f1077"/>
                  <a:pt x="f811" y="f1077"/>
                </a:cubicBezTo>
                <a:cubicBezTo>
                  <a:pt x="f810" y="f1077"/>
                  <a:pt x="f809" y="f1077"/>
                  <a:pt x="f809" y="f1077"/>
                </a:cubicBezTo>
                <a:cubicBezTo>
                  <a:pt x="f808" y="f1077"/>
                  <a:pt x="f808" y="f1076"/>
                  <a:pt x="f808" y="f1076"/>
                </a:cubicBezTo>
                <a:cubicBezTo>
                  <a:pt x="f807" y="f1076"/>
                  <a:pt x="f807" y="f1076"/>
                  <a:pt x="f806" y="f1076"/>
                </a:cubicBezTo>
                <a:cubicBezTo>
                  <a:pt x="f806" y="f1076"/>
                  <a:pt x="f805" y="f1076"/>
                  <a:pt x="f300" y="f1076"/>
                </a:cubicBezTo>
                <a:cubicBezTo>
                  <a:pt x="f300" y="f1075"/>
                  <a:pt x="f301" y="f1075"/>
                  <a:pt x="f280" y="f1075"/>
                </a:cubicBezTo>
                <a:cubicBezTo>
                  <a:pt x="f283" y="f1075"/>
                  <a:pt x="f283" y="f1074"/>
                  <a:pt x="f804" y="f1074"/>
                </a:cubicBezTo>
                <a:cubicBezTo>
                  <a:pt x="f803" y="f1074"/>
                  <a:pt x="f802" y="f1074"/>
                  <a:pt x="f282" y="f1074"/>
                </a:cubicBezTo>
                <a:cubicBezTo>
                  <a:pt x="f282" y="f1074"/>
                  <a:pt x="f281" y="f1074"/>
                  <a:pt x="f281" y="f1074"/>
                </a:cubicBezTo>
                <a:cubicBezTo>
                  <a:pt x="f801" y="f1075"/>
                  <a:pt x="f279" y="f1076"/>
                  <a:pt x="f279" y="f1076"/>
                </a:cubicBezTo>
                <a:cubicBezTo>
                  <a:pt x="f279" y="f1077"/>
                  <a:pt x="f281" y="f1076"/>
                  <a:pt x="f281" y="f1076"/>
                </a:cubicBezTo>
                <a:cubicBezTo>
                  <a:pt x="f281" y="f1075"/>
                  <a:pt x="f281" y="f1075"/>
                  <a:pt x="f801" y="f1075"/>
                </a:cubicBezTo>
                <a:cubicBezTo>
                  <a:pt x="f801" y="f1075"/>
                  <a:pt x="f801" y="f1075"/>
                  <a:pt x="f801" y="f1074"/>
                </a:cubicBezTo>
                <a:cubicBezTo>
                  <a:pt x="f800" y="f1074"/>
                  <a:pt x="f800" y="f1075"/>
                  <a:pt x="f800" y="f1075"/>
                </a:cubicBezTo>
                <a:cubicBezTo>
                  <a:pt x="f799" y="f1075"/>
                  <a:pt x="f798" y="f1076"/>
                  <a:pt x="f326" y="f1076"/>
                </a:cubicBezTo>
                <a:cubicBezTo>
                  <a:pt x="f326" y="f1076"/>
                  <a:pt x="f303" y="f1077"/>
                  <a:pt x="f303" y="f1077"/>
                </a:cubicBezTo>
                <a:cubicBezTo>
                  <a:pt x="f303" y="f1079"/>
                  <a:pt x="f325" y="f1079"/>
                  <a:pt x="f325" y="f1080"/>
                </a:cubicBezTo>
                <a:cubicBezTo>
                  <a:pt x="f325" y="f1080"/>
                  <a:pt x="f325" y="f1080"/>
                  <a:pt x="f326" y="f1081"/>
                </a:cubicBezTo>
                <a:cubicBezTo>
                  <a:pt x="f326" y="f1081"/>
                  <a:pt x="f326" y="f1081"/>
                  <a:pt x="f326" y="f1081"/>
                </a:cubicBezTo>
                <a:cubicBezTo>
                  <a:pt x="f325" y="f1082"/>
                  <a:pt x="f303" y="f1081"/>
                  <a:pt x="f303" y="f1081"/>
                </a:cubicBezTo>
                <a:cubicBezTo>
                  <a:pt x="f303" y="f1080"/>
                  <a:pt x="f303" y="f1080"/>
                  <a:pt x="f307" y="f1080"/>
                </a:cubicBezTo>
                <a:cubicBezTo>
                  <a:pt x="f307" y="f1079"/>
                  <a:pt x="f310" y="f1080"/>
                  <a:pt x="f310" y="f1080"/>
                </a:cubicBezTo>
                <a:cubicBezTo>
                  <a:pt x="f310" y="f1081"/>
                  <a:pt x="f307" y="f1081"/>
                  <a:pt x="f307" y="f1081"/>
                </a:cubicBezTo>
                <a:cubicBezTo>
                  <a:pt x="f307" y="f1082"/>
                  <a:pt x="f307" y="f1082"/>
                  <a:pt x="f307" y="f1082"/>
                </a:cubicBezTo>
                <a:cubicBezTo>
                  <a:pt x="f303" y="f1083"/>
                  <a:pt x="f325" y="f1084"/>
                  <a:pt x="f303" y="f1084"/>
                </a:cubicBezTo>
                <a:cubicBezTo>
                  <a:pt x="f307" y="f1085"/>
                  <a:pt x="f307" y="f1086"/>
                  <a:pt x="f310" y="f1085"/>
                </a:cubicBezTo>
                <a:cubicBezTo>
                  <a:pt x="f314" y="f1085"/>
                  <a:pt x="f314" y="f1084"/>
                  <a:pt x="f314" y="f1083"/>
                </a:cubicBezTo>
                <a:cubicBezTo>
                  <a:pt x="f314" y="f1083"/>
                  <a:pt x="f314" y="f1083"/>
                  <a:pt x="f317" y="f1082"/>
                </a:cubicBezTo>
                <a:cubicBezTo>
                  <a:pt x="f317" y="f1082"/>
                  <a:pt x="f317" y="f1082"/>
                  <a:pt x="f317" y="f1082"/>
                </a:cubicBezTo>
                <a:cubicBezTo>
                  <a:pt x="f317" y="f1082"/>
                  <a:pt x="f317" y="f1082"/>
                  <a:pt x="f317" y="f1082"/>
                </a:cubicBezTo>
                <a:cubicBezTo>
                  <a:pt x="f317" y="f1082"/>
                  <a:pt x="f317" y="f1081"/>
                  <a:pt x="f317" y="f1081"/>
                </a:cubicBezTo>
                <a:cubicBezTo>
                  <a:pt x="f321" y="f1081"/>
                  <a:pt x="f321" y="f1081"/>
                  <a:pt x="f321" y="f1081"/>
                </a:cubicBezTo>
                <a:cubicBezTo>
                  <a:pt x="f797" y="f1081"/>
                  <a:pt x="f797" y="f1081"/>
                  <a:pt x="f797" y="f1081"/>
                </a:cubicBezTo>
                <a:cubicBezTo>
                  <a:pt x="f796" y="f1081"/>
                  <a:pt x="f298" y="f1081"/>
                  <a:pt x="f284" y="f1081"/>
                </a:cubicBezTo>
                <a:cubicBezTo>
                  <a:pt x="f286" y="f1081"/>
                  <a:pt x="f287" y="f1081"/>
                  <a:pt x="f289" y="f1081"/>
                </a:cubicBezTo>
                <a:cubicBezTo>
                  <a:pt x="f292" y="f1081"/>
                  <a:pt x="f294" y="f1081"/>
                  <a:pt x="f296" y="f1082"/>
                </a:cubicBezTo>
                <a:cubicBezTo>
                  <a:pt x="f295" y="f1082"/>
                  <a:pt x="f790" y="f1082"/>
                  <a:pt x="f790" y="f1083"/>
                </a:cubicBezTo>
                <a:cubicBezTo>
                  <a:pt x="f789" y="f1083"/>
                  <a:pt x="f788" y="f1084"/>
                  <a:pt x="f788" y="f1084"/>
                </a:cubicBezTo>
                <a:cubicBezTo>
                  <a:pt x="f787" y="f1084"/>
                  <a:pt x="f786" y="f1084"/>
                  <a:pt x="f786" y="f1085"/>
                </a:cubicBezTo>
                <a:cubicBezTo>
                  <a:pt x="f786" y="f1085"/>
                  <a:pt x="f786" y="f1086"/>
                  <a:pt x="f786" y="f1086"/>
                </a:cubicBezTo>
                <a:cubicBezTo>
                  <a:pt x="f785" y="f1087"/>
                  <a:pt x="f785" y="f1087"/>
                  <a:pt x="f784" y="f1088"/>
                </a:cubicBezTo>
                <a:cubicBezTo>
                  <a:pt x="f783" y="f1089"/>
                  <a:pt x="f783" y="f1089"/>
                  <a:pt x="f783" y="f1090"/>
                </a:cubicBezTo>
                <a:cubicBezTo>
                  <a:pt x="f782" y="f1091"/>
                  <a:pt x="f781" y="f1091"/>
                  <a:pt x="f780" y="f1092"/>
                </a:cubicBezTo>
                <a:cubicBezTo>
                  <a:pt x="f780" y="f1093"/>
                  <a:pt x="f779" y="f1094"/>
                  <a:pt x="f778" y="f1094"/>
                </a:cubicBezTo>
                <a:cubicBezTo>
                  <a:pt x="f778" y="f1095"/>
                  <a:pt x="f778" y="f1095"/>
                  <a:pt x="f777" y="f1096"/>
                </a:cubicBezTo>
                <a:cubicBezTo>
                  <a:pt x="f777" y="f1096"/>
                  <a:pt x="f777" y="f1096"/>
                  <a:pt x="f777" y="f1097"/>
                </a:cubicBezTo>
                <a:cubicBezTo>
                  <a:pt x="f777" y="f1098"/>
                  <a:pt x="f776" y="f1098"/>
                  <a:pt x="f776" y="f1099"/>
                </a:cubicBezTo>
                <a:cubicBezTo>
                  <a:pt x="f775" y="f1100"/>
                  <a:pt x="f774" y="f1100"/>
                  <a:pt x="f774" y="f1101"/>
                </a:cubicBezTo>
                <a:cubicBezTo>
                  <a:pt x="f774" y="f1102"/>
                  <a:pt x="f774" y="f1103"/>
                  <a:pt x="f774" y="f1103"/>
                </a:cubicBezTo>
                <a:cubicBezTo>
                  <a:pt x="f775" y="f1104"/>
                  <a:pt x="f775" y="f1104"/>
                  <a:pt x="f776" y="f1104"/>
                </a:cubicBezTo>
                <a:cubicBezTo>
                  <a:pt x="f777" y="f1105"/>
                  <a:pt x="f777" y="f1105"/>
                  <a:pt x="f778" y="f1105"/>
                </a:cubicBezTo>
                <a:cubicBezTo>
                  <a:pt x="f781" y="f1105"/>
                  <a:pt x="f785" y="f1105"/>
                  <a:pt x="f788" y="f1105"/>
                </a:cubicBezTo>
                <a:cubicBezTo>
                  <a:pt x="f790" y="f1105"/>
                  <a:pt x="f296" y="f1105"/>
                  <a:pt x="f292" y="f1105"/>
                </a:cubicBezTo>
                <a:cubicBezTo>
                  <a:pt x="f290" y="f1105"/>
                  <a:pt x="f289" y="f1106"/>
                  <a:pt x="f287" y="f1106"/>
                </a:cubicBezTo>
                <a:cubicBezTo>
                  <a:pt x="f286" y="f1106"/>
                  <a:pt x="f286" y="f1107"/>
                  <a:pt x="f298" y="f1108"/>
                </a:cubicBezTo>
                <a:cubicBezTo>
                  <a:pt x="f796" y="f1108"/>
                  <a:pt x="f796" y="f1108"/>
                  <a:pt x="f797" y="f1109"/>
                </a:cubicBezTo>
                <a:cubicBezTo>
                  <a:pt x="f797" y="f1109"/>
                  <a:pt x="f797" y="f1110"/>
                  <a:pt x="f321" y="f1111"/>
                </a:cubicBezTo>
                <a:cubicBezTo>
                  <a:pt x="f321" y="f1111"/>
                  <a:pt x="f317" y="f1111"/>
                  <a:pt x="f317" y="f1111"/>
                </a:cubicBezTo>
                <a:cubicBezTo>
                  <a:pt x="f317" y="f1111"/>
                  <a:pt x="f314" y="f1112"/>
                  <a:pt x="f314" y="f1112"/>
                </a:cubicBezTo>
                <a:cubicBezTo>
                  <a:pt x="f314" y="f1112"/>
                  <a:pt x="f310" y="f1113"/>
                  <a:pt x="f310" y="f1113"/>
                </a:cubicBezTo>
                <a:cubicBezTo>
                  <a:pt x="f307" y="f1113"/>
                  <a:pt x="f303" y="f1114"/>
                  <a:pt x="f325" y="f1114"/>
                </a:cubicBezTo>
                <a:cubicBezTo>
                  <a:pt x="f798" y="f1115"/>
                  <a:pt x="f800" y="f1114"/>
                  <a:pt x="f801" y="f1115"/>
                </a:cubicBezTo>
                <a:cubicBezTo>
                  <a:pt x="f281" y="f1115"/>
                  <a:pt x="f279" y="f1115"/>
                  <a:pt x="f282" y="f1115"/>
                </a:cubicBezTo>
                <a:cubicBezTo>
                  <a:pt x="f802" y="f1115"/>
                  <a:pt x="f802" y="f1116"/>
                  <a:pt x="f803" y="f1116"/>
                </a:cubicBezTo>
                <a:cubicBezTo>
                  <a:pt x="f802" y="f1116"/>
                  <a:pt x="f282" y="f1115"/>
                  <a:pt x="f279" y="f1115"/>
                </a:cubicBezTo>
                <a:cubicBezTo>
                  <a:pt x="f281" y="f1115"/>
                  <a:pt x="f800" y="f1115"/>
                  <a:pt x="f798" y="f1115"/>
                </a:cubicBezTo>
                <a:cubicBezTo>
                  <a:pt x="f326" y="f1115"/>
                  <a:pt x="f325" y="f1115"/>
                  <a:pt x="f325" y="f1115"/>
                </a:cubicBezTo>
                <a:cubicBezTo>
                  <a:pt x="f303" y="f1115"/>
                  <a:pt x="f307" y="f1116"/>
                  <a:pt x="f310" y="f1116"/>
                </a:cubicBezTo>
                <a:cubicBezTo>
                  <a:pt x="f314" y="f1116"/>
                  <a:pt x="f317" y="f1116"/>
                  <a:pt x="f321" y="f1116"/>
                </a:cubicBezTo>
                <a:cubicBezTo>
                  <a:pt x="f321" y="f1115"/>
                  <a:pt x="f797" y="f1115"/>
                  <a:pt x="f796" y="f1115"/>
                </a:cubicBezTo>
                <a:cubicBezTo>
                  <a:pt x="f298" y="f1114"/>
                  <a:pt x="f298" y="f1114"/>
                  <a:pt x="f284" y="f1114"/>
                </a:cubicBezTo>
                <a:cubicBezTo>
                  <a:pt x="f286" y="f1114"/>
                  <a:pt x="f287" y="f1113"/>
                  <a:pt x="f287" y="f1113"/>
                </a:cubicBezTo>
                <a:cubicBezTo>
                  <a:pt x="f289" y="f1113"/>
                  <a:pt x="f290" y="f1113"/>
                  <a:pt x="f292" y="f1112"/>
                </a:cubicBezTo>
                <a:cubicBezTo>
                  <a:pt x="f292" y="f1112"/>
                  <a:pt x="f294" y="f1111"/>
                  <a:pt x="f296" y="f1111"/>
                </a:cubicBezTo>
                <a:cubicBezTo>
                  <a:pt x="f296" y="f1111"/>
                  <a:pt x="f296" y="f1111"/>
                  <a:pt x="f295" y="f1111"/>
                </a:cubicBezTo>
                <a:cubicBezTo>
                  <a:pt x="f295" y="f1111"/>
                  <a:pt x="f295" y="f1110"/>
                  <a:pt x="f295" y="f1110"/>
                </a:cubicBezTo>
                <a:cubicBezTo>
                  <a:pt x="f296" y="f1110"/>
                  <a:pt x="f294" y="f1111"/>
                  <a:pt x="f292" y="f1111"/>
                </a:cubicBezTo>
                <a:cubicBezTo>
                  <a:pt x="f292" y="f1110"/>
                  <a:pt x="f296" y="f1110"/>
                  <a:pt x="f296" y="f1110"/>
                </a:cubicBezTo>
                <a:cubicBezTo>
                  <a:pt x="f295" y="f1109"/>
                  <a:pt x="f295" y="f1109"/>
                  <a:pt x="f790" y="f1108"/>
                </a:cubicBezTo>
                <a:cubicBezTo>
                  <a:pt x="f790" y="f1108"/>
                  <a:pt x="f789" y="f1107"/>
                  <a:pt x="f788" y="f1107"/>
                </a:cubicBezTo>
                <a:cubicBezTo>
                  <a:pt x="f788" y="f1107"/>
                  <a:pt x="f787" y="f1117"/>
                  <a:pt x="f786" y="f1117"/>
                </a:cubicBezTo>
                <a:cubicBezTo>
                  <a:pt x="f785" y="f1106"/>
                  <a:pt x="f783" y="f1106"/>
                  <a:pt x="f781" y="f1105"/>
                </a:cubicBezTo>
                <a:cubicBezTo>
                  <a:pt x="f780" y="f1105"/>
                  <a:pt x="f779" y="f1106"/>
                  <a:pt x="f778" y="f1106"/>
                </a:cubicBezTo>
                <a:cubicBezTo>
                  <a:pt x="f778" y="f1106"/>
                  <a:pt x="f776" y="f1106"/>
                  <a:pt x="f776" y="f1117"/>
                </a:cubicBezTo>
                <a:cubicBezTo>
                  <a:pt x="f776" y="f1117"/>
                  <a:pt x="f776" y="f1107"/>
                  <a:pt x="f775" y="f1107"/>
                </a:cubicBezTo>
                <a:cubicBezTo>
                  <a:pt x="f775" y="f1108"/>
                  <a:pt x="f775" y="f1108"/>
                  <a:pt x="f774" y="f1108"/>
                </a:cubicBezTo>
                <a:cubicBezTo>
                  <a:pt x="f773" y="f1109"/>
                  <a:pt x="f772" y="f1110"/>
                  <a:pt x="f771" y="f1111"/>
                </a:cubicBezTo>
                <a:cubicBezTo>
                  <a:pt x="f770" y="f1111"/>
                  <a:pt x="f769" y="f1111"/>
                  <a:pt x="f768" y="f1112"/>
                </a:cubicBezTo>
                <a:cubicBezTo>
                  <a:pt x="f768" y="f1112"/>
                  <a:pt x="f768" y="f1114"/>
                  <a:pt x="f768" y="f1114"/>
                </a:cubicBezTo>
                <a:cubicBezTo>
                  <a:pt x="f768" y="f1115"/>
                  <a:pt x="f767" y="f1116"/>
                  <a:pt x="f766" y="f1116"/>
                </a:cubicBezTo>
                <a:cubicBezTo>
                  <a:pt x="f765" y="f1118"/>
                  <a:pt x="f764" y="f1118"/>
                  <a:pt x="f763" y="f1119"/>
                </a:cubicBezTo>
                <a:cubicBezTo>
                  <a:pt x="f763" y="f1119"/>
                  <a:pt x="f763" y="f1119"/>
                  <a:pt x="f763" y="f1120"/>
                </a:cubicBezTo>
                <a:cubicBezTo>
                  <a:pt x="f763" y="f1120"/>
                  <a:pt x="f763" y="f1121"/>
                  <a:pt x="f763" y="f1121"/>
                </a:cubicBezTo>
                <a:cubicBezTo>
                  <a:pt x="f762" y="f1121"/>
                  <a:pt x="f762" y="f1121"/>
                  <a:pt x="f762" y="f1122"/>
                </a:cubicBezTo>
                <a:cubicBezTo>
                  <a:pt x="f761" y="f1122"/>
                  <a:pt x="f763" y="f1123"/>
                  <a:pt x="f763" y="f1123"/>
                </a:cubicBezTo>
                <a:cubicBezTo>
                  <a:pt x="f764" y="f1123"/>
                  <a:pt x="f765" y="f1123"/>
                  <a:pt x="f766" y="f1124"/>
                </a:cubicBezTo>
                <a:cubicBezTo>
                  <a:pt x="f767" y="f1124"/>
                  <a:pt x="f767" y="f1124"/>
                  <a:pt x="f768" y="f1125"/>
                </a:cubicBezTo>
                <a:cubicBezTo>
                  <a:pt x="f769" y="f1125"/>
                  <a:pt x="f770" y="f1125"/>
                  <a:pt x="f771" y="f1125"/>
                </a:cubicBezTo>
                <a:cubicBezTo>
                  <a:pt x="f772" y="f1125"/>
                  <a:pt x="f771" y="f1126"/>
                  <a:pt x="f770" y="f1127"/>
                </a:cubicBezTo>
                <a:cubicBezTo>
                  <a:pt x="f770" y="f1127"/>
                  <a:pt x="f770" y="f1128"/>
                  <a:pt x="f769" y="f1129"/>
                </a:cubicBezTo>
                <a:cubicBezTo>
                  <a:pt x="f768" y="f1129"/>
                  <a:pt x="f767" y="f1129"/>
                  <a:pt x="f766" y="f1129"/>
                </a:cubicBezTo>
                <a:cubicBezTo>
                  <a:pt x="f764" y="f1129"/>
                  <a:pt x="f763" y="f1129"/>
                  <a:pt x="f761" y="f1129"/>
                </a:cubicBezTo>
                <a:cubicBezTo>
                  <a:pt x="f760" y="f1129"/>
                  <a:pt x="f759" y="f1129"/>
                  <a:pt x="f758" y="f1129"/>
                </a:cubicBezTo>
                <a:cubicBezTo>
                  <a:pt x="f758" y="f1129"/>
                  <a:pt x="f758" y="f1129"/>
                  <a:pt x="f757" y="f1129"/>
                </a:cubicBezTo>
                <a:cubicBezTo>
                  <a:pt x="f756" y="f1129"/>
                  <a:pt x="f755" y="f1128"/>
                  <a:pt x="f755" y="f1127"/>
                </a:cubicBezTo>
                <a:cubicBezTo>
                  <a:pt x="f755" y="f1126"/>
                  <a:pt x="f755" y="f1125"/>
                  <a:pt x="f755" y="f1125"/>
                </a:cubicBezTo>
                <a:cubicBezTo>
                  <a:pt x="f754" y="f1124"/>
                  <a:pt x="f753" y="f1125"/>
                  <a:pt x="f753" y="f1124"/>
                </a:cubicBezTo>
                <a:cubicBezTo>
                  <a:pt x="f752" y="f1124"/>
                  <a:pt x="f752" y="f1124"/>
                  <a:pt x="f752" y="f1124"/>
                </a:cubicBezTo>
                <a:cubicBezTo>
                  <a:pt x="f751" y="f1123"/>
                  <a:pt x="f874" y="f1124"/>
                  <a:pt x="f874" y="f1124"/>
                </a:cubicBezTo>
                <a:cubicBezTo>
                  <a:pt x="f750" y="f1123"/>
                  <a:pt x="f749" y="f1123"/>
                  <a:pt x="f749" y="f1123"/>
                </a:cubicBezTo>
                <a:cubicBezTo>
                  <a:pt x="f881" y="f1123"/>
                  <a:pt x="f747" y="f1121"/>
                  <a:pt x="f747" y="f1122"/>
                </a:cubicBezTo>
                <a:cubicBezTo>
                  <a:pt x="f746" y="f1122"/>
                  <a:pt x="f747" y="f1123"/>
                  <a:pt x="f748" y="f1124"/>
                </a:cubicBezTo>
                <a:cubicBezTo>
                  <a:pt x="f748" y="f1124"/>
                  <a:pt x="f748" y="f1124"/>
                  <a:pt x="f748" y="f1125"/>
                </a:cubicBezTo>
                <a:cubicBezTo>
                  <a:pt x="f748" y="f1125"/>
                  <a:pt x="f748" y="f1126"/>
                  <a:pt x="f748" y="f1126"/>
                </a:cubicBezTo>
                <a:cubicBezTo>
                  <a:pt x="f747" y="f1126"/>
                  <a:pt x="f747" y="f1125"/>
                  <a:pt x="f747" y="f1125"/>
                </a:cubicBezTo>
                <a:cubicBezTo>
                  <a:pt x="f747" y="f1124"/>
                  <a:pt x="f746" y="f1125"/>
                  <a:pt x="f746" y="f1125"/>
                </a:cubicBezTo>
                <a:cubicBezTo>
                  <a:pt x="f745" y="f1125"/>
                  <a:pt x="f744" y="f1124"/>
                  <a:pt x="f744" y="f1124"/>
                </a:cubicBezTo>
                <a:cubicBezTo>
                  <a:pt x="f744" y="f1123"/>
                  <a:pt x="f743" y="f1123"/>
                  <a:pt x="f742" y="f1123"/>
                </a:cubicBezTo>
                <a:cubicBezTo>
                  <a:pt x="f742" y="f1123"/>
                  <a:pt x="f742" y="f1122"/>
                  <a:pt x="f740" y="f1122"/>
                </a:cubicBezTo>
                <a:cubicBezTo>
                  <a:pt x="f740" y="f1122"/>
                  <a:pt x="f739" y="f1121"/>
                  <a:pt x="f738" y="f1122"/>
                </a:cubicBezTo>
                <a:cubicBezTo>
                  <a:pt x="f737" y="f1122"/>
                  <a:pt x="f738" y="f1124"/>
                  <a:pt x="f739" y="f1124"/>
                </a:cubicBezTo>
                <a:cubicBezTo>
                  <a:pt x="f739" y="f1125"/>
                  <a:pt x="f740" y="f1125"/>
                  <a:pt x="f740" y="f1126"/>
                </a:cubicBezTo>
                <a:cubicBezTo>
                  <a:pt x="f740" y="f1127"/>
                  <a:pt x="f740" y="f1127"/>
                  <a:pt x="f742" y="f1128"/>
                </a:cubicBezTo>
                <a:cubicBezTo>
                  <a:pt x="f742" y="f1128"/>
                  <a:pt x="f743" y="f1128"/>
                  <a:pt x="f743" y="f1128"/>
                </a:cubicBezTo>
                <a:cubicBezTo>
                  <a:pt x="f743" y="f1129"/>
                  <a:pt x="f744" y="f1129"/>
                  <a:pt x="f744" y="f1130"/>
                </a:cubicBezTo>
                <a:cubicBezTo>
                  <a:pt x="f744" y="f1130"/>
                  <a:pt x="f743" y="f1131"/>
                  <a:pt x="f744" y="f1131"/>
                </a:cubicBezTo>
                <a:cubicBezTo>
                  <a:pt x="f744" y="f1131"/>
                  <a:pt x="f744" y="f1131"/>
                  <a:pt x="f744" y="f1132"/>
                </a:cubicBezTo>
                <a:cubicBezTo>
                  <a:pt x="f745" y="f1132"/>
                  <a:pt x="f744" y="f1132"/>
                  <a:pt x="f745" y="f1132"/>
                </a:cubicBezTo>
                <a:cubicBezTo>
                  <a:pt x="f745" y="f1132"/>
                  <a:pt x="f745" y="f1131"/>
                  <a:pt x="f746" y="f1131"/>
                </a:cubicBezTo>
                <a:cubicBezTo>
                  <a:pt x="f746" y="f1131"/>
                  <a:pt x="f746" y="f1132"/>
                  <a:pt x="f746" y="f1132"/>
                </a:cubicBezTo>
                <a:cubicBezTo>
                  <a:pt x="f746" y="f1133"/>
                  <a:pt x="f747" y="f1134"/>
                  <a:pt x="f748" y="f1134"/>
                </a:cubicBezTo>
                <a:cubicBezTo>
                  <a:pt x="f748" y="f1134"/>
                  <a:pt x="f748" y="f1134"/>
                  <a:pt x="f881" y="f1135"/>
                </a:cubicBezTo>
                <a:cubicBezTo>
                  <a:pt x="f881" y="f1135"/>
                  <a:pt x="f748" y="f1136"/>
                  <a:pt x="f881" y="f1136"/>
                </a:cubicBezTo>
                <a:cubicBezTo>
                  <a:pt x="f881" y="f1137"/>
                  <a:pt x="f749" y="f1136"/>
                  <a:pt x="f749" y="f1136"/>
                </a:cubicBezTo>
                <a:cubicBezTo>
                  <a:pt x="f749" y="f1136"/>
                  <a:pt x="f750" y="f1136"/>
                  <a:pt x="f750" y="f1135"/>
                </a:cubicBezTo>
                <a:cubicBezTo>
                  <a:pt x="f874" y="f1135"/>
                  <a:pt x="f874" y="f1135"/>
                  <a:pt x="f751" y="f1135"/>
                </a:cubicBezTo>
                <a:cubicBezTo>
                  <a:pt x="f751" y="f1135"/>
                  <a:pt x="f751" y="f1134"/>
                  <a:pt x="f752" y="f1134"/>
                </a:cubicBezTo>
                <a:cubicBezTo>
                  <a:pt x="f751" y="f1135"/>
                  <a:pt x="f751" y="f1135"/>
                  <a:pt x="f751" y="f1136"/>
                </a:cubicBezTo>
                <a:cubicBezTo>
                  <a:pt x="f874" y="f1136"/>
                  <a:pt x="f874" y="f1136"/>
                  <a:pt x="f750" y="f1136"/>
                </a:cubicBezTo>
                <a:cubicBezTo>
                  <a:pt x="f750" y="f1136"/>
                  <a:pt x="f750" y="f1137"/>
                  <a:pt x="f749" y="f1137"/>
                </a:cubicBezTo>
                <a:cubicBezTo>
                  <a:pt x="f749" y="f1138"/>
                  <a:pt x="f881" y="f1137"/>
                  <a:pt x="f881" y="f1137"/>
                </a:cubicBezTo>
                <a:cubicBezTo>
                  <a:pt x="f748" y="f1137"/>
                  <a:pt x="f748" y="f1136"/>
                  <a:pt x="f747" y="f1136"/>
                </a:cubicBezTo>
                <a:cubicBezTo>
                  <a:pt x="f746" y="f1136"/>
                  <a:pt x="f746" y="f1136"/>
                  <a:pt x="f747" y="f1135"/>
                </a:cubicBezTo>
                <a:cubicBezTo>
                  <a:pt x="f747" y="f1134"/>
                  <a:pt x="f747" y="f1134"/>
                  <a:pt x="f746" y="f1134"/>
                </a:cubicBezTo>
                <a:cubicBezTo>
                  <a:pt x="f746" y="f1133"/>
                  <a:pt x="f746" y="f1133"/>
                  <a:pt x="f746" y="f1133"/>
                </a:cubicBezTo>
                <a:cubicBezTo>
                  <a:pt x="f745" y="f1133"/>
                  <a:pt x="f745" y="f1133"/>
                  <a:pt x="f744" y="f1133"/>
                </a:cubicBezTo>
                <a:cubicBezTo>
                  <a:pt x="f744" y="f1133"/>
                  <a:pt x="f744" y="f1132"/>
                  <a:pt x="f744" y="f1132"/>
                </a:cubicBezTo>
                <a:cubicBezTo>
                  <a:pt x="f743" y="f1132"/>
                  <a:pt x="f743" y="f1132"/>
                  <a:pt x="f743" y="f1133"/>
                </a:cubicBezTo>
                <a:cubicBezTo>
                  <a:pt x="f743" y="f1133"/>
                  <a:pt x="f742" y="f1133"/>
                  <a:pt x="f742" y="f1134"/>
                </a:cubicBezTo>
                <a:cubicBezTo>
                  <a:pt x="f740" y="f1134"/>
                  <a:pt x="f740" y="f1134"/>
                  <a:pt x="f740" y="f1135"/>
                </a:cubicBezTo>
                <a:cubicBezTo>
                  <a:pt x="f740" y="f1135"/>
                  <a:pt x="f740" y="f1136"/>
                  <a:pt x="f740" y="f1135"/>
                </a:cubicBezTo>
                <a:cubicBezTo>
                  <a:pt x="f740" y="f1135"/>
                  <a:pt x="f740" y="f1134"/>
                  <a:pt x="f740" y="f1134"/>
                </a:cubicBezTo>
                <a:cubicBezTo>
                  <a:pt x="f740" y="f1134"/>
                  <a:pt x="f740" y="f1133"/>
                  <a:pt x="f740" y="f1133"/>
                </a:cubicBezTo>
                <a:cubicBezTo>
                  <a:pt x="f742" y="f1133"/>
                  <a:pt x="f742" y="f1132"/>
                  <a:pt x="f742" y="f1132"/>
                </a:cubicBezTo>
                <a:cubicBezTo>
                  <a:pt x="f742" y="f1132"/>
                  <a:pt x="f742" y="f1132"/>
                  <a:pt x="f742" y="f1131"/>
                </a:cubicBezTo>
                <a:cubicBezTo>
                  <a:pt x="f742" y="f1131"/>
                  <a:pt x="f742" y="f1131"/>
                  <a:pt x="f740" y="f1130"/>
                </a:cubicBezTo>
                <a:cubicBezTo>
                  <a:pt x="f740" y="f1130"/>
                  <a:pt x="f740" y="f1130"/>
                  <a:pt x="f740" y="f1129"/>
                </a:cubicBezTo>
                <a:cubicBezTo>
                  <a:pt x="f739" y="f1129"/>
                  <a:pt x="f738" y="f1129"/>
                  <a:pt x="f737" y="f1128"/>
                </a:cubicBezTo>
                <a:cubicBezTo>
                  <a:pt x="f737" y="f1128"/>
                  <a:pt x="f737" y="f1127"/>
                  <a:pt x="f737" y="f1127"/>
                </a:cubicBezTo>
                <a:cubicBezTo>
                  <a:pt x="f735" y="f1124"/>
                  <a:pt x="f328" y="f1126"/>
                  <a:pt x="f327" y="f1127"/>
                </a:cubicBezTo>
                <a:cubicBezTo>
                  <a:pt x="f302" y="f1128"/>
                  <a:pt x="f304" y="f1128"/>
                  <a:pt x="f305" y="f1128"/>
                </a:cubicBezTo>
                <a:cubicBezTo>
                  <a:pt x="f305" y="f1129"/>
                  <a:pt x="f306" y="f1129"/>
                  <a:pt x="f308" y="f1129"/>
                </a:cubicBezTo>
                <a:cubicBezTo>
                  <a:pt x="f309" y="f1129"/>
                  <a:pt x="f309" y="f1130"/>
                  <a:pt x="f311" y="f1130"/>
                </a:cubicBezTo>
                <a:cubicBezTo>
                  <a:pt x="f311" y="f1131"/>
                  <a:pt x="f312" y="f1131"/>
                  <a:pt x="f313" y="f1131"/>
                </a:cubicBezTo>
                <a:cubicBezTo>
                  <a:pt x="f315" y="f1131"/>
                  <a:pt x="f316" y="f1132"/>
                  <a:pt x="f316" y="f1133"/>
                </a:cubicBezTo>
                <a:cubicBezTo>
                  <a:pt x="f316" y="f1134"/>
                  <a:pt x="f318" y="f1134"/>
                  <a:pt x="f319" y="f1135"/>
                </a:cubicBezTo>
                <a:cubicBezTo>
                  <a:pt x="f319" y="f1136"/>
                  <a:pt x="f320" y="f1136"/>
                  <a:pt x="f322" y="f1136"/>
                </a:cubicBezTo>
                <a:cubicBezTo>
                  <a:pt x="f323" y="f1136"/>
                  <a:pt x="f324" y="f1137"/>
                  <a:pt x="f733" y="f1137"/>
                </a:cubicBezTo>
                <a:cubicBezTo>
                  <a:pt x="f732" y="f1138"/>
                  <a:pt x="f731" y="f1139"/>
                  <a:pt x="f731" y="f1140"/>
                </a:cubicBezTo>
                <a:cubicBezTo>
                  <a:pt x="f730" y="f1141"/>
                  <a:pt x="f730" y="f1142"/>
                  <a:pt x="f730" y="f1143"/>
                </a:cubicBezTo>
                <a:cubicBezTo>
                  <a:pt x="f730" y="f1144"/>
                  <a:pt x="f731" y="f1144"/>
                  <a:pt x="f732" y="f1145"/>
                </a:cubicBezTo>
                <a:cubicBezTo>
                  <a:pt x="f732" y="f1146"/>
                  <a:pt x="f733" y="f1147"/>
                  <a:pt x="f733" y="f1147"/>
                </a:cubicBezTo>
                <a:cubicBezTo>
                  <a:pt x="f323" y="f1148"/>
                  <a:pt x="f322" y="f1148"/>
                  <a:pt x="f320" y="f1149"/>
                </a:cubicBezTo>
                <a:cubicBezTo>
                  <a:pt x="f319" y="f1149"/>
                  <a:pt x="f319" y="f1149"/>
                  <a:pt x="f319" y="f1149"/>
                </a:cubicBezTo>
                <a:cubicBezTo>
                  <a:pt x="f319" y="f1150"/>
                  <a:pt x="f318" y="f1150"/>
                  <a:pt x="f318" y="f1150"/>
                </a:cubicBezTo>
                <a:cubicBezTo>
                  <a:pt x="f318" y="f1150"/>
                  <a:pt x="f316" y="f1151"/>
                  <a:pt x="f316" y="f1151"/>
                </a:cubicBezTo>
                <a:cubicBezTo>
                  <a:pt x="f316" y="f1152"/>
                  <a:pt x="f318" y="f1152"/>
                  <a:pt x="f318" y="f1153"/>
                </a:cubicBezTo>
                <a:cubicBezTo>
                  <a:pt x="f318" y="f1153"/>
                  <a:pt x="f318" y="f1154"/>
                  <a:pt x="f318" y="f1154"/>
                </a:cubicBezTo>
                <a:cubicBezTo>
                  <a:pt x="f319" y="f1154"/>
                  <a:pt x="f319" y="f1154"/>
                  <a:pt x="f319" y="f1155"/>
                </a:cubicBezTo>
                <a:cubicBezTo>
                  <a:pt x="f319" y="f1155"/>
                  <a:pt x="f319" y="f1155"/>
                  <a:pt x="f318" y="f1155"/>
                </a:cubicBezTo>
                <a:cubicBezTo>
                  <a:pt x="f318" y="f1155"/>
                  <a:pt x="f318" y="f1155"/>
                  <a:pt x="f316" y="f1155"/>
                </a:cubicBezTo>
                <a:cubicBezTo>
                  <a:pt x="f316" y="f1155"/>
                  <a:pt x="f315" y="f1155"/>
                  <a:pt x="f315" y="f1155"/>
                </a:cubicBezTo>
                <a:cubicBezTo>
                  <a:pt x="f313" y="f1155"/>
                  <a:pt x="f313" y="f1155"/>
                  <a:pt x="f313" y="f1156"/>
                </a:cubicBezTo>
                <a:cubicBezTo>
                  <a:pt x="f313" y="f1157"/>
                  <a:pt x="f315" y="f1157"/>
                  <a:pt x="f315" y="f1157"/>
                </a:cubicBezTo>
                <a:cubicBezTo>
                  <a:pt x="f313" y="f1158"/>
                  <a:pt x="f313" y="f1157"/>
                  <a:pt x="f313" y="f1157"/>
                </a:cubicBezTo>
                <a:cubicBezTo>
                  <a:pt x="f311" y="f1157"/>
                  <a:pt x="f313" y="f1158"/>
                  <a:pt x="f313" y="f1159"/>
                </a:cubicBezTo>
                <a:cubicBezTo>
                  <a:pt x="f313" y="f1159"/>
                  <a:pt x="f312" y="f1159"/>
                  <a:pt x="f312" y="f1159"/>
                </a:cubicBezTo>
                <a:cubicBezTo>
                  <a:pt x="f312" y="f1160"/>
                  <a:pt x="f312" y="f1160"/>
                  <a:pt x="f311" y="f1160"/>
                </a:cubicBezTo>
                <a:cubicBezTo>
                  <a:pt x="f311" y="f1160"/>
                  <a:pt x="f311" y="f1160"/>
                  <a:pt x="f311" y="f1160"/>
                </a:cubicBezTo>
                <a:cubicBezTo>
                  <a:pt x="f309" y="f1160"/>
                  <a:pt x="f309" y="f1160"/>
                  <a:pt x="f309" y="f2"/>
                </a:cubicBezTo>
                <a:cubicBezTo>
                  <a:pt x="f309" y="f2"/>
                  <a:pt x="f309" y="f2"/>
                  <a:pt x="f309" y="f1161"/>
                </a:cubicBezTo>
                <a:cubicBezTo>
                  <a:pt x="f309" y="f1161"/>
                  <a:pt x="f311" y="f1161"/>
                  <a:pt x="f312" y="f1161"/>
                </a:cubicBezTo>
                <a:cubicBezTo>
                  <a:pt x="f313" y="f1161"/>
                  <a:pt x="f313" y="f1162"/>
                  <a:pt x="f315" y="f1162"/>
                </a:cubicBezTo>
                <a:cubicBezTo>
                  <a:pt x="f316" y="f1161"/>
                  <a:pt x="f316" y="f1161"/>
                  <a:pt x="f318" y="f1161"/>
                </a:cubicBezTo>
                <a:cubicBezTo>
                  <a:pt x="f319" y="f2"/>
                  <a:pt x="f320" y="f1161"/>
                  <a:pt x="f322" y="f1161"/>
                </a:cubicBezTo>
                <a:cubicBezTo>
                  <a:pt x="f322" y="f1161"/>
                  <a:pt x="f323" y="f1161"/>
                  <a:pt x="f323" y="f1161"/>
                </a:cubicBezTo>
                <a:cubicBezTo>
                  <a:pt x="f324" y="f1161"/>
                  <a:pt x="f324" y="f1161"/>
                  <a:pt x="f733" y="f1162"/>
                </a:cubicBezTo>
                <a:cubicBezTo>
                  <a:pt x="f732" y="f1162"/>
                  <a:pt x="f729" y="f1163"/>
                  <a:pt x="f730" y="f1164"/>
                </a:cubicBezTo>
                <a:cubicBezTo>
                  <a:pt x="f730" y="f1165"/>
                  <a:pt x="f730" y="f1165"/>
                  <a:pt x="f730" y="f1166"/>
                </a:cubicBezTo>
                <a:cubicBezTo>
                  <a:pt x="f731" y="f1167"/>
                  <a:pt x="f731" y="f1168"/>
                  <a:pt x="f732" y="f1167"/>
                </a:cubicBezTo>
                <a:cubicBezTo>
                  <a:pt x="f732" y="f1167"/>
                  <a:pt x="f733" y="f1166"/>
                  <a:pt x="f733" y="f1167"/>
                </a:cubicBezTo>
                <a:cubicBezTo>
                  <a:pt x="f733" y="f1168"/>
                  <a:pt x="f732" y="f1168"/>
                  <a:pt x="f732" y="f1169"/>
                </a:cubicBezTo>
                <a:cubicBezTo>
                  <a:pt x="f732" y="f1169"/>
                  <a:pt x="f731" y="f1170"/>
                  <a:pt x="f731" y="f1170"/>
                </a:cubicBezTo>
                <a:cubicBezTo>
                  <a:pt x="f730" y="f1171"/>
                  <a:pt x="f730" y="f1172"/>
                  <a:pt x="f732" y="f1173"/>
                </a:cubicBezTo>
                <a:cubicBezTo>
                  <a:pt x="f732" y="f1173"/>
                  <a:pt x="f733" y="f1173"/>
                  <a:pt x="f324" y="f1174"/>
                </a:cubicBezTo>
                <a:cubicBezTo>
                  <a:pt x="f324" y="f1174"/>
                  <a:pt x="f324" y="f1174"/>
                  <a:pt x="f323" y="f1174"/>
                </a:cubicBezTo>
                <a:cubicBezTo>
                  <a:pt x="f323" y="f1174"/>
                  <a:pt x="f322" y="f1174"/>
                  <a:pt x="f322" y="f1174"/>
                </a:cubicBezTo>
                <a:cubicBezTo>
                  <a:pt x="f320" y="f1174"/>
                  <a:pt x="f319" y="f1174"/>
                  <a:pt x="f318" y="f1174"/>
                </a:cubicBezTo>
                <a:cubicBezTo>
                  <a:pt x="f316" y="f1173"/>
                  <a:pt x="f316" y="f1174"/>
                  <a:pt x="f316" y="f1175"/>
                </a:cubicBezTo>
                <a:cubicBezTo>
                  <a:pt x="f316" y="f1176"/>
                  <a:pt x="f315" y="f1177"/>
                  <a:pt x="f313" y="f1177"/>
                </a:cubicBezTo>
                <a:cubicBezTo>
                  <a:pt x="f312" y="f1177"/>
                  <a:pt x="f312" y="f1178"/>
                  <a:pt x="f311" y="f1178"/>
                </a:cubicBezTo>
                <a:cubicBezTo>
                  <a:pt x="f309" y="f1178"/>
                  <a:pt x="f308" y="f1178"/>
                  <a:pt x="f308" y="f1178"/>
                </a:cubicBezTo>
                <a:cubicBezTo>
                  <a:pt x="f306" y="f1179"/>
                  <a:pt x="f327" y="f1179"/>
                  <a:pt x="f327" y="f1180"/>
                </a:cubicBezTo>
                <a:cubicBezTo>
                  <a:pt x="f302" y="f1180"/>
                  <a:pt x="f302" y="f1179"/>
                  <a:pt x="f304" y="f1179"/>
                </a:cubicBezTo>
                <a:cubicBezTo>
                  <a:pt x="f304" y="f1179"/>
                  <a:pt x="f305" y="f1179"/>
                  <a:pt x="f305" y="f1179"/>
                </a:cubicBezTo>
                <a:cubicBezTo>
                  <a:pt x="f306" y="f1179"/>
                  <a:pt x="f308" y="f1178"/>
                  <a:pt x="f309" y="f1179"/>
                </a:cubicBezTo>
                <a:cubicBezTo>
                  <a:pt x="f311" y="f1179"/>
                  <a:pt x="f311" y="f1179"/>
                  <a:pt x="f311" y="f1180"/>
                </a:cubicBezTo>
                <a:cubicBezTo>
                  <a:pt x="f311" y="f1180"/>
                  <a:pt x="f309" y="f1180"/>
                  <a:pt x="f309" y="f1180"/>
                </a:cubicBezTo>
                <a:cubicBezTo>
                  <a:pt x="f308" y="f1181"/>
                  <a:pt x="f309" y="f1182"/>
                  <a:pt x="f311" y="f1182"/>
                </a:cubicBezTo>
                <a:cubicBezTo>
                  <a:pt x="f311" y="f1182"/>
                  <a:pt x="f312" y="f1182"/>
                  <a:pt x="f312" y="f1182"/>
                </a:cubicBezTo>
                <a:cubicBezTo>
                  <a:pt x="f312" y="f1182"/>
                  <a:pt x="f311" y="f1182"/>
                  <a:pt x="f311" y="f1182"/>
                </a:cubicBezTo>
                <a:cubicBezTo>
                  <a:pt x="f309" y="f1182"/>
                  <a:pt x="f309" y="f1182"/>
                  <a:pt x="f308" y="f1183"/>
                </a:cubicBezTo>
                <a:cubicBezTo>
                  <a:pt x="f308" y="f1183"/>
                  <a:pt x="f306" y="f1183"/>
                  <a:pt x="f306" y="f1183"/>
                </a:cubicBezTo>
                <a:cubicBezTo>
                  <a:pt x="f305" y="f1183"/>
                  <a:pt x="f302" y="f1183"/>
                  <a:pt x="f327" y="f1183"/>
                </a:cubicBezTo>
                <a:cubicBezTo>
                  <a:pt x="f329" y="f1182"/>
                  <a:pt x="f735" y="f1182"/>
                  <a:pt x="f736" y="f1183"/>
                </a:cubicBezTo>
                <a:cubicBezTo>
                  <a:pt x="f739" y="f1183"/>
                  <a:pt x="f740" y="f1184"/>
                  <a:pt x="f743" y="f1185"/>
                </a:cubicBezTo>
                <a:cubicBezTo>
                  <a:pt x="f744" y="f1185"/>
                  <a:pt x="f744" y="f1185"/>
                  <a:pt x="f745" y="f1186"/>
                </a:cubicBezTo>
                <a:cubicBezTo>
                  <a:pt x="f745" y="f1186"/>
                  <a:pt x="f745" y="f1186"/>
                  <a:pt x="f746" y="f1186"/>
                </a:cubicBezTo>
                <a:cubicBezTo>
                  <a:pt x="f747" y="f1186"/>
                  <a:pt x="f881" y="f1186"/>
                  <a:pt x="f750" y="f1186"/>
                </a:cubicBezTo>
                <a:cubicBezTo>
                  <a:pt x="f874" y="f1186"/>
                  <a:pt x="f874" y="f1185"/>
                  <a:pt x="f751" y="f1185"/>
                </a:cubicBezTo>
                <a:cubicBezTo>
                  <a:pt x="f752" y="f1184"/>
                  <a:pt x="f753" y="f1185"/>
                  <a:pt x="f754" y="f1185"/>
                </a:cubicBezTo>
                <a:cubicBezTo>
                  <a:pt x="f755" y="f1185"/>
                  <a:pt x="f755" y="f1185"/>
                  <a:pt x="f755" y="f1186"/>
                </a:cubicBezTo>
                <a:cubicBezTo>
                  <a:pt x="f756" y="f1186"/>
                  <a:pt x="f757" y="f1186"/>
                  <a:pt x="f758" y="f1186"/>
                </a:cubicBezTo>
                <a:cubicBezTo>
                  <a:pt x="f758" y="f1186"/>
                  <a:pt x="f759" y="f1185"/>
                  <a:pt x="f758" y="f1185"/>
                </a:cubicBezTo>
                <a:cubicBezTo>
                  <a:pt x="f758" y="f1185"/>
                  <a:pt x="f757" y="f1185"/>
                  <a:pt x="f757" y="f1185"/>
                </a:cubicBezTo>
                <a:cubicBezTo>
                  <a:pt x="f756" y="f1185"/>
                  <a:pt x="f757" y="f1184"/>
                  <a:pt x="f757" y="f1184"/>
                </a:cubicBezTo>
                <a:cubicBezTo>
                  <a:pt x="f757" y="f1183"/>
                  <a:pt x="f757" y="f1183"/>
                  <a:pt x="f757" y="f1183"/>
                </a:cubicBezTo>
                <a:cubicBezTo>
                  <a:pt x="f758" y="f1182"/>
                  <a:pt x="f758" y="f1182"/>
                  <a:pt x="f758" y="f1182"/>
                </a:cubicBezTo>
                <a:cubicBezTo>
                  <a:pt x="f758" y="f1181"/>
                  <a:pt x="f756" y="f1181"/>
                  <a:pt x="f757" y="f1180"/>
                </a:cubicBezTo>
                <a:cubicBezTo>
                  <a:pt x="f757" y="f1180"/>
                  <a:pt x="f757" y="f1179"/>
                  <a:pt x="f757" y="f1179"/>
                </a:cubicBezTo>
                <a:cubicBezTo>
                  <a:pt x="f757" y="f1179"/>
                  <a:pt x="f757" y="f1178"/>
                  <a:pt x="f757" y="f1178"/>
                </a:cubicBezTo>
                <a:cubicBezTo>
                  <a:pt x="f757" y="f1177"/>
                  <a:pt x="f757" y="f1177"/>
                  <a:pt x="f757" y="f1177"/>
                </a:cubicBezTo>
                <a:cubicBezTo>
                  <a:pt x="f757" y="f1176"/>
                  <a:pt x="f756" y="f1176"/>
                  <a:pt x="f757" y="f1176"/>
                </a:cubicBezTo>
                <a:cubicBezTo>
                  <a:pt x="f757" y="f1175"/>
                  <a:pt x="f757" y="f1175"/>
                  <a:pt x="f757" y="f1175"/>
                </a:cubicBezTo>
                <a:cubicBezTo>
                  <a:pt x="f757" y="f1175"/>
                  <a:pt x="f757" y="f1174"/>
                  <a:pt x="f757" y="f1174"/>
                </a:cubicBezTo>
                <a:cubicBezTo>
                  <a:pt x="f756" y="f1174"/>
                  <a:pt x="f756" y="f1173"/>
                  <a:pt x="f756" y="f1173"/>
                </a:cubicBezTo>
                <a:cubicBezTo>
                  <a:pt x="f756" y="f1173"/>
                  <a:pt x="f755" y="f1172"/>
                  <a:pt x="f755" y="f1172"/>
                </a:cubicBezTo>
                <a:cubicBezTo>
                  <a:pt x="f755" y="f1187"/>
                  <a:pt x="f755" y="f1187"/>
                  <a:pt x="f754" y="f1187"/>
                </a:cubicBezTo>
                <a:cubicBezTo>
                  <a:pt x="f754" y="f1172"/>
                  <a:pt x="f754" y="f1172"/>
                  <a:pt x="f753" y="f1172"/>
                </a:cubicBezTo>
                <a:cubicBezTo>
                  <a:pt x="f753" y="f1172"/>
                  <a:pt x="f752" y="f1172"/>
                  <a:pt x="f752" y="f1187"/>
                </a:cubicBezTo>
                <a:cubicBezTo>
                  <a:pt x="f752" y="f1187"/>
                  <a:pt x="f752" y="f1187"/>
                  <a:pt x="f751" y="f1187"/>
                </a:cubicBezTo>
                <a:cubicBezTo>
                  <a:pt x="f751" y="f1187"/>
                  <a:pt x="f874" y="f1187"/>
                  <a:pt x="f874" y="f1171"/>
                </a:cubicBezTo>
                <a:cubicBezTo>
                  <a:pt x="f750" y="f1171"/>
                  <a:pt x="f750" y="f1170"/>
                  <a:pt x="f749" y="f1170"/>
                </a:cubicBezTo>
                <a:cubicBezTo>
                  <a:pt x="f749" y="f1170"/>
                  <a:pt x="f881" y="f1171"/>
                  <a:pt x="f881" y="f1170"/>
                </a:cubicBezTo>
                <a:cubicBezTo>
                  <a:pt x="f881" y="f1170"/>
                  <a:pt x="f881" y="f1170"/>
                  <a:pt x="f881" y="f1170"/>
                </a:cubicBezTo>
                <a:cubicBezTo>
                  <a:pt x="f749" y="f1170"/>
                  <a:pt x="f749" y="f1170"/>
                  <a:pt x="f750" y="f1170"/>
                </a:cubicBezTo>
                <a:cubicBezTo>
                  <a:pt x="f750" y="f1170"/>
                  <a:pt x="f874" y="f1170"/>
                  <a:pt x="f874" y="f1170"/>
                </a:cubicBezTo>
                <a:cubicBezTo>
                  <a:pt x="f874" y="f1170"/>
                  <a:pt x="f751" y="f1170"/>
                  <a:pt x="f751" y="f1170"/>
                </a:cubicBezTo>
                <a:cubicBezTo>
                  <a:pt x="f751" y="f1170"/>
                  <a:pt x="f751" y="f1169"/>
                  <a:pt x="f751" y="f1169"/>
                </a:cubicBezTo>
                <a:cubicBezTo>
                  <a:pt x="f751" y="f1168"/>
                  <a:pt x="f752" y="f1169"/>
                  <a:pt x="f753" y="f1168"/>
                </a:cubicBezTo>
                <a:cubicBezTo>
                  <a:pt x="f753" y="f1168"/>
                  <a:pt x="f754" y="f1167"/>
                  <a:pt x="f754" y="f1167"/>
                </a:cubicBezTo>
                <a:cubicBezTo>
                  <a:pt x="f754" y="f1167"/>
                  <a:pt x="f753" y="f1166"/>
                  <a:pt x="f753" y="f1166"/>
                </a:cubicBezTo>
                <a:cubicBezTo>
                  <a:pt x="f752" y="f1166"/>
                  <a:pt x="f752" y="f1166"/>
                  <a:pt x="f752" y="f1166"/>
                </a:cubicBezTo>
                <a:cubicBezTo>
                  <a:pt x="f751" y="f1166"/>
                  <a:pt x="f874" y="f1166"/>
                  <a:pt x="f874" y="f1166"/>
                </a:cubicBezTo>
                <a:cubicBezTo>
                  <a:pt x="f750" y="f1165"/>
                  <a:pt x="f751" y="f1165"/>
                  <a:pt x="f751" y="f1165"/>
                </a:cubicBezTo>
                <a:cubicBezTo>
                  <a:pt x="f752" y="f1165"/>
                  <a:pt x="f753" y="f1165"/>
                  <a:pt x="f754" y="f1165"/>
                </a:cubicBezTo>
                <a:cubicBezTo>
                  <a:pt x="f754" y="f1164"/>
                  <a:pt x="f754" y="f1164"/>
                  <a:pt x="f755" y="f1164"/>
                </a:cubicBezTo>
                <a:cubicBezTo>
                  <a:pt x="f755" y="f1164"/>
                  <a:pt x="f755" y="f1164"/>
                  <a:pt x="f755" y="f1165"/>
                </a:cubicBezTo>
                <a:cubicBezTo>
                  <a:pt x="f756" y="f1166"/>
                  <a:pt x="f757" y="f1165"/>
                  <a:pt x="f757" y="f1164"/>
                </a:cubicBezTo>
                <a:cubicBezTo>
                  <a:pt x="f758" y="f1164"/>
                  <a:pt x="f758" y="f1164"/>
                  <a:pt x="f758" y="f1164"/>
                </a:cubicBezTo>
                <a:cubicBezTo>
                  <a:pt x="f759" y="f1164"/>
                  <a:pt x="f759" y="f1164"/>
                  <a:pt x="f759" y="f1163"/>
                </a:cubicBezTo>
                <a:cubicBezTo>
                  <a:pt x="f760" y="f1163"/>
                  <a:pt x="f760" y="f1188"/>
                  <a:pt x="f760" y="f1162"/>
                </a:cubicBezTo>
                <a:cubicBezTo>
                  <a:pt x="f760" y="f1161"/>
                  <a:pt x="f759" y="f1161"/>
                  <a:pt x="f759" y="f2"/>
                </a:cubicBezTo>
                <a:cubicBezTo>
                  <a:pt x="f759" y="f2"/>
                  <a:pt x="f759" y="f1160"/>
                  <a:pt x="f760" y="f1160"/>
                </a:cubicBezTo>
                <a:cubicBezTo>
                  <a:pt x="f760" y="f1160"/>
                  <a:pt x="f760" y="f1159"/>
                  <a:pt x="f760" y="f1159"/>
                </a:cubicBezTo>
                <a:cubicBezTo>
                  <a:pt x="f761" y="f1159"/>
                  <a:pt x="f761" y="f1159"/>
                  <a:pt x="f761" y="f1158"/>
                </a:cubicBezTo>
                <a:cubicBezTo>
                  <a:pt x="f761" y="f1157"/>
                  <a:pt x="f761" y="f1157"/>
                  <a:pt x="f761" y="f1156"/>
                </a:cubicBezTo>
                <a:cubicBezTo>
                  <a:pt x="f761" y="f1155"/>
                  <a:pt x="f761" y="f1155"/>
                  <a:pt x="f761" y="f1155"/>
                </a:cubicBezTo>
                <a:cubicBezTo>
                  <a:pt x="f762" y="f1154"/>
                  <a:pt x="f762" y="f1154"/>
                  <a:pt x="f762" y="f1153"/>
                </a:cubicBezTo>
                <a:cubicBezTo>
                  <a:pt x="f762" y="f1152"/>
                  <a:pt x="f762" y="f1152"/>
                  <a:pt x="f763" y="f1152"/>
                </a:cubicBezTo>
                <a:cubicBezTo>
                  <a:pt x="f764" y="f1152"/>
                  <a:pt x="f765" y="f1152"/>
                  <a:pt x="f765" y="f1151"/>
                </a:cubicBezTo>
                <a:cubicBezTo>
                  <a:pt x="f765" y="f1150"/>
                  <a:pt x="f766" y="f1149"/>
                  <a:pt x="f766" y="f1149"/>
                </a:cubicBezTo>
                <a:cubicBezTo>
                  <a:pt x="f767" y="f1189"/>
                  <a:pt x="f768" y="f1189"/>
                  <a:pt x="f768" y="f1148"/>
                </a:cubicBezTo>
                <a:cubicBezTo>
                  <a:pt x="f768" y="f1148"/>
                  <a:pt x="f768" y="f1147"/>
                  <a:pt x="f768" y="f1146"/>
                </a:cubicBezTo>
                <a:cubicBezTo>
                  <a:pt x="f768" y="f1146"/>
                  <a:pt x="f768" y="f1145"/>
                  <a:pt x="f768" y="f1145"/>
                </a:cubicBezTo>
                <a:cubicBezTo>
                  <a:pt x="f768" y="f1144"/>
                  <a:pt x="f768" y="f1190"/>
                  <a:pt x="f768" y="f1142"/>
                </a:cubicBezTo>
                <a:cubicBezTo>
                  <a:pt x="f769" y="f1142"/>
                  <a:pt x="f769" y="f1141"/>
                  <a:pt x="f769" y="f1141"/>
                </a:cubicBezTo>
                <a:cubicBezTo>
                  <a:pt x="f770" y="f1141"/>
                  <a:pt x="f769" y="f1142"/>
                  <a:pt x="f770" y="f1142"/>
                </a:cubicBezTo>
                <a:cubicBezTo>
                  <a:pt x="f770" y="f1142"/>
                  <a:pt x="f771" y="f1142"/>
                  <a:pt x="f771" y="f1142"/>
                </a:cubicBezTo>
                <a:cubicBezTo>
                  <a:pt x="f772" y="f1142"/>
                  <a:pt x="f772" y="f1190"/>
                  <a:pt x="f773" y="f1190"/>
                </a:cubicBezTo>
                <a:cubicBezTo>
                  <a:pt x="f773" y="f1142"/>
                  <a:pt x="f773" y="f1142"/>
                  <a:pt x="f774" y="f1142"/>
                </a:cubicBezTo>
                <a:cubicBezTo>
                  <a:pt x="f774" y="f1142"/>
                  <a:pt x="f774" y="f1141"/>
                  <a:pt x="f775" y="f1141"/>
                </a:cubicBezTo>
                <a:cubicBezTo>
                  <a:pt x="f776" y="f1191"/>
                  <a:pt x="f775" y="f1191"/>
                  <a:pt x="f774" y="f1191"/>
                </a:cubicBezTo>
                <a:cubicBezTo>
                  <a:pt x="f774" y="f1140"/>
                  <a:pt x="f776" y="f1140"/>
                  <a:pt x="f777" y="f1140"/>
                </a:cubicBezTo>
                <a:cubicBezTo>
                  <a:pt x="f777" y="f1192"/>
                  <a:pt x="f777" y="f1192"/>
                  <a:pt x="f777" y="f1192"/>
                </a:cubicBezTo>
                <a:cubicBezTo>
                  <a:pt x="f778" y="f1139"/>
                  <a:pt x="f778" y="f1192"/>
                  <a:pt x="f778" y="f1192"/>
                </a:cubicBezTo>
                <a:cubicBezTo>
                  <a:pt x="f779" y="f1191"/>
                  <a:pt x="f779" y="f1141"/>
                  <a:pt x="f781" y="f1142"/>
                </a:cubicBezTo>
                <a:cubicBezTo>
                  <a:pt x="f782" y="f1190"/>
                  <a:pt x="f783" y="f1143"/>
                  <a:pt x="f784" y="f1144"/>
                </a:cubicBezTo>
                <a:cubicBezTo>
                  <a:pt x="f786" y="f1146"/>
                  <a:pt x="f787" y="f1146"/>
                  <a:pt x="f788" y="f1148"/>
                </a:cubicBezTo>
                <a:cubicBezTo>
                  <a:pt x="f788" y="f1189"/>
                  <a:pt x="f789" y="f1149"/>
                  <a:pt x="f789" y="f1150"/>
                </a:cubicBezTo>
                <a:cubicBezTo>
                  <a:pt x="f790" y="f1151"/>
                  <a:pt x="f790" y="f1152"/>
                  <a:pt x="f789" y="f1153"/>
                </a:cubicBezTo>
                <a:cubicBezTo>
                  <a:pt x="f789" y="f1153"/>
                  <a:pt x="f789" y="f1154"/>
                  <a:pt x="f789" y="f1155"/>
                </a:cubicBezTo>
                <a:cubicBezTo>
                  <a:pt x="f789" y="f1155"/>
                  <a:pt x="f789" y="f1156"/>
                  <a:pt x="f789" y="f1157"/>
                </a:cubicBezTo>
                <a:cubicBezTo>
                  <a:pt x="f789" y="f1157"/>
                  <a:pt x="f789" y="f1157"/>
                  <a:pt x="f789" y="f1158"/>
                </a:cubicBezTo>
                <a:cubicBezTo>
                  <a:pt x="f789" y="f1158"/>
                  <a:pt x="f789" y="f1158"/>
                  <a:pt x="f789" y="f1159"/>
                </a:cubicBezTo>
                <a:cubicBezTo>
                  <a:pt x="f789" y="f1159"/>
                  <a:pt x="f788" y="f1159"/>
                  <a:pt x="f788" y="f1159"/>
                </a:cubicBezTo>
                <a:cubicBezTo>
                  <a:pt x="f788" y="f1158"/>
                  <a:pt x="f788" y="f1158"/>
                  <a:pt x="f788" y="f1158"/>
                </a:cubicBezTo>
                <a:cubicBezTo>
                  <a:pt x="f788" y="f1157"/>
                  <a:pt x="f788" y="f1157"/>
                  <a:pt x="f788" y="f1157"/>
                </a:cubicBezTo>
                <a:cubicBezTo>
                  <a:pt x="f787" y="f1157"/>
                  <a:pt x="f788" y="f1157"/>
                  <a:pt x="f787" y="f1157"/>
                </a:cubicBezTo>
                <a:cubicBezTo>
                  <a:pt x="f787" y="f1156"/>
                  <a:pt x="f787" y="f1156"/>
                  <a:pt x="f787" y="f1156"/>
                </a:cubicBezTo>
                <a:cubicBezTo>
                  <a:pt x="f786" y="f1157"/>
                  <a:pt x="f786" y="f1157"/>
                  <a:pt x="f786" y="f1157"/>
                </a:cubicBezTo>
                <a:cubicBezTo>
                  <a:pt x="f785" y="f1157"/>
                  <a:pt x="f785" y="f1157"/>
                  <a:pt x="f784" y="f1158"/>
                </a:cubicBezTo>
                <a:cubicBezTo>
                  <a:pt x="f782" y="f1159"/>
                  <a:pt x="f784" y="f1161"/>
                  <a:pt x="f785" y="f1162"/>
                </a:cubicBezTo>
                <a:cubicBezTo>
                  <a:pt x="f785" y="f1163"/>
                  <a:pt x="f785" y="f1165"/>
                  <a:pt x="f786" y="f1166"/>
                </a:cubicBezTo>
                <a:cubicBezTo>
                  <a:pt x="f787" y="f1166"/>
                  <a:pt x="f787" y="f1167"/>
                  <a:pt x="f788" y="f1167"/>
                </a:cubicBezTo>
                <a:cubicBezTo>
                  <a:pt x="f788" y="f1168"/>
                  <a:pt x="f789" y="f1168"/>
                  <a:pt x="f790" y="f1169"/>
                </a:cubicBezTo>
                <a:cubicBezTo>
                  <a:pt x="f295" y="f1169"/>
                  <a:pt x="f296" y="f1170"/>
                  <a:pt x="f292" y="f1171"/>
                </a:cubicBezTo>
                <a:cubicBezTo>
                  <a:pt x="f292" y="f1171"/>
                  <a:pt x="f290" y="f1187"/>
                  <a:pt x="f290" y="f1172"/>
                </a:cubicBezTo>
                <a:cubicBezTo>
                  <a:pt x="f289" y="f1172"/>
                  <a:pt x="f289" y="f1173"/>
                  <a:pt x="f287" y="f1173"/>
                </a:cubicBezTo>
                <a:cubicBezTo>
                  <a:pt x="f286" y="f1174"/>
                  <a:pt x="f298" y="f1175"/>
                  <a:pt x="f796" y="f1173"/>
                </a:cubicBezTo>
                <a:cubicBezTo>
                  <a:pt x="f796" y="f1173"/>
                  <a:pt x="f797" y="f1172"/>
                  <a:pt x="f797" y="f1172"/>
                </a:cubicBezTo>
                <a:cubicBezTo>
                  <a:pt x="f321" y="f1187"/>
                  <a:pt x="f321" y="f1187"/>
                  <a:pt x="f317" y="f1171"/>
                </a:cubicBezTo>
                <a:cubicBezTo>
                  <a:pt x="f317" y="f1171"/>
                  <a:pt x="f314" y="f1171"/>
                  <a:pt x="f314" y="f1170"/>
                </a:cubicBezTo>
                <a:cubicBezTo>
                  <a:pt x="f314" y="f1170"/>
                  <a:pt x="f314" y="f1169"/>
                  <a:pt x="f314" y="f1169"/>
                </a:cubicBezTo>
                <a:cubicBezTo>
                  <a:pt x="f314" y="f1168"/>
                  <a:pt x="f317" y="f1167"/>
                  <a:pt x="f314" y="f1167"/>
                </a:cubicBezTo>
                <a:cubicBezTo>
                  <a:pt x="f310" y="f1166"/>
                  <a:pt x="f310" y="f1166"/>
                  <a:pt x="f307" y="f1165"/>
                </a:cubicBezTo>
                <a:cubicBezTo>
                  <a:pt x="f307" y="f1165"/>
                  <a:pt x="f307" y="f1164"/>
                  <a:pt x="f303" y="f1164"/>
                </a:cubicBezTo>
                <a:cubicBezTo>
                  <a:pt x="f303" y="f1164"/>
                  <a:pt x="f303" y="f1163"/>
                  <a:pt x="f303" y="f1163"/>
                </a:cubicBezTo>
                <a:cubicBezTo>
                  <a:pt x="f325" y="f1188"/>
                  <a:pt x="f325" y="f1188"/>
                  <a:pt x="f325" y="f1162"/>
                </a:cubicBezTo>
                <a:cubicBezTo>
                  <a:pt x="f325" y="f1161"/>
                  <a:pt x="f325" y="f2"/>
                  <a:pt x="f325" y="f1160"/>
                </a:cubicBezTo>
                <a:cubicBezTo>
                  <a:pt x="f303" y="f1160"/>
                  <a:pt x="f303" y="f1160"/>
                  <a:pt x="f303" y="f1159"/>
                </a:cubicBezTo>
                <a:cubicBezTo>
                  <a:pt x="f303" y="f1159"/>
                  <a:pt x="f325" y="f1159"/>
                  <a:pt x="f325" y="f1159"/>
                </a:cubicBezTo>
                <a:cubicBezTo>
                  <a:pt x="f325" y="f1158"/>
                  <a:pt x="f326" y="f1158"/>
                  <a:pt x="f326" y="f1158"/>
                </a:cubicBezTo>
                <a:cubicBezTo>
                  <a:pt x="f326" y="f1158"/>
                  <a:pt x="f798" y="f1157"/>
                  <a:pt x="f798" y="f1157"/>
                </a:cubicBezTo>
                <a:cubicBezTo>
                  <a:pt x="f798" y="f1157"/>
                  <a:pt x="f798" y="f1157"/>
                  <a:pt x="f798" y="f1157"/>
                </a:cubicBezTo>
                <a:cubicBezTo>
                  <a:pt x="f799" y="f1157"/>
                  <a:pt x="f799" y="f1157"/>
                  <a:pt x="f799" y="f1157"/>
                </a:cubicBezTo>
                <a:cubicBezTo>
                  <a:pt x="f799" y="f1157"/>
                  <a:pt x="f799" y="f1158"/>
                  <a:pt x="f799" y="f1158"/>
                </a:cubicBezTo>
                <a:cubicBezTo>
                  <a:pt x="f799" y="f1158"/>
                  <a:pt x="f800" y="f1158"/>
                  <a:pt x="f800" y="f1159"/>
                </a:cubicBezTo>
                <a:cubicBezTo>
                  <a:pt x="f801" y="f1159"/>
                  <a:pt x="f801" y="f1160"/>
                  <a:pt x="f281" y="f1160"/>
                </a:cubicBezTo>
                <a:cubicBezTo>
                  <a:pt x="f281" y="f1160"/>
                  <a:pt x="f281" y="f2"/>
                  <a:pt x="f281" y="f2"/>
                </a:cubicBezTo>
                <a:cubicBezTo>
                  <a:pt x="f801" y="f1161"/>
                  <a:pt x="f801" y="f1161"/>
                  <a:pt x="f801" y="f1162"/>
                </a:cubicBezTo>
                <a:cubicBezTo>
                  <a:pt x="f281" y="f1162"/>
                  <a:pt x="f801" y="f1188"/>
                  <a:pt x="f801" y="f1188"/>
                </a:cubicBezTo>
                <a:cubicBezTo>
                  <a:pt x="f801" y="f1163"/>
                  <a:pt x="f801" y="f1163"/>
                  <a:pt x="f801" y="f1163"/>
                </a:cubicBezTo>
                <a:cubicBezTo>
                  <a:pt x="f801" y="f1164"/>
                  <a:pt x="f801" y="f1164"/>
                  <a:pt x="f801" y="f1165"/>
                </a:cubicBezTo>
                <a:cubicBezTo>
                  <a:pt x="f801" y="f1165"/>
                  <a:pt x="f801" y="f1165"/>
                  <a:pt x="f801" y="f1166"/>
                </a:cubicBezTo>
                <a:cubicBezTo>
                  <a:pt x="f801" y="f1166"/>
                  <a:pt x="f800" y="f1167"/>
                  <a:pt x="f800" y="f1167"/>
                </a:cubicBezTo>
                <a:cubicBezTo>
                  <a:pt x="f801" y="f1167"/>
                  <a:pt x="f801" y="f1168"/>
                  <a:pt x="f801" y="f1168"/>
                </a:cubicBezTo>
                <a:cubicBezTo>
                  <a:pt x="f281" y="f1168"/>
                  <a:pt x="f281" y="f1168"/>
                  <a:pt x="f281" y="f1169"/>
                </a:cubicBezTo>
                <a:cubicBezTo>
                  <a:pt x="f281" y="f1169"/>
                  <a:pt x="f281" y="f1169"/>
                  <a:pt x="f281" y="f1170"/>
                </a:cubicBezTo>
                <a:cubicBezTo>
                  <a:pt x="f279" y="f1170"/>
                  <a:pt x="f279" y="f1171"/>
                  <a:pt x="f279" y="f1171"/>
                </a:cubicBezTo>
                <a:cubicBezTo>
                  <a:pt x="f282" y="f1187"/>
                  <a:pt x="f802" y="f1187"/>
                  <a:pt x="f802" y="f1172"/>
                </a:cubicBezTo>
                <a:cubicBezTo>
                  <a:pt x="f803" y="f1172"/>
                  <a:pt x="f804" y="f1173"/>
                  <a:pt x="f283" y="f1173"/>
                </a:cubicBezTo>
                <a:cubicBezTo>
                  <a:pt x="f283" y="f1174"/>
                  <a:pt x="f283" y="f1174"/>
                  <a:pt x="f283" y="f1174"/>
                </a:cubicBezTo>
                <a:cubicBezTo>
                  <a:pt x="f280" y="f1174"/>
                  <a:pt x="f280" y="f1174"/>
                  <a:pt x="f280" y="f1175"/>
                </a:cubicBezTo>
                <a:cubicBezTo>
                  <a:pt x="f280" y="f1175"/>
                  <a:pt x="f283" y="f1174"/>
                  <a:pt x="f283" y="f1174"/>
                </a:cubicBezTo>
                <a:cubicBezTo>
                  <a:pt x="f804" y="f1174"/>
                  <a:pt x="f804" y="f1174"/>
                  <a:pt x="f803" y="f1174"/>
                </a:cubicBezTo>
                <a:cubicBezTo>
                  <a:pt x="f803" y="f1174"/>
                  <a:pt x="f803" y="f1173"/>
                  <a:pt x="f803" y="f1173"/>
                </a:cubicBezTo>
                <a:cubicBezTo>
                  <a:pt x="f802" y="f1173"/>
                  <a:pt x="f802" y="f1174"/>
                  <a:pt x="f802" y="f1174"/>
                </a:cubicBezTo>
                <a:cubicBezTo>
                  <a:pt x="f802" y="f1175"/>
                  <a:pt x="f802" y="f1175"/>
                  <a:pt x="f802" y="f1175"/>
                </a:cubicBezTo>
                <a:cubicBezTo>
                  <a:pt x="f282" y="f1176"/>
                  <a:pt x="f282" y="f1176"/>
                  <a:pt x="f282" y="f1176"/>
                </a:cubicBezTo>
                <a:cubicBezTo>
                  <a:pt x="f282" y="f1177"/>
                  <a:pt x="f282" y="f1177"/>
                  <a:pt x="f282" y="f1177"/>
                </a:cubicBezTo>
                <a:cubicBezTo>
                  <a:pt x="f282" y="f1178"/>
                  <a:pt x="f279" y="f1178"/>
                  <a:pt x="f279" y="f1177"/>
                </a:cubicBezTo>
                <a:cubicBezTo>
                  <a:pt x="f281" y="f1177"/>
                  <a:pt x="f801" y="f1177"/>
                  <a:pt x="f801" y="f1177"/>
                </a:cubicBezTo>
                <a:cubicBezTo>
                  <a:pt x="f799" y="f1177"/>
                  <a:pt x="f800" y="f1178"/>
                  <a:pt x="f801" y="f1178"/>
                </a:cubicBezTo>
                <a:cubicBezTo>
                  <a:pt x="f801" y="f1179"/>
                  <a:pt x="f801" y="f1179"/>
                  <a:pt x="f801" y="f1179"/>
                </a:cubicBezTo>
                <a:cubicBezTo>
                  <a:pt x="f281" y="f1179"/>
                  <a:pt x="f281" y="f1179"/>
                  <a:pt x="f279" y="f1179"/>
                </a:cubicBezTo>
                <a:cubicBezTo>
                  <a:pt x="f279" y="f1180"/>
                  <a:pt x="f279" y="f1180"/>
                  <a:pt x="f282" y="f1180"/>
                </a:cubicBezTo>
                <a:cubicBezTo>
                  <a:pt x="f282" y="f1179"/>
                  <a:pt x="f282" y="f1179"/>
                  <a:pt x="f282" y="f1179"/>
                </a:cubicBezTo>
                <a:cubicBezTo>
                  <a:pt x="f802" y="f1178"/>
                  <a:pt x="f802" y="f1179"/>
                  <a:pt x="f802" y="f1179"/>
                </a:cubicBezTo>
                <a:cubicBezTo>
                  <a:pt x="f803" y="f1179"/>
                  <a:pt x="f803" y="f1179"/>
                  <a:pt x="f804" y="f1179"/>
                </a:cubicBezTo>
                <a:cubicBezTo>
                  <a:pt x="f804" y="f1179"/>
                  <a:pt x="f804" y="f1179"/>
                  <a:pt x="f804" y="f1179"/>
                </a:cubicBezTo>
                <a:cubicBezTo>
                  <a:pt x="f283" y="f1179"/>
                  <a:pt x="f283" y="f1180"/>
                  <a:pt x="f280" y="f1180"/>
                </a:cubicBezTo>
                <a:cubicBezTo>
                  <a:pt x="f280" y="f1180"/>
                  <a:pt x="f280" y="f1180"/>
                  <a:pt x="f301" y="f1180"/>
                </a:cubicBezTo>
                <a:cubicBezTo>
                  <a:pt x="f301" y="f1180"/>
                  <a:pt x="f301" y="f1179"/>
                  <a:pt x="f300" y="f1179"/>
                </a:cubicBezTo>
                <a:cubicBezTo>
                  <a:pt x="f301" y="f1180"/>
                  <a:pt x="f301" y="f1180"/>
                  <a:pt x="f301" y="f1180"/>
                </a:cubicBezTo>
                <a:cubicBezTo>
                  <a:pt x="f301" y="f1180"/>
                  <a:pt x="f301" y="f1181"/>
                  <a:pt x="f301" y="f1181"/>
                </a:cubicBezTo>
                <a:cubicBezTo>
                  <a:pt x="f280" y="f1181"/>
                  <a:pt x="f280" y="f1181"/>
                  <a:pt x="f283" y="f1181"/>
                </a:cubicBezTo>
                <a:cubicBezTo>
                  <a:pt x="f283" y="f1181"/>
                  <a:pt x="f283" y="f1182"/>
                  <a:pt x="f280" y="f1182"/>
                </a:cubicBezTo>
                <a:cubicBezTo>
                  <a:pt x="f280" y="f1182"/>
                  <a:pt x="f301" y="f1182"/>
                  <a:pt x="f300" y="f1182"/>
                </a:cubicBezTo>
                <a:cubicBezTo>
                  <a:pt x="f805" y="f1182"/>
                  <a:pt x="f806" y="f1182"/>
                  <a:pt x="f806" y="f1181"/>
                </a:cubicBezTo>
                <a:cubicBezTo>
                  <a:pt x="f807" y="f1180"/>
                  <a:pt x="f807" y="f1179"/>
                  <a:pt x="f809" y="f1179"/>
                </a:cubicBezTo>
                <a:cubicBezTo>
                  <a:pt x="f809" y="f1179"/>
                  <a:pt x="f809" y="f1180"/>
                  <a:pt x="f810" y="f1180"/>
                </a:cubicBezTo>
                <a:cubicBezTo>
                  <a:pt x="f810" y="f1180"/>
                  <a:pt x="f811" y="f1180"/>
                  <a:pt x="f812" y="f1180"/>
                </a:cubicBezTo>
                <a:cubicBezTo>
                  <a:pt x="f812" y="f1181"/>
                  <a:pt x="f813" y="f1181"/>
                  <a:pt x="f814" y="f1182"/>
                </a:cubicBezTo>
                <a:cubicBezTo>
                  <a:pt x="f814" y="f1182"/>
                  <a:pt x="f814" y="f1182"/>
                  <a:pt x="f815" y="f1182"/>
                </a:cubicBezTo>
                <a:cubicBezTo>
                  <a:pt x="f815" y="f1182"/>
                  <a:pt x="f815" y="f1182"/>
                  <a:pt x="f299" y="f1182"/>
                </a:cubicBezTo>
                <a:cubicBezTo>
                  <a:pt x="f299" y="f1183"/>
                  <a:pt x="f299" y="f1183"/>
                  <a:pt x="f299" y="f1183"/>
                </a:cubicBezTo>
                <a:cubicBezTo>
                  <a:pt x="f299" y="f1184"/>
                  <a:pt x="f299" y="f1184"/>
                  <a:pt x="f285" y="f1184"/>
                </a:cubicBezTo>
                <a:cubicBezTo>
                  <a:pt x="f285" y="f1185"/>
                  <a:pt x="f299" y="f1186"/>
                  <a:pt x="f815" y="f1186"/>
                </a:cubicBezTo>
                <a:cubicBezTo>
                  <a:pt x="f815" y="f1186"/>
                  <a:pt x="f814" y="f1193"/>
                  <a:pt x="f813" y="f1193"/>
                </a:cubicBezTo>
                <a:cubicBezTo>
                  <a:pt x="f813" y="f1194"/>
                  <a:pt x="f813" y="f1194"/>
                  <a:pt x="f812" y="f1194"/>
                </a:cubicBezTo>
                <a:cubicBezTo>
                  <a:pt x="f812" y="f1195"/>
                  <a:pt x="f811" y="f1195"/>
                  <a:pt x="f811" y="f1195"/>
                </a:cubicBezTo>
                <a:cubicBezTo>
                  <a:pt x="f811" y="f1196"/>
                  <a:pt x="f811" y="f1196"/>
                  <a:pt x="f811" y="f1196"/>
                </a:cubicBezTo>
                <a:cubicBezTo>
                  <a:pt x="f811" y="f1197"/>
                  <a:pt x="f812" y="f1197"/>
                  <a:pt x="f812" y="f1197"/>
                </a:cubicBezTo>
                <a:cubicBezTo>
                  <a:pt x="f812" y="f1197"/>
                  <a:pt x="f812" y="f1197"/>
                  <a:pt x="f813" y="f1197"/>
                </a:cubicBezTo>
                <a:cubicBezTo>
                  <a:pt x="f813" y="f1197"/>
                  <a:pt x="f813" y="f1197"/>
                  <a:pt x="f814" y="f1197"/>
                </a:cubicBezTo>
                <a:cubicBezTo>
                  <a:pt x="f814" y="f1197"/>
                  <a:pt x="f815" y="f1197"/>
                  <a:pt x="f815" y="f1197"/>
                </a:cubicBezTo>
                <a:cubicBezTo>
                  <a:pt x="f815" y="f1197"/>
                  <a:pt x="f299" y="f1197"/>
                  <a:pt x="f299" y="f1197"/>
                </a:cubicBezTo>
                <a:cubicBezTo>
                  <a:pt x="f285" y="f1196"/>
                  <a:pt x="f285" y="f1196"/>
                  <a:pt x="f285" y="f1196"/>
                </a:cubicBezTo>
                <a:cubicBezTo>
                  <a:pt x="f285" y="f1197"/>
                  <a:pt x="f285" y="f1197"/>
                  <a:pt x="f285" y="f1197"/>
                </a:cubicBezTo>
                <a:cubicBezTo>
                  <a:pt x="f285" y="f1197"/>
                  <a:pt x="f299" y="f1197"/>
                  <a:pt x="f299" y="f1198"/>
                </a:cubicBezTo>
                <a:cubicBezTo>
                  <a:pt x="f299" y="f1198"/>
                  <a:pt x="f285" y="f1198"/>
                  <a:pt x="f299" y="f1199"/>
                </a:cubicBezTo>
                <a:cubicBezTo>
                  <a:pt x="f299" y="f1199"/>
                  <a:pt x="f299" y="f1198"/>
                  <a:pt x="f815" y="f1198"/>
                </a:cubicBezTo>
                <a:cubicBezTo>
                  <a:pt x="f815" y="f1199"/>
                  <a:pt x="f815" y="f1199"/>
                  <a:pt x="f815" y="f1200"/>
                </a:cubicBezTo>
                <a:cubicBezTo>
                  <a:pt x="f814" y="f1200"/>
                  <a:pt x="f814" y="f1199"/>
                  <a:pt x="f814" y="f1199"/>
                </a:cubicBezTo>
                <a:cubicBezTo>
                  <a:pt x="f814" y="f1198"/>
                  <a:pt x="f813" y="f1198"/>
                  <a:pt x="f813" y="f1198"/>
                </a:cubicBezTo>
                <a:cubicBezTo>
                  <a:pt x="f813" y="f1198"/>
                  <a:pt x="f812" y="f1198"/>
                  <a:pt x="f812" y="f1198"/>
                </a:cubicBezTo>
                <a:cubicBezTo>
                  <a:pt x="f811" y="f1197"/>
                  <a:pt x="f811" y="f1197"/>
                  <a:pt x="f810" y="f1197"/>
                </a:cubicBezTo>
                <a:cubicBezTo>
                  <a:pt x="f809" y="f1197"/>
                  <a:pt x="f808" y="f1197"/>
                  <a:pt x="f807" y="f1197"/>
                </a:cubicBezTo>
                <a:cubicBezTo>
                  <a:pt x="f807" y="f1198"/>
                  <a:pt x="f806" y="f1198"/>
                  <a:pt x="f805" y="f1198"/>
                </a:cubicBezTo>
                <a:cubicBezTo>
                  <a:pt x="f805" y="f1199"/>
                  <a:pt x="f807" y="f1199"/>
                  <a:pt x="f807" y="f1199"/>
                </a:cubicBezTo>
                <a:cubicBezTo>
                  <a:pt x="f808" y="f1199"/>
                  <a:pt x="f808" y="f1200"/>
                  <a:pt x="f808" y="f1201"/>
                </a:cubicBezTo>
                <a:cubicBezTo>
                  <a:pt x="f808" y="f1202"/>
                  <a:pt x="f808" y="f1202"/>
                  <a:pt x="f809" y="f1202"/>
                </a:cubicBezTo>
                <a:cubicBezTo>
                  <a:pt x="f809" y="f1202"/>
                  <a:pt x="f810" y="f1201"/>
                  <a:pt x="f810" y="f1201"/>
                </a:cubicBezTo>
                <a:cubicBezTo>
                  <a:pt x="f811" y="f1201"/>
                  <a:pt x="f811" y="f1202"/>
                  <a:pt x="f811" y="f1202"/>
                </a:cubicBezTo>
                <a:cubicBezTo>
                  <a:pt x="f811" y="f1203"/>
                  <a:pt x="f811" y="f1203"/>
                  <a:pt x="f811" y="f1203"/>
                </a:cubicBezTo>
                <a:cubicBezTo>
                  <a:pt x="f812" y="f1204"/>
                  <a:pt x="f812" y="f1204"/>
                  <a:pt x="f813" y="f1205"/>
                </a:cubicBezTo>
                <a:cubicBezTo>
                  <a:pt x="f813" y="f1205"/>
                  <a:pt x="f813" y="f1206"/>
                  <a:pt x="f813" y="f1207"/>
                </a:cubicBezTo>
                <a:cubicBezTo>
                  <a:pt x="f814" y="f1208"/>
                  <a:pt x="f815" y="f1208"/>
                  <a:pt x="f299" y="f1208"/>
                </a:cubicBezTo>
                <a:cubicBezTo>
                  <a:pt x="f285" y="f1208"/>
                  <a:pt x="f288" y="f1209"/>
                  <a:pt x="f288" y="f1210"/>
                </a:cubicBezTo>
                <a:cubicBezTo>
                  <a:pt x="f291" y="f1210"/>
                  <a:pt x="f291" y="f1211"/>
                  <a:pt x="f293" y="f1211"/>
                </a:cubicBezTo>
                <a:cubicBezTo>
                  <a:pt x="f293" y="f1212"/>
                  <a:pt x="f297" y="f1212"/>
                  <a:pt x="f816" y="f1213"/>
                </a:cubicBezTo>
                <a:cubicBezTo>
                  <a:pt x="f816" y="f1213"/>
                  <a:pt x="f816" y="f1214"/>
                  <a:pt x="f816" y="f1215"/>
                </a:cubicBezTo>
                <a:cubicBezTo>
                  <a:pt x="f816" y="f1216"/>
                  <a:pt x="f816" y="f1217"/>
                  <a:pt x="f816" y="f1218"/>
                </a:cubicBezTo>
                <a:cubicBezTo>
                  <a:pt x="f816" y="f1218"/>
                  <a:pt x="f816" y="f1219"/>
                  <a:pt x="f817" y="f1220"/>
                </a:cubicBezTo>
                <a:cubicBezTo>
                  <a:pt x="f817" y="f1221"/>
                  <a:pt x="f818" y="f1221"/>
                  <a:pt x="f818" y="f1222"/>
                </a:cubicBezTo>
                <a:cubicBezTo>
                  <a:pt x="f819" y="f1222"/>
                  <a:pt x="f819" y="f1223"/>
                  <a:pt x="f873" y="f1223"/>
                </a:cubicBezTo>
                <a:cubicBezTo>
                  <a:pt x="f820" y="f1223"/>
                  <a:pt x="f872" y="f1223"/>
                  <a:pt x="f872" y="f1224"/>
                </a:cubicBezTo>
                <a:cubicBezTo>
                  <a:pt x="f821" y="f1224"/>
                  <a:pt x="f871" y="f1224"/>
                  <a:pt x="f871" y="f1225"/>
                </a:cubicBezTo>
                <a:cubicBezTo>
                  <a:pt x="f822" y="f1225"/>
                  <a:pt x="f823" y="f1226"/>
                  <a:pt x="f823" y="f1227"/>
                </a:cubicBezTo>
                <a:cubicBezTo>
                  <a:pt x="f822" y="f1227"/>
                  <a:pt x="f822" y="f1228"/>
                  <a:pt x="f822" y="f1229"/>
                </a:cubicBezTo>
                <a:cubicBezTo>
                  <a:pt x="f823" y="f1229"/>
                  <a:pt x="f823" y="f1229"/>
                  <a:pt x="f824" y="f1228"/>
                </a:cubicBezTo>
                <a:cubicBezTo>
                  <a:pt x="f824" y="f1228"/>
                  <a:pt x="f824" y="f1228"/>
                  <a:pt x="f825" y="f1228"/>
                </a:cubicBezTo>
                <a:cubicBezTo>
                  <a:pt x="f825" y="f1229"/>
                  <a:pt x="f825" y="f1229"/>
                  <a:pt x="f826" y="f1229"/>
                </a:cubicBezTo>
                <a:cubicBezTo>
                  <a:pt x="f826" y="f1229"/>
                  <a:pt x="f826" y="f1229"/>
                  <a:pt x="f827" y="f1229"/>
                </a:cubicBezTo>
                <a:cubicBezTo>
                  <a:pt x="f827" y="f1229"/>
                  <a:pt x="f827" y="f1229"/>
                  <a:pt x="f827" y="f1229"/>
                </a:cubicBezTo>
                <a:cubicBezTo>
                  <a:pt x="f828" y="f1229"/>
                  <a:pt x="f828" y="f1228"/>
                  <a:pt x="f828" y="f1228"/>
                </a:cubicBezTo>
                <a:cubicBezTo>
                  <a:pt x="f828" y="f1228"/>
                  <a:pt x="f829" y="f1227"/>
                  <a:pt x="f829" y="f1227"/>
                </a:cubicBezTo>
                <a:cubicBezTo>
                  <a:pt x="f829" y="f1227"/>
                  <a:pt x="f829" y="f1228"/>
                  <a:pt x="f829" y="f1228"/>
                </a:cubicBezTo>
                <a:cubicBezTo>
                  <a:pt x="f829" y="f1229"/>
                  <a:pt x="f829" y="f1229"/>
                  <a:pt x="f830" y="f1229"/>
                </a:cubicBezTo>
                <a:cubicBezTo>
                  <a:pt x="f830" y="f1229"/>
                  <a:pt x="f830" y="f1229"/>
                  <a:pt x="f831" y="f1229"/>
                </a:cubicBezTo>
                <a:cubicBezTo>
                  <a:pt x="f831" y="f1229"/>
                  <a:pt x="f831" y="f1229"/>
                  <a:pt x="f832" y="f1229"/>
                </a:cubicBezTo>
                <a:cubicBezTo>
                  <a:pt x="f832" y="f1229"/>
                  <a:pt x="f832" y="f1229"/>
                  <a:pt x="f832" y="f1229"/>
                </a:cubicBezTo>
                <a:cubicBezTo>
                  <a:pt x="f832" y="f1230"/>
                  <a:pt x="f831" y="f1230"/>
                  <a:pt x="f831" y="f1230"/>
                </a:cubicBezTo>
                <a:cubicBezTo>
                  <a:pt x="f831" y="f1231"/>
                  <a:pt x="f831" y="f1231"/>
                  <a:pt x="f830" y="f1231"/>
                </a:cubicBezTo>
                <a:cubicBezTo>
                  <a:pt x="f830" y="f1232"/>
                  <a:pt x="f830" y="f1232"/>
                  <a:pt x="f830" y="f1232"/>
                </a:cubicBezTo>
                <a:cubicBezTo>
                  <a:pt x="f830" y="f1233"/>
                  <a:pt x="f831" y="f1233"/>
                  <a:pt x="f831" y="f1233"/>
                </a:cubicBezTo>
                <a:cubicBezTo>
                  <a:pt x="f831" y="f1233"/>
                  <a:pt x="f832" y="f1234"/>
                  <a:pt x="f831" y="f1234"/>
                </a:cubicBezTo>
                <a:cubicBezTo>
                  <a:pt x="f831" y="f1234"/>
                  <a:pt x="f831" y="f1234"/>
                  <a:pt x="f830" y="f1234"/>
                </a:cubicBezTo>
                <a:cubicBezTo>
                  <a:pt x="f830" y="f1234"/>
                  <a:pt x="f830" y="f1234"/>
                  <a:pt x="f829" y="f1234"/>
                </a:cubicBezTo>
                <a:cubicBezTo>
                  <a:pt x="f829" y="f1234"/>
                  <a:pt x="f829" y="f1234"/>
                  <a:pt x="f828" y="f1234"/>
                </a:cubicBezTo>
                <a:cubicBezTo>
                  <a:pt x="f828" y="f1234"/>
                  <a:pt x="f827" y="f1234"/>
                  <a:pt x="f827" y="f1233"/>
                </a:cubicBezTo>
                <a:cubicBezTo>
                  <a:pt x="f827" y="f1233"/>
                  <a:pt x="f826" y="f1233"/>
                  <a:pt x="f826" y="f1233"/>
                </a:cubicBezTo>
                <a:cubicBezTo>
                  <a:pt x="f826" y="f1233"/>
                  <a:pt x="f825" y="f1234"/>
                  <a:pt x="f826" y="f1234"/>
                </a:cubicBezTo>
                <a:cubicBezTo>
                  <a:pt x="f826" y="f1235"/>
                  <a:pt x="f826" y="f1234"/>
                  <a:pt x="f827" y="f1234"/>
                </a:cubicBezTo>
                <a:cubicBezTo>
                  <a:pt x="f828" y="f1235"/>
                  <a:pt x="f826" y="f1235"/>
                  <a:pt x="f826" y="f1236"/>
                </a:cubicBezTo>
                <a:cubicBezTo>
                  <a:pt x="f825" y="f1236"/>
                  <a:pt x="f825" y="f1236"/>
                  <a:pt x="f825" y="f1237"/>
                </a:cubicBezTo>
                <a:cubicBezTo>
                  <a:pt x="f825" y="f1237"/>
                  <a:pt x="f825" y="f1237"/>
                  <a:pt x="f825" y="f1238"/>
                </a:cubicBezTo>
                <a:cubicBezTo>
                  <a:pt x="f824" y="f1238"/>
                  <a:pt x="f824" y="f1239"/>
                  <a:pt x="f823" y="f1240"/>
                </a:cubicBezTo>
                <a:cubicBezTo>
                  <a:pt x="f823" y="f1240"/>
                  <a:pt x="f823" y="f1240"/>
                  <a:pt x="f823" y="f1240"/>
                </a:cubicBezTo>
                <a:cubicBezTo>
                  <a:pt x="f822" y="f1240"/>
                  <a:pt x="f822" y="f1240"/>
                  <a:pt x="f871" y="f1240"/>
                </a:cubicBezTo>
                <a:cubicBezTo>
                  <a:pt x="f871" y="f1240"/>
                  <a:pt x="f871" y="f1241"/>
                  <a:pt x="f871" y="f1241"/>
                </a:cubicBezTo>
                <a:cubicBezTo>
                  <a:pt x="f821" y="f1242"/>
                  <a:pt x="f872" y="f1242"/>
                  <a:pt x="f872" y="f1243"/>
                </a:cubicBezTo>
                <a:cubicBezTo>
                  <a:pt x="f872" y="f1244"/>
                  <a:pt x="f821" y="f1245"/>
                  <a:pt x="f821" y="f1245"/>
                </a:cubicBezTo>
                <a:cubicBezTo>
                  <a:pt x="f871" y="f1246"/>
                  <a:pt x="f871" y="f1246"/>
                  <a:pt x="f822" y="f1247"/>
                </a:cubicBezTo>
                <a:cubicBezTo>
                  <a:pt x="f822" y="f1247"/>
                  <a:pt x="f823" y="f1247"/>
                  <a:pt x="f823" y="f1247"/>
                </a:cubicBezTo>
                <a:cubicBezTo>
                  <a:pt x="f823" y="f1247"/>
                  <a:pt x="f823" y="f1248"/>
                  <a:pt x="f823" y="f1248"/>
                </a:cubicBezTo>
                <a:cubicBezTo>
                  <a:pt x="f823" y="f1248"/>
                  <a:pt x="f822" y="f1249"/>
                  <a:pt x="f823" y="f1249"/>
                </a:cubicBezTo>
                <a:cubicBezTo>
                  <a:pt x="f823" y="f1250"/>
                  <a:pt x="f823" y="f1249"/>
                  <a:pt x="f824" y="f1249"/>
                </a:cubicBezTo>
                <a:cubicBezTo>
                  <a:pt x="f824" y="f1249"/>
                  <a:pt x="f825" y="f1249"/>
                  <a:pt x="f826" y="f1249"/>
                </a:cubicBezTo>
                <a:cubicBezTo>
                  <a:pt x="f827" y="f1249"/>
                  <a:pt x="f828" y="f1249"/>
                  <a:pt x="f829" y="f1249"/>
                </a:cubicBezTo>
                <a:cubicBezTo>
                  <a:pt x="f828" y="f1250"/>
                  <a:pt x="f827" y="f1250"/>
                  <a:pt x="f827" y="f1250"/>
                </a:cubicBezTo>
                <a:cubicBezTo>
                  <a:pt x="f826" y="f1250"/>
                  <a:pt x="f825" y="f1250"/>
                  <a:pt x="f824" y="f1250"/>
                </a:cubicBezTo>
                <a:cubicBezTo>
                  <a:pt x="f823" y="f1250"/>
                  <a:pt x="f822" y="f1250"/>
                  <a:pt x="f822" y="f1250"/>
                </a:cubicBezTo>
                <a:cubicBezTo>
                  <a:pt x="f871" y="f1250"/>
                  <a:pt x="f821" y="f1250"/>
                  <a:pt x="f872" y="f1251"/>
                </a:cubicBezTo>
                <a:cubicBezTo>
                  <a:pt x="f820" y="f1251"/>
                  <a:pt x="f820" y="f1251"/>
                  <a:pt x="f873" y="f1251"/>
                </a:cubicBezTo>
                <a:cubicBezTo>
                  <a:pt x="f819" y="f1250"/>
                  <a:pt x="f818" y="f1251"/>
                  <a:pt x="f818" y="f1250"/>
                </a:cubicBezTo>
                <a:cubicBezTo>
                  <a:pt x="f817" y="f1250"/>
                  <a:pt x="f817" y="f1250"/>
                  <a:pt x="f817" y="f1250"/>
                </a:cubicBezTo>
                <a:cubicBezTo>
                  <a:pt x="f816" y="f1250"/>
                  <a:pt x="f816" y="f1250"/>
                  <a:pt x="f297" y="f1250"/>
                </a:cubicBezTo>
                <a:cubicBezTo>
                  <a:pt x="f293" y="f1250"/>
                  <a:pt x="f291" y="f1250"/>
                  <a:pt x="f291" y="f1249"/>
                </a:cubicBezTo>
                <a:cubicBezTo>
                  <a:pt x="f288" y="f1249"/>
                  <a:pt x="f285" y="f1249"/>
                  <a:pt x="f285" y="f1249"/>
                </a:cubicBezTo>
                <a:cubicBezTo>
                  <a:pt x="f299" y="f1249"/>
                  <a:pt x="f815" y="f1249"/>
                  <a:pt x="f814" y="f1249"/>
                </a:cubicBezTo>
                <a:cubicBezTo>
                  <a:pt x="f813" y="f1249"/>
                  <a:pt x="f812" y="f1250"/>
                  <a:pt x="f812" y="f1250"/>
                </a:cubicBezTo>
                <a:cubicBezTo>
                  <a:pt x="f811" y="f1251"/>
                  <a:pt x="f810" y="f1252"/>
                  <a:pt x="f809" y="f1252"/>
                </a:cubicBezTo>
                <a:cubicBezTo>
                  <a:pt x="f809" y="f1253"/>
                  <a:pt x="f808" y="f1254"/>
                  <a:pt x="f807" y="f1255"/>
                </a:cubicBezTo>
                <a:cubicBezTo>
                  <a:pt x="f806" y="f1256"/>
                  <a:pt x="f805" y="f1257"/>
                  <a:pt x="f805" y="f1258"/>
                </a:cubicBezTo>
                <a:cubicBezTo>
                  <a:pt x="f805" y="f1258"/>
                  <a:pt x="f300" y="f1259"/>
                  <a:pt x="f805" y="f1259"/>
                </a:cubicBezTo>
                <a:cubicBezTo>
                  <a:pt x="f805" y="f1260"/>
                  <a:pt x="f805" y="f1260"/>
                  <a:pt x="f805" y="f1260"/>
                </a:cubicBezTo>
                <a:cubicBezTo>
                  <a:pt x="f806" y="f1261"/>
                  <a:pt x="f300" y="f1261"/>
                  <a:pt x="f300" y="f1261"/>
                </a:cubicBezTo>
                <a:cubicBezTo>
                  <a:pt x="f301" y="f1261"/>
                  <a:pt x="f280" y="f1262"/>
                  <a:pt x="f280" y="f1263"/>
                </a:cubicBezTo>
                <a:cubicBezTo>
                  <a:pt x="f283" y="f1264"/>
                  <a:pt x="f804" y="f1264"/>
                  <a:pt x="f803" y="f1265"/>
                </a:cubicBezTo>
                <a:cubicBezTo>
                  <a:pt x="f803" y="f1265"/>
                  <a:pt x="f803" y="f1265"/>
                  <a:pt x="f803" y="f1265"/>
                </a:cubicBezTo>
                <a:cubicBezTo>
                  <a:pt x="f803" y="f1266"/>
                  <a:pt x="f802" y="f1266"/>
                  <a:pt x="f802" y="f1266"/>
                </a:cubicBezTo>
                <a:cubicBezTo>
                  <a:pt x="f282" y="f1266"/>
                  <a:pt x="f279" y="f1267"/>
                  <a:pt x="f281" y="f1268"/>
                </a:cubicBezTo>
                <a:cubicBezTo>
                  <a:pt x="f281" y="f1269"/>
                  <a:pt x="f801" y="f1269"/>
                  <a:pt x="f801" y="f1270"/>
                </a:cubicBezTo>
                <a:cubicBezTo>
                  <a:pt x="f800" y="f1270"/>
                  <a:pt x="f800" y="f1271"/>
                  <a:pt x="f799" y="f1271"/>
                </a:cubicBezTo>
                <a:cubicBezTo>
                  <a:pt x="f799" y="f1272"/>
                  <a:pt x="f799" y="f1273"/>
                  <a:pt x="f798" y="f1273"/>
                </a:cubicBezTo>
                <a:cubicBezTo>
                  <a:pt x="f326" y="f1274"/>
                  <a:pt x="f798" y="f1274"/>
                  <a:pt x="f799" y="f1274"/>
                </a:cubicBezTo>
                <a:cubicBezTo>
                  <a:pt x="f801" y="f1275"/>
                  <a:pt x="f279" y="f1275"/>
                  <a:pt x="f802" y="f1275"/>
                </a:cubicBezTo>
                <a:cubicBezTo>
                  <a:pt x="f803" y="f1276"/>
                  <a:pt x="f283" y="f1276"/>
                  <a:pt x="f301" y="f1276"/>
                </a:cubicBezTo>
                <a:cubicBezTo>
                  <a:pt x="f300" y="f1277"/>
                  <a:pt x="f805" y="f1276"/>
                  <a:pt x="f806" y="f1277"/>
                </a:cubicBezTo>
                <a:cubicBezTo>
                  <a:pt x="f806" y="f1277"/>
                  <a:pt x="f807" y="f1277"/>
                  <a:pt x="f808" y="f1277"/>
                </a:cubicBezTo>
                <a:cubicBezTo>
                  <a:pt x="f809" y="f1277"/>
                  <a:pt x="f810" y="f1277"/>
                  <a:pt x="f811" y="f1276"/>
                </a:cubicBezTo>
                <a:cubicBezTo>
                  <a:pt x="f811" y="f1276"/>
                  <a:pt x="f812" y="f1275"/>
                  <a:pt x="f813" y="f1275"/>
                </a:cubicBezTo>
                <a:cubicBezTo>
                  <a:pt x="f814" y="f1275"/>
                  <a:pt x="f814" y="f1276"/>
                  <a:pt x="f815" y="f1277"/>
                </a:cubicBezTo>
                <a:cubicBezTo>
                  <a:pt x="f815" y="f1278"/>
                  <a:pt x="f299" y="f1278"/>
                  <a:pt x="f285" y="f1278"/>
                </a:cubicBezTo>
                <a:cubicBezTo>
                  <a:pt x="f288" y="f1278"/>
                  <a:pt x="f291" y="f1278"/>
                  <a:pt x="f297" y="f1278"/>
                </a:cubicBezTo>
                <a:cubicBezTo>
                  <a:pt x="f297" y="f1278"/>
                  <a:pt x="f816" y="f1278"/>
                  <a:pt x="f817" y="f1278"/>
                </a:cubicBezTo>
                <a:cubicBezTo>
                  <a:pt x="f818" y="f1278"/>
                  <a:pt x="f819" y="f1278"/>
                  <a:pt x="f873" y="f1278"/>
                </a:cubicBezTo>
                <a:cubicBezTo>
                  <a:pt x="f820" y="f1278"/>
                  <a:pt x="f872" y="f1278"/>
                  <a:pt x="f872" y="f1278"/>
                </a:cubicBezTo>
                <a:cubicBezTo>
                  <a:pt x="f871" y="f1278"/>
                  <a:pt x="f823" y="f1278"/>
                  <a:pt x="f825" y="f1278"/>
                </a:cubicBezTo>
                <a:cubicBezTo>
                  <a:pt x="f826" y="f1278"/>
                  <a:pt x="f828" y="f1278"/>
                  <a:pt x="f830" y="f1278"/>
                </a:cubicBezTo>
                <a:cubicBezTo>
                  <a:pt x="f831" y="f1278"/>
                  <a:pt x="f832" y="f1278"/>
                  <a:pt x="f832" y="f1278"/>
                </a:cubicBezTo>
                <a:cubicBezTo>
                  <a:pt x="f833" y="f1278"/>
                  <a:pt x="f833" y="f1278"/>
                  <a:pt x="f834" y="f1278"/>
                </a:cubicBezTo>
                <a:cubicBezTo>
                  <a:pt x="f835" y="f1278"/>
                  <a:pt x="f836" y="f1278"/>
                  <a:pt x="f836" y="f1277"/>
                </a:cubicBezTo>
                <a:cubicBezTo>
                  <a:pt x="f838" y="f1277"/>
                  <a:pt x="f838" y="f1276"/>
                  <a:pt x="f839" y="f1276"/>
                </a:cubicBezTo>
                <a:cubicBezTo>
                  <a:pt x="f840" y="f1276"/>
                  <a:pt x="f840" y="f1276"/>
                  <a:pt x="f840" y="f1275"/>
                </a:cubicBezTo>
                <a:cubicBezTo>
                  <a:pt x="f840" y="f1275"/>
                  <a:pt x="f840" y="f1274"/>
                  <a:pt x="f840" y="f1274"/>
                </a:cubicBezTo>
                <a:cubicBezTo>
                  <a:pt x="f840" y="f1273"/>
                  <a:pt x="f839" y="f1273"/>
                  <a:pt x="f839" y="f1272"/>
                </a:cubicBezTo>
                <a:cubicBezTo>
                  <a:pt x="f838" y="f1272"/>
                  <a:pt x="f838" y="f1273"/>
                  <a:pt x="f838" y="f1273"/>
                </a:cubicBezTo>
                <a:cubicBezTo>
                  <a:pt x="f837" y="f1273"/>
                  <a:pt x="f837" y="f1273"/>
                  <a:pt x="f837" y="f1273"/>
                </a:cubicBezTo>
                <a:cubicBezTo>
                  <a:pt x="f836" y="f1272"/>
                  <a:pt x="f838" y="f1272"/>
                  <a:pt x="f838" y="f1271"/>
                </a:cubicBezTo>
                <a:cubicBezTo>
                  <a:pt x="f837" y="f1270"/>
                  <a:pt x="f836" y="f1270"/>
                  <a:pt x="f836" y="f1270"/>
                </a:cubicBezTo>
                <a:cubicBezTo>
                  <a:pt x="f835" y="f1270"/>
                  <a:pt x="f835" y="f1269"/>
                  <a:pt x="f835" y="f1269"/>
                </a:cubicBezTo>
                <a:cubicBezTo>
                  <a:pt x="f835" y="f1269"/>
                  <a:pt x="f834" y="f1269"/>
                  <a:pt x="f834" y="f1269"/>
                </a:cubicBezTo>
                <a:cubicBezTo>
                  <a:pt x="f834" y="f1269"/>
                  <a:pt x="f834" y="f1269"/>
                  <a:pt x="f834" y="f1269"/>
                </a:cubicBezTo>
                <a:cubicBezTo>
                  <a:pt x="f833" y="f1268"/>
                  <a:pt x="f834" y="f1268"/>
                  <a:pt x="f834" y="f1268"/>
                </a:cubicBezTo>
                <a:cubicBezTo>
                  <a:pt x="f835" y="f1268"/>
                  <a:pt x="f835" y="f1269"/>
                  <a:pt x="f835" y="f1269"/>
                </a:cubicBezTo>
                <a:cubicBezTo>
                  <a:pt x="f836" y="f1269"/>
                  <a:pt x="f837" y="f1269"/>
                  <a:pt x="f838" y="f1269"/>
                </a:cubicBezTo>
                <a:cubicBezTo>
                  <a:pt x="f839" y="f1269"/>
                  <a:pt x="f841" y="f1270"/>
                  <a:pt x="f843" y="f1269"/>
                </a:cubicBezTo>
                <a:cubicBezTo>
                  <a:pt x="f844" y="f1269"/>
                  <a:pt x="f845" y="f1269"/>
                  <a:pt x="f844" y="f1268"/>
                </a:cubicBezTo>
                <a:cubicBezTo>
                  <a:pt x="f844" y="f1267"/>
                  <a:pt x="f844" y="f1267"/>
                  <a:pt x="f844" y="f1267"/>
                </a:cubicBezTo>
                <a:cubicBezTo>
                  <a:pt x="f844" y="f1266"/>
                  <a:pt x="f844" y="f1265"/>
                  <a:pt x="f844" y="f1265"/>
                </a:cubicBezTo>
                <a:cubicBezTo>
                  <a:pt x="f844" y="f1279"/>
                  <a:pt x="f844" y="f1279"/>
                  <a:pt x="f844" y="f1264"/>
                </a:cubicBezTo>
                <a:cubicBezTo>
                  <a:pt x="f844" y="f1263"/>
                  <a:pt x="f844" y="f1263"/>
                  <a:pt x="f844" y="f1262"/>
                </a:cubicBezTo>
                <a:cubicBezTo>
                  <a:pt x="f843" y="f1261"/>
                  <a:pt x="f843" y="f1261"/>
                  <a:pt x="f843" y="f1260"/>
                </a:cubicBezTo>
                <a:cubicBezTo>
                  <a:pt x="f843" y="f1259"/>
                  <a:pt x="f844" y="f1258"/>
                  <a:pt x="f844" y="f1258"/>
                </a:cubicBezTo>
                <a:cubicBezTo>
                  <a:pt x="f844" y="f1257"/>
                  <a:pt x="f845" y="f1256"/>
                  <a:pt x="f845" y="f1255"/>
                </a:cubicBezTo>
                <a:cubicBezTo>
                  <a:pt x="f845" y="f1255"/>
                  <a:pt x="f844" y="f1254"/>
                  <a:pt x="f844" y="f1254"/>
                </a:cubicBezTo>
                <a:cubicBezTo>
                  <a:pt x="f844" y="f1253"/>
                  <a:pt x="f844" y="f1252"/>
                  <a:pt x="f844" y="f1251"/>
                </a:cubicBezTo>
                <a:cubicBezTo>
                  <a:pt x="f844" y="f1251"/>
                  <a:pt x="f844" y="f1251"/>
                  <a:pt x="f844" y="f1250"/>
                </a:cubicBezTo>
                <a:cubicBezTo>
                  <a:pt x="f843" y="f1250"/>
                  <a:pt x="f843" y="f1249"/>
                  <a:pt x="f843" y="f1249"/>
                </a:cubicBezTo>
                <a:cubicBezTo>
                  <a:pt x="f843" y="f1248"/>
                  <a:pt x="f843" y="f1248"/>
                  <a:pt x="f842" y="f1248"/>
                </a:cubicBezTo>
                <a:cubicBezTo>
                  <a:pt x="f841" y="f1248"/>
                  <a:pt x="f841" y="f1248"/>
                  <a:pt x="f841" y="f1247"/>
                </a:cubicBezTo>
                <a:cubicBezTo>
                  <a:pt x="f841" y="f1246"/>
                  <a:pt x="f841" y="f1245"/>
                  <a:pt x="f840" y="f1245"/>
                </a:cubicBezTo>
                <a:cubicBezTo>
                  <a:pt x="f839" y="f1245"/>
                  <a:pt x="f839" y="f1245"/>
                  <a:pt x="f839" y="f1244"/>
                </a:cubicBezTo>
                <a:cubicBezTo>
                  <a:pt x="f838" y="f1244"/>
                  <a:pt x="f839" y="f1243"/>
                  <a:pt x="f839" y="f1243"/>
                </a:cubicBezTo>
                <a:cubicBezTo>
                  <a:pt x="f839" y="f1242"/>
                  <a:pt x="f839" y="f1242"/>
                  <a:pt x="f839" y="f1242"/>
                </a:cubicBezTo>
                <a:cubicBezTo>
                  <a:pt x="f838" y="f1240"/>
                  <a:pt x="f840" y="f1236"/>
                  <a:pt x="f837" y="f1236"/>
                </a:cubicBezTo>
                <a:cubicBezTo>
                  <a:pt x="f837" y="f1236"/>
                  <a:pt x="f836" y="f1237"/>
                  <a:pt x="f836" y="f1236"/>
                </a:cubicBezTo>
                <a:cubicBezTo>
                  <a:pt x="f836" y="f1236"/>
                  <a:pt x="f836" y="f1236"/>
                  <a:pt x="f836" y="f1236"/>
                </a:cubicBezTo>
                <a:cubicBezTo>
                  <a:pt x="f837" y="f1235"/>
                  <a:pt x="f837" y="f1235"/>
                  <a:pt x="f838" y="f1234"/>
                </a:cubicBezTo>
                <a:cubicBezTo>
                  <a:pt x="f838" y="f1234"/>
                  <a:pt x="f838" y="f1233"/>
                  <a:pt x="f838" y="f1233"/>
                </a:cubicBezTo>
                <a:cubicBezTo>
                  <a:pt x="f839" y="f1232"/>
                  <a:pt x="f839" y="f1232"/>
                  <a:pt x="f839" y="f1231"/>
                </a:cubicBezTo>
                <a:cubicBezTo>
                  <a:pt x="f839" y="f1231"/>
                  <a:pt x="f839" y="f1231"/>
                  <a:pt x="f838" y="f1230"/>
                </a:cubicBezTo>
                <a:cubicBezTo>
                  <a:pt x="f838" y="f1230"/>
                  <a:pt x="f839" y="f1230"/>
                  <a:pt x="f839" y="f1229"/>
                </a:cubicBezTo>
                <a:cubicBezTo>
                  <a:pt x="f839" y="f1229"/>
                  <a:pt x="f839" y="f1229"/>
                  <a:pt x="f839" y="f1228"/>
                </a:cubicBezTo>
                <a:cubicBezTo>
                  <a:pt x="f839" y="f1227"/>
                  <a:pt x="f842" y="f1228"/>
                  <a:pt x="f843" y="f1227"/>
                </a:cubicBezTo>
                <a:cubicBezTo>
                  <a:pt x="f844" y="f1227"/>
                  <a:pt x="f844" y="f1226"/>
                  <a:pt x="f845" y="f1226"/>
                </a:cubicBezTo>
                <a:cubicBezTo>
                  <a:pt x="f845" y="f1226"/>
                  <a:pt x="f846" y="f1225"/>
                  <a:pt x="f846" y="f1225"/>
                </a:cubicBezTo>
                <a:cubicBezTo>
                  <a:pt x="f846" y="f1225"/>
                  <a:pt x="f847" y="f1225"/>
                  <a:pt x="f847" y="f1225"/>
                </a:cubicBezTo>
                <a:cubicBezTo>
                  <a:pt x="f848" y="f1225"/>
                  <a:pt x="f847" y="f1224"/>
                  <a:pt x="f846" y="f1224"/>
                </a:cubicBezTo>
                <a:cubicBezTo>
                  <a:pt x="f846" y="f1223"/>
                  <a:pt x="f845" y="f1223"/>
                  <a:pt x="f845" y="f1223"/>
                </a:cubicBezTo>
                <a:cubicBezTo>
                  <a:pt x="f844" y="f1223"/>
                  <a:pt x="f844" y="f1223"/>
                  <a:pt x="f843" y="f1223"/>
                </a:cubicBezTo>
                <a:cubicBezTo>
                  <a:pt x="f843" y="f1223"/>
                  <a:pt x="f842" y="f1223"/>
                  <a:pt x="f842" y="f1223"/>
                </a:cubicBezTo>
                <a:cubicBezTo>
                  <a:pt x="f842" y="f1222"/>
                  <a:pt x="f843" y="f1222"/>
                  <a:pt x="f843" y="f1222"/>
                </a:cubicBezTo>
                <a:cubicBezTo>
                  <a:pt x="f843" y="f1222"/>
                  <a:pt x="f842" y="f1221"/>
                  <a:pt x="f842" y="f1221"/>
                </a:cubicBezTo>
                <a:cubicBezTo>
                  <a:pt x="f842" y="f1221"/>
                  <a:pt x="f842" y="f1220"/>
                  <a:pt x="f842" y="f1220"/>
                </a:cubicBezTo>
                <a:cubicBezTo>
                  <a:pt x="f843" y="f1220"/>
                  <a:pt x="f843" y="f1220"/>
                  <a:pt x="f843" y="f1220"/>
                </a:cubicBezTo>
                <a:cubicBezTo>
                  <a:pt x="f843" y="f1219"/>
                  <a:pt x="f843" y="f1219"/>
                  <a:pt x="f843" y="f1219"/>
                </a:cubicBezTo>
                <a:cubicBezTo>
                  <a:pt x="f843" y="f1218"/>
                  <a:pt x="f844" y="f1219"/>
                  <a:pt x="f844" y="f1219"/>
                </a:cubicBezTo>
                <a:cubicBezTo>
                  <a:pt x="f845" y="f1219"/>
                  <a:pt x="f846" y="f1220"/>
                  <a:pt x="f847" y="f1220"/>
                </a:cubicBezTo>
                <a:cubicBezTo>
                  <a:pt x="f847" y="f1220"/>
                  <a:pt x="f847" y="f1220"/>
                  <a:pt x="f848" y="f1220"/>
                </a:cubicBezTo>
                <a:cubicBezTo>
                  <a:pt x="f848" y="f1220"/>
                  <a:pt x="f848" y="f1221"/>
                  <a:pt x="f849" y="f1221"/>
                </a:cubicBezTo>
                <a:cubicBezTo>
                  <a:pt x="f850" y="f1221"/>
                  <a:pt x="f850" y="f1221"/>
                  <a:pt x="f851" y="f1220"/>
                </a:cubicBezTo>
                <a:cubicBezTo>
                  <a:pt x="f851" y="f1220"/>
                  <a:pt x="f851" y="f1219"/>
                  <a:pt x="f852" y="f1219"/>
                </a:cubicBezTo>
                <a:cubicBezTo>
                  <a:pt x="f852" y="f1219"/>
                  <a:pt x="f870" y="f1219"/>
                  <a:pt x="f870" y="f1219"/>
                </a:cubicBezTo>
                <a:cubicBezTo>
                  <a:pt x="f853" y="f1219"/>
                  <a:pt x="f870" y="f1218"/>
                  <a:pt x="f870" y="f1218"/>
                </a:cubicBezTo>
                <a:cubicBezTo>
                  <a:pt x="f870" y="f1280"/>
                  <a:pt x="f870" y="f1218"/>
                  <a:pt x="f870" y="f1280"/>
                </a:cubicBezTo>
                <a:cubicBezTo>
                  <a:pt x="f870" y="f1280"/>
                  <a:pt x="f870" y="f1217"/>
                  <a:pt x="f853" y="f1217"/>
                </a:cubicBezTo>
                <a:cubicBezTo>
                  <a:pt x="f853" y="f1217"/>
                  <a:pt x="f853" y="f1217"/>
                  <a:pt x="f853" y="f1281"/>
                </a:cubicBezTo>
                <a:cubicBezTo>
                  <a:pt x="f853" y="f1216"/>
                  <a:pt x="f852" y="f1281"/>
                  <a:pt x="f852" y="f1216"/>
                </a:cubicBezTo>
                <a:cubicBezTo>
                  <a:pt x="f852" y="f1216"/>
                  <a:pt x="f853" y="f1282"/>
                  <a:pt x="f853" y="f1282"/>
                </a:cubicBezTo>
                <a:cubicBezTo>
                  <a:pt x="f853" y="f1215"/>
                  <a:pt x="f853" y="f1215"/>
                  <a:pt x="f853" y="f1215"/>
                </a:cubicBezTo>
                <a:cubicBezTo>
                  <a:pt x="f853" y="f1214"/>
                  <a:pt x="f853" y="f1214"/>
                  <a:pt x="f853" y="f1213"/>
                </a:cubicBezTo>
                <a:cubicBezTo>
                  <a:pt x="f854" y="f1213"/>
                  <a:pt x="f854" y="f1212"/>
                  <a:pt x="f854" y="f1211"/>
                </a:cubicBezTo>
                <a:cubicBezTo>
                  <a:pt x="f854" y="f1211"/>
                  <a:pt x="f853" y="f1210"/>
                  <a:pt x="f853" y="f1210"/>
                </a:cubicBezTo>
                <a:cubicBezTo>
                  <a:pt x="f870" y="f1210"/>
                  <a:pt x="f870" y="f1210"/>
                  <a:pt x="f852" y="f1209"/>
                </a:cubicBezTo>
                <a:cubicBezTo>
                  <a:pt x="f852" y="f1209"/>
                  <a:pt x="f852" y="f1208"/>
                  <a:pt x="f851" y="f1208"/>
                </a:cubicBezTo>
                <a:cubicBezTo>
                  <a:pt x="f850" y="f1208"/>
                  <a:pt x="f849" y="f1209"/>
                  <a:pt x="f849" y="f1208"/>
                </a:cubicBezTo>
                <a:cubicBezTo>
                  <a:pt x="f849" y="f1208"/>
                  <a:pt x="f850" y="f1207"/>
                  <a:pt x="f850" y="f1207"/>
                </a:cubicBezTo>
                <a:cubicBezTo>
                  <a:pt x="f851" y="f1206"/>
                  <a:pt x="f851" y="f1206"/>
                  <a:pt x="f852" y="f1205"/>
                </a:cubicBezTo>
                <a:cubicBezTo>
                  <a:pt x="f852" y="f1204"/>
                  <a:pt x="f852" y="f1203"/>
                  <a:pt x="f870" y="f1203"/>
                </a:cubicBezTo>
                <a:cubicBezTo>
                  <a:pt x="f870" y="f1202"/>
                  <a:pt x="f853" y="f1202"/>
                  <a:pt x="f853" y="f1201"/>
                </a:cubicBezTo>
                <a:cubicBezTo>
                  <a:pt x="f853" y="f1200"/>
                  <a:pt x="f853" y="f1199"/>
                  <a:pt x="f853" y="f1198"/>
                </a:cubicBezTo>
                <a:cubicBezTo>
                  <a:pt x="f853" y="f1198"/>
                  <a:pt x="f870" y="f1197"/>
                  <a:pt x="f870" y="f1196"/>
                </a:cubicBezTo>
                <a:cubicBezTo>
                  <a:pt x="f852" y="f1195"/>
                  <a:pt x="f852" y="f1195"/>
                  <a:pt x="f851" y="f1195"/>
                </a:cubicBezTo>
                <a:cubicBezTo>
                  <a:pt x="f851" y="f1194"/>
                  <a:pt x="f851" y="f1194"/>
                  <a:pt x="f850" y="f1194"/>
                </a:cubicBezTo>
                <a:cubicBezTo>
                  <a:pt x="f850" y="f1194"/>
                  <a:pt x="f849" y="f1194"/>
                  <a:pt x="f849" y="f1194"/>
                </a:cubicBezTo>
                <a:cubicBezTo>
                  <a:pt x="f848" y="f1193"/>
                  <a:pt x="f851" y="f1193"/>
                  <a:pt x="f850" y="f1186"/>
                </a:cubicBezTo>
                <a:cubicBezTo>
                  <a:pt x="f850" y="f1186"/>
                  <a:pt x="f849" y="f1186"/>
                  <a:pt x="f849" y="f1186"/>
                </a:cubicBezTo>
                <a:cubicBezTo>
                  <a:pt x="f848" y="f1185"/>
                  <a:pt x="f849" y="f1185"/>
                  <a:pt x="f848" y="f1185"/>
                </a:cubicBezTo>
                <a:cubicBezTo>
                  <a:pt x="f847" y="f1185"/>
                  <a:pt x="f847" y="f1185"/>
                  <a:pt x="f847" y="f1185"/>
                </a:cubicBezTo>
                <a:cubicBezTo>
                  <a:pt x="f846" y="f1185"/>
                  <a:pt x="f845" y="f1185"/>
                  <a:pt x="f845" y="f1185"/>
                </a:cubicBezTo>
                <a:cubicBezTo>
                  <a:pt x="f844" y="f1185"/>
                  <a:pt x="f844" y="f1184"/>
                  <a:pt x="f844" y="f1184"/>
                </a:cubicBezTo>
                <a:cubicBezTo>
                  <a:pt x="f843" y="f1184"/>
                  <a:pt x="f842" y="f1184"/>
                  <a:pt x="f842" y="f1183"/>
                </a:cubicBezTo>
                <a:cubicBezTo>
                  <a:pt x="f841" y="f1182"/>
                  <a:pt x="f839" y="f1181"/>
                  <a:pt x="f838" y="f1181"/>
                </a:cubicBezTo>
                <a:cubicBezTo>
                  <a:pt x="f837" y="f1181"/>
                  <a:pt x="f836" y="f1181"/>
                  <a:pt x="f835" y="f1182"/>
                </a:cubicBezTo>
                <a:cubicBezTo>
                  <a:pt x="f834" y="f1182"/>
                  <a:pt x="f832" y="f1183"/>
                  <a:pt x="f832" y="f1181"/>
                </a:cubicBezTo>
                <a:cubicBezTo>
                  <a:pt x="f831" y="f1180"/>
                  <a:pt x="f831" y="f1180"/>
                  <a:pt x="f830" y="f1179"/>
                </a:cubicBezTo>
                <a:cubicBezTo>
                  <a:pt x="f830" y="f1179"/>
                  <a:pt x="f829" y="f1178"/>
                  <a:pt x="f829" y="f1178"/>
                </a:cubicBezTo>
                <a:cubicBezTo>
                  <a:pt x="f828" y="f1178"/>
                  <a:pt x="f827" y="f1178"/>
                  <a:pt x="f826" y="f1178"/>
                </a:cubicBezTo>
                <a:cubicBezTo>
                  <a:pt x="f825" y="f1178"/>
                  <a:pt x="f825" y="f1178"/>
                  <a:pt x="f825" y="f1178"/>
                </a:cubicBezTo>
                <a:cubicBezTo>
                  <a:pt x="f824" y="f1178"/>
                  <a:pt x="f824" y="f1178"/>
                  <a:pt x="f823" y="f1179"/>
                </a:cubicBezTo>
                <a:cubicBezTo>
                  <a:pt x="f823" y="f1179"/>
                  <a:pt x="f822" y="f1179"/>
                  <a:pt x="f822" y="f1179"/>
                </a:cubicBezTo>
                <a:cubicBezTo>
                  <a:pt x="f871" y="f1179"/>
                  <a:pt x="f871" y="f1179"/>
                  <a:pt x="f871" y="f1178"/>
                </a:cubicBezTo>
                <a:cubicBezTo>
                  <a:pt x="f821" y="f1178"/>
                  <a:pt x="f821" y="f1178"/>
                  <a:pt x="f821" y="f1178"/>
                </a:cubicBezTo>
                <a:cubicBezTo>
                  <a:pt x="f821" y="f1177"/>
                  <a:pt x="f821" y="f1177"/>
                  <a:pt x="f821" y="f1177"/>
                </a:cubicBezTo>
                <a:cubicBezTo>
                  <a:pt x="f821" y="f1176"/>
                  <a:pt x="f821" y="f1176"/>
                  <a:pt x="f821" y="f1176"/>
                </a:cubicBezTo>
                <a:cubicBezTo>
                  <a:pt x="f872" y="f1176"/>
                  <a:pt x="f872" y="f1176"/>
                  <a:pt x="f820" y="f1176"/>
                </a:cubicBezTo>
                <a:cubicBezTo>
                  <a:pt x="f820" y="f1175"/>
                  <a:pt x="f821" y="f1175"/>
                  <a:pt x="f821" y="f1175"/>
                </a:cubicBezTo>
                <a:cubicBezTo>
                  <a:pt x="f871" y="f1174"/>
                  <a:pt x="f871" y="f1173"/>
                  <a:pt x="f822" y="f1173"/>
                </a:cubicBezTo>
                <a:cubicBezTo>
                  <a:pt x="f823" y="f1172"/>
                  <a:pt x="f823" y="f1173"/>
                  <a:pt x="f824" y="f1173"/>
                </a:cubicBezTo>
                <a:cubicBezTo>
                  <a:pt x="f824" y="f1174"/>
                  <a:pt x="f825" y="f1174"/>
                  <a:pt x="f826" y="f1175"/>
                </a:cubicBezTo>
                <a:cubicBezTo>
                  <a:pt x="f826" y="f1175"/>
                  <a:pt x="f826" y="f1175"/>
                  <a:pt x="f827" y="f1175"/>
                </a:cubicBezTo>
                <a:cubicBezTo>
                  <a:pt x="f827" y="f1175"/>
                  <a:pt x="f827" y="f1175"/>
                  <a:pt x="f828" y="f1175"/>
                </a:cubicBezTo>
                <a:cubicBezTo>
                  <a:pt x="f829" y="f1176"/>
                  <a:pt x="f828" y="f1174"/>
                  <a:pt x="f828" y="f1174"/>
                </a:cubicBezTo>
                <a:cubicBezTo>
                  <a:pt x="f829" y="f1173"/>
                  <a:pt x="f829" y="f1173"/>
                  <a:pt x="f829" y="f1172"/>
                </a:cubicBezTo>
                <a:cubicBezTo>
                  <a:pt x="f829" y="f1172"/>
                  <a:pt x="f829" y="f1172"/>
                  <a:pt x="f829" y="f1187"/>
                </a:cubicBezTo>
                <a:cubicBezTo>
                  <a:pt x="f829" y="f1171"/>
                  <a:pt x="f830" y="f1171"/>
                  <a:pt x="f831" y="f1170"/>
                </a:cubicBezTo>
                <a:cubicBezTo>
                  <a:pt x="f831" y="f1170"/>
                  <a:pt x="f831" y="f1170"/>
                  <a:pt x="f831" y="f1169"/>
                </a:cubicBezTo>
                <a:cubicBezTo>
                  <a:pt x="f832" y="f1169"/>
                  <a:pt x="f832" y="f1169"/>
                  <a:pt x="f832" y="f1168"/>
                </a:cubicBezTo>
                <a:cubicBezTo>
                  <a:pt x="f832" y="f1167"/>
                  <a:pt x="f832" y="f1167"/>
                  <a:pt x="f832" y="f1167"/>
                </a:cubicBezTo>
                <a:cubicBezTo>
                  <a:pt x="f832" y="f1166"/>
                  <a:pt x="f833" y="f1166"/>
                  <a:pt x="f832" y="f1166"/>
                </a:cubicBezTo>
                <a:cubicBezTo>
                  <a:pt x="f832" y="f1165"/>
                  <a:pt x="f832" y="f1165"/>
                  <a:pt x="f832" y="f1165"/>
                </a:cubicBezTo>
                <a:cubicBezTo>
                  <a:pt x="f831" y="f1165"/>
                  <a:pt x="f831" y="f1164"/>
                  <a:pt x="f830" y="f1164"/>
                </a:cubicBezTo>
                <a:cubicBezTo>
                  <a:pt x="f830" y="f1164"/>
                  <a:pt x="f829" y="f1165"/>
                  <a:pt x="f828" y="f1165"/>
                </a:cubicBezTo>
                <a:cubicBezTo>
                  <a:pt x="f827" y="f1165"/>
                  <a:pt x="f827" y="f1165"/>
                  <a:pt x="f826" y="f1165"/>
                </a:cubicBezTo>
                <a:cubicBezTo>
                  <a:pt x="f825" y="f1165"/>
                  <a:pt x="f825" y="f1166"/>
                  <a:pt x="f824" y="f1167"/>
                </a:cubicBezTo>
                <a:cubicBezTo>
                  <a:pt x="f824" y="f1167"/>
                  <a:pt x="f823" y="f1167"/>
                  <a:pt x="f823" y="f1167"/>
                </a:cubicBezTo>
                <a:cubicBezTo>
                  <a:pt x="f823" y="f1168"/>
                  <a:pt x="f823" y="f1168"/>
                  <a:pt x="f824" y="f1167"/>
                </a:cubicBezTo>
                <a:cubicBezTo>
                  <a:pt x="f824" y="f1167"/>
                  <a:pt x="f826" y="f1166"/>
                  <a:pt x="f826" y="f1167"/>
                </a:cubicBezTo>
                <a:cubicBezTo>
                  <a:pt x="f825" y="f1168"/>
                  <a:pt x="f824" y="f1168"/>
                  <a:pt x="f824" y="f1169"/>
                </a:cubicBezTo>
                <a:cubicBezTo>
                  <a:pt x="f824" y="f1170"/>
                  <a:pt x="f825" y="f1170"/>
                  <a:pt x="f824" y="f1170"/>
                </a:cubicBezTo>
                <a:cubicBezTo>
                  <a:pt x="f824" y="f1170"/>
                  <a:pt x="f824" y="f1169"/>
                  <a:pt x="f824" y="f1169"/>
                </a:cubicBezTo>
                <a:cubicBezTo>
                  <a:pt x="f823" y="f1169"/>
                  <a:pt x="f823" y="f1169"/>
                  <a:pt x="f822" y="f1169"/>
                </a:cubicBezTo>
                <a:cubicBezTo>
                  <a:pt x="f822" y="f1169"/>
                  <a:pt x="f822" y="f1169"/>
                  <a:pt x="f822" y="f1168"/>
                </a:cubicBezTo>
                <a:cubicBezTo>
                  <a:pt x="f822" y="f1168"/>
                  <a:pt x="f871" y="f1168"/>
                  <a:pt x="f822" y="f1167"/>
                </a:cubicBezTo>
                <a:cubicBezTo>
                  <a:pt x="f822" y="f1166"/>
                  <a:pt x="f822" y="f1166"/>
                  <a:pt x="f822" y="f1166"/>
                </a:cubicBezTo>
                <a:cubicBezTo>
                  <a:pt x="f822" y="f1165"/>
                  <a:pt x="f822" y="f1164"/>
                  <a:pt x="f822" y="f1163"/>
                </a:cubicBezTo>
                <a:cubicBezTo>
                  <a:pt x="f822" y="f1163"/>
                  <a:pt x="f823" y="f1163"/>
                  <a:pt x="f822" y="f1188"/>
                </a:cubicBezTo>
                <a:cubicBezTo>
                  <a:pt x="f822" y="f1188"/>
                  <a:pt x="f821" y="f1188"/>
                  <a:pt x="f821" y="f1188"/>
                </a:cubicBezTo>
                <a:cubicBezTo>
                  <a:pt x="f872" y="f1162"/>
                  <a:pt x="f871" y="f1162"/>
                  <a:pt x="f871" y="f1162"/>
                </a:cubicBezTo>
                <a:cubicBezTo>
                  <a:pt x="f823" y="f1161"/>
                  <a:pt x="f824" y="f2"/>
                  <a:pt x="f825" y="f1160"/>
                </a:cubicBezTo>
                <a:cubicBezTo>
                  <a:pt x="f826" y="f1159"/>
                  <a:pt x="f827" y="f1158"/>
                  <a:pt x="f827" y="f1157"/>
                </a:cubicBezTo>
                <a:cubicBezTo>
                  <a:pt x="f828" y="f1157"/>
                  <a:pt x="f829" y="f1156"/>
                  <a:pt x="f830" y="f1156"/>
                </a:cubicBezTo>
                <a:cubicBezTo>
                  <a:pt x="f830" y="f1155"/>
                  <a:pt x="f831" y="f1155"/>
                  <a:pt x="f832" y="f1154"/>
                </a:cubicBezTo>
                <a:cubicBezTo>
                  <a:pt x="f832" y="f1154"/>
                  <a:pt x="f833" y="f1153"/>
                  <a:pt x="f834" y="f1153"/>
                </a:cubicBezTo>
                <a:cubicBezTo>
                  <a:pt x="f835" y="f1153"/>
                  <a:pt x="f836" y="f1153"/>
                  <a:pt x="f837" y="f1153"/>
                </a:cubicBezTo>
                <a:cubicBezTo>
                  <a:pt x="f838" y="f1153"/>
                  <a:pt x="f839" y="f1154"/>
                  <a:pt x="f840" y="f1153"/>
                </a:cubicBezTo>
                <a:cubicBezTo>
                  <a:pt x="f841" y="f1153"/>
                  <a:pt x="f842" y="f1153"/>
                  <a:pt x="f842" y="f1152"/>
                </a:cubicBezTo>
                <a:cubicBezTo>
                  <a:pt x="f842" y="f1152"/>
                  <a:pt x="f842" y="f1151"/>
                  <a:pt x="f842" y="f1151"/>
                </a:cubicBezTo>
                <a:cubicBezTo>
                  <a:pt x="f843" y="f1151"/>
                  <a:pt x="f843" y="f1150"/>
                  <a:pt x="f843" y="f1150"/>
                </a:cubicBezTo>
                <a:cubicBezTo>
                  <a:pt x="f843" y="f1150"/>
                  <a:pt x="f844" y="f1149"/>
                  <a:pt x="f844" y="f1189"/>
                </a:cubicBezTo>
                <a:cubicBezTo>
                  <a:pt x="f845" y="f1189"/>
                  <a:pt x="f845" y="f1148"/>
                  <a:pt x="f844" y="f1147"/>
                </a:cubicBezTo>
                <a:cubicBezTo>
                  <a:pt x="f844" y="f1147"/>
                  <a:pt x="f843" y="f1147"/>
                  <a:pt x="f843" y="f1146"/>
                </a:cubicBezTo>
                <a:cubicBezTo>
                  <a:pt x="f842" y="f1146"/>
                  <a:pt x="f841" y="f1145"/>
                  <a:pt x="f841" y="f1144"/>
                </a:cubicBezTo>
                <a:cubicBezTo>
                  <a:pt x="f841" y="f1144"/>
                  <a:pt x="f841" y="f1143"/>
                  <a:pt x="f841" y="f1190"/>
                </a:cubicBezTo>
                <a:cubicBezTo>
                  <a:pt x="f841" y="f1142"/>
                  <a:pt x="f841" y="f1142"/>
                  <a:pt x="f840" y="f1141"/>
                </a:cubicBezTo>
                <a:cubicBezTo>
                  <a:pt x="f840" y="f1141"/>
                  <a:pt x="f840" y="f1141"/>
                  <a:pt x="f840" y="f1191"/>
                </a:cubicBezTo>
                <a:cubicBezTo>
                  <a:pt x="f840" y="f1140"/>
                  <a:pt x="f839" y="f1192"/>
                  <a:pt x="f840" y="f1192"/>
                </a:cubicBezTo>
                <a:cubicBezTo>
                  <a:pt x="f841" y="f1139"/>
                  <a:pt x="f840" y="f1139"/>
                  <a:pt x="f840" y="f1283"/>
                </a:cubicBezTo>
                <a:cubicBezTo>
                  <a:pt x="f840" y="f1283"/>
                  <a:pt x="f840" y="f1138"/>
                  <a:pt x="f840" y="f1138"/>
                </a:cubicBezTo>
                <a:cubicBezTo>
                  <a:pt x="f840" y="f1138"/>
                  <a:pt x="f840" y="f1137"/>
                  <a:pt x="f840" y="f1137"/>
                </a:cubicBezTo>
                <a:cubicBezTo>
                  <a:pt x="f839" y="f1137"/>
                  <a:pt x="f840" y="f1135"/>
                  <a:pt x="f840" y="f1136"/>
                </a:cubicBezTo>
                <a:cubicBezTo>
                  <a:pt x="f841" y="f1136"/>
                  <a:pt x="f841" y="f1137"/>
                  <a:pt x="f841" y="f1137"/>
                </a:cubicBezTo>
                <a:cubicBezTo>
                  <a:pt x="f842" y="f1136"/>
                  <a:pt x="f842" y="f1136"/>
                  <a:pt x="f842" y="f1136"/>
                </a:cubicBezTo>
                <a:cubicBezTo>
                  <a:pt x="f843" y="f1136"/>
                  <a:pt x="f844" y="f1136"/>
                  <a:pt x="f844" y="f1136"/>
                </a:cubicBezTo>
                <a:cubicBezTo>
                  <a:pt x="f845" y="f1136"/>
                  <a:pt x="f845" y="f1136"/>
                  <a:pt x="f845" y="f1136"/>
                </a:cubicBezTo>
                <a:cubicBezTo>
                  <a:pt x="f845" y="f1136"/>
                  <a:pt x="f845" y="f1136"/>
                  <a:pt x="f845" y="f1136"/>
                </a:cubicBezTo>
                <a:cubicBezTo>
                  <a:pt x="f845" y="f1137"/>
                  <a:pt x="f845" y="f1137"/>
                  <a:pt x="f846" y="f1136"/>
                </a:cubicBezTo>
                <a:cubicBezTo>
                  <a:pt x="f846" y="f1136"/>
                  <a:pt x="f847" y="f1136"/>
                  <a:pt x="f847" y="f1136"/>
                </a:cubicBezTo>
                <a:cubicBezTo>
                  <a:pt x="f848" y="f1136"/>
                  <a:pt x="f848" y="f1136"/>
                  <a:pt x="f848" y="f1136"/>
                </a:cubicBezTo>
                <a:cubicBezTo>
                  <a:pt x="f849" y="f1136"/>
                  <a:pt x="f849" y="f1136"/>
                  <a:pt x="f849" y="f1136"/>
                </a:cubicBezTo>
                <a:cubicBezTo>
                  <a:pt x="f849" y="f1135"/>
                  <a:pt x="f848" y="f1135"/>
                  <a:pt x="f848" y="f1135"/>
                </a:cubicBezTo>
                <a:cubicBezTo>
                  <a:pt x="f848" y="f1135"/>
                  <a:pt x="f848" y="f1134"/>
                  <a:pt x="f848" y="f1134"/>
                </a:cubicBezTo>
                <a:cubicBezTo>
                  <a:pt x="f847" y="f1134"/>
                  <a:pt x="f847" y="f1134"/>
                  <a:pt x="f847" y="f1133"/>
                </a:cubicBezTo>
                <a:cubicBezTo>
                  <a:pt x="f847" y="f1133"/>
                  <a:pt x="f847" y="f1133"/>
                  <a:pt x="f847" y="f1133"/>
                </a:cubicBezTo>
                <a:cubicBezTo>
                  <a:pt x="f848" y="f1133"/>
                  <a:pt x="f848" y="f1134"/>
                  <a:pt x="f849" y="f1134"/>
                </a:cubicBezTo>
                <a:cubicBezTo>
                  <a:pt x="f849" y="f1135"/>
                  <a:pt x="f849" y="f1135"/>
                  <a:pt x="f850" y="f1135"/>
                </a:cubicBezTo>
                <a:cubicBezTo>
                  <a:pt x="f850" y="f1136"/>
                  <a:pt x="f850" y="f1136"/>
                  <a:pt x="f850" y="f1136"/>
                </a:cubicBezTo>
                <a:cubicBezTo>
                  <a:pt x="f851" y="f1137"/>
                  <a:pt x="f851" y="f1137"/>
                  <a:pt x="f852" y="f1138"/>
                </a:cubicBezTo>
                <a:cubicBezTo>
                  <a:pt x="f852" y="f1138"/>
                  <a:pt x="f852" y="f1138"/>
                  <a:pt x="f852" y="f1138"/>
                </a:cubicBezTo>
                <a:cubicBezTo>
                  <a:pt x="f852" y="f1138"/>
                  <a:pt x="f852" y="f1138"/>
                  <a:pt x="f852" y="f1283"/>
                </a:cubicBezTo>
                <a:cubicBezTo>
                  <a:pt x="f852" y="f1283"/>
                  <a:pt x="f852" y="f1283"/>
                  <a:pt x="f852" y="f1283"/>
                </a:cubicBezTo>
                <a:cubicBezTo>
                  <a:pt x="f851" y="f1283"/>
                  <a:pt x="f852" y="f1138"/>
                  <a:pt x="f852" y="f1138"/>
                </a:cubicBezTo>
                <a:cubicBezTo>
                  <a:pt x="f851" y="f1138"/>
                  <a:pt x="f851" y="f1138"/>
                  <a:pt x="f851" y="f1138"/>
                </a:cubicBezTo>
                <a:cubicBezTo>
                  <a:pt x="f850" y="f1137"/>
                  <a:pt x="f849" y="f1136"/>
                  <a:pt x="f849" y="f1137"/>
                </a:cubicBezTo>
                <a:cubicBezTo>
                  <a:pt x="f849" y="f1138"/>
                  <a:pt x="f849" y="f1138"/>
                  <a:pt x="f848" y="f1138"/>
                </a:cubicBezTo>
                <a:cubicBezTo>
                  <a:pt x="f848" y="f1138"/>
                  <a:pt x="f848" y="f1138"/>
                  <a:pt x="f847" y="f1137"/>
                </a:cubicBezTo>
                <a:cubicBezTo>
                  <a:pt x="f847" y="f1137"/>
                  <a:pt x="f846" y="f1137"/>
                  <a:pt x="f845" y="f1137"/>
                </a:cubicBezTo>
                <a:cubicBezTo>
                  <a:pt x="f845" y="f1137"/>
                  <a:pt x="f844" y="f1137"/>
                  <a:pt x="f844" y="f1137"/>
                </a:cubicBezTo>
                <a:cubicBezTo>
                  <a:pt x="f843" y="f1136"/>
                  <a:pt x="f843" y="f1136"/>
                  <a:pt x="f843" y="f1136"/>
                </a:cubicBezTo>
                <a:cubicBezTo>
                  <a:pt x="f842" y="f1136"/>
                  <a:pt x="f842" y="f1136"/>
                  <a:pt x="f842" y="f1137"/>
                </a:cubicBezTo>
                <a:cubicBezTo>
                  <a:pt x="f842" y="f1137"/>
                  <a:pt x="f842" y="f1137"/>
                  <a:pt x="f841" y="f1137"/>
                </a:cubicBezTo>
                <a:cubicBezTo>
                  <a:pt x="f841" y="f1137"/>
                  <a:pt x="f840" y="f1137"/>
                  <a:pt x="f840" y="f1138"/>
                </a:cubicBezTo>
                <a:cubicBezTo>
                  <a:pt x="f840" y="f1138"/>
                  <a:pt x="f841" y="f1138"/>
                  <a:pt x="f841" y="f1138"/>
                </a:cubicBezTo>
                <a:cubicBezTo>
                  <a:pt x="f842" y="f1283"/>
                  <a:pt x="f840" y="f1139"/>
                  <a:pt x="f841" y="f1139"/>
                </a:cubicBezTo>
                <a:cubicBezTo>
                  <a:pt x="f842" y="f1192"/>
                  <a:pt x="f842" y="f1139"/>
                  <a:pt x="f842" y="f1192"/>
                </a:cubicBezTo>
                <a:cubicBezTo>
                  <a:pt x="f842" y="f1192"/>
                  <a:pt x="f842" y="f1192"/>
                  <a:pt x="f842" y="f1192"/>
                </a:cubicBezTo>
                <a:cubicBezTo>
                  <a:pt x="f843" y="f1191"/>
                  <a:pt x="f844" y="f1192"/>
                  <a:pt x="f845" y="f1192"/>
                </a:cubicBezTo>
                <a:cubicBezTo>
                  <a:pt x="f845" y="f1140"/>
                  <a:pt x="f844" y="f1140"/>
                  <a:pt x="f844" y="f1191"/>
                </a:cubicBezTo>
                <a:cubicBezTo>
                  <a:pt x="f844" y="f1191"/>
                  <a:pt x="f843" y="f1191"/>
                  <a:pt x="f843" y="f1191"/>
                </a:cubicBezTo>
                <a:cubicBezTo>
                  <a:pt x="f843" y="f1141"/>
                  <a:pt x="f843" y="f1141"/>
                  <a:pt x="f843" y="f1142"/>
                </a:cubicBezTo>
                <a:cubicBezTo>
                  <a:pt x="f843" y="f1142"/>
                  <a:pt x="f843" y="f1142"/>
                  <a:pt x="f843" y="f1142"/>
                </a:cubicBezTo>
                <a:cubicBezTo>
                  <a:pt x="f844" y="f1141"/>
                  <a:pt x="f844" y="f1141"/>
                  <a:pt x="f844" y="f1141"/>
                </a:cubicBezTo>
                <a:cubicBezTo>
                  <a:pt x="f844" y="f1141"/>
                  <a:pt x="f844" y="f1142"/>
                  <a:pt x="f844" y="f1142"/>
                </a:cubicBezTo>
                <a:cubicBezTo>
                  <a:pt x="f845" y="f1142"/>
                  <a:pt x="f846" y="f1141"/>
                  <a:pt x="f846" y="f1141"/>
                </a:cubicBezTo>
                <a:cubicBezTo>
                  <a:pt x="f847" y="f1141"/>
                  <a:pt x="f847" y="f1141"/>
                  <a:pt x="f847" y="f1191"/>
                </a:cubicBezTo>
                <a:cubicBezTo>
                  <a:pt x="f848" y="f1191"/>
                  <a:pt x="f848" y="f1140"/>
                  <a:pt x="f848" y="f1140"/>
                </a:cubicBezTo>
                <a:cubicBezTo>
                  <a:pt x="f849" y="f1140"/>
                  <a:pt x="f850" y="f1140"/>
                  <a:pt x="f850" y="f1140"/>
                </a:cubicBezTo>
                <a:cubicBezTo>
                  <a:pt x="f850" y="f1140"/>
                  <a:pt x="f851" y="f1191"/>
                  <a:pt x="f851" y="f1191"/>
                </a:cubicBezTo>
                <a:cubicBezTo>
                  <a:pt x="f850" y="f1191"/>
                  <a:pt x="f850" y="f1141"/>
                  <a:pt x="f850" y="f1141"/>
                </a:cubicBezTo>
                <a:cubicBezTo>
                  <a:pt x="f850" y="f1142"/>
                  <a:pt x="f849" y="f1142"/>
                  <a:pt x="f849" y="f1142"/>
                </a:cubicBezTo>
                <a:cubicBezTo>
                  <a:pt x="f849" y="f1142"/>
                  <a:pt x="f850" y="f1190"/>
                  <a:pt x="f851" y="f1190"/>
                </a:cubicBezTo>
                <a:cubicBezTo>
                  <a:pt x="f851" y="f1190"/>
                  <a:pt x="f851" y="f1190"/>
                  <a:pt x="f852" y="f1190"/>
                </a:cubicBezTo>
                <a:cubicBezTo>
                  <a:pt x="f852" y="f1190"/>
                  <a:pt x="f870" y="f1143"/>
                  <a:pt x="f870" y="f1144"/>
                </a:cubicBezTo>
                <a:cubicBezTo>
                  <a:pt x="f870" y="f1144"/>
                  <a:pt x="f852" y="f1144"/>
                  <a:pt x="f852" y="f1145"/>
                </a:cubicBezTo>
                <a:cubicBezTo>
                  <a:pt x="f851" y="f1145"/>
                  <a:pt x="f852" y="f1145"/>
                  <a:pt x="f852" y="f1146"/>
                </a:cubicBezTo>
                <a:cubicBezTo>
                  <a:pt x="f852" y="f1147"/>
                  <a:pt x="f851" y="f1146"/>
                  <a:pt x="f850" y="f1146"/>
                </a:cubicBezTo>
                <a:cubicBezTo>
                  <a:pt x="f849" y="f1146"/>
                  <a:pt x="f850" y="f1147"/>
                  <a:pt x="f850" y="f1148"/>
                </a:cubicBezTo>
                <a:cubicBezTo>
                  <a:pt x="f850" y="f1189"/>
                  <a:pt x="f850" y="f1149"/>
                  <a:pt x="f850" y="f1149"/>
                </a:cubicBezTo>
                <a:cubicBezTo>
                  <a:pt x="f850" y="f1150"/>
                  <a:pt x="f849" y="f1151"/>
                  <a:pt x="f849" y="f1152"/>
                </a:cubicBezTo>
                <a:cubicBezTo>
                  <a:pt x="f849" y="f1152"/>
                  <a:pt x="f848" y="f1153"/>
                  <a:pt x="f849" y="f1154"/>
                </a:cubicBezTo>
                <a:cubicBezTo>
                  <a:pt x="f849" y="f1155"/>
                  <a:pt x="f848" y="f1155"/>
                  <a:pt x="f848" y="f1156"/>
                </a:cubicBezTo>
                <a:cubicBezTo>
                  <a:pt x="f848" y="f1157"/>
                  <a:pt x="f849" y="f1156"/>
                  <a:pt x="f850" y="f1155"/>
                </a:cubicBezTo>
                <a:cubicBezTo>
                  <a:pt x="f850" y="f1155"/>
                  <a:pt x="f851" y="f1155"/>
                  <a:pt x="f851" y="f1155"/>
                </a:cubicBezTo>
                <a:cubicBezTo>
                  <a:pt x="f851" y="f1155"/>
                  <a:pt x="f852" y="f1154"/>
                  <a:pt x="f852" y="f1154"/>
                </a:cubicBezTo>
                <a:cubicBezTo>
                  <a:pt x="f870" y="f1153"/>
                  <a:pt x="f870" y="f1153"/>
                  <a:pt x="f853" y="f1153"/>
                </a:cubicBezTo>
                <a:cubicBezTo>
                  <a:pt x="f854" y="f1153"/>
                  <a:pt x="f854" y="f1152"/>
                  <a:pt x="f854" y="f1152"/>
                </a:cubicBezTo>
                <a:cubicBezTo>
                  <a:pt x="f855" y="f1152"/>
                  <a:pt x="f855" y="f1152"/>
                  <a:pt x="f856" y="f1152"/>
                </a:cubicBezTo>
                <a:cubicBezTo>
                  <a:pt x="f856" y="f1152"/>
                  <a:pt x="f856" y="f1153"/>
                  <a:pt x="f856" y="f1153"/>
                </a:cubicBezTo>
                <a:cubicBezTo>
                  <a:pt x="f855" y="f1154"/>
                  <a:pt x="f855" y="f1153"/>
                  <a:pt x="f855" y="f1153"/>
                </a:cubicBezTo>
                <a:cubicBezTo>
                  <a:pt x="f854" y="f1154"/>
                  <a:pt x="f854" y="f1154"/>
                  <a:pt x="f854" y="f1154"/>
                </a:cubicBezTo>
                <a:cubicBezTo>
                  <a:pt x="f854" y="f1154"/>
                  <a:pt x="f854" y="f1154"/>
                  <a:pt x="f854" y="f1154"/>
                </a:cubicBezTo>
                <a:cubicBezTo>
                  <a:pt x="f854" y="f1155"/>
                  <a:pt x="f853" y="f1155"/>
                  <a:pt x="f853" y="f1155"/>
                </a:cubicBezTo>
                <a:cubicBezTo>
                  <a:pt x="f853" y="f1156"/>
                  <a:pt x="f854" y="f1155"/>
                  <a:pt x="f854" y="f1156"/>
                </a:cubicBezTo>
                <a:cubicBezTo>
                  <a:pt x="f854" y="f1157"/>
                  <a:pt x="f854" y="f1157"/>
                  <a:pt x="f855" y="f1158"/>
                </a:cubicBezTo>
                <a:cubicBezTo>
                  <a:pt x="f855" y="f1158"/>
                  <a:pt x="f855" y="f1157"/>
                  <a:pt x="f856" y="f1157"/>
                </a:cubicBezTo>
                <a:cubicBezTo>
                  <a:pt x="f856" y="f1157"/>
                  <a:pt x="f857" y="f1157"/>
                  <a:pt x="f858" y="f1157"/>
                </a:cubicBezTo>
                <a:cubicBezTo>
                  <a:pt x="f859" y="f1157"/>
                  <a:pt x="f858" y="f1158"/>
                  <a:pt x="f858" y="f1159"/>
                </a:cubicBezTo>
                <a:cubicBezTo>
                  <a:pt x="f859" y="f1159"/>
                  <a:pt x="f859" y="f1159"/>
                  <a:pt x="f859" y="f1159"/>
                </a:cubicBezTo>
                <a:cubicBezTo>
                  <a:pt x="f860" y="f1159"/>
                  <a:pt x="f860" y="f1160"/>
                  <a:pt x="f860" y="f1160"/>
                </a:cubicBezTo>
                <a:cubicBezTo>
                  <a:pt x="f861" y="f2"/>
                  <a:pt x="f862" y="f2"/>
                  <a:pt x="f862" y="f1160"/>
                </a:cubicBezTo>
                <a:cubicBezTo>
                  <a:pt x="f863" y="f1160"/>
                  <a:pt x="f864" y="f1160"/>
                  <a:pt x="f865" y="f1160"/>
                </a:cubicBezTo>
                <a:cubicBezTo>
                  <a:pt x="f866" y="f2"/>
                  <a:pt x="f866" y="f2"/>
                  <a:pt x="f867" y="f1161"/>
                </a:cubicBezTo>
                <a:cubicBezTo>
                  <a:pt x="f867" y="f1161"/>
                  <a:pt x="f867" y="f1161"/>
                  <a:pt x="f867" y="f1161"/>
                </a:cubicBezTo>
                <a:cubicBezTo>
                  <a:pt x="f868" y="f1161"/>
                  <a:pt x="f868" y="f1161"/>
                  <a:pt x="f883" y="f1161"/>
                </a:cubicBezTo>
                <a:cubicBezTo>
                  <a:pt x="f883" y="f1161"/>
                  <a:pt x="f883" y="f1162"/>
                  <a:pt x="f884" y="f1162"/>
                </a:cubicBezTo>
                <a:cubicBezTo>
                  <a:pt x="f884" y="f1161"/>
                  <a:pt x="f884" y="f1161"/>
                  <a:pt x="f883" y="f1161"/>
                </a:cubicBezTo>
                <a:cubicBezTo>
                  <a:pt x="f883" y="f2"/>
                  <a:pt x="f883" y="f2"/>
                  <a:pt x="f883" y="f2"/>
                </a:cubicBezTo>
                <a:cubicBezTo>
                  <a:pt x="f883" y="f1160"/>
                  <a:pt x="f868" y="f1160"/>
                  <a:pt x="f868" y="f1160"/>
                </a:cubicBezTo>
                <a:cubicBezTo>
                  <a:pt x="f868" y="f1160"/>
                  <a:pt x="f867" y="f1159"/>
                  <a:pt x="f868" y="f1159"/>
                </a:cubicBezTo>
                <a:cubicBezTo>
                  <a:pt x="f868" y="f1159"/>
                  <a:pt x="f883" y="f1159"/>
                  <a:pt x="f883" y="f1159"/>
                </a:cubicBezTo>
                <a:cubicBezTo>
                  <a:pt x="f883" y="f1159"/>
                  <a:pt x="f884" y="f1158"/>
                  <a:pt x="f884" y="f1158"/>
                </a:cubicBezTo>
                <a:cubicBezTo>
                  <a:pt x="f885" y="f1158"/>
                  <a:pt x="f885" y="f1158"/>
                  <a:pt x="f886" y="f1158"/>
                </a:cubicBezTo>
                <a:cubicBezTo>
                  <a:pt x="f886" y="f1158"/>
                  <a:pt x="f887" y="f1158"/>
                  <a:pt x="f887" y="f1158"/>
                </a:cubicBezTo>
                <a:cubicBezTo>
                  <a:pt x="f887" y="f1158"/>
                  <a:pt x="f887" y="f1158"/>
                  <a:pt x="f888" y="f1158"/>
                </a:cubicBezTo>
                <a:cubicBezTo>
                  <a:pt x="f888" y="f1159"/>
                  <a:pt x="f888" y="f1159"/>
                  <a:pt x="f890" y="f1159"/>
                </a:cubicBezTo>
                <a:cubicBezTo>
                  <a:pt x="f889" y="f1159"/>
                  <a:pt x="f889" y="f1159"/>
                  <a:pt x="f891" y="f1159"/>
                </a:cubicBezTo>
                <a:cubicBezTo>
                  <a:pt x="f891" y="f1160"/>
                  <a:pt x="f892" y="f1160"/>
                  <a:pt x="f892" y="f1159"/>
                </a:cubicBezTo>
                <a:cubicBezTo>
                  <a:pt x="f892" y="f1159"/>
                  <a:pt x="f892" y="f1159"/>
                  <a:pt x="f891" y="f1159"/>
                </a:cubicBezTo>
                <a:cubicBezTo>
                  <a:pt x="f891" y="f1158"/>
                  <a:pt x="f889" y="f1157"/>
                  <a:pt x="f889" y="f1157"/>
                </a:cubicBezTo>
                <a:cubicBezTo>
                  <a:pt x="f889" y="f1156"/>
                  <a:pt x="f888" y="f1156"/>
                  <a:pt x="f888" y="f1155"/>
                </a:cubicBezTo>
                <a:cubicBezTo>
                  <a:pt x="f888" y="f1155"/>
                  <a:pt x="f888" y="f1153"/>
                  <a:pt x="f890" y="f1154"/>
                </a:cubicBezTo>
                <a:cubicBezTo>
                  <a:pt x="f890" y="f1154"/>
                  <a:pt x="f890" y="f1155"/>
                  <a:pt x="f889" y="f1155"/>
                </a:cubicBezTo>
                <a:cubicBezTo>
                  <a:pt x="f889" y="f1155"/>
                  <a:pt x="f889" y="f1154"/>
                  <a:pt x="f889" y="f1154"/>
                </a:cubicBezTo>
                <a:cubicBezTo>
                  <a:pt x="f889" y="f1153"/>
                  <a:pt x="f888" y="f1153"/>
                  <a:pt x="f889" y="f1152"/>
                </a:cubicBezTo>
                <a:cubicBezTo>
                  <a:pt x="f889" y="f1152"/>
                  <a:pt x="f891" y="f1152"/>
                  <a:pt x="f891" y="f1153"/>
                </a:cubicBezTo>
                <a:cubicBezTo>
                  <a:pt x="f891" y="f1153"/>
                  <a:pt x="f891" y="f1153"/>
                  <a:pt x="f892" y="f1153"/>
                </a:cubicBezTo>
                <a:cubicBezTo>
                  <a:pt x="f892" y="f1153"/>
                  <a:pt x="f892" y="f1153"/>
                  <a:pt x="f892" y="f1152"/>
                </a:cubicBezTo>
                <a:cubicBezTo>
                  <a:pt x="f892" y="f1152"/>
                  <a:pt x="f892" y="f1152"/>
                  <a:pt x="f892" y="f1151"/>
                </a:cubicBezTo>
                <a:cubicBezTo>
                  <a:pt x="f892" y="f1151"/>
                  <a:pt x="f892" y="f1151"/>
                  <a:pt x="f891" y="f1151"/>
                </a:cubicBezTo>
                <a:cubicBezTo>
                  <a:pt x="f891" y="f1150"/>
                  <a:pt x="f891" y="f1150"/>
                  <a:pt x="f891" y="f1150"/>
                </a:cubicBezTo>
                <a:cubicBezTo>
                  <a:pt x="f891" y="f1149"/>
                  <a:pt x="f892" y="f1189"/>
                  <a:pt x="f893" y="f1189"/>
                </a:cubicBezTo>
                <a:cubicBezTo>
                  <a:pt x="f894" y="f1148"/>
                  <a:pt x="f895" y="f1147"/>
                  <a:pt x="f897" y="f1148"/>
                </a:cubicBezTo>
                <a:cubicBezTo>
                  <a:pt x="f897" y="f1148"/>
                  <a:pt x="f898" y="f1148"/>
                  <a:pt x="f899" y="f1148"/>
                </a:cubicBezTo>
                <a:cubicBezTo>
                  <a:pt x="f900" y="f1189"/>
                  <a:pt x="f901" y="f1189"/>
                  <a:pt x="f901" y="f1189"/>
                </a:cubicBezTo>
                <a:cubicBezTo>
                  <a:pt x="f902" y="f1189"/>
                  <a:pt x="f903" y="f1189"/>
                  <a:pt x="f904" y="f1189"/>
                </a:cubicBezTo>
                <a:cubicBezTo>
                  <a:pt x="f905" y="f1149"/>
                  <a:pt x="f906" y="f1149"/>
                  <a:pt x="f906" y="f1149"/>
                </a:cubicBezTo>
                <a:cubicBezTo>
                  <a:pt x="f907" y="f1149"/>
                  <a:pt x="f908" y="f1149"/>
                  <a:pt x="f908" y="f1149"/>
                </a:cubicBezTo>
                <a:cubicBezTo>
                  <a:pt x="f910" y="f1149"/>
                  <a:pt x="f909" y="f1149"/>
                  <a:pt x="f909" y="f1149"/>
                </a:cubicBezTo>
                <a:cubicBezTo>
                  <a:pt x="f911" y="f1149"/>
                  <a:pt x="f912" y="f1149"/>
                  <a:pt x="f913" y="f1189"/>
                </a:cubicBezTo>
                <a:cubicBezTo>
                  <a:pt x="f914" y="f1189"/>
                  <a:pt x="f914" y="f1189"/>
                  <a:pt x="f915" y="f1189"/>
                </a:cubicBezTo>
                <a:cubicBezTo>
                  <a:pt x="f915" y="f1189"/>
                  <a:pt x="f916" y="f1148"/>
                  <a:pt x="f916" y="f1148"/>
                </a:cubicBezTo>
                <a:cubicBezTo>
                  <a:pt x="f917" y="f1148"/>
                  <a:pt x="f918" y="f1148"/>
                  <a:pt x="f918" y="f1148"/>
                </a:cubicBezTo>
                <a:cubicBezTo>
                  <a:pt x="f919" y="f1148"/>
                  <a:pt x="f919" y="f1148"/>
                  <a:pt x="f920" y="f1147"/>
                </a:cubicBezTo>
                <a:cubicBezTo>
                  <a:pt x="f921" y="f1147"/>
                  <a:pt x="f922" y="f1147"/>
                  <a:pt x="f924" y="f1147"/>
                </a:cubicBezTo>
                <a:cubicBezTo>
                  <a:pt x="f925" y="f1147"/>
                  <a:pt x="f927" y="f1147"/>
                  <a:pt x="f929" y="f1147"/>
                </a:cubicBezTo>
                <a:cubicBezTo>
                  <a:pt x="f930" y="f1148"/>
                  <a:pt x="f932" y="f1148"/>
                  <a:pt x="f931" y="f1148"/>
                </a:cubicBezTo>
                <a:cubicBezTo>
                  <a:pt x="f933" y="f1148"/>
                  <a:pt x="f934" y="f1189"/>
                  <a:pt x="f935" y="f1189"/>
                </a:cubicBezTo>
                <a:cubicBezTo>
                  <a:pt x="f936" y="f1189"/>
                  <a:pt x="f936" y="f1189"/>
                  <a:pt x="f937" y="f1189"/>
                </a:cubicBezTo>
                <a:cubicBezTo>
                  <a:pt x="f938" y="f1189"/>
                  <a:pt x="f939" y="f1149"/>
                  <a:pt x="f939" y="f1150"/>
                </a:cubicBezTo>
                <a:cubicBezTo>
                  <a:pt x="f940" y="f1150"/>
                  <a:pt x="f940" y="f1151"/>
                  <a:pt x="f941" y="f1151"/>
                </a:cubicBezTo>
                <a:cubicBezTo>
                  <a:pt x="f942" y="f1151"/>
                  <a:pt x="f942" y="f1151"/>
                  <a:pt x="f943" y="f1152"/>
                </a:cubicBezTo>
                <a:cubicBezTo>
                  <a:pt x="f943" y="f1152"/>
                  <a:pt x="f944" y="f1152"/>
                  <a:pt x="f944" y="f1153"/>
                </a:cubicBezTo>
                <a:cubicBezTo>
                  <a:pt x="f945" y="f1153"/>
                  <a:pt x="f945" y="f1153"/>
                  <a:pt x="f946" y="f1153"/>
                </a:cubicBezTo>
                <a:cubicBezTo>
                  <a:pt x="f947" y="f1153"/>
                  <a:pt x="f947" y="f1152"/>
                  <a:pt x="f948" y="f1152"/>
                </a:cubicBezTo>
                <a:cubicBezTo>
                  <a:pt x="f949" y="f1152"/>
                  <a:pt x="f951" y="f1152"/>
                  <a:pt x="f953" y="f1152"/>
                </a:cubicBezTo>
                <a:cubicBezTo>
                  <a:pt x="f954" y="f1152"/>
                  <a:pt x="f954" y="f1153"/>
                  <a:pt x="f955" y="f1153"/>
                </a:cubicBezTo>
                <a:cubicBezTo>
                  <a:pt x="f956" y="f1153"/>
                  <a:pt x="f957" y="f1152"/>
                  <a:pt x="f958" y="f1153"/>
                </a:cubicBezTo>
                <a:cubicBezTo>
                  <a:pt x="f958" y="f1153"/>
                  <a:pt x="f958" y="f1153"/>
                  <a:pt x="f958" y="f1154"/>
                </a:cubicBezTo>
                <a:cubicBezTo>
                  <a:pt x="f959" y="f1154"/>
                  <a:pt x="f959" y="f1154"/>
                  <a:pt x="f959" y="f1154"/>
                </a:cubicBezTo>
                <a:cubicBezTo>
                  <a:pt x="f960" y="f1155"/>
                  <a:pt x="f959" y="f1156"/>
                  <a:pt x="f960" y="f1156"/>
                </a:cubicBezTo>
                <a:cubicBezTo>
                  <a:pt x="f960" y="f1157"/>
                  <a:pt x="f961" y="f1156"/>
                  <a:pt x="f962" y="f1156"/>
                </a:cubicBezTo>
                <a:cubicBezTo>
                  <a:pt x="f963" y="f1157"/>
                  <a:pt x="f963" y="f1157"/>
                  <a:pt x="f964" y="f1157"/>
                </a:cubicBezTo>
                <a:cubicBezTo>
                  <a:pt x="f964" y="f1157"/>
                  <a:pt x="f965" y="f1157"/>
                  <a:pt x="f965" y="f1158"/>
                </a:cubicBezTo>
                <a:cubicBezTo>
                  <a:pt x="f965" y="f1158"/>
                  <a:pt x="f965" y="f1158"/>
                  <a:pt x="f966" y="f1158"/>
                </a:cubicBezTo>
                <a:cubicBezTo>
                  <a:pt x="f966" y="f1158"/>
                  <a:pt x="f966" y="f1158"/>
                  <a:pt x="f967" y="f1158"/>
                </a:cubicBezTo>
                <a:cubicBezTo>
                  <a:pt x="f967" y="f1159"/>
                  <a:pt x="f967" y="f1160"/>
                  <a:pt x="f967" y="f1160"/>
                </a:cubicBezTo>
                <a:cubicBezTo>
                  <a:pt x="f968" y="f1160"/>
                  <a:pt x="f968" y="f1160"/>
                  <a:pt x="f969" y="f1160"/>
                </a:cubicBezTo>
                <a:cubicBezTo>
                  <a:pt x="f969" y="f2"/>
                  <a:pt x="f968" y="f2"/>
                  <a:pt x="f968" y="f2"/>
                </a:cubicBezTo>
                <a:cubicBezTo>
                  <a:pt x="f967" y="f2"/>
                  <a:pt x="f967" y="f1161"/>
                  <a:pt x="f967" y="f1161"/>
                </a:cubicBezTo>
                <a:cubicBezTo>
                  <a:pt x="f967" y="f1162"/>
                  <a:pt x="f968" y="f1162"/>
                  <a:pt x="f969" y="f1188"/>
                </a:cubicBezTo>
                <a:cubicBezTo>
                  <a:pt x="f969" y="f1163"/>
                  <a:pt x="f969" y="f1164"/>
                  <a:pt x="f969" y="f1164"/>
                </a:cubicBezTo>
                <a:cubicBezTo>
                  <a:pt x="f969" y="f1165"/>
                  <a:pt x="f970" y="f1165"/>
                  <a:pt x="f971" y="f1166"/>
                </a:cubicBezTo>
                <a:cubicBezTo>
                  <a:pt x="f972" y="f1167"/>
                  <a:pt x="f973" y="f1167"/>
                  <a:pt x="f974" y="f1168"/>
                </a:cubicBezTo>
                <a:cubicBezTo>
                  <a:pt x="f975" y="f1168"/>
                  <a:pt x="f976" y="f1168"/>
                  <a:pt x="f977" y="f1168"/>
                </a:cubicBezTo>
                <a:cubicBezTo>
                  <a:pt x="f978" y="f1168"/>
                  <a:pt x="f978" y="f1168"/>
                  <a:pt x="f979" y="f1168"/>
                </a:cubicBezTo>
                <a:cubicBezTo>
                  <a:pt x="f980" y="f1167"/>
                  <a:pt x="f980" y="f1167"/>
                  <a:pt x="f980" y="f1167"/>
                </a:cubicBezTo>
                <a:cubicBezTo>
                  <a:pt x="f981" y="f1167"/>
                  <a:pt x="f981" y="f1167"/>
                  <a:pt x="f982" y="f1167"/>
                </a:cubicBezTo>
                <a:cubicBezTo>
                  <a:pt x="f982" y="f1166"/>
                  <a:pt x="f983" y="f1166"/>
                  <a:pt x="f983" y="f1166"/>
                </a:cubicBezTo>
                <a:cubicBezTo>
                  <a:pt x="f984" y="f1166"/>
                  <a:pt x="f984" y="f1166"/>
                  <a:pt x="f984" y="f1166"/>
                </a:cubicBezTo>
                <a:cubicBezTo>
                  <a:pt x="f985" y="f1166"/>
                  <a:pt x="f985" y="f1166"/>
                  <a:pt x="f985" y="f1166"/>
                </a:cubicBezTo>
                <a:cubicBezTo>
                  <a:pt x="f986" y="f1166"/>
                  <a:pt x="f986" y="f1165"/>
                  <a:pt x="f987" y="f1165"/>
                </a:cubicBezTo>
                <a:cubicBezTo>
                  <a:pt x="f989" y="f1165"/>
                  <a:pt x="f992" y="f1164"/>
                  <a:pt x="f994" y="f1163"/>
                </a:cubicBezTo>
                <a:cubicBezTo>
                  <a:pt x="f996" y="f1163"/>
                  <a:pt x="f998" y="f1163"/>
                  <a:pt x="f1000" y="f1188"/>
                </a:cubicBezTo>
                <a:cubicBezTo>
                  <a:pt x="f1001" y="f1188"/>
                  <a:pt x="f1002" y="f1188"/>
                  <a:pt x="f1002" y="f1162"/>
                </a:cubicBezTo>
                <a:cubicBezTo>
                  <a:pt x="f1003" y="f1162"/>
                  <a:pt x="f1003" y="f1161"/>
                  <a:pt x="f1003" y="f2"/>
                </a:cubicBezTo>
                <a:cubicBezTo>
                  <a:pt x="f1004" y="f1160"/>
                  <a:pt x="f1004" y="f1159"/>
                  <a:pt x="f1005" y="f1159"/>
                </a:cubicBezTo>
                <a:cubicBezTo>
                  <a:pt x="f1006" y="f1159"/>
                  <a:pt x="f1007" y="f1158"/>
                  <a:pt x="f1007" y="f1157"/>
                </a:cubicBezTo>
                <a:cubicBezTo>
                  <a:pt x="f1007" y="f1157"/>
                  <a:pt x="f1003" y="f1158"/>
                  <a:pt x="f1003" y="f1158"/>
                </a:cubicBezTo>
                <a:cubicBezTo>
                  <a:pt x="f1002" y="f1157"/>
                  <a:pt x="f1003" y="f1157"/>
                  <a:pt x="f1003" y="f1157"/>
                </a:cubicBezTo>
                <a:cubicBezTo>
                  <a:pt x="f1002" y="f1156"/>
                  <a:pt x="f1002" y="f1156"/>
                  <a:pt x="f1001" y="f1156"/>
                </a:cubicBezTo>
                <a:cubicBezTo>
                  <a:pt x="f1000" y="f1156"/>
                  <a:pt x="f999" y="f1156"/>
                  <a:pt x="f998" y="f1156"/>
                </a:cubicBezTo>
                <a:cubicBezTo>
                  <a:pt x="f997" y="f1156"/>
                  <a:pt x="f997" y="f1156"/>
                  <a:pt x="f996" y="f1156"/>
                </a:cubicBezTo>
                <a:cubicBezTo>
                  <a:pt x="f996" y="f1155"/>
                  <a:pt x="f995" y="f1155"/>
                  <a:pt x="f994" y="f1155"/>
                </a:cubicBezTo>
                <a:cubicBezTo>
                  <a:pt x="f994" y="f1155"/>
                  <a:pt x="f993" y="f1155"/>
                  <a:pt x="f993" y="f1156"/>
                </a:cubicBezTo>
                <a:cubicBezTo>
                  <a:pt x="f994" y="f1156"/>
                  <a:pt x="f994" y="f1156"/>
                  <a:pt x="f994" y="f1156"/>
                </a:cubicBezTo>
                <a:cubicBezTo>
                  <a:pt x="f995" y="f1156"/>
                  <a:pt x="f995" y="f1157"/>
                  <a:pt x="f995" y="f1157"/>
                </a:cubicBezTo>
                <a:cubicBezTo>
                  <a:pt x="f996" y="f1157"/>
                  <a:pt x="f996" y="f1158"/>
                  <a:pt x="f995" y="f1159"/>
                </a:cubicBezTo>
                <a:cubicBezTo>
                  <a:pt x="f994" y="f1159"/>
                  <a:pt x="f993" y="f1159"/>
                  <a:pt x="f992" y="f1158"/>
                </a:cubicBezTo>
                <a:cubicBezTo>
                  <a:pt x="f991" y="f1158"/>
                  <a:pt x="f991" y="f1158"/>
                  <a:pt x="f990" y="f1158"/>
                </a:cubicBezTo>
                <a:cubicBezTo>
                  <a:pt x="f990" y="f1157"/>
                  <a:pt x="f990" y="f1157"/>
                  <a:pt x="f989" y="f1157"/>
                </a:cubicBezTo>
                <a:cubicBezTo>
                  <a:pt x="f989" y="f1157"/>
                  <a:pt x="f988" y="f1157"/>
                  <a:pt x="f987" y="f1157"/>
                </a:cubicBezTo>
                <a:cubicBezTo>
                  <a:pt x="f987" y="f1158"/>
                  <a:pt x="f987" y="f1158"/>
                  <a:pt x="f986" y="f1159"/>
                </a:cubicBezTo>
                <a:cubicBezTo>
                  <a:pt x="f986" y="f1159"/>
                  <a:pt x="f984" y="f1160"/>
                  <a:pt x="f984" y="f1159"/>
                </a:cubicBezTo>
                <a:cubicBezTo>
                  <a:pt x="f983" y="f1159"/>
                  <a:pt x="f983" y="f1159"/>
                  <a:pt x="f983" y="f1159"/>
                </a:cubicBezTo>
                <a:cubicBezTo>
                  <a:pt x="f983" y="f1159"/>
                  <a:pt x="f982" y="f1159"/>
                  <a:pt x="f982" y="f1158"/>
                </a:cubicBezTo>
                <a:cubicBezTo>
                  <a:pt x="f982" y="f1158"/>
                  <a:pt x="f982" y="f1158"/>
                  <a:pt x="f982" y="f1158"/>
                </a:cubicBezTo>
                <a:cubicBezTo>
                  <a:pt x="f982" y="f1158"/>
                  <a:pt x="f981" y="f1157"/>
                  <a:pt x="f981" y="f1158"/>
                </a:cubicBezTo>
                <a:cubicBezTo>
                  <a:pt x="f981" y="f1158"/>
                  <a:pt x="f981" y="f1158"/>
                  <a:pt x="f981" y="f1158"/>
                </a:cubicBezTo>
                <a:cubicBezTo>
                  <a:pt x="f981" y="f1159"/>
                  <a:pt x="f981" y="f1159"/>
                  <a:pt x="f981" y="f1160"/>
                </a:cubicBezTo>
                <a:cubicBezTo>
                  <a:pt x="f981" y="f1160"/>
                  <a:pt x="f981" y="f1160"/>
                  <a:pt x="f981" y="f2"/>
                </a:cubicBezTo>
                <a:cubicBezTo>
                  <a:pt x="f981" y="f1161"/>
                  <a:pt x="f980" y="f1161"/>
                  <a:pt x="f980" y="f1161"/>
                </a:cubicBezTo>
                <a:cubicBezTo>
                  <a:pt x="f979" y="f1162"/>
                  <a:pt x="f978" y="f1162"/>
                  <a:pt x="f977" y="f1162"/>
                </a:cubicBezTo>
                <a:cubicBezTo>
                  <a:pt x="f976" y="f1162"/>
                  <a:pt x="f976" y="f1188"/>
                  <a:pt x="f975" y="f1188"/>
                </a:cubicBezTo>
                <a:cubicBezTo>
                  <a:pt x="f974" y="f1188"/>
                  <a:pt x="f973" y="f1163"/>
                  <a:pt x="f972" y="f1163"/>
                </a:cubicBezTo>
                <a:cubicBezTo>
                  <a:pt x="f972" y="f1163"/>
                  <a:pt x="f971" y="f1188"/>
                  <a:pt x="f971" y="f1188"/>
                </a:cubicBezTo>
                <a:cubicBezTo>
                  <a:pt x="f972" y="f1188"/>
                  <a:pt x="f972" y="f1188"/>
                  <a:pt x="f972" y="f1162"/>
                </a:cubicBezTo>
                <a:cubicBezTo>
                  <a:pt x="f973" y="f1161"/>
                  <a:pt x="f971" y="f1161"/>
                  <a:pt x="f972" y="f2"/>
                </a:cubicBezTo>
                <a:cubicBezTo>
                  <a:pt x="f972" y="f2"/>
                  <a:pt x="f973" y="f2"/>
                  <a:pt x="f974" y="f1160"/>
                </a:cubicBezTo>
                <a:cubicBezTo>
                  <a:pt x="f974" y="f1160"/>
                  <a:pt x="f974" y="f1160"/>
                  <a:pt x="f975" y="f1160"/>
                </a:cubicBezTo>
                <a:cubicBezTo>
                  <a:pt x="f975" y="f1160"/>
                  <a:pt x="f975" y="f1160"/>
                  <a:pt x="f976" y="f1160"/>
                </a:cubicBezTo>
                <a:cubicBezTo>
                  <a:pt x="f976" y="f1160"/>
                  <a:pt x="f976" y="f1160"/>
                  <a:pt x="f977" y="f1160"/>
                </a:cubicBezTo>
                <a:cubicBezTo>
                  <a:pt x="f977" y="f1160"/>
                  <a:pt x="f978" y="f1160"/>
                  <a:pt x="f978" y="f1160"/>
                </a:cubicBezTo>
                <a:cubicBezTo>
                  <a:pt x="f979" y="f1159"/>
                  <a:pt x="f979" y="f1159"/>
                  <a:pt x="f979" y="f1159"/>
                </a:cubicBezTo>
                <a:cubicBezTo>
                  <a:pt x="f979" y="f1159"/>
                  <a:pt x="f980" y="f1159"/>
                  <a:pt x="f980" y="f1158"/>
                </a:cubicBezTo>
                <a:cubicBezTo>
                  <a:pt x="f981" y="f1158"/>
                  <a:pt x="f980" y="f1157"/>
                  <a:pt x="f980" y="f1156"/>
                </a:cubicBezTo>
                <a:cubicBezTo>
                  <a:pt x="f980" y="f1156"/>
                  <a:pt x="f981" y="f1156"/>
                  <a:pt x="f981" y="f1156"/>
                </a:cubicBezTo>
                <a:cubicBezTo>
                  <a:pt x="f981" y="f1156"/>
                  <a:pt x="f981" y="f1157"/>
                  <a:pt x="f982" y="f1157"/>
                </a:cubicBezTo>
                <a:cubicBezTo>
                  <a:pt x="f983" y="f1157"/>
                  <a:pt x="f984" y="f1157"/>
                  <a:pt x="f984" y="f1156"/>
                </a:cubicBezTo>
                <a:cubicBezTo>
                  <a:pt x="f985" y="f1155"/>
                  <a:pt x="f985" y="f1155"/>
                  <a:pt x="f986" y="f1155"/>
                </a:cubicBezTo>
                <a:cubicBezTo>
                  <a:pt x="f987" y="f1154"/>
                  <a:pt x="f988" y="f1154"/>
                  <a:pt x="f989" y="f1154"/>
                </a:cubicBezTo>
                <a:cubicBezTo>
                  <a:pt x="f989" y="f1153"/>
                  <a:pt x="f990" y="f1153"/>
                  <a:pt x="f991" y="f1153"/>
                </a:cubicBezTo>
                <a:cubicBezTo>
                  <a:pt x="f991" y="f1153"/>
                  <a:pt x="f992" y="f1153"/>
                  <a:pt x="f992" y="f1153"/>
                </a:cubicBezTo>
                <a:cubicBezTo>
                  <a:pt x="f992" y="f1153"/>
                  <a:pt x="f993" y="f1152"/>
                  <a:pt x="f993" y="f1152"/>
                </a:cubicBezTo>
                <a:cubicBezTo>
                  <a:pt x="f993" y="f1152"/>
                  <a:pt x="f994" y="f1152"/>
                  <a:pt x="f994" y="f1152"/>
                </a:cubicBezTo>
                <a:cubicBezTo>
                  <a:pt x="f995" y="f1152"/>
                  <a:pt x="f995" y="f1152"/>
                  <a:pt x="f995" y="f1152"/>
                </a:cubicBezTo>
                <a:cubicBezTo>
                  <a:pt x="f996" y="f1152"/>
                  <a:pt x="f996" y="f1153"/>
                  <a:pt x="f996" y="f1153"/>
                </a:cubicBezTo>
                <a:cubicBezTo>
                  <a:pt x="f996" y="f1154"/>
                  <a:pt x="f996" y="f1154"/>
                  <a:pt x="f997" y="f1153"/>
                </a:cubicBezTo>
                <a:cubicBezTo>
                  <a:pt x="f997" y="f1153"/>
                  <a:pt x="f997" y="f1152"/>
                  <a:pt x="f997" y="f1152"/>
                </a:cubicBezTo>
                <a:cubicBezTo>
                  <a:pt x="f996" y="f1151"/>
                  <a:pt x="f996" y="f1152"/>
                  <a:pt x="f996" y="f1151"/>
                </a:cubicBezTo>
                <a:cubicBezTo>
                  <a:pt x="f995" y="f1151"/>
                  <a:pt x="f995" y="f1151"/>
                  <a:pt x="f995" y="f1151"/>
                </a:cubicBezTo>
                <a:cubicBezTo>
                  <a:pt x="f995" y="f1151"/>
                  <a:pt x="f995" y="f1151"/>
                  <a:pt x="f995" y="f1151"/>
                </a:cubicBezTo>
                <a:cubicBezTo>
                  <a:pt x="f994" y="f1151"/>
                  <a:pt x="f994" y="f1150"/>
                  <a:pt x="f995" y="f1150"/>
                </a:cubicBezTo>
                <a:cubicBezTo>
                  <a:pt x="f995" y="f1149"/>
                  <a:pt x="f996" y="f1149"/>
                  <a:pt x="f997" y="f1149"/>
                </a:cubicBezTo>
                <a:cubicBezTo>
                  <a:pt x="f997" y="f1189"/>
                  <a:pt x="f998" y="f1189"/>
                  <a:pt x="f998" y="f1148"/>
                </a:cubicBezTo>
                <a:cubicBezTo>
                  <a:pt x="f998" y="f1147"/>
                  <a:pt x="f997" y="f1147"/>
                  <a:pt x="f996" y="f1146"/>
                </a:cubicBezTo>
                <a:cubicBezTo>
                  <a:pt x="f996" y="f1146"/>
                  <a:pt x="f995" y="f1145"/>
                  <a:pt x="f995" y="f1144"/>
                </a:cubicBezTo>
                <a:cubicBezTo>
                  <a:pt x="f994" y="f1144"/>
                  <a:pt x="f993" y="f1143"/>
                  <a:pt x="f993" y="f1143"/>
                </a:cubicBezTo>
                <a:cubicBezTo>
                  <a:pt x="f993" y="f1190"/>
                  <a:pt x="f994" y="f1190"/>
                  <a:pt x="f994" y="f1190"/>
                </a:cubicBezTo>
                <a:cubicBezTo>
                  <a:pt x="f994" y="f1190"/>
                  <a:pt x="f994" y="f1142"/>
                  <a:pt x="f994" y="f1142"/>
                </a:cubicBezTo>
                <a:cubicBezTo>
                  <a:pt x="f994" y="f1141"/>
                  <a:pt x="f993" y="f1141"/>
                  <a:pt x="f993" y="f1191"/>
                </a:cubicBezTo>
                <a:cubicBezTo>
                  <a:pt x="f992" y="f1191"/>
                  <a:pt x="f992" y="f1140"/>
                  <a:pt x="f992" y="f1140"/>
                </a:cubicBezTo>
                <a:cubicBezTo>
                  <a:pt x="f992" y="f1192"/>
                  <a:pt x="f992" y="f1192"/>
                  <a:pt x="f991" y="f1139"/>
                </a:cubicBezTo>
                <a:cubicBezTo>
                  <a:pt x="f991" y="f1139"/>
                  <a:pt x="f989" y="f1139"/>
                  <a:pt x="f990" y="f1283"/>
                </a:cubicBezTo>
                <a:cubicBezTo>
                  <a:pt x="f990" y="f1283"/>
                  <a:pt x="f992" y="f1283"/>
                  <a:pt x="f990" y="f1138"/>
                </a:cubicBezTo>
                <a:cubicBezTo>
                  <a:pt x="f990" y="f1137"/>
                  <a:pt x="f989" y="f1137"/>
                  <a:pt x="f989" y="f1136"/>
                </a:cubicBezTo>
                <a:cubicBezTo>
                  <a:pt x="f989" y="f1136"/>
                  <a:pt x="f988" y="f1135"/>
                  <a:pt x="f988" y="f1134"/>
                </a:cubicBezTo>
                <a:cubicBezTo>
                  <a:pt x="f988" y="f1134"/>
                  <a:pt x="f989" y="f1135"/>
                  <a:pt x="f989" y="f1136"/>
                </a:cubicBezTo>
                <a:cubicBezTo>
                  <a:pt x="f990" y="f1136"/>
                  <a:pt x="f990" y="f1136"/>
                  <a:pt x="f991" y="f1136"/>
                </a:cubicBezTo>
                <a:cubicBezTo>
                  <a:pt x="f991" y="f1138"/>
                  <a:pt x="f991" y="f1136"/>
                  <a:pt x="f991" y="f1136"/>
                </a:cubicBezTo>
                <a:cubicBezTo>
                  <a:pt x="f991" y="f1135"/>
                  <a:pt x="f991" y="f1134"/>
                  <a:pt x="f991" y="f1134"/>
                </a:cubicBezTo>
                <a:cubicBezTo>
                  <a:pt x="f991" y="f1134"/>
                  <a:pt x="f992" y="f1134"/>
                  <a:pt x="f992" y="f1134"/>
                </a:cubicBezTo>
                <a:cubicBezTo>
                  <a:pt x="f992" y="f1134"/>
                  <a:pt x="f992" y="f1134"/>
                  <a:pt x="f992" y="f1134"/>
                </a:cubicBezTo>
                <a:cubicBezTo>
                  <a:pt x="f992" y="f1135"/>
                  <a:pt x="f993" y="f1135"/>
                  <a:pt x="f993" y="f1135"/>
                </a:cubicBezTo>
                <a:cubicBezTo>
                  <a:pt x="f993" y="f1136"/>
                  <a:pt x="f992" y="f1136"/>
                  <a:pt x="f992" y="f1136"/>
                </a:cubicBezTo>
                <a:cubicBezTo>
                  <a:pt x="f992" y="f1137"/>
                  <a:pt x="f992" y="f1137"/>
                  <a:pt x="f992" y="f1137"/>
                </a:cubicBezTo>
                <a:cubicBezTo>
                  <a:pt x="f993" y="f1138"/>
                  <a:pt x="f993" y="f1283"/>
                  <a:pt x="f994" y="f1138"/>
                </a:cubicBezTo>
                <a:cubicBezTo>
                  <a:pt x="f995" y="f1138"/>
                  <a:pt x="f995" y="f1138"/>
                  <a:pt x="f995" y="f1137"/>
                </a:cubicBezTo>
                <a:cubicBezTo>
                  <a:pt x="f995" y="f1136"/>
                  <a:pt x="f995" y="f1136"/>
                  <a:pt x="f995" y="f1136"/>
                </a:cubicBezTo>
                <a:cubicBezTo>
                  <a:pt x="f995" y="f1135"/>
                  <a:pt x="f994" y="f1135"/>
                  <a:pt x="f994" y="f1135"/>
                </a:cubicBezTo>
                <a:cubicBezTo>
                  <a:pt x="f994" y="f1134"/>
                  <a:pt x="f994" y="f1134"/>
                  <a:pt x="f994" y="f1134"/>
                </a:cubicBezTo>
                <a:cubicBezTo>
                  <a:pt x="f995" y="f1133"/>
                  <a:pt x="f995" y="f1133"/>
                  <a:pt x="f995" y="f1133"/>
                </a:cubicBezTo>
                <a:cubicBezTo>
                  <a:pt x="f995" y="f1132"/>
                  <a:pt x="f994" y="f1132"/>
                  <a:pt x="f994" y="f1132"/>
                </a:cubicBezTo>
                <a:cubicBezTo>
                  <a:pt x="f993" y="f1131"/>
                  <a:pt x="f993" y="f1130"/>
                  <a:pt x="f992" y="f1130"/>
                </a:cubicBezTo>
                <a:cubicBezTo>
                  <a:pt x="f992" y="f1129"/>
                  <a:pt x="f992" y="f1128"/>
                  <a:pt x="f991" y="f1128"/>
                </a:cubicBezTo>
                <a:cubicBezTo>
                  <a:pt x="f991" y="f1127"/>
                  <a:pt x="f989" y="f1127"/>
                  <a:pt x="f990" y="f1126"/>
                </a:cubicBezTo>
                <a:cubicBezTo>
                  <a:pt x="f990" y="f1126"/>
                  <a:pt x="f990" y="f1127"/>
                  <a:pt x="f991" y="f1127"/>
                </a:cubicBezTo>
                <a:cubicBezTo>
                  <a:pt x="f991" y="f1127"/>
                  <a:pt x="f992" y="f1128"/>
                  <a:pt x="f992" y="f1128"/>
                </a:cubicBezTo>
                <a:cubicBezTo>
                  <a:pt x="f993" y="f1129"/>
                  <a:pt x="f993" y="f1129"/>
                  <a:pt x="f994" y="f1130"/>
                </a:cubicBezTo>
                <a:cubicBezTo>
                  <a:pt x="f994" y="f1131"/>
                  <a:pt x="f995" y="f1131"/>
                  <a:pt x="f996" y="f1131"/>
                </a:cubicBezTo>
                <a:cubicBezTo>
                  <a:pt x="f998" y="f1132"/>
                  <a:pt x="f996" y="f1134"/>
                  <a:pt x="f998" y="f1134"/>
                </a:cubicBezTo>
                <a:cubicBezTo>
                  <a:pt x="f998" y="f1135"/>
                  <a:pt x="f998" y="f1134"/>
                  <a:pt x="f999" y="f1135"/>
                </a:cubicBezTo>
                <a:cubicBezTo>
                  <a:pt x="f999" y="f1135"/>
                  <a:pt x="f999" y="f1135"/>
                  <a:pt x="f999" y="f1136"/>
                </a:cubicBezTo>
                <a:cubicBezTo>
                  <a:pt x="f999" y="f1137"/>
                  <a:pt x="f1000" y="f1137"/>
                  <a:pt x="f1001" y="f1137"/>
                </a:cubicBezTo>
                <a:cubicBezTo>
                  <a:pt x="f1001" y="f1137"/>
                  <a:pt x="f1001" y="f1138"/>
                  <a:pt x="f1002" y="f1138"/>
                </a:cubicBezTo>
                <a:cubicBezTo>
                  <a:pt x="f1002" y="f1138"/>
                  <a:pt x="f1002" y="f1138"/>
                  <a:pt x="f1003" y="f1138"/>
                </a:cubicBezTo>
                <a:cubicBezTo>
                  <a:pt x="f1003" y="f1138"/>
                  <a:pt x="f1003" y="f1283"/>
                  <a:pt x="f1003" y="f1283"/>
                </a:cubicBezTo>
                <a:cubicBezTo>
                  <a:pt x="f1004" y="f1283"/>
                  <a:pt x="f1004" y="f1139"/>
                  <a:pt x="f1004" y="f1139"/>
                </a:cubicBezTo>
                <a:cubicBezTo>
                  <a:pt x="f1004" y="f1139"/>
                  <a:pt x="f1003" y="f1283"/>
                  <a:pt x="f1002" y="f1283"/>
                </a:cubicBezTo>
                <a:cubicBezTo>
                  <a:pt x="f1002" y="f1283"/>
                  <a:pt x="f1002" y="f1283"/>
                  <a:pt x="f1001" y="f1283"/>
                </a:cubicBezTo>
                <a:cubicBezTo>
                  <a:pt x="f1001" y="f1283"/>
                  <a:pt x="f1001" y="f1138"/>
                  <a:pt x="f1000" y="f1138"/>
                </a:cubicBezTo>
                <a:cubicBezTo>
                  <a:pt x="f1000" y="f1138"/>
                  <a:pt x="f999" y="f1138"/>
                  <a:pt x="f998" y="f1138"/>
                </a:cubicBezTo>
                <a:cubicBezTo>
                  <a:pt x="f997" y="f1283"/>
                  <a:pt x="f997" y="f1138"/>
                  <a:pt x="f997" y="f1139"/>
                </a:cubicBezTo>
                <a:cubicBezTo>
                  <a:pt x="f997" y="f1139"/>
                  <a:pt x="f997" y="f1192"/>
                  <a:pt x="f997" y="f1140"/>
                </a:cubicBezTo>
                <a:cubicBezTo>
                  <a:pt x="f998" y="f1191"/>
                  <a:pt x="f998" y="f1191"/>
                  <a:pt x="f999" y="f1191"/>
                </a:cubicBezTo>
                <a:cubicBezTo>
                  <a:pt x="f1000" y="f1191"/>
                  <a:pt x="f1000" y="f1141"/>
                  <a:pt x="f1000" y="f1141"/>
                </a:cubicBezTo>
                <a:cubicBezTo>
                  <a:pt x="f1001" y="f1141"/>
                  <a:pt x="f1002" y="f1141"/>
                  <a:pt x="f1003" y="f1141"/>
                </a:cubicBezTo>
                <a:cubicBezTo>
                  <a:pt x="f1003" y="f1142"/>
                  <a:pt x="f1004" y="f1142"/>
                  <a:pt x="f1004" y="f1190"/>
                </a:cubicBezTo>
                <a:cubicBezTo>
                  <a:pt x="f1004" y="f1190"/>
                  <a:pt x="f1003" y="f1143"/>
                  <a:pt x="f1004" y="f1144"/>
                </a:cubicBezTo>
                <a:cubicBezTo>
                  <a:pt x="f1004" y="f1144"/>
                  <a:pt x="f1005" y="f1144"/>
                  <a:pt x="f1005" y="f1145"/>
                </a:cubicBezTo>
                <a:cubicBezTo>
                  <a:pt x="f1005" y="f1145"/>
                  <a:pt x="f1005" y="f1146"/>
                  <a:pt x="f1006" y="f1145"/>
                </a:cubicBezTo>
                <a:cubicBezTo>
                  <a:pt x="f1006" y="f1145"/>
                  <a:pt x="f1006" y="f1144"/>
                  <a:pt x="f1006" y="f1143"/>
                </a:cubicBezTo>
                <a:cubicBezTo>
                  <a:pt x="f1006" y="f1143"/>
                  <a:pt x="f1006" y="f1190"/>
                  <a:pt x="f1006" y="f1190"/>
                </a:cubicBezTo>
                <a:cubicBezTo>
                  <a:pt x="f1006" y="f1142"/>
                  <a:pt x="f1007" y="f1142"/>
                  <a:pt x="f1008" y="f1142"/>
                </a:cubicBezTo>
                <a:cubicBezTo>
                  <a:pt x="f1008" y="f1142"/>
                  <a:pt x="f1008" y="f1190"/>
                  <a:pt x="f1008" y="f1190"/>
                </a:cubicBezTo>
                <a:cubicBezTo>
                  <a:pt x="f1008" y="f1190"/>
                  <a:pt x="f1008" y="f1190"/>
                  <a:pt x="f1008" y="f1190"/>
                </a:cubicBezTo>
                <a:cubicBezTo>
                  <a:pt x="f1009" y="f1190"/>
                  <a:pt x="f1009" y="f1143"/>
                  <a:pt x="f1009" y="f1143"/>
                </a:cubicBezTo>
                <a:cubicBezTo>
                  <a:pt x="f1009" y="f1143"/>
                  <a:pt x="f1008" y="f1143"/>
                  <a:pt x="f1008" y="f1144"/>
                </a:cubicBezTo>
                <a:cubicBezTo>
                  <a:pt x="f1008" y="f1144"/>
                  <a:pt x="f1009" y="f1144"/>
                  <a:pt x="f1009" y="f1145"/>
                </a:cubicBezTo>
                <a:cubicBezTo>
                  <a:pt x="f1009" y="f1145"/>
                  <a:pt x="f1009" y="f1146"/>
                  <a:pt x="f1009" y="f1146"/>
                </a:cubicBezTo>
                <a:cubicBezTo>
                  <a:pt x="f1010" y="f1147"/>
                  <a:pt x="f1010" y="f1147"/>
                  <a:pt x="f1011" y="f1148"/>
                </a:cubicBezTo>
                <a:cubicBezTo>
                  <a:pt x="f1012" y="f1148"/>
                  <a:pt x="f1012" y="f1147"/>
                  <a:pt x="f1013" y="f1147"/>
                </a:cubicBezTo>
                <a:cubicBezTo>
                  <a:pt x="f1013" y="f1147"/>
                  <a:pt x="f1014" y="f1147"/>
                  <a:pt x="f1014" y="f1147"/>
                </a:cubicBezTo>
                <a:cubicBezTo>
                  <a:pt x="f1014" y="f1147"/>
                  <a:pt x="f1015" y="f1147"/>
                  <a:pt x="f1016" y="f1147"/>
                </a:cubicBezTo>
                <a:cubicBezTo>
                  <a:pt x="f1016" y="f1147"/>
                  <a:pt x="f1017" y="f1147"/>
                  <a:pt x="f1017" y="f1148"/>
                </a:cubicBezTo>
                <a:cubicBezTo>
                  <a:pt x="f1017" y="f1148"/>
                  <a:pt x="f1016" y="f1148"/>
                  <a:pt x="f1017" y="f1148"/>
                </a:cubicBezTo>
                <a:cubicBezTo>
                  <a:pt x="f1017" y="f1189"/>
                  <a:pt x="f1017" y="f1189"/>
                  <a:pt x="f1018" y="f1189"/>
                </a:cubicBezTo>
                <a:cubicBezTo>
                  <a:pt x="f1018" y="f1149"/>
                  <a:pt x="f1019" y="f1149"/>
                  <a:pt x="f1020" y="f1149"/>
                </a:cubicBezTo>
                <a:cubicBezTo>
                  <a:pt x="f1021" y="f1149"/>
                  <a:pt x="f1022" y="f1149"/>
                  <a:pt x="f1023" y="f1189"/>
                </a:cubicBezTo>
                <a:cubicBezTo>
                  <a:pt x="f1024" y="f1189"/>
                  <a:pt x="f1026" y="f1189"/>
                  <a:pt x="f1027" y="f1189"/>
                </a:cubicBezTo>
                <a:cubicBezTo>
                  <a:pt x="f1030" y="f1189"/>
                  <a:pt x="f1031" y="f1189"/>
                  <a:pt x="f1033" y="f1148"/>
                </a:cubicBezTo>
                <a:cubicBezTo>
                  <a:pt x="f1034" y="f1148"/>
                  <a:pt x="f1036" y="f1148"/>
                  <a:pt x="f1038" y="f1148"/>
                </a:cubicBezTo>
                <a:cubicBezTo>
                  <a:pt x="f1040" y="f1148"/>
                  <a:pt x="f1041" y="f1148"/>
                  <a:pt x="f1043" y="f1148"/>
                </a:cubicBezTo>
                <a:cubicBezTo>
                  <a:pt x="f1045" y="f1148"/>
                  <a:pt x="f1046" y="f1147"/>
                  <a:pt x="f1048" y="f1147"/>
                </a:cubicBezTo>
                <a:cubicBezTo>
                  <a:pt x="f1050" y="f1147"/>
                  <a:pt x="f1051" y="f1147"/>
                  <a:pt x="f1053" y="f1147"/>
                </a:cubicBezTo>
                <a:cubicBezTo>
                  <a:pt x="f1054" y="f1147"/>
                  <a:pt x="f1055" y="f1147"/>
                  <a:pt x="f1056" y="f1147"/>
                </a:cubicBezTo>
                <a:cubicBezTo>
                  <a:pt x="f1057" y="f1147"/>
                  <a:pt x="f1058" y="f1147"/>
                  <a:pt x="f1059" y="f1147"/>
                </a:cubicBezTo>
                <a:cubicBezTo>
                  <a:pt x="f1061" y="f1147"/>
                  <a:pt x="f1062" y="f1147"/>
                  <a:pt x="f1063" y="f1147"/>
                </a:cubicBezTo>
                <a:cubicBezTo>
                  <a:pt x="f1064" y="f1147"/>
                  <a:pt x="f1064" y="f1147"/>
                  <a:pt x="f1065" y="f1147"/>
                </a:cubicBezTo>
                <a:cubicBezTo>
                  <a:pt x="f1065" y="f1147"/>
                  <a:pt x="f1066" y="f1147"/>
                  <a:pt x="f1066" y="f1147"/>
                </a:cubicBezTo>
                <a:cubicBezTo>
                  <a:pt x="f1068" y="f1148"/>
                  <a:pt x="f1069" y="f1148"/>
                  <a:pt x="f1071" y="f1148"/>
                </a:cubicBezTo>
                <a:cubicBezTo>
                  <a:pt x="f1073" y="f1189"/>
                  <a:pt x="f1074" y="f1189"/>
                  <a:pt x="f1076" y="f1189"/>
                </a:cubicBezTo>
                <a:cubicBezTo>
                  <a:pt x="f1077" y="f1189"/>
                  <a:pt x="f1078" y="f1189"/>
                  <a:pt x="f1079" y="f1189"/>
                </a:cubicBezTo>
                <a:cubicBezTo>
                  <a:pt x="f1080" y="f1189"/>
                  <a:pt x="f1080" y="f1149"/>
                  <a:pt x="f1081" y="f1150"/>
                </a:cubicBezTo>
                <a:cubicBezTo>
                  <a:pt x="f1081" y="f1150"/>
                  <a:pt x="f1082" y="f1150"/>
                  <a:pt x="f1082" y="f1150"/>
                </a:cubicBezTo>
                <a:cubicBezTo>
                  <a:pt x="f1082" y="f1150"/>
                  <a:pt x="f1083" y="f1150"/>
                  <a:pt x="f1083" y="f1150"/>
                </a:cubicBezTo>
                <a:cubicBezTo>
                  <a:pt x="f1083" y="f1150"/>
                  <a:pt x="f1084" y="f1150"/>
                  <a:pt x="f1083" y="f1151"/>
                </a:cubicBezTo>
                <a:cubicBezTo>
                  <a:pt x="f1083" y="f1151"/>
                  <a:pt x="f1082" y="f1151"/>
                  <a:pt x="f1082" y="f1151"/>
                </a:cubicBezTo>
                <a:cubicBezTo>
                  <a:pt x="f1081" y="f1151"/>
                  <a:pt x="f1081" y="f1152"/>
                  <a:pt x="f1080" y="f1152"/>
                </a:cubicBezTo>
                <a:cubicBezTo>
                  <a:pt x="f1079" y="f1152"/>
                  <a:pt x="f1079" y="f1152"/>
                  <a:pt x="f1079" y="f1153"/>
                </a:cubicBezTo>
                <a:cubicBezTo>
                  <a:pt x="f1079" y="f1153"/>
                  <a:pt x="f1080" y="f1153"/>
                  <a:pt x="f1080" y="f1153"/>
                </a:cubicBezTo>
                <a:cubicBezTo>
                  <a:pt x="f1081" y="f1154"/>
                  <a:pt x="f1079" y="f1154"/>
                  <a:pt x="f1079" y="f1154"/>
                </a:cubicBezTo>
                <a:cubicBezTo>
                  <a:pt x="f1078" y="f1154"/>
                  <a:pt x="f1078" y="f1154"/>
                  <a:pt x="f1077" y="f1154"/>
                </a:cubicBezTo>
                <a:cubicBezTo>
                  <a:pt x="f1077" y="f1155"/>
                  <a:pt x="f1077" y="f1155"/>
                  <a:pt x="f1076" y="f1155"/>
                </a:cubicBezTo>
                <a:cubicBezTo>
                  <a:pt x="f1076" y="f1155"/>
                  <a:pt x="f1075" y="f1155"/>
                  <a:pt x="f1075" y="f1156"/>
                </a:cubicBezTo>
                <a:cubicBezTo>
                  <a:pt x="f1075" y="f1156"/>
                  <a:pt x="f1075" y="f1156"/>
                  <a:pt x="f1074" y="f1156"/>
                </a:cubicBezTo>
                <a:cubicBezTo>
                  <a:pt x="f1074" y="f1157"/>
                  <a:pt x="f1073" y="f1156"/>
                  <a:pt x="f1073" y="f1156"/>
                </a:cubicBezTo>
                <a:cubicBezTo>
                  <a:pt x="f1073" y="f1156"/>
                  <a:pt x="f1072" y="f1156"/>
                  <a:pt x="f1072" y="f1156"/>
                </a:cubicBezTo>
                <a:cubicBezTo>
                  <a:pt x="f1070" y="f1156"/>
                  <a:pt x="f1067" y="f1156"/>
                  <a:pt x="f1066" y="f1158"/>
                </a:cubicBezTo>
                <a:cubicBezTo>
                  <a:pt x="f1066" y="f1158"/>
                  <a:pt x="f1066" y="f1158"/>
                  <a:pt x="f1066" y="f1158"/>
                </a:cubicBezTo>
                <a:cubicBezTo>
                  <a:pt x="f1066" y="f1158"/>
                  <a:pt x="f1066" y="f1158"/>
                  <a:pt x="f1066" y="f1159"/>
                </a:cubicBezTo>
                <a:cubicBezTo>
                  <a:pt x="f1065" y="f1160"/>
                  <a:pt x="f1067" y="f1159"/>
                  <a:pt x="f1067" y="f1160"/>
                </a:cubicBezTo>
                <a:cubicBezTo>
                  <a:pt x="f1067" y="f2"/>
                  <a:pt x="f1067" y="f2"/>
                  <a:pt x="f1067" y="f2"/>
                </a:cubicBezTo>
                <a:cubicBezTo>
                  <a:pt x="f1067" y="f1161"/>
                  <a:pt x="f1068" y="f1161"/>
                  <a:pt x="f1068" y="f1161"/>
                </a:cubicBezTo>
                <a:cubicBezTo>
                  <a:pt x="f1068" y="f1162"/>
                  <a:pt x="f1069" y="f1162"/>
                  <a:pt x="f1069" y="f1188"/>
                </a:cubicBezTo>
                <a:cubicBezTo>
                  <a:pt x="f1070" y="f1188"/>
                  <a:pt x="f1071" y="f1188"/>
                  <a:pt x="f1071" y="f1163"/>
                </a:cubicBezTo>
                <a:cubicBezTo>
                  <a:pt x="f1072" y="f1164"/>
                  <a:pt x="f1072" y="f1164"/>
                  <a:pt x="f1073" y="f1164"/>
                </a:cubicBezTo>
                <a:cubicBezTo>
                  <a:pt x="f1074" y="f1164"/>
                  <a:pt x="f1074" y="f1165"/>
                  <a:pt x="f1075" y="f1166"/>
                </a:cubicBezTo>
                <a:cubicBezTo>
                  <a:pt x="f1076" y="f1166"/>
                  <a:pt x="f1076" y="f1166"/>
                  <a:pt x="f1077" y="f1166"/>
                </a:cubicBezTo>
                <a:cubicBezTo>
                  <a:pt x="f1078" y="f1167"/>
                  <a:pt x="f1079" y="f1167"/>
                  <a:pt x="f1080" y="f1167"/>
                </a:cubicBezTo>
                <a:cubicBezTo>
                  <a:pt x="f1080" y="f1167"/>
                  <a:pt x="f1081" y="f1167"/>
                  <a:pt x="f1081" y="f1168"/>
                </a:cubicBezTo>
                <a:cubicBezTo>
                  <a:pt x="f1081" y="f1168"/>
                  <a:pt x="f1082" y="f1168"/>
                  <a:pt x="f1082" y="f1168"/>
                </a:cubicBezTo>
                <a:cubicBezTo>
                  <a:pt x="f1083" y="f1168"/>
                  <a:pt x="f1084" y="f1169"/>
                  <a:pt x="f1085" y="f1169"/>
                </a:cubicBezTo>
                <a:cubicBezTo>
                  <a:pt x="f1085" y="f1169"/>
                  <a:pt x="f1086" y="f1170"/>
                  <a:pt x="f1087" y="f1170"/>
                </a:cubicBezTo>
                <a:cubicBezTo>
                  <a:pt x="f1088" y="f1170"/>
                  <a:pt x="f1090" y="f1170"/>
                  <a:pt x="f1091" y="f1170"/>
                </a:cubicBezTo>
                <a:cubicBezTo>
                  <a:pt x="f1091" y="f1170"/>
                  <a:pt x="f1092" y="f1169"/>
                  <a:pt x="f1093" y="f1169"/>
                </a:cubicBezTo>
                <a:cubicBezTo>
                  <a:pt x="f1093" y="f1168"/>
                  <a:pt x="f1092" y="f1168"/>
                  <a:pt x="f1092" y="f1168"/>
                </a:cubicBezTo>
                <a:cubicBezTo>
                  <a:pt x="f1091" y="f1168"/>
                  <a:pt x="f1091" y="f1168"/>
                  <a:pt x="f1091" y="f1167"/>
                </a:cubicBezTo>
                <a:cubicBezTo>
                  <a:pt x="f1090" y="f1167"/>
                  <a:pt x="f1090" y="f1167"/>
                  <a:pt x="f1090" y="f1167"/>
                </a:cubicBezTo>
                <a:cubicBezTo>
                  <a:pt x="f1089" y="f1166"/>
                  <a:pt x="f1090" y="f1166"/>
                  <a:pt x="f1090" y="f1166"/>
                </a:cubicBezTo>
                <a:cubicBezTo>
                  <a:pt x="f1091" y="f1166"/>
                  <a:pt x="f1091" y="f1167"/>
                  <a:pt x="f1091" y="f1167"/>
                </a:cubicBezTo>
                <a:cubicBezTo>
                  <a:pt x="f1092" y="f1167"/>
                  <a:pt x="f1092" y="f1167"/>
                  <a:pt x="f1093" y="f1167"/>
                </a:cubicBezTo>
                <a:cubicBezTo>
                  <a:pt x="f1094" y="f1167"/>
                  <a:pt x="f1095" y="f1167"/>
                  <a:pt x="f1096" y="f1167"/>
                </a:cubicBezTo>
                <a:cubicBezTo>
                  <a:pt x="f1097" y="f1167"/>
                  <a:pt x="f1097" y="f1168"/>
                  <a:pt x="f1098" y="f1168"/>
                </a:cubicBezTo>
                <a:cubicBezTo>
                  <a:pt x="f1099" y="f1167"/>
                  <a:pt x="f1100" y="f1167"/>
                  <a:pt x="f1101" y="f1167"/>
                </a:cubicBezTo>
                <a:cubicBezTo>
                  <a:pt x="f1102" y="f1167"/>
                  <a:pt x="f1103" y="f1168"/>
                  <a:pt x="f1104" y="f1168"/>
                </a:cubicBezTo>
                <a:cubicBezTo>
                  <a:pt x="f1104" y="f1169"/>
                  <a:pt x="f1105" y="f1169"/>
                  <a:pt x="f1106" y="f1169"/>
                </a:cubicBezTo>
                <a:cubicBezTo>
                  <a:pt x="f1117" y="f1169"/>
                  <a:pt x="f1107" y="f1169"/>
                  <a:pt x="f1108" y="f1169"/>
                </a:cubicBezTo>
                <a:cubicBezTo>
                  <a:pt x="f1109" y="f1170"/>
                  <a:pt x="f1110" y="f1170"/>
                  <a:pt x="f1111" y="f1170"/>
                </a:cubicBezTo>
                <a:cubicBezTo>
                  <a:pt x="f1113" y="f1171"/>
                  <a:pt x="f1115" y="f1171"/>
                  <a:pt x="f1116" y="f1172"/>
                </a:cubicBezTo>
                <a:cubicBezTo>
                  <a:pt x="f1119" y="f1174"/>
                  <a:pt x="f1121" y="f1174"/>
                  <a:pt x="f1123" y="f1174"/>
                </a:cubicBezTo>
                <a:cubicBezTo>
                  <a:pt x="f1125" y="f1174"/>
                  <a:pt x="f1127" y="f1174"/>
                  <a:pt x="f1129" y="f1175"/>
                </a:cubicBezTo>
                <a:cubicBezTo>
                  <a:pt x="f1130" y="f1175"/>
                  <a:pt x="f1132" y="f1175"/>
                  <a:pt x="f1133" y="f1175"/>
                </a:cubicBezTo>
                <a:cubicBezTo>
                  <a:pt x="f1135" y="f1176"/>
                  <a:pt x="f1136" y="f1176"/>
                  <a:pt x="f1137" y="f1177"/>
                </a:cubicBezTo>
                <a:cubicBezTo>
                  <a:pt x="f1283" y="f1178"/>
                  <a:pt x="f1192" y="f1179"/>
                  <a:pt x="f1191" y="f1180"/>
                </a:cubicBezTo>
                <a:cubicBezTo>
                  <a:pt x="f1142" y="f1181"/>
                  <a:pt x="f1190" y="f1182"/>
                  <a:pt x="f1144" y="f1183"/>
                </a:cubicBezTo>
                <a:cubicBezTo>
                  <a:pt x="f1145" y="f1184"/>
                  <a:pt x="f1146" y="f1184"/>
                  <a:pt x="f1147" y="f1184"/>
                </a:cubicBezTo>
                <a:cubicBezTo>
                  <a:pt x="f1148" y="f1184"/>
                  <a:pt x="f1148" y="f1184"/>
                  <a:pt x="f1189" y="f1185"/>
                </a:cubicBezTo>
                <a:cubicBezTo>
                  <a:pt x="f1149" y="f1185"/>
                  <a:pt x="f1150" y="f1185"/>
                  <a:pt x="f1151" y="f1185"/>
                </a:cubicBezTo>
                <a:cubicBezTo>
                  <a:pt x="f1152" y="f1185"/>
                  <a:pt x="f1153" y="f1185"/>
                  <a:pt x="f1154" y="f1185"/>
                </a:cubicBezTo>
                <a:cubicBezTo>
                  <a:pt x="f1156" y="f1185"/>
                  <a:pt x="f1157" y="f1186"/>
                  <a:pt x="f1159" y="f1186"/>
                </a:cubicBezTo>
                <a:cubicBezTo>
                  <a:pt x="f1160" y="f1186"/>
                  <a:pt x="f2" y="f1186"/>
                  <a:pt x="f1161" y="f1186"/>
                </a:cubicBezTo>
                <a:cubicBezTo>
                  <a:pt x="f1161" y="f1185"/>
                  <a:pt x="f1162" y="f1185"/>
                  <a:pt x="f1162" y="f1185"/>
                </a:cubicBezTo>
                <a:cubicBezTo>
                  <a:pt x="f1188" y="f1185"/>
                  <a:pt x="f1188" y="f1185"/>
                  <a:pt x="f1163" y="f1185"/>
                </a:cubicBezTo>
                <a:cubicBezTo>
                  <a:pt x="f1163" y="f1185"/>
                  <a:pt x="f1163" y="f1185"/>
                  <a:pt x="f1163" y="f1184"/>
                </a:cubicBezTo>
                <a:cubicBezTo>
                  <a:pt x="f1163" y="f1184"/>
                  <a:pt x="f1188" y="f1183"/>
                  <a:pt x="f1163" y="f1183"/>
                </a:cubicBezTo>
                <a:cubicBezTo>
                  <a:pt x="f1163" y="f1182"/>
                  <a:pt x="f1163" y="f1182"/>
                  <a:pt x="f1163" y="f1182"/>
                </a:cubicBezTo>
                <a:cubicBezTo>
                  <a:pt x="f1163" y="f1181"/>
                  <a:pt x="f1163" y="f1181"/>
                  <a:pt x="f1163" y="f1181"/>
                </a:cubicBezTo>
                <a:cubicBezTo>
                  <a:pt x="f1163" y="f1180"/>
                  <a:pt x="f1163" y="f1179"/>
                  <a:pt x="f1164" y="f1179"/>
                </a:cubicBezTo>
                <a:cubicBezTo>
                  <a:pt x="f1165" y="f1179"/>
                  <a:pt x="f1166" y="f1179"/>
                  <a:pt x="f1167" y="f1179"/>
                </a:cubicBezTo>
                <a:cubicBezTo>
                  <a:pt x="f1167" y="f1178"/>
                  <a:pt x="f1168" y="f1178"/>
                  <a:pt x="f1169" y="f1178"/>
                </a:cubicBezTo>
                <a:cubicBezTo>
                  <a:pt x="f1170" y="f1177"/>
                  <a:pt x="f1171" y="f1177"/>
                  <a:pt x="f1187" y="f1177"/>
                </a:cubicBezTo>
                <a:cubicBezTo>
                  <a:pt x="f1172" y="f1176"/>
                  <a:pt x="f1172" y="f1176"/>
                  <a:pt x="f1173" y="f1176"/>
                </a:cubicBezTo>
                <a:cubicBezTo>
                  <a:pt x="f1174" y="f1176"/>
                  <a:pt x="f1175" y="f1176"/>
                  <a:pt x="f1175" y="f1176"/>
                </a:cubicBezTo>
                <a:cubicBezTo>
                  <a:pt x="f1176" y="f1176"/>
                  <a:pt x="f1177" y="f1175"/>
                  <a:pt x="f1177" y="f1176"/>
                </a:cubicBezTo>
                <a:cubicBezTo>
                  <a:pt x="f1177" y="f1177"/>
                  <a:pt x="f1177" y="f1178"/>
                  <a:pt x="f1176" y="f1179"/>
                </a:cubicBezTo>
                <a:cubicBezTo>
                  <a:pt x="f1176" y="f1179"/>
                  <a:pt x="f1176" y="f1179"/>
                  <a:pt x="f1175" y="f1179"/>
                </a:cubicBezTo>
                <a:cubicBezTo>
                  <a:pt x="f1175" y="f1179"/>
                  <a:pt x="f1175" y="f1180"/>
                  <a:pt x="f1175" y="f1180"/>
                </a:cubicBezTo>
                <a:cubicBezTo>
                  <a:pt x="f1175" y="f1180"/>
                  <a:pt x="f1174" y="f1181"/>
                  <a:pt x="f1174" y="f1181"/>
                </a:cubicBezTo>
                <a:cubicBezTo>
                  <a:pt x="f1174" y="f1181"/>
                  <a:pt x="f1173" y="f1181"/>
                  <a:pt x="f1173" y="f1182"/>
                </a:cubicBezTo>
                <a:cubicBezTo>
                  <a:pt x="f1173" y="f1182"/>
                  <a:pt x="f1174" y="f1182"/>
                  <a:pt x="f1174" y="f1182"/>
                </a:cubicBezTo>
                <a:cubicBezTo>
                  <a:pt x="f1174" y="f1182"/>
                  <a:pt x="f1175" y="f1183"/>
                  <a:pt x="f1175" y="f1183"/>
                </a:cubicBezTo>
                <a:cubicBezTo>
                  <a:pt x="f1176" y="f1183"/>
                  <a:pt x="f1178" y="f1183"/>
                  <a:pt x="f1177" y="f1185"/>
                </a:cubicBezTo>
                <a:cubicBezTo>
                  <a:pt x="f1177" y="f1185"/>
                  <a:pt x="f1177" y="f1185"/>
                  <a:pt x="f1177" y="f1186"/>
                </a:cubicBezTo>
                <a:cubicBezTo>
                  <a:pt x="f1177" y="f1186"/>
                  <a:pt x="f1177" y="f1186"/>
                  <a:pt x="f1177" y="f1186"/>
                </a:cubicBezTo>
                <a:cubicBezTo>
                  <a:pt x="f1178" y="f1193"/>
                  <a:pt x="f1177" y="f1193"/>
                  <a:pt x="f1177" y="f1193"/>
                </a:cubicBezTo>
                <a:cubicBezTo>
                  <a:pt x="f1177" y="f1194"/>
                  <a:pt x="f1177" y="f1194"/>
                  <a:pt x="f1177" y="f1195"/>
                </a:cubicBezTo>
                <a:cubicBezTo>
                  <a:pt x="f1177" y="f1196"/>
                  <a:pt x="f1176" y="f1196"/>
                  <a:pt x="f1177" y="f1197"/>
                </a:cubicBezTo>
                <a:cubicBezTo>
                  <a:pt x="f1177" y="f1198"/>
                  <a:pt x="f1178" y="f1197"/>
                  <a:pt x="f1179" y="f1198"/>
                </a:cubicBezTo>
                <a:cubicBezTo>
                  <a:pt x="f1179" y="f1198"/>
                  <a:pt x="f1178" y="f1198"/>
                  <a:pt x="f1178" y="f1199"/>
                </a:cubicBezTo>
                <a:cubicBezTo>
                  <a:pt x="f1178" y="f1199"/>
                  <a:pt x="f1179" y="f1199"/>
                  <a:pt x="f1179" y="f1199"/>
                </a:cubicBezTo>
                <a:cubicBezTo>
                  <a:pt x="f1180" y="f1199"/>
                  <a:pt x="f1180" y="f1199"/>
                  <a:pt x="f1180" y="f1199"/>
                </a:cubicBezTo>
                <a:cubicBezTo>
                  <a:pt x="f1180" y="f1200"/>
                  <a:pt x="f1181" y="f1200"/>
                  <a:pt x="f1181" y="f1199"/>
                </a:cubicBezTo>
                <a:cubicBezTo>
                  <a:pt x="f1181" y="f1199"/>
                  <a:pt x="f1181" y="f1199"/>
                  <a:pt x="f1181" y="f1199"/>
                </a:cubicBezTo>
                <a:cubicBezTo>
                  <a:pt x="f1181" y="f1199"/>
                  <a:pt x="f1181" y="f1198"/>
                  <a:pt x="f1181" y="f1198"/>
                </a:cubicBezTo>
                <a:cubicBezTo>
                  <a:pt x="f1181" y="f1198"/>
                  <a:pt x="f1180" y="f1198"/>
                  <a:pt x="f1180" y="f1197"/>
                </a:cubicBezTo>
                <a:cubicBezTo>
                  <a:pt x="f1179" y="f1196"/>
                  <a:pt x="f1181" y="f1196"/>
                  <a:pt x="f1181" y="f1196"/>
                </a:cubicBezTo>
                <a:cubicBezTo>
                  <a:pt x="f1182" y="f1196"/>
                  <a:pt x="f1182" y="f1196"/>
                  <a:pt x="f1182" y="f1196"/>
                </a:cubicBezTo>
                <a:cubicBezTo>
                  <a:pt x="f1183" y="f1196"/>
                  <a:pt x="f1183" y="f1195"/>
                  <a:pt x="f1183" y="f1196"/>
                </a:cubicBezTo>
                <a:cubicBezTo>
                  <a:pt x="f1184" y="f1196"/>
                  <a:pt x="f1185" y="f1196"/>
                  <a:pt x="f1185" y="f1195"/>
                </a:cubicBezTo>
                <a:cubicBezTo>
                  <a:pt x="f1185" y="f1195"/>
                  <a:pt x="f1185" y="f1195"/>
                  <a:pt x="f1185" y="f1194"/>
                </a:cubicBezTo>
                <a:cubicBezTo>
                  <a:pt x="f1186" y="f1194"/>
                  <a:pt x="f1186" y="f1194"/>
                  <a:pt x="f1186" y="f1194"/>
                </a:cubicBezTo>
                <a:cubicBezTo>
                  <a:pt x="f1186" y="f1193"/>
                  <a:pt x="f1185" y="f1194"/>
                  <a:pt x="f1185" y="f1194"/>
                </a:cubicBezTo>
                <a:cubicBezTo>
                  <a:pt x="f1185" y="f1194"/>
                  <a:pt x="f1185" y="f1194"/>
                  <a:pt x="f1184" y="f1194"/>
                </a:cubicBezTo>
                <a:cubicBezTo>
                  <a:pt x="f1184" y="f1195"/>
                  <a:pt x="f1184" y="f1195"/>
                  <a:pt x="f1184" y="f1195"/>
                </a:cubicBezTo>
                <a:cubicBezTo>
                  <a:pt x="f1184" y="f1195"/>
                  <a:pt x="f1184" y="f1195"/>
                  <a:pt x="f1183" y="f1195"/>
                </a:cubicBezTo>
                <a:cubicBezTo>
                  <a:pt x="f1183" y="f1195"/>
                  <a:pt x="f1183" y="f1195"/>
                  <a:pt x="f1183" y="f1194"/>
                </a:cubicBezTo>
                <a:cubicBezTo>
                  <a:pt x="f1183" y="f1194"/>
                  <a:pt x="f1184" y="f1194"/>
                  <a:pt x="f1185" y="f1193"/>
                </a:cubicBezTo>
                <a:cubicBezTo>
                  <a:pt x="f1185" y="f1186"/>
                  <a:pt x="f1185" y="f1186"/>
                  <a:pt x="f1185" y="f1186"/>
                </a:cubicBezTo>
                <a:cubicBezTo>
                  <a:pt x="f1186" y="f1185"/>
                  <a:pt x="f1193" y="f1185"/>
                  <a:pt x="f1193" y="f1184"/>
                </a:cubicBezTo>
                <a:cubicBezTo>
                  <a:pt x="f1186" y="f1183"/>
                  <a:pt x="f1185" y="f1184"/>
                  <a:pt x="f1185" y="f1184"/>
                </a:cubicBezTo>
                <a:cubicBezTo>
                  <a:pt x="f1184" y="f1184"/>
                  <a:pt x="f1184" y="f1183"/>
                  <a:pt x="f1183" y="f1183"/>
                </a:cubicBezTo>
                <a:cubicBezTo>
                  <a:pt x="f1183" y="f1183"/>
                  <a:pt x="f1184" y="f1183"/>
                  <a:pt x="f1184" y="f1183"/>
                </a:cubicBezTo>
                <a:cubicBezTo>
                  <a:pt x="f1184" y="f1184"/>
                  <a:pt x="f1185" y="f1183"/>
                  <a:pt x="f1185" y="f1183"/>
                </a:cubicBezTo>
                <a:cubicBezTo>
                  <a:pt x="f1185" y="f1183"/>
                  <a:pt x="f1186" y="f1183"/>
                  <a:pt x="f1186" y="f1183"/>
                </a:cubicBezTo>
                <a:cubicBezTo>
                  <a:pt x="f1186" y="f1183"/>
                  <a:pt x="f1193" y="f1183"/>
                  <a:pt x="f1193" y="f1183"/>
                </a:cubicBezTo>
                <a:cubicBezTo>
                  <a:pt x="f1193" y="f1182"/>
                  <a:pt x="f1194" y="f1182"/>
                  <a:pt x="f1194" y="f1182"/>
                </a:cubicBezTo>
                <a:cubicBezTo>
                  <a:pt x="f1195" y="f1181"/>
                  <a:pt x="f1193" y="f1181"/>
                  <a:pt x="f1193" y="f1180"/>
                </a:cubicBezTo>
                <a:cubicBezTo>
                  <a:pt x="f1193" y="f1180"/>
                  <a:pt x="f1193" y="f1180"/>
                  <a:pt x="f1193" y="f1180"/>
                </a:cubicBezTo>
                <a:cubicBezTo>
                  <a:pt x="f1193" y="f1180"/>
                  <a:pt x="f1193" y="f1180"/>
                  <a:pt x="f1193" y="f1179"/>
                </a:cubicBezTo>
                <a:cubicBezTo>
                  <a:pt x="f1186" y="f1179"/>
                  <a:pt x="f1193" y="f1179"/>
                  <a:pt x="f1193" y="f1179"/>
                </a:cubicBezTo>
                <a:cubicBezTo>
                  <a:pt x="f1194" y="f1178"/>
                  <a:pt x="f1195" y="f1179"/>
                  <a:pt x="f1195" y="f1178"/>
                </a:cubicBezTo>
                <a:cubicBezTo>
                  <a:pt x="f1196" y="f1178"/>
                  <a:pt x="f1196" y="f1178"/>
                  <a:pt x="f1196" y="f1178"/>
                </a:cubicBezTo>
                <a:cubicBezTo>
                  <a:pt x="f1197" y="f1177"/>
                  <a:pt x="f1196" y="f1177"/>
                  <a:pt x="f1196" y="f1177"/>
                </a:cubicBezTo>
                <a:cubicBezTo>
                  <a:pt x="f1195" y="f1177"/>
                  <a:pt x="f1195" y="f1178"/>
                  <a:pt x="f1195" y="f1178"/>
                </a:cubicBezTo>
                <a:cubicBezTo>
                  <a:pt x="f1195" y="f1178"/>
                  <a:pt x="f1194" y="f1178"/>
                  <a:pt x="f1194" y="f1178"/>
                </a:cubicBezTo>
                <a:cubicBezTo>
                  <a:pt x="f1193" y="f1178"/>
                  <a:pt x="f1193" y="f1178"/>
                  <a:pt x="f1193" y="f1178"/>
                </a:cubicBezTo>
                <a:cubicBezTo>
                  <a:pt x="f1186" y="f1178"/>
                  <a:pt x="f1186" y="f1178"/>
                  <a:pt x="f1193" y="f1177"/>
                </a:cubicBezTo>
                <a:cubicBezTo>
                  <a:pt x="f1193" y="f1177"/>
                  <a:pt x="f1186" y="f1176"/>
                  <a:pt x="f1193" y="f1176"/>
                </a:cubicBezTo>
                <a:cubicBezTo>
                  <a:pt x="f1193" y="f1176"/>
                  <a:pt x="f1193" y="f1176"/>
                  <a:pt x="f1194" y="f1176"/>
                </a:cubicBezTo>
                <a:cubicBezTo>
                  <a:pt x="f1195" y="f1176"/>
                  <a:pt x="f1195" y="f1176"/>
                  <a:pt x="f1196" y="f1176"/>
                </a:cubicBezTo>
                <a:cubicBezTo>
                  <a:pt x="f1197" y="f1176"/>
                  <a:pt x="f1197" y="f1176"/>
                  <a:pt x="f1198" y="f1176"/>
                </a:cubicBezTo>
                <a:cubicBezTo>
                  <a:pt x="f1199" y="f1177"/>
                  <a:pt x="f1200" y="f1177"/>
                  <a:pt x="f1200" y="f1177"/>
                </a:cubicBezTo>
                <a:cubicBezTo>
                  <a:pt x="f1202" y="f1178"/>
                  <a:pt x="f1203" y="f1179"/>
                  <a:pt x="f1204" y="f1180"/>
                </a:cubicBezTo>
                <a:cubicBezTo>
                  <a:pt x="f1205" y="f1180"/>
                  <a:pt x="f1206" y="f1181"/>
                  <a:pt x="f1206" y="f1182"/>
                </a:cubicBezTo>
                <a:cubicBezTo>
                  <a:pt x="f1207" y="f1182"/>
                  <a:pt x="f1208" y="f1183"/>
                  <a:pt x="f1209" y="f1184"/>
                </a:cubicBezTo>
                <a:cubicBezTo>
                  <a:pt x="f1209" y="f1184"/>
                  <a:pt x="f1209" y="f1185"/>
                  <a:pt x="f1210" y="f1185"/>
                </a:cubicBezTo>
                <a:cubicBezTo>
                  <a:pt x="f1210" y="f1185"/>
                  <a:pt x="f1210" y="f1186"/>
                  <a:pt x="f1210" y="f1186"/>
                </a:cubicBezTo>
                <a:cubicBezTo>
                  <a:pt x="f1210" y="f1186"/>
                  <a:pt x="f1210" y="f1193"/>
                  <a:pt x="f1210" y="f1193"/>
                </a:cubicBezTo>
                <a:cubicBezTo>
                  <a:pt x="f1210" y="f1194"/>
                  <a:pt x="f1209" y="f1194"/>
                  <a:pt x="f1210" y="f1194"/>
                </a:cubicBezTo>
                <a:cubicBezTo>
                  <a:pt x="f1210" y="f1195"/>
                  <a:pt x="f1210" y="f1195"/>
                  <a:pt x="f1211" y="f1195"/>
                </a:cubicBezTo>
                <a:cubicBezTo>
                  <a:pt x="f1211" y="f1195"/>
                  <a:pt x="f1211" y="f1196"/>
                  <a:pt x="f1211" y="f1196"/>
                </a:cubicBezTo>
                <a:cubicBezTo>
                  <a:pt x="f1212" y="f1197"/>
                  <a:pt x="f1213" y="f1199"/>
                  <a:pt x="f1214" y="f1200"/>
                </a:cubicBezTo>
                <a:cubicBezTo>
                  <a:pt x="f1215" y="f1201"/>
                  <a:pt x="f1216" y="f1202"/>
                  <a:pt x="f1281" y="f1203"/>
                </a:cubicBezTo>
                <a:cubicBezTo>
                  <a:pt x="f1217" y="f1204"/>
                  <a:pt x="f1217" y="f1204"/>
                  <a:pt x="f1280" y="f1205"/>
                </a:cubicBezTo>
                <a:cubicBezTo>
                  <a:pt x="f1280" y="f1205"/>
                  <a:pt x="f1218" y="f1205"/>
                  <a:pt x="f1219" y="f1206"/>
                </a:cubicBezTo>
                <a:cubicBezTo>
                  <a:pt x="f1219" y="f1206"/>
                  <a:pt x="f1219" y="f1206"/>
                  <a:pt x="f1220" y="f1207"/>
                </a:cubicBezTo>
                <a:cubicBezTo>
                  <a:pt x="f1221" y="f1208"/>
                  <a:pt x="f1222" y="f1206"/>
                  <a:pt x="f1222" y="f1205"/>
                </a:cubicBezTo>
                <a:cubicBezTo>
                  <a:pt x="f1222" y="f1205"/>
                  <a:pt x="f1222" y="f1204"/>
                  <a:pt x="f1222" y="f1204"/>
                </a:cubicBezTo>
                <a:cubicBezTo>
                  <a:pt x="f1222" y="f1204"/>
                  <a:pt x="f1222" y="f1203"/>
                  <a:pt x="f1223" y="f1203"/>
                </a:cubicBezTo>
                <a:cubicBezTo>
                  <a:pt x="f1223" y="f1203"/>
                  <a:pt x="f1223" y="f1203"/>
                  <a:pt x="f1223" y="f1202"/>
                </a:cubicBezTo>
                <a:cubicBezTo>
                  <a:pt x="f1223" y="f1202"/>
                  <a:pt x="f1223" y="f1202"/>
                  <a:pt x="f1222" y="f1202"/>
                </a:cubicBezTo>
                <a:cubicBezTo>
                  <a:pt x="f1222" y="f1202"/>
                  <a:pt x="f1222" y="f1202"/>
                  <a:pt x="f1221" y="f1202"/>
                </a:cubicBezTo>
                <a:cubicBezTo>
                  <a:pt x="f1221" y="f1202"/>
                  <a:pt x="f1221" y="f1203"/>
                  <a:pt x="f1220" y="f1203"/>
                </a:cubicBezTo>
                <a:cubicBezTo>
                  <a:pt x="f1220" y="f1203"/>
                  <a:pt x="f1220" y="f1203"/>
                  <a:pt x="f1220" y="f1202"/>
                </a:cubicBezTo>
                <a:cubicBezTo>
                  <a:pt x="f1220" y="f1202"/>
                  <a:pt x="f1220" y="f1202"/>
                  <a:pt x="f1221" y="f1201"/>
                </a:cubicBezTo>
                <a:cubicBezTo>
                  <a:pt x="f1221" y="f1201"/>
                  <a:pt x="f1222" y="f1201"/>
                  <a:pt x="f1221" y="f1201"/>
                </a:cubicBezTo>
                <a:cubicBezTo>
                  <a:pt x="f1221" y="f1200"/>
                  <a:pt x="f1220" y="f1201"/>
                  <a:pt x="f1220" y="f1201"/>
                </a:cubicBezTo>
                <a:cubicBezTo>
                  <a:pt x="f1220" y="f1201"/>
                  <a:pt x="f1219" y="f1200"/>
                  <a:pt x="f1219" y="f1200"/>
                </a:cubicBezTo>
                <a:cubicBezTo>
                  <a:pt x="f1219" y="f1200"/>
                  <a:pt x="f1218" y="f1200"/>
                  <a:pt x="f1218" y="f1200"/>
                </a:cubicBezTo>
                <a:cubicBezTo>
                  <a:pt x="f1280" y="f1200"/>
                  <a:pt x="f1280" y="f1200"/>
                  <a:pt x="f1280" y="f1200"/>
                </a:cubicBezTo>
                <a:cubicBezTo>
                  <a:pt x="f1280" y="f1199"/>
                  <a:pt x="f1280" y="f1199"/>
                  <a:pt x="f1218" y="f1199"/>
                </a:cubicBezTo>
                <a:cubicBezTo>
                  <a:pt x="f1219" y="f1199"/>
                  <a:pt x="f1220" y="f1199"/>
                  <a:pt x="f1220" y="f1199"/>
                </a:cubicBezTo>
                <a:cubicBezTo>
                  <a:pt x="f1221" y="f1199"/>
                  <a:pt x="f1222" y="f1198"/>
                  <a:pt x="f1223" y="f1198"/>
                </a:cubicBezTo>
                <a:cubicBezTo>
                  <a:pt x="f1224" y="f1198"/>
                  <a:pt x="f1225" y="f1198"/>
                  <a:pt x="f1225" y="f1197"/>
                </a:cubicBezTo>
                <a:cubicBezTo>
                  <a:pt x="f1225" y="f1197"/>
                  <a:pt x="f1225" y="f1196"/>
                  <a:pt x="f1225" y="f1196"/>
                </a:cubicBezTo>
                <a:cubicBezTo>
                  <a:pt x="f1225" y="f1195"/>
                  <a:pt x="f1225" y="f1195"/>
                  <a:pt x="f1225" y="f1194"/>
                </a:cubicBezTo>
                <a:cubicBezTo>
                  <a:pt x="f1225" y="f1193"/>
                  <a:pt x="f1226" y="f1193"/>
                  <a:pt x="f1227" y="f1193"/>
                </a:cubicBezTo>
                <a:cubicBezTo>
                  <a:pt x="f1227" y="f1193"/>
                  <a:pt x="f1227" y="f1186"/>
                  <a:pt x="f1228" y="f1185"/>
                </a:cubicBezTo>
                <a:cubicBezTo>
                  <a:pt x="f1229" y="f1185"/>
                  <a:pt x="f1230" y="f1184"/>
                  <a:pt x="f1230" y="f1183"/>
                </a:cubicBezTo>
                <a:cubicBezTo>
                  <a:pt x="f1231" y="f1183"/>
                  <a:pt x="f1231" y="f1182"/>
                  <a:pt x="f1232" y="f1182"/>
                </a:cubicBezTo>
                <a:cubicBezTo>
                  <a:pt x="f1232" y="f1182"/>
                  <a:pt x="f1232" y="f1182"/>
                  <a:pt x="f1233" y="f1182"/>
                </a:cubicBezTo>
                <a:cubicBezTo>
                  <a:pt x="f1233" y="f1183"/>
                  <a:pt x="f1233" y="f1183"/>
                  <a:pt x="f1233" y="f1183"/>
                </a:cubicBezTo>
                <a:cubicBezTo>
                  <a:pt x="f1233" y="f1183"/>
                  <a:pt x="f1233" y="f1183"/>
                  <a:pt x="f1234" y="f1183"/>
                </a:cubicBezTo>
                <a:cubicBezTo>
                  <a:pt x="f1234" y="f1183"/>
                  <a:pt x="f1234" y="f1183"/>
                  <a:pt x="f1234" y="f1184"/>
                </a:cubicBezTo>
                <a:cubicBezTo>
                  <a:pt x="f1234" y="f1184"/>
                  <a:pt x="f1234" y="f1185"/>
                  <a:pt x="f1234" y="f1185"/>
                </a:cubicBezTo>
                <a:cubicBezTo>
                  <a:pt x="f1234" y="f1186"/>
                  <a:pt x="f1232" y="f1185"/>
                  <a:pt x="f1232" y="f1186"/>
                </a:cubicBezTo>
                <a:cubicBezTo>
                  <a:pt x="f1232" y="f1186"/>
                  <a:pt x="f1231" y="f1193"/>
                  <a:pt x="f1231" y="f1194"/>
                </a:cubicBezTo>
                <a:cubicBezTo>
                  <a:pt x="f1231" y="f1194"/>
                  <a:pt x="f1232" y="f1193"/>
                  <a:pt x="f1232" y="f1193"/>
                </a:cubicBezTo>
                <a:cubicBezTo>
                  <a:pt x="f1232" y="f1193"/>
                  <a:pt x="f1232" y="f1193"/>
                  <a:pt x="f1232" y="f1193"/>
                </a:cubicBezTo>
                <a:cubicBezTo>
                  <a:pt x="f1233" y="f1193"/>
                  <a:pt x="f1233" y="f1186"/>
                  <a:pt x="f1234" y="f1186"/>
                </a:cubicBezTo>
                <a:cubicBezTo>
                  <a:pt x="f1235" y="f1186"/>
                  <a:pt x="f1235" y="f1186"/>
                  <a:pt x="f1236" y="f1186"/>
                </a:cubicBezTo>
                <a:cubicBezTo>
                  <a:pt x="f1237" y="f1186"/>
                  <a:pt x="f1237" y="f1186"/>
                  <a:pt x="f1238" y="f1185"/>
                </a:cubicBezTo>
                <a:cubicBezTo>
                  <a:pt x="f1239" y="f1185"/>
                  <a:pt x="f1239" y="f1185"/>
                  <a:pt x="f1240" y="f1185"/>
                </a:cubicBezTo>
                <a:cubicBezTo>
                  <a:pt x="f1240" y="f1185"/>
                  <a:pt x="f1241" y="f1185"/>
                  <a:pt x="f1242" y="f1184"/>
                </a:cubicBezTo>
                <a:cubicBezTo>
                  <a:pt x="f1242" y="f1184"/>
                  <a:pt x="f1243" y="f1184"/>
                  <a:pt x="f1244" y="f1183"/>
                </a:cubicBezTo>
                <a:cubicBezTo>
                  <a:pt x="f1244" y="f1183"/>
                  <a:pt x="f1245" y="f1183"/>
                  <a:pt x="f1246" y="f1183"/>
                </a:cubicBezTo>
                <a:cubicBezTo>
                  <a:pt x="f1247" y="f1183"/>
                  <a:pt x="f1248" y="f1183"/>
                  <a:pt x="f1248" y="f1182"/>
                </a:cubicBezTo>
                <a:cubicBezTo>
                  <a:pt x="f1249" y="f1181"/>
                  <a:pt x="f1249" y="f1181"/>
                  <a:pt x="f1250" y="f1180"/>
                </a:cubicBezTo>
                <a:cubicBezTo>
                  <a:pt x="f1250" y="f1180"/>
                  <a:pt x="f1251" y="f1179"/>
                  <a:pt x="f1251" y="f1179"/>
                </a:cubicBezTo>
                <a:cubicBezTo>
                  <a:pt x="f1252" y="f1178"/>
                  <a:pt x="f1252" y="f1178"/>
                  <a:pt x="f1252" y="f1177"/>
                </a:cubicBezTo>
                <a:cubicBezTo>
                  <a:pt x="f1253" y="f1177"/>
                  <a:pt x="f1253" y="f1177"/>
                  <a:pt x="f1253" y="f1176"/>
                </a:cubicBezTo>
                <a:cubicBezTo>
                  <a:pt x="f1253" y="f1175"/>
                  <a:pt x="f1253" y="f1175"/>
                  <a:pt x="f1254" y="f1175"/>
                </a:cubicBezTo>
                <a:cubicBezTo>
                  <a:pt x="f1254" y="f1174"/>
                  <a:pt x="f1254" y="f1174"/>
                  <a:pt x="f1254" y="f1173"/>
                </a:cubicBezTo>
                <a:cubicBezTo>
                  <a:pt x="f1254" y="f1174"/>
                  <a:pt x="f1254" y="f1175"/>
                  <a:pt x="f1254" y="f1175"/>
                </a:cubicBezTo>
                <a:cubicBezTo>
                  <a:pt x="f1254" y="f1176"/>
                  <a:pt x="f1255" y="f1176"/>
                  <a:pt x="f1255" y="f1176"/>
                </a:cubicBezTo>
                <a:cubicBezTo>
                  <a:pt x="f1255" y="f1177"/>
                  <a:pt x="f1254" y="f1177"/>
                  <a:pt x="f1254" y="f1177"/>
                </a:cubicBezTo>
                <a:cubicBezTo>
                  <a:pt x="f1254" y="f1178"/>
                  <a:pt x="f1254" y="f1178"/>
                  <a:pt x="f1254" y="f1179"/>
                </a:cubicBezTo>
                <a:cubicBezTo>
                  <a:pt x="f1254" y="f1180"/>
                  <a:pt x="f1255" y="f1178"/>
                  <a:pt x="f1255" y="f1179"/>
                </a:cubicBezTo>
                <a:cubicBezTo>
                  <a:pt x="f1255" y="f1180"/>
                  <a:pt x="f1255" y="f1180"/>
                  <a:pt x="f1256" y="f1180"/>
                </a:cubicBezTo>
                <a:cubicBezTo>
                  <a:pt x="f1256" y="f1180"/>
                  <a:pt x="f1256" y="f1179"/>
                  <a:pt x="f1256" y="f1179"/>
                </a:cubicBezTo>
                <a:cubicBezTo>
                  <a:pt x="f1256" y="f1179"/>
                  <a:pt x="f1256" y="f1180"/>
                  <a:pt x="f1256" y="f1180"/>
                </a:cubicBezTo>
                <a:cubicBezTo>
                  <a:pt x="f1256" y="f1180"/>
                  <a:pt x="f1256" y="f1180"/>
                  <a:pt x="f1256" y="f1180"/>
                </a:cubicBezTo>
                <a:cubicBezTo>
                  <a:pt x="f1257" y="f1181"/>
                  <a:pt x="f1256" y="f1181"/>
                  <a:pt x="f1257" y="f1181"/>
                </a:cubicBezTo>
                <a:cubicBezTo>
                  <a:pt x="f1257" y="f1181"/>
                  <a:pt x="f1258" y="f1180"/>
                  <a:pt x="f1258" y="f1180"/>
                </a:cubicBezTo>
                <a:cubicBezTo>
                  <a:pt x="f1258" y="f1179"/>
                  <a:pt x="f1257" y="f1179"/>
                  <a:pt x="f1257" y="f1179"/>
                </a:cubicBezTo>
                <a:cubicBezTo>
                  <a:pt x="f1257" y="f1179"/>
                  <a:pt x="f1257" y="f1178"/>
                  <a:pt x="f1257" y="f1178"/>
                </a:cubicBezTo>
                <a:cubicBezTo>
                  <a:pt x="f1258" y="f1177"/>
                  <a:pt x="f1258" y="f1177"/>
                  <a:pt x="f1259" y="f1177"/>
                </a:cubicBezTo>
                <a:cubicBezTo>
                  <a:pt x="f1259" y="f1176"/>
                  <a:pt x="f1260" y="f1176"/>
                  <a:pt x="f1260" y="f1176"/>
                </a:cubicBezTo>
                <a:cubicBezTo>
                  <a:pt x="f1260" y="f1176"/>
                  <a:pt x="f1260" y="f1175"/>
                  <a:pt x="f1261" y="f1175"/>
                </a:cubicBezTo>
                <a:cubicBezTo>
                  <a:pt x="f1261" y="f1176"/>
                  <a:pt x="f1261" y="f1176"/>
                  <a:pt x="f1260" y="f1177"/>
                </a:cubicBezTo>
                <a:cubicBezTo>
                  <a:pt x="f1260" y="f1177"/>
                  <a:pt x="f1260" y="f1177"/>
                  <a:pt x="f1260" y="f1178"/>
                </a:cubicBezTo>
                <a:cubicBezTo>
                  <a:pt x="f1260" y="f1178"/>
                  <a:pt x="f1261" y="f1178"/>
                  <a:pt x="f1262" y="f1178"/>
                </a:cubicBezTo>
                <a:cubicBezTo>
                  <a:pt x="f1262" y="f1178"/>
                  <a:pt x="f1263" y="f1178"/>
                  <a:pt x="f1263" y="f1178"/>
                </a:cubicBezTo>
                <a:cubicBezTo>
                  <a:pt x="f1263" y="f1177"/>
                  <a:pt x="f1264" y="f1177"/>
                  <a:pt x="f1264" y="f1177"/>
                </a:cubicBezTo>
                <a:cubicBezTo>
                  <a:pt x="f1264" y="f1177"/>
                  <a:pt x="f1279" y="f1177"/>
                  <a:pt x="f1279" y="f1177"/>
                </a:cubicBezTo>
                <a:cubicBezTo>
                  <a:pt x="f1265" y="f1177"/>
                  <a:pt x="f1279" y="f1177"/>
                  <a:pt x="f1279" y="f1177"/>
                </a:cubicBezTo>
                <a:cubicBezTo>
                  <a:pt x="f1279" y="f1176"/>
                  <a:pt x="f1265" y="f1175"/>
                  <a:pt x="f1266" y="f1175"/>
                </a:cubicBezTo>
                <a:cubicBezTo>
                  <a:pt x="f1266" y="f1174"/>
                  <a:pt x="f1266" y="f1173"/>
                  <a:pt x="f1267" y="f1173"/>
                </a:cubicBezTo>
                <a:cubicBezTo>
                  <a:pt x="f1268" y="f1172"/>
                  <a:pt x="f1269" y="f1172"/>
                  <a:pt x="f1269" y="f1172"/>
                </a:cubicBezTo>
                <a:cubicBezTo>
                  <a:pt x="f1270" y="f1172"/>
                  <a:pt x="f1271" y="f1187"/>
                  <a:pt x="f1271" y="f1187"/>
                </a:cubicBezTo>
                <a:cubicBezTo>
                  <a:pt x="f1272" y="f1171"/>
                  <a:pt x="f1273" y="f1171"/>
                  <a:pt x="f1274" y="f1187"/>
                </a:cubicBezTo>
                <a:cubicBezTo>
                  <a:pt x="f1274" y="f1187"/>
                  <a:pt x="f1275" y="f1171"/>
                  <a:pt x="f1275" y="f1171"/>
                </a:cubicBezTo>
                <a:cubicBezTo>
                  <a:pt x="f1276" y="f1170"/>
                  <a:pt x="f1276" y="f1170"/>
                  <a:pt x="f1275" y="f1170"/>
                </a:cubicBezTo>
                <a:cubicBezTo>
                  <a:pt x="f1275" y="f1169"/>
                  <a:pt x="f1275" y="f1169"/>
                  <a:pt x="f1275" y="f1169"/>
                </a:cubicBezTo>
                <a:cubicBezTo>
                  <a:pt x="f1275" y="f1168"/>
                  <a:pt x="f1275" y="f1167"/>
                  <a:pt x="f1274" y="f1167"/>
                </a:cubicBezTo>
                <a:cubicBezTo>
                  <a:pt x="f1274" y="f1167"/>
                  <a:pt x="f1272" y="f1166"/>
                  <a:pt x="f1272" y="f1167"/>
                </a:cubicBezTo>
                <a:cubicBezTo>
                  <a:pt x="f1272" y="f1167"/>
                  <a:pt x="f1273" y="f1168"/>
                  <a:pt x="f1272" y="f1168"/>
                </a:cubicBezTo>
                <a:cubicBezTo>
                  <a:pt x="f1272" y="f1168"/>
                  <a:pt x="f1272" y="f1168"/>
                  <a:pt x="f1271" y="f1167"/>
                </a:cubicBezTo>
                <a:cubicBezTo>
                  <a:pt x="f1271" y="f1167"/>
                  <a:pt x="f1271" y="f1167"/>
                  <a:pt x="f1271" y="f1167"/>
                </a:cubicBezTo>
                <a:cubicBezTo>
                  <a:pt x="f1271" y="f1166"/>
                  <a:pt x="f1271" y="f1166"/>
                  <a:pt x="f1272" y="f1166"/>
                </a:cubicBezTo>
                <a:cubicBezTo>
                  <a:pt x="f1272" y="f1166"/>
                  <a:pt x="f1272" y="f1165"/>
                  <a:pt x="f1273" y="f1165"/>
                </a:cubicBezTo>
                <a:cubicBezTo>
                  <a:pt x="f1273" y="f1165"/>
                  <a:pt x="f1273" y="f1165"/>
                  <a:pt x="f1274" y="f1166"/>
                </a:cubicBezTo>
                <a:cubicBezTo>
                  <a:pt x="f1274" y="f1166"/>
                  <a:pt x="f1275" y="f1166"/>
                  <a:pt x="f1276" y="f1166"/>
                </a:cubicBezTo>
                <a:cubicBezTo>
                  <a:pt x="f1277" y="f1166"/>
                  <a:pt x="f1277" y="f1166"/>
                  <a:pt x="f1278" y="f1166"/>
                </a:cubicBezTo>
                <a:cubicBezTo>
                  <a:pt x="f1278" y="f1166"/>
                  <a:pt x="f1284" y="f1166"/>
                  <a:pt x="f1284" y="f1166"/>
                </a:cubicBezTo>
                <a:cubicBezTo>
                  <a:pt x="f1285" y="f1167"/>
                  <a:pt x="f1285" y="f1167"/>
                  <a:pt x="f1285" y="f1167"/>
                </a:cubicBezTo>
                <a:cubicBezTo>
                  <a:pt x="f1286" y="f1167"/>
                  <a:pt x="f1286" y="f1166"/>
                  <a:pt x="f1286" y="f1165"/>
                </a:cubicBezTo>
                <a:cubicBezTo>
                  <a:pt x="f1285" y="f1165"/>
                  <a:pt x="f1285" y="f1165"/>
                  <a:pt x="f1285" y="f1165"/>
                </a:cubicBezTo>
                <a:cubicBezTo>
                  <a:pt x="f1285" y="f1164"/>
                  <a:pt x="f1285" y="f1164"/>
                  <a:pt x="f1285" y="f1164"/>
                </a:cubicBezTo>
                <a:cubicBezTo>
                  <a:pt x="f1284" y="f1165"/>
                  <a:pt x="f1287" y="f1165"/>
                  <a:pt x="f1287" y="f1166"/>
                </a:cubicBezTo>
                <a:cubicBezTo>
                  <a:pt x="f1286" y="f1167"/>
                  <a:pt x="f1285" y="f1167"/>
                  <a:pt x="f1285" y="f1168"/>
                </a:cubicBezTo>
                <a:cubicBezTo>
                  <a:pt x="f1284" y="f1168"/>
                  <a:pt x="f1284" y="f1169"/>
                  <a:pt x="f1284" y="f1170"/>
                </a:cubicBezTo>
                <a:cubicBezTo>
                  <a:pt x="f1284" y="f1170"/>
                  <a:pt x="f1278" y="f1171"/>
                  <a:pt x="f1277" y="f1171"/>
                </a:cubicBezTo>
                <a:cubicBezTo>
                  <a:pt x="f1277" y="f1171"/>
                  <a:pt x="f1277" y="f1170"/>
                  <a:pt x="f1276" y="f1171"/>
                </a:cubicBezTo>
                <a:cubicBezTo>
                  <a:pt x="f1275" y="f1171"/>
                  <a:pt x="f1275" y="f1187"/>
                  <a:pt x="f1275" y="f1172"/>
                </a:cubicBezTo>
                <a:cubicBezTo>
                  <a:pt x="f1274" y="f1173"/>
                  <a:pt x="f1274" y="f1173"/>
                  <a:pt x="f1274" y="f1173"/>
                </a:cubicBezTo>
                <a:cubicBezTo>
                  <a:pt x="f1273" y="f1174"/>
                  <a:pt x="f1273" y="f1174"/>
                  <a:pt x="f1273" y="f1174"/>
                </a:cubicBezTo>
                <a:cubicBezTo>
                  <a:pt x="f1272" y="f1174"/>
                  <a:pt x="f1271" y="f1174"/>
                  <a:pt x="f1271" y="f1173"/>
                </a:cubicBezTo>
                <a:cubicBezTo>
                  <a:pt x="f1271" y="f1173"/>
                  <a:pt x="f1271" y="f1172"/>
                  <a:pt x="f1271" y="f1172"/>
                </a:cubicBezTo>
                <a:cubicBezTo>
                  <a:pt x="f1270" y="f1173"/>
                  <a:pt x="f1270" y="f1173"/>
                  <a:pt x="f1270" y="f1173"/>
                </a:cubicBezTo>
                <a:cubicBezTo>
                  <a:pt x="f1270" y="f1174"/>
                  <a:pt x="f1269" y="f1175"/>
                  <a:pt x="f1268" y="f1175"/>
                </a:cubicBezTo>
                <a:cubicBezTo>
                  <a:pt x="f1268" y="f1175"/>
                  <a:pt x="f1267" y="f1175"/>
                  <a:pt x="f1267" y="f1175"/>
                </a:cubicBezTo>
                <a:cubicBezTo>
                  <a:pt x="f1267" y="f1176"/>
                  <a:pt x="f1266" y="f1176"/>
                  <a:pt x="f1266" y="f1177"/>
                </a:cubicBezTo>
                <a:cubicBezTo>
                  <a:pt x="f1266" y="f1177"/>
                  <a:pt x="f1266" y="f1178"/>
                  <a:pt x="f1265" y="f1179"/>
                </a:cubicBezTo>
                <a:cubicBezTo>
                  <a:pt x="f1279" y="f1180"/>
                  <a:pt x="f1264" y="f1180"/>
                  <a:pt x="f1263" y="f1180"/>
                </a:cubicBezTo>
                <a:cubicBezTo>
                  <a:pt x="f1262" y="f1180"/>
                  <a:pt x="f1262" y="f1180"/>
                  <a:pt x="f1262" y="f1180"/>
                </a:cubicBezTo>
                <a:cubicBezTo>
                  <a:pt x="f1261" y="f1180"/>
                  <a:pt x="f1260" y="f1180"/>
                  <a:pt x="f1260" y="f1180"/>
                </a:cubicBezTo>
                <a:cubicBezTo>
                  <a:pt x="f1259" y="f1180"/>
                  <a:pt x="f1258" y="f1181"/>
                  <a:pt x="f1258" y="f1181"/>
                </a:cubicBezTo>
                <a:cubicBezTo>
                  <a:pt x="f1257" y="f1181"/>
                  <a:pt x="f1257" y="f1181"/>
                  <a:pt x="f1256" y="f1181"/>
                </a:cubicBezTo>
                <a:cubicBezTo>
                  <a:pt x="f1255" y="f1181"/>
                  <a:pt x="f1255" y="f1181"/>
                  <a:pt x="f1255" y="f1180"/>
                </a:cubicBezTo>
                <a:cubicBezTo>
                  <a:pt x="f1254" y="f1180"/>
                  <a:pt x="f1254" y="f1181"/>
                  <a:pt x="f1253" y="f1181"/>
                </a:cubicBezTo>
                <a:cubicBezTo>
                  <a:pt x="f1253" y="f1182"/>
                  <a:pt x="f1253" y="f1182"/>
                  <a:pt x="f1252" y="f1182"/>
                </a:cubicBezTo>
                <a:cubicBezTo>
                  <a:pt x="f1252" y="f1182"/>
                  <a:pt x="f1251" y="f1182"/>
                  <a:pt x="f1251" y="f1182"/>
                </a:cubicBezTo>
                <a:cubicBezTo>
                  <a:pt x="f1250" y="f1183"/>
                  <a:pt x="f1250" y="f1184"/>
                  <a:pt x="f1249" y="f1184"/>
                </a:cubicBezTo>
                <a:cubicBezTo>
                  <a:pt x="f1248" y="f1185"/>
                  <a:pt x="f1247" y="f1186"/>
                  <a:pt x="f1245" y="f1186"/>
                </a:cubicBezTo>
                <a:cubicBezTo>
                  <a:pt x="f1244" y="f1193"/>
                  <a:pt x="f1242" y="f1193"/>
                  <a:pt x="f1241" y="f1194"/>
                </a:cubicBezTo>
                <a:cubicBezTo>
                  <a:pt x="f1241" y="f1194"/>
                  <a:pt x="f1240" y="f1195"/>
                  <a:pt x="f1239" y="f1195"/>
                </a:cubicBezTo>
                <a:cubicBezTo>
                  <a:pt x="f1238" y="f1195"/>
                  <a:pt x="f1237" y="f1195"/>
                  <a:pt x="f1237" y="f1196"/>
                </a:cubicBezTo>
                <a:cubicBezTo>
                  <a:pt x="f1237" y="f1196"/>
                  <a:pt x="f1237" y="f1196"/>
                  <a:pt x="f1237" y="f1197"/>
                </a:cubicBezTo>
                <a:cubicBezTo>
                  <a:pt x="f1238" y="f1197"/>
                  <a:pt x="f1238" y="f1197"/>
                  <a:pt x="f1238" y="f1198"/>
                </a:cubicBezTo>
                <a:cubicBezTo>
                  <a:pt x="f1238" y="f1198"/>
                  <a:pt x="f1239" y="f1198"/>
                  <a:pt x="f1239" y="f1199"/>
                </a:cubicBezTo>
                <a:cubicBezTo>
                  <a:pt x="f1240" y="f1199"/>
                  <a:pt x="f1240" y="f1201"/>
                  <a:pt x="f1241" y="f1200"/>
                </a:cubicBezTo>
                <a:cubicBezTo>
                  <a:pt x="f1241" y="f1200"/>
                  <a:pt x="f1241" y="f1199"/>
                  <a:pt x="f1241" y="f1199"/>
                </a:cubicBezTo>
                <a:cubicBezTo>
                  <a:pt x="f1241" y="f1198"/>
                  <a:pt x="f1242" y="f1197"/>
                  <a:pt x="f1243" y="f1197"/>
                </a:cubicBezTo>
                <a:cubicBezTo>
                  <a:pt x="f1244" y="f1196"/>
                  <a:pt x="f1245" y="f1196"/>
                  <a:pt x="f1246" y="f1196"/>
                </a:cubicBezTo>
                <a:cubicBezTo>
                  <a:pt x="f1246" y="f1196"/>
                  <a:pt x="f1247" y="f1197"/>
                  <a:pt x="f1248" y="f1197"/>
                </a:cubicBezTo>
                <a:cubicBezTo>
                  <a:pt x="f1249" y="f1197"/>
                  <a:pt x="f1250" y="f1197"/>
                  <a:pt x="f1251" y="f1197"/>
                </a:cubicBezTo>
                <a:cubicBezTo>
                  <a:pt x="f1252" y="f1197"/>
                  <a:pt x="f1253" y="f1197"/>
                  <a:pt x="f1254" y="f1197"/>
                </a:cubicBezTo>
                <a:cubicBezTo>
                  <a:pt x="f1255" y="f1196"/>
                  <a:pt x="f1255" y="f1195"/>
                  <a:pt x="f1255" y="f1194"/>
                </a:cubicBezTo>
                <a:cubicBezTo>
                  <a:pt x="f1256" y="f1194"/>
                  <a:pt x="f1256" y="f1194"/>
                  <a:pt x="f1256" y="f1193"/>
                </a:cubicBezTo>
                <a:cubicBezTo>
                  <a:pt x="f1256" y="f1193"/>
                  <a:pt x="f1256" y="f1193"/>
                  <a:pt x="f1256" y="f1186"/>
                </a:cubicBezTo>
                <a:cubicBezTo>
                  <a:pt x="f1256" y="f1186"/>
                  <a:pt x="f1257" y="f1185"/>
                  <a:pt x="f1257" y="f1186"/>
                </a:cubicBezTo>
                <a:cubicBezTo>
                  <a:pt x="f1258" y="f1186"/>
                  <a:pt x="f1258" y="f1186"/>
                  <a:pt x="f1258" y="f1193"/>
                </a:cubicBezTo>
                <a:cubicBezTo>
                  <a:pt x="f1258" y="f1194"/>
                  <a:pt x="f1259" y="f1194"/>
                  <a:pt x="f1260" y="f1193"/>
                </a:cubicBezTo>
                <a:cubicBezTo>
                  <a:pt x="f1260" y="f1193"/>
                  <a:pt x="f1261" y="f1193"/>
                  <a:pt x="f1262" y="f1193"/>
                </a:cubicBezTo>
                <a:cubicBezTo>
                  <a:pt x="f1263" y="f1186"/>
                  <a:pt x="f1263" y="f1185"/>
                  <a:pt x="f1264" y="f1185"/>
                </a:cubicBezTo>
                <a:cubicBezTo>
                  <a:pt x="f1264" y="f1185"/>
                  <a:pt x="f1264" y="f1185"/>
                  <a:pt x="f1279" y="f1185"/>
                </a:cubicBezTo>
                <a:cubicBezTo>
                  <a:pt x="f1279" y="f1184"/>
                  <a:pt x="f1279" y="f1184"/>
                  <a:pt x="f1265" y="f1184"/>
                </a:cubicBezTo>
                <a:cubicBezTo>
                  <a:pt x="f1266" y="f1183"/>
                  <a:pt x="f1267" y="f1183"/>
                  <a:pt x="f1268" y="f1183"/>
                </a:cubicBezTo>
                <a:cubicBezTo>
                  <a:pt x="f1269" y="f1183"/>
                  <a:pt x="f1269" y="f1183"/>
                  <a:pt x="f1269" y="f1183"/>
                </a:cubicBezTo>
                <a:cubicBezTo>
                  <a:pt x="f1270" y="f1183"/>
                  <a:pt x="f1270" y="f1183"/>
                  <a:pt x="f1270" y="f1183"/>
                </a:cubicBezTo>
                <a:cubicBezTo>
                  <a:pt x="f1271" y="f1183"/>
                  <a:pt x="f1272" y="f1184"/>
                  <a:pt x="f1272" y="f1183"/>
                </a:cubicBezTo>
                <a:cubicBezTo>
                  <a:pt x="f1272" y="f1182"/>
                  <a:pt x="f1270" y="f1182"/>
                  <a:pt x="f1270" y="f1182"/>
                </a:cubicBezTo>
                <a:cubicBezTo>
                  <a:pt x="f1270" y="f1181"/>
                  <a:pt x="f1272" y="f1182"/>
                  <a:pt x="f1273" y="f1182"/>
                </a:cubicBezTo>
                <a:cubicBezTo>
                  <a:pt x="f1274" y="f1182"/>
                  <a:pt x="f1274" y="f1182"/>
                  <a:pt x="f1275" y="f1182"/>
                </a:cubicBezTo>
                <a:cubicBezTo>
                  <a:pt x="f1276" y="f1181"/>
                  <a:pt x="f1277" y="f1181"/>
                  <a:pt x="f1278" y="f1181"/>
                </a:cubicBezTo>
                <a:cubicBezTo>
                  <a:pt x="f1278" y="f1180"/>
                  <a:pt x="f1284" y="f1180"/>
                  <a:pt x="f1285" y="f1179"/>
                </a:cubicBezTo>
                <a:cubicBezTo>
                  <a:pt x="f1287" y="f1178"/>
                  <a:pt x="f1288" y="f1177"/>
                  <a:pt x="f1289" y="f1177"/>
                </a:cubicBezTo>
                <a:cubicBezTo>
                  <a:pt x="f1290" y="f1176"/>
                  <a:pt x="f1291" y="f1176"/>
                  <a:pt x="f1292" y="f1175"/>
                </a:cubicBezTo>
                <a:cubicBezTo>
                  <a:pt x="f1292" y="f1175"/>
                  <a:pt x="f1293" y="f1174"/>
                  <a:pt x="f1294" y="f1174"/>
                </a:cubicBezTo>
                <a:cubicBezTo>
                  <a:pt x="f1294" y="f1175"/>
                  <a:pt x="f1292" y="f1175"/>
                  <a:pt x="f1292" y="f1176"/>
                </a:cubicBezTo>
                <a:cubicBezTo>
                  <a:pt x="f1292" y="f1177"/>
                  <a:pt x="f1291" y="f1177"/>
                  <a:pt x="f1291" y="f1178"/>
                </a:cubicBezTo>
                <a:cubicBezTo>
                  <a:pt x="f1290" y="f1178"/>
                  <a:pt x="f1289" y="f1179"/>
                  <a:pt x="f1289" y="f1180"/>
                </a:cubicBezTo>
                <a:cubicBezTo>
                  <a:pt x="f1290" y="f1180"/>
                  <a:pt x="f1290" y="f1180"/>
                  <a:pt x="f1290" y="f1179"/>
                </a:cubicBezTo>
                <a:cubicBezTo>
                  <a:pt x="f1291" y="f1179"/>
                  <a:pt x="f1291" y="f1179"/>
                  <a:pt x="f1292" y="f1179"/>
                </a:cubicBezTo>
                <a:cubicBezTo>
                  <a:pt x="f1292" y="f1179"/>
                  <a:pt x="f1292" y="f1180"/>
                  <a:pt x="f1292" y="f1180"/>
                </a:cubicBezTo>
                <a:cubicBezTo>
                  <a:pt x="f1293" y="f1180"/>
                  <a:pt x="f1293" y="f1180"/>
                  <a:pt x="f1294" y="f1180"/>
                </a:cubicBezTo>
                <a:cubicBezTo>
                  <a:pt x="f1294" y="f1181"/>
                  <a:pt x="f1294" y="f1181"/>
                  <a:pt x="f1294" y="f1181"/>
                </a:cubicBezTo>
                <a:cubicBezTo>
                  <a:pt x="f1294" y="f1182"/>
                  <a:pt x="f1295" y="f1182"/>
                  <a:pt x="f1296" y="f1183"/>
                </a:cubicBezTo>
                <a:cubicBezTo>
                  <a:pt x="f1296" y="f1183"/>
                  <a:pt x="f1296" y="f1184"/>
                  <a:pt x="f1296" y="f1183"/>
                </a:cubicBezTo>
                <a:cubicBezTo>
                  <a:pt x="f1297" y="f1183"/>
                  <a:pt x="f1297" y="f1183"/>
                  <a:pt x="f1297" y="f1182"/>
                </a:cubicBezTo>
                <a:cubicBezTo>
                  <a:pt x="f1297" y="f1182"/>
                  <a:pt x="f1297" y="f1182"/>
                  <a:pt x="f1297" y="f1181"/>
                </a:cubicBezTo>
                <a:cubicBezTo>
                  <a:pt x="f1297" y="f1181"/>
                  <a:pt x="f1297" y="f1180"/>
                  <a:pt x="f1297" y="f1180"/>
                </a:cubicBezTo>
                <a:cubicBezTo>
                  <a:pt x="f1297" y="f1179"/>
                  <a:pt x="f1296" y="f1178"/>
                  <a:pt x="f1298" y="f1178"/>
                </a:cubicBezTo>
                <a:cubicBezTo>
                  <a:pt x="f1298" y="f1178"/>
                  <a:pt x="f1299" y="f1178"/>
                  <a:pt x="f1299" y="f1178"/>
                </a:cubicBezTo>
                <a:cubicBezTo>
                  <a:pt x="f1299" y="f1178"/>
                  <a:pt x="f1300" y="f1178"/>
                  <a:pt x="f1300" y="f1179"/>
                </a:cubicBezTo>
                <a:cubicBezTo>
                  <a:pt x="f1301" y="f1179"/>
                  <a:pt x="f1302" y="f1179"/>
                  <a:pt x="f1302" y="f1179"/>
                </a:cubicBezTo>
                <a:cubicBezTo>
                  <a:pt x="f1303" y="f1179"/>
                  <a:pt x="f1304" y="f1179"/>
                  <a:pt x="f1305" y="f1179"/>
                </a:cubicBezTo>
                <a:cubicBezTo>
                  <a:pt x="f1305" y="f1178"/>
                  <a:pt x="f1305" y="f1178"/>
                  <a:pt x="f1306" y="f1178"/>
                </a:cubicBezTo>
                <a:cubicBezTo>
                  <a:pt x="f1306" y="f1178"/>
                  <a:pt x="f1306" y="f1178"/>
                  <a:pt x="f1307" y="f1178"/>
                </a:cubicBezTo>
                <a:cubicBezTo>
                  <a:pt x="f1308" y="f1177"/>
                  <a:pt x="f1307" y="f1177"/>
                  <a:pt x="f1306" y="f1176"/>
                </a:cubicBezTo>
                <a:cubicBezTo>
                  <a:pt x="f1306" y="f1176"/>
                  <a:pt x="f1306" y="f1175"/>
                  <a:pt x="f1306" y="f1175"/>
                </a:cubicBezTo>
                <a:cubicBezTo>
                  <a:pt x="f1306" y="f1175"/>
                  <a:pt x="f1306" y="f1175"/>
                  <a:pt x="f1306" y="f1174"/>
                </a:cubicBezTo>
                <a:cubicBezTo>
                  <a:pt x="f1307" y="f1174"/>
                  <a:pt x="f1308" y="f1175"/>
                  <a:pt x="f1308" y="f1175"/>
                </a:cubicBezTo>
                <a:cubicBezTo>
                  <a:pt x="f1309" y="f1175"/>
                  <a:pt x="f1310" y="f1175"/>
                  <a:pt x="f1310" y="f1174"/>
                </a:cubicBezTo>
                <a:cubicBezTo>
                  <a:pt x="f1311" y="f1174"/>
                  <a:pt x="f1310" y="f1174"/>
                  <a:pt x="f1311" y="f1174"/>
                </a:cubicBezTo>
                <a:cubicBezTo>
                  <a:pt x="f1311" y="f1173"/>
                  <a:pt x="f1311" y="f1174"/>
                  <a:pt x="f1312" y="f1174"/>
                </a:cubicBezTo>
                <a:cubicBezTo>
                  <a:pt x="f1312" y="f1174"/>
                  <a:pt x="f1312" y="f1175"/>
                  <a:pt x="f1313" y="f1174"/>
                </a:cubicBezTo>
                <a:cubicBezTo>
                  <a:pt x="f1313" y="f1174"/>
                  <a:pt x="f1313" y="f1173"/>
                  <a:pt x="f1313" y="f1173"/>
                </a:cubicBezTo>
                <a:cubicBezTo>
                  <a:pt x="f1313" y="f1173"/>
                  <a:pt x="f1313" y="f1173"/>
                  <a:pt x="f1314" y="f1173"/>
                </a:cubicBezTo>
                <a:cubicBezTo>
                  <a:pt x="f1314" y="f1173"/>
                  <a:pt x="f1314" y="f1174"/>
                  <a:pt x="f1314" y="f1173"/>
                </a:cubicBezTo>
                <a:cubicBezTo>
                  <a:pt x="f1315" y="f1173"/>
                  <a:pt x="f1315" y="f1187"/>
                  <a:pt x="f1314" y="f1187"/>
                </a:cubicBezTo>
                <a:cubicBezTo>
                  <a:pt x="f1314" y="f1187"/>
                  <a:pt x="f1314" y="f1187"/>
                  <a:pt x="f1313" y="f1171"/>
                </a:cubicBezTo>
                <a:cubicBezTo>
                  <a:pt x="f1313" y="f1171"/>
                  <a:pt x="f1313" y="f1171"/>
                  <a:pt x="f1312" y="f1171"/>
                </a:cubicBezTo>
                <a:cubicBezTo>
                  <a:pt x="f1312" y="f1170"/>
                  <a:pt x="f1311" y="f1171"/>
                  <a:pt x="f1311" y="f1170"/>
                </a:cubicBezTo>
                <a:cubicBezTo>
                  <a:pt x="f1311" y="f1170"/>
                  <a:pt x="f1310" y="f1170"/>
                  <a:pt x="f1311" y="f1170"/>
                </a:cubicBezTo>
                <a:cubicBezTo>
                  <a:pt x="f1311" y="f1169"/>
                  <a:pt x="f1312" y="f1170"/>
                  <a:pt x="f1312" y="f1169"/>
                </a:cubicBezTo>
                <a:cubicBezTo>
                  <a:pt x="f1312" y="f1169"/>
                  <a:pt x="f1312" y="f1169"/>
                  <a:pt x="f1313" y="f1169"/>
                </a:cubicBezTo>
                <a:cubicBezTo>
                  <a:pt x="f1313" y="f1169"/>
                  <a:pt x="f1314" y="f1169"/>
                  <a:pt x="f1314" y="f1169"/>
                </a:cubicBezTo>
                <a:cubicBezTo>
                  <a:pt x="f1315" y="f1169"/>
                  <a:pt x="f1315" y="f1168"/>
                  <a:pt x="f1315" y="f1168"/>
                </a:cubicBezTo>
                <a:cubicBezTo>
                  <a:pt x="f1314" y="f1168"/>
                  <a:pt x="f1313" y="f1168"/>
                  <a:pt x="f1312" y="f1168"/>
                </a:cubicBezTo>
                <a:cubicBezTo>
                  <a:pt x="f1312" y="f1168"/>
                  <a:pt x="f1311" y="f1168"/>
                  <a:pt x="f1311" y="f1168"/>
                </a:cubicBezTo>
                <a:cubicBezTo>
                  <a:pt x="f1310" y="f1168"/>
                  <a:pt x="f1309" y="f1168"/>
                  <a:pt x="f1309" y="f1169"/>
                </a:cubicBezTo>
                <a:cubicBezTo>
                  <a:pt x="f1308" y="f1169"/>
                  <a:pt x="f1308" y="f1169"/>
                  <a:pt x="f1307" y="f1168"/>
                </a:cubicBezTo>
                <a:cubicBezTo>
                  <a:pt x="f1307" y="f1168"/>
                  <a:pt x="f1307" y="f1168"/>
                  <a:pt x="f1306" y="f1168"/>
                </a:cubicBezTo>
                <a:cubicBezTo>
                  <a:pt x="f1306" y="f1168"/>
                  <a:pt x="f1306" y="f1168"/>
                  <a:pt x="f1306" y="f1167"/>
                </a:cubicBezTo>
                <a:cubicBezTo>
                  <a:pt x="f1306" y="f1167"/>
                  <a:pt x="f1307" y="f1167"/>
                  <a:pt x="f1308" y="f1167"/>
                </a:cubicBezTo>
                <a:cubicBezTo>
                  <a:pt x="f1308" y="f1166"/>
                  <a:pt x="f1308" y="f1166"/>
                  <a:pt x="f1308" y="f1166"/>
                </a:cubicBezTo>
                <a:cubicBezTo>
                  <a:pt x="f1308" y="f1166"/>
                  <a:pt x="f1308" y="f1166"/>
                  <a:pt x="f1308" y="f1166"/>
                </a:cubicBezTo>
                <a:cubicBezTo>
                  <a:pt x="f1309" y="f1166"/>
                  <a:pt x="f1309" y="f1166"/>
                  <a:pt x="f1309" y="f1166"/>
                </a:cubicBezTo>
                <a:cubicBezTo>
                  <a:pt x="f1308" y="f1165"/>
                  <a:pt x="f1308" y="f1166"/>
                  <a:pt x="f1308" y="f1165"/>
                </a:cubicBezTo>
                <a:cubicBezTo>
                  <a:pt x="f1308" y="f1164"/>
                  <a:pt x="f1308" y="f1164"/>
                  <a:pt x="f1307" y="f1164"/>
                </a:cubicBezTo>
                <a:cubicBezTo>
                  <a:pt x="f1307" y="f1164"/>
                  <a:pt x="f1307" y="f1164"/>
                  <a:pt x="f1306" y="f1164"/>
                </a:cubicBezTo>
                <a:cubicBezTo>
                  <a:pt x="f1306" y="f1163"/>
                  <a:pt x="f1306" y="f1188"/>
                  <a:pt x="f1307" y="f1163"/>
                </a:cubicBezTo>
                <a:cubicBezTo>
                  <a:pt x="f1307" y="f1163"/>
                  <a:pt x="f1308" y="f1164"/>
                  <a:pt x="f1309" y="f1164"/>
                </a:cubicBezTo>
                <a:cubicBezTo>
                  <a:pt x="f1309" y="f1164"/>
                  <a:pt x="f1310" y="f1164"/>
                  <a:pt x="f1311" y="f1165"/>
                </a:cubicBezTo>
                <a:cubicBezTo>
                  <a:pt x="f1312" y="f1165"/>
                  <a:pt x="f1313" y="f1166"/>
                  <a:pt x="f1315" y="f1166"/>
                </a:cubicBezTo>
                <a:cubicBezTo>
                  <a:pt x="f1316" y="f1166"/>
                  <a:pt x="f1317" y="f1167"/>
                  <a:pt x="f1318" y="f1167"/>
                </a:cubicBezTo>
                <a:cubicBezTo>
                  <a:pt x="f1318" y="f1168"/>
                  <a:pt x="f1319" y="f1167"/>
                  <a:pt x="f1320" y="f1168"/>
                </a:cubicBezTo>
                <a:cubicBezTo>
                  <a:pt x="f1320" y="f1168"/>
                  <a:pt x="f1321" y="f1168"/>
                  <a:pt x="f1321" y="f1168"/>
                </a:cubicBezTo>
                <a:cubicBezTo>
                  <a:pt x="f1322" y="f1169"/>
                  <a:pt x="f1322" y="f1169"/>
                  <a:pt x="f1322" y="f1169"/>
                </a:cubicBezTo>
                <a:cubicBezTo>
                  <a:pt x="f1323" y="f1169"/>
                  <a:pt x="f1324" y="f1169"/>
                  <a:pt x="f1325" y="f1170"/>
                </a:cubicBezTo>
                <a:cubicBezTo>
                  <a:pt x="f1326" y="f1170"/>
                  <a:pt x="f1326" y="f1171"/>
                  <a:pt x="f1327" y="f1171"/>
                </a:cubicBezTo>
                <a:cubicBezTo>
                  <a:pt x="f1328" y="f1171"/>
                  <a:pt x="f1329" y="f1171"/>
                  <a:pt x="f1330" y="f1171"/>
                </a:cubicBezTo>
                <a:cubicBezTo>
                  <a:pt x="f1331" y="f1187"/>
                  <a:pt x="f1332" y="f1187"/>
                  <a:pt x="f1332" y="f1187"/>
                </a:cubicBezTo>
                <a:cubicBezTo>
                  <a:pt x="f1333" y="f1172"/>
                  <a:pt x="f1334" y="f1172"/>
                  <a:pt x="f1335" y="f1173"/>
                </a:cubicBezTo>
                <a:cubicBezTo>
                  <a:pt x="f1336" y="f1173"/>
                  <a:pt x="f1337" y="f1173"/>
                  <a:pt x="f1338" y="f1173"/>
                </a:cubicBezTo>
                <a:cubicBezTo>
                  <a:pt x="f1338" y="f1173"/>
                  <a:pt x="f1339" y="f1174"/>
                  <a:pt x="f1340" y="f1174"/>
                </a:cubicBezTo>
                <a:cubicBezTo>
                  <a:pt x="f1341" y="f1174"/>
                  <a:pt x="f1342" y="f1175"/>
                  <a:pt x="f1342" y="f1175"/>
                </a:cubicBezTo>
                <a:cubicBezTo>
                  <a:pt x="f1343" y="f1175"/>
                  <a:pt x="f1343" y="f1175"/>
                  <a:pt x="f3" y="f1175"/>
                </a:cubicBezTo>
                <a:cubicBezTo>
                  <a:pt x="f3" y="f1176"/>
                  <a:pt x="f1344" y="f1176"/>
                  <a:pt x="f1344" y="f1176"/>
                </a:cubicBezTo>
                <a:cubicBezTo>
                  <a:pt x="f1345" y="f1176"/>
                  <a:pt x="f1345" y="f1176"/>
                  <a:pt x="f1345" y="f1177"/>
                </a:cubicBezTo>
                <a:cubicBezTo>
                  <a:pt x="f1346" y="f1177"/>
                  <a:pt x="f1347" y="f1177"/>
                  <a:pt x="f1347" y="f1177"/>
                </a:cubicBezTo>
                <a:cubicBezTo>
                  <a:pt x="f1348" y="f1177"/>
                  <a:pt x="f1348" y="f1178"/>
                  <a:pt x="f1349" y="f1178"/>
                </a:cubicBezTo>
                <a:cubicBezTo>
                  <a:pt x="f1349" y="f1178"/>
                  <a:pt x="f1349" y="f1178"/>
                  <a:pt x="f1350" y="f1179"/>
                </a:cubicBezTo>
                <a:cubicBezTo>
                  <a:pt x="f1350" y="f1179"/>
                  <a:pt x="f1349" y="f1180"/>
                  <a:pt x="f1349" y="f1180"/>
                </a:cubicBezTo>
                <a:cubicBezTo>
                  <a:pt x="f1348" y="f1180"/>
                  <a:pt x="f1347" y="f1180"/>
                  <a:pt x="f1347" y="f1180"/>
                </a:cubicBezTo>
                <a:cubicBezTo>
                  <a:pt x="f1346" y="f1181"/>
                  <a:pt x="f1347" y="f1181"/>
                  <a:pt x="f1347" y="f1181"/>
                </a:cubicBezTo>
                <a:cubicBezTo>
                  <a:pt x="f1348" y="f1181"/>
                  <a:pt x="f1349" y="f1182"/>
                  <a:pt x="f1350" y="f1182"/>
                </a:cubicBezTo>
                <a:cubicBezTo>
                  <a:pt x="f1350" y="f1182"/>
                  <a:pt x="f1350" y="f1181"/>
                  <a:pt x="f1351" y="f1181"/>
                </a:cubicBezTo>
                <a:cubicBezTo>
                  <a:pt x="f1351" y="f1181"/>
                  <a:pt x="f1351" y="f1181"/>
                  <a:pt x="f1352" y="f1181"/>
                </a:cubicBezTo>
                <a:cubicBezTo>
                  <a:pt x="f1353" y="f1180"/>
                  <a:pt x="f1351" y="f1180"/>
                  <a:pt x="f1350" y="f1180"/>
                </a:cubicBezTo>
                <a:cubicBezTo>
                  <a:pt x="f1350" y="f1180"/>
                  <a:pt x="f1350" y="f1179"/>
                  <a:pt x="f1350" y="f1179"/>
                </a:cubicBezTo>
                <a:cubicBezTo>
                  <a:pt x="f1351" y="f1179"/>
                  <a:pt x="f1351" y="f1179"/>
                  <a:pt x="f1352" y="f1179"/>
                </a:cubicBezTo>
                <a:cubicBezTo>
                  <a:pt x="f1353" y="f1180"/>
                  <a:pt x="f1354" y="f1180"/>
                  <a:pt x="f1355" y="f1180"/>
                </a:cubicBezTo>
                <a:cubicBezTo>
                  <a:pt x="f1356" y="f1180"/>
                  <a:pt x="f1357" y="f1180"/>
                  <a:pt x="f1358" y="f1180"/>
                </a:cubicBezTo>
                <a:cubicBezTo>
                  <a:pt x="f1359" y="f1180"/>
                  <a:pt x="f1360" y="f1181"/>
                  <a:pt x="f1361" y="f1181"/>
                </a:cubicBezTo>
                <a:cubicBezTo>
                  <a:pt x="f1362" y="f1181"/>
                  <a:pt x="f1363" y="f1181"/>
                  <a:pt x="f1364" y="f1181"/>
                </a:cubicBezTo>
                <a:cubicBezTo>
                  <a:pt x="f1364" y="f1181"/>
                  <a:pt x="f1365" y="f1182"/>
                  <a:pt x="f1366" y="f1182"/>
                </a:cubicBezTo>
                <a:cubicBezTo>
                  <a:pt x="f1367" y="f1182"/>
                  <a:pt x="f1368" y="f1182"/>
                  <a:pt x="f1368" y="f1182"/>
                </a:cubicBezTo>
                <a:cubicBezTo>
                  <a:pt x="f1369" y="f1183"/>
                  <a:pt x="f1370" y="f1184"/>
                  <a:pt x="f1371" y="f1185"/>
                </a:cubicBezTo>
                <a:cubicBezTo>
                  <a:pt x="f1372" y="f1185"/>
                  <a:pt x="f1373" y="f1186"/>
                  <a:pt x="f1374" y="f1193"/>
                </a:cubicBezTo>
                <a:cubicBezTo>
                  <a:pt x="f1375" y="f1193"/>
                  <a:pt x="f1376" y="f1194"/>
                  <a:pt x="f1377" y="f1194"/>
                </a:cubicBezTo>
                <a:cubicBezTo>
                  <a:pt x="f1378" y="f1194"/>
                  <a:pt x="f1379" y="f1195"/>
                  <a:pt x="f1380" y="f1195"/>
                </a:cubicBezTo>
                <a:cubicBezTo>
                  <a:pt x="f1381" y="f1195"/>
                  <a:pt x="f1382" y="f1195"/>
                  <a:pt x="f1383" y="f1195"/>
                </a:cubicBezTo>
                <a:cubicBezTo>
                  <a:pt x="f1384" y="f1195"/>
                  <a:pt x="f1385" y="f1196"/>
                  <a:pt x="f1386" y="f1196"/>
                </a:cubicBezTo>
                <a:cubicBezTo>
                  <a:pt x="f1386" y="f1196"/>
                  <a:pt x="f1387" y="f1196"/>
                  <a:pt x="f1387" y="f1196"/>
                </a:cubicBezTo>
                <a:cubicBezTo>
                  <a:pt x="f1388" y="f1195"/>
                  <a:pt x="f1389" y="f1195"/>
                  <a:pt x="f1390" y="f1195"/>
                </a:cubicBezTo>
                <a:cubicBezTo>
                  <a:pt x="f1391" y="f1195"/>
                  <a:pt x="f1392" y="f1196"/>
                  <a:pt x="f1393" y="f1196"/>
                </a:cubicBezTo>
                <a:cubicBezTo>
                  <a:pt x="f1394" y="f1195"/>
                  <a:pt x="f1394" y="f1195"/>
                  <a:pt x="f1395" y="f1195"/>
                </a:cubicBezTo>
                <a:cubicBezTo>
                  <a:pt x="f1396" y="f1194"/>
                  <a:pt x="f1397" y="f1194"/>
                  <a:pt x="f1398" y="f1194"/>
                </a:cubicBezTo>
                <a:cubicBezTo>
                  <a:pt x="f1399" y="f1194"/>
                  <a:pt x="f1400" y="f1195"/>
                  <a:pt x="f1401" y="f1196"/>
                </a:cubicBezTo>
                <a:cubicBezTo>
                  <a:pt x="f1402" y="f1196"/>
                  <a:pt x="f1403" y="f1197"/>
                  <a:pt x="f1403" y="f1197"/>
                </a:cubicBezTo>
                <a:cubicBezTo>
                  <a:pt x="f1404" y="f1197"/>
                  <a:pt x="f1405" y="f1197"/>
                  <a:pt x="f1406" y="f1198"/>
                </a:cubicBezTo>
                <a:cubicBezTo>
                  <a:pt x="f1406" y="f1198"/>
                  <a:pt x="f1407" y="f1198"/>
                  <a:pt x="f1408" y="f1199"/>
                </a:cubicBezTo>
                <a:cubicBezTo>
                  <a:pt x="f1408" y="f1199"/>
                  <a:pt x="f1409" y="f1199"/>
                  <a:pt x="f1409" y="f1199"/>
                </a:cubicBezTo>
                <a:cubicBezTo>
                  <a:pt x="f1410" y="f1199"/>
                  <a:pt x="f1411" y="f1199"/>
                  <a:pt x="f1412" y="f1199"/>
                </a:cubicBezTo>
                <a:cubicBezTo>
                  <a:pt x="f1413" y="f1199"/>
                  <a:pt x="f1414" y="f1199"/>
                  <a:pt x="f1415" y="f1199"/>
                </a:cubicBezTo>
                <a:cubicBezTo>
                  <a:pt x="f1416" y="f1198"/>
                  <a:pt x="f1417" y="f1198"/>
                  <a:pt x="f1418" y="f1199"/>
                </a:cubicBezTo>
                <a:cubicBezTo>
                  <a:pt x="f1419" y="f1199"/>
                  <a:pt x="f1420" y="f1199"/>
                  <a:pt x="f1421" y="f1199"/>
                </a:cubicBezTo>
                <a:cubicBezTo>
                  <a:pt x="f1422" y="f1200"/>
                  <a:pt x="f1423" y="f1200"/>
                  <a:pt x="f1424" y="f1201"/>
                </a:cubicBezTo>
                <a:cubicBezTo>
                  <a:pt x="f1425" y="f1201"/>
                  <a:pt x="f1426" y="f1201"/>
                  <a:pt x="f1427" y="f1201"/>
                </a:cubicBezTo>
                <a:cubicBezTo>
                  <a:pt x="f1428" y="f1202"/>
                  <a:pt x="f1429" y="f1202"/>
                  <a:pt x="f1430" y="f1202"/>
                </a:cubicBezTo>
                <a:cubicBezTo>
                  <a:pt x="f1431" y="f1203"/>
                  <a:pt x="f1431" y="f1203"/>
                  <a:pt x="f1432" y="f1203"/>
                </a:cubicBezTo>
                <a:cubicBezTo>
                  <a:pt x="f1433" y="f1203"/>
                  <a:pt x="f1434" y="f1203"/>
                  <a:pt x="f1435" y="f1203"/>
                </a:cubicBezTo>
                <a:cubicBezTo>
                  <a:pt x="f1436" y="f1204"/>
                  <a:pt x="f1437" y="f1204"/>
                  <a:pt x="f1438" y="f1204"/>
                </a:cubicBezTo>
                <a:cubicBezTo>
                  <a:pt x="f1439" y="f1204"/>
                  <a:pt x="f1440" y="f1204"/>
                  <a:pt x="f1441" y="f1204"/>
                </a:cubicBezTo>
                <a:cubicBezTo>
                  <a:pt x="f1442" y="f1204"/>
                  <a:pt x="f1443" y="f1204"/>
                  <a:pt x="f1444" y="f1204"/>
                </a:cubicBezTo>
                <a:cubicBezTo>
                  <a:pt x="f1445" y="f1204"/>
                  <a:pt x="f1446" y="f1204"/>
                  <a:pt x="f1447" y="f1204"/>
                </a:cubicBezTo>
                <a:cubicBezTo>
                  <a:pt x="f1448" y="f1204"/>
                  <a:pt x="f1449" y="f1204"/>
                  <a:pt x="f1450" y="f1204"/>
                </a:cubicBezTo>
                <a:cubicBezTo>
                  <a:pt x="f1450" y="f1204"/>
                  <a:pt x="f1451" y="f1203"/>
                  <a:pt x="f1451" y="f1203"/>
                </a:cubicBezTo>
                <a:cubicBezTo>
                  <a:pt x="f1452" y="f1202"/>
                  <a:pt x="f1453" y="f1203"/>
                  <a:pt x="f1453" y="f1203"/>
                </a:cubicBezTo>
                <a:cubicBezTo>
                  <a:pt x="f1454" y="f1203"/>
                  <a:pt x="f1455" y="f1203"/>
                  <a:pt x="f1455" y="f1204"/>
                </a:cubicBezTo>
                <a:cubicBezTo>
                  <a:pt x="f1456" y="f1204"/>
                  <a:pt x="f1456" y="f1204"/>
                  <a:pt x="f1456" y="f1204"/>
                </a:cubicBezTo>
                <a:cubicBezTo>
                  <a:pt x="f1457" y="f1204"/>
                  <a:pt x="f1457" y="f1204"/>
                  <a:pt x="f1458" y="f1205"/>
                </a:cubicBezTo>
                <a:cubicBezTo>
                  <a:pt x="f1458" y="f1205"/>
                  <a:pt x="f1457" y="f1207"/>
                  <a:pt x="f1458" y="f1207"/>
                </a:cubicBezTo>
                <a:cubicBezTo>
                  <a:pt x="f1459" y="f1207"/>
                  <a:pt x="f1459" y="f1206"/>
                  <a:pt x="f1460" y="f1206"/>
                </a:cubicBezTo>
                <a:cubicBezTo>
                  <a:pt x="f1461" y="f1206"/>
                  <a:pt x="f1461" y="f1207"/>
                  <a:pt x="f1461" y="f1207"/>
                </a:cubicBezTo>
                <a:cubicBezTo>
                  <a:pt x="f1462" y="f1208"/>
                  <a:pt x="f1462" y="f1208"/>
                  <a:pt x="f1463" y="f1208"/>
                </a:cubicBezTo>
                <a:cubicBezTo>
                  <a:pt x="f1463" y="f1208"/>
                  <a:pt x="f1464" y="f1208"/>
                  <a:pt x="f1464" y="f1208"/>
                </a:cubicBezTo>
                <a:cubicBezTo>
                  <a:pt x="f1464" y="f1209"/>
                  <a:pt x="f1465" y="f1209"/>
                  <a:pt x="f1465" y="f1209"/>
                </a:cubicBezTo>
                <a:cubicBezTo>
                  <a:pt x="f1466" y="f1209"/>
                  <a:pt x="f1465" y="f1209"/>
                  <a:pt x="f1465" y="f1210"/>
                </a:cubicBezTo>
                <a:cubicBezTo>
                  <a:pt x="f1464" y="f1210"/>
                  <a:pt x="f1464" y="f1210"/>
                  <a:pt x="f1464" y="f1210"/>
                </a:cubicBezTo>
                <a:cubicBezTo>
                  <a:pt x="f1464" y="f1211"/>
                  <a:pt x="f1463" y="f1211"/>
                  <a:pt x="f1463" y="f1211"/>
                </a:cubicBezTo>
                <a:cubicBezTo>
                  <a:pt x="f1463" y="f1211"/>
                  <a:pt x="f1463" y="f1212"/>
                  <a:pt x="f1463" y="f1212"/>
                </a:cubicBezTo>
                <a:cubicBezTo>
                  <a:pt x="f1463" y="f1212"/>
                  <a:pt x="f1464" y="f1212"/>
                  <a:pt x="f1464" y="f1212"/>
                </a:cubicBezTo>
                <a:cubicBezTo>
                  <a:pt x="f1465" y="f1212"/>
                  <a:pt x="f1466" y="f1213"/>
                  <a:pt x="f1467" y="f1213"/>
                </a:cubicBezTo>
                <a:cubicBezTo>
                  <a:pt x="f1468" y="f1213"/>
                  <a:pt x="f1469" y="f1213"/>
                  <a:pt x="f1470" y="f1213"/>
                </a:cubicBezTo>
                <a:cubicBezTo>
                  <a:pt x="f1471" y="f1213"/>
                  <a:pt x="f1472" y="f1213"/>
                  <a:pt x="f1473" y="f1213"/>
                </a:cubicBezTo>
                <a:cubicBezTo>
                  <a:pt x="f1474" y="f1213"/>
                  <a:pt x="f1475" y="f1213"/>
                  <a:pt x="f1476" y="f1213"/>
                </a:cubicBezTo>
                <a:cubicBezTo>
                  <a:pt x="f1476" y="f1213"/>
                  <a:pt x="f1477" y="f1213"/>
                  <a:pt x="f1478" y="f1213"/>
                </a:cubicBezTo>
                <a:cubicBezTo>
                  <a:pt x="f1479" y="f1214"/>
                  <a:pt x="f1479" y="f1214"/>
                  <a:pt x="f1480" y="f1213"/>
                </a:cubicBezTo>
                <a:cubicBezTo>
                  <a:pt x="f1480" y="f1213"/>
                  <a:pt x="f1481" y="f1213"/>
                  <a:pt x="f1481" y="f1212"/>
                </a:cubicBezTo>
                <a:cubicBezTo>
                  <a:pt x="f1481" y="f1212"/>
                  <a:pt x="f1482" y="f1212"/>
                  <a:pt x="f1482" y="f1212"/>
                </a:cubicBezTo>
                <a:cubicBezTo>
                  <a:pt x="f1483" y="f1211"/>
                  <a:pt x="f1483" y="f1211"/>
                  <a:pt x="f1484" y="f1211"/>
                </a:cubicBezTo>
                <a:cubicBezTo>
                  <a:pt x="f6" y="f979"/>
                  <a:pt x="f6" y="f979"/>
                  <a:pt x="f6" y="f979"/>
                </a:cubicBezTo>
                <a:cubicBezTo>
                  <a:pt x="f6" y="f980"/>
                  <a:pt x="f6" y="f980"/>
                  <a:pt x="f1484" y="f981"/>
                </a:cubicBezTo>
                <a:cubicBezTo>
                  <a:pt x="f1483" y="f981"/>
                  <a:pt x="f1483" y="f981"/>
                  <a:pt x="f1483" y="f982"/>
                </a:cubicBezTo>
                <a:cubicBezTo>
                  <a:pt x="f1483" y="f982"/>
                  <a:pt x="f1483" y="f982"/>
                  <a:pt x="f1483" y="f983"/>
                </a:cubicBezTo>
                <a:cubicBezTo>
                  <a:pt x="f1483" y="f984"/>
                  <a:pt x="f1482" y="f983"/>
                  <a:pt x="f1481" y="f984"/>
                </a:cubicBezTo>
                <a:cubicBezTo>
                  <a:pt x="f1482" y="f984"/>
                  <a:pt x="f1483" y="f985"/>
                  <a:pt x="f1482" y="f985"/>
                </a:cubicBezTo>
                <a:cubicBezTo>
                  <a:pt x="f1482" y="f986"/>
                  <a:pt x="f1481" y="f986"/>
                  <a:pt x="f1481" y="f987"/>
                </a:cubicBezTo>
                <a:cubicBezTo>
                  <a:pt x="f1481" y="f987"/>
                  <a:pt x="f1480" y="f988"/>
                  <a:pt x="f1479" y="f988"/>
                </a:cubicBezTo>
                <a:cubicBezTo>
                  <a:pt x="f1479" y="f988"/>
                  <a:pt x="f1479" y="f988"/>
                  <a:pt x="f1478" y="f988"/>
                </a:cubicBezTo>
                <a:cubicBezTo>
                  <a:pt x="f1478" y="f988"/>
                  <a:pt x="f1477" y="f989"/>
                  <a:pt x="f1476" y="f989"/>
                </a:cubicBezTo>
                <a:cubicBezTo>
                  <a:pt x="f1476" y="f989"/>
                  <a:pt x="f1476" y="f989"/>
                  <a:pt x="f1475" y="f989"/>
                </a:cubicBezTo>
                <a:cubicBezTo>
                  <a:pt x="f1475" y="f989"/>
                  <a:pt x="f1475" y="f990"/>
                  <a:pt x="f1474" y="f990"/>
                </a:cubicBezTo>
                <a:cubicBezTo>
                  <a:pt x="f1474" y="f991"/>
                  <a:pt x="f1474" y="f991"/>
                  <a:pt x="f1473" y="f992"/>
                </a:cubicBezTo>
                <a:cubicBezTo>
                  <a:pt x="f1473" y="f993"/>
                  <a:pt x="f1474" y="f993"/>
                  <a:pt x="f1475" y="f994"/>
                </a:cubicBezTo>
                <a:cubicBezTo>
                  <a:pt x="f1476" y="f994"/>
                  <a:pt x="f1476" y="f994"/>
                  <a:pt x="f1477" y="f994"/>
                </a:cubicBezTo>
                <a:cubicBezTo>
                  <a:pt x="f1477" y="f995"/>
                  <a:pt x="f1477" y="f995"/>
                  <a:pt x="f1478" y="f995"/>
                </a:cubicBezTo>
                <a:cubicBezTo>
                  <a:pt x="f1478" y="f996"/>
                  <a:pt x="f1479" y="f995"/>
                  <a:pt x="f1480" y="f995"/>
                </a:cubicBezTo>
                <a:cubicBezTo>
                  <a:pt x="f1480" y="f995"/>
                  <a:pt x="f1480" y="f995"/>
                  <a:pt x="f1481" y="f995"/>
                </a:cubicBezTo>
                <a:cubicBezTo>
                  <a:pt x="f1481" y="f995"/>
                  <a:pt x="f1482" y="f995"/>
                  <a:pt x="f1482" y="f995"/>
                </a:cubicBezTo>
                <a:cubicBezTo>
                  <a:pt x="f1483" y="f995"/>
                  <a:pt x="f1484" y="f996"/>
                  <a:pt x="f1483" y="f997"/>
                </a:cubicBezTo>
                <a:cubicBezTo>
                  <a:pt x="f1483" y="f997"/>
                  <a:pt x="f1483" y="f997"/>
                  <a:pt x="f1483" y="f998"/>
                </a:cubicBezTo>
                <a:cubicBezTo>
                  <a:pt x="f1483" y="f998"/>
                  <a:pt x="f1483" y="f998"/>
                  <a:pt x="f1483" y="f999"/>
                </a:cubicBezTo>
                <a:cubicBezTo>
                  <a:pt x="f1482" y="f999"/>
                  <a:pt x="f1482" y="f999"/>
                  <a:pt x="f1482" y="f999"/>
                </a:cubicBezTo>
                <a:cubicBezTo>
                  <a:pt x="f1481" y="f1000"/>
                  <a:pt x="f1482" y="f1000"/>
                  <a:pt x="f1482" y="f1000"/>
                </a:cubicBezTo>
                <a:cubicBezTo>
                  <a:pt x="f1482" y="f1001"/>
                  <a:pt x="f1482" y="f1001"/>
                  <a:pt x="f1481" y="f1001"/>
                </a:cubicBezTo>
                <a:cubicBezTo>
                  <a:pt x="f1481" y="f1001"/>
                  <a:pt x="f1481" y="f1001"/>
                  <a:pt x="f1481" y="f1001"/>
                </a:cubicBezTo>
                <a:cubicBezTo>
                  <a:pt x="f1480" y="f1002"/>
                  <a:pt x="f1479" y="f1001"/>
                  <a:pt x="f1478" y="f1002"/>
                </a:cubicBezTo>
                <a:cubicBezTo>
                  <a:pt x="f1477" y="f1003"/>
                  <a:pt x="f1479" y="f1003"/>
                  <a:pt x="f1479" y="f1004"/>
                </a:cubicBezTo>
                <a:cubicBezTo>
                  <a:pt x="f1479" y="f1004"/>
                  <a:pt x="f1478" y="f1004"/>
                  <a:pt x="f1478" y="f1004"/>
                </a:cubicBezTo>
                <a:cubicBezTo>
                  <a:pt x="f1477" y="f1004"/>
                  <a:pt x="f1477" y="f1004"/>
                  <a:pt x="f1477" y="f1005"/>
                </a:cubicBezTo>
                <a:cubicBezTo>
                  <a:pt x="f1477" y="f1005"/>
                  <a:pt x="f1477" y="f1005"/>
                  <a:pt x="f1476" y="f1005"/>
                </a:cubicBezTo>
                <a:cubicBezTo>
                  <a:pt x="f1476" y="f1006"/>
                  <a:pt x="f1476" y="f1006"/>
                  <a:pt x="f1476" y="f1006"/>
                </a:cubicBezTo>
                <a:cubicBezTo>
                  <a:pt x="f1475" y="f1008"/>
                  <a:pt x="f1474" y="f1007"/>
                  <a:pt x="f1474" y="f1006"/>
                </a:cubicBezTo>
                <a:cubicBezTo>
                  <a:pt x="f1474" y="f1005"/>
                  <a:pt x="f1475" y="f1005"/>
                  <a:pt x="f1474" y="f1005"/>
                </a:cubicBezTo>
                <a:cubicBezTo>
                  <a:pt x="f1474" y="f1004"/>
                  <a:pt x="f1474" y="f1005"/>
                  <a:pt x="f1473" y="f1005"/>
                </a:cubicBezTo>
                <a:cubicBezTo>
                  <a:pt x="f1473" y="f1005"/>
                  <a:pt x="f1473" y="f1005"/>
                  <a:pt x="f1472" y="f1005"/>
                </a:cubicBezTo>
                <a:cubicBezTo>
                  <a:pt x="f1472" y="f1005"/>
                  <a:pt x="f1471" y="f1006"/>
                  <a:pt x="f1471" y="f1007"/>
                </a:cubicBezTo>
                <a:cubicBezTo>
                  <a:pt x="f1485" y="f1007"/>
                  <a:pt x="f1470" y="f1007"/>
                  <a:pt x="f1485" y="f1008"/>
                </a:cubicBezTo>
                <a:cubicBezTo>
                  <a:pt x="f1485" y="f1009"/>
                  <a:pt x="f1472" y="f1008"/>
                  <a:pt x="f1472" y="f1009"/>
                </a:cubicBezTo>
                <a:cubicBezTo>
                  <a:pt x="f1472" y="f1009"/>
                  <a:pt x="f1471" y="f1010"/>
                  <a:pt x="f1485" y="f1010"/>
                </a:cubicBezTo>
                <a:cubicBezTo>
                  <a:pt x="f1470" y="f1010"/>
                  <a:pt x="f1470" y="f1010"/>
                  <a:pt x="f1469" y="f1010"/>
                </a:cubicBezTo>
                <a:cubicBezTo>
                  <a:pt x="f1486" y="f1011"/>
                  <a:pt x="f1486" y="f1011"/>
                  <a:pt x="f1486" y="f1011"/>
                </a:cubicBezTo>
                <a:cubicBezTo>
                  <a:pt x="f1468" y="f1011"/>
                  <a:pt x="f1468" y="f1011"/>
                  <a:pt x="f1468" y="f1012"/>
                </a:cubicBezTo>
                <a:cubicBezTo>
                  <a:pt x="f1467" y="f1012"/>
                  <a:pt x="f1468" y="f1013"/>
                  <a:pt x="f1468" y="f1013"/>
                </a:cubicBezTo>
                <a:cubicBezTo>
                  <a:pt x="f1486" y="f1014"/>
                  <a:pt x="f1486" y="f1015"/>
                  <a:pt x="f1469" y="f1015"/>
                </a:cubicBezTo>
                <a:cubicBezTo>
                  <a:pt x="f1469" y="f1015"/>
                  <a:pt x="f1470" y="f1016"/>
                  <a:pt x="f1485" y="f1016"/>
                </a:cubicBezTo>
                <a:cubicBezTo>
                  <a:pt x="f1470" y="f1017"/>
                  <a:pt x="f1469" y="f1017"/>
                  <a:pt x="f1486" y="f1017"/>
                </a:cubicBezTo>
                <a:cubicBezTo>
                  <a:pt x="f1486" y="f1017"/>
                  <a:pt x="f1468" y="f1017"/>
                  <a:pt x="f1467" y="f1017"/>
                </a:cubicBezTo>
                <a:cubicBezTo>
                  <a:pt x="f1466" y="f1017"/>
                  <a:pt x="f1466" y="f1017"/>
                  <a:pt x="f1466" y="f1017"/>
                </a:cubicBezTo>
                <a:cubicBezTo>
                  <a:pt x="f1465" y="f1017"/>
                  <a:pt x="f1465" y="f1017"/>
                  <a:pt x="f1464" y="f1017"/>
                </a:cubicBezTo>
                <a:cubicBezTo>
                  <a:pt x="f1464" y="f1017"/>
                  <a:pt x="f1464" y="f1017"/>
                  <a:pt x="f1464" y="f1018"/>
                </a:cubicBezTo>
                <a:cubicBezTo>
                  <a:pt x="f1464" y="f1018"/>
                  <a:pt x="f1464" y="f1018"/>
                  <a:pt x="f1464" y="f1019"/>
                </a:cubicBezTo>
                <a:cubicBezTo>
                  <a:pt x="f1464" y="f1019"/>
                  <a:pt x="f1464" y="f1020"/>
                  <a:pt x="f1463" y="f1021"/>
                </a:cubicBezTo>
                <a:cubicBezTo>
                  <a:pt x="f1463" y="f1021"/>
                  <a:pt x="f1462" y="f1021"/>
                  <a:pt x="f1462" y="f1021"/>
                </a:cubicBezTo>
                <a:cubicBezTo>
                  <a:pt x="f1461" y="f1022"/>
                  <a:pt x="f1460" y="f1023"/>
                  <a:pt x="f1460" y="f1023"/>
                </a:cubicBezTo>
                <a:cubicBezTo>
                  <a:pt x="f1459" y="f1024"/>
                  <a:pt x="f1459" y="f1024"/>
                  <a:pt x="f1458" y="f1025"/>
                </a:cubicBezTo>
                <a:cubicBezTo>
                  <a:pt x="f1458" y="f1025"/>
                  <a:pt x="f1458" y="f1026"/>
                  <a:pt x="f1457" y="f1027"/>
                </a:cubicBezTo>
                <a:cubicBezTo>
                  <a:pt x="f1457" y="f1027"/>
                  <a:pt x="f1456" y="f1028"/>
                  <a:pt x="f1456" y="f1028"/>
                </a:cubicBezTo>
                <a:cubicBezTo>
                  <a:pt x="f1454" y="f1030"/>
                  <a:pt x="f1452" y="f1028"/>
                  <a:pt x="f1451" y="f1029"/>
                </a:cubicBezTo>
                <a:cubicBezTo>
                  <a:pt x="f1450" y="f1029"/>
                  <a:pt x="f1450" y="f1031"/>
                  <a:pt x="f1449" y="f1031"/>
                </a:cubicBezTo>
                <a:cubicBezTo>
                  <a:pt x="f1449" y="f1032"/>
                  <a:pt x="f1448" y="f1032"/>
                  <a:pt x="f1448" y="f1032"/>
                </a:cubicBezTo>
                <a:cubicBezTo>
                  <a:pt x="f1448" y="f1032"/>
                  <a:pt x="f1447" y="f1032"/>
                  <a:pt x="f1447" y="f1032"/>
                </a:cubicBezTo>
                <a:cubicBezTo>
                  <a:pt x="f1446" y="f1032"/>
                  <a:pt x="f1445" y="f1033"/>
                  <a:pt x="f1445" y="f1034"/>
                </a:cubicBezTo>
                <a:cubicBezTo>
                  <a:pt x="f1444" y="f1034"/>
                  <a:pt x="f1444" y="f1035"/>
                  <a:pt x="f1444" y="f1035"/>
                </a:cubicBezTo>
                <a:cubicBezTo>
                  <a:pt x="f1443" y="f1035"/>
                  <a:pt x="f1443" y="f1034"/>
                  <a:pt x="f1442" y="f1034"/>
                </a:cubicBezTo>
                <a:cubicBezTo>
                  <a:pt x="f1441" y="f1034"/>
                  <a:pt x="f1441" y="f1034"/>
                  <a:pt x="f1440" y="f1034"/>
                </a:cubicBezTo>
                <a:cubicBezTo>
                  <a:pt x="f1439" y="f1034"/>
                  <a:pt x="f1439" y="f1034"/>
                  <a:pt x="f1439" y="f1034"/>
                </a:cubicBezTo>
                <a:cubicBezTo>
                  <a:pt x="f1438" y="f1034"/>
                  <a:pt x="f1438" y="f1034"/>
                  <a:pt x="f1487" y="f1034"/>
                </a:cubicBezTo>
                <a:cubicBezTo>
                  <a:pt x="f1487" y="f1034"/>
                  <a:pt x="f1487" y="f1034"/>
                  <a:pt x="f1437" y="f1034"/>
                </a:cubicBezTo>
                <a:cubicBezTo>
                  <a:pt x="f1437" y="f1035"/>
                  <a:pt x="f1437" y="f1035"/>
                  <a:pt x="f1437" y="f1035"/>
                </a:cubicBezTo>
                <a:cubicBezTo>
                  <a:pt x="f1436" y="f1036"/>
                  <a:pt x="f1435" y="f1036"/>
                  <a:pt x="f1435" y="f1036"/>
                </a:cubicBezTo>
                <a:cubicBezTo>
                  <a:pt x="f1434" y="f1036"/>
                  <a:pt x="f1433" y="f1037"/>
                  <a:pt x="f1433" y="f1037"/>
                </a:cubicBezTo>
                <a:cubicBezTo>
                  <a:pt x="f1432" y="f1037"/>
                  <a:pt x="f1432" y="f1036"/>
                  <a:pt x="f1431" y="f1036"/>
                </a:cubicBezTo>
                <a:cubicBezTo>
                  <a:pt x="f1432" y="f1036"/>
                  <a:pt x="f1433" y="f1036"/>
                  <a:pt x="f1433" y="f1036"/>
                </a:cubicBezTo>
                <a:cubicBezTo>
                  <a:pt x="f1435" y="f1036"/>
                  <a:pt x="f1436" y="f1034"/>
                  <a:pt x="f1437" y="f1033"/>
                </a:cubicBezTo>
                <a:cubicBezTo>
                  <a:pt x="f1437" y="f1033"/>
                  <a:pt x="f1437" y="f1032"/>
                  <a:pt x="f1487" y="f1032"/>
                </a:cubicBezTo>
                <a:cubicBezTo>
                  <a:pt x="f1487" y="f1032"/>
                  <a:pt x="f1438" y="f1032"/>
                  <a:pt x="f1438" y="f1032"/>
                </a:cubicBezTo>
                <a:cubicBezTo>
                  <a:pt x="f1438" y="f1031"/>
                  <a:pt x="f1438" y="f1031"/>
                  <a:pt x="f1438" y="f1029"/>
                </a:cubicBezTo>
                <a:cubicBezTo>
                  <a:pt x="f1438" y="f1029"/>
                  <a:pt x="f1487" y="f1029"/>
                  <a:pt x="f1487" y="f1029"/>
                </a:cubicBezTo>
                <a:cubicBezTo>
                  <a:pt x="f1487" y="f1029"/>
                  <a:pt x="f1487" y="f1030"/>
                  <a:pt x="f1437" y="f1030"/>
                </a:cubicBezTo>
                <a:cubicBezTo>
                  <a:pt x="f1437" y="f1030"/>
                  <a:pt x="f1436" y="f1030"/>
                  <a:pt x="f1436" y="f1030"/>
                </a:cubicBezTo>
                <a:cubicBezTo>
                  <a:pt x="f1435" y="f1030"/>
                  <a:pt x="f1435" y="f1028"/>
                  <a:pt x="f1434" y="f1028"/>
                </a:cubicBezTo>
                <a:cubicBezTo>
                  <a:pt x="f1434" y="f1028"/>
                  <a:pt x="f1433" y="f1028"/>
                  <a:pt x="f1433" y="f1028"/>
                </a:cubicBezTo>
                <a:cubicBezTo>
                  <a:pt x="f1433" y="f1027"/>
                  <a:pt x="f1432" y="f1027"/>
                  <a:pt x="f1432" y="f1027"/>
                </a:cubicBezTo>
                <a:cubicBezTo>
                  <a:pt x="f1432" y="f1026"/>
                  <a:pt x="f1432" y="f1027"/>
                  <a:pt x="f1433" y="f1027"/>
                </a:cubicBezTo>
                <a:cubicBezTo>
                  <a:pt x="f1433" y="f1027"/>
                  <a:pt x="f1433" y="f1027"/>
                  <a:pt x="f1434" y="f1027"/>
                </a:cubicBezTo>
                <a:cubicBezTo>
                  <a:pt x="f1434" y="f1027"/>
                  <a:pt x="f1434" y="f1027"/>
                  <a:pt x="f1435" y="f1027"/>
                </a:cubicBezTo>
                <a:cubicBezTo>
                  <a:pt x="f1436" y="f1028"/>
                  <a:pt x="f1437" y="f1028"/>
                  <a:pt x="f1437" y="f1027"/>
                </a:cubicBezTo>
                <a:cubicBezTo>
                  <a:pt x="f1487" y="f1027"/>
                  <a:pt x="f1487" y="f1027"/>
                  <a:pt x="f1438" y="f1026"/>
                </a:cubicBezTo>
                <a:cubicBezTo>
                  <a:pt x="f1439" y="f1026"/>
                  <a:pt x="f1439" y="f1027"/>
                  <a:pt x="f1440" y="f1027"/>
                </a:cubicBezTo>
                <a:cubicBezTo>
                  <a:pt x="f1440" y="f1027"/>
                  <a:pt x="f1441" y="f1027"/>
                  <a:pt x="f1441" y="f1027"/>
                </a:cubicBezTo>
                <a:cubicBezTo>
                  <a:pt x="f1442" y="f1027"/>
                  <a:pt x="f1442" y="f1028"/>
                  <a:pt x="f1443" y="f1028"/>
                </a:cubicBezTo>
                <a:cubicBezTo>
                  <a:pt x="f1444" y="f1028"/>
                  <a:pt x="f1445" y="f1028"/>
                  <a:pt x="f1445" y="f1027"/>
                </a:cubicBezTo>
                <a:cubicBezTo>
                  <a:pt x="f1446" y="f1027"/>
                  <a:pt x="f1446" y="f1027"/>
                  <a:pt x="f1447" y="f1026"/>
                </a:cubicBezTo>
                <a:cubicBezTo>
                  <a:pt x="f1449" y="f1026"/>
                  <a:pt x="f1450" y="f1024"/>
                  <a:pt x="f1452" y="f1024"/>
                </a:cubicBezTo>
                <a:cubicBezTo>
                  <a:pt x="f1453" y="f1024"/>
                  <a:pt x="f1454" y="f1024"/>
                  <a:pt x="f1454" y="f1023"/>
                </a:cubicBezTo>
                <a:cubicBezTo>
                  <a:pt x="f1453" y="f1022"/>
                  <a:pt x="f1453" y="f1022"/>
                  <a:pt x="f1453" y="f1022"/>
                </a:cubicBezTo>
                <a:cubicBezTo>
                  <a:pt x="f1453" y="f1021"/>
                  <a:pt x="f1452" y="f1020"/>
                  <a:pt x="f1452" y="f1019"/>
                </a:cubicBezTo>
                <a:cubicBezTo>
                  <a:pt x="f1452" y="f1018"/>
                  <a:pt x="f1453" y="f1018"/>
                  <a:pt x="f1453" y="f1018"/>
                </a:cubicBezTo>
                <a:cubicBezTo>
                  <a:pt x="f1454" y="f1016"/>
                  <a:pt x="f1454" y="f1015"/>
                  <a:pt x="f1455" y="f1013"/>
                </a:cubicBezTo>
                <a:cubicBezTo>
                  <a:pt x="f1456" y="f1013"/>
                  <a:pt x="f1456" y="f1012"/>
                  <a:pt x="f1457" y="f1011"/>
                </a:cubicBezTo>
                <a:cubicBezTo>
                  <a:pt x="f1458" y="f1010"/>
                  <a:pt x="f1460" y="f1008"/>
                  <a:pt x="f1459" y="f1007"/>
                </a:cubicBezTo>
                <a:cubicBezTo>
                  <a:pt x="f1459" y="f1006"/>
                  <a:pt x="f1458" y="f1006"/>
                  <a:pt x="f1458" y="f1006"/>
                </a:cubicBezTo>
                <a:cubicBezTo>
                  <a:pt x="f1457" y="f1006"/>
                  <a:pt x="f1457" y="f1005"/>
                  <a:pt x="f1456" y="f1005"/>
                </a:cubicBezTo>
                <a:cubicBezTo>
                  <a:pt x="f1456" y="f1005"/>
                  <a:pt x="f1456" y="f1005"/>
                  <a:pt x="f1455" y="f1005"/>
                </a:cubicBezTo>
                <a:cubicBezTo>
                  <a:pt x="f1455" y="f1005"/>
                  <a:pt x="f1455" y="f1005"/>
                  <a:pt x="f1455" y="f1004"/>
                </a:cubicBezTo>
                <a:cubicBezTo>
                  <a:pt x="f1454" y="f1004"/>
                  <a:pt x="f1454" y="f1005"/>
                  <a:pt x="f1453" y="f1006"/>
                </a:cubicBezTo>
                <a:cubicBezTo>
                  <a:pt x="f1452" y="f1006"/>
                  <a:pt x="f1452" y="f1006"/>
                  <a:pt x="f1452" y="f1006"/>
                </a:cubicBezTo>
                <a:cubicBezTo>
                  <a:pt x="f1451" y="f1006"/>
                  <a:pt x="f1451" y="f1007"/>
                  <a:pt x="f1451" y="f1007"/>
                </a:cubicBezTo>
                <a:cubicBezTo>
                  <a:pt x="f1450" y="f1007"/>
                  <a:pt x="f1450" y="f1006"/>
                  <a:pt x="f1450" y="f1006"/>
                </a:cubicBezTo>
                <a:cubicBezTo>
                  <a:pt x="f1450" y="f1006"/>
                  <a:pt x="f1451" y="f1005"/>
                  <a:pt x="f1451" y="f1005"/>
                </a:cubicBezTo>
                <a:cubicBezTo>
                  <a:pt x="f1451" y="f1005"/>
                  <a:pt x="f1452" y="f1004"/>
                  <a:pt x="f1453" y="f1004"/>
                </a:cubicBezTo>
                <a:cubicBezTo>
                  <a:pt x="f1453" y="f1003"/>
                  <a:pt x="f1454" y="f1004"/>
                  <a:pt x="f1454" y="f1002"/>
                </a:cubicBezTo>
                <a:cubicBezTo>
                  <a:pt x="f1454" y="f1002"/>
                  <a:pt x="f1454" y="f1002"/>
                  <a:pt x="f1454" y="f1001"/>
                </a:cubicBezTo>
                <a:cubicBezTo>
                  <a:pt x="f1455" y="f1001"/>
                  <a:pt x="f1455" y="f1002"/>
                  <a:pt x="f1455" y="f1002"/>
                </a:cubicBezTo>
                <a:cubicBezTo>
                  <a:pt x="f1455" y="f1003"/>
                  <a:pt x="f1456" y="f1002"/>
                  <a:pt x="f1457" y="f1002"/>
                </a:cubicBezTo>
                <a:cubicBezTo>
                  <a:pt x="f1458" y="f1002"/>
                  <a:pt x="f1458" y="f1002"/>
                  <a:pt x="f1458" y="f1001"/>
                </a:cubicBezTo>
                <a:cubicBezTo>
                  <a:pt x="f1459" y="f1000"/>
                  <a:pt x="f1459" y="f1000"/>
                  <a:pt x="f1459" y="f1000"/>
                </a:cubicBezTo>
                <a:cubicBezTo>
                  <a:pt x="f1460" y="f1000"/>
                  <a:pt x="f1460" y="f1000"/>
                  <a:pt x="f1460" y="f999"/>
                </a:cubicBezTo>
                <a:cubicBezTo>
                  <a:pt x="f1460" y="f998"/>
                  <a:pt x="f1460" y="f998"/>
                  <a:pt x="f1459" y="f998"/>
                </a:cubicBezTo>
                <a:cubicBezTo>
                  <a:pt x="f1459" y="f998"/>
                  <a:pt x="f1458" y="f997"/>
                  <a:pt x="f1458" y="f997"/>
                </a:cubicBezTo>
                <a:cubicBezTo>
                  <a:pt x="f1458" y="f997"/>
                  <a:pt x="f1458" y="f997"/>
                  <a:pt x="f1457" y="f997"/>
                </a:cubicBezTo>
                <a:cubicBezTo>
                  <a:pt x="f1456" y="f997"/>
                  <a:pt x="f1456" y="f997"/>
                  <a:pt x="f1455" y="f998"/>
                </a:cubicBezTo>
                <a:cubicBezTo>
                  <a:pt x="f1454" y="f998"/>
                  <a:pt x="f1453" y="f998"/>
                  <a:pt x="f1452" y="f998"/>
                </a:cubicBezTo>
                <a:cubicBezTo>
                  <a:pt x="f1451" y="f999"/>
                  <a:pt x="f1450" y="f999"/>
                  <a:pt x="f1449" y="f999"/>
                </a:cubicBezTo>
                <a:cubicBezTo>
                  <a:pt x="f1448" y="f1000"/>
                  <a:pt x="f1448" y="f1001"/>
                  <a:pt x="f1447" y="f1001"/>
                </a:cubicBezTo>
                <a:cubicBezTo>
                  <a:pt x="f1446" y="f1001"/>
                  <a:pt x="f1445" y="f1001"/>
                  <a:pt x="f1445" y="f1001"/>
                </a:cubicBezTo>
                <a:cubicBezTo>
                  <a:pt x="f1444" y="f1002"/>
                  <a:pt x="f1443" y="f1002"/>
                  <a:pt x="f1444" y="f1003"/>
                </a:cubicBezTo>
                <a:cubicBezTo>
                  <a:pt x="f1444" y="f1003"/>
                  <a:pt x="f1445" y="f1003"/>
                  <a:pt x="f1445" y="f1004"/>
                </a:cubicBezTo>
                <a:cubicBezTo>
                  <a:pt x="f1444" y="f1004"/>
                  <a:pt x="f1444" y="f1004"/>
                  <a:pt x="f1443" y="f1004"/>
                </a:cubicBezTo>
                <a:cubicBezTo>
                  <a:pt x="f1443" y="f1003"/>
                  <a:pt x="f1443" y="f1003"/>
                  <a:pt x="f1443" y="f1003"/>
                </a:cubicBezTo>
                <a:cubicBezTo>
                  <a:pt x="f1443" y="f1003"/>
                  <a:pt x="f1443" y="f1002"/>
                  <a:pt x="f1443" y="f1002"/>
                </a:cubicBezTo>
                <a:cubicBezTo>
                  <a:pt x="f1442" y="f1002"/>
                  <a:pt x="f1442" y="f1004"/>
                  <a:pt x="f1442" y="f1004"/>
                </a:cubicBezTo>
                <a:cubicBezTo>
                  <a:pt x="f1442" y="f1004"/>
                  <a:pt x="f1441" y="f1006"/>
                  <a:pt x="f1440" y="f1006"/>
                </a:cubicBezTo>
                <a:cubicBezTo>
                  <a:pt x="f1440" y="f1005"/>
                  <a:pt x="f1441" y="f1005"/>
                  <a:pt x="f1441" y="f1005"/>
                </a:cubicBezTo>
                <a:cubicBezTo>
                  <a:pt x="f1441" y="f1004"/>
                  <a:pt x="f1441" y="f1004"/>
                  <a:pt x="f1441" y="f1004"/>
                </a:cubicBezTo>
                <a:cubicBezTo>
                  <a:pt x="f1442" y="f1003"/>
                  <a:pt x="f1441" y="f1003"/>
                  <a:pt x="f1442" y="f1003"/>
                </a:cubicBezTo>
                <a:cubicBezTo>
                  <a:pt x="f1442" y="f1002"/>
                  <a:pt x="f1442" y="f1002"/>
                  <a:pt x="f1442" y="f1002"/>
                </a:cubicBezTo>
                <a:cubicBezTo>
                  <a:pt x="f1441" y="f1002"/>
                  <a:pt x="f1441" y="f1003"/>
                  <a:pt x="f1440" y="f1003"/>
                </a:cubicBezTo>
                <a:cubicBezTo>
                  <a:pt x="f1440" y="f1004"/>
                  <a:pt x="f1439" y="f1003"/>
                  <a:pt x="f1439" y="f1004"/>
                </a:cubicBezTo>
                <a:cubicBezTo>
                  <a:pt x="f1439" y="f1005"/>
                  <a:pt x="f1439" y="f1006"/>
                  <a:pt x="f1438" y="f1006"/>
                </a:cubicBezTo>
                <a:cubicBezTo>
                  <a:pt x="f1438" y="f1006"/>
                  <a:pt x="f1438" y="f1006"/>
                  <a:pt x="f1438" y="f1006"/>
                </a:cubicBezTo>
                <a:cubicBezTo>
                  <a:pt x="f1487" y="f1006"/>
                  <a:pt x="f1487" y="f1006"/>
                  <a:pt x="f1487" y="f1006"/>
                </a:cubicBezTo>
                <a:cubicBezTo>
                  <a:pt x="f1487" y="f1006"/>
                  <a:pt x="f1437" y="f1007"/>
                  <a:pt x="f1437" y="f1006"/>
                </a:cubicBezTo>
                <a:cubicBezTo>
                  <a:pt x="f1436" y="f1006"/>
                  <a:pt x="f1436" y="f1005"/>
                  <a:pt x="f1436" y="f1005"/>
                </a:cubicBezTo>
                <a:cubicBezTo>
                  <a:pt x="f1436" y="f1005"/>
                  <a:pt x="f1436" y="f1005"/>
                  <a:pt x="f1436" y="f1005"/>
                </a:cubicBezTo>
                <a:cubicBezTo>
                  <a:pt x="f1436" y="f1005"/>
                  <a:pt x="f1436" y="f1006"/>
                  <a:pt x="f1436" y="f1006"/>
                </a:cubicBezTo>
                <a:cubicBezTo>
                  <a:pt x="f1436" y="f1006"/>
                  <a:pt x="f1436" y="f1007"/>
                  <a:pt x="f1436" y="f1007"/>
                </a:cubicBezTo>
                <a:cubicBezTo>
                  <a:pt x="f1436" y="f1007"/>
                  <a:pt x="f1436" y="f1008"/>
                  <a:pt x="f1436" y="f1008"/>
                </a:cubicBezTo>
                <a:cubicBezTo>
                  <a:pt x="f1436" y="f1008"/>
                  <a:pt x="f1437" y="f1008"/>
                  <a:pt x="f1437" y="f1008"/>
                </a:cubicBezTo>
                <a:cubicBezTo>
                  <a:pt x="f1437" y="f1008"/>
                  <a:pt x="f1436" y="f1009"/>
                  <a:pt x="f1436" y="f1009"/>
                </a:cubicBezTo>
                <a:cubicBezTo>
                  <a:pt x="f1435" y="f1009"/>
                  <a:pt x="f1435" y="f1008"/>
                  <a:pt x="f1434" y="f1007"/>
                </a:cubicBezTo>
                <a:cubicBezTo>
                  <a:pt x="f1434" y="f1007"/>
                  <a:pt x="f1434" y="f1006"/>
                  <a:pt x="f1434" y="f1007"/>
                </a:cubicBezTo>
                <a:cubicBezTo>
                  <a:pt x="f1434" y="f1007"/>
                  <a:pt x="f1434" y="f1008"/>
                  <a:pt x="f1434" y="f1008"/>
                </a:cubicBezTo>
                <a:cubicBezTo>
                  <a:pt x="f1434" y="f1009"/>
                  <a:pt x="f1434" y="f1009"/>
                  <a:pt x="f1433" y="f1010"/>
                </a:cubicBezTo>
                <a:cubicBezTo>
                  <a:pt x="f1432" y="f1010"/>
                  <a:pt x="f1432" y="f1010"/>
                  <a:pt x="f1432" y="f1011"/>
                </a:cubicBezTo>
                <a:cubicBezTo>
                  <a:pt x="f1432" y="f1011"/>
                  <a:pt x="f1432" y="f1011"/>
                  <a:pt x="f1432" y="f1012"/>
                </a:cubicBezTo>
                <a:cubicBezTo>
                  <a:pt x="f1432" y="f1012"/>
                  <a:pt x="f1432" y="f1012"/>
                  <a:pt x="f1432" y="f1012"/>
                </a:cubicBezTo>
                <a:cubicBezTo>
                  <a:pt x="f1431" y="f1012"/>
                  <a:pt x="f1431" y="f1011"/>
                  <a:pt x="f1431" y="f1011"/>
                </a:cubicBezTo>
                <a:cubicBezTo>
                  <a:pt x="f1431" y="f1010"/>
                  <a:pt x="f1431" y="f1010"/>
                  <a:pt x="f1431" y="f1010"/>
                </a:cubicBezTo>
                <a:cubicBezTo>
                  <a:pt x="f1430" y="f1010"/>
                  <a:pt x="f1431" y="f1009"/>
                  <a:pt x="f1430" y="f1009"/>
                </a:cubicBezTo>
                <a:cubicBezTo>
                  <a:pt x="f1430" y="f1009"/>
                  <a:pt x="f1430" y="f1011"/>
                  <a:pt x="f1488" y="f1011"/>
                </a:cubicBezTo>
                <a:cubicBezTo>
                  <a:pt x="f1429" y="f1012"/>
                  <a:pt x="f1489" y="f1011"/>
                  <a:pt x="f1489" y="f1011"/>
                </a:cubicBezTo>
                <a:cubicBezTo>
                  <a:pt x="f1428" y="f1010"/>
                  <a:pt x="f1428" y="f1010"/>
                  <a:pt x="f1428" y="f1010"/>
                </a:cubicBezTo>
                <a:cubicBezTo>
                  <a:pt x="f1490" y="f1010"/>
                  <a:pt x="f1490" y="f1010"/>
                  <a:pt x="f1490" y="f1010"/>
                </a:cubicBezTo>
                <a:cubicBezTo>
                  <a:pt x="f1427" y="f1009"/>
                  <a:pt x="f1426" y="f1010"/>
                  <a:pt x="f1426" y="f1010"/>
                </a:cubicBezTo>
                <a:cubicBezTo>
                  <a:pt x="f1491" y="f1011"/>
                  <a:pt x="f1491" y="f1011"/>
                  <a:pt x="f1425" y="f1012"/>
                </a:cubicBezTo>
                <a:cubicBezTo>
                  <a:pt x="f1492" y="f1012"/>
                  <a:pt x="f1492" y="f1013"/>
                  <a:pt x="f1492" y="f1013"/>
                </a:cubicBezTo>
                <a:cubicBezTo>
                  <a:pt x="f1492" y="f1013"/>
                  <a:pt x="f1424" y="f1014"/>
                  <a:pt x="f1424" y="f1014"/>
                </a:cubicBezTo>
                <a:cubicBezTo>
                  <a:pt x="f1493" y="f1015"/>
                  <a:pt x="f1493" y="f1014"/>
                  <a:pt x="f1493" y="f1014"/>
                </a:cubicBezTo>
                <a:cubicBezTo>
                  <a:pt x="f1423" y="f1014"/>
                  <a:pt x="f1423" y="f1014"/>
                  <a:pt x="f1423" y="f1015"/>
                </a:cubicBezTo>
                <a:cubicBezTo>
                  <a:pt x="f1423" y="f1015"/>
                  <a:pt x="f1423" y="f1015"/>
                  <a:pt x="f1493" y="f1016"/>
                </a:cubicBezTo>
                <a:cubicBezTo>
                  <a:pt x="f1493" y="f1016"/>
                  <a:pt x="f1493" y="f1016"/>
                  <a:pt x="f1424" y="f1016"/>
                </a:cubicBezTo>
                <a:cubicBezTo>
                  <a:pt x="f1424" y="f1016"/>
                  <a:pt x="f1492" y="f1015"/>
                  <a:pt x="f1492" y="f1016"/>
                </a:cubicBezTo>
                <a:cubicBezTo>
                  <a:pt x="f1492" y="f1017"/>
                  <a:pt x="f1493" y="f1017"/>
                  <a:pt x="f1493" y="f1017"/>
                </a:cubicBezTo>
                <a:cubicBezTo>
                  <a:pt x="f1493" y="f1018"/>
                  <a:pt x="f1423" y="f1018"/>
                  <a:pt x="f1423" y="f1018"/>
                </a:cubicBezTo>
                <a:cubicBezTo>
                  <a:pt x="f1494" y="f1019"/>
                  <a:pt x="f1422" y="f1018"/>
                  <a:pt x="f1422" y="f1019"/>
                </a:cubicBezTo>
                <a:cubicBezTo>
                  <a:pt x="f1422" y="f1020"/>
                  <a:pt x="f1494" y="f1020"/>
                  <a:pt x="f1494" y="f1020"/>
                </a:cubicBezTo>
                <a:cubicBezTo>
                  <a:pt x="f1494" y="f1020"/>
                  <a:pt x="f1494" y="f1021"/>
                  <a:pt x="f1494" y="f1021"/>
                </a:cubicBezTo>
                <a:cubicBezTo>
                  <a:pt x="f1423" y="f1022"/>
                  <a:pt x="f1423" y="f1020"/>
                  <a:pt x="f1493" y="f1020"/>
                </a:cubicBezTo>
                <a:cubicBezTo>
                  <a:pt x="f1493" y="f1019"/>
                  <a:pt x="f1493" y="f1018"/>
                  <a:pt x="f1424" y="f1018"/>
                </a:cubicBezTo>
                <a:cubicBezTo>
                  <a:pt x="f1492" y="f1019"/>
                  <a:pt x="f1492" y="f1019"/>
                  <a:pt x="f1491" y="f1019"/>
                </a:cubicBezTo>
                <a:cubicBezTo>
                  <a:pt x="f1491" y="f1019"/>
                  <a:pt x="f1426" y="f1019"/>
                  <a:pt x="f1491" y="f1019"/>
                </a:cubicBezTo>
                <a:cubicBezTo>
                  <a:pt x="f1491" y="f1020"/>
                  <a:pt x="f1491" y="f1020"/>
                  <a:pt x="f1491" y="f1020"/>
                </a:cubicBezTo>
                <a:cubicBezTo>
                  <a:pt x="f1425" y="f1020"/>
                  <a:pt x="f1491" y="f1021"/>
                  <a:pt x="f1425" y="f1021"/>
                </a:cubicBezTo>
                <a:cubicBezTo>
                  <a:pt x="f1425" y="f1022"/>
                  <a:pt x="f1492" y="f1021"/>
                  <a:pt x="f1492" y="f1021"/>
                </a:cubicBezTo>
                <a:cubicBezTo>
                  <a:pt x="f1424" y="f1021"/>
                  <a:pt x="f1493" y="f1021"/>
                  <a:pt x="f1493" y="f1022"/>
                </a:cubicBezTo>
                <a:cubicBezTo>
                  <a:pt x="f1493" y="f1023"/>
                  <a:pt x="f1424" y="f1023"/>
                  <a:pt x="f1424" y="f1023"/>
                </a:cubicBezTo>
                <a:cubicBezTo>
                  <a:pt x="f1424" y="f1023"/>
                  <a:pt x="f1493" y="f1024"/>
                  <a:pt x="f1424" y="f1024"/>
                </a:cubicBezTo>
                <a:cubicBezTo>
                  <a:pt x="f1424" y="f1024"/>
                  <a:pt x="f1424" y="f1023"/>
                  <a:pt x="f1492" y="f1023"/>
                </a:cubicBezTo>
                <a:cubicBezTo>
                  <a:pt x="f1492" y="f1023"/>
                  <a:pt x="f1425" y="f1023"/>
                  <a:pt x="f1492" y="f1024"/>
                </a:cubicBezTo>
                <a:cubicBezTo>
                  <a:pt x="f1492" y="f1024"/>
                  <a:pt x="f1492" y="f1024"/>
                  <a:pt x="f1492" y="f1024"/>
                </a:cubicBezTo>
                <a:cubicBezTo>
                  <a:pt x="f1492" y="f1025"/>
                  <a:pt x="f1425" y="f1024"/>
                  <a:pt x="f1425" y="f1024"/>
                </a:cubicBezTo>
                <a:cubicBezTo>
                  <a:pt x="f1425" y="f1024"/>
                  <a:pt x="f1425" y="f1024"/>
                  <a:pt x="f1491" y="f1024"/>
                </a:cubicBezTo>
                <a:cubicBezTo>
                  <a:pt x="f1491" y="f1024"/>
                  <a:pt x="f1426" y="f1023"/>
                  <a:pt x="f1426" y="f1023"/>
                </a:cubicBezTo>
                <a:cubicBezTo>
                  <a:pt x="f1426" y="f1024"/>
                  <a:pt x="f1491" y="f1024"/>
                  <a:pt x="f1425" y="f1025"/>
                </a:cubicBezTo>
                <a:cubicBezTo>
                  <a:pt x="f1425" y="f1025"/>
                  <a:pt x="f1425" y="f1026"/>
                  <a:pt x="f1425" y="f1026"/>
                </a:cubicBezTo>
                <a:cubicBezTo>
                  <a:pt x="f1492" y="f1026"/>
                  <a:pt x="f1424" y="f1026"/>
                  <a:pt x="f1424" y="f1026"/>
                </a:cubicBezTo>
                <a:cubicBezTo>
                  <a:pt x="f1424" y="f1027"/>
                  <a:pt x="f1424" y="f1027"/>
                  <a:pt x="f1424" y="f1027"/>
                </a:cubicBezTo>
                <a:cubicBezTo>
                  <a:pt x="f1424" y="f1028"/>
                  <a:pt x="f1493" y="f1028"/>
                  <a:pt x="f1493" y="f1030"/>
                </a:cubicBezTo>
                <a:cubicBezTo>
                  <a:pt x="f1493" y="f1030"/>
                  <a:pt x="f1493" y="f1029"/>
                  <a:pt x="f1493" y="f1029"/>
                </a:cubicBezTo>
                <a:cubicBezTo>
                  <a:pt x="f1493" y="f1029"/>
                  <a:pt x="f1493" y="f1029"/>
                  <a:pt x="f1424" y="f1030"/>
                </a:cubicBezTo>
                <a:cubicBezTo>
                  <a:pt x="f1424" y="f1030"/>
                  <a:pt x="f1492" y="f1028"/>
                  <a:pt x="f1492" y="f1028"/>
                </a:cubicBezTo>
                <a:cubicBezTo>
                  <a:pt x="f1492" y="f1030"/>
                  <a:pt x="f1424" y="f1029"/>
                  <a:pt x="f1424" y="f1029"/>
                </a:cubicBezTo>
                <a:cubicBezTo>
                  <a:pt x="f1493" y="f1029"/>
                  <a:pt x="f1494" y="f1029"/>
                  <a:pt x="f1494" y="f1029"/>
                </a:cubicBezTo>
                <a:cubicBezTo>
                  <a:pt x="f1422" y="f1031"/>
                  <a:pt x="f1422" y="f1031"/>
                  <a:pt x="f1495" y="f1031"/>
                </a:cubicBezTo>
                <a:cubicBezTo>
                  <a:pt x="f1495" y="f1031"/>
                  <a:pt x="f1495" y="f1032"/>
                  <a:pt x="f1495" y="f1032"/>
                </a:cubicBezTo>
                <a:cubicBezTo>
                  <a:pt x="f1421" y="f1031"/>
                  <a:pt x="f1495" y="f1031"/>
                  <a:pt x="f1422" y="f1029"/>
                </a:cubicBezTo>
                <a:cubicBezTo>
                  <a:pt x="f1422" y="f1029"/>
                  <a:pt x="f1422" y="f1030"/>
                  <a:pt x="f1422" y="f1030"/>
                </a:cubicBezTo>
                <a:cubicBezTo>
                  <a:pt x="f1422" y="f1030"/>
                  <a:pt x="f1494" y="f1030"/>
                  <a:pt x="f1494" y="f1028"/>
                </a:cubicBezTo>
                <a:cubicBezTo>
                  <a:pt x="f1494" y="f1028"/>
                  <a:pt x="f1494" y="f1028"/>
                  <a:pt x="f1494" y="f1027"/>
                </a:cubicBezTo>
                <a:cubicBezTo>
                  <a:pt x="f1494" y="f1027"/>
                  <a:pt x="f1422" y="f1027"/>
                  <a:pt x="f1422" y="f1026"/>
                </a:cubicBezTo>
                <a:cubicBezTo>
                  <a:pt x="f1422" y="f1026"/>
                  <a:pt x="f1422" y="f1025"/>
                  <a:pt x="f1422" y="f1025"/>
                </a:cubicBezTo>
                <a:cubicBezTo>
                  <a:pt x="f1495" y="f1025"/>
                  <a:pt x="f1495" y="f1026"/>
                  <a:pt x="f1421" y="f1027"/>
                </a:cubicBezTo>
                <a:cubicBezTo>
                  <a:pt x="f1421" y="f1027"/>
                  <a:pt x="f1421" y="f1027"/>
                  <a:pt x="f1421" y="f1027"/>
                </a:cubicBezTo>
                <a:cubicBezTo>
                  <a:pt x="f1496" y="f1027"/>
                  <a:pt x="f1496" y="f1027"/>
                  <a:pt x="f1420" y="f1028"/>
                </a:cubicBezTo>
                <a:cubicBezTo>
                  <a:pt x="f1420" y="f1028"/>
                  <a:pt x="f1420" y="f1028"/>
                  <a:pt x="f1420" y="f1030"/>
                </a:cubicBezTo>
                <a:cubicBezTo>
                  <a:pt x="f1420" y="f1030"/>
                  <a:pt x="f1420" y="f1030"/>
                  <a:pt x="f1420" y="f1030"/>
                </a:cubicBezTo>
                <a:cubicBezTo>
                  <a:pt x="f1420" y="f1030"/>
                  <a:pt x="f1420" y="f1029"/>
                  <a:pt x="f1420" y="f1029"/>
                </a:cubicBezTo>
                <a:cubicBezTo>
                  <a:pt x="f1420" y="f1029"/>
                  <a:pt x="f1497" y="f1029"/>
                  <a:pt x="f1497" y="f1029"/>
                </a:cubicBezTo>
                <a:cubicBezTo>
                  <a:pt x="f1497" y="f1030"/>
                  <a:pt x="f1420" y="f1030"/>
                  <a:pt x="f1420" y="f1030"/>
                </a:cubicBezTo>
                <a:cubicBezTo>
                  <a:pt x="f1420" y="f1028"/>
                  <a:pt x="f1420" y="f1028"/>
                  <a:pt x="f1420" y="f1027"/>
                </a:cubicBezTo>
                <a:cubicBezTo>
                  <a:pt x="f1420" y="f1027"/>
                  <a:pt x="f1420" y="f1026"/>
                  <a:pt x="f1497" y="f1027"/>
                </a:cubicBezTo>
                <a:cubicBezTo>
                  <a:pt x="f1497" y="f1027"/>
                  <a:pt x="f1497" y="f1028"/>
                  <a:pt x="f1497" y="f1028"/>
                </a:cubicBezTo>
                <a:cubicBezTo>
                  <a:pt x="f1419" y="f1028"/>
                  <a:pt x="f1419" y="f1027"/>
                  <a:pt x="f1419" y="f1027"/>
                </a:cubicBezTo>
                <a:cubicBezTo>
                  <a:pt x="f1419" y="f1027"/>
                  <a:pt x="f1498" y="f1027"/>
                  <a:pt x="f1498" y="f1027"/>
                </a:cubicBezTo>
                <a:cubicBezTo>
                  <a:pt x="f1498" y="f1027"/>
                  <a:pt x="f1498" y="f1027"/>
                  <a:pt x="f1498" y="f1028"/>
                </a:cubicBezTo>
                <a:cubicBezTo>
                  <a:pt x="f1418" y="f1028"/>
                  <a:pt x="f1418" y="f1028"/>
                  <a:pt x="f1418" y="f1028"/>
                </a:cubicBezTo>
                <a:cubicBezTo>
                  <a:pt x="f1417" y="f1030"/>
                  <a:pt x="f1415" y="f1027"/>
                  <a:pt x="f1499" y="f1028"/>
                </a:cubicBezTo>
                <a:cubicBezTo>
                  <a:pt x="f1414" y="f1030"/>
                  <a:pt x="f1414" y="f1030"/>
                  <a:pt x="f1414" y="f1029"/>
                </a:cubicBezTo>
                <a:cubicBezTo>
                  <a:pt x="f1500" y="f1031"/>
                  <a:pt x="f1501" y="f1029"/>
                  <a:pt x="f1501" y="f1031"/>
                </a:cubicBezTo>
                <a:cubicBezTo>
                  <a:pt x="f1501" y="f1030"/>
                  <a:pt x="f1500" y="f1029"/>
                  <a:pt x="f1414" y="f1030"/>
                </a:cubicBezTo>
                <a:cubicBezTo>
                  <a:pt x="f1414" y="f1030"/>
                  <a:pt x="f1414" y="f1028"/>
                  <a:pt x="f1414" y="f1028"/>
                </a:cubicBezTo>
                <a:cubicBezTo>
                  <a:pt x="f1414" y="f1028"/>
                  <a:pt x="f1499" y="f1027"/>
                  <a:pt x="f1414" y="f1027"/>
                </a:cubicBezTo>
                <a:cubicBezTo>
                  <a:pt x="f1414" y="f1027"/>
                  <a:pt x="f1414" y="f1027"/>
                  <a:pt x="f1414" y="f1026"/>
                </a:cubicBezTo>
                <a:cubicBezTo>
                  <a:pt x="f1414" y="f1026"/>
                  <a:pt x="f1414" y="f1026"/>
                  <a:pt x="f1414" y="f1025"/>
                </a:cubicBezTo>
                <a:cubicBezTo>
                  <a:pt x="f1500" y="f1025"/>
                  <a:pt x="f1500" y="f1025"/>
                  <a:pt x="f1500" y="f1025"/>
                </a:cubicBezTo>
                <a:cubicBezTo>
                  <a:pt x="f1413" y="f1025"/>
                  <a:pt x="f1413" y="f1025"/>
                  <a:pt x="f1413" y="f1025"/>
                </a:cubicBezTo>
                <a:cubicBezTo>
                  <a:pt x="f1501" y="f1025"/>
                  <a:pt x="f1501" y="f1025"/>
                  <a:pt x="f1501" y="f1025"/>
                </a:cubicBezTo>
                <a:cubicBezTo>
                  <a:pt x="f1412" y="f1026"/>
                  <a:pt x="f1411" y="f1026"/>
                  <a:pt x="f1412" y="f1025"/>
                </a:cubicBezTo>
                <a:cubicBezTo>
                  <a:pt x="f1412" y="f1025"/>
                  <a:pt x="f1412" y="f1025"/>
                  <a:pt x="f1501" y="f1024"/>
                </a:cubicBezTo>
                <a:cubicBezTo>
                  <a:pt x="f1501" y="f1024"/>
                  <a:pt x="f1501" y="f1024"/>
                  <a:pt x="f1413" y="f1024"/>
                </a:cubicBezTo>
                <a:cubicBezTo>
                  <a:pt x="f1500" y="f1024"/>
                  <a:pt x="f1414" y="f1024"/>
                  <a:pt x="f1414" y="f1023"/>
                </a:cubicBezTo>
                <a:cubicBezTo>
                  <a:pt x="f1500" y="f1023"/>
                  <a:pt x="f1500" y="f1023"/>
                  <a:pt x="f1413" y="f1023"/>
                </a:cubicBezTo>
                <a:cubicBezTo>
                  <a:pt x="f1413" y="f1024"/>
                  <a:pt x="f1501" y="f1024"/>
                  <a:pt x="f1412" y="f1024"/>
                </a:cubicBezTo>
                <a:cubicBezTo>
                  <a:pt x="f1411" y="f1024"/>
                  <a:pt x="f1410" y="f1024"/>
                  <a:pt x="f1410" y="f1024"/>
                </a:cubicBezTo>
                <a:cubicBezTo>
                  <a:pt x="f1410" y="f1024"/>
                  <a:pt x="f1410" y="f1023"/>
                  <a:pt x="f1410" y="f1023"/>
                </a:cubicBezTo>
                <a:cubicBezTo>
                  <a:pt x="f1410" y="f1023"/>
                  <a:pt x="f1411" y="f1022"/>
                  <a:pt x="f1411" y="f1022"/>
                </a:cubicBezTo>
                <a:cubicBezTo>
                  <a:pt x="f1411" y="f1022"/>
                  <a:pt x="f1411" y="f1022"/>
                  <a:pt x="f1410" y="f1022"/>
                </a:cubicBezTo>
                <a:cubicBezTo>
                  <a:pt x="f1410" y="f1022"/>
                  <a:pt x="f1410" y="f1022"/>
                  <a:pt x="f1409" y="f1023"/>
                </a:cubicBezTo>
                <a:cubicBezTo>
                  <a:pt x="f1409" y="f1023"/>
                  <a:pt x="f1409" y="f1023"/>
                  <a:pt x="f1408" y="f1023"/>
                </a:cubicBezTo>
                <a:cubicBezTo>
                  <a:pt x="f1408" y="f1023"/>
                  <a:pt x="f1407" y="f1023"/>
                  <a:pt x="f1407" y="f1023"/>
                </a:cubicBezTo>
                <a:cubicBezTo>
                  <a:pt x="f1406" y="f1023"/>
                  <a:pt x="f1405" y="f1023"/>
                  <a:pt x="f1404" y="f1023"/>
                </a:cubicBezTo>
                <a:cubicBezTo>
                  <a:pt x="f1404" y="f1022"/>
                  <a:pt x="f1405" y="f1021"/>
                  <a:pt x="f1405" y="f1021"/>
                </a:cubicBezTo>
                <a:cubicBezTo>
                  <a:pt x="f1405" y="f1020"/>
                  <a:pt x="f1405" y="f1020"/>
                  <a:pt x="f1406" y="f1020"/>
                </a:cubicBezTo>
                <a:cubicBezTo>
                  <a:pt x="f1406" y="f1020"/>
                  <a:pt x="f1407" y="f1020"/>
                  <a:pt x="f1407" y="f1020"/>
                </a:cubicBezTo>
                <a:cubicBezTo>
                  <a:pt x="f1408" y="f1019"/>
                  <a:pt x="f1406" y="f1018"/>
                  <a:pt x="f1405" y="f1018"/>
                </a:cubicBezTo>
                <a:cubicBezTo>
                  <a:pt x="f1404" y="f1018"/>
                  <a:pt x="f1403" y="f1018"/>
                  <a:pt x="f1402" y="f1018"/>
                </a:cubicBezTo>
                <a:cubicBezTo>
                  <a:pt x="f1402" y="f1018"/>
                  <a:pt x="f1401" y="f1019"/>
                  <a:pt x="f1400" y="f1018"/>
                </a:cubicBezTo>
                <a:cubicBezTo>
                  <a:pt x="f1502" y="f1018"/>
                  <a:pt x="f1502" y="f1018"/>
                  <a:pt x="f1399" y="f1019"/>
                </a:cubicBezTo>
                <a:cubicBezTo>
                  <a:pt x="f1503" y="f1019"/>
                  <a:pt x="f1503" y="f1020"/>
                  <a:pt x="f1398" y="f1020"/>
                </a:cubicBezTo>
                <a:cubicBezTo>
                  <a:pt x="f1398" y="f1021"/>
                  <a:pt x="f1397" y="f1021"/>
                  <a:pt x="f1397" y="f1021"/>
                </a:cubicBezTo>
                <a:cubicBezTo>
                  <a:pt x="f1396" y="f1021"/>
                  <a:pt x="f1397" y="f1022"/>
                  <a:pt x="f1396" y="f1022"/>
                </a:cubicBezTo>
                <a:cubicBezTo>
                  <a:pt x="f1396" y="f1022"/>
                  <a:pt x="f1397" y="f1020"/>
                  <a:pt x="f1397" y="f1020"/>
                </a:cubicBezTo>
                <a:cubicBezTo>
                  <a:pt x="f1397" y="f1019"/>
                  <a:pt x="f1397" y="f1019"/>
                  <a:pt x="f1397" y="f1018"/>
                </a:cubicBezTo>
                <a:cubicBezTo>
                  <a:pt x="f1397" y="f1018"/>
                  <a:pt x="f1398" y="f1018"/>
                  <a:pt x="f1398" y="f1017"/>
                </a:cubicBezTo>
                <a:cubicBezTo>
                  <a:pt x="f1398" y="f1017"/>
                  <a:pt x="f1398" y="f1016"/>
                  <a:pt x="f1398" y="f1016"/>
                </a:cubicBezTo>
                <a:cubicBezTo>
                  <a:pt x="f1397" y="f1016"/>
                  <a:pt x="f1397" y="f1016"/>
                  <a:pt x="f1396" y="f1015"/>
                </a:cubicBezTo>
                <a:cubicBezTo>
                  <a:pt x="f1395" y="f1015"/>
                  <a:pt x="f1395" y="f1015"/>
                  <a:pt x="f1394" y="f1014"/>
                </a:cubicBezTo>
                <a:cubicBezTo>
                  <a:pt x="f1393" y="f1014"/>
                  <a:pt x="f1392" y="f1014"/>
                  <a:pt x="f1392" y="f1014"/>
                </a:cubicBezTo>
                <a:cubicBezTo>
                  <a:pt x="f1504" y="f1013"/>
                  <a:pt x="f1390" y="f1012"/>
                  <a:pt x="f1388" y="f1012"/>
                </a:cubicBezTo>
                <a:cubicBezTo>
                  <a:pt x="f1505" y="f1012"/>
                  <a:pt x="f1386" y="f1012"/>
                  <a:pt x="f1385" y="f1012"/>
                </a:cubicBezTo>
                <a:cubicBezTo>
                  <a:pt x="f1383" y="f1012"/>
                  <a:pt x="f1381" y="f1013"/>
                  <a:pt x="f1378" y="f1012"/>
                </a:cubicBezTo>
                <a:cubicBezTo>
                  <a:pt x="f1377" y="f1012"/>
                  <a:pt x="f1377" y="f1012"/>
                  <a:pt x="f1377" y="f1012"/>
                </a:cubicBezTo>
                <a:cubicBezTo>
                  <a:pt x="f1376" y="f1012"/>
                  <a:pt x="f1376" y="f1012"/>
                  <a:pt x="f1375" y="f1012"/>
                </a:cubicBezTo>
                <a:cubicBezTo>
                  <a:pt x="f1374" y="f1012"/>
                  <a:pt x="f1374" y="f1012"/>
                  <a:pt x="f1506" y="f1012"/>
                </a:cubicBezTo>
                <a:cubicBezTo>
                  <a:pt x="f1373" y="f1011"/>
                  <a:pt x="f1507" y="f1011"/>
                  <a:pt x="f1507" y="f1011"/>
                </a:cubicBezTo>
                <a:cubicBezTo>
                  <a:pt x="f1508" y="f1011"/>
                  <a:pt x="f1371" y="f1010"/>
                  <a:pt x="f1509" y="f1011"/>
                </a:cubicBezTo>
                <a:cubicBezTo>
                  <a:pt x="f1509" y="f1011"/>
                  <a:pt x="f1509" y="f1011"/>
                  <a:pt x="f1370" y="f1011"/>
                </a:cubicBezTo>
                <a:cubicBezTo>
                  <a:pt x="f1370" y="f1011"/>
                  <a:pt x="f1510" y="f1011"/>
                  <a:pt x="f1510" y="f1012"/>
                </a:cubicBezTo>
                <a:cubicBezTo>
                  <a:pt x="f1510" y="f1012"/>
                  <a:pt x="f1370" y="f1013"/>
                  <a:pt x="f1370" y="f1013"/>
                </a:cubicBezTo>
                <a:cubicBezTo>
                  <a:pt x="f1370" y="f1013"/>
                  <a:pt x="f1510" y="f1013"/>
                  <a:pt x="f1510" y="f1012"/>
                </a:cubicBezTo>
                <a:cubicBezTo>
                  <a:pt x="f1510" y="f1012"/>
                  <a:pt x="f1510" y="f1012"/>
                  <a:pt x="f1510" y="f1011"/>
                </a:cubicBezTo>
                <a:cubicBezTo>
                  <a:pt x="f1510" y="f1011"/>
                  <a:pt x="f1369" y="f1011"/>
                  <a:pt x="f1369" y="f1011"/>
                </a:cubicBezTo>
                <a:cubicBezTo>
                  <a:pt x="f1369" y="f1010"/>
                  <a:pt x="f1510" y="f1010"/>
                  <a:pt x="f1510" y="f1010"/>
                </a:cubicBezTo>
                <a:cubicBezTo>
                  <a:pt x="f1510" y="f1010"/>
                  <a:pt x="f1510" y="f1009"/>
                  <a:pt x="f1370" y="f1009"/>
                </a:cubicBezTo>
                <a:cubicBezTo>
                  <a:pt x="f1370" y="f1009"/>
                  <a:pt x="f1370" y="f1009"/>
                  <a:pt x="f1370" y="f1009"/>
                </a:cubicBezTo>
                <a:cubicBezTo>
                  <a:pt x="f1510" y="f1009"/>
                  <a:pt x="f1369" y="f1008"/>
                  <a:pt x="f1511" y="f1008"/>
                </a:cubicBezTo>
                <a:cubicBezTo>
                  <a:pt x="f1368" y="f1008"/>
                  <a:pt x="f1367" y="f1007"/>
                  <a:pt x="f1366" y="f1007"/>
                </a:cubicBezTo>
                <a:cubicBezTo>
                  <a:pt x="f1365" y="f1007"/>
                  <a:pt x="f1364" y="f1007"/>
                  <a:pt x="f1512" y="f1007"/>
                </a:cubicBezTo>
                <a:cubicBezTo>
                  <a:pt x="f1363" y="f1007"/>
                  <a:pt x="f1513" y="f1006"/>
                  <a:pt x="f1513" y="f1006"/>
                </a:cubicBezTo>
                <a:cubicBezTo>
                  <a:pt x="f1362" y="f1006"/>
                  <a:pt x="f1514" y="f1006"/>
                  <a:pt x="f1361" y="f1006"/>
                </a:cubicBezTo>
                <a:cubicBezTo>
                  <a:pt x="f1360" y="f1006"/>
                  <a:pt x="f1360" y="f1007"/>
                  <a:pt x="f1360" y="f1007"/>
                </a:cubicBezTo>
                <a:cubicBezTo>
                  <a:pt x="f1359" y="f1007"/>
                  <a:pt x="f1359" y="f1007"/>
                  <a:pt x="f1358" y="f1007"/>
                </a:cubicBezTo>
                <a:cubicBezTo>
                  <a:pt x="f1358" y="f1008"/>
                  <a:pt x="f1357" y="f1008"/>
                  <a:pt x="f1357" y="f1008"/>
                </a:cubicBezTo>
                <a:cubicBezTo>
                  <a:pt x="f1356" y="f1008"/>
                  <a:pt x="f1356" y="f1009"/>
                  <a:pt x="f1355" y="f1010"/>
                </a:cubicBezTo>
                <a:cubicBezTo>
                  <a:pt x="f1354" y="f1011"/>
                  <a:pt x="f1354" y="f1009"/>
                  <a:pt x="f1354" y="f1008"/>
                </a:cubicBezTo>
                <a:cubicBezTo>
                  <a:pt x="f1354" y="f1008"/>
                  <a:pt x="f1354" y="f1007"/>
                  <a:pt x="f1354" y="f1007"/>
                </a:cubicBezTo>
                <a:cubicBezTo>
                  <a:pt x="f1354" y="f1007"/>
                  <a:pt x="f1515" y="f1007"/>
                  <a:pt x="f1515" y="f1006"/>
                </a:cubicBezTo>
                <a:cubicBezTo>
                  <a:pt x="f1515" y="f1005"/>
                  <a:pt x="f1354" y="f1005"/>
                  <a:pt x="f1355" y="f1004"/>
                </a:cubicBezTo>
                <a:cubicBezTo>
                  <a:pt x="f1355" y="f1004"/>
                  <a:pt x="f1355" y="f1004"/>
                  <a:pt x="f1355" y="f1004"/>
                </a:cubicBezTo>
                <a:cubicBezTo>
                  <a:pt x="f1356" y="f1003"/>
                  <a:pt x="f1356" y="f1004"/>
                  <a:pt x="f1357" y="f1003"/>
                </a:cubicBezTo>
                <a:cubicBezTo>
                  <a:pt x="f1357" y="f1003"/>
                  <a:pt x="f1355" y="f1003"/>
                  <a:pt x="f1354" y="f1002"/>
                </a:cubicBezTo>
                <a:cubicBezTo>
                  <a:pt x="f1354" y="f1002"/>
                  <a:pt x="f1354" y="f1002"/>
                  <a:pt x="f1515" y="f1002"/>
                </a:cubicBezTo>
                <a:cubicBezTo>
                  <a:pt x="f1353" y="f1001"/>
                  <a:pt x="f1352" y="f1001"/>
                  <a:pt x="f1351" y="f1000"/>
                </a:cubicBezTo>
                <a:cubicBezTo>
                  <a:pt x="f1351" y="f1000"/>
                  <a:pt x="f1350" y="f999"/>
                  <a:pt x="f1350" y="f999"/>
                </a:cubicBezTo>
                <a:cubicBezTo>
                  <a:pt x="f1349" y="f999"/>
                  <a:pt x="f1348" y="f998"/>
                  <a:pt x="f1347" y="f998"/>
                </a:cubicBezTo>
                <a:cubicBezTo>
                  <a:pt x="f1347" y="f998"/>
                  <a:pt x="f1346" y="f997"/>
                  <a:pt x="f1345" y="f997"/>
                </a:cubicBezTo>
                <a:cubicBezTo>
                  <a:pt x="f1344" y="f997"/>
                  <a:pt x="f1344" y="f997"/>
                  <a:pt x="f3" y="f997"/>
                </a:cubicBezTo>
                <a:cubicBezTo>
                  <a:pt x="f3" y="f996"/>
                  <a:pt x="f1344" y="f997"/>
                  <a:pt x="f1344" y="f996"/>
                </a:cubicBezTo>
                <a:cubicBezTo>
                  <a:pt x="f1344" y="f996"/>
                  <a:pt x="f3" y="f996"/>
                  <a:pt x="f3" y="f996"/>
                </a:cubicBezTo>
                <a:cubicBezTo>
                  <a:pt x="f1343" y="f995"/>
                  <a:pt x="f1343" y="f994"/>
                  <a:pt x="f1342" y="f994"/>
                </a:cubicBezTo>
                <a:cubicBezTo>
                  <a:pt x="f1340" y="f993"/>
                  <a:pt x="f1339" y="f992"/>
                  <a:pt x="f1338" y="f991"/>
                </a:cubicBezTo>
                <a:cubicBezTo>
                  <a:pt x="f1337" y="f991"/>
                  <a:pt x="f1336" y="f990"/>
                  <a:pt x="f1336" y="f990"/>
                </a:cubicBezTo>
                <a:cubicBezTo>
                  <a:pt x="f1335" y="f990"/>
                  <a:pt x="f1335" y="f989"/>
                  <a:pt x="f1334" y="f988"/>
                </a:cubicBezTo>
                <a:cubicBezTo>
                  <a:pt x="f1333" y="f988"/>
                  <a:pt x="f1333" y="f988"/>
                  <a:pt x="f1332" y="f987"/>
                </a:cubicBezTo>
                <a:cubicBezTo>
                  <a:pt x="f1331" y="f987"/>
                  <a:pt x="f1331" y="f986"/>
                  <a:pt x="f1330" y="f986"/>
                </a:cubicBezTo>
                <a:cubicBezTo>
                  <a:pt x="f1329" y="f985"/>
                  <a:pt x="f1329" y="f985"/>
                  <a:pt x="f1328" y="f985"/>
                </a:cubicBezTo>
                <a:cubicBezTo>
                  <a:pt x="f1327" y="f984"/>
                  <a:pt x="f1327" y="f984"/>
                  <a:pt x="f1326" y="f983"/>
                </a:cubicBezTo>
                <a:cubicBezTo>
                  <a:pt x="f1326" y="f983"/>
                  <a:pt x="f1325" y="f982"/>
                  <a:pt x="f1324" y="f982"/>
                </a:cubicBezTo>
                <a:cubicBezTo>
                  <a:pt x="f1324" y="f982"/>
                  <a:pt x="f1324" y="f982"/>
                  <a:pt x="f1324" y="f982"/>
                </a:cubicBezTo>
                <a:cubicBezTo>
                  <a:pt x="f1323" y="f982"/>
                  <a:pt x="f1323" y="f981"/>
                  <a:pt x="f1323" y="f981"/>
                </a:cubicBezTo>
                <a:cubicBezTo>
                  <a:pt x="f1322" y="f981"/>
                  <a:pt x="f1322" y="f981"/>
                  <a:pt x="f1322" y="f982"/>
                </a:cubicBezTo>
                <a:cubicBezTo>
                  <a:pt x="f1322" y="f982"/>
                  <a:pt x="f1323" y="f982"/>
                  <a:pt x="f1323" y="f983"/>
                </a:cubicBezTo>
                <a:cubicBezTo>
                  <a:pt x="f1323" y="f983"/>
                  <a:pt x="f1322" y="f983"/>
                  <a:pt x="f1322" y="f983"/>
                </a:cubicBezTo>
                <a:cubicBezTo>
                  <a:pt x="f1321" y="f983"/>
                  <a:pt x="f1321" y="f982"/>
                  <a:pt x="f1321" y="f982"/>
                </a:cubicBezTo>
                <a:cubicBezTo>
                  <a:pt x="f1321" y="f982"/>
                  <a:pt x="f1320" y="f982"/>
                  <a:pt x="f1320" y="f982"/>
                </a:cubicBezTo>
                <a:cubicBezTo>
                  <a:pt x="f1320" y="f983"/>
                  <a:pt x="f1319" y="f983"/>
                  <a:pt x="f1319" y="f983"/>
                </a:cubicBezTo>
                <a:cubicBezTo>
                  <a:pt x="f1319" y="f983"/>
                  <a:pt x="f1318" y="f983"/>
                  <a:pt x="f1319" y="f983"/>
                </a:cubicBezTo>
                <a:cubicBezTo>
                  <a:pt x="f1319" y="f983"/>
                  <a:pt x="f1319" y="f983"/>
                  <a:pt x="f1320" y="f983"/>
                </a:cubicBezTo>
                <a:cubicBezTo>
                  <a:pt x="f1320" y="f983"/>
                  <a:pt x="f1320" y="f984"/>
                  <a:pt x="f1320" y="f984"/>
                </a:cubicBezTo>
                <a:cubicBezTo>
                  <a:pt x="f1320" y="f984"/>
                  <a:pt x="f1319" y="f984"/>
                  <a:pt x="f1319" y="f984"/>
                </a:cubicBezTo>
                <a:cubicBezTo>
                  <a:pt x="f1318" y="f984"/>
                  <a:pt x="f1318" y="f984"/>
                  <a:pt x="f1318" y="f984"/>
                </a:cubicBezTo>
                <a:cubicBezTo>
                  <a:pt x="f1317" y="f984"/>
                  <a:pt x="f1317" y="f983"/>
                  <a:pt x="f1317" y="f983"/>
                </a:cubicBezTo>
                <a:cubicBezTo>
                  <a:pt x="f1316" y="f983"/>
                  <a:pt x="f1315" y="f984"/>
                  <a:pt x="f1315" y="f985"/>
                </a:cubicBezTo>
                <a:cubicBezTo>
                  <a:pt x="f1315" y="f985"/>
                  <a:pt x="f1316" y="f985"/>
                  <a:pt x="f1316" y="f985"/>
                </a:cubicBezTo>
                <a:cubicBezTo>
                  <a:pt x="f1316" y="f986"/>
                  <a:pt x="f1316" y="f986"/>
                  <a:pt x="f1316" y="f986"/>
                </a:cubicBezTo>
                <a:cubicBezTo>
                  <a:pt x="f1317" y="f987"/>
                  <a:pt x="f1317" y="f988"/>
                  <a:pt x="f1318" y="f988"/>
                </a:cubicBezTo>
                <a:cubicBezTo>
                  <a:pt x="f1318" y="f988"/>
                  <a:pt x="f1318" y="f988"/>
                  <a:pt x="f1319" y="f989"/>
                </a:cubicBezTo>
                <a:cubicBezTo>
                  <a:pt x="f1319" y="f989"/>
                  <a:pt x="f1319" y="f989"/>
                  <a:pt x="f1319" y="f989"/>
                </a:cubicBezTo>
                <a:cubicBezTo>
                  <a:pt x="f1320" y="f990"/>
                  <a:pt x="f1320" y="f991"/>
                  <a:pt x="f1321" y="f991"/>
                </a:cubicBezTo>
                <a:cubicBezTo>
                  <a:pt x="f1321" y="f991"/>
                  <a:pt x="f1321" y="f991"/>
                  <a:pt x="f1322" y="f991"/>
                </a:cubicBezTo>
                <a:cubicBezTo>
                  <a:pt x="f1322" y="f992"/>
                  <a:pt x="f1322" y="f992"/>
                  <a:pt x="f1323" y="f992"/>
                </a:cubicBezTo>
                <a:cubicBezTo>
                  <a:pt x="f1323" y="f992"/>
                  <a:pt x="f1324" y="f992"/>
                  <a:pt x="f1325" y="f992"/>
                </a:cubicBezTo>
                <a:cubicBezTo>
                  <a:pt x="f1325" y="f992"/>
                  <a:pt x="f1326" y="f992"/>
                  <a:pt x="f1326" y="f992"/>
                </a:cubicBezTo>
                <a:cubicBezTo>
                  <a:pt x="f1326" y="f993"/>
                  <a:pt x="f1326" y="f993"/>
                  <a:pt x="f1326" y="f993"/>
                </a:cubicBezTo>
                <a:cubicBezTo>
                  <a:pt x="f1325" y="f994"/>
                  <a:pt x="f1326" y="f994"/>
                  <a:pt x="f1326" y="f995"/>
                </a:cubicBezTo>
                <a:cubicBezTo>
                  <a:pt x="f1326" y="f995"/>
                  <a:pt x="f1325" y="f994"/>
                  <a:pt x="f1325" y="f994"/>
                </a:cubicBezTo>
                <a:cubicBezTo>
                  <a:pt x="f1325" y="f994"/>
                  <a:pt x="f1324" y="f994"/>
                  <a:pt x="f1324" y="f994"/>
                </a:cubicBezTo>
                <a:cubicBezTo>
                  <a:pt x="f1323" y="f993"/>
                  <a:pt x="f1323" y="f992"/>
                  <a:pt x="f1323" y="f993"/>
                </a:cubicBezTo>
                <a:cubicBezTo>
                  <a:pt x="f1322" y="f993"/>
                  <a:pt x="f1322" y="f994"/>
                  <a:pt x="f1322" y="f994"/>
                </a:cubicBezTo>
                <a:cubicBezTo>
                  <a:pt x="f1321" y="f993"/>
                  <a:pt x="f1321" y="f992"/>
                  <a:pt x="f1321" y="f992"/>
                </a:cubicBezTo>
                <a:cubicBezTo>
                  <a:pt x="f1321" y="f991"/>
                  <a:pt x="f1319" y="f991"/>
                  <a:pt x="f1319" y="f991"/>
                </a:cubicBezTo>
                <a:cubicBezTo>
                  <a:pt x="f1318" y="f991"/>
                  <a:pt x="f1317" y="f990"/>
                  <a:pt x="f1316" y="f991"/>
                </a:cubicBezTo>
                <a:cubicBezTo>
                  <a:pt x="f1316" y="f991"/>
                  <a:pt x="f1316" y="f992"/>
                  <a:pt x="f1315" y="f992"/>
                </a:cubicBezTo>
                <a:cubicBezTo>
                  <a:pt x="f1315" y="f993"/>
                  <a:pt x="f1314" y="f993"/>
                  <a:pt x="f1313" y="f992"/>
                </a:cubicBezTo>
                <a:cubicBezTo>
                  <a:pt x="f1314" y="f993"/>
                  <a:pt x="f1315" y="f992"/>
                  <a:pt x="f1315" y="f992"/>
                </a:cubicBezTo>
                <a:cubicBezTo>
                  <a:pt x="f1316" y="f992"/>
                  <a:pt x="f1316" y="f991"/>
                  <a:pt x="f1316" y="f990"/>
                </a:cubicBezTo>
                <a:cubicBezTo>
                  <a:pt x="f1316" y="f989"/>
                  <a:pt x="f1315" y="f989"/>
                  <a:pt x="f1314" y="f989"/>
                </a:cubicBezTo>
                <a:cubicBezTo>
                  <a:pt x="f1314" y="f988"/>
                  <a:pt x="f1314" y="f987"/>
                  <a:pt x="f1314" y="f986"/>
                </a:cubicBezTo>
                <a:cubicBezTo>
                  <a:pt x="f1313" y="f986"/>
                  <a:pt x="f1313" y="f986"/>
                  <a:pt x="f1313" y="f986"/>
                </a:cubicBezTo>
                <a:cubicBezTo>
                  <a:pt x="f1313" y="f985"/>
                  <a:pt x="f1314" y="f986"/>
                  <a:pt x="f1314" y="f985"/>
                </a:cubicBezTo>
                <a:cubicBezTo>
                  <a:pt x="f1314" y="f985"/>
                  <a:pt x="f1314" y="f984"/>
                  <a:pt x="f1314" y="f984"/>
                </a:cubicBezTo>
                <a:cubicBezTo>
                  <a:pt x="f1313" y="f984"/>
                  <a:pt x="f1313" y="f984"/>
                  <a:pt x="f1312" y="f984"/>
                </a:cubicBezTo>
                <a:cubicBezTo>
                  <a:pt x="f1312" y="f984"/>
                  <a:pt x="f1311" y="f984"/>
                  <a:pt x="f1311" y="f984"/>
                </a:cubicBezTo>
                <a:cubicBezTo>
                  <a:pt x="f1310" y="f984"/>
                  <a:pt x="f1310" y="f984"/>
                  <a:pt x="f1309" y="f984"/>
                </a:cubicBezTo>
                <a:cubicBezTo>
                  <a:pt x="f1309" y="f984"/>
                  <a:pt x="f1309" y="f984"/>
                  <a:pt x="f1309" y="f983"/>
                </a:cubicBezTo>
                <a:cubicBezTo>
                  <a:pt x="f1308" y="f983"/>
                  <a:pt x="f1308" y="f983"/>
                  <a:pt x="f1308" y="f983"/>
                </a:cubicBezTo>
                <a:cubicBezTo>
                  <a:pt x="f1308" y="f982"/>
                  <a:pt x="f1308" y="f982"/>
                  <a:pt x="f1307" y="f982"/>
                </a:cubicBezTo>
                <a:cubicBezTo>
                  <a:pt x="f1307" y="f982"/>
                  <a:pt x="f1307" y="f982"/>
                  <a:pt x="f1307" y="f982"/>
                </a:cubicBezTo>
                <a:cubicBezTo>
                  <a:pt x="f1306" y="f982"/>
                  <a:pt x="f1305" y="f982"/>
                  <a:pt x="f1305" y="f982"/>
                </a:cubicBezTo>
                <a:cubicBezTo>
                  <a:pt x="f1305" y="f983"/>
                  <a:pt x="f1304" y="f983"/>
                  <a:pt x="f1304" y="f983"/>
                </a:cubicBezTo>
                <a:cubicBezTo>
                  <a:pt x="f1304" y="f984"/>
                  <a:pt x="f1305" y="f985"/>
                  <a:pt x="f1305" y="f986"/>
                </a:cubicBezTo>
                <a:cubicBezTo>
                  <a:pt x="f1306" y="f987"/>
                  <a:pt x="f1305" y="f987"/>
                  <a:pt x="f1305" y="f988"/>
                </a:cubicBezTo>
                <a:cubicBezTo>
                  <a:pt x="f1305" y="f989"/>
                  <a:pt x="f1306" y="f989"/>
                  <a:pt x="f1306" y="f990"/>
                </a:cubicBezTo>
                <a:cubicBezTo>
                  <a:pt x="f1307" y="f991"/>
                  <a:pt x="f1307" y="f991"/>
                  <a:pt x="f1307" y="f992"/>
                </a:cubicBezTo>
                <a:cubicBezTo>
                  <a:pt x="f1307" y="f993"/>
                  <a:pt x="f1308" y="f993"/>
                  <a:pt x="f1308" y="f994"/>
                </a:cubicBezTo>
                <a:cubicBezTo>
                  <a:pt x="f1308" y="f995"/>
                  <a:pt x="f1308" y="f996"/>
                  <a:pt x="f1308" y="f997"/>
                </a:cubicBezTo>
                <a:cubicBezTo>
                  <a:pt x="f1309" y="f997"/>
                  <a:pt x="f1309" y="f997"/>
                  <a:pt x="f1309" y="f997"/>
                </a:cubicBezTo>
                <a:cubicBezTo>
                  <a:pt x="f1309" y="f998"/>
                  <a:pt x="f1309" y="f998"/>
                  <a:pt x="f1309" y="f998"/>
                </a:cubicBezTo>
                <a:cubicBezTo>
                  <a:pt x="f1308" y="f998"/>
                  <a:pt x="f1308" y="f997"/>
                  <a:pt x="f1308" y="f997"/>
                </a:cubicBezTo>
                <a:cubicBezTo>
                  <a:pt x="f1308" y="f997"/>
                  <a:pt x="f1308" y="f997"/>
                  <a:pt x="f1308" y="f998"/>
                </a:cubicBezTo>
                <a:cubicBezTo>
                  <a:pt x="f1308" y="f998"/>
                  <a:pt x="f1308" y="f998"/>
                  <a:pt x="f1308" y="f999"/>
                </a:cubicBezTo>
                <a:cubicBezTo>
                  <a:pt x="f1308" y="f999"/>
                  <a:pt x="f1309" y="f999"/>
                  <a:pt x="f1308" y="f1000"/>
                </a:cubicBezTo>
                <a:cubicBezTo>
                  <a:pt x="f1308" y="f1000"/>
                  <a:pt x="f1308" y="f998"/>
                  <a:pt x="f1307" y="f998"/>
                </a:cubicBezTo>
                <a:cubicBezTo>
                  <a:pt x="f1307" y="f997"/>
                  <a:pt x="f1307" y="f997"/>
                  <a:pt x="f1307" y="f997"/>
                </a:cubicBezTo>
                <a:cubicBezTo>
                  <a:pt x="f1307" y="f997"/>
                  <a:pt x="f1307" y="f996"/>
                  <a:pt x="f1306" y="f996"/>
                </a:cubicBezTo>
                <a:cubicBezTo>
                  <a:pt x="f1306" y="f995"/>
                  <a:pt x="f1306" y="f995"/>
                  <a:pt x="f1306" y="f995"/>
                </a:cubicBezTo>
                <a:cubicBezTo>
                  <a:pt x="f1305" y="f994"/>
                  <a:pt x="f1306" y="f993"/>
                  <a:pt x="f1306" y="f993"/>
                </a:cubicBezTo>
                <a:cubicBezTo>
                  <a:pt x="f1306" y="f992"/>
                  <a:pt x="f1306" y="f992"/>
                  <a:pt x="f1306" y="f992"/>
                </a:cubicBezTo>
                <a:cubicBezTo>
                  <a:pt x="f1305" y="f992"/>
                  <a:pt x="f1305" y="f992"/>
                  <a:pt x="f1305" y="f991"/>
                </a:cubicBezTo>
                <a:cubicBezTo>
                  <a:pt x="f1305" y="f991"/>
                  <a:pt x="f1305" y="f989"/>
                  <a:pt x="f1304" y="f990"/>
                </a:cubicBezTo>
                <a:cubicBezTo>
                  <a:pt x="f1304" y="f990"/>
                  <a:pt x="f1304" y="f991"/>
                  <a:pt x="f1303" y="f990"/>
                </a:cubicBezTo>
                <a:cubicBezTo>
                  <a:pt x="f1303" y="f990"/>
                  <a:pt x="f1303" y="f990"/>
                  <a:pt x="f1302" y="f990"/>
                </a:cubicBezTo>
                <a:cubicBezTo>
                  <a:pt x="f1302" y="f989"/>
                  <a:pt x="f1302" y="f989"/>
                  <a:pt x="f1303" y="f989"/>
                </a:cubicBezTo>
                <a:cubicBezTo>
                  <a:pt x="f1303" y="f989"/>
                  <a:pt x="f1303" y="f989"/>
                  <a:pt x="f1303" y="f989"/>
                </a:cubicBezTo>
                <a:cubicBezTo>
                  <a:pt x="f1304" y="f989"/>
                  <a:pt x="f1303" y="f988"/>
                  <a:pt x="f1303" y="f988"/>
                </a:cubicBezTo>
                <a:cubicBezTo>
                  <a:pt x="f1303" y="f988"/>
                  <a:pt x="f1303" y="f988"/>
                  <a:pt x="f1303" y="f988"/>
                </a:cubicBezTo>
                <a:cubicBezTo>
                  <a:pt x="f1303" y="f988"/>
                  <a:pt x="f1303" y="f987"/>
                  <a:pt x="f1303" y="f987"/>
                </a:cubicBezTo>
                <a:cubicBezTo>
                  <a:pt x="f1303" y="f987"/>
                  <a:pt x="f1302" y="f987"/>
                  <a:pt x="f1302" y="f987"/>
                </a:cubicBezTo>
                <a:cubicBezTo>
                  <a:pt x="f1301" y="f986"/>
                  <a:pt x="f1301" y="f986"/>
                  <a:pt x="f1301" y="f985"/>
                </a:cubicBezTo>
                <a:cubicBezTo>
                  <a:pt x="f1301" y="f985"/>
                  <a:pt x="f1301" y="f984"/>
                  <a:pt x="f1300" y="f984"/>
                </a:cubicBezTo>
                <a:cubicBezTo>
                  <a:pt x="f1300" y="f983"/>
                  <a:pt x="f1299" y="f983"/>
                  <a:pt x="f1299" y="f983"/>
                </a:cubicBezTo>
                <a:cubicBezTo>
                  <a:pt x="f1298" y="f983"/>
                  <a:pt x="f1298" y="f982"/>
                  <a:pt x="f1298" y="f982"/>
                </a:cubicBezTo>
                <a:cubicBezTo>
                  <a:pt x="f1298" y="f981"/>
                  <a:pt x="f1297" y="f981"/>
                  <a:pt x="f1296" y="f981"/>
                </a:cubicBezTo>
                <a:cubicBezTo>
                  <a:pt x="f1295" y="f981"/>
                  <a:pt x="f1295" y="f981"/>
                  <a:pt x="f1295" y="f981"/>
                </a:cubicBezTo>
                <a:cubicBezTo>
                  <a:pt x="f1294" y="f981"/>
                  <a:pt x="f1294" y="f981"/>
                  <a:pt x="f1294" y="f981"/>
                </a:cubicBezTo>
                <a:cubicBezTo>
                  <a:pt x="f1293" y="f981"/>
                  <a:pt x="f1294" y="f982"/>
                  <a:pt x="f1294" y="f982"/>
                </a:cubicBezTo>
                <a:cubicBezTo>
                  <a:pt x="f1293" y="f983"/>
                  <a:pt x="f1293" y="f983"/>
                  <a:pt x="f1293" y="f983"/>
                </a:cubicBezTo>
                <a:cubicBezTo>
                  <a:pt x="f1293" y="f983"/>
                  <a:pt x="f1293" y="f984"/>
                  <a:pt x="f1293" y="f984"/>
                </a:cubicBezTo>
                <a:cubicBezTo>
                  <a:pt x="f1293" y="f985"/>
                  <a:pt x="f1293" y="f985"/>
                  <a:pt x="f1292" y="f985"/>
                </a:cubicBezTo>
                <a:cubicBezTo>
                  <a:pt x="f1292" y="f985"/>
                  <a:pt x="f1292" y="f986"/>
                  <a:pt x="f1292" y="f986"/>
                </a:cubicBezTo>
                <a:cubicBezTo>
                  <a:pt x="f1291" y="f986"/>
                  <a:pt x="f1291" y="f986"/>
                  <a:pt x="f1291" y="f986"/>
                </a:cubicBezTo>
                <a:cubicBezTo>
                  <a:pt x="f1291" y="f986"/>
                  <a:pt x="f1291" y="f985"/>
                  <a:pt x="f1292" y="f985"/>
                </a:cubicBezTo>
                <a:cubicBezTo>
                  <a:pt x="f1292" y="f985"/>
                  <a:pt x="f1292" y="f985"/>
                  <a:pt x="f1292" y="f984"/>
                </a:cubicBezTo>
                <a:cubicBezTo>
                  <a:pt x="f1292" y="f984"/>
                  <a:pt x="f1292" y="f983"/>
                  <a:pt x="f1292" y="f983"/>
                </a:cubicBezTo>
                <a:cubicBezTo>
                  <a:pt x="f1292" y="f982"/>
                  <a:pt x="f1294" y="f982"/>
                  <a:pt x="f1293" y="f981"/>
                </a:cubicBezTo>
                <a:cubicBezTo>
                  <a:pt x="f1293" y="f981"/>
                  <a:pt x="f1293" y="f981"/>
                  <a:pt x="f1293" y="f980"/>
                </a:cubicBezTo>
                <a:cubicBezTo>
                  <a:pt x="f1293" y="f980"/>
                  <a:pt x="f1293" y="f979"/>
                  <a:pt x="f1293" y="f979"/>
                </a:cubicBezTo>
                <a:cubicBezTo>
                  <a:pt x="f1293" y="f979"/>
                  <a:pt x="f1292" y="f978"/>
                  <a:pt x="f1292" y="f978"/>
                </a:cubicBezTo>
                <a:cubicBezTo>
                  <a:pt x="f1291" y="f978"/>
                  <a:pt x="f1290" y="f977"/>
                  <a:pt x="f1290" y="f978"/>
                </a:cubicBezTo>
                <a:cubicBezTo>
                  <a:pt x="f1290" y="f978"/>
                  <a:pt x="f1290" y="f979"/>
                  <a:pt x="f1289" y="f979"/>
                </a:cubicBezTo>
                <a:cubicBezTo>
                  <a:pt x="f1289" y="f979"/>
                  <a:pt x="f1289" y="f978"/>
                  <a:pt x="f1289" y="f978"/>
                </a:cubicBezTo>
                <a:cubicBezTo>
                  <a:pt x="f1289" y="f977"/>
                  <a:pt x="f1516" y="f977"/>
                  <a:pt x="f1289" y="f977"/>
                </a:cubicBezTo>
                <a:cubicBezTo>
                  <a:pt x="f1289" y="f976"/>
                  <a:pt x="f1291" y="f977"/>
                  <a:pt x="f1290" y="f976"/>
                </a:cubicBezTo>
                <a:cubicBezTo>
                  <a:pt x="f1290" y="f976"/>
                  <a:pt x="f1289" y="f976"/>
                  <a:pt x="f1289" y="f975"/>
                </a:cubicBezTo>
                <a:cubicBezTo>
                  <a:pt x="f1289" y="f975"/>
                  <a:pt x="f1289" y="f975"/>
                  <a:pt x="f1289" y="f974"/>
                </a:cubicBezTo>
                <a:cubicBezTo>
                  <a:pt x="f1289" y="f973"/>
                  <a:pt x="f1516" y="f975"/>
                  <a:pt x="f1516" y="f976"/>
                </a:cubicBezTo>
                <a:cubicBezTo>
                  <a:pt x="f1288" y="f976"/>
                  <a:pt x="f1288" y="f974"/>
                  <a:pt x="f1288" y="f974"/>
                </a:cubicBezTo>
                <a:cubicBezTo>
                  <a:pt x="f1288" y="f973"/>
                  <a:pt x="f1288" y="f973"/>
                  <a:pt x="f1288" y="f973"/>
                </a:cubicBezTo>
                <a:cubicBezTo>
                  <a:pt x="f1287" y="f973"/>
                  <a:pt x="f1287" y="f973"/>
                  <a:pt x="f1287" y="f972"/>
                </a:cubicBezTo>
                <a:cubicBezTo>
                  <a:pt x="f1287" y="f971"/>
                  <a:pt x="f1288" y="f973"/>
                  <a:pt x="f1516" y="f973"/>
                </a:cubicBezTo>
                <a:cubicBezTo>
                  <a:pt x="f1289" y="f973"/>
                  <a:pt x="f1516" y="f971"/>
                  <a:pt x="f1516" y="f971"/>
                </a:cubicBezTo>
                <a:cubicBezTo>
                  <a:pt x="f1516" y="f971"/>
                  <a:pt x="f1288" y="f971"/>
                  <a:pt x="f1287" y="f971"/>
                </a:cubicBezTo>
                <a:cubicBezTo>
                  <a:pt x="f1287" y="f971"/>
                  <a:pt x="f1287" y="f970"/>
                  <a:pt x="f1287" y="f970"/>
                </a:cubicBezTo>
                <a:cubicBezTo>
                  <a:pt x="f1288" y="f969"/>
                  <a:pt x="f1288" y="f969"/>
                  <a:pt x="f1288" y="f969"/>
                </a:cubicBezTo>
                <a:cubicBezTo>
                  <a:pt x="f1288" y="f968"/>
                  <a:pt x="f1288" y="f968"/>
                  <a:pt x="f1287" y="f968"/>
                </a:cubicBezTo>
                <a:cubicBezTo>
                  <a:pt x="f1287" y="f968"/>
                  <a:pt x="f1287" y="f968"/>
                  <a:pt x="f1287" y="f967"/>
                </a:cubicBezTo>
                <a:cubicBezTo>
                  <a:pt x="f1287" y="f967"/>
                  <a:pt x="f1287" y="f967"/>
                  <a:pt x="f1286" y="f967"/>
                </a:cubicBezTo>
                <a:cubicBezTo>
                  <a:pt x="f1286" y="f966"/>
                  <a:pt x="f1285" y="f967"/>
                  <a:pt x="f1284" y="f966"/>
                </a:cubicBezTo>
                <a:cubicBezTo>
                  <a:pt x="f1284" y="f966"/>
                  <a:pt x="f1286" y="f966"/>
                  <a:pt x="f1286" y="f966"/>
                </a:cubicBezTo>
                <a:cubicBezTo>
                  <a:pt x="f1286" y="f966"/>
                  <a:pt x="f1287" y="f966"/>
                  <a:pt x="f1287" y="f965"/>
                </a:cubicBezTo>
                <a:cubicBezTo>
                  <a:pt x="f1287" y="f965"/>
                  <a:pt x="f1287" y="f965"/>
                  <a:pt x="f1287" y="f965"/>
                </a:cubicBezTo>
                <a:cubicBezTo>
                  <a:pt x="f1287" y="f965"/>
                  <a:pt x="f1287" y="f965"/>
                  <a:pt x="f1288" y="f965"/>
                </a:cubicBezTo>
                <a:cubicBezTo>
                  <a:pt x="f1288" y="f964"/>
                  <a:pt x="f1286" y="f964"/>
                  <a:pt x="f1285" y="f964"/>
                </a:cubicBezTo>
                <a:cubicBezTo>
                  <a:pt x="f1285" y="f964"/>
                  <a:pt x="f1284" y="f964"/>
                  <a:pt x="f1278" y="f963"/>
                </a:cubicBezTo>
                <a:cubicBezTo>
                  <a:pt x="f1278" y="f963"/>
                  <a:pt x="f1278" y="f963"/>
                  <a:pt x="f1277" y="f963"/>
                </a:cubicBezTo>
                <a:cubicBezTo>
                  <a:pt x="f1276" y="f963"/>
                  <a:pt x="f1276" y="f962"/>
                  <a:pt x="f1275" y="f962"/>
                </a:cubicBezTo>
                <a:cubicBezTo>
                  <a:pt x="f1275" y="f962"/>
                  <a:pt x="f1275" y="f962"/>
                  <a:pt x="f1274" y="f962"/>
                </a:cubicBezTo>
                <a:cubicBezTo>
                  <a:pt x="f1274" y="f962"/>
                  <a:pt x="f1274" y="f961"/>
                  <a:pt x="f1274" y="f961"/>
                </a:cubicBezTo>
                <a:cubicBezTo>
                  <a:pt x="f1275" y="f961"/>
                  <a:pt x="f1275" y="f961"/>
                  <a:pt x="f1275" y="f961"/>
                </a:cubicBezTo>
                <a:cubicBezTo>
                  <a:pt x="f1276" y="f961"/>
                  <a:pt x="f1275" y="f960"/>
                  <a:pt x="f1275" y="f959"/>
                </a:cubicBezTo>
                <a:cubicBezTo>
                  <a:pt x="f1275" y="f959"/>
                  <a:pt x="f1274" y="f959"/>
                  <a:pt x="f1274" y="f959"/>
                </a:cubicBezTo>
                <a:cubicBezTo>
                  <a:pt x="f1274" y="f958"/>
                  <a:pt x="f1273" y="f959"/>
                  <a:pt x="f1273" y="f958"/>
                </a:cubicBezTo>
                <a:cubicBezTo>
                  <a:pt x="f1273" y="f958"/>
                  <a:pt x="f1273" y="f957"/>
                  <a:pt x="f1272" y="f958"/>
                </a:cubicBezTo>
                <a:cubicBezTo>
                  <a:pt x="f1272" y="f958"/>
                  <a:pt x="f1272" y="f958"/>
                  <a:pt x="f1271" y="f958"/>
                </a:cubicBezTo>
                <a:cubicBezTo>
                  <a:pt x="f1270" y="f958"/>
                  <a:pt x="f1271" y="f957"/>
                  <a:pt x="f1271" y="f957"/>
                </a:cubicBezTo>
                <a:cubicBezTo>
                  <a:pt x="f1271" y="f956"/>
                  <a:pt x="f1272" y="f956"/>
                  <a:pt x="f1272" y="f956"/>
                </a:cubicBezTo>
                <a:cubicBezTo>
                  <a:pt x="f1272" y="f955"/>
                  <a:pt x="f1271" y="f955"/>
                  <a:pt x="f1271" y="f955"/>
                </a:cubicBezTo>
                <a:cubicBezTo>
                  <a:pt x="f1271" y="f955"/>
                  <a:pt x="f1271" y="f954"/>
                  <a:pt x="f1270" y="f954"/>
                </a:cubicBezTo>
                <a:cubicBezTo>
                  <a:pt x="f1270" y="f954"/>
                  <a:pt x="f1270" y="f953"/>
                  <a:pt x="f1269" y="f953"/>
                </a:cubicBezTo>
                <a:cubicBezTo>
                  <a:pt x="f1268" y="f953"/>
                  <a:pt x="f1268" y="f953"/>
                  <a:pt x="f1268" y="f952"/>
                </a:cubicBezTo>
                <a:cubicBezTo>
                  <a:pt x="f1268" y="f951"/>
                  <a:pt x="f1269" y="f953"/>
                  <a:pt x="f1269" y="f952"/>
                </a:cubicBezTo>
                <a:cubicBezTo>
                  <a:pt x="f1269" y="f952"/>
                  <a:pt x="f1269" y="f951"/>
                  <a:pt x="f1269" y="f951"/>
                </a:cubicBezTo>
                <a:cubicBezTo>
                  <a:pt x="f1269" y="f950"/>
                  <a:pt x="f1269" y="f950"/>
                  <a:pt x="f1269" y="f950"/>
                </a:cubicBezTo>
                <a:cubicBezTo>
                  <a:pt x="f1269" y="f949"/>
                  <a:pt x="f1269" y="f948"/>
                  <a:pt x="f1268" y="f948"/>
                </a:cubicBezTo>
                <a:cubicBezTo>
                  <a:pt x="f1268" y="f948"/>
                  <a:pt x="f1267" y="f948"/>
                  <a:pt x="f1267" y="f948"/>
                </a:cubicBezTo>
                <a:cubicBezTo>
                  <a:pt x="f1266" y="f948"/>
                  <a:pt x="f1267" y="f947"/>
                  <a:pt x="f1266" y="f947"/>
                </a:cubicBezTo>
                <a:cubicBezTo>
                  <a:pt x="f1266" y="f946"/>
                  <a:pt x="f1265" y="f947"/>
                  <a:pt x="f1265" y="f948"/>
                </a:cubicBezTo>
                <a:cubicBezTo>
                  <a:pt x="f1265" y="f948"/>
                  <a:pt x="f1265" y="f948"/>
                  <a:pt x="f1265" y="f949"/>
                </a:cubicBezTo>
                <a:cubicBezTo>
                  <a:pt x="f1265" y="f949"/>
                  <a:pt x="f1266" y="f949"/>
                  <a:pt x="f1266" y="f950"/>
                </a:cubicBezTo>
                <a:cubicBezTo>
                  <a:pt x="f1266" y="f950"/>
                  <a:pt x="f1266" y="f951"/>
                  <a:pt x="f1266" y="f950"/>
                </a:cubicBezTo>
                <a:cubicBezTo>
                  <a:pt x="f1265" y="f950"/>
                  <a:pt x="f1265" y="f950"/>
                  <a:pt x="f1265" y="f950"/>
                </a:cubicBezTo>
                <a:cubicBezTo>
                  <a:pt x="f1265" y="f949"/>
                  <a:pt x="f1279" y="f949"/>
                  <a:pt x="f1279" y="f948"/>
                </a:cubicBezTo>
                <a:cubicBezTo>
                  <a:pt x="f1279" y="f948"/>
                  <a:pt x="f1265" y="f948"/>
                  <a:pt x="f1265" y="f947"/>
                </a:cubicBezTo>
                <a:cubicBezTo>
                  <a:pt x="f1265" y="f947"/>
                  <a:pt x="f1265" y="f947"/>
                  <a:pt x="f1265" y="f946"/>
                </a:cubicBezTo>
                <a:cubicBezTo>
                  <a:pt x="f1265" y="f946"/>
                  <a:pt x="f1265" y="f945"/>
                  <a:pt x="f1265" y="f945"/>
                </a:cubicBezTo>
                <a:cubicBezTo>
                  <a:pt x="f1265" y="f945"/>
                  <a:pt x="f1266" y="f945"/>
                  <a:pt x="f1266" y="f944"/>
                </a:cubicBezTo>
                <a:cubicBezTo>
                  <a:pt x="f1266" y="f944"/>
                  <a:pt x="f1266" y="f943"/>
                  <a:pt x="f1266" y="f943"/>
                </a:cubicBezTo>
                <a:cubicBezTo>
                  <a:pt x="f1266" y="f942"/>
                  <a:pt x="f1266" y="f942"/>
                  <a:pt x="f1266" y="f942"/>
                </a:cubicBezTo>
                <a:cubicBezTo>
                  <a:pt x="f1267" y="f942"/>
                  <a:pt x="f1267" y="f942"/>
                  <a:pt x="f1267" y="f942"/>
                </a:cubicBezTo>
                <a:cubicBezTo>
                  <a:pt x="f1267" y="f942"/>
                  <a:pt x="f1267" y="f941"/>
                  <a:pt x="f1267" y="f941"/>
                </a:cubicBezTo>
                <a:cubicBezTo>
                  <a:pt x="f1268" y="f941"/>
                  <a:pt x="f1268" y="f941"/>
                  <a:pt x="f1268" y="f941"/>
                </a:cubicBezTo>
                <a:cubicBezTo>
                  <a:pt x="f1269" y="f940"/>
                  <a:pt x="f1268" y="f940"/>
                  <a:pt x="f1268" y="f940"/>
                </a:cubicBezTo>
                <a:cubicBezTo>
                  <a:pt x="f1268" y="f939"/>
                  <a:pt x="f1268" y="f939"/>
                  <a:pt x="f1268" y="f939"/>
                </a:cubicBezTo>
                <a:cubicBezTo>
                  <a:pt x="f1267" y="f938"/>
                  <a:pt x="f1266" y="f938"/>
                  <a:pt x="f1266" y="f937"/>
                </a:cubicBezTo>
                <a:cubicBezTo>
                  <a:pt x="f1266" y="f937"/>
                  <a:pt x="f1265" y="f937"/>
                  <a:pt x="f1265" y="f937"/>
                </a:cubicBezTo>
                <a:cubicBezTo>
                  <a:pt x="f1265" y="f938"/>
                  <a:pt x="f1265" y="f939"/>
                  <a:pt x="f1265" y="f940"/>
                </a:cubicBezTo>
                <a:cubicBezTo>
                  <a:pt x="f1279" y="f940"/>
                  <a:pt x="f1279" y="f940"/>
                  <a:pt x="f1279" y="f940"/>
                </a:cubicBezTo>
                <a:cubicBezTo>
                  <a:pt x="f1279" y="f940"/>
                  <a:pt x="f1279" y="f940"/>
                  <a:pt x="f1279" y="f941"/>
                </a:cubicBezTo>
                <a:cubicBezTo>
                  <a:pt x="f1264" y="f941"/>
                  <a:pt x="f1264" y="f941"/>
                  <a:pt x="f1263" y="f941"/>
                </a:cubicBezTo>
                <a:cubicBezTo>
                  <a:pt x="f1263" y="f942"/>
                  <a:pt x="f1263" y="f942"/>
                  <a:pt x="f1264" y="f942"/>
                </a:cubicBezTo>
                <a:cubicBezTo>
                  <a:pt x="f1264" y="f942"/>
                  <a:pt x="f1279" y="f943"/>
                  <a:pt x="f1264" y="f943"/>
                </a:cubicBezTo>
                <a:cubicBezTo>
                  <a:pt x="f1264" y="f943"/>
                  <a:pt x="f1264" y="f943"/>
                  <a:pt x="f1263" y="f943"/>
                </a:cubicBezTo>
                <a:cubicBezTo>
                  <a:pt x="f1263" y="f943"/>
                  <a:pt x="f1262" y="f943"/>
                  <a:pt x="f1262" y="f944"/>
                </a:cubicBezTo>
                <a:cubicBezTo>
                  <a:pt x="f1262" y="f944"/>
                  <a:pt x="f1262" y="f944"/>
                  <a:pt x="f1261" y="f944"/>
                </a:cubicBezTo>
                <a:cubicBezTo>
                  <a:pt x="f1261" y="f944"/>
                  <a:pt x="f1260" y="f944"/>
                  <a:pt x="f1260" y="f945"/>
                </a:cubicBezTo>
                <a:cubicBezTo>
                  <a:pt x="f1260" y="f945"/>
                  <a:pt x="f1259" y="f945"/>
                  <a:pt x="f1259" y="f945"/>
                </a:cubicBezTo>
                <a:cubicBezTo>
                  <a:pt x="f1258" y="f945"/>
                  <a:pt x="f1258" y="f945"/>
                  <a:pt x="f1258" y="f945"/>
                </a:cubicBezTo>
                <a:cubicBezTo>
                  <a:pt x="f1257" y="f946"/>
                  <a:pt x="f1257" y="f946"/>
                  <a:pt x="f1257" y="f946"/>
                </a:cubicBezTo>
                <a:cubicBezTo>
                  <a:pt x="f1257" y="f946"/>
                  <a:pt x="f1257" y="f945"/>
                  <a:pt x="f1257" y="f945"/>
                </a:cubicBezTo>
                <a:cubicBezTo>
                  <a:pt x="f1257" y="f945"/>
                  <a:pt x="f1257" y="f945"/>
                  <a:pt x="f1257" y="f944"/>
                </a:cubicBezTo>
                <a:cubicBezTo>
                  <a:pt x="f1257" y="f944"/>
                  <a:pt x="f1258" y="f944"/>
                  <a:pt x="f1259" y="f944"/>
                </a:cubicBezTo>
                <a:cubicBezTo>
                  <a:pt x="f1260" y="f944"/>
                  <a:pt x="f1260" y="f944"/>
                  <a:pt x="f1260" y="f944"/>
                </a:cubicBezTo>
                <a:cubicBezTo>
                  <a:pt x="f1261" y="f944"/>
                  <a:pt x="f1261" y="f943"/>
                  <a:pt x="f1261" y="f943"/>
                </a:cubicBezTo>
                <a:cubicBezTo>
                  <a:pt x="f1261" y="f943"/>
                  <a:pt x="f1262" y="f943"/>
                  <a:pt x="f1262" y="f943"/>
                </a:cubicBezTo>
                <a:cubicBezTo>
                  <a:pt x="f1263" y="f942"/>
                  <a:pt x="f1262" y="f942"/>
                  <a:pt x="f1262" y="f942"/>
                </a:cubicBezTo>
                <a:cubicBezTo>
                  <a:pt x="f1261" y="f942"/>
                  <a:pt x="f1261" y="f941"/>
                  <a:pt x="f1262" y="f941"/>
                </a:cubicBezTo>
                <a:cubicBezTo>
                  <a:pt x="f1262" y="f941"/>
                  <a:pt x="f1262" y="f941"/>
                  <a:pt x="f1262" y="f942"/>
                </a:cubicBezTo>
                <a:cubicBezTo>
                  <a:pt x="f1263" y="f942"/>
                  <a:pt x="f1263" y="f942"/>
                  <a:pt x="f1263" y="f941"/>
                </a:cubicBezTo>
                <a:cubicBezTo>
                  <a:pt x="f1263" y="f941"/>
                  <a:pt x="f1263" y="f941"/>
                  <a:pt x="f1263" y="f940"/>
                </a:cubicBezTo>
                <a:cubicBezTo>
                  <a:pt x="f1263" y="f940"/>
                  <a:pt x="f1263" y="f940"/>
                  <a:pt x="f1263" y="f940"/>
                </a:cubicBezTo>
                <a:cubicBezTo>
                  <a:pt x="f1263" y="f939"/>
                  <a:pt x="f1263" y="f939"/>
                  <a:pt x="f1263" y="f939"/>
                </a:cubicBezTo>
                <a:cubicBezTo>
                  <a:pt x="f1262" y="f939"/>
                  <a:pt x="f1262" y="f938"/>
                  <a:pt x="f1262" y="f938"/>
                </a:cubicBezTo>
                <a:cubicBezTo>
                  <a:pt x="f1263" y="f937"/>
                  <a:pt x="f1263" y="f937"/>
                  <a:pt x="f1264" y="f937"/>
                </a:cubicBezTo>
                <a:cubicBezTo>
                  <a:pt x="f1279" y="f937"/>
                  <a:pt x="f1264" y="f935"/>
                  <a:pt x="f1279" y="f934"/>
                </a:cubicBezTo>
                <a:cubicBezTo>
                  <a:pt x="f1279" y="f934"/>
                  <a:pt x="f1279" y="f933"/>
                  <a:pt x="f1279" y="f933"/>
                </a:cubicBezTo>
                <a:cubicBezTo>
                  <a:pt x="f1279" y="f931"/>
                  <a:pt x="f1264" y="f931"/>
                  <a:pt x="f1264" y="f931"/>
                </a:cubicBezTo>
                <a:cubicBezTo>
                  <a:pt x="f1264" y="f931"/>
                  <a:pt x="f1264" y="f932"/>
                  <a:pt x="f1264" y="f932"/>
                </a:cubicBezTo>
                <a:cubicBezTo>
                  <a:pt x="f1264" y="f930"/>
                  <a:pt x="f1263" y="f932"/>
                  <a:pt x="f1263" y="f932"/>
                </a:cubicBezTo>
                <a:cubicBezTo>
                  <a:pt x="f1263" y="f931"/>
                  <a:pt x="f1263" y="f933"/>
                  <a:pt x="f1262" y="f934"/>
                </a:cubicBezTo>
                <a:cubicBezTo>
                  <a:pt x="f1262" y="f934"/>
                  <a:pt x="f1262" y="f934"/>
                  <a:pt x="f1262" y="f935"/>
                </a:cubicBezTo>
                <a:cubicBezTo>
                  <a:pt x="f1261" y="f935"/>
                  <a:pt x="f1261" y="f935"/>
                  <a:pt x="f1261" y="f935"/>
                </a:cubicBezTo>
                <a:cubicBezTo>
                  <a:pt x="f1261" y="f936"/>
                  <a:pt x="f1261" y="f936"/>
                  <a:pt x="f1261" y="f936"/>
                </a:cubicBezTo>
                <a:cubicBezTo>
                  <a:pt x="f1260" y="f937"/>
                  <a:pt x="f1260" y="f936"/>
                  <a:pt x="f1260" y="f936"/>
                </a:cubicBezTo>
                <a:cubicBezTo>
                  <a:pt x="f1259" y="f936"/>
                  <a:pt x="f1259" y="f936"/>
                  <a:pt x="f1259" y="f936"/>
                </a:cubicBezTo>
                <a:cubicBezTo>
                  <a:pt x="f1259" y="f936"/>
                  <a:pt x="f1258" y="f937"/>
                  <a:pt x="f1258" y="f936"/>
                </a:cubicBezTo>
                <a:cubicBezTo>
                  <a:pt x="f1258" y="f936"/>
                  <a:pt x="f1258" y="f936"/>
                  <a:pt x="f1258" y="f936"/>
                </a:cubicBezTo>
                <a:cubicBezTo>
                  <a:pt x="f1259" y="f935"/>
                  <a:pt x="f1259" y="f935"/>
                  <a:pt x="f1259" y="f935"/>
                </a:cubicBezTo>
                <a:cubicBezTo>
                  <a:pt x="f1259" y="f935"/>
                  <a:pt x="f1259" y="f935"/>
                  <a:pt x="f1259" y="f935"/>
                </a:cubicBezTo>
                <a:cubicBezTo>
                  <a:pt x="f1259" y="f934"/>
                  <a:pt x="f1259" y="f935"/>
                  <a:pt x="f1259" y="f934"/>
                </a:cubicBezTo>
                <a:cubicBezTo>
                  <a:pt x="f1259" y="f933"/>
                  <a:pt x="f1258" y="f933"/>
                  <a:pt x="f1258" y="f934"/>
                </a:cubicBezTo>
                <a:cubicBezTo>
                  <a:pt x="f1258" y="f934"/>
                  <a:pt x="f1258" y="f935"/>
                  <a:pt x="f1257" y="f934"/>
                </a:cubicBezTo>
                <a:cubicBezTo>
                  <a:pt x="f1257" y="f934"/>
                  <a:pt x="f1257" y="f934"/>
                  <a:pt x="f1257" y="f933"/>
                </a:cubicBezTo>
                <a:cubicBezTo>
                  <a:pt x="f1257" y="f933"/>
                  <a:pt x="f1257" y="f933"/>
                  <a:pt x="f1257" y="f933"/>
                </a:cubicBezTo>
                <a:cubicBezTo>
                  <a:pt x="f1257" y="f933"/>
                  <a:pt x="f1257" y="f931"/>
                  <a:pt x="f1257" y="f931"/>
                </a:cubicBezTo>
                <a:cubicBezTo>
                  <a:pt x="f1256" y="f931"/>
                  <a:pt x="f1256" y="f931"/>
                  <a:pt x="f1256" y="f933"/>
                </a:cubicBezTo>
                <a:cubicBezTo>
                  <a:pt x="f1256" y="f933"/>
                  <a:pt x="f1256" y="f933"/>
                  <a:pt x="f1255" y="f934"/>
                </a:cubicBezTo>
                <a:cubicBezTo>
                  <a:pt x="f1255" y="f934"/>
                  <a:pt x="f1255" y="f934"/>
                  <a:pt x="f1255" y="f934"/>
                </a:cubicBezTo>
                <a:cubicBezTo>
                  <a:pt x="f1255" y="f935"/>
                  <a:pt x="f1255" y="f935"/>
                  <a:pt x="f1255" y="f935"/>
                </a:cubicBezTo>
                <a:cubicBezTo>
                  <a:pt x="f1255" y="f936"/>
                  <a:pt x="f1254" y="f936"/>
                  <a:pt x="f1254" y="f936"/>
                </a:cubicBezTo>
                <a:cubicBezTo>
                  <a:pt x="f1254" y="f937"/>
                  <a:pt x="f1254" y="f937"/>
                  <a:pt x="f1254" y="f938"/>
                </a:cubicBezTo>
                <a:cubicBezTo>
                  <a:pt x="f1254" y="f938"/>
                  <a:pt x="f1254" y="f938"/>
                  <a:pt x="f1255" y="f939"/>
                </a:cubicBezTo>
                <a:cubicBezTo>
                  <a:pt x="f1255" y="f939"/>
                  <a:pt x="f1255" y="f939"/>
                  <a:pt x="f1255" y="f940"/>
                </a:cubicBezTo>
                <a:cubicBezTo>
                  <a:pt x="f1255" y="f940"/>
                  <a:pt x="f1255" y="f940"/>
                  <a:pt x="f1255" y="f941"/>
                </a:cubicBezTo>
                <a:cubicBezTo>
                  <a:pt x="f1255" y="f942"/>
                  <a:pt x="f1255" y="f942"/>
                  <a:pt x="f1256" y="f943"/>
                </a:cubicBezTo>
                <a:cubicBezTo>
                  <a:pt x="f1257" y="f943"/>
                  <a:pt x="f1257" y="f943"/>
                  <a:pt x="f1256" y="f943"/>
                </a:cubicBezTo>
                <a:cubicBezTo>
                  <a:pt x="f1256" y="f943"/>
                  <a:pt x="f1256" y="f943"/>
                  <a:pt x="f1255" y="f943"/>
                </a:cubicBezTo>
                <a:cubicBezTo>
                  <a:pt x="f1255" y="f942"/>
                  <a:pt x="f1255" y="f942"/>
                  <a:pt x="f1255" y="f942"/>
                </a:cubicBezTo>
                <a:cubicBezTo>
                  <a:pt x="f1255" y="f941"/>
                  <a:pt x="f1255" y="f941"/>
                  <a:pt x="f1255" y="f941"/>
                </a:cubicBezTo>
                <a:cubicBezTo>
                  <a:pt x="f1254" y="f940"/>
                  <a:pt x="f1254" y="f940"/>
                  <a:pt x="f1254" y="f940"/>
                </a:cubicBezTo>
                <a:cubicBezTo>
                  <a:pt x="f1254" y="f939"/>
                  <a:pt x="f1254" y="f939"/>
                  <a:pt x="f1254" y="f939"/>
                </a:cubicBezTo>
                <a:cubicBezTo>
                  <a:pt x="f1254" y="f938"/>
                  <a:pt x="f1254" y="f938"/>
                  <a:pt x="f1254" y="f937"/>
                </a:cubicBezTo>
                <a:cubicBezTo>
                  <a:pt x="f1254" y="f936"/>
                  <a:pt x="f1254" y="f936"/>
                  <a:pt x="f1254" y="f935"/>
                </a:cubicBezTo>
                <a:cubicBezTo>
                  <a:pt x="f1254" y="f934"/>
                  <a:pt x="f1253" y="f934"/>
                  <a:pt x="f1253" y="f933"/>
                </a:cubicBezTo>
                <a:cubicBezTo>
                  <a:pt x="f1254" y="f933"/>
                  <a:pt x="f1254" y="f933"/>
                  <a:pt x="f1254" y="f933"/>
                </a:cubicBezTo>
                <a:cubicBezTo>
                  <a:pt x="f1254" y="f933"/>
                  <a:pt x="f1254" y="f933"/>
                  <a:pt x="f1254" y="f933"/>
                </a:cubicBezTo>
                <a:cubicBezTo>
                  <a:pt x="f1255" y="f933"/>
                  <a:pt x="f1255" y="f933"/>
                  <a:pt x="f1255" y="f933"/>
                </a:cubicBezTo>
                <a:cubicBezTo>
                  <a:pt x="f1256" y="f931"/>
                  <a:pt x="f1256" y="f932"/>
                  <a:pt x="f1255" y="f932"/>
                </a:cubicBezTo>
                <a:cubicBezTo>
                  <a:pt x="f1255" y="f930"/>
                  <a:pt x="f1255" y="f930"/>
                  <a:pt x="f1255" y="f930"/>
                </a:cubicBezTo>
                <a:cubicBezTo>
                  <a:pt x="f1255" y="f929"/>
                  <a:pt x="f1255" y="f929"/>
                  <a:pt x="f1255" y="f929"/>
                </a:cubicBezTo>
                <a:cubicBezTo>
                  <a:pt x="f1255" y="f929"/>
                  <a:pt x="f1255" y="f928"/>
                  <a:pt x="f1255" y="f928"/>
                </a:cubicBezTo>
                <a:cubicBezTo>
                  <a:pt x="f1254" y="f928"/>
                  <a:pt x="f1255" y="f928"/>
                  <a:pt x="f1254" y="f927"/>
                </a:cubicBezTo>
                <a:cubicBezTo>
                  <a:pt x="f1254" y="f927"/>
                  <a:pt x="f1254" y="f927"/>
                  <a:pt x="f1254" y="f927"/>
                </a:cubicBezTo>
                <a:cubicBezTo>
                  <a:pt x="f1254" y="f927"/>
                  <a:pt x="f1254" y="f926"/>
                  <a:pt x="f1253" y="f925"/>
                </a:cubicBezTo>
                <a:cubicBezTo>
                  <a:pt x="f1253" y="f925"/>
                  <a:pt x="f1253" y="f925"/>
                  <a:pt x="f1253" y="f925"/>
                </a:cubicBezTo>
                <a:cubicBezTo>
                  <a:pt x="f1252" y="f925"/>
                  <a:pt x="f1252" y="f925"/>
                  <a:pt x="f1251" y="f925"/>
                </a:cubicBezTo>
                <a:cubicBezTo>
                  <a:pt x="f1251" y="f925"/>
                  <a:pt x="f1250" y="f926"/>
                  <a:pt x="f1249" y="f926"/>
                </a:cubicBezTo>
                <a:cubicBezTo>
                  <a:pt x="f1249" y="f927"/>
                  <a:pt x="f1249" y="f927"/>
                  <a:pt x="f1248" y="f928"/>
                </a:cubicBezTo>
                <a:cubicBezTo>
                  <a:pt x="f1248" y="f928"/>
                  <a:pt x="f1247" y="f928"/>
                  <a:pt x="f1247" y="f928"/>
                </a:cubicBezTo>
                <a:cubicBezTo>
                  <a:pt x="f1247" y="f929"/>
                  <a:pt x="f1247" y="f929"/>
                  <a:pt x="f1247" y="f929"/>
                </a:cubicBezTo>
                <a:cubicBezTo>
                  <a:pt x="f1247" y="f930"/>
                  <a:pt x="f1246" y="f930"/>
                  <a:pt x="f1246" y="f930"/>
                </a:cubicBezTo>
                <a:cubicBezTo>
                  <a:pt x="f1245" y="f929"/>
                  <a:pt x="f1246" y="f929"/>
                  <a:pt x="f1245" y="f929"/>
                </a:cubicBezTo>
                <a:cubicBezTo>
                  <a:pt x="f1245" y="f928"/>
                  <a:pt x="f1245" y="f929"/>
                  <a:pt x="f1244" y="f929"/>
                </a:cubicBezTo>
                <a:cubicBezTo>
                  <a:pt x="f1244" y="f929"/>
                  <a:pt x="f1244" y="f929"/>
                  <a:pt x="f1244" y="f929"/>
                </a:cubicBezTo>
                <a:cubicBezTo>
                  <a:pt x="f1243" y="f929"/>
                  <a:pt x="f1243" y="f929"/>
                  <a:pt x="f1243" y="f929"/>
                </a:cubicBezTo>
                <a:cubicBezTo>
                  <a:pt x="f1242" y="f927"/>
                  <a:pt x="f1245" y="f929"/>
                  <a:pt x="f1245" y="f927"/>
                </a:cubicBezTo>
                <a:cubicBezTo>
                  <a:pt x="f1245" y="f927"/>
                  <a:pt x="f1245" y="f926"/>
                  <a:pt x="f1245" y="f926"/>
                </a:cubicBezTo>
                <a:cubicBezTo>
                  <a:pt x="f1245" y="f926"/>
                  <a:pt x="f1246" y="f926"/>
                  <a:pt x="f1246" y="f926"/>
                </a:cubicBezTo>
                <a:cubicBezTo>
                  <a:pt x="f1246" y="f925"/>
                  <a:pt x="f1245" y="f924"/>
                  <a:pt x="f1246" y="f924"/>
                </a:cubicBezTo>
                <a:cubicBezTo>
                  <a:pt x="f1247" y="f924"/>
                  <a:pt x="f1247" y="f925"/>
                  <a:pt x="f1248" y="f924"/>
                </a:cubicBezTo>
                <a:cubicBezTo>
                  <a:pt x="f1248" y="f922"/>
                  <a:pt x="f1247" y="f922"/>
                  <a:pt x="f1246" y="f922"/>
                </a:cubicBezTo>
                <a:cubicBezTo>
                  <a:pt x="f1246" y="f922"/>
                  <a:pt x="f1246" y="f922"/>
                  <a:pt x="f1245" y="f921"/>
                </a:cubicBezTo>
                <a:cubicBezTo>
                  <a:pt x="f1245" y="f921"/>
                  <a:pt x="f1244" y="f922"/>
                  <a:pt x="f1244" y="f921"/>
                </a:cubicBezTo>
                <a:cubicBezTo>
                  <a:pt x="f1244" y="f921"/>
                  <a:pt x="f1245" y="f920"/>
                  <a:pt x="f1245" y="f920"/>
                </a:cubicBezTo>
                <a:cubicBezTo>
                  <a:pt x="f1245" y="f920"/>
                  <a:pt x="f1244" y="f919"/>
                  <a:pt x="f1245" y="f919"/>
                </a:cubicBezTo>
                <a:cubicBezTo>
                  <a:pt x="f1245" y="f919"/>
                  <a:pt x="f1245" y="f919"/>
                  <a:pt x="f1245" y="f919"/>
                </a:cubicBezTo>
                <a:cubicBezTo>
                  <a:pt x="f1245" y="f919"/>
                  <a:pt x="f1245" y="f920"/>
                  <a:pt x="f1245" y="f920"/>
                </a:cubicBezTo>
                <a:cubicBezTo>
                  <a:pt x="f1245" y="f920"/>
                  <a:pt x="f1246" y="f920"/>
                  <a:pt x="f1246" y="f921"/>
                </a:cubicBezTo>
                <a:cubicBezTo>
                  <a:pt x="f1246" y="f921"/>
                  <a:pt x="f1246" y="f921"/>
                  <a:pt x="f1247" y="f921"/>
                </a:cubicBezTo>
                <a:cubicBezTo>
                  <a:pt x="f1247" y="f922"/>
                  <a:pt x="f1247" y="f922"/>
                  <a:pt x="f1248" y="f922"/>
                </a:cubicBezTo>
                <a:cubicBezTo>
                  <a:pt x="f1248" y="f923"/>
                  <a:pt x="f1248" y="f923"/>
                  <a:pt x="f1248" y="f923"/>
                </a:cubicBezTo>
                <a:cubicBezTo>
                  <a:pt x="f1249" y="f923"/>
                  <a:pt x="f1249" y="f922"/>
                  <a:pt x="f1249" y="f922"/>
                </a:cubicBezTo>
                <a:cubicBezTo>
                  <a:pt x="f1249" y="f921"/>
                  <a:pt x="f1249" y="f920"/>
                  <a:pt x="f1249" y="f919"/>
                </a:cubicBezTo>
                <a:cubicBezTo>
                  <a:pt x="f1249" y="f919"/>
                  <a:pt x="f1249" y="f919"/>
                  <a:pt x="f1249" y="f919"/>
                </a:cubicBezTo>
                <a:cubicBezTo>
                  <a:pt x="f1248" y="f918"/>
                  <a:pt x="f1247" y="f919"/>
                  <a:pt x="f1246" y="f919"/>
                </a:cubicBezTo>
                <a:cubicBezTo>
                  <a:pt x="f1245" y="f918"/>
                  <a:pt x="f1247" y="f917"/>
                  <a:pt x="f1247" y="f917"/>
                </a:cubicBezTo>
                <a:cubicBezTo>
                  <a:pt x="f1247" y="f916"/>
                  <a:pt x="f1246" y="f916"/>
                  <a:pt x="f1246" y="f916"/>
                </a:cubicBezTo>
                <a:cubicBezTo>
                  <a:pt x="f1245" y="f916"/>
                  <a:pt x="f1245" y="f916"/>
                  <a:pt x="f1245" y="f916"/>
                </a:cubicBezTo>
                <a:cubicBezTo>
                  <a:pt x="f1244" y="f916"/>
                  <a:pt x="f1244" y="f916"/>
                  <a:pt x="f1244" y="f916"/>
                </a:cubicBezTo>
                <a:cubicBezTo>
                  <a:pt x="f1243" y="f916"/>
                  <a:pt x="f1243" y="f916"/>
                  <a:pt x="f1243" y="f916"/>
                </a:cubicBezTo>
                <a:cubicBezTo>
                  <a:pt x="f1243" y="f915"/>
                  <a:pt x="f1243" y="f915"/>
                  <a:pt x="f1243" y="f915"/>
                </a:cubicBezTo>
                <a:cubicBezTo>
                  <a:pt x="f1244" y="f916"/>
                  <a:pt x="f1245" y="f915"/>
                  <a:pt x="f1245" y="f914"/>
                </a:cubicBezTo>
                <a:cubicBezTo>
                  <a:pt x="f1245" y="f914"/>
                  <a:pt x="f1245" y="f914"/>
                  <a:pt x="f1245" y="f913"/>
                </a:cubicBezTo>
                <a:cubicBezTo>
                  <a:pt x="f1245" y="f913"/>
                  <a:pt x="f1244" y="f913"/>
                  <a:pt x="f1244" y="f912"/>
                </a:cubicBezTo>
                <a:cubicBezTo>
                  <a:pt x="f1244" y="f911"/>
                  <a:pt x="f1245" y="f911"/>
                  <a:pt x="f1246" y="f911"/>
                </a:cubicBezTo>
                <a:cubicBezTo>
                  <a:pt x="f1247" y="f912"/>
                  <a:pt x="f1246" y="f911"/>
                  <a:pt x="f1247" y="f909"/>
                </a:cubicBezTo>
                <a:cubicBezTo>
                  <a:pt x="f1247" y="f909"/>
                  <a:pt x="f1247" y="f909"/>
                  <a:pt x="f1247" y="f910"/>
                </a:cubicBezTo>
                <a:cubicBezTo>
                  <a:pt x="f1248" y="f910"/>
                  <a:pt x="f1248" y="f910"/>
                  <a:pt x="f1248" y="f908"/>
                </a:cubicBezTo>
                <a:cubicBezTo>
                  <a:pt x="f1248" y="f908"/>
                  <a:pt x="f1248" y="f908"/>
                  <a:pt x="f1249" y="f908"/>
                </a:cubicBezTo>
                <a:cubicBezTo>
                  <a:pt x="f1249" y="f908"/>
                  <a:pt x="f1250" y="f908"/>
                  <a:pt x="f1249" y="f907"/>
                </a:cubicBezTo>
                <a:cubicBezTo>
                  <a:pt x="f1249" y="f907"/>
                  <a:pt x="f1249" y="f907"/>
                  <a:pt x="f1249" y="f907"/>
                </a:cubicBezTo>
                <a:cubicBezTo>
                  <a:pt x="f1248" y="f906"/>
                  <a:pt x="f1248" y="f906"/>
                  <a:pt x="f1248" y="f906"/>
                </a:cubicBezTo>
                <a:cubicBezTo>
                  <a:pt x="f1247" y="f905"/>
                  <a:pt x="f1247" y="f905"/>
                  <a:pt x="f1247" y="f905"/>
                </a:cubicBezTo>
                <a:cubicBezTo>
                  <a:pt x="f1247" y="f904"/>
                  <a:pt x="f1246" y="f904"/>
                  <a:pt x="f1246" y="f904"/>
                </a:cubicBezTo>
                <a:cubicBezTo>
                  <a:pt x="f1246" y="f903"/>
                  <a:pt x="f1246" y="f903"/>
                  <a:pt x="f1245" y="f903"/>
                </a:cubicBezTo>
                <a:cubicBezTo>
                  <a:pt x="f1245" y="f903"/>
                  <a:pt x="f1245" y="f902"/>
                  <a:pt x="f1244" y="f902"/>
                </a:cubicBezTo>
                <a:cubicBezTo>
                  <a:pt x="f1243" y="f902"/>
                  <a:pt x="f1243" y="f900"/>
                  <a:pt x="f1241" y="f900"/>
                </a:cubicBezTo>
                <a:cubicBezTo>
                  <a:pt x="f1240" y="f900"/>
                  <a:pt x="f1241" y="f902"/>
                  <a:pt x="f1242" y="f903"/>
                </a:cubicBezTo>
                <a:cubicBezTo>
                  <a:pt x="f1242" y="f903"/>
                  <a:pt x="f1242" y="f903"/>
                  <a:pt x="f1243" y="f904"/>
                </a:cubicBezTo>
                <a:cubicBezTo>
                  <a:pt x="f1243" y="f904"/>
                  <a:pt x="f1243" y="f904"/>
                  <a:pt x="f1243" y="f905"/>
                </a:cubicBezTo>
                <a:cubicBezTo>
                  <a:pt x="f1244" y="f905"/>
                  <a:pt x="f1245" y="f905"/>
                  <a:pt x="f1245" y="f906"/>
                </a:cubicBezTo>
                <a:cubicBezTo>
                  <a:pt x="f1245" y="f906"/>
                  <a:pt x="f1245" y="f907"/>
                  <a:pt x="f1245" y="f907"/>
                </a:cubicBezTo>
                <a:cubicBezTo>
                  <a:pt x="f1245" y="f907"/>
                  <a:pt x="f1245" y="f908"/>
                  <a:pt x="f1246" y="f908"/>
                </a:cubicBezTo>
                <a:cubicBezTo>
                  <a:pt x="f1246" y="f908"/>
                  <a:pt x="f1246" y="f910"/>
                  <a:pt x="f1245" y="f910"/>
                </a:cubicBezTo>
                <a:cubicBezTo>
                  <a:pt x="f1245" y="f908"/>
                  <a:pt x="f1245" y="f908"/>
                  <a:pt x="f1244" y="f908"/>
                </a:cubicBezTo>
                <a:cubicBezTo>
                  <a:pt x="f1244" y="f907"/>
                  <a:pt x="f1244" y="f907"/>
                  <a:pt x="f1244" y="f907"/>
                </a:cubicBezTo>
                <a:cubicBezTo>
                  <a:pt x="f1243" y="f906"/>
                  <a:pt x="f1243" y="f907"/>
                  <a:pt x="f1243" y="f907"/>
                </a:cubicBezTo>
                <a:cubicBezTo>
                  <a:pt x="f1242" y="f907"/>
                  <a:pt x="f1242" y="f906"/>
                  <a:pt x="f1242" y="f905"/>
                </a:cubicBezTo>
                <a:cubicBezTo>
                  <a:pt x="f1242" y="f905"/>
                  <a:pt x="f1241" y="f903"/>
                  <a:pt x="f1241" y="f903"/>
                </a:cubicBezTo>
                <a:cubicBezTo>
                  <a:pt x="f1240" y="f903"/>
                  <a:pt x="f1240" y="f903"/>
                  <a:pt x="f1240" y="f902"/>
                </a:cubicBezTo>
                <a:cubicBezTo>
                  <a:pt x="f1239" y="f902"/>
                  <a:pt x="f1239" y="f902"/>
                  <a:pt x="f1239" y="f901"/>
                </a:cubicBezTo>
                <a:cubicBezTo>
                  <a:pt x="f1239" y="f901"/>
                  <a:pt x="f1239" y="f901"/>
                  <a:pt x="f1238" y="f901"/>
                </a:cubicBezTo>
                <a:cubicBezTo>
                  <a:pt x="f1238" y="f901"/>
                  <a:pt x="f1238" y="f902"/>
                  <a:pt x="f1238" y="f902"/>
                </a:cubicBezTo>
                <a:cubicBezTo>
                  <a:pt x="f1238" y="f903"/>
                  <a:pt x="f1237" y="f903"/>
                  <a:pt x="f1237" y="f904"/>
                </a:cubicBezTo>
                <a:cubicBezTo>
                  <a:pt x="f1238" y="f905"/>
                  <a:pt x="f1238" y="f906"/>
                  <a:pt x="f1239" y="f906"/>
                </a:cubicBezTo>
                <a:cubicBezTo>
                  <a:pt x="f1239" y="f907"/>
                  <a:pt x="f1240" y="f907"/>
                  <a:pt x="f1240" y="f908"/>
                </a:cubicBezTo>
                <a:cubicBezTo>
                  <a:pt x="f1239" y="f908"/>
                  <a:pt x="f1239" y="f908"/>
                  <a:pt x="f1238" y="f907"/>
                </a:cubicBezTo>
                <a:cubicBezTo>
                  <a:pt x="f1238" y="f907"/>
                  <a:pt x="f1237" y="f906"/>
                  <a:pt x="f1237" y="f906"/>
                </a:cubicBezTo>
                <a:cubicBezTo>
                  <a:pt x="f1237" y="f906"/>
                  <a:pt x="f1236" y="f906"/>
                  <a:pt x="f1236" y="f906"/>
                </a:cubicBezTo>
                <a:cubicBezTo>
                  <a:pt x="f1235" y="f905"/>
                  <a:pt x="f1235" y="f905"/>
                  <a:pt x="f1235" y="f905"/>
                </a:cubicBezTo>
                <a:cubicBezTo>
                  <a:pt x="f1235" y="f904"/>
                  <a:pt x="f1235" y="f904"/>
                  <a:pt x="f1234" y="f904"/>
                </a:cubicBezTo>
                <a:cubicBezTo>
                  <a:pt x="f1234" y="f904"/>
                  <a:pt x="f1234" y="f905"/>
                  <a:pt x="f1234" y="f906"/>
                </a:cubicBezTo>
                <a:cubicBezTo>
                  <a:pt x="f1234" y="f906"/>
                  <a:pt x="f1234" y="f904"/>
                  <a:pt x="f1234" y="f904"/>
                </a:cubicBezTo>
                <a:cubicBezTo>
                  <a:pt x="f1233" y="f904"/>
                  <a:pt x="f1233" y="f905"/>
                  <a:pt x="f1233" y="f905"/>
                </a:cubicBezTo>
                <a:cubicBezTo>
                  <a:pt x="f1232" y="f906"/>
                  <a:pt x="f1232" y="f906"/>
                  <a:pt x="f1232" y="f906"/>
                </a:cubicBezTo>
                <a:cubicBezTo>
                  <a:pt x="f1231" y="f907"/>
                  <a:pt x="f1232" y="f907"/>
                  <a:pt x="f1231" y="f907"/>
                </a:cubicBezTo>
                <a:cubicBezTo>
                  <a:pt x="f1231" y="f908"/>
                  <a:pt x="f1231" y="f908"/>
                  <a:pt x="f1231" y="f908"/>
                </a:cubicBezTo>
                <a:cubicBezTo>
                  <a:pt x="f1231" y="f910"/>
                  <a:pt x="f1232" y="f908"/>
                  <a:pt x="f1233" y="f908"/>
                </a:cubicBezTo>
                <a:cubicBezTo>
                  <a:pt x="f1233" y="f908"/>
                  <a:pt x="f1234" y="f908"/>
                  <a:pt x="f1234" y="f908"/>
                </a:cubicBezTo>
                <a:cubicBezTo>
                  <a:pt x="f1234" y="f910"/>
                  <a:pt x="f1233" y="f908"/>
                  <a:pt x="f1233" y="f910"/>
                </a:cubicBezTo>
                <a:cubicBezTo>
                  <a:pt x="f1233" y="f910"/>
                  <a:pt x="f1233" y="f909"/>
                  <a:pt x="f1232" y="f909"/>
                </a:cubicBezTo>
                <a:cubicBezTo>
                  <a:pt x="f1232" y="f909"/>
                  <a:pt x="f1232" y="f910"/>
                  <a:pt x="f1232" y="f909"/>
                </a:cubicBezTo>
                <a:cubicBezTo>
                  <a:pt x="f1232" y="f909"/>
                  <a:pt x="f1232" y="f911"/>
                  <a:pt x="f1231" y="f911"/>
                </a:cubicBezTo>
                <a:cubicBezTo>
                  <a:pt x="f1231" y="f911"/>
                  <a:pt x="f1231" y="f911"/>
                  <a:pt x="f1231" y="f911"/>
                </a:cubicBezTo>
                <a:cubicBezTo>
                  <a:pt x="f1230" y="f911"/>
                  <a:pt x="f1230" y="f911"/>
                  <a:pt x="f1230" y="f911"/>
                </a:cubicBezTo>
                <a:cubicBezTo>
                  <a:pt x="f1229" y="f912"/>
                  <a:pt x="f1229" y="f913"/>
                  <a:pt x="f1228" y="f913"/>
                </a:cubicBezTo>
                <a:cubicBezTo>
                  <a:pt x="f1227" y="f914"/>
                  <a:pt x="f1228" y="f912"/>
                  <a:pt x="f1228" y="f912"/>
                </a:cubicBezTo>
                <a:cubicBezTo>
                  <a:pt x="f1229" y="f912"/>
                  <a:pt x="f1229" y="f912"/>
                  <a:pt x="f1229" y="f911"/>
                </a:cubicBezTo>
                <a:cubicBezTo>
                  <a:pt x="f1229" y="f911"/>
                  <a:pt x="f1228" y="f911"/>
                  <a:pt x="f1228" y="f911"/>
                </a:cubicBezTo>
                <a:cubicBezTo>
                  <a:pt x="f1228" y="f911"/>
                  <a:pt x="f1229" y="f909"/>
                  <a:pt x="f1230" y="f909"/>
                </a:cubicBezTo>
                <a:cubicBezTo>
                  <a:pt x="f1230" y="f910"/>
                  <a:pt x="f1230" y="f908"/>
                  <a:pt x="f1230" y="f907"/>
                </a:cubicBezTo>
                <a:cubicBezTo>
                  <a:pt x="f1230" y="f906"/>
                  <a:pt x="f1229" y="f906"/>
                  <a:pt x="f1228" y="f906"/>
                </a:cubicBezTo>
                <a:cubicBezTo>
                  <a:pt x="f1228" y="f905"/>
                  <a:pt x="f1228" y="f905"/>
                  <a:pt x="f1227" y="f905"/>
                </a:cubicBezTo>
                <a:cubicBezTo>
                  <a:pt x="f1227" y="f905"/>
                  <a:pt x="f1227" y="f905"/>
                  <a:pt x="f1227" y="f905"/>
                </a:cubicBezTo>
                <a:cubicBezTo>
                  <a:pt x="f1226" y="f904"/>
                  <a:pt x="f1225" y="f905"/>
                  <a:pt x="f1224" y="f905"/>
                </a:cubicBezTo>
                <a:cubicBezTo>
                  <a:pt x="f1224" y="f905"/>
                  <a:pt x="f1223" y="f905"/>
                  <a:pt x="f1223" y="f904"/>
                </a:cubicBezTo>
                <a:cubicBezTo>
                  <a:pt x="f1223" y="f904"/>
                  <a:pt x="f1223" y="f905"/>
                  <a:pt x="f1224" y="f905"/>
                </a:cubicBezTo>
                <a:cubicBezTo>
                  <a:pt x="f1225" y="f905"/>
                  <a:pt x="f1225" y="f904"/>
                  <a:pt x="f1226" y="f904"/>
                </a:cubicBezTo>
                <a:cubicBezTo>
                  <a:pt x="f1227" y="f904"/>
                  <a:pt x="f1227" y="f904"/>
                  <a:pt x="f1228" y="f905"/>
                </a:cubicBezTo>
                <a:cubicBezTo>
                  <a:pt x="f1228" y="f905"/>
                  <a:pt x="f1229" y="f905"/>
                  <a:pt x="f1230" y="f905"/>
                </a:cubicBezTo>
                <a:cubicBezTo>
                  <a:pt x="f1230" y="f906"/>
                  <a:pt x="f1231" y="f907"/>
                  <a:pt x="f1232" y="f906"/>
                </a:cubicBezTo>
                <a:cubicBezTo>
                  <a:pt x="f1232" y="f905"/>
                  <a:pt x="f1231" y="f905"/>
                  <a:pt x="f1231" y="f904"/>
                </a:cubicBezTo>
                <a:cubicBezTo>
                  <a:pt x="f1231" y="f904"/>
                  <a:pt x="f1231" y="f904"/>
                  <a:pt x="f1231" y="f903"/>
                </a:cubicBezTo>
                <a:cubicBezTo>
                  <a:pt x="f1231" y="f902"/>
                  <a:pt x="f1230" y="f902"/>
                  <a:pt x="f1230" y="f902"/>
                </a:cubicBezTo>
                <a:cubicBezTo>
                  <a:pt x="f1230" y="f902"/>
                  <a:pt x="f1229" y="f901"/>
                  <a:pt x="f1230" y="f901"/>
                </a:cubicBezTo>
                <a:cubicBezTo>
                  <a:pt x="f1230" y="f902"/>
                  <a:pt x="f1230" y="f902"/>
                  <a:pt x="f1231" y="f902"/>
                </a:cubicBezTo>
                <a:cubicBezTo>
                  <a:pt x="f1231" y="f902"/>
                  <a:pt x="f1232" y="f902"/>
                  <a:pt x="f1232" y="f902"/>
                </a:cubicBezTo>
                <a:cubicBezTo>
                  <a:pt x="f1232" y="f902"/>
                  <a:pt x="f1233" y="f902"/>
                  <a:pt x="f1233" y="f902"/>
                </a:cubicBezTo>
                <a:cubicBezTo>
                  <a:pt x="f1233" y="f901"/>
                  <a:pt x="f1233" y="f900"/>
                  <a:pt x="f1233" y="f899"/>
                </a:cubicBezTo>
                <a:cubicBezTo>
                  <a:pt x="f1233" y="f898"/>
                  <a:pt x="f1234" y="f898"/>
                  <a:pt x="f1234" y="f897"/>
                </a:cubicBezTo>
                <a:cubicBezTo>
                  <a:pt x="f1234" y="f896"/>
                  <a:pt x="f1233" y="f896"/>
                  <a:pt x="f1233" y="f895"/>
                </a:cubicBezTo>
                <a:cubicBezTo>
                  <a:pt x="f1233" y="f895"/>
                  <a:pt x="f1234" y="f895"/>
                  <a:pt x="f1233" y="f894"/>
                </a:cubicBezTo>
                <a:cubicBezTo>
                  <a:pt x="f1233" y="f894"/>
                  <a:pt x="f1233" y="f894"/>
                  <a:pt x="f1233" y="f893"/>
                </a:cubicBezTo>
                <a:cubicBezTo>
                  <a:pt x="f1232" y="f893"/>
                  <a:pt x="f1232" y="f892"/>
                  <a:pt x="f1231" y="f892"/>
                </a:cubicBezTo>
                <a:cubicBezTo>
                  <a:pt x="f1231" y="f892"/>
                  <a:pt x="f1230" y="f892"/>
                  <a:pt x="f1230" y="f893"/>
                </a:cubicBezTo>
                <a:cubicBezTo>
                  <a:pt x="f1229" y="f893"/>
                  <a:pt x="f1229" y="f893"/>
                  <a:pt x="f1229" y="f892"/>
                </a:cubicBezTo>
                <a:cubicBezTo>
                  <a:pt x="f1228" y="f892"/>
                  <a:pt x="f1228" y="f892"/>
                  <a:pt x="f1228" y="f892"/>
                </a:cubicBezTo>
                <a:cubicBezTo>
                  <a:pt x="f1228" y="f892"/>
                  <a:pt x="f1228" y="f892"/>
                  <a:pt x="f1228" y="f892"/>
                </a:cubicBezTo>
                <a:cubicBezTo>
                  <a:pt x="f1229" y="f891"/>
                  <a:pt x="f1229" y="f891"/>
                  <a:pt x="f1229" y="f891"/>
                </a:cubicBezTo>
                <a:cubicBezTo>
                  <a:pt x="f1229" y="f891"/>
                  <a:pt x="f1230" y="f891"/>
                  <a:pt x="f1230" y="f889"/>
                </a:cubicBezTo>
                <a:cubicBezTo>
                  <a:pt x="f1230" y="f889"/>
                  <a:pt x="f1229" y="f889"/>
                  <a:pt x="f1229" y="f889"/>
                </a:cubicBezTo>
                <a:cubicBezTo>
                  <a:pt x="f1229" y="f889"/>
                  <a:pt x="f1228" y="f889"/>
                  <a:pt x="f1228" y="f890"/>
                </a:cubicBezTo>
                <a:cubicBezTo>
                  <a:pt x="f1228" y="f890"/>
                  <a:pt x="f1228" y="f890"/>
                  <a:pt x="f1227" y="f890"/>
                </a:cubicBezTo>
                <a:cubicBezTo>
                  <a:pt x="f1227" y="f890"/>
                  <a:pt x="f1227" y="f890"/>
                  <a:pt x="f1227" y="f890"/>
                </a:cubicBezTo>
                <a:cubicBezTo>
                  <a:pt x="f1226" y="f888"/>
                  <a:pt x="f1227" y="f889"/>
                  <a:pt x="f1227" y="f891"/>
                </a:cubicBezTo>
                <a:cubicBezTo>
                  <a:pt x="f1227" y="f891"/>
                  <a:pt x="f1226" y="f891"/>
                  <a:pt x="f1226" y="f892"/>
                </a:cubicBezTo>
                <a:cubicBezTo>
                  <a:pt x="f1226" y="f892"/>
                  <a:pt x="f1227" y="f892"/>
                  <a:pt x="f1227" y="f893"/>
                </a:cubicBezTo>
                <a:cubicBezTo>
                  <a:pt x="f1227" y="f893"/>
                  <a:pt x="f1227" y="f893"/>
                  <a:pt x="f1227" y="f894"/>
                </a:cubicBezTo>
                <a:cubicBezTo>
                  <a:pt x="f1227" y="f894"/>
                  <a:pt x="f1227" y="f895"/>
                  <a:pt x="f1227" y="f895"/>
                </a:cubicBezTo>
                <a:cubicBezTo>
                  <a:pt x="f1227" y="f895"/>
                  <a:pt x="f1227" y="f896"/>
                  <a:pt x="f1226" y="f896"/>
                </a:cubicBezTo>
                <a:cubicBezTo>
                  <a:pt x="f1226" y="f895"/>
                  <a:pt x="f1226" y="f895"/>
                  <a:pt x="f1226" y="f895"/>
                </a:cubicBezTo>
                <a:cubicBezTo>
                  <a:pt x="f1225" y="f894"/>
                  <a:pt x="f1225" y="f895"/>
                  <a:pt x="f1225" y="f895"/>
                </a:cubicBezTo>
                <a:cubicBezTo>
                  <a:pt x="f1225" y="f895"/>
                  <a:pt x="f1224" y="f895"/>
                  <a:pt x="f1224" y="f895"/>
                </a:cubicBezTo>
                <a:cubicBezTo>
                  <a:pt x="f1223" y="f894"/>
                  <a:pt x="f1223" y="f895"/>
                  <a:pt x="f1223" y="f895"/>
                </a:cubicBezTo>
                <a:cubicBezTo>
                  <a:pt x="f1222" y="f895"/>
                  <a:pt x="f1222" y="f895"/>
                  <a:pt x="f1223" y="f894"/>
                </a:cubicBezTo>
                <a:cubicBezTo>
                  <a:pt x="f1223" y="f894"/>
                  <a:pt x="f1223" y="f893"/>
                  <a:pt x="f1223" y="f892"/>
                </a:cubicBezTo>
                <a:cubicBezTo>
                  <a:pt x="f1224" y="f891"/>
                  <a:pt x="f1223" y="f891"/>
                  <a:pt x="f1223" y="f889"/>
                </a:cubicBezTo>
                <a:cubicBezTo>
                  <a:pt x="f1224" y="f889"/>
                  <a:pt x="f1224" y="f890"/>
                  <a:pt x="f1224" y="f890"/>
                </a:cubicBezTo>
                <a:cubicBezTo>
                  <a:pt x="f1224" y="f890"/>
                  <a:pt x="f1224" y="f889"/>
                  <a:pt x="f1224" y="f889"/>
                </a:cubicBezTo>
                <a:cubicBezTo>
                  <a:pt x="f1224" y="f891"/>
                  <a:pt x="f1224" y="f892"/>
                  <a:pt x="f1224" y="f892"/>
                </a:cubicBezTo>
                <a:cubicBezTo>
                  <a:pt x="f1224" y="f893"/>
                  <a:pt x="f1224" y="f893"/>
                  <a:pt x="f1225" y="f893"/>
                </a:cubicBezTo>
                <a:cubicBezTo>
                  <a:pt x="f1225" y="f893"/>
                  <a:pt x="f1225" y="f893"/>
                  <a:pt x="f1225" y="f893"/>
                </a:cubicBezTo>
                <a:cubicBezTo>
                  <a:pt x="f1225" y="f894"/>
                  <a:pt x="f1225" y="f894"/>
                  <a:pt x="f1225" y="f894"/>
                </a:cubicBezTo>
                <a:cubicBezTo>
                  <a:pt x="f1225" y="f894"/>
                  <a:pt x="f1225" y="f893"/>
                  <a:pt x="f1225" y="f893"/>
                </a:cubicBezTo>
                <a:cubicBezTo>
                  <a:pt x="f1225" y="f892"/>
                  <a:pt x="f1226" y="f892"/>
                  <a:pt x="f1226" y="f892"/>
                </a:cubicBezTo>
                <a:cubicBezTo>
                  <a:pt x="f1226" y="f891"/>
                  <a:pt x="f1225" y="f891"/>
                  <a:pt x="f1225" y="f889"/>
                </a:cubicBezTo>
                <a:cubicBezTo>
                  <a:pt x="f1225" y="f889"/>
                  <a:pt x="f1226" y="f890"/>
                  <a:pt x="f1226" y="f890"/>
                </a:cubicBezTo>
                <a:cubicBezTo>
                  <a:pt x="f1226" y="f888"/>
                  <a:pt x="f1225" y="f888"/>
                  <a:pt x="f1225" y="f888"/>
                </a:cubicBezTo>
                <a:cubicBezTo>
                  <a:pt x="f1225" y="f887"/>
                  <a:pt x="f1226" y="f887"/>
                  <a:pt x="f1225" y="f887"/>
                </a:cubicBezTo>
                <a:cubicBezTo>
                  <a:pt x="f1225" y="f887"/>
                  <a:pt x="f1224" y="f887"/>
                  <a:pt x="f1224" y="f887"/>
                </a:cubicBezTo>
                <a:cubicBezTo>
                  <a:pt x="f1224" y="f887"/>
                  <a:pt x="f1224" y="f887"/>
                  <a:pt x="f1223" y="f888"/>
                </a:cubicBezTo>
                <a:cubicBezTo>
                  <a:pt x="f1223" y="f888"/>
                  <a:pt x="f1223" y="f888"/>
                  <a:pt x="f1222" y="f888"/>
                </a:cubicBezTo>
                <a:cubicBezTo>
                  <a:pt x="f1222" y="f890"/>
                  <a:pt x="f1222" y="f890"/>
                  <a:pt x="f1222" y="f890"/>
                </a:cubicBezTo>
                <a:cubicBezTo>
                  <a:pt x="f1222" y="f889"/>
                  <a:pt x="f1222" y="f889"/>
                  <a:pt x="f1221" y="f889"/>
                </a:cubicBezTo>
                <a:cubicBezTo>
                  <a:pt x="f1221" y="f890"/>
                  <a:pt x="f1222" y="f890"/>
                  <a:pt x="f1222" y="f890"/>
                </a:cubicBezTo>
                <a:cubicBezTo>
                  <a:pt x="f1222" y="f890"/>
                  <a:pt x="f1222" y="f890"/>
                  <a:pt x="f1222" y="f890"/>
                </a:cubicBezTo>
                <a:cubicBezTo>
                  <a:pt x="f1221" y="f888"/>
                  <a:pt x="f1221" y="f888"/>
                  <a:pt x="f1221" y="f888"/>
                </a:cubicBezTo>
                <a:cubicBezTo>
                  <a:pt x="f1220" y="f887"/>
                  <a:pt x="f1220" y="f888"/>
                  <a:pt x="f1219" y="f888"/>
                </a:cubicBezTo>
                <a:cubicBezTo>
                  <a:pt x="f1219" y="f888"/>
                  <a:pt x="f1219" y="f888"/>
                  <a:pt x="f1219" y="f888"/>
                </a:cubicBezTo>
                <a:cubicBezTo>
                  <a:pt x="f1220" y="f887"/>
                  <a:pt x="f1220" y="f887"/>
                  <a:pt x="f1220" y="f887"/>
                </a:cubicBezTo>
                <a:cubicBezTo>
                  <a:pt x="f1220" y="f887"/>
                  <a:pt x="f1220" y="f886"/>
                  <a:pt x="f1220" y="f886"/>
                </a:cubicBezTo>
                <a:cubicBezTo>
                  <a:pt x="f1220" y="f886"/>
                  <a:pt x="f1220" y="f886"/>
                  <a:pt x="f1219" y="f886"/>
                </a:cubicBezTo>
                <a:cubicBezTo>
                  <a:pt x="f1219" y="f885"/>
                  <a:pt x="f1218" y="f887"/>
                  <a:pt x="f1218" y="f887"/>
                </a:cubicBezTo>
                <a:cubicBezTo>
                  <a:pt x="f1218" y="f887"/>
                  <a:pt x="f1218" y="f887"/>
                  <a:pt x="f1280" y="f887"/>
                </a:cubicBezTo>
                <a:cubicBezTo>
                  <a:pt x="f1280" y="f887"/>
                  <a:pt x="f1280" y="f887"/>
                  <a:pt x="f1280" y="f886"/>
                </a:cubicBezTo>
                <a:cubicBezTo>
                  <a:pt x="f1280" y="f886"/>
                  <a:pt x="f1218" y="f886"/>
                  <a:pt x="f1218" y="f886"/>
                </a:cubicBezTo>
                <a:cubicBezTo>
                  <a:pt x="f1218" y="f886"/>
                  <a:pt x="f1218" y="f886"/>
                  <a:pt x="f1218" y="f886"/>
                </a:cubicBezTo>
                <a:cubicBezTo>
                  <a:pt x="f1218" y="f885"/>
                  <a:pt x="f1219" y="f885"/>
                  <a:pt x="f1219" y="f885"/>
                </a:cubicBezTo>
                <a:cubicBezTo>
                  <a:pt x="f1219" y="f885"/>
                  <a:pt x="f1220" y="f883"/>
                  <a:pt x="f1220" y="f883"/>
                </a:cubicBezTo>
                <a:cubicBezTo>
                  <a:pt x="f1219" y="f868"/>
                  <a:pt x="f1219" y="f868"/>
                  <a:pt x="f1219" y="f868"/>
                </a:cubicBezTo>
                <a:cubicBezTo>
                  <a:pt x="f1219" y="f867"/>
                  <a:pt x="f1219" y="f867"/>
                  <a:pt x="f1219" y="f867"/>
                </a:cubicBezTo>
                <a:cubicBezTo>
                  <a:pt x="f1220" y="f866"/>
                  <a:pt x="f1219" y="f865"/>
                  <a:pt x="f1220" y="f864"/>
                </a:cubicBezTo>
                <a:cubicBezTo>
                  <a:pt x="f1220" y="f864"/>
                  <a:pt x="f1220" y="f863"/>
                  <a:pt x="f1219" y="f862"/>
                </a:cubicBezTo>
                <a:cubicBezTo>
                  <a:pt x="f1219" y="f862"/>
                  <a:pt x="f1219" y="f862"/>
                  <a:pt x="f1219" y="f861"/>
                </a:cubicBezTo>
                <a:cubicBezTo>
                  <a:pt x="f1218" y="f861"/>
                  <a:pt x="f1218" y="f861"/>
                  <a:pt x="f1218" y="f860"/>
                </a:cubicBezTo>
                <a:cubicBezTo>
                  <a:pt x="f1280" y="f860"/>
                  <a:pt x="f1217" y="f861"/>
                  <a:pt x="f1217" y="f861"/>
                </a:cubicBezTo>
                <a:cubicBezTo>
                  <a:pt x="f1217" y="f861"/>
                  <a:pt x="f1280" y="f859"/>
                  <a:pt x="f1218" y="f859"/>
                </a:cubicBezTo>
                <a:cubicBezTo>
                  <a:pt x="f1218" y="f859"/>
                  <a:pt x="f1219" y="f859"/>
                  <a:pt x="f1219" y="f858"/>
                </a:cubicBezTo>
                <a:cubicBezTo>
                  <a:pt x="f1218" y="f858"/>
                  <a:pt x="f1280" y="f858"/>
                  <a:pt x="f1280" y="f858"/>
                </a:cubicBezTo>
                <a:cubicBezTo>
                  <a:pt x="f1217" y="f858"/>
                  <a:pt x="f1281" y="f858"/>
                  <a:pt x="f1281" y="f858"/>
                </a:cubicBezTo>
                <a:cubicBezTo>
                  <a:pt x="f1281" y="f857"/>
                  <a:pt x="f1217" y="f857"/>
                  <a:pt x="f1280" y="f857"/>
                </a:cubicBezTo>
                <a:cubicBezTo>
                  <a:pt x="f1280" y="f857"/>
                  <a:pt x="f1218" y="f857"/>
                  <a:pt x="f1218" y="f857"/>
                </a:cubicBezTo>
                <a:cubicBezTo>
                  <a:pt x="f1220" y="f856"/>
                  <a:pt x="f1218" y="f856"/>
                  <a:pt x="f1280" y="f855"/>
                </a:cubicBezTo>
                <a:cubicBezTo>
                  <a:pt x="f1280" y="f855"/>
                  <a:pt x="f1280" y="f855"/>
                  <a:pt x="f1217" y="f855"/>
                </a:cubicBezTo>
                <a:cubicBezTo>
                  <a:pt x="f1217" y="f855"/>
                  <a:pt x="f1217" y="f855"/>
                  <a:pt x="f1217" y="f854"/>
                </a:cubicBezTo>
                <a:cubicBezTo>
                  <a:pt x="f1217" y="f854"/>
                  <a:pt x="f1217" y="f854"/>
                  <a:pt x="f1217" y="f853"/>
                </a:cubicBezTo>
                <a:cubicBezTo>
                  <a:pt x="f1281" y="f853"/>
                  <a:pt x="f1281" y="f853"/>
                  <a:pt x="f1281" y="f853"/>
                </a:cubicBezTo>
                <a:cubicBezTo>
                  <a:pt x="f1216" y="f853"/>
                  <a:pt x="f1282" y="f870"/>
                  <a:pt x="f1282" y="f870"/>
                </a:cubicBezTo>
                <a:cubicBezTo>
                  <a:pt x="f1215" y="f870"/>
                  <a:pt x="f1215" y="f870"/>
                  <a:pt x="f1214" y="f870"/>
                </a:cubicBezTo>
                <a:cubicBezTo>
                  <a:pt x="f1214" y="f870"/>
                  <a:pt x="f1213" y="f852"/>
                  <a:pt x="f1213" y="f852"/>
                </a:cubicBezTo>
                <a:cubicBezTo>
                  <a:pt x="f1212" y="f852"/>
                  <a:pt x="f1212" y="f870"/>
                  <a:pt x="f1212" y="f870"/>
                </a:cubicBezTo>
                <a:cubicBezTo>
                  <a:pt x="f1211" y="f870"/>
                  <a:pt x="f1211" y="f870"/>
                  <a:pt x="f1210" y="f870"/>
                </a:cubicBezTo>
                <a:cubicBezTo>
                  <a:pt x="f1210" y="f870"/>
                  <a:pt x="f1210" y="f870"/>
                  <a:pt x="f1209" y="f870"/>
                </a:cubicBezTo>
                <a:cubicBezTo>
                  <a:pt x="f1209" y="f852"/>
                  <a:pt x="f1209" y="f852"/>
                  <a:pt x="f1208" y="f852"/>
                </a:cubicBezTo>
                <a:cubicBezTo>
                  <a:pt x="f1208" y="f852"/>
                  <a:pt x="f1208" y="f852"/>
                  <a:pt x="f1207" y="f852"/>
                </a:cubicBezTo>
                <a:cubicBezTo>
                  <a:pt x="f1207" y="f852"/>
                  <a:pt x="f1207" y="f852"/>
                  <a:pt x="f1206" y="f852"/>
                </a:cubicBezTo>
                <a:cubicBezTo>
                  <a:pt x="f1206" y="f852"/>
                  <a:pt x="f1205" y="f852"/>
                  <a:pt x="f1205" y="f852"/>
                </a:cubicBezTo>
                <a:cubicBezTo>
                  <a:pt x="f1205" y="f852"/>
                  <a:pt x="f1204" y="f852"/>
                  <a:pt x="f1204" y="f852"/>
                </a:cubicBezTo>
                <a:cubicBezTo>
                  <a:pt x="f1203" y="f852"/>
                  <a:pt x="f1203" y="f852"/>
                  <a:pt x="f1203" y="f852"/>
                </a:cubicBezTo>
                <a:cubicBezTo>
                  <a:pt x="f1202" y="f852"/>
                  <a:pt x="f1202" y="f851"/>
                  <a:pt x="f1202" y="f850"/>
                </a:cubicBezTo>
                <a:cubicBezTo>
                  <a:pt x="f1203" y="f850"/>
                  <a:pt x="f1203" y="f850"/>
                  <a:pt x="f1203" y="f850"/>
                </a:cubicBezTo>
                <a:cubicBezTo>
                  <a:pt x="f1203" y="f849"/>
                  <a:pt x="f1203" y="f849"/>
                  <a:pt x="f1203" y="f849"/>
                </a:cubicBezTo>
                <a:cubicBezTo>
                  <a:pt x="f1203" y="f849"/>
                  <a:pt x="f1203" y="f849"/>
                  <a:pt x="f1203" y="f849"/>
                </a:cubicBezTo>
                <a:cubicBezTo>
                  <a:pt x="f1203" y="f849"/>
                  <a:pt x="f1202" y="f849"/>
                  <a:pt x="f1202" y="f849"/>
                </a:cubicBezTo>
                <a:cubicBezTo>
                  <a:pt x="f1202" y="f848"/>
                  <a:pt x="f1203" y="f848"/>
                  <a:pt x="f1204" y="f847"/>
                </a:cubicBezTo>
                <a:cubicBezTo>
                  <a:pt x="f1205" y="f846"/>
                  <a:pt x="f1203" y="f847"/>
                  <a:pt x="f1203" y="f847"/>
                </a:cubicBezTo>
                <a:cubicBezTo>
                  <a:pt x="f1202" y="f847"/>
                  <a:pt x="f1202" y="f846"/>
                  <a:pt x="f1202" y="f846"/>
                </a:cubicBezTo>
                <a:cubicBezTo>
                  <a:pt x="f1202" y="f846"/>
                  <a:pt x="f1201" y="f846"/>
                  <a:pt x="f1201" y="f846"/>
                </a:cubicBezTo>
                <a:cubicBezTo>
                  <a:pt x="f1200" y="f847"/>
                  <a:pt x="f1199" y="f847"/>
                  <a:pt x="f1198" y="f847"/>
                </a:cubicBezTo>
                <a:cubicBezTo>
                  <a:pt x="f1198" y="f847"/>
                  <a:pt x="f1197" y="f847"/>
                  <a:pt x="f1197" y="f846"/>
                </a:cubicBezTo>
                <a:cubicBezTo>
                  <a:pt x="f1196" y="f845"/>
                  <a:pt x="f1197" y="f847"/>
                  <a:pt x="f1196" y="f848"/>
                </a:cubicBezTo>
                <a:cubicBezTo>
                  <a:pt x="f1196" y="f848"/>
                  <a:pt x="f1196" y="f846"/>
                  <a:pt x="f1196" y="f846"/>
                </a:cubicBezTo>
                <a:cubicBezTo>
                  <a:pt x="f1195" y="f846"/>
                  <a:pt x="f1195" y="f846"/>
                  <a:pt x="f1194" y="f847"/>
                </a:cubicBezTo>
                <a:cubicBezTo>
                  <a:pt x="f1194" y="f847"/>
                  <a:pt x="f1193" y="f847"/>
                  <a:pt x="f1193" y="f847"/>
                </a:cubicBezTo>
                <a:cubicBezTo>
                  <a:pt x="f1193" y="f846"/>
                  <a:pt x="f1186" y="f846"/>
                  <a:pt x="f1186" y="f846"/>
                </a:cubicBezTo>
                <a:cubicBezTo>
                  <a:pt x="f1186" y="f846"/>
                  <a:pt x="f1186" y="f846"/>
                  <a:pt x="f1186" y="f846"/>
                </a:cubicBezTo>
                <a:cubicBezTo>
                  <a:pt x="f1185" y="f846"/>
                  <a:pt x="f1185" y="f846"/>
                  <a:pt x="f1184" y="f846"/>
                </a:cubicBezTo>
                <a:cubicBezTo>
                  <a:pt x="f1184" y="f847"/>
                  <a:pt x="f1184" y="f847"/>
                  <a:pt x="f1183" y="f848"/>
                </a:cubicBezTo>
                <a:cubicBezTo>
                  <a:pt x="f1183" y="f848"/>
                  <a:pt x="f1183" y="f847"/>
                  <a:pt x="f1183" y="f847"/>
                </a:cubicBezTo>
                <a:cubicBezTo>
                  <a:pt x="f1184" y="f847"/>
                  <a:pt x="f1184" y="f846"/>
                  <a:pt x="f1184" y="f846"/>
                </a:cubicBezTo>
                <a:cubicBezTo>
                  <a:pt x="f1184" y="f846"/>
                  <a:pt x="f1184" y="f845"/>
                  <a:pt x="f1184" y="f845"/>
                </a:cubicBezTo>
                <a:cubicBezTo>
                  <a:pt x="f1184" y="f844"/>
                  <a:pt x="f1184" y="f844"/>
                  <a:pt x="f1184" y="f844"/>
                </a:cubicBezTo>
                <a:cubicBezTo>
                  <a:pt x="f1183" y="f845"/>
                  <a:pt x="f1183" y="f845"/>
                  <a:pt x="f1183" y="f845"/>
                </a:cubicBezTo>
                <a:cubicBezTo>
                  <a:pt x="f1182" y="f845"/>
                  <a:pt x="f1182" y="f845"/>
                  <a:pt x="f1182" y="f844"/>
                </a:cubicBezTo>
                <a:cubicBezTo>
                  <a:pt x="f1181" y="f844"/>
                  <a:pt x="f1180" y="f844"/>
                  <a:pt x="f1180" y="f844"/>
                </a:cubicBezTo>
                <a:cubicBezTo>
                  <a:pt x="f1180" y="f844"/>
                  <a:pt x="f1180" y="f844"/>
                  <a:pt x="f1180" y="f843"/>
                </a:cubicBezTo>
                <a:cubicBezTo>
                  <a:pt x="f1180" y="f843"/>
                  <a:pt x="f1180" y="f843"/>
                  <a:pt x="f1180" y="f843"/>
                </a:cubicBezTo>
                <a:cubicBezTo>
                  <a:pt x="f1180" y="f842"/>
                  <a:pt x="f1180" y="f842"/>
                  <a:pt x="f1180" y="f841"/>
                </a:cubicBezTo>
                <a:cubicBezTo>
                  <a:pt x="f1180" y="f841"/>
                  <a:pt x="f1180" y="f841"/>
                  <a:pt x="f1180" y="f840"/>
                </a:cubicBezTo>
                <a:cubicBezTo>
                  <a:pt x="f1180" y="f839"/>
                  <a:pt x="f1181" y="f840"/>
                  <a:pt x="f1181" y="f840"/>
                </a:cubicBezTo>
                <a:cubicBezTo>
                  <a:pt x="f1182" y="f839"/>
                  <a:pt x="f1180" y="f839"/>
                  <a:pt x="f1180" y="f839"/>
                </a:cubicBezTo>
                <a:cubicBezTo>
                  <a:pt x="f1180" y="f839"/>
                  <a:pt x="f1180" y="f838"/>
                  <a:pt x="f1180" y="f838"/>
                </a:cubicBezTo>
                <a:cubicBezTo>
                  <a:pt x="f1180" y="f838"/>
                  <a:pt x="f1180" y="f838"/>
                  <a:pt x="f1179" y="f838"/>
                </a:cubicBezTo>
                <a:cubicBezTo>
                  <a:pt x="f1179" y="f838"/>
                  <a:pt x="f1178" y="f838"/>
                  <a:pt x="f1178" y="f838"/>
                </a:cubicBezTo>
                <a:cubicBezTo>
                  <a:pt x="f1178" y="f837"/>
                  <a:pt x="f1178" y="f837"/>
                  <a:pt x="f1177" y="f837"/>
                </a:cubicBezTo>
                <a:cubicBezTo>
                  <a:pt x="f1177" y="f837"/>
                  <a:pt x="f1177" y="f837"/>
                  <a:pt x="f1176" y="f837"/>
                </a:cubicBezTo>
                <a:cubicBezTo>
                  <a:pt x="f1176" y="f837"/>
                  <a:pt x="f1175" y="f836"/>
                  <a:pt x="f1174" y="f836"/>
                </a:cubicBezTo>
                <a:cubicBezTo>
                  <a:pt x="f1174" y="f836"/>
                  <a:pt x="f1173" y="f836"/>
                  <a:pt x="f1173" y="f836"/>
                </a:cubicBezTo>
                <a:cubicBezTo>
                  <a:pt x="f1173" y="f837"/>
                  <a:pt x="f1173" y="f837"/>
                  <a:pt x="f1173" y="f837"/>
                </a:cubicBezTo>
                <a:cubicBezTo>
                  <a:pt x="f1173" y="f838"/>
                  <a:pt x="f1172" y="f838"/>
                  <a:pt x="f1172" y="f838"/>
                </a:cubicBezTo>
                <a:cubicBezTo>
                  <a:pt x="f1172" y="f837"/>
                  <a:pt x="f1187" y="f837"/>
                  <a:pt x="f1187" y="f837"/>
                </a:cubicBezTo>
                <a:cubicBezTo>
                  <a:pt x="f1187" y="f836"/>
                  <a:pt x="f1187" y="f836"/>
                  <a:pt x="f1187" y="f835"/>
                </a:cubicBezTo>
                <a:cubicBezTo>
                  <a:pt x="f1187" y="f835"/>
                  <a:pt x="f1171" y="f835"/>
                  <a:pt x="f1171" y="f835"/>
                </a:cubicBezTo>
                <a:cubicBezTo>
                  <a:pt x="f1171" y="f835"/>
                  <a:pt x="f1170" y="f835"/>
                  <a:pt x="f1170" y="f835"/>
                </a:cubicBezTo>
                <a:cubicBezTo>
                  <a:pt x="f1169" y="f834"/>
                  <a:pt x="f1170" y="f834"/>
                  <a:pt x="f1170" y="f834"/>
                </a:cubicBezTo>
                <a:cubicBezTo>
                  <a:pt x="f1170" y="f834"/>
                  <a:pt x="f1170" y="f833"/>
                  <a:pt x="f1170" y="f833"/>
                </a:cubicBezTo>
                <a:cubicBezTo>
                  <a:pt x="f1170" y="f833"/>
                  <a:pt x="f1170" y="f833"/>
                  <a:pt x="f1171" y="f833"/>
                </a:cubicBezTo>
                <a:cubicBezTo>
                  <a:pt x="f1171" y="f833"/>
                  <a:pt x="f1171" y="f832"/>
                  <a:pt x="f1170" y="f832"/>
                </a:cubicBezTo>
                <a:cubicBezTo>
                  <a:pt x="f1170" y="f832"/>
                  <a:pt x="f1170" y="f832"/>
                  <a:pt x="f1170" y="f832"/>
                </a:cubicBezTo>
                <a:cubicBezTo>
                  <a:pt x="f1170" y="f831"/>
                  <a:pt x="f1170" y="f831"/>
                  <a:pt x="f1170" y="f831"/>
                </a:cubicBezTo>
                <a:cubicBezTo>
                  <a:pt x="f1169" y="f831"/>
                  <a:pt x="f1169" y="f831"/>
                  <a:pt x="f1169" y="f831"/>
                </a:cubicBezTo>
                <a:cubicBezTo>
                  <a:pt x="f1168" y="f831"/>
                  <a:pt x="f1168" y="f830"/>
                  <a:pt x="f1168" y="f830"/>
                </a:cubicBezTo>
                <a:cubicBezTo>
                  <a:pt x="f1168" y="f830"/>
                  <a:pt x="f1167" y="f830"/>
                  <a:pt x="f1167" y="f831"/>
                </a:cubicBezTo>
                <a:cubicBezTo>
                  <a:pt x="f1167" y="f831"/>
                  <a:pt x="f1167" y="f832"/>
                  <a:pt x="f1166" y="f833"/>
                </a:cubicBezTo>
                <a:cubicBezTo>
                  <a:pt x="f1165" y="f833"/>
                  <a:pt x="f1165" y="f832"/>
                  <a:pt x="f1165" y="f833"/>
                </a:cubicBezTo>
                <a:cubicBezTo>
                  <a:pt x="f1165" y="f833"/>
                  <a:pt x="f1165" y="f834"/>
                  <a:pt x="f1164" y="f834"/>
                </a:cubicBezTo>
                <a:cubicBezTo>
                  <a:pt x="f1164" y="f834"/>
                  <a:pt x="f1164" y="f832"/>
                  <a:pt x="f1165" y="f832"/>
                </a:cubicBezTo>
                <a:cubicBezTo>
                  <a:pt x="f1165" y="f832"/>
                  <a:pt x="f1165" y="f831"/>
                  <a:pt x="f1165" y="f831"/>
                </a:cubicBezTo>
                <a:cubicBezTo>
                  <a:pt x="f1165" y="f831"/>
                  <a:pt x="f1165" y="f831"/>
                  <a:pt x="f1165" y="f831"/>
                </a:cubicBezTo>
                <a:cubicBezTo>
                  <a:pt x="f1165" y="f830"/>
                  <a:pt x="f1165" y="f830"/>
                  <a:pt x="f1165" y="f830"/>
                </a:cubicBezTo>
                <a:cubicBezTo>
                  <a:pt x="f1164" y="f830"/>
                  <a:pt x="f1164" y="f830"/>
                  <a:pt x="f1164" y="f830"/>
                </a:cubicBezTo>
                <a:cubicBezTo>
                  <a:pt x="f1164" y="f829"/>
                  <a:pt x="f1163" y="f829"/>
                  <a:pt x="f1164" y="f828"/>
                </a:cubicBezTo>
                <a:cubicBezTo>
                  <a:pt x="f1164" y="f828"/>
                  <a:pt x="f1164" y="f829"/>
                  <a:pt x="f1164" y="f828"/>
                </a:cubicBezTo>
                <a:cubicBezTo>
                  <a:pt x="f1164" y="f828"/>
                  <a:pt x="f1164" y="f828"/>
                  <a:pt x="f1164" y="f828"/>
                </a:cubicBezTo>
                <a:cubicBezTo>
                  <a:pt x="f1164" y="f828"/>
                  <a:pt x="f1164" y="f827"/>
                  <a:pt x="f1163" y="f827"/>
                </a:cubicBezTo>
                <a:cubicBezTo>
                  <a:pt x="f1163" y="f827"/>
                  <a:pt x="f1163" y="f827"/>
                  <a:pt x="f1188" y="f826"/>
                </a:cubicBezTo>
                <a:cubicBezTo>
                  <a:pt x="f1188" y="f826"/>
                  <a:pt x="f1163" y="f825"/>
                  <a:pt x="f1163" y="f824"/>
                </a:cubicBezTo>
                <a:cubicBezTo>
                  <a:pt x="f1188" y="f824"/>
                  <a:pt x="f1162" y="f825"/>
                  <a:pt x="f1162" y="f825"/>
                </a:cubicBezTo>
                <a:cubicBezTo>
                  <a:pt x="f1161" y="f825"/>
                  <a:pt x="f1161" y="f825"/>
                  <a:pt x="f1161" y="f824"/>
                </a:cubicBezTo>
                <a:cubicBezTo>
                  <a:pt x="f2" y="f824"/>
                  <a:pt x="f1161" y="f822"/>
                  <a:pt x="f1160" y="f822"/>
                </a:cubicBezTo>
                <a:cubicBezTo>
                  <a:pt x="f1160" y="f822"/>
                  <a:pt x="f1160" y="f871"/>
                  <a:pt x="f1160" y="f871"/>
                </a:cubicBezTo>
                <a:cubicBezTo>
                  <a:pt x="f1160" y="f821"/>
                  <a:pt x="f1160" y="f821"/>
                  <a:pt x="f1159" y="f821"/>
                </a:cubicBezTo>
                <a:cubicBezTo>
                  <a:pt x="f1159" y="f821"/>
                  <a:pt x="f1159" y="f871"/>
                  <a:pt x="f1159" y="f871"/>
                </a:cubicBezTo>
                <a:cubicBezTo>
                  <a:pt x="f1158" y="f821"/>
                  <a:pt x="f1158" y="f821"/>
                  <a:pt x="f1158" y="f821"/>
                </a:cubicBezTo>
                <a:cubicBezTo>
                  <a:pt x="f1158" y="f872"/>
                  <a:pt x="f1158" y="f872"/>
                  <a:pt x="f1158" y="f872"/>
                </a:cubicBezTo>
                <a:cubicBezTo>
                  <a:pt x="f1157" y="f820"/>
                  <a:pt x="f1158" y="f820"/>
                  <a:pt x="f1158" y="f820"/>
                </a:cubicBezTo>
                <a:cubicBezTo>
                  <a:pt x="f1158" y="f873"/>
                  <a:pt x="f1158" y="f873"/>
                  <a:pt x="f1158" y="f819"/>
                </a:cubicBezTo>
                <a:cubicBezTo>
                  <a:pt x="f1158" y="f819"/>
                  <a:pt x="f1158" y="f819"/>
                  <a:pt x="f1159" y="f819"/>
                </a:cubicBezTo>
                <a:cubicBezTo>
                  <a:pt x="f1159" y="f819"/>
                  <a:pt x="f1160" y="f819"/>
                  <a:pt x="f1160" y="f818"/>
                </a:cubicBezTo>
                <a:cubicBezTo>
                  <a:pt x="f1160" y="f818"/>
                  <a:pt x="f1160" y="f818"/>
                  <a:pt x="f1160" y="f817"/>
                </a:cubicBezTo>
                <a:cubicBezTo>
                  <a:pt x="f2" y="f817"/>
                  <a:pt x="f2" y="f817"/>
                  <a:pt x="f2" y="f816"/>
                </a:cubicBezTo>
                <a:cubicBezTo>
                  <a:pt x="f2" y="f816"/>
                  <a:pt x="f2" y="f816"/>
                  <a:pt x="f2" y="f816"/>
                </a:cubicBezTo>
                <a:cubicBezTo>
                  <a:pt x="f1160" y="f297"/>
                  <a:pt x="f1160" y="f297"/>
                  <a:pt x="f1160" y="f297"/>
                </a:cubicBezTo>
                <a:cubicBezTo>
                  <a:pt x="f1160" y="f297"/>
                  <a:pt x="f1159" y="f293"/>
                  <a:pt x="f1159" y="f293"/>
                </a:cubicBezTo>
                <a:cubicBezTo>
                  <a:pt x="f1159" y="f293"/>
                  <a:pt x="f1159" y="f291"/>
                  <a:pt x="f1159" y="f291"/>
                </a:cubicBezTo>
                <a:cubicBezTo>
                  <a:pt x="f1159" y="f291"/>
                  <a:pt x="f1159" y="f288"/>
                  <a:pt x="f1158" y="f288"/>
                </a:cubicBezTo>
                <a:cubicBezTo>
                  <a:pt x="f1158" y="f291"/>
                  <a:pt x="f1158" y="f291"/>
                  <a:pt x="f1158" y="f291"/>
                </a:cubicBezTo>
                <a:cubicBezTo>
                  <a:pt x="f1158" y="f293"/>
                  <a:pt x="f1158" y="f293"/>
                  <a:pt x="f1158" y="f293"/>
                </a:cubicBezTo>
                <a:cubicBezTo>
                  <a:pt x="f1159" y="f297"/>
                  <a:pt x="f1159" y="f297"/>
                  <a:pt x="f1159" y="f297"/>
                </a:cubicBezTo>
                <a:cubicBezTo>
                  <a:pt x="f1159" y="f297"/>
                  <a:pt x="f1160" y="f816"/>
                  <a:pt x="f1160" y="f816"/>
                </a:cubicBezTo>
                <a:cubicBezTo>
                  <a:pt x="f1160" y="f817"/>
                  <a:pt x="f1159" y="f816"/>
                  <a:pt x="f1159" y="f817"/>
                </a:cubicBezTo>
                <a:cubicBezTo>
                  <a:pt x="f1158" y="f817"/>
                  <a:pt x="f1158" y="f818"/>
                  <a:pt x="f1157" y="f818"/>
                </a:cubicBezTo>
                <a:cubicBezTo>
                  <a:pt x="f1157" y="f817"/>
                  <a:pt x="f1157" y="f817"/>
                  <a:pt x="f1157" y="f816"/>
                </a:cubicBezTo>
                <a:cubicBezTo>
                  <a:pt x="f1157" y="f297"/>
                  <a:pt x="f1157" y="f297"/>
                  <a:pt x="f1157" y="f293"/>
                </a:cubicBezTo>
                <a:cubicBezTo>
                  <a:pt x="f1156" y="f293"/>
                  <a:pt x="f1156" y="f293"/>
                  <a:pt x="f1156" y="f293"/>
                </a:cubicBezTo>
                <a:cubicBezTo>
                  <a:pt x="f1155" y="f293"/>
                  <a:pt x="f1155" y="f291"/>
                  <a:pt x="f1155" y="f291"/>
                </a:cubicBezTo>
                <a:cubicBezTo>
                  <a:pt x="f1155" y="f288"/>
                  <a:pt x="f1156" y="f288"/>
                  <a:pt x="f1156" y="f288"/>
                </a:cubicBezTo>
                <a:cubicBezTo>
                  <a:pt x="f1156" y="f288"/>
                  <a:pt x="f1156" y="f285"/>
                  <a:pt x="f1156" y="f285"/>
                </a:cubicBezTo>
                <a:cubicBezTo>
                  <a:pt x="f1157" y="f299"/>
                  <a:pt x="f1157" y="f299"/>
                  <a:pt x="f1157" y="f299"/>
                </a:cubicBezTo>
                <a:cubicBezTo>
                  <a:pt x="f1157" y="f815"/>
                  <a:pt x="f1156" y="f815"/>
                  <a:pt x="f1157" y="f815"/>
                </a:cubicBezTo>
                <a:cubicBezTo>
                  <a:pt x="f1157" y="f814"/>
                  <a:pt x="f1157" y="f814"/>
                  <a:pt x="f1157" y="f814"/>
                </a:cubicBezTo>
                <a:cubicBezTo>
                  <a:pt x="f1157" y="f814"/>
                  <a:pt x="f1156" y="f814"/>
                  <a:pt x="f1156" y="f813"/>
                </a:cubicBezTo>
                <a:cubicBezTo>
                  <a:pt x="f1156" y="f813"/>
                  <a:pt x="f1157" y="f812"/>
                  <a:pt x="f1157" y="f812"/>
                </a:cubicBezTo>
                <a:cubicBezTo>
                  <a:pt x="f1157" y="f812"/>
                  <a:pt x="f1156" y="f811"/>
                  <a:pt x="f1156" y="f811"/>
                </a:cubicBezTo>
                <a:cubicBezTo>
                  <a:pt x="f1156" y="f811"/>
                  <a:pt x="f1156" y="f810"/>
                  <a:pt x="f1156" y="f810"/>
                </a:cubicBezTo>
                <a:cubicBezTo>
                  <a:pt x="f1157" y="f809"/>
                  <a:pt x="f1157" y="f808"/>
                  <a:pt x="f1158" y="f808"/>
                </a:cubicBezTo>
                <a:cubicBezTo>
                  <a:pt x="f1158" y="f808"/>
                  <a:pt x="f1159" y="f808"/>
                  <a:pt x="f1159" y="f807"/>
                </a:cubicBezTo>
                <a:cubicBezTo>
                  <a:pt x="f1159" y="f807"/>
                  <a:pt x="f1159" y="f807"/>
                  <a:pt x="f1160" y="f807"/>
                </a:cubicBezTo>
                <a:cubicBezTo>
                  <a:pt x="f1160" y="f806"/>
                  <a:pt x="f2" y="f807"/>
                  <a:pt x="f1161" y="f806"/>
                </a:cubicBezTo>
                <a:cubicBezTo>
                  <a:pt x="f1161" y="f806"/>
                  <a:pt x="f1161" y="f805"/>
                  <a:pt x="f1162" y="f805"/>
                </a:cubicBezTo>
                <a:cubicBezTo>
                  <a:pt x="f1162" y="f806"/>
                  <a:pt x="f1162" y="f806"/>
                  <a:pt x="f1162" y="f806"/>
                </a:cubicBezTo>
                <a:cubicBezTo>
                  <a:pt x="f1162" y="f807"/>
                  <a:pt x="f1162" y="f808"/>
                  <a:pt x="f1161" y="f809"/>
                </a:cubicBezTo>
                <a:cubicBezTo>
                  <a:pt x="f1161" y="f809"/>
                  <a:pt x="f1161" y="f809"/>
                  <a:pt x="f1161" y="f809"/>
                </a:cubicBezTo>
                <a:cubicBezTo>
                  <a:pt x="f2" y="f809"/>
                  <a:pt x="f1161" y="f808"/>
                  <a:pt x="f1161" y="f808"/>
                </a:cubicBezTo>
                <a:cubicBezTo>
                  <a:pt x="f2" y="f807"/>
                  <a:pt x="f2" y="f807"/>
                  <a:pt x="f2" y="f808"/>
                </a:cubicBezTo>
                <a:cubicBezTo>
                  <a:pt x="f2" y="f808"/>
                  <a:pt x="f2" y="f808"/>
                  <a:pt x="f1160" y="f809"/>
                </a:cubicBezTo>
                <a:cubicBezTo>
                  <a:pt x="f1160" y="f809"/>
                  <a:pt x="f1160" y="f809"/>
                  <a:pt x="f1159" y="f809"/>
                </a:cubicBezTo>
                <a:cubicBezTo>
                  <a:pt x="f1159" y="f809"/>
                  <a:pt x="f1159" y="f810"/>
                  <a:pt x="f1159" y="f810"/>
                </a:cubicBezTo>
                <a:cubicBezTo>
                  <a:pt x="f1158" y="f810"/>
                  <a:pt x="f1158" y="f811"/>
                  <a:pt x="f1158" y="f812"/>
                </a:cubicBezTo>
                <a:cubicBezTo>
                  <a:pt x="f1159" y="f812"/>
                  <a:pt x="f1159" y="f812"/>
                  <a:pt x="f1159" y="f813"/>
                </a:cubicBezTo>
                <a:cubicBezTo>
                  <a:pt x="f1159" y="f813"/>
                  <a:pt x="f1159" y="f813"/>
                  <a:pt x="f1159" y="f814"/>
                </a:cubicBezTo>
                <a:cubicBezTo>
                  <a:pt x="f1159" y="f814"/>
                  <a:pt x="f1159" y="f815"/>
                  <a:pt x="f1159" y="f815"/>
                </a:cubicBezTo>
                <a:cubicBezTo>
                  <a:pt x="f1159" y="f815"/>
                  <a:pt x="f1159" y="f815"/>
                  <a:pt x="f1158" y="f815"/>
                </a:cubicBezTo>
                <a:cubicBezTo>
                  <a:pt x="f1158" y="f815"/>
                  <a:pt x="f1158" y="f815"/>
                  <a:pt x="f1158" y="f815"/>
                </a:cubicBezTo>
                <a:cubicBezTo>
                  <a:pt x="f1157" y="f815"/>
                  <a:pt x="f1158" y="f299"/>
                  <a:pt x="f1158" y="f285"/>
                </a:cubicBezTo>
                <a:cubicBezTo>
                  <a:pt x="f1158" y="f285"/>
                  <a:pt x="f1158" y="f288"/>
                  <a:pt x="f1158" y="f288"/>
                </a:cubicBezTo>
                <a:cubicBezTo>
                  <a:pt x="f1159" y="f288"/>
                  <a:pt x="f1159" y="f285"/>
                  <a:pt x="f1159" y="f285"/>
                </a:cubicBezTo>
                <a:cubicBezTo>
                  <a:pt x="f1159" y="f299"/>
                  <a:pt x="f1159" y="f299"/>
                  <a:pt x="f1160" y="f299"/>
                </a:cubicBezTo>
                <a:cubicBezTo>
                  <a:pt x="f1160" y="f299"/>
                  <a:pt x="f1160" y="f815"/>
                  <a:pt x="f1160" y="f815"/>
                </a:cubicBezTo>
                <a:cubicBezTo>
                  <a:pt x="f1160" y="f815"/>
                  <a:pt x="f1160" y="f299"/>
                  <a:pt x="f1160" y="f299"/>
                </a:cubicBezTo>
                <a:cubicBezTo>
                  <a:pt x="f1160" y="f285"/>
                  <a:pt x="f1160" y="f285"/>
                  <a:pt x="f1159" y="f285"/>
                </a:cubicBezTo>
                <a:cubicBezTo>
                  <a:pt x="f1159" y="f288"/>
                  <a:pt x="f1160" y="f288"/>
                  <a:pt x="f1160" y="f288"/>
                </a:cubicBezTo>
                <a:cubicBezTo>
                  <a:pt x="f1160" y="f288"/>
                  <a:pt x="f2" y="f291"/>
                  <a:pt x="f2" y="f293"/>
                </a:cubicBezTo>
                <a:cubicBezTo>
                  <a:pt x="f2" y="f293"/>
                  <a:pt x="f2" y="f297"/>
                  <a:pt x="f1161" y="f293"/>
                </a:cubicBezTo>
                <a:cubicBezTo>
                  <a:pt x="f1161" y="f293"/>
                  <a:pt x="f2" y="f291"/>
                  <a:pt x="f1161" y="f291"/>
                </a:cubicBezTo>
                <a:cubicBezTo>
                  <a:pt x="f1161" y="f291"/>
                  <a:pt x="f1162" y="f291"/>
                  <a:pt x="f1162" y="f291"/>
                </a:cubicBezTo>
                <a:cubicBezTo>
                  <a:pt x="f1162" y="f291"/>
                  <a:pt x="f1188" y="f293"/>
                  <a:pt x="f1188" y="f293"/>
                </a:cubicBezTo>
                <a:cubicBezTo>
                  <a:pt x="f1188" y="f297"/>
                  <a:pt x="f1188" y="f297"/>
                  <a:pt x="f1163" y="f297"/>
                </a:cubicBezTo>
                <a:cubicBezTo>
                  <a:pt x="f1164" y="f297"/>
                  <a:pt x="f1165" y="f297"/>
                  <a:pt x="f1166" y="f297"/>
                </a:cubicBezTo>
                <a:cubicBezTo>
                  <a:pt x="f1167" y="f297"/>
                  <a:pt x="f1167" y="f297"/>
                  <a:pt x="f1168" y="f297"/>
                </a:cubicBezTo>
                <a:cubicBezTo>
                  <a:pt x="f1169" y="f297"/>
                  <a:pt x="f1170" y="f297"/>
                  <a:pt x="f1171" y="f297"/>
                </a:cubicBezTo>
                <a:cubicBezTo>
                  <a:pt x="f1171" y="f297"/>
                  <a:pt x="f1171" y="f816"/>
                  <a:pt x="f1187" y="f816"/>
                </a:cubicBezTo>
                <a:cubicBezTo>
                  <a:pt x="f1187" y="f816"/>
                  <a:pt x="f1187" y="f816"/>
                  <a:pt x="f1172" y="f816"/>
                </a:cubicBezTo>
                <a:cubicBezTo>
                  <a:pt x="f1173" y="f816"/>
                  <a:pt x="f1173" y="f816"/>
                  <a:pt x="f1174" y="f816"/>
                </a:cubicBezTo>
                <a:cubicBezTo>
                  <a:pt x="f1175" y="f817"/>
                  <a:pt x="f1175" y="f817"/>
                  <a:pt x="f1176" y="f817"/>
                </a:cubicBezTo>
                <a:cubicBezTo>
                  <a:pt x="f1177" y="f818"/>
                  <a:pt x="f1178" y="f817"/>
                  <a:pt x="f1178" y="f818"/>
                </a:cubicBezTo>
                <a:cubicBezTo>
                  <a:pt x="f1179" y="f818"/>
                  <a:pt x="f1180" y="f819"/>
                  <a:pt x="f1180" y="f818"/>
                </a:cubicBezTo>
                <a:cubicBezTo>
                  <a:pt x="f1181" y="f818"/>
                  <a:pt x="f1180" y="f817"/>
                  <a:pt x="f1180" y="f816"/>
                </a:cubicBezTo>
                <a:cubicBezTo>
                  <a:pt x="f1180" y="f297"/>
                  <a:pt x="f1180" y="f291"/>
                  <a:pt x="f1180" y="f288"/>
                </a:cubicBezTo>
                <a:cubicBezTo>
                  <a:pt x="f1179" y="f288"/>
                  <a:pt x="f1179" y="f285"/>
                  <a:pt x="f1179" y="f285"/>
                </a:cubicBezTo>
                <a:cubicBezTo>
                  <a:pt x="f1179" y="f299"/>
                  <a:pt x="f1178" y="f299"/>
                  <a:pt x="f1178" y="f815"/>
                </a:cubicBezTo>
                <a:cubicBezTo>
                  <a:pt x="f1178" y="f815"/>
                  <a:pt x="f1178" y="f814"/>
                  <a:pt x="f1177" y="f814"/>
                </a:cubicBezTo>
                <a:cubicBezTo>
                  <a:pt x="f1177" y="f813"/>
                  <a:pt x="f1177" y="f813"/>
                  <a:pt x="f1177" y="f812"/>
                </a:cubicBezTo>
                <a:cubicBezTo>
                  <a:pt x="f1176" y="f812"/>
                  <a:pt x="f1176" y="f811"/>
                  <a:pt x="f1176" y="f811"/>
                </a:cubicBezTo>
                <a:cubicBezTo>
                  <a:pt x="f1176" y="f810"/>
                  <a:pt x="f1175" y="f810"/>
                  <a:pt x="f1175" y="f809"/>
                </a:cubicBezTo>
                <a:cubicBezTo>
                  <a:pt x="f1175" y="f808"/>
                  <a:pt x="f1175" y="f808"/>
                  <a:pt x="f1174" y="f807"/>
                </a:cubicBezTo>
                <a:cubicBezTo>
                  <a:pt x="f1174" y="f806"/>
                  <a:pt x="f1174" y="f805"/>
                  <a:pt x="f1174" y="f300"/>
                </a:cubicBezTo>
                <a:cubicBezTo>
                  <a:pt x="f1174" y="f300"/>
                  <a:pt x="f1174" y="f301"/>
                  <a:pt x="f1174" y="f300"/>
                </a:cubicBezTo>
                <a:cubicBezTo>
                  <a:pt x="f1173" y="f300"/>
                  <a:pt x="f1174" y="f300"/>
                  <a:pt x="f1174" y="f805"/>
                </a:cubicBezTo>
                <a:cubicBezTo>
                  <a:pt x="f1173" y="f805"/>
                  <a:pt x="f1172" y="f300"/>
                  <a:pt x="f1172" y="f300"/>
                </a:cubicBezTo>
                <a:cubicBezTo>
                  <a:pt x="f1187" y="f300"/>
                  <a:pt x="f1187" y="f300"/>
                  <a:pt x="f1187" y="f300"/>
                </a:cubicBezTo>
                <a:cubicBezTo>
                  <a:pt x="f1187" y="f300"/>
                  <a:pt x="f1187" y="f301"/>
                  <a:pt x="f1187" y="f301"/>
                </a:cubicBezTo>
                <a:cubicBezTo>
                  <a:pt x="f1187" y="f301"/>
                  <a:pt x="f1172" y="f301"/>
                  <a:pt x="f1172" y="f301"/>
                </a:cubicBezTo>
                <a:cubicBezTo>
                  <a:pt x="f1172" y="f301"/>
                  <a:pt x="f1173" y="f301"/>
                  <a:pt x="f1173" y="f301"/>
                </a:cubicBezTo>
                <a:cubicBezTo>
                  <a:pt x="f1173" y="f301"/>
                  <a:pt x="f1173" y="f301"/>
                  <a:pt x="f1173" y="f301"/>
                </a:cubicBezTo>
                <a:cubicBezTo>
                  <a:pt x="f1174" y="f301"/>
                  <a:pt x="f1174" y="f280"/>
                  <a:pt x="f1174" y="f280"/>
                </a:cubicBezTo>
                <a:cubicBezTo>
                  <a:pt x="f1173" y="f283"/>
                  <a:pt x="f1173" y="f283"/>
                  <a:pt x="f1172" y="f283"/>
                </a:cubicBezTo>
                <a:cubicBezTo>
                  <a:pt x="f1172" y="f283"/>
                  <a:pt x="f1171" y="f283"/>
                  <a:pt x="f1171" y="f804"/>
                </a:cubicBezTo>
                <a:cubicBezTo>
                  <a:pt x="f1171" y="f804"/>
                  <a:pt x="f1187" y="f804"/>
                  <a:pt x="f1187" y="f804"/>
                </a:cubicBezTo>
                <a:cubicBezTo>
                  <a:pt x="f1187" y="f804"/>
                  <a:pt x="f1187" y="f804"/>
                  <a:pt x="f1187" y="f804"/>
                </a:cubicBezTo>
                <a:cubicBezTo>
                  <a:pt x="f1187" y="f804"/>
                  <a:pt x="f1187" y="f803"/>
                  <a:pt x="f1187" y="f803"/>
                </a:cubicBezTo>
                <a:cubicBezTo>
                  <a:pt x="f1187" y="f803"/>
                  <a:pt x="f1187" y="f803"/>
                  <a:pt x="f1187" y="f803"/>
                </a:cubicBezTo>
                <a:cubicBezTo>
                  <a:pt x="f1187" y="f803"/>
                  <a:pt x="f1187" y="f803"/>
                  <a:pt x="f1187" y="f803"/>
                </a:cubicBezTo>
                <a:cubicBezTo>
                  <a:pt x="f1187" y="f803"/>
                  <a:pt x="f1187" y="f802"/>
                  <a:pt x="f1187" y="f802"/>
                </a:cubicBezTo>
                <a:cubicBezTo>
                  <a:pt x="f1187" y="f802"/>
                  <a:pt x="f1187" y="f282"/>
                  <a:pt x="f1187" y="f282"/>
                </a:cubicBezTo>
                <a:cubicBezTo>
                  <a:pt x="f1187" y="f282"/>
                  <a:pt x="f1187" y="f282"/>
                  <a:pt x="f1187" y="f279"/>
                </a:cubicBezTo>
                <a:cubicBezTo>
                  <a:pt x="f1172" y="f279"/>
                  <a:pt x="f1172" y="f281"/>
                  <a:pt x="f1172" y="f279"/>
                </a:cubicBezTo>
                <a:cubicBezTo>
                  <a:pt x="f1172" y="f279"/>
                  <a:pt x="f1172" y="f279"/>
                  <a:pt x="f1172" y="f282"/>
                </a:cubicBezTo>
                <a:cubicBezTo>
                  <a:pt x="f1172" y="f282"/>
                  <a:pt x="f1172" y="f282"/>
                  <a:pt x="f1172" y="f282"/>
                </a:cubicBezTo>
                <a:cubicBezTo>
                  <a:pt x="f1172" y="f802"/>
                  <a:pt x="f1172" y="f803"/>
                  <a:pt x="f1173" y="f803"/>
                </a:cubicBezTo>
                <a:cubicBezTo>
                  <a:pt x="f1173" y="f803"/>
                  <a:pt x="f1173" y="f802"/>
                  <a:pt x="f1173" y="f282"/>
                </a:cubicBezTo>
                <a:cubicBezTo>
                  <a:pt x="f1173" y="f282"/>
                  <a:pt x="f1173" y="f279"/>
                  <a:pt x="f1173" y="f279"/>
                </a:cubicBezTo>
                <a:cubicBezTo>
                  <a:pt x="f1173" y="f281"/>
                  <a:pt x="f1173" y="f801"/>
                  <a:pt x="f1172" y="f801"/>
                </a:cubicBezTo>
                <a:cubicBezTo>
                  <a:pt x="f1172" y="f801"/>
                  <a:pt x="f1187" y="f801"/>
                  <a:pt x="f1187" y="f801"/>
                </a:cubicBezTo>
                <a:cubicBezTo>
                  <a:pt x="f1171" y="f801"/>
                  <a:pt x="f1171" y="f801"/>
                  <a:pt x="f1170" y="f801"/>
                </a:cubicBezTo>
                <a:cubicBezTo>
                  <a:pt x="f1170" y="f801"/>
                  <a:pt x="f1170" y="f800"/>
                  <a:pt x="f1169" y="f800"/>
                </a:cubicBezTo>
                <a:cubicBezTo>
                  <a:pt x="f1168" y="f800"/>
                  <a:pt x="f1168" y="f800"/>
                  <a:pt x="f1167" y="f800"/>
                </a:cubicBezTo>
                <a:cubicBezTo>
                  <a:pt x="f1167" y="f800"/>
                  <a:pt x="f1166" y="f800"/>
                  <a:pt x="f1166" y="f800"/>
                </a:cubicBezTo>
                <a:cubicBezTo>
                  <a:pt x="f1165" y="f800"/>
                  <a:pt x="f1165" y="f800"/>
                  <a:pt x="f1165" y="f800"/>
                </a:cubicBezTo>
                <a:cubicBezTo>
                  <a:pt x="f1166" y="f799"/>
                  <a:pt x="f1166" y="f800"/>
                  <a:pt x="f1167" y="f799"/>
                </a:cubicBezTo>
                <a:cubicBezTo>
                  <a:pt x="f1167" y="f799"/>
                  <a:pt x="f1167" y="f799"/>
                  <a:pt x="f1168" y="f799"/>
                </a:cubicBezTo>
                <a:cubicBezTo>
                  <a:pt x="f1169" y="f799"/>
                  <a:pt x="f1169" y="f799"/>
                  <a:pt x="f1170" y="f799"/>
                </a:cubicBezTo>
                <a:cubicBezTo>
                  <a:pt x="f1170" y="f799"/>
                  <a:pt x="f1171" y="f799"/>
                  <a:pt x="f1187" y="f800"/>
                </a:cubicBezTo>
                <a:cubicBezTo>
                  <a:pt x="f1187" y="f800"/>
                  <a:pt x="f1187" y="f801"/>
                  <a:pt x="f1172" y="f800"/>
                </a:cubicBezTo>
                <a:cubicBezTo>
                  <a:pt x="f1172" y="f800"/>
                  <a:pt x="f1172" y="f800"/>
                  <a:pt x="f1172" y="f799"/>
                </a:cubicBezTo>
                <a:cubicBezTo>
                  <a:pt x="f1172" y="f798"/>
                  <a:pt x="f1172" y="f798"/>
                  <a:pt x="f1172" y="f326"/>
                </a:cubicBezTo>
                <a:cubicBezTo>
                  <a:pt x="f1172" y="f325"/>
                  <a:pt x="f1172" y="f303"/>
                  <a:pt x="f1172" y="f307"/>
                </a:cubicBezTo>
                <a:cubicBezTo>
                  <a:pt x="f1172" y="f310"/>
                  <a:pt x="f1172" y="f314"/>
                  <a:pt x="f1172" y="f314"/>
                </a:cubicBezTo>
                <a:cubicBezTo>
                  <a:pt x="f1172" y="f317"/>
                  <a:pt x="f1172" y="f321"/>
                  <a:pt x="f1172" y="f797"/>
                </a:cubicBezTo>
                <a:cubicBezTo>
                  <a:pt x="f1172" y="f796"/>
                  <a:pt x="f1172" y="f298"/>
                  <a:pt x="f1172" y="f284"/>
                </a:cubicBezTo>
                <a:cubicBezTo>
                  <a:pt x="f1172" y="f286"/>
                  <a:pt x="f1172" y="f289"/>
                  <a:pt x="f1172" y="f292"/>
                </a:cubicBezTo>
                <a:cubicBezTo>
                  <a:pt x="f1173" y="f294"/>
                  <a:pt x="f1172" y="f296"/>
                  <a:pt x="f1173" y="f295"/>
                </a:cubicBezTo>
                <a:cubicBezTo>
                  <a:pt x="f1173" y="f790"/>
                  <a:pt x="f1173" y="f789"/>
                  <a:pt x="f1173" y="f788"/>
                </a:cubicBezTo>
                <a:cubicBezTo>
                  <a:pt x="f1173" y="f786"/>
                  <a:pt x="f1173" y="f783"/>
                  <a:pt x="f1174" y="f780"/>
                </a:cubicBezTo>
                <a:cubicBezTo>
                  <a:pt x="f1174" y="f780"/>
                  <a:pt x="f1174" y="f779"/>
                  <a:pt x="f1174" y="f778"/>
                </a:cubicBezTo>
                <a:cubicBezTo>
                  <a:pt x="f1174" y="f777"/>
                  <a:pt x="f1174" y="f776"/>
                  <a:pt x="f1175" y="f775"/>
                </a:cubicBezTo>
                <a:cubicBezTo>
                  <a:pt x="f1175" y="f775"/>
                  <a:pt x="f1175" y="f774"/>
                  <a:pt x="f1175" y="f774"/>
                </a:cubicBezTo>
                <a:cubicBezTo>
                  <a:pt x="f1175" y="f773"/>
                  <a:pt x="f1174" y="f774"/>
                  <a:pt x="f1174" y="f773"/>
                </a:cubicBezTo>
                <a:cubicBezTo>
                  <a:pt x="f1174" y="f773"/>
                  <a:pt x="f1175" y="f772"/>
                  <a:pt x="f1175" y="f772"/>
                </a:cubicBezTo>
                <a:cubicBezTo>
                  <a:pt x="f1176" y="f771"/>
                  <a:pt x="f1176" y="f771"/>
                  <a:pt x="f1177" y="f770"/>
                </a:cubicBezTo>
                <a:cubicBezTo>
                  <a:pt x="f1177" y="f769"/>
                  <a:pt x="f1177" y="f769"/>
                  <a:pt x="f1178" y="f768"/>
                </a:cubicBezTo>
                <a:cubicBezTo>
                  <a:pt x="f1178" y="f767"/>
                  <a:pt x="f1178" y="f766"/>
                  <a:pt x="f1178" y="f765"/>
                </a:cubicBezTo>
                <a:cubicBezTo>
                  <a:pt x="f1178" y="f765"/>
                  <a:pt x="f1178" y="f765"/>
                  <a:pt x="f1177" y="f764"/>
                </a:cubicBezTo>
                <a:cubicBezTo>
                  <a:pt x="f1177" y="f764"/>
                  <a:pt x="f1177" y="f764"/>
                  <a:pt x="f1177" y="f763"/>
                </a:cubicBezTo>
                <a:cubicBezTo>
                  <a:pt x="f1176" y="f763"/>
                  <a:pt x="f1176" y="f762"/>
                  <a:pt x="f1177" y="f762"/>
                </a:cubicBezTo>
                <a:cubicBezTo>
                  <a:pt x="f1177" y="f761"/>
                  <a:pt x="f1177" y="f761"/>
                  <a:pt x="f1177" y="f760"/>
                </a:cubicBezTo>
                <a:cubicBezTo>
                  <a:pt x="f1177" y="f759"/>
                  <a:pt x="f1176" y="f759"/>
                  <a:pt x="f1176" y="f758"/>
                </a:cubicBezTo>
                <a:cubicBezTo>
                  <a:pt x="f1176" y="f757"/>
                  <a:pt x="f1176" y="f756"/>
                  <a:pt x="f1176" y="f755"/>
                </a:cubicBezTo>
                <a:cubicBezTo>
                  <a:pt x="f1175" y="f755"/>
                  <a:pt x="f1175" y="f755"/>
                  <a:pt x="f1174" y="f754"/>
                </a:cubicBezTo>
                <a:cubicBezTo>
                  <a:pt x="f1174" y="f753"/>
                  <a:pt x="f1174" y="f753"/>
                  <a:pt x="f1174" y="f752"/>
                </a:cubicBezTo>
                <a:cubicBezTo>
                  <a:pt x="f1174" y="f752"/>
                  <a:pt x="f1174" y="f751"/>
                  <a:pt x="f1174" y="f751"/>
                </a:cubicBezTo>
                <a:cubicBezTo>
                  <a:pt x="f1174" y="f750"/>
                  <a:pt x="f1174" y="f881"/>
                  <a:pt x="f1174" y="f748"/>
                </a:cubicBezTo>
                <a:cubicBezTo>
                  <a:pt x="f1174" y="f747"/>
                  <a:pt x="f1174" y="f746"/>
                  <a:pt x="f1174" y="f745"/>
                </a:cubicBezTo>
                <a:cubicBezTo>
                  <a:pt x="f1174" y="f744"/>
                  <a:pt x="f1175" y="f743"/>
                  <a:pt x="f1174" y="f743"/>
                </a:cubicBezTo>
                <a:cubicBezTo>
                  <a:pt x="f1174" y="f742"/>
                  <a:pt x="f1175" y="f740"/>
                  <a:pt x="f1175" y="f739"/>
                </a:cubicBezTo>
                <a:cubicBezTo>
                  <a:pt x="f1174" y="f739"/>
                  <a:pt x="f1174" y="f739"/>
                  <a:pt x="f1174" y="f739"/>
                </a:cubicBezTo>
                <a:cubicBezTo>
                  <a:pt x="f1174" y="f739"/>
                  <a:pt x="f1174" y="f739"/>
                  <a:pt x="f1174" y="f738"/>
                </a:cubicBezTo>
                <a:cubicBezTo>
                  <a:pt x="f1175" y="f738"/>
                  <a:pt x="f1175" y="f738"/>
                  <a:pt x="f1175" y="f737"/>
                </a:cubicBezTo>
                <a:cubicBezTo>
                  <a:pt x="f1176" y="f736"/>
                  <a:pt x="f1176" y="f735"/>
                  <a:pt x="f1176" y="f735"/>
                </a:cubicBezTo>
                <a:cubicBezTo>
                  <a:pt x="f1176" y="f329"/>
                  <a:pt x="f1175" y="f328"/>
                  <a:pt x="f1174" y="f327"/>
                </a:cubicBezTo>
                <a:cubicBezTo>
                  <a:pt x="f1174" y="f302"/>
                  <a:pt x="f1173" y="f304"/>
                  <a:pt x="f1173" y="f304"/>
                </a:cubicBezTo>
                <a:cubicBezTo>
                  <a:pt x="f1172" y="f305"/>
                  <a:pt x="f1172" y="f306"/>
                  <a:pt x="f1172" y="f306"/>
                </a:cubicBezTo>
                <a:cubicBezTo>
                  <a:pt x="f1187" y="f308"/>
                  <a:pt x="f1187" y="f308"/>
                  <a:pt x="f1171" y="f309"/>
                </a:cubicBezTo>
                <a:cubicBezTo>
                  <a:pt x="f1171" y="f311"/>
                  <a:pt x="f1170" y="f312"/>
                  <a:pt x="f1170" y="f313"/>
                </a:cubicBezTo>
                <a:cubicBezTo>
                  <a:pt x="f1170" y="f315"/>
                  <a:pt x="f1171" y="f315"/>
                  <a:pt x="f1171" y="f316"/>
                </a:cubicBezTo>
                <a:cubicBezTo>
                  <a:pt x="f1171" y="f318"/>
                  <a:pt x="f1170" y="f319"/>
                  <a:pt x="f1170" y="f320"/>
                </a:cubicBezTo>
                <a:cubicBezTo>
                  <a:pt x="f1169" y="f323"/>
                  <a:pt x="f1170" y="f324"/>
                  <a:pt x="f1169" y="f732"/>
                </a:cubicBezTo>
                <a:cubicBezTo>
                  <a:pt x="f1169" y="f732"/>
                  <a:pt x="f1168" y="f732"/>
                  <a:pt x="f1168" y="f732"/>
                </a:cubicBezTo>
                <a:cubicBezTo>
                  <a:pt x="f1168" y="f731"/>
                  <a:pt x="f1168" y="f731"/>
                  <a:pt x="f1167" y="f731"/>
                </a:cubicBezTo>
                <a:cubicBezTo>
                  <a:pt x="f1167" y="f730"/>
                  <a:pt x="f1166" y="f729"/>
                  <a:pt x="f1166" y="f729"/>
                </a:cubicBezTo>
                <a:cubicBezTo>
                  <a:pt x="f1166" y="f728"/>
                  <a:pt x="f1165" y="f727"/>
                  <a:pt x="f1165" y="f727"/>
                </a:cubicBezTo>
                <a:cubicBezTo>
                  <a:pt x="f1164" y="f727"/>
                  <a:pt x="f1164" y="f727"/>
                  <a:pt x="f1164" y="f726"/>
                </a:cubicBezTo>
                <a:cubicBezTo>
                  <a:pt x="f1164" y="f726"/>
                  <a:pt x="f1164" y="f726"/>
                  <a:pt x="f1163" y="f725"/>
                </a:cubicBezTo>
                <a:cubicBezTo>
                  <a:pt x="f1163" y="f725"/>
                  <a:pt x="f1163" y="f724"/>
                  <a:pt x="f1188" y="f724"/>
                </a:cubicBezTo>
                <a:cubicBezTo>
                  <a:pt x="f1188" y="f723"/>
                  <a:pt x="f1188" y="f723"/>
                  <a:pt x="f1162" y="f723"/>
                </a:cubicBezTo>
                <a:cubicBezTo>
                  <a:pt x="f1162" y="f722"/>
                  <a:pt x="f1162" y="f722"/>
                  <a:pt x="f1162" y="f722"/>
                </a:cubicBezTo>
                <a:cubicBezTo>
                  <a:pt x="f1162" y="f721"/>
                  <a:pt x="f1162" y="f722"/>
                  <a:pt x="f1162" y="f722"/>
                </a:cubicBezTo>
                <a:cubicBezTo>
                  <a:pt x="f1162" y="f722"/>
                  <a:pt x="f1161" y="f722"/>
                  <a:pt x="f1161" y="f722"/>
                </a:cubicBezTo>
                <a:cubicBezTo>
                  <a:pt x="f1161" y="f722"/>
                  <a:pt x="f1161" y="f721"/>
                  <a:pt x="f2" y="f721"/>
                </a:cubicBezTo>
                <a:cubicBezTo>
                  <a:pt x="f2" y="f721"/>
                  <a:pt x="f2" y="f721"/>
                  <a:pt x="f1160" y="f720"/>
                </a:cubicBezTo>
                <a:cubicBezTo>
                  <a:pt x="f1160" y="f720"/>
                  <a:pt x="f1160" y="f720"/>
                  <a:pt x="f1159" y="f720"/>
                </a:cubicBezTo>
                <a:cubicBezTo>
                  <a:pt x="f1159" y="f720"/>
                  <a:pt x="f1159" y="f719"/>
                  <a:pt x="f1158" y="f719"/>
                </a:cubicBezTo>
                <a:cubicBezTo>
                  <a:pt x="f1157" y="f719"/>
                  <a:pt x="f1157" y="f720"/>
                  <a:pt x="f1157" y="f720"/>
                </a:cubicBezTo>
                <a:cubicBezTo>
                  <a:pt x="f1157" y="f721"/>
                  <a:pt x="f1157" y="f721"/>
                  <a:pt x="f1157" y="f721"/>
                </a:cubicBezTo>
                <a:cubicBezTo>
                  <a:pt x="f1157" y="f721"/>
                  <a:pt x="f1158" y="f722"/>
                  <a:pt x="f1158" y="f722"/>
                </a:cubicBezTo>
                <a:cubicBezTo>
                  <a:pt x="f1158" y="f722"/>
                  <a:pt x="f1158" y="f722"/>
                  <a:pt x="f1157" y="f722"/>
                </a:cubicBezTo>
                <a:cubicBezTo>
                  <a:pt x="f1157" y="f723"/>
                  <a:pt x="f1157" y="f723"/>
                  <a:pt x="f1157" y="f723"/>
                </a:cubicBezTo>
                <a:cubicBezTo>
                  <a:pt x="f1157" y="f723"/>
                  <a:pt x="f1156" y="f723"/>
                  <a:pt x="f1156" y="f723"/>
                </a:cubicBezTo>
                <a:cubicBezTo>
                  <a:pt x="f1156" y="f723"/>
                  <a:pt x="f1155" y="f722"/>
                  <a:pt x="f1155" y="f722"/>
                </a:cubicBezTo>
                <a:cubicBezTo>
                  <a:pt x="f1154" y="f722"/>
                  <a:pt x="f1153" y="f722"/>
                  <a:pt x="f1153" y="f723"/>
                </a:cubicBezTo>
                <a:cubicBezTo>
                  <a:pt x="f1152" y="f724"/>
                  <a:pt x="f1151" y="f723"/>
                  <a:pt x="f1151" y="f723"/>
                </a:cubicBezTo>
                <a:cubicBezTo>
                  <a:pt x="f1150" y="f722"/>
                  <a:pt x="f1150" y="f722"/>
                  <a:pt x="f1150" y="f722"/>
                </a:cubicBezTo>
                <a:cubicBezTo>
                  <a:pt x="f1149" y="f722"/>
                  <a:pt x="f1149" y="f723"/>
                  <a:pt x="f1149" y="f723"/>
                </a:cubicBezTo>
                <a:cubicBezTo>
                  <a:pt x="f1149" y="f722"/>
                  <a:pt x="f1150" y="f722"/>
                  <a:pt x="f1150" y="f722"/>
                </a:cubicBezTo>
                <a:cubicBezTo>
                  <a:pt x="f1151" y="f722"/>
                  <a:pt x="f1152" y="f722"/>
                  <a:pt x="f1153" y="f722"/>
                </a:cubicBezTo>
                <a:cubicBezTo>
                  <a:pt x="f1153" y="f722"/>
                  <a:pt x="f1154" y="f722"/>
                  <a:pt x="f1155" y="f722"/>
                </a:cubicBezTo>
                <a:cubicBezTo>
                  <a:pt x="f1156" y="f722"/>
                  <a:pt x="f1156" y="f722"/>
                  <a:pt x="f1156" y="f722"/>
                </a:cubicBezTo>
                <a:cubicBezTo>
                  <a:pt x="f1156" y="f721"/>
                  <a:pt x="f1156" y="f721"/>
                  <a:pt x="f1156" y="f721"/>
                </a:cubicBezTo>
                <a:cubicBezTo>
                  <a:pt x="f1157" y="f721"/>
                  <a:pt x="f1157" y="f720"/>
                  <a:pt x="f1157" y="f720"/>
                </a:cubicBezTo>
                <a:cubicBezTo>
                  <a:pt x="f1157" y="f720"/>
                  <a:pt x="f1156" y="f720"/>
                  <a:pt x="f1156" y="f720"/>
                </a:cubicBezTo>
                <a:cubicBezTo>
                  <a:pt x="f1156" y="f719"/>
                  <a:pt x="f1156" y="f719"/>
                  <a:pt x="f1156" y="f719"/>
                </a:cubicBezTo>
                <a:cubicBezTo>
                  <a:pt x="f1156" y="f719"/>
                  <a:pt x="f1156" y="f719"/>
                  <a:pt x="f1156" y="f718"/>
                </a:cubicBezTo>
                <a:cubicBezTo>
                  <a:pt x="f1155" y="f718"/>
                  <a:pt x="f1155" y="f718"/>
                  <a:pt x="f1155" y="f717"/>
                </a:cubicBezTo>
                <a:cubicBezTo>
                  <a:pt x="f1155" y="f717"/>
                  <a:pt x="f1155" y="f717"/>
                  <a:pt x="f1155" y="f716"/>
                </a:cubicBezTo>
                <a:cubicBezTo>
                  <a:pt x="f1154" y="f716"/>
                  <a:pt x="f1154" y="f716"/>
                  <a:pt x="f1154" y="f716"/>
                </a:cubicBezTo>
                <a:cubicBezTo>
                  <a:pt x="f1154" y="f715"/>
                  <a:pt x="f1153" y="f715"/>
                  <a:pt x="f1154" y="f715"/>
                </a:cubicBezTo>
                <a:cubicBezTo>
                  <a:pt x="f1154" y="f715"/>
                  <a:pt x="f1154" y="f715"/>
                  <a:pt x="f1154" y="f715"/>
                </a:cubicBezTo>
                <a:cubicBezTo>
                  <a:pt x="f1155" y="f716"/>
                  <a:pt x="f1156" y="f716"/>
                  <a:pt x="f1156" y="f717"/>
                </a:cubicBezTo>
                <a:cubicBezTo>
                  <a:pt x="f1156" y="f717"/>
                  <a:pt x="f1156" y="f717"/>
                  <a:pt x="f1156" y="f718"/>
                </a:cubicBezTo>
                <a:cubicBezTo>
                  <a:pt x="f1156" y="f718"/>
                  <a:pt x="f1156" y="f718"/>
                  <a:pt x="f1156" y="f719"/>
                </a:cubicBezTo>
                <a:cubicBezTo>
                  <a:pt x="f1157" y="f719"/>
                  <a:pt x="f1157" y="f719"/>
                  <a:pt x="f1157" y="f719"/>
                </a:cubicBezTo>
                <a:cubicBezTo>
                  <a:pt x="f1158" y="f718"/>
                  <a:pt x="f1158" y="f718"/>
                  <a:pt x="f1158" y="f718"/>
                </a:cubicBezTo>
                <a:cubicBezTo>
                  <a:pt x="f1158" y="f717"/>
                  <a:pt x="f1158" y="f716"/>
                  <a:pt x="f1158" y="f716"/>
                </a:cubicBezTo>
                <a:cubicBezTo>
                  <a:pt x="f1158" y="f715"/>
                  <a:pt x="f1158" y="f714"/>
                  <a:pt x="f1157" y="f714"/>
                </a:cubicBezTo>
                <a:cubicBezTo>
                  <a:pt x="f1157" y="f713"/>
                  <a:pt x="f1157" y="f712"/>
                  <a:pt x="f1157" y="f712"/>
                </a:cubicBezTo>
                <a:cubicBezTo>
                  <a:pt x="f1157" y="f711"/>
                  <a:pt x="f1156" y="f711"/>
                  <a:pt x="f1156" y="f711"/>
                </a:cubicBezTo>
                <a:cubicBezTo>
                  <a:pt x="f1156" y="f710"/>
                  <a:pt x="f1156" y="f710"/>
                  <a:pt x="f1155" y="f710"/>
                </a:cubicBezTo>
                <a:cubicBezTo>
                  <a:pt x="f1155" y="f709"/>
                  <a:pt x="f1154" y="f709"/>
                  <a:pt x="f1154" y="f709"/>
                </a:cubicBezTo>
                <a:cubicBezTo>
                  <a:pt x="f1153" y="f709"/>
                  <a:pt x="f1153" y="f708"/>
                  <a:pt x="f1153" y="f708"/>
                </a:cubicBezTo>
                <a:cubicBezTo>
                  <a:pt x="f1152" y="f708"/>
                  <a:pt x="f1152" y="f708"/>
                  <a:pt x="f1151" y="f708"/>
                </a:cubicBezTo>
                <a:cubicBezTo>
                  <a:pt x="f1151" y="f708"/>
                  <a:pt x="f1151" y="f708"/>
                  <a:pt x="f1151" y="f707"/>
                </a:cubicBezTo>
                <a:cubicBezTo>
                  <a:pt x="f1151" y="f707"/>
                  <a:pt x="f1150" y="f707"/>
                  <a:pt x="f1150" y="f707"/>
                </a:cubicBezTo>
                <a:cubicBezTo>
                  <a:pt x="f1150" y="f706"/>
                  <a:pt x="f1150" y="f705"/>
                  <a:pt x="f1150" y="f705"/>
                </a:cubicBezTo>
                <a:cubicBezTo>
                  <a:pt x="f1150" y="f704"/>
                  <a:pt x="f1150" y="f704"/>
                  <a:pt x="f1150" y="f704"/>
                </a:cubicBezTo>
                <a:cubicBezTo>
                  <a:pt x="f1151" y="f704"/>
                  <a:pt x="f1151" y="f704"/>
                  <a:pt x="f1151" y="f704"/>
                </a:cubicBezTo>
                <a:cubicBezTo>
                  <a:pt x="f1152" y="f875"/>
                  <a:pt x="f1151" y="f703"/>
                  <a:pt x="f1151" y="f703"/>
                </a:cubicBezTo>
                <a:cubicBezTo>
                  <a:pt x="f1151" y="f876"/>
                  <a:pt x="f1151" y="f876"/>
                  <a:pt x="f1151" y="f877"/>
                </a:cubicBezTo>
                <a:cubicBezTo>
                  <a:pt x="f1151" y="f702"/>
                  <a:pt x="f1150" y="f702"/>
                  <a:pt x="f1150" y="f878"/>
                </a:cubicBezTo>
                <a:cubicBezTo>
                  <a:pt x="f1149" y="f878"/>
                  <a:pt x="f1149" y="f701"/>
                  <a:pt x="f1189" y="f701"/>
                </a:cubicBezTo>
                <a:cubicBezTo>
                  <a:pt x="f1189" y="f700"/>
                  <a:pt x="f1189" y="f699"/>
                  <a:pt x="f1148" y="f699"/>
                </a:cubicBezTo>
                <a:cubicBezTo>
                  <a:pt x="f1148" y="f698"/>
                  <a:pt x="f1147" y="f698"/>
                  <a:pt x="f1147" y="f697"/>
                </a:cubicBezTo>
                <a:cubicBezTo>
                  <a:pt x="f1146" y="f879"/>
                  <a:pt x="f1145" y="f696"/>
                  <a:pt x="f1144" y="f695"/>
                </a:cubicBezTo>
                <a:cubicBezTo>
                  <a:pt x="f1143" y="f694"/>
                  <a:pt x="f1143" y="f694"/>
                  <a:pt x="f1190" y="f693"/>
                </a:cubicBezTo>
                <a:cubicBezTo>
                  <a:pt x="f1190" y="f693"/>
                  <a:pt x="f1190" y="f693"/>
                  <a:pt x="f1190" y="f693"/>
                </a:cubicBezTo>
                <a:cubicBezTo>
                  <a:pt x="f1142" y="f880"/>
                  <a:pt x="f1142" y="f880"/>
                  <a:pt x="f1142" y="f880"/>
                </a:cubicBezTo>
                <a:cubicBezTo>
                  <a:pt x="f1142" y="f692"/>
                  <a:pt x="f1141" y="f691"/>
                  <a:pt x="f1141" y="f691"/>
                </a:cubicBezTo>
                <a:cubicBezTo>
                  <a:pt x="f1191" y="f690"/>
                  <a:pt x="f1191" y="f690"/>
                  <a:pt x="f1140" y="f689"/>
                </a:cubicBezTo>
                <a:cubicBezTo>
                  <a:pt x="f1140" y="f689"/>
                  <a:pt x="f1140" y="f688"/>
                  <a:pt x="f1140" y="f687"/>
                </a:cubicBezTo>
                <a:cubicBezTo>
                  <a:pt x="f1140" y="f686"/>
                  <a:pt x="f1140" y="f685"/>
                  <a:pt x="f1140" y="f685"/>
                </a:cubicBezTo>
                <a:cubicBezTo>
                  <a:pt x="f1140" y="f684"/>
                  <a:pt x="f1140" y="f683"/>
                  <a:pt x="f1192" y="f682"/>
                </a:cubicBezTo>
                <a:cubicBezTo>
                  <a:pt x="f1192" y="f682"/>
                  <a:pt x="f1139" y="f682"/>
                  <a:pt x="f1139" y="f682"/>
                </a:cubicBezTo>
                <a:cubicBezTo>
                  <a:pt x="f1139" y="f682"/>
                  <a:pt x="f1283" y="f682"/>
                  <a:pt x="f1283" y="f682"/>
                </a:cubicBezTo>
                <a:cubicBezTo>
                  <a:pt x="f1138" y="f681"/>
                  <a:pt x="f1137" y="f681"/>
                  <a:pt x="f1137" y="f681"/>
                </a:cubicBezTo>
                <a:cubicBezTo>
                  <a:pt x="f1136" y="f681"/>
                  <a:pt x="f1135" y="f681"/>
                  <a:pt x="f1134" y="f681"/>
                </a:cubicBezTo>
                <a:cubicBezTo>
                  <a:pt x="f1134" y="f681"/>
                  <a:pt x="f1133" y="f681"/>
                  <a:pt x="f1133" y="f681"/>
                </a:cubicBezTo>
                <a:cubicBezTo>
                  <a:pt x="f1132" y="f680"/>
                  <a:pt x="f1132" y="f680"/>
                  <a:pt x="f1131" y="f680"/>
                </a:cubicBezTo>
                <a:cubicBezTo>
                  <a:pt x="f1131" y="f681"/>
                  <a:pt x="f1130" y="f681"/>
                  <a:pt x="f1129" y="f680"/>
                </a:cubicBezTo>
                <a:cubicBezTo>
                  <a:pt x="f1129" y="f680"/>
                  <a:pt x="f1128" y="f680"/>
                  <a:pt x="f1127" y="f679"/>
                </a:cubicBezTo>
                <a:cubicBezTo>
                  <a:pt x="f1127" y="f679"/>
                  <a:pt x="f1126" y="f679"/>
                  <a:pt x="f1126" y="f678"/>
                </a:cubicBezTo>
                <a:cubicBezTo>
                  <a:pt x="f1125" y="f678"/>
                  <a:pt x="f1125" y="f678"/>
                  <a:pt x="f1124" y="f677"/>
                </a:cubicBezTo>
                <a:cubicBezTo>
                  <a:pt x="f1124" y="f677"/>
                  <a:pt x="f1124" y="f677"/>
                  <a:pt x="f1123" y="f677"/>
                </a:cubicBezTo>
                <a:cubicBezTo>
                  <a:pt x="f1123" y="f677"/>
                  <a:pt x="f1123" y="f676"/>
                  <a:pt x="f1122" y="f676"/>
                </a:cubicBezTo>
                <a:cubicBezTo>
                  <a:pt x="f1122" y="f676"/>
                  <a:pt x="f1122" y="f675"/>
                  <a:pt x="f1121" y="f675"/>
                </a:cubicBezTo>
                <a:cubicBezTo>
                  <a:pt x="f1120" y="f675"/>
                  <a:pt x="f1119" y="f676"/>
                  <a:pt x="f1119" y="f676"/>
                </a:cubicBezTo>
                <a:cubicBezTo>
                  <a:pt x="f1118" y="f676"/>
                  <a:pt x="f1118" y="f675"/>
                  <a:pt x="f1116" y="f674"/>
                </a:cubicBezTo>
                <a:cubicBezTo>
                  <a:pt x="f1116" y="f674"/>
                  <a:pt x="f1118" y="f673"/>
                  <a:pt x="f1116" y="f673"/>
                </a:cubicBezTo>
                <a:cubicBezTo>
                  <a:pt x="f1116" y="f673"/>
                  <a:pt x="f1116" y="f673"/>
                  <a:pt x="f1116" y="f241"/>
                </a:cubicBezTo>
                <a:cubicBezTo>
                  <a:pt x="f1115" y="f241"/>
                  <a:pt x="f1115" y="f241"/>
                  <a:pt x="f1115" y="f241"/>
                </a:cubicBezTo>
                <a:cubicBezTo>
                  <a:pt x="f1115" y="f241"/>
                  <a:pt x="f1114" y="f241"/>
                  <a:pt x="f1114" y="f241"/>
                </a:cubicBezTo>
                <a:cubicBezTo>
                  <a:pt x="f1114" y="f241"/>
                  <a:pt x="f1114" y="f241"/>
                  <a:pt x="f1114" y="f241"/>
                </a:cubicBezTo>
                <a:cubicBezTo>
                  <a:pt x="f1113" y="f241"/>
                  <a:pt x="f1113" y="f241"/>
                  <a:pt x="f1112" y="f241"/>
                </a:cubicBezTo>
                <a:cubicBezTo>
                  <a:pt x="f1111" y="f238"/>
                  <a:pt x="f1111" y="f238"/>
                  <a:pt x="f1111" y="f234"/>
                </a:cubicBezTo>
                <a:cubicBezTo>
                  <a:pt x="f1110" y="f234"/>
                  <a:pt x="f1109" y="f234"/>
                  <a:pt x="f1109" y="f236"/>
                </a:cubicBezTo>
                <a:cubicBezTo>
                  <a:pt x="f1108" y="f236"/>
                  <a:pt x="f1108" y="f236"/>
                  <a:pt x="f1108" y="f236"/>
                </a:cubicBezTo>
                <a:cubicBezTo>
                  <a:pt x="f1107" y="f236"/>
                  <a:pt x="f1107" y="f236"/>
                  <a:pt x="f1107" y="f226"/>
                </a:cubicBezTo>
                <a:cubicBezTo>
                  <a:pt x="f1107" y="f226"/>
                  <a:pt x="f1117" y="f226"/>
                  <a:pt x="f1117" y="f226"/>
                </a:cubicBezTo>
                <a:cubicBezTo>
                  <a:pt x="f1117" y="f222"/>
                  <a:pt x="f1106" y="f199"/>
                  <a:pt x="f1106" y="f199"/>
                </a:cubicBezTo>
                <a:cubicBezTo>
                  <a:pt x="f1105" y="f199"/>
                  <a:pt x="f1105" y="f198"/>
                  <a:pt x="f1105" y="f198"/>
                </a:cubicBezTo>
                <a:cubicBezTo>
                  <a:pt x="f1105" y="f198"/>
                  <a:pt x="f1105" y="f189"/>
                  <a:pt x="f1105" y="f189"/>
                </a:cubicBezTo>
                <a:cubicBezTo>
                  <a:pt x="f1105" y="f188"/>
                  <a:pt x="f1104" y="f188"/>
                  <a:pt x="f1104" y="f188"/>
                </a:cubicBezTo>
                <a:cubicBezTo>
                  <a:pt x="f1104" y="f188"/>
                  <a:pt x="f1104" y="f43"/>
                  <a:pt x="f1104" y="f43"/>
                </a:cubicBezTo>
                <a:cubicBezTo>
                  <a:pt x="f1104" y="f43"/>
                  <a:pt x="f1104" y="f43"/>
                  <a:pt x="f1104" y="f44"/>
                </a:cubicBezTo>
                <a:cubicBezTo>
                  <a:pt x="f1103" y="f44"/>
                  <a:pt x="f1103" y="f37"/>
                  <a:pt x="f1103" y="f33"/>
                </a:cubicBezTo>
                <a:cubicBezTo>
                  <a:pt x="f1103" y="f28"/>
                  <a:pt x="f1102" y="f28"/>
                  <a:pt x="f1102" y="f22"/>
                </a:cubicBezTo>
                <a:cubicBezTo>
                  <a:pt x="f1102" y="f22"/>
                  <a:pt x="f1101" y="f24"/>
                  <a:pt x="f1101" y="f14"/>
                </a:cubicBezTo>
                <a:cubicBezTo>
                  <a:pt x="f1101" y="f13"/>
                  <a:pt x="f1101" y="f13"/>
                  <a:pt x="f1100" y="f9"/>
                </a:cubicBezTo>
                <a:cubicBezTo>
                  <a:pt x="f1100" y="f15"/>
                  <a:pt x="f1099" y="f15"/>
                  <a:pt x="f1099" y="f20"/>
                </a:cubicBezTo>
                <a:cubicBezTo>
                  <a:pt x="f1099" y="f20"/>
                  <a:pt x="f1099" y="f21"/>
                  <a:pt x="f1098" y="f21"/>
                </a:cubicBezTo>
                <a:cubicBezTo>
                  <a:pt x="f1098" y="f29"/>
                  <a:pt x="f1098" y="f29"/>
                  <a:pt x="f1098" y="f29"/>
                </a:cubicBezTo>
                <a:cubicBezTo>
                  <a:pt x="f1098" y="f203"/>
                  <a:pt x="f1098" y="f203"/>
                  <a:pt x="f1098" y="f203"/>
                </a:cubicBezTo>
                <a:cubicBezTo>
                  <a:pt x="f1097" y="f204"/>
                  <a:pt x="f1097" y="f204"/>
                  <a:pt x="f1097" y="f205"/>
                </a:cubicBezTo>
                <a:cubicBezTo>
                  <a:pt x="f1097" y="f205"/>
                  <a:pt x="f1097" y="f205"/>
                  <a:pt x="f1097" y="f206"/>
                </a:cubicBezTo>
                <a:cubicBezTo>
                  <a:pt x="f1097" y="f206"/>
                  <a:pt x="f1097" y="f206"/>
                  <a:pt x="f1097" y="f208"/>
                </a:cubicBezTo>
                <a:cubicBezTo>
                  <a:pt x="f1096" y="f207"/>
                  <a:pt x="f1095" y="f218"/>
                  <a:pt x="f1094" y="f217"/>
                </a:cubicBezTo>
                <a:cubicBezTo>
                  <a:pt x="f1094" y="f216"/>
                  <a:pt x="f1094" y="f216"/>
                  <a:pt x="f1094" y="f215"/>
                </a:cubicBezTo>
                <a:cubicBezTo>
                  <a:pt x="f1094" y="f215"/>
                  <a:pt x="f1093" y="f215"/>
                  <a:pt x="f1093" y="f215"/>
                </a:cubicBezTo>
                <a:cubicBezTo>
                  <a:pt x="f1093" y="f214"/>
                  <a:pt x="f1092" y="f214"/>
                  <a:pt x="f1092" y="f210"/>
                </a:cubicBezTo>
                <a:cubicBezTo>
                  <a:pt x="f1091" y="f210"/>
                  <a:pt x="f1091" y="f210"/>
                  <a:pt x="f1091" y="f210"/>
                </a:cubicBezTo>
                <a:cubicBezTo>
                  <a:pt x="f1090" y="f209"/>
                  <a:pt x="f1090" y="f211"/>
                  <a:pt x="f1090" y="f212"/>
                </a:cubicBezTo>
                <a:cubicBezTo>
                  <a:pt x="f1089" y="f212"/>
                  <a:pt x="f1089" y="f213"/>
                  <a:pt x="f1089" y="f163"/>
                </a:cubicBezTo>
                <a:cubicBezTo>
                  <a:pt x="f1089" y="f163"/>
                  <a:pt x="f1090" y="f162"/>
                  <a:pt x="f1089" y="f161"/>
                </a:cubicBezTo>
                <a:cubicBezTo>
                  <a:pt x="f1089" y="f161"/>
                  <a:pt x="f1089" y="f162"/>
                  <a:pt x="f1089" y="f162"/>
                </a:cubicBezTo>
                <a:cubicBezTo>
                  <a:pt x="f1088" y="f163"/>
                  <a:pt x="f1088" y="f162"/>
                  <a:pt x="f1088" y="f162"/>
                </a:cubicBezTo>
                <a:cubicBezTo>
                  <a:pt x="f1088" y="f161"/>
                  <a:pt x="f1087" y="f161"/>
                  <a:pt x="f1087" y="f160"/>
                </a:cubicBezTo>
                <a:cubicBezTo>
                  <a:pt x="f1087" y="f159"/>
                  <a:pt x="f1087" y="f158"/>
                  <a:pt x="f1087" y="f157"/>
                </a:cubicBezTo>
                <a:cubicBezTo>
                  <a:pt x="f1087" y="f157"/>
                  <a:pt x="f1087" y="f156"/>
                  <a:pt x="f1086" y="f155"/>
                </a:cubicBezTo>
                <a:cubicBezTo>
                  <a:pt x="f1086" y="f154"/>
                  <a:pt x="f1085" y="f154"/>
                  <a:pt x="f1084" y="f153"/>
                </a:cubicBezTo>
                <a:cubicBezTo>
                  <a:pt x="f1084" y="f153"/>
                  <a:pt x="f1084" y="f152"/>
                  <a:pt x="f1083" y="f152"/>
                </a:cubicBezTo>
                <a:cubicBezTo>
                  <a:pt x="f1082" y="f151"/>
                  <a:pt x="f1081" y="f151"/>
                  <a:pt x="f1081" y="f151"/>
                </a:cubicBezTo>
                <a:cubicBezTo>
                  <a:pt x="f1080" y="f150"/>
                  <a:pt x="f1080" y="f149"/>
                  <a:pt x="f1079" y="f149"/>
                </a:cubicBezTo>
                <a:cubicBezTo>
                  <a:pt x="f1078" y="f149"/>
                  <a:pt x="f1077" y="f149"/>
                  <a:pt x="f1076" y="f148"/>
                </a:cubicBezTo>
                <a:cubicBezTo>
                  <a:pt x="f1076" y="f148"/>
                  <a:pt x="f1076" y="f148"/>
                  <a:pt x="f1075" y="f147"/>
                </a:cubicBezTo>
                <a:cubicBezTo>
                  <a:pt x="f1075" y="f147"/>
                  <a:pt x="f1074" y="f147"/>
                  <a:pt x="f1074" y="f146"/>
                </a:cubicBezTo>
                <a:cubicBezTo>
                  <a:pt x="f1074" y="f146"/>
                  <a:pt x="f1073" y="f145"/>
                  <a:pt x="f1072" y="f144"/>
                </a:cubicBezTo>
                <a:cubicBezTo>
                  <a:pt x="f1072" y="f144"/>
                  <a:pt x="f1071" y="f143"/>
                  <a:pt x="f1071" y="f142"/>
                </a:cubicBezTo>
                <a:cubicBezTo>
                  <a:pt x="f1070" y="f142"/>
                  <a:pt x="f1070" y="f142"/>
                  <a:pt x="f1070" y="f142"/>
                </a:cubicBezTo>
                <a:cubicBezTo>
                  <a:pt x="f1070" y="f141"/>
                  <a:pt x="f1069" y="f141"/>
                  <a:pt x="f1069" y="f140"/>
                </a:cubicBezTo>
                <a:cubicBezTo>
                  <a:pt x="f1068" y="f140"/>
                  <a:pt x="f1068" y="f140"/>
                  <a:pt x="f1068" y="f139"/>
                </a:cubicBezTo>
                <a:cubicBezTo>
                  <a:pt x="f1068" y="f139"/>
                  <a:pt x="f1068" y="f138"/>
                  <a:pt x="f1068" y="f138"/>
                </a:cubicBezTo>
                <a:cubicBezTo>
                  <a:pt x="f1067" y="f137"/>
                  <a:pt x="f1067" y="f136"/>
                  <a:pt x="f1068" y="f136"/>
                </a:cubicBezTo>
                <a:cubicBezTo>
                  <a:pt x="f1068" y="f135"/>
                  <a:pt x="f1068" y="f135"/>
                  <a:pt x="f1068" y="f135"/>
                </a:cubicBezTo>
                <a:cubicBezTo>
                  <a:pt x="f1068" y="f134"/>
                  <a:pt x="f1068" y="f133"/>
                  <a:pt x="f1068" y="f133"/>
                </a:cubicBezTo>
                <a:cubicBezTo>
                  <a:pt x="f1068" y="f131"/>
                  <a:pt x="f1068" y="f131"/>
                  <a:pt x="f1068" y="f131"/>
                </a:cubicBezTo>
                <a:cubicBezTo>
                  <a:pt x="f1069" y="f129"/>
                  <a:pt x="f1069" y="f129"/>
                  <a:pt x="f1069" y="f129"/>
                </a:cubicBezTo>
                <a:cubicBezTo>
                  <a:pt x="f1069" y="f129"/>
                  <a:pt x="f1068" y="f129"/>
                  <a:pt x="f1068" y="f129"/>
                </a:cubicBezTo>
                <a:cubicBezTo>
                  <a:pt x="f1068" y="f127"/>
                  <a:pt x="f1068" y="f127"/>
                  <a:pt x="f1068" y="f127"/>
                </a:cubicBezTo>
                <a:cubicBezTo>
                  <a:pt x="f1068" y="f126"/>
                  <a:pt x="f1068" y="f126"/>
                  <a:pt x="f1068" y="f125"/>
                </a:cubicBezTo>
                <a:cubicBezTo>
                  <a:pt x="f1068" y="f125"/>
                  <a:pt x="f1067" y="f125"/>
                  <a:pt x="f1067" y="f126"/>
                </a:cubicBezTo>
                <a:cubicBezTo>
                  <a:pt x="f1067" y="f126"/>
                  <a:pt x="f1066" y="f126"/>
                  <a:pt x="f1066" y="f126"/>
                </a:cubicBezTo>
                <a:cubicBezTo>
                  <a:pt x="f1066" y="f126"/>
                  <a:pt x="f1066" y="f127"/>
                  <a:pt x="f1066" y="f127"/>
                </a:cubicBezTo>
                <a:cubicBezTo>
                  <a:pt x="f1065" y="f127"/>
                  <a:pt x="f1065" y="f126"/>
                  <a:pt x="f1065" y="f125"/>
                </a:cubicBezTo>
                <a:cubicBezTo>
                  <a:pt x="f1065" y="f125"/>
                  <a:pt x="f1064" y="f124"/>
                  <a:pt x="f1064" y="f123"/>
                </a:cubicBezTo>
                <a:cubicBezTo>
                  <a:pt x="f1064" y="f123"/>
                  <a:pt x="f1065" y="f122"/>
                  <a:pt x="f1065" y="f123"/>
                </a:cubicBezTo>
                <a:cubicBezTo>
                  <a:pt x="f1065" y="f123"/>
                  <a:pt x="f1065" y="f124"/>
                  <a:pt x="f1065" y="f124"/>
                </a:cubicBezTo>
                <a:cubicBezTo>
                  <a:pt x="f1066" y="f125"/>
                  <a:pt x="f1067" y="f124"/>
                  <a:pt x="f1068" y="f125"/>
                </a:cubicBezTo>
                <a:cubicBezTo>
                  <a:pt x="f1069" y="f125"/>
                  <a:pt x="f1069" y="f126"/>
                  <a:pt x="f1069" y="f126"/>
                </a:cubicBezTo>
                <a:cubicBezTo>
                  <a:pt x="f1070" y="f127"/>
                  <a:pt x="f1071" y="f126"/>
                  <a:pt x="f1072" y="f126"/>
                </a:cubicBezTo>
                <a:cubicBezTo>
                  <a:pt x="f1072" y="f125"/>
                  <a:pt x="f1073" y="f126"/>
                  <a:pt x="f1074" y="f126"/>
                </a:cubicBezTo>
                <a:cubicBezTo>
                  <a:pt x="f1075" y="f126"/>
                  <a:pt x="f1075" y="f126"/>
                  <a:pt x="f1076" y="f126"/>
                </a:cubicBezTo>
                <a:cubicBezTo>
                  <a:pt x="f1077" y="f126"/>
                  <a:pt x="f1077" y="f126"/>
                  <a:pt x="f1077" y="f127"/>
                </a:cubicBezTo>
                <a:cubicBezTo>
                  <a:pt x="f1078" y="f127"/>
                  <a:pt x="f1078" y="f127"/>
                  <a:pt x="f1078" y="f127"/>
                </a:cubicBezTo>
                <a:cubicBezTo>
                  <a:pt x="f1078" y="f126"/>
                  <a:pt x="f1078" y="f125"/>
                  <a:pt x="f1077" y="f125"/>
                </a:cubicBezTo>
                <a:cubicBezTo>
                  <a:pt x="f1077" y="f124"/>
                  <a:pt x="f1076" y="f124"/>
                  <a:pt x="f1075" y="f123"/>
                </a:cubicBezTo>
                <a:cubicBezTo>
                  <a:pt x="f1074" y="f122"/>
                  <a:pt x="f1072" y="f120"/>
                  <a:pt x="f1071" y="f109"/>
                </a:cubicBezTo>
                <a:cubicBezTo>
                  <a:pt x="f1071" y="f109"/>
                  <a:pt x="f1070" y="f108"/>
                  <a:pt x="f1069" y="f108"/>
                </a:cubicBezTo>
                <a:cubicBezTo>
                  <a:pt x="f1069" y="f108"/>
                  <a:pt x="f1068" y="f106"/>
                  <a:pt x="f1068" y="f106"/>
                </a:cubicBezTo>
                <a:cubicBezTo>
                  <a:pt x="f1067" y="f106"/>
                  <a:pt x="f1067" y="f105"/>
                  <a:pt x="f1066" y="f105"/>
                </a:cubicBezTo>
                <a:cubicBezTo>
                  <a:pt x="f1066" y="f102"/>
                  <a:pt x="f1065" y="f102"/>
                  <a:pt x="f1064" y="f99"/>
                </a:cubicBezTo>
                <a:cubicBezTo>
                  <a:pt x="f1063" y="f99"/>
                  <a:pt x="f1063" y="f99"/>
                  <a:pt x="f1062" y="f97"/>
                </a:cubicBezTo>
                <a:cubicBezTo>
                  <a:pt x="f1061" y="f97"/>
                  <a:pt x="f1060" y="f99"/>
                  <a:pt x="f1060" y="f99"/>
                </a:cubicBezTo>
                <a:cubicBezTo>
                  <a:pt x="f1059" y="f99"/>
                  <a:pt x="f1059" y="f99"/>
                  <a:pt x="f1058" y="f99"/>
                </a:cubicBezTo>
                <a:cubicBezTo>
                  <a:pt x="f1058" y="f99"/>
                  <a:pt x="f1058" y="f102"/>
                  <a:pt x="f1058" y="f102"/>
                </a:cubicBezTo>
                <a:cubicBezTo>
                  <a:pt x="f1057" y="f102"/>
                  <a:pt x="f1057" y="f97"/>
                  <a:pt x="f1057" y="f97"/>
                </a:cubicBezTo>
                <a:cubicBezTo>
                  <a:pt x="f1056" y="f96"/>
                  <a:pt x="f1055" y="f96"/>
                  <a:pt x="f1055" y="f96"/>
                </a:cubicBezTo>
                <a:cubicBezTo>
                  <a:pt x="f1054" y="f93"/>
                  <a:pt x="f1053" y="f91"/>
                  <a:pt x="f1053" y="f91"/>
                </a:cubicBezTo>
                <a:cubicBezTo>
                  <a:pt x="f1052" y="f87"/>
                  <a:pt x="f1050" y="f87"/>
                  <a:pt x="f1048" y="f86"/>
                </a:cubicBezTo>
                <a:cubicBezTo>
                  <a:pt x="f1048" y="f84"/>
                  <a:pt x="f1047" y="f84"/>
                  <a:pt x="f1047" y="f82"/>
                </a:cubicBezTo>
                <a:cubicBezTo>
                  <a:pt x="f1046" y="f82"/>
                  <a:pt x="f1046" y="f80"/>
                  <a:pt x="f1045" y="f182"/>
                </a:cubicBezTo>
                <a:cubicBezTo>
                  <a:pt x="f1045" y="f182"/>
                  <a:pt x="f1045" y="f78"/>
                  <a:pt x="f1045" y="f78"/>
                </a:cubicBezTo>
                <a:cubicBezTo>
                  <a:pt x="f1045" y="f77"/>
                  <a:pt x="f1045" y="f77"/>
                  <a:pt x="f1045" y="f77"/>
                </a:cubicBezTo>
                <a:cubicBezTo>
                  <a:pt x="f1045" y="f75"/>
                  <a:pt x="f1045" y="f74"/>
                  <a:pt x="f1044" y="f73"/>
                </a:cubicBezTo>
                <a:cubicBezTo>
                  <a:pt x="f1044" y="f71"/>
                  <a:pt x="f1044" y="f69"/>
                  <a:pt x="f1045" y="f67"/>
                </a:cubicBezTo>
                <a:cubicBezTo>
                  <a:pt x="f1045" y="f67"/>
                  <a:pt x="f1046" y="f65"/>
                  <a:pt x="f1046" y="f64"/>
                </a:cubicBezTo>
                <a:cubicBezTo>
                  <a:pt x="f1046" y="f63"/>
                  <a:pt x="f1046" y="f63"/>
                  <a:pt x="f1046" y="f61"/>
                </a:cubicBezTo>
                <a:cubicBezTo>
                  <a:pt x="f1047" y="f61"/>
                  <a:pt x="f1047" y="f60"/>
                  <a:pt x="f1047" y="f60"/>
                </a:cubicBezTo>
                <a:cubicBezTo>
                  <a:pt x="f1046" y="f60"/>
                  <a:pt x="f1046" y="f60"/>
                  <a:pt x="f1046" y="f183"/>
                </a:cubicBezTo>
                <a:cubicBezTo>
                  <a:pt x="f1045" y="f183"/>
                  <a:pt x="f1045" y="f59"/>
                  <a:pt x="f1045" y="f184"/>
                </a:cubicBezTo>
                <a:cubicBezTo>
                  <a:pt x="f1045" y="f184"/>
                  <a:pt x="f1045" y="f58"/>
                  <a:pt x="f1044" y="f184"/>
                </a:cubicBezTo>
                <a:cubicBezTo>
                  <a:pt x="f1044" y="f184"/>
                  <a:pt x="f1044" y="f59"/>
                  <a:pt x="f1044" y="f59"/>
                </a:cubicBezTo>
                <a:cubicBezTo>
                  <a:pt x="f1044" y="f183"/>
                  <a:pt x="f1045" y="f183"/>
                  <a:pt x="f1045" y="f60"/>
                </a:cubicBezTo>
                <a:cubicBezTo>
                  <a:pt x="f1045" y="f61"/>
                  <a:pt x="f1044" y="f60"/>
                  <a:pt x="f1044" y="f183"/>
                </a:cubicBezTo>
                <a:cubicBezTo>
                  <a:pt x="f1043" y="f183"/>
                  <a:pt x="f1043" y="f183"/>
                  <a:pt x="f1042" y="f59"/>
                </a:cubicBezTo>
                <a:cubicBezTo>
                  <a:pt x="f1041" y="f59"/>
                  <a:pt x="f1041" y="f184"/>
                  <a:pt x="f1040" y="f184"/>
                </a:cubicBezTo>
                <a:cubicBezTo>
                  <a:pt x="f1039" y="f58"/>
                  <a:pt x="f1037" y="f57"/>
                  <a:pt x="f1036" y="f56"/>
                </a:cubicBezTo>
                <a:cubicBezTo>
                  <a:pt x="f1035" y="f55"/>
                  <a:pt x="f1034" y="f53"/>
                  <a:pt x="f1032" y="f185"/>
                </a:cubicBezTo>
                <a:cubicBezTo>
                  <a:pt x="f1032" y="f671"/>
                  <a:pt x="f1031" y="f671"/>
                  <a:pt x="f1029" y="f869"/>
                </a:cubicBezTo>
                <a:cubicBezTo>
                  <a:pt x="f1029" y="f869"/>
                  <a:pt x="f1030" y="f670"/>
                  <a:pt x="f1028" y="f670"/>
                </a:cubicBezTo>
                <a:cubicBezTo>
                  <a:pt x="f1027" y="f669"/>
                  <a:pt x="f1025" y="f668"/>
                  <a:pt x="f1024" y="f666"/>
                </a:cubicBezTo>
                <a:cubicBezTo>
                  <a:pt x="f1023" y="f666"/>
                  <a:pt x="f1023" y="f665"/>
                  <a:pt x="f1022" y="f663"/>
                </a:cubicBezTo>
                <a:cubicBezTo>
                  <a:pt x="f1022" y="f663"/>
                  <a:pt x="f1022" y="f663"/>
                  <a:pt x="f1022" y="f662"/>
                </a:cubicBezTo>
                <a:cubicBezTo>
                  <a:pt x="f1022" y="f662"/>
                  <a:pt x="f1022" y="f661"/>
                  <a:pt x="f1021" y="f661"/>
                </a:cubicBezTo>
                <a:cubicBezTo>
                  <a:pt x="f1021" y="f660"/>
                  <a:pt x="f1020" y="f660"/>
                  <a:pt x="f1020" y="f664"/>
                </a:cubicBezTo>
                <a:cubicBezTo>
                  <a:pt x="f1020" y="f659"/>
                  <a:pt x="f1019" y="f658"/>
                  <a:pt x="f1019" y="f659"/>
                </a:cubicBezTo>
                <a:cubicBezTo>
                  <a:pt x="f1018" y="f664"/>
                  <a:pt x="f1018" y="f660"/>
                  <a:pt x="f1017" y="f660"/>
                </a:cubicBezTo>
                <a:cubicBezTo>
                  <a:pt x="f1016" y="f660"/>
                  <a:pt x="f1016" y="f660"/>
                  <a:pt x="f1015" y="f661"/>
                </a:cubicBezTo>
                <a:cubicBezTo>
                  <a:pt x="f1014" y="f662"/>
                  <a:pt x="f1013" y="f665"/>
                  <a:pt x="f1014" y="f666"/>
                </a:cubicBezTo>
                <a:cubicBezTo>
                  <a:pt x="f1015" y="f667"/>
                  <a:pt x="f1016" y="f667"/>
                  <a:pt x="f1016" y="f668"/>
                </a:cubicBezTo>
                <a:cubicBezTo>
                  <a:pt x="f1017" y="f669"/>
                  <a:pt x="f1017" y="f670"/>
                  <a:pt x="f1017" y="f671"/>
                </a:cubicBezTo>
                <a:cubicBezTo>
                  <a:pt x="f1018" y="f671"/>
                  <a:pt x="f1018" y="f671"/>
                  <a:pt x="f1019" y="f671"/>
                </a:cubicBezTo>
                <a:cubicBezTo>
                  <a:pt x="f1020" y="f185"/>
                  <a:pt x="f1021" y="f185"/>
                  <a:pt x="f1021" y="f185"/>
                </a:cubicBezTo>
                <a:cubicBezTo>
                  <a:pt x="f1022" y="f53"/>
                  <a:pt x="f1022" y="f55"/>
                  <a:pt x="f1022" y="f56"/>
                </a:cubicBezTo>
                <a:cubicBezTo>
                  <a:pt x="f1023" y="f56"/>
                  <a:pt x="f1023" y="f57"/>
                  <a:pt x="f1024" y="f56"/>
                </a:cubicBezTo>
                <a:cubicBezTo>
                  <a:pt x="f1024" y="f56"/>
                  <a:pt x="f1024" y="f55"/>
                  <a:pt x="f1024" y="f55"/>
                </a:cubicBezTo>
                <a:cubicBezTo>
                  <a:pt x="f1025" y="f53"/>
                  <a:pt x="f1026" y="f55"/>
                  <a:pt x="f1026" y="f55"/>
                </a:cubicBezTo>
                <a:cubicBezTo>
                  <a:pt x="f1027" y="f55"/>
                  <a:pt x="f1027" y="f55"/>
                  <a:pt x="f1027" y="f55"/>
                </a:cubicBezTo>
                <a:cubicBezTo>
                  <a:pt x="f1028" y="f55"/>
                  <a:pt x="f1028" y="f56"/>
                  <a:pt x="f1028" y="f56"/>
                </a:cubicBezTo>
                <a:cubicBezTo>
                  <a:pt x="f1028" y="f57"/>
                  <a:pt x="f1028" y="f58"/>
                  <a:pt x="f1028" y="f184"/>
                </a:cubicBezTo>
                <a:cubicBezTo>
                  <a:pt x="f1028" y="f184"/>
                  <a:pt x="f1028" y="f59"/>
                  <a:pt x="f1028" y="f183"/>
                </a:cubicBezTo>
                <a:cubicBezTo>
                  <a:pt x="f1028" y="f60"/>
                  <a:pt x="f1030" y="f61"/>
                  <a:pt x="f1030" y="f63"/>
                </a:cubicBezTo>
                <a:cubicBezTo>
                  <a:pt x="f1030" y="f64"/>
                  <a:pt x="f1029" y="f64"/>
                  <a:pt x="f1029" y="f65"/>
                </a:cubicBezTo>
                <a:cubicBezTo>
                  <a:pt x="f1031" y="f67"/>
                  <a:pt x="f1031" y="f67"/>
                  <a:pt x="f1031" y="f69"/>
                </a:cubicBezTo>
                <a:cubicBezTo>
                  <a:pt x="f1031" y="f71"/>
                  <a:pt x="f1032" y="f73"/>
                  <a:pt x="f1032" y="f74"/>
                </a:cubicBezTo>
                <a:cubicBezTo>
                  <a:pt x="f1032" y="f75"/>
                  <a:pt x="f1033" y="f75"/>
                  <a:pt x="f1033" y="f77"/>
                </a:cubicBezTo>
                <a:cubicBezTo>
                  <a:pt x="f1034" y="f77"/>
                  <a:pt x="f1034" y="f77"/>
                  <a:pt x="f1034" y="f78"/>
                </a:cubicBezTo>
                <a:cubicBezTo>
                  <a:pt x="f1034" y="f78"/>
                  <a:pt x="f1034" y="f182"/>
                  <a:pt x="f1034" y="f80"/>
                </a:cubicBezTo>
                <a:cubicBezTo>
                  <a:pt x="f1034" y="f80"/>
                  <a:pt x="f1032" y="f82"/>
                  <a:pt x="f1033" y="f82"/>
                </a:cubicBezTo>
                <a:cubicBezTo>
                  <a:pt x="f1034" y="f82"/>
                  <a:pt x="f1034" y="f80"/>
                  <a:pt x="f1035" y="f80"/>
                </a:cubicBezTo>
                <a:cubicBezTo>
                  <a:pt x="f1035" y="f80"/>
                  <a:pt x="f1035" y="f84"/>
                  <a:pt x="f1036" y="f84"/>
                </a:cubicBezTo>
                <a:cubicBezTo>
                  <a:pt x="f1036" y="f86"/>
                  <a:pt x="f1036" y="f87"/>
                  <a:pt x="f1037" y="f87"/>
                </a:cubicBezTo>
                <a:cubicBezTo>
                  <a:pt x="f1037" y="f89"/>
                  <a:pt x="f1037" y="f91"/>
                  <a:pt x="f1037" y="f93"/>
                </a:cubicBezTo>
                <a:cubicBezTo>
                  <a:pt x="f1037" y="f96"/>
                  <a:pt x="f1038" y="f96"/>
                  <a:pt x="f1038" y="f97"/>
                </a:cubicBezTo>
                <a:cubicBezTo>
                  <a:pt x="f1038" y="f97"/>
                  <a:pt x="f1039" y="f99"/>
                  <a:pt x="f1039" y="f99"/>
                </a:cubicBezTo>
                <a:cubicBezTo>
                  <a:pt x="f1039" y="f99"/>
                  <a:pt x="f1040" y="f99"/>
                  <a:pt x="f1040" y="f99"/>
                </a:cubicBezTo>
                <a:cubicBezTo>
                  <a:pt x="f1040" y="f99"/>
                  <a:pt x="f1040" y="f102"/>
                  <a:pt x="f1041" y="f102"/>
                </a:cubicBezTo>
                <a:cubicBezTo>
                  <a:pt x="f1041" y="f105"/>
                  <a:pt x="f1041" y="f105"/>
                  <a:pt x="f1041" y="f102"/>
                </a:cubicBezTo>
                <a:cubicBezTo>
                  <a:pt x="f1041" y="f102"/>
                  <a:pt x="f1041" y="f102"/>
                  <a:pt x="f1041" y="f102"/>
                </a:cubicBezTo>
                <a:cubicBezTo>
                  <a:pt x="f1041" y="f102"/>
                  <a:pt x="f1041" y="f99"/>
                  <a:pt x="f1041" y="f99"/>
                </a:cubicBezTo>
                <a:cubicBezTo>
                  <a:pt x="f1041" y="f99"/>
                  <a:pt x="f1041" y="f99"/>
                  <a:pt x="f1041" y="f97"/>
                </a:cubicBezTo>
                <a:cubicBezTo>
                  <a:pt x="f1040" y="f97"/>
                  <a:pt x="f1040" y="f97"/>
                  <a:pt x="f1040" y="f96"/>
                </a:cubicBezTo>
                <a:cubicBezTo>
                  <a:pt x="f1040" y="f96"/>
                  <a:pt x="f1041" y="f96"/>
                  <a:pt x="f1041" y="f96"/>
                </a:cubicBezTo>
                <a:cubicBezTo>
                  <a:pt x="f1041" y="f96"/>
                  <a:pt x="f1041" y="f97"/>
                  <a:pt x="f1041" y="f97"/>
                </a:cubicBezTo>
                <a:cubicBezTo>
                  <a:pt x="f1042" y="f97"/>
                  <a:pt x="f1042" y="f97"/>
                  <a:pt x="f1042" y="f99"/>
                </a:cubicBezTo>
                <a:cubicBezTo>
                  <a:pt x="f1042" y="f99"/>
                  <a:pt x="f1042" y="f102"/>
                  <a:pt x="f1042" y="f102"/>
                </a:cubicBezTo>
                <a:cubicBezTo>
                  <a:pt x="f1042" y="f102"/>
                  <a:pt x="f1043" y="f105"/>
                  <a:pt x="f1043" y="f105"/>
                </a:cubicBezTo>
                <a:cubicBezTo>
                  <a:pt x="f1043" y="f106"/>
                  <a:pt x="f1042" y="f108"/>
                  <a:pt x="f1043" y="f108"/>
                </a:cubicBezTo>
                <a:cubicBezTo>
                  <a:pt x="f1044" y="f108"/>
                  <a:pt x="f1045" y="f108"/>
                  <a:pt x="f1046" y="f109"/>
                </a:cubicBezTo>
                <a:cubicBezTo>
                  <a:pt x="f1046" y="f109"/>
                  <a:pt x="f1047" y="f110"/>
                  <a:pt x="f1047" y="f120"/>
                </a:cubicBezTo>
                <a:cubicBezTo>
                  <a:pt x="f1048" y="f120"/>
                  <a:pt x="f1048" y="f122"/>
                  <a:pt x="f1048" y="f123"/>
                </a:cubicBezTo>
                <a:cubicBezTo>
                  <a:pt x="f1049" y="f124"/>
                  <a:pt x="f1049" y="f125"/>
                  <a:pt x="f1050" y="f126"/>
                </a:cubicBezTo>
                <a:cubicBezTo>
                  <a:pt x="f1050" y="f127"/>
                  <a:pt x="f1051" y="f129"/>
                  <a:pt x="f1051" y="f129"/>
                </a:cubicBezTo>
                <a:cubicBezTo>
                  <a:pt x="f1052" y="f131"/>
                  <a:pt x="f1052" y="f131"/>
                  <a:pt x="f1052" y="f133"/>
                </a:cubicBezTo>
                <a:cubicBezTo>
                  <a:pt x="f1053" y="f134"/>
                  <a:pt x="f1053" y="f135"/>
                  <a:pt x="f1053" y="f136"/>
                </a:cubicBezTo>
                <a:cubicBezTo>
                  <a:pt x="f1053" y="f137"/>
                  <a:pt x="f1053" y="f137"/>
                  <a:pt x="f1054" y="f137"/>
                </a:cubicBezTo>
                <a:cubicBezTo>
                  <a:pt x="f1055" y="f138"/>
                  <a:pt x="f1056" y="f138"/>
                  <a:pt x="f1056" y="f139"/>
                </a:cubicBezTo>
                <a:cubicBezTo>
                  <a:pt x="f1057" y="f139"/>
                  <a:pt x="f1057" y="f140"/>
                  <a:pt x="f1058" y="f140"/>
                </a:cubicBezTo>
                <a:cubicBezTo>
                  <a:pt x="f1058" y="f141"/>
                  <a:pt x="f1058" y="f142"/>
                  <a:pt x="f1059" y="f143"/>
                </a:cubicBezTo>
                <a:cubicBezTo>
                  <a:pt x="f1059" y="f143"/>
                  <a:pt x="f1060" y="f143"/>
                  <a:pt x="f1061" y="f144"/>
                </a:cubicBezTo>
                <a:cubicBezTo>
                  <a:pt x="f1062" y="f144"/>
                  <a:pt x="f1062" y="f145"/>
                  <a:pt x="f1062" y="f146"/>
                </a:cubicBezTo>
                <a:cubicBezTo>
                  <a:pt x="f1063" y="f147"/>
                  <a:pt x="f1064" y="f147"/>
                  <a:pt x="f1064" y="f148"/>
                </a:cubicBezTo>
                <a:cubicBezTo>
                  <a:pt x="f1065" y="f149"/>
                  <a:pt x="f1065" y="f150"/>
                  <a:pt x="f1066" y="f151"/>
                </a:cubicBezTo>
                <a:cubicBezTo>
                  <a:pt x="f1066" y="f151"/>
                  <a:pt x="f1067" y="f152"/>
                  <a:pt x="f1068" y="f153"/>
                </a:cubicBezTo>
                <a:cubicBezTo>
                  <a:pt x="f1068" y="f153"/>
                  <a:pt x="f1069" y="f153"/>
                  <a:pt x="f1069" y="f154"/>
                </a:cubicBezTo>
                <a:cubicBezTo>
                  <a:pt x="f1070" y="f154"/>
                  <a:pt x="f1070" y="f155"/>
                  <a:pt x="f1071" y="f155"/>
                </a:cubicBezTo>
                <a:cubicBezTo>
                  <a:pt x="f1072" y="f156"/>
                  <a:pt x="f1073" y="f158"/>
                  <a:pt x="f1073" y="f159"/>
                </a:cubicBezTo>
                <a:cubicBezTo>
                  <a:pt x="f1073" y="f160"/>
                  <a:pt x="f1073" y="f161"/>
                  <a:pt x="f1073" y="f162"/>
                </a:cubicBezTo>
                <a:cubicBezTo>
                  <a:pt x="f1073" y="f163"/>
                  <a:pt x="f1074" y="f163"/>
                  <a:pt x="f1074" y="f213"/>
                </a:cubicBezTo>
                <a:cubicBezTo>
                  <a:pt x="f1074" y="f212"/>
                  <a:pt x="f1074" y="f211"/>
                  <a:pt x="f1074" y="f209"/>
                </a:cubicBezTo>
                <a:cubicBezTo>
                  <a:pt x="f1075" y="f210"/>
                  <a:pt x="f1075" y="f210"/>
                  <a:pt x="f1075" y="f214"/>
                </a:cubicBezTo>
                <a:cubicBezTo>
                  <a:pt x="f1075" y="f216"/>
                  <a:pt x="f1075" y="f218"/>
                  <a:pt x="f1075" y="f219"/>
                </a:cubicBezTo>
                <a:cubicBezTo>
                  <a:pt x="f1075" y="f207"/>
                  <a:pt x="f1075" y="f208"/>
                  <a:pt x="f1075" y="f206"/>
                </a:cubicBezTo>
                <a:cubicBezTo>
                  <a:pt x="f1075" y="f206"/>
                  <a:pt x="f1075" y="f206"/>
                  <a:pt x="f1075" y="f205"/>
                </a:cubicBezTo>
                <a:cubicBezTo>
                  <a:pt x="f1075" y="f205"/>
                  <a:pt x="f1075" y="f204"/>
                  <a:pt x="f1075" y="f204"/>
                </a:cubicBezTo>
                <a:cubicBezTo>
                  <a:pt x="f1075" y="f204"/>
                  <a:pt x="f1077" y="f203"/>
                  <a:pt x="f1076" y="f203"/>
                </a:cubicBezTo>
                <a:cubicBezTo>
                  <a:pt x="f1075" y="f203"/>
                  <a:pt x="f1075" y="f204"/>
                  <a:pt x="f1075" y="f204"/>
                </a:cubicBezTo>
                <a:cubicBezTo>
                  <a:pt x="f1075" y="f204"/>
                  <a:pt x="f1074" y="f205"/>
                  <a:pt x="f1074" y="f205"/>
                </a:cubicBezTo>
                <a:cubicBezTo>
                  <a:pt x="f1074" y="f205"/>
                  <a:pt x="f1074" y="f205"/>
                  <a:pt x="f1073" y="f205"/>
                </a:cubicBezTo>
                <a:cubicBezTo>
                  <a:pt x="f1072" y="f204"/>
                  <a:pt x="f1072" y="f205"/>
                  <a:pt x="f1072" y="f206"/>
                </a:cubicBezTo>
                <a:cubicBezTo>
                  <a:pt x="f1071" y="f206"/>
                  <a:pt x="f1070" y="f206"/>
                  <a:pt x="f1070" y="f206"/>
                </a:cubicBezTo>
                <a:cubicBezTo>
                  <a:pt x="f1069" y="f208"/>
                  <a:pt x="f1069" y="f208"/>
                  <a:pt x="f1069" y="f208"/>
                </a:cubicBezTo>
                <a:cubicBezTo>
                  <a:pt x="f1068" y="f208"/>
                  <a:pt x="f1068" y="f208"/>
                  <a:pt x="f1068" y="f208"/>
                </a:cubicBezTo>
                <a:cubicBezTo>
                  <a:pt x="f1067" y="f208"/>
                  <a:pt x="f1066" y="f207"/>
                  <a:pt x="f1066" y="f208"/>
                </a:cubicBezTo>
                <a:cubicBezTo>
                  <a:pt x="f1066" y="f206"/>
                  <a:pt x="f1066" y="f206"/>
                  <a:pt x="f1066" y="f206"/>
                </a:cubicBezTo>
                <a:cubicBezTo>
                  <a:pt x="f1066" y="f206"/>
                  <a:pt x="f1065" y="f206"/>
                  <a:pt x="f1065" y="f206"/>
                </a:cubicBezTo>
                <a:cubicBezTo>
                  <a:pt x="f1064" y="f206"/>
                  <a:pt x="f1064" y="f208"/>
                  <a:pt x="f1063" y="f208"/>
                </a:cubicBezTo>
                <a:cubicBezTo>
                  <a:pt x="f1063" y="f207"/>
                  <a:pt x="f1062" y="f207"/>
                  <a:pt x="f1061" y="f207"/>
                </a:cubicBezTo>
                <a:cubicBezTo>
                  <a:pt x="f1060" y="f219"/>
                  <a:pt x="f1060" y="f219"/>
                  <a:pt x="f1059" y="f218"/>
                </a:cubicBezTo>
                <a:cubicBezTo>
                  <a:pt x="f1059" y="f217"/>
                  <a:pt x="f1058" y="f217"/>
                  <a:pt x="f1057" y="f217"/>
                </a:cubicBezTo>
                <a:cubicBezTo>
                  <a:pt x="f1057" y="f217"/>
                  <a:pt x="f1056" y="f216"/>
                  <a:pt x="f1055" y="f215"/>
                </a:cubicBezTo>
                <a:cubicBezTo>
                  <a:pt x="f1055" y="f215"/>
                  <a:pt x="f1056" y="f214"/>
                  <a:pt x="f1056" y="f210"/>
                </a:cubicBezTo>
                <a:cubicBezTo>
                  <a:pt x="f1056" y="f209"/>
                  <a:pt x="f1056" y="f211"/>
                  <a:pt x="f1056" y="f211"/>
                </a:cubicBezTo>
                <a:cubicBezTo>
                  <a:pt x="f1055" y="f212"/>
                  <a:pt x="f1055" y="f213"/>
                  <a:pt x="f1055" y="f163"/>
                </a:cubicBezTo>
                <a:cubicBezTo>
                  <a:pt x="f1055" y="f162"/>
                  <a:pt x="f1054" y="f162"/>
                  <a:pt x="f1053" y="f161"/>
                </a:cubicBezTo>
                <a:cubicBezTo>
                  <a:pt x="f1053" y="f160"/>
                  <a:pt x="f1053" y="f159"/>
                  <a:pt x="f1052" y="f159"/>
                </a:cubicBezTo>
                <a:cubicBezTo>
                  <a:pt x="f1052" y="f158"/>
                  <a:pt x="f1052" y="f158"/>
                  <a:pt x="f1052" y="f157"/>
                </a:cubicBezTo>
                <a:cubicBezTo>
                  <a:pt x="f1051" y="f156"/>
                  <a:pt x="f1051" y="f156"/>
                  <a:pt x="f1051" y="f155"/>
                </a:cubicBezTo>
                <a:cubicBezTo>
                  <a:pt x="f1050" y="f154"/>
                  <a:pt x="f1050" y="f153"/>
                  <a:pt x="f1050" y="f152"/>
                </a:cubicBezTo>
                <a:cubicBezTo>
                  <a:pt x="f1050" y="f152"/>
                  <a:pt x="f1049" y="f151"/>
                  <a:pt x="f1049" y="f151"/>
                </a:cubicBezTo>
                <a:cubicBezTo>
                  <a:pt x="f1048" y="f151"/>
                  <a:pt x="f1048" y="f150"/>
                  <a:pt x="f1048" y="f149"/>
                </a:cubicBezTo>
                <a:cubicBezTo>
                  <a:pt x="f1048" y="f149"/>
                  <a:pt x="f1048" y="f149"/>
                  <a:pt x="f1048" y="f148"/>
                </a:cubicBezTo>
                <a:cubicBezTo>
                  <a:pt x="f1048" y="f147"/>
                  <a:pt x="f1047" y="f148"/>
                  <a:pt x="f1047" y="f148"/>
                </a:cubicBezTo>
                <a:cubicBezTo>
                  <a:pt x="f1047" y="f148"/>
                  <a:pt x="f1046" y="f148"/>
                  <a:pt x="f1046" y="f147"/>
                </a:cubicBezTo>
                <a:cubicBezTo>
                  <a:pt x="f1045" y="f147"/>
                  <a:pt x="f1045" y="f145"/>
                  <a:pt x="f1046" y="f145"/>
                </a:cubicBezTo>
                <a:cubicBezTo>
                  <a:pt x="f1046" y="f145"/>
                  <a:pt x="f1046" y="f147"/>
                  <a:pt x="f1047" y="f147"/>
                </a:cubicBezTo>
                <a:cubicBezTo>
                  <a:pt x="f1048" y="f148"/>
                  <a:pt x="f1048" y="f147"/>
                  <a:pt x="f1048" y="f146"/>
                </a:cubicBezTo>
                <a:cubicBezTo>
                  <a:pt x="f1049" y="f146"/>
                  <a:pt x="f1049" y="f146"/>
                  <a:pt x="f1049" y="f145"/>
                </a:cubicBezTo>
                <a:cubicBezTo>
                  <a:pt x="f1049" y="f145"/>
                  <a:pt x="f1049" y="f144"/>
                  <a:pt x="f1049" y="f144"/>
                </a:cubicBezTo>
                <a:cubicBezTo>
                  <a:pt x="f1049" y="f144"/>
                  <a:pt x="f1050" y="f144"/>
                  <a:pt x="f1050" y="f143"/>
                </a:cubicBezTo>
                <a:cubicBezTo>
                  <a:pt x="f1050" y="f143"/>
                  <a:pt x="f1049" y="f143"/>
                  <a:pt x="f1049" y="f143"/>
                </a:cubicBezTo>
                <a:cubicBezTo>
                  <a:pt x="f1049" y="f142"/>
                  <a:pt x="f1049" y="f142"/>
                  <a:pt x="f1049" y="f142"/>
                </a:cubicBezTo>
                <a:cubicBezTo>
                  <a:pt x="f1048" y="f142"/>
                  <a:pt x="f1048" y="f142"/>
                  <a:pt x="f1048" y="f142"/>
                </a:cubicBezTo>
                <a:cubicBezTo>
                  <a:pt x="f1048" y="f142"/>
                  <a:pt x="f1048" y="f141"/>
                  <a:pt x="f1047" y="f141"/>
                </a:cubicBezTo>
                <a:cubicBezTo>
                  <a:pt x="f1047" y="f141"/>
                  <a:pt x="f1047" y="f142"/>
                  <a:pt x="f1046" y="f142"/>
                </a:cubicBezTo>
                <a:cubicBezTo>
                  <a:pt x="f1046" y="f142"/>
                  <a:pt x="f1046" y="f142"/>
                  <a:pt x="f1046" y="f142"/>
                </a:cubicBezTo>
                <a:cubicBezTo>
                  <a:pt x="f1046" y="f143"/>
                  <a:pt x="f1046" y="f143"/>
                  <a:pt x="f1046" y="f144"/>
                </a:cubicBezTo>
                <a:cubicBezTo>
                  <a:pt x="f1046" y="f144"/>
                  <a:pt x="f1046" y="f144"/>
                  <a:pt x="f1046" y="f144"/>
                </a:cubicBezTo>
                <a:cubicBezTo>
                  <a:pt x="f1045" y="f144"/>
                  <a:pt x="f1045" y="f144"/>
                  <a:pt x="f1045" y="f143"/>
                </a:cubicBezTo>
                <a:cubicBezTo>
                  <a:pt x="f1045" y="f143"/>
                  <a:pt x="f1044" y="f143"/>
                  <a:pt x="f1044" y="f143"/>
                </a:cubicBezTo>
                <a:cubicBezTo>
                  <a:pt x="f1044" y="f142"/>
                  <a:pt x="f1044" y="f142"/>
                  <a:pt x="f1043" y="f142"/>
                </a:cubicBezTo>
                <a:cubicBezTo>
                  <a:pt x="f1043" y="f141"/>
                  <a:pt x="f1042" y="f141"/>
                  <a:pt x="f1042" y="f140"/>
                </a:cubicBezTo>
                <a:cubicBezTo>
                  <a:pt x="f1041" y="f140"/>
                  <a:pt x="f1041" y="f139"/>
                  <a:pt x="f1040" y="f139"/>
                </a:cubicBezTo>
                <a:cubicBezTo>
                  <a:pt x="f1039" y="f138"/>
                  <a:pt x="f1038" y="f137"/>
                  <a:pt x="f1038" y="f136"/>
                </a:cubicBezTo>
                <a:cubicBezTo>
                  <a:pt x="f1037" y="f135"/>
                  <a:pt x="f1035" y="f133"/>
                  <a:pt x="f1034" y="f131"/>
                </a:cubicBezTo>
                <a:cubicBezTo>
                  <a:pt x="f1033" y="f131"/>
                  <a:pt x="f1033" y="f129"/>
                  <a:pt x="f1032" y="f129"/>
                </a:cubicBezTo>
                <a:cubicBezTo>
                  <a:pt x="f1031" y="f129"/>
                  <a:pt x="f1031" y="f129"/>
                  <a:pt x="f1029" y="f129"/>
                </a:cubicBezTo>
                <a:cubicBezTo>
                  <a:pt x="f1029" y="f129"/>
                  <a:pt x="f1030" y="f127"/>
                  <a:pt x="f1030" y="f127"/>
                </a:cubicBezTo>
                <a:cubicBezTo>
                  <a:pt x="f1028" y="f127"/>
                  <a:pt x="f1028" y="f127"/>
                  <a:pt x="f1027" y="f127"/>
                </a:cubicBezTo>
                <a:cubicBezTo>
                  <a:pt x="f1027" y="f127"/>
                  <a:pt x="f1028" y="f126"/>
                  <a:pt x="f1028" y="f125"/>
                </a:cubicBezTo>
                <a:cubicBezTo>
                  <a:pt x="f1028" y="f125"/>
                  <a:pt x="f1028" y="f124"/>
                  <a:pt x="f1028" y="f123"/>
                </a:cubicBezTo>
                <a:cubicBezTo>
                  <a:pt x="f1027" y="f122"/>
                  <a:pt x="f1027" y="f122"/>
                  <a:pt x="f1026" y="f120"/>
                </a:cubicBezTo>
                <a:cubicBezTo>
                  <a:pt x="f1026" y="f110"/>
                  <a:pt x="f1026" y="f110"/>
                  <a:pt x="f1025" y="f109"/>
                </a:cubicBezTo>
                <a:cubicBezTo>
                  <a:pt x="f1024" y="f109"/>
                  <a:pt x="f1024" y="f108"/>
                  <a:pt x="f1023" y="f108"/>
                </a:cubicBezTo>
                <a:cubicBezTo>
                  <a:pt x="f1022" y="f108"/>
                  <a:pt x="f1021" y="f108"/>
                  <a:pt x="f1020" y="f108"/>
                </a:cubicBezTo>
                <a:cubicBezTo>
                  <a:pt x="f1020" y="f106"/>
                  <a:pt x="f1020" y="f105"/>
                  <a:pt x="f1020" y="f105"/>
                </a:cubicBezTo>
                <a:cubicBezTo>
                  <a:pt x="f1019" y="f102"/>
                  <a:pt x="f1019" y="f99"/>
                  <a:pt x="f1018" y="f99"/>
                </a:cubicBezTo>
                <a:cubicBezTo>
                  <a:pt x="f1017" y="f99"/>
                  <a:pt x="f1017" y="f99"/>
                  <a:pt x="f1016" y="f99"/>
                </a:cubicBezTo>
                <a:cubicBezTo>
                  <a:pt x="f1015" y="f97"/>
                  <a:pt x="f1014" y="f97"/>
                  <a:pt x="f1014" y="f96"/>
                </a:cubicBezTo>
                <a:cubicBezTo>
                  <a:pt x="f1013" y="f96"/>
                  <a:pt x="f1012" y="f91"/>
                  <a:pt x="f1011" y="f89"/>
                </a:cubicBezTo>
                <a:cubicBezTo>
                  <a:pt x="f1011" y="f87"/>
                  <a:pt x="f1012" y="f87"/>
                  <a:pt x="f1012" y="f87"/>
                </a:cubicBezTo>
                <a:cubicBezTo>
                  <a:pt x="f1013" y="f86"/>
                  <a:pt x="f1013" y="f84"/>
                  <a:pt x="f1013" y="f82"/>
                </a:cubicBezTo>
                <a:cubicBezTo>
                  <a:pt x="f1013" y="f82"/>
                  <a:pt x="f1014" y="f82"/>
                  <a:pt x="f1014" y="f80"/>
                </a:cubicBezTo>
                <a:cubicBezTo>
                  <a:pt x="f1014" y="f80"/>
                  <a:pt x="f1014" y="f182"/>
                  <a:pt x="f1014" y="f182"/>
                </a:cubicBezTo>
                <a:cubicBezTo>
                  <a:pt x="f1014" y="f182"/>
                  <a:pt x="f1015" y="f77"/>
                  <a:pt x="f1014" y="f77"/>
                </a:cubicBezTo>
                <a:cubicBezTo>
                  <a:pt x="f1014" y="f77"/>
                  <a:pt x="f1014" y="f78"/>
                  <a:pt x="f1013" y="f77"/>
                </a:cubicBezTo>
                <a:cubicBezTo>
                  <a:pt x="f1013" y="f77"/>
                  <a:pt x="f1013" y="f75"/>
                  <a:pt x="f1013" y="f75"/>
                </a:cubicBezTo>
                <a:cubicBezTo>
                  <a:pt x="f1013" y="f75"/>
                  <a:pt x="f1012" y="f75"/>
                  <a:pt x="f1012" y="f75"/>
                </a:cubicBezTo>
                <a:cubicBezTo>
                  <a:pt x="f1011" y="f75"/>
                  <a:pt x="f1011" y="f74"/>
                  <a:pt x="f1010" y="f74"/>
                </a:cubicBezTo>
                <a:cubicBezTo>
                  <a:pt x="f1010" y="f74"/>
                  <a:pt x="f1010" y="f75"/>
                  <a:pt x="f1009" y="f75"/>
                </a:cubicBezTo>
                <a:cubicBezTo>
                  <a:pt x="f1009" y="f75"/>
                  <a:pt x="f1009" y="f75"/>
                  <a:pt x="f1009" y="f74"/>
                </a:cubicBezTo>
                <a:cubicBezTo>
                  <a:pt x="f1009" y="f74"/>
                  <a:pt x="f1009" y="f74"/>
                  <a:pt x="f1009" y="f74"/>
                </a:cubicBezTo>
                <a:cubicBezTo>
                  <a:pt x="f1009" y="f73"/>
                  <a:pt x="f1010" y="f73"/>
                  <a:pt x="f1009" y="f73"/>
                </a:cubicBezTo>
                <a:cubicBezTo>
                  <a:pt x="f1008" y="f73"/>
                  <a:pt x="f1007" y="f71"/>
                  <a:pt x="f1007" y="f71"/>
                </a:cubicBezTo>
                <a:cubicBezTo>
                  <a:pt x="f1006" y="f71"/>
                  <a:pt x="f1005" y="f71"/>
                  <a:pt x="f1004" y="f69"/>
                </a:cubicBezTo>
                <a:cubicBezTo>
                  <a:pt x="f1004" y="f69"/>
                  <a:pt x="f1003" y="f69"/>
                  <a:pt x="f1002" y="f67"/>
                </a:cubicBezTo>
                <a:cubicBezTo>
                  <a:pt x="f1002" y="f67"/>
                  <a:pt x="f1001" y="f65"/>
                  <a:pt x="f1000" y="f65"/>
                </a:cubicBezTo>
                <a:cubicBezTo>
                  <a:pt x="f1000" y="f64"/>
                  <a:pt x="f999" y="f64"/>
                  <a:pt x="f999" y="f64"/>
                </a:cubicBezTo>
                <a:cubicBezTo>
                  <a:pt x="f999" y="f64"/>
                  <a:pt x="f999" y="f64"/>
                  <a:pt x="f998" y="f63"/>
                </a:cubicBezTo>
                <a:cubicBezTo>
                  <a:pt x="f997" y="f61"/>
                  <a:pt x="f997" y="f183"/>
                  <a:pt x="f997" y="f59"/>
                </a:cubicBezTo>
                <a:cubicBezTo>
                  <a:pt x="f997" y="f184"/>
                  <a:pt x="f997" y="f184"/>
                  <a:pt x="f996" y="f58"/>
                </a:cubicBezTo>
                <a:cubicBezTo>
                  <a:pt x="f996" y="f58"/>
                  <a:pt x="f995" y="f58"/>
                  <a:pt x="f995" y="f58"/>
                </a:cubicBezTo>
                <a:cubicBezTo>
                  <a:pt x="f994" y="f58"/>
                  <a:pt x="f994" y="f58"/>
                  <a:pt x="f994" y="f57"/>
                </a:cubicBezTo>
                <a:cubicBezTo>
                  <a:pt x="f993" y="f57"/>
                  <a:pt x="f993" y="f58"/>
                  <a:pt x="f992" y="f58"/>
                </a:cubicBezTo>
                <a:cubicBezTo>
                  <a:pt x="f992" y="f58"/>
                  <a:pt x="f992" y="f57"/>
                  <a:pt x="f992" y="f57"/>
                </a:cubicBezTo>
                <a:cubicBezTo>
                  <a:pt x="f993" y="f57"/>
                  <a:pt x="f993" y="f57"/>
                  <a:pt x="f993" y="f57"/>
                </a:cubicBezTo>
                <a:cubicBezTo>
                  <a:pt x="f993" y="f56"/>
                  <a:pt x="f992" y="f55"/>
                  <a:pt x="f991" y="f55"/>
                </a:cubicBezTo>
                <a:cubicBezTo>
                  <a:pt x="f991" y="f53"/>
                  <a:pt x="f990" y="f53"/>
                  <a:pt x="f989" y="f53"/>
                </a:cubicBezTo>
                <a:cubicBezTo>
                  <a:pt x="f989" y="f185"/>
                  <a:pt x="f988" y="f185"/>
                  <a:pt x="f987" y="f671"/>
                </a:cubicBezTo>
                <a:cubicBezTo>
                  <a:pt x="f987" y="f869"/>
                  <a:pt x="f986" y="f670"/>
                  <a:pt x="f986" y="f670"/>
                </a:cubicBezTo>
                <a:cubicBezTo>
                  <a:pt x="f985" y="f669"/>
                  <a:pt x="f984" y="f669"/>
                  <a:pt x="f984" y="f668"/>
                </a:cubicBezTo>
                <a:cubicBezTo>
                  <a:pt x="f984" y="f667"/>
                  <a:pt x="f983" y="f667"/>
                  <a:pt x="f983" y="f666"/>
                </a:cubicBezTo>
                <a:cubicBezTo>
                  <a:pt x="f982" y="f665"/>
                  <a:pt x="f981" y="f663"/>
                  <a:pt x="f980" y="f662"/>
                </a:cubicBezTo>
                <a:cubicBezTo>
                  <a:pt x="f980" y="f662"/>
                  <a:pt x="f979" y="f661"/>
                  <a:pt x="f978" y="f660"/>
                </a:cubicBezTo>
                <a:cubicBezTo>
                  <a:pt x="f978" y="f660"/>
                  <a:pt x="f977" y="f664"/>
                  <a:pt x="f977" y="f659"/>
                </a:cubicBezTo>
                <a:cubicBezTo>
                  <a:pt x="f976" y="f658"/>
                  <a:pt x="f975" y="f658"/>
                  <a:pt x="f975" y="f657"/>
                </a:cubicBezTo>
                <a:cubicBezTo>
                  <a:pt x="f974" y="f657"/>
                  <a:pt x="f974" y="f656"/>
                  <a:pt x="f973" y="f655"/>
                </a:cubicBezTo>
                <a:cubicBezTo>
                  <a:pt x="f973" y="f655"/>
                  <a:pt x="f972" y="f654"/>
                  <a:pt x="f972" y="f654"/>
                </a:cubicBezTo>
                <a:cubicBezTo>
                  <a:pt x="f971" y="f653"/>
                  <a:pt x="f971" y="f652"/>
                  <a:pt x="f971" y="f651"/>
                </a:cubicBezTo>
                <a:cubicBezTo>
                  <a:pt x="f971" y="f882"/>
                  <a:pt x="f971" y="f650"/>
                  <a:pt x="f971" y="f649"/>
                </a:cubicBezTo>
                <a:cubicBezTo>
                  <a:pt x="f971" y="f648"/>
                  <a:pt x="f970" y="f648"/>
                  <a:pt x="f970" y="f647"/>
                </a:cubicBezTo>
                <a:cubicBezTo>
                  <a:pt x="f969" y="f646"/>
                  <a:pt x="f969" y="f646"/>
                  <a:pt x="f969" y="f645"/>
                </a:cubicBezTo>
                <a:cubicBezTo>
                  <a:pt x="f968" y="f645"/>
                  <a:pt x="f968" y="f644"/>
                  <a:pt x="f968" y="f644"/>
                </a:cubicBezTo>
                <a:cubicBezTo>
                  <a:pt x="f968" y="f644"/>
                  <a:pt x="f968" y="f643"/>
                  <a:pt x="f967" y="f643"/>
                </a:cubicBezTo>
                <a:cubicBezTo>
                  <a:pt x="f967" y="f643"/>
                  <a:pt x="f967" y="f643"/>
                  <a:pt x="f967" y="f643"/>
                </a:cubicBezTo>
                <a:cubicBezTo>
                  <a:pt x="f966" y="f642"/>
                  <a:pt x="f966" y="f641"/>
                  <a:pt x="f966" y="f641"/>
                </a:cubicBezTo>
                <a:cubicBezTo>
                  <a:pt x="f967" y="f640"/>
                  <a:pt x="f967" y="f640"/>
                  <a:pt x="f967" y="f639"/>
                </a:cubicBezTo>
                <a:cubicBezTo>
                  <a:pt x="f967" y="f639"/>
                  <a:pt x="f968" y="f638"/>
                  <a:pt x="f968" y="f638"/>
                </a:cubicBezTo>
                <a:cubicBezTo>
                  <a:pt x="f968" y="f637"/>
                  <a:pt x="f968" y="f636"/>
                  <a:pt x="f968" y="f636"/>
                </a:cubicBezTo>
                <a:cubicBezTo>
                  <a:pt x="f969" y="f635"/>
                  <a:pt x="f970" y="f635"/>
                  <a:pt x="f970" y="f635"/>
                </a:cubicBezTo>
                <a:cubicBezTo>
                  <a:pt x="f969" y="f633"/>
                  <a:pt x="f969" y="f633"/>
                  <a:pt x="f968" y="f633"/>
                </a:cubicBezTo>
                <a:cubicBezTo>
                  <a:pt x="f968" y="f633"/>
                  <a:pt x="f968" y="f633"/>
                  <a:pt x="f967" y="f633"/>
                </a:cubicBezTo>
                <a:cubicBezTo>
                  <a:pt x="f967" y="f632"/>
                  <a:pt x="f966" y="f631"/>
                  <a:pt x="f966" y="f631"/>
                </a:cubicBezTo>
                <a:cubicBezTo>
                  <a:pt x="f967" y="f631"/>
                  <a:pt x="f967" y="f631"/>
                  <a:pt x="f968" y="f631"/>
                </a:cubicBezTo>
                <a:cubicBezTo>
                  <a:pt x="f968" y="f631"/>
                  <a:pt x="f968" y="f631"/>
                  <a:pt x="f969" y="f630"/>
                </a:cubicBezTo>
                <a:cubicBezTo>
                  <a:pt x="f969" y="f630"/>
                  <a:pt x="f970" y="f630"/>
                  <a:pt x="f971" y="f630"/>
                </a:cubicBezTo>
                <a:cubicBezTo>
                  <a:pt x="f971" y="f629"/>
                  <a:pt x="f971" y="f628"/>
                  <a:pt x="f971" y="f627"/>
                </a:cubicBezTo>
                <a:cubicBezTo>
                  <a:pt x="f970" y="f627"/>
                  <a:pt x="f970" y="f626"/>
                  <a:pt x="f970" y="f626"/>
                </a:cubicBezTo>
                <a:cubicBezTo>
                  <a:pt x="f970" y="f625"/>
                  <a:pt x="f969" y="f634"/>
                  <a:pt x="f968" y="f624"/>
                </a:cubicBezTo>
                <a:cubicBezTo>
                  <a:pt x="f968" y="f624"/>
                  <a:pt x="f967" y="f623"/>
                  <a:pt x="f967" y="f795"/>
                </a:cubicBezTo>
                <a:cubicBezTo>
                  <a:pt x="f967" y="f795"/>
                  <a:pt x="f967" y="f622"/>
                  <a:pt x="f966" y="f622"/>
                </a:cubicBezTo>
                <a:cubicBezTo>
                  <a:pt x="f966" y="f794"/>
                  <a:pt x="f966" y="f794"/>
                  <a:pt x="f965" y="f794"/>
                </a:cubicBezTo>
                <a:cubicBezTo>
                  <a:pt x="f964" y="f793"/>
                  <a:pt x="f963" y="f793"/>
                  <a:pt x="f962" y="f620"/>
                </a:cubicBezTo>
                <a:cubicBezTo>
                  <a:pt x="f960" y="f619"/>
                  <a:pt x="f959" y="f618"/>
                  <a:pt x="f957" y="f617"/>
                </a:cubicBezTo>
                <a:cubicBezTo>
                  <a:pt x="f956" y="f617"/>
                  <a:pt x="f955" y="f617"/>
                  <a:pt x="f954" y="f616"/>
                </a:cubicBezTo>
                <a:cubicBezTo>
                  <a:pt x="f954" y="f616"/>
                  <a:pt x="f953" y="f615"/>
                  <a:pt x="f953" y="f615"/>
                </a:cubicBezTo>
                <a:cubicBezTo>
                  <a:pt x="f953" y="f615"/>
                  <a:pt x="f953" y="f615"/>
                  <a:pt x="f953" y="f615"/>
                </a:cubicBezTo>
                <a:cubicBezTo>
                  <a:pt x="f952" y="f615"/>
                  <a:pt x="f952" y="f615"/>
                  <a:pt x="f952" y="f615"/>
                </a:cubicBezTo>
                <a:cubicBezTo>
                  <a:pt x="f952" y="f615"/>
                  <a:pt x="f951" y="f614"/>
                  <a:pt x="f951" y="f614"/>
                </a:cubicBezTo>
                <a:cubicBezTo>
                  <a:pt x="f950" y="f613"/>
                  <a:pt x="f950" y="f613"/>
                  <a:pt x="f949" y="f612"/>
                </a:cubicBezTo>
                <a:cubicBezTo>
                  <a:pt x="f948" y="f611"/>
                  <a:pt x="f947" y="f609"/>
                  <a:pt x="f946" y="f608"/>
                </a:cubicBezTo>
                <a:cubicBezTo>
                  <a:pt x="f944" y="f607"/>
                  <a:pt x="f942" y="f607"/>
                  <a:pt x="f941" y="f607"/>
                </a:cubicBezTo>
                <a:cubicBezTo>
                  <a:pt x="f940" y="f606"/>
                  <a:pt x="f939" y="f606"/>
                  <a:pt x="f938" y="f606"/>
                </a:cubicBezTo>
                <a:cubicBezTo>
                  <a:pt x="f938" y="f606"/>
                  <a:pt x="f937" y="f606"/>
                  <a:pt x="f937" y="f605"/>
                </a:cubicBezTo>
                <a:cubicBezTo>
                  <a:pt x="f936" y="f605"/>
                  <a:pt x="f936" y="f605"/>
                  <a:pt x="f935" y="f604"/>
                </a:cubicBezTo>
                <a:cubicBezTo>
                  <a:pt x="f934" y="f604"/>
                  <a:pt x="f934" y="f604"/>
                  <a:pt x="f934" y="f604"/>
                </a:cubicBezTo>
                <a:cubicBezTo>
                  <a:pt x="f933" y="f604"/>
                  <a:pt x="f931" y="f602"/>
                  <a:pt x="f931" y="f602"/>
                </a:cubicBezTo>
                <a:cubicBezTo>
                  <a:pt x="f932" y="f604"/>
                  <a:pt x="f930" y="f604"/>
                  <a:pt x="f929" y="f604"/>
                </a:cubicBezTo>
                <a:cubicBezTo>
                  <a:pt x="f929" y="f604"/>
                  <a:pt x="f928" y="f604"/>
                  <a:pt x="f928" y="f602"/>
                </a:cubicBezTo>
                <a:cubicBezTo>
                  <a:pt x="f927" y="f602"/>
                  <a:pt x="f927" y="f602"/>
                  <a:pt x="f926" y="f601"/>
                </a:cubicBezTo>
                <a:cubicBezTo>
                  <a:pt x="f925" y="f601"/>
                  <a:pt x="f925" y="f600"/>
                  <a:pt x="f924" y="f600"/>
                </a:cubicBezTo>
                <a:cubicBezTo>
                  <a:pt x="f924" y="f792"/>
                  <a:pt x="f923" y="f792"/>
                  <a:pt x="f922" y="f599"/>
                </a:cubicBezTo>
                <a:cubicBezTo>
                  <a:pt x="f922" y="f599"/>
                  <a:pt x="f921" y="f598"/>
                  <a:pt x="f921" y="f598"/>
                </a:cubicBezTo>
                <a:cubicBezTo>
                  <a:pt x="f920" y="f791"/>
                  <a:pt x="f919" y="f791"/>
                  <a:pt x="f918" y="f791"/>
                </a:cubicBezTo>
                <a:cubicBezTo>
                  <a:pt x="f918" y="f597"/>
                  <a:pt x="f917" y="f597"/>
                  <a:pt x="f916" y="f597"/>
                </a:cubicBezTo>
                <a:cubicBezTo>
                  <a:pt x="f916" y="f596"/>
                  <a:pt x="f915" y="f596"/>
                  <a:pt x="f915" y="f596"/>
                </a:cubicBezTo>
                <a:cubicBezTo>
                  <a:pt x="f915" y="f596"/>
                  <a:pt x="f914" y="f596"/>
                  <a:pt x="f914" y="f596"/>
                </a:cubicBezTo>
                <a:cubicBezTo>
                  <a:pt x="f913" y="f596"/>
                  <a:pt x="f913" y="f595"/>
                  <a:pt x="f913" y="f595"/>
                </a:cubicBezTo>
                <a:cubicBezTo>
                  <a:pt x="f912" y="f595"/>
                  <a:pt x="f912" y="f595"/>
                  <a:pt x="f911" y="f595"/>
                </a:cubicBezTo>
                <a:cubicBezTo>
                  <a:pt x="f909" y="f594"/>
                  <a:pt x="f910" y="f594"/>
                  <a:pt x="f908" y="f594"/>
                </a:cubicBezTo>
                <a:cubicBezTo>
                  <a:pt x="f907" y="f593"/>
                  <a:pt x="f905" y="f592"/>
                  <a:pt x="f904" y="f591"/>
                </a:cubicBezTo>
                <a:cubicBezTo>
                  <a:pt x="f902" y="f591"/>
                  <a:pt x="f901" y="f590"/>
                  <a:pt x="f899" y="f590"/>
                </a:cubicBezTo>
                <a:cubicBezTo>
                  <a:pt x="f897" y="f589"/>
                  <a:pt x="f895" y="f589"/>
                  <a:pt x="f894" y="f588"/>
                </a:cubicBezTo>
                <a:cubicBezTo>
                  <a:pt x="f893" y="f588"/>
                  <a:pt x="f892" y="f588"/>
                  <a:pt x="f891" y="f587"/>
                </a:cubicBezTo>
                <a:cubicBezTo>
                  <a:pt x="f891" y="f587"/>
                  <a:pt x="f889" y="f586"/>
                  <a:pt x="f889" y="f586"/>
                </a:cubicBezTo>
                <a:cubicBezTo>
                  <a:pt x="f889" y="f586"/>
                  <a:pt x="f890" y="f586"/>
                  <a:pt x="f890" y="f585"/>
                </a:cubicBezTo>
                <a:cubicBezTo>
                  <a:pt x="f888" y="f585"/>
                  <a:pt x="f886" y="f585"/>
                  <a:pt x="f885" y="f584"/>
                </a:cubicBezTo>
                <a:cubicBezTo>
                  <a:pt x="f885" y="f584"/>
                  <a:pt x="f884" y="f583"/>
                  <a:pt x="f883" y="f583"/>
                </a:cubicBezTo>
                <a:cubicBezTo>
                  <a:pt x="f868" y="f583"/>
                  <a:pt x="f868" y="f583"/>
                  <a:pt x="f867" y="f582"/>
                </a:cubicBezTo>
                <a:cubicBezTo>
                  <a:pt x="f866" y="f582"/>
                  <a:pt x="f866" y="f581"/>
                  <a:pt x="f865" y="f581"/>
                </a:cubicBezTo>
                <a:cubicBezTo>
                  <a:pt x="f864" y="f581"/>
                  <a:pt x="f863" y="f581"/>
                  <a:pt x="f862" y="f581"/>
                </a:cubicBezTo>
                <a:cubicBezTo>
                  <a:pt x="f861" y="f581"/>
                  <a:pt x="f860" y="f581"/>
                  <a:pt x="f860" y="f581"/>
                </a:cubicBezTo>
                <a:cubicBezTo>
                  <a:pt x="f859" y="f581"/>
                  <a:pt x="f859" y="f580"/>
                  <a:pt x="f858" y="f579"/>
                </a:cubicBezTo>
                <a:cubicBezTo>
                  <a:pt x="f856" y="f579"/>
                  <a:pt x="f855" y="f578"/>
                  <a:pt x="f853" y="f578"/>
                </a:cubicBezTo>
                <a:cubicBezTo>
                  <a:pt x="f870" y="f578"/>
                  <a:pt x="f870" y="f578"/>
                  <a:pt x="f852" y="f578"/>
                </a:cubicBezTo>
                <a:cubicBezTo>
                  <a:pt x="f851" y="f578"/>
                  <a:pt x="f851" y="f578"/>
                  <a:pt x="f850" y="f579"/>
                </a:cubicBezTo>
                <a:cubicBezTo>
                  <a:pt x="f850" y="f579"/>
                  <a:pt x="f849" y="f579"/>
                  <a:pt x="f849" y="f579"/>
                </a:cubicBezTo>
                <a:cubicBezTo>
                  <a:pt x="f848" y="f579"/>
                  <a:pt x="f848" y="f580"/>
                  <a:pt x="f847" y="f580"/>
                </a:cubicBezTo>
                <a:cubicBezTo>
                  <a:pt x="f846" y="f580"/>
                  <a:pt x="f846" y="f581"/>
                  <a:pt x="f845" y="f581"/>
                </a:cubicBezTo>
                <a:cubicBezTo>
                  <a:pt x="f844" y="f581"/>
                  <a:pt x="f843" y="f581"/>
                  <a:pt x="f842" y="f582"/>
                </a:cubicBezTo>
                <a:cubicBezTo>
                  <a:pt x="f840" y="f583"/>
                  <a:pt x="f839" y="f585"/>
                  <a:pt x="f836" y="f584"/>
                </a:cubicBezTo>
                <a:cubicBezTo>
                  <a:pt x="f836" y="f584"/>
                  <a:pt x="f834" y="f584"/>
                  <a:pt x="f835" y="f585"/>
                </a:cubicBezTo>
                <a:cubicBezTo>
                  <a:pt x="f835" y="f585"/>
                  <a:pt x="f836" y="f585"/>
                  <a:pt x="f837" y="f585"/>
                </a:cubicBezTo>
                <a:cubicBezTo>
                  <a:pt x="f837" y="f585"/>
                  <a:pt x="f837" y="f585"/>
                  <a:pt x="f836" y="f586"/>
                </a:cubicBezTo>
                <a:cubicBezTo>
                  <a:pt x="f836" y="f586"/>
                  <a:pt x="f836" y="f586"/>
                  <a:pt x="f835" y="f586"/>
                </a:cubicBezTo>
                <a:cubicBezTo>
                  <a:pt x="f834" y="f587"/>
                  <a:pt x="f835" y="f585"/>
                  <a:pt x="f834" y="f585"/>
                </a:cubicBezTo>
                <a:cubicBezTo>
                  <a:pt x="f833" y="f585"/>
                  <a:pt x="f833" y="f586"/>
                  <a:pt x="f832" y="f586"/>
                </a:cubicBezTo>
                <a:cubicBezTo>
                  <a:pt x="f832" y="f585"/>
                  <a:pt x="f834" y="f585"/>
                  <a:pt x="f834" y="f584"/>
                </a:cubicBezTo>
                <a:cubicBezTo>
                  <a:pt x="f833" y="f584"/>
                  <a:pt x="f832" y="f585"/>
                  <a:pt x="f831" y="f585"/>
                </a:cubicBezTo>
                <a:cubicBezTo>
                  <a:pt x="f831" y="f585"/>
                  <a:pt x="f830" y="f584"/>
                  <a:pt x="f830" y="f584"/>
                </a:cubicBezTo>
                <a:cubicBezTo>
                  <a:pt x="f829" y="f584"/>
                  <a:pt x="f829" y="f584"/>
                  <a:pt x="f828" y="f584"/>
                </a:cubicBezTo>
                <a:cubicBezTo>
                  <a:pt x="f828" y="f584"/>
                  <a:pt x="f828" y="f584"/>
                  <a:pt x="f827" y="f584"/>
                </a:cubicBezTo>
                <a:cubicBezTo>
                  <a:pt x="f827" y="f583"/>
                  <a:pt x="f825" y="f582"/>
                  <a:pt x="f826" y="f583"/>
                </a:cubicBezTo>
                <a:cubicBezTo>
                  <a:pt x="f826" y="f583"/>
                  <a:pt x="f827" y="f584"/>
                  <a:pt x="f827" y="f584"/>
                </a:cubicBezTo>
                <a:cubicBezTo>
                  <a:pt x="f828" y="f585"/>
                  <a:pt x="f829" y="f584"/>
                  <a:pt x="f829" y="f585"/>
                </a:cubicBezTo>
                <a:cubicBezTo>
                  <a:pt x="f828" y="f586"/>
                  <a:pt x="f827" y="f584"/>
                  <a:pt x="f826" y="f584"/>
                </a:cubicBezTo>
                <a:cubicBezTo>
                  <a:pt x="f825" y="f583"/>
                  <a:pt x="f825" y="f583"/>
                  <a:pt x="f824" y="f583"/>
                </a:cubicBezTo>
                <a:cubicBezTo>
                  <a:pt x="f824" y="f582"/>
                  <a:pt x="f824" y="f582"/>
                  <a:pt x="f823" y="f582"/>
                </a:cubicBezTo>
                <a:cubicBezTo>
                  <a:pt x="f823" y="f581"/>
                  <a:pt x="f822" y="f581"/>
                  <a:pt x="f822" y="f581"/>
                </a:cubicBezTo>
                <a:cubicBezTo>
                  <a:pt x="f871" y="f580"/>
                  <a:pt x="f821" y="f579"/>
                  <a:pt x="f821" y="f579"/>
                </a:cubicBezTo>
                <a:cubicBezTo>
                  <a:pt x="f872" y="f578"/>
                  <a:pt x="f820" y="f578"/>
                  <a:pt x="f820" y="f578"/>
                </a:cubicBezTo>
                <a:cubicBezTo>
                  <a:pt x="f873" y="f577"/>
                  <a:pt x="f873" y="f577"/>
                  <a:pt x="f819" y="f576"/>
                </a:cubicBezTo>
                <a:cubicBezTo>
                  <a:pt x="f818" y="f575"/>
                  <a:pt x="f818" y="f575"/>
                  <a:pt x="f817" y="f574"/>
                </a:cubicBezTo>
                <a:cubicBezTo>
                  <a:pt x="f817" y="f574"/>
                  <a:pt x="f816" y="f573"/>
                  <a:pt x="f816" y="f573"/>
                </a:cubicBezTo>
                <a:cubicBezTo>
                  <a:pt x="f293" y="f573"/>
                  <a:pt x="f293" y="f571"/>
                  <a:pt x="f291" y="f570"/>
                </a:cubicBezTo>
                <a:cubicBezTo>
                  <a:pt x="f288" y="f569"/>
                  <a:pt x="f288" y="f569"/>
                  <a:pt x="f285" y="f568"/>
                </a:cubicBezTo>
                <a:cubicBezTo>
                  <a:pt x="f285" y="f568"/>
                  <a:pt x="f285" y="f568"/>
                  <a:pt x="f299" y="f567"/>
                </a:cubicBezTo>
                <a:cubicBezTo>
                  <a:pt x="f299" y="f567"/>
                  <a:pt x="f299" y="f567"/>
                  <a:pt x="f299" y="f566"/>
                </a:cubicBezTo>
                <a:cubicBezTo>
                  <a:pt x="f815" y="f566"/>
                  <a:pt x="f815" y="f566"/>
                  <a:pt x="f815" y="f566"/>
                </a:cubicBezTo>
                <a:cubicBezTo>
                  <a:pt x="f814" y="f565"/>
                  <a:pt x="f814" y="f565"/>
                  <a:pt x="f814" y="f565"/>
                </a:cubicBezTo>
                <a:cubicBezTo>
                  <a:pt x="f813" y="f564"/>
                  <a:pt x="f813" y="f564"/>
                  <a:pt x="f812" y="f564"/>
                </a:cubicBezTo>
                <a:cubicBezTo>
                  <a:pt x="f811" y="f563"/>
                  <a:pt x="f810" y="f562"/>
                  <a:pt x="f809" y="f561"/>
                </a:cubicBezTo>
                <a:cubicBezTo>
                  <a:pt x="f808" y="f560"/>
                  <a:pt x="f808" y="f560"/>
                  <a:pt x="f807" y="f560"/>
                </a:cubicBezTo>
                <a:cubicBezTo>
                  <a:pt x="f806" y="f559"/>
                  <a:pt x="f805" y="f559"/>
                  <a:pt x="f300" y="f559"/>
                </a:cubicBezTo>
                <a:cubicBezTo>
                  <a:pt x="f301" y="f559"/>
                  <a:pt x="f280" y="f741"/>
                  <a:pt x="f804" y="f741"/>
                </a:cubicBezTo>
                <a:cubicBezTo>
                  <a:pt x="f802" y="f741"/>
                  <a:pt x="f282" y="f741"/>
                  <a:pt x="f281" y="f741"/>
                </a:cubicBezTo>
                <a:cubicBezTo>
                  <a:pt x="f801" y="f741"/>
                  <a:pt x="f800" y="f741"/>
                  <a:pt x="f800" y="f558"/>
                </a:cubicBezTo>
                <a:cubicBezTo>
                  <a:pt x="f799" y="f558"/>
                  <a:pt x="f799" y="f557"/>
                  <a:pt x="f798" y="f557"/>
                </a:cubicBezTo>
                <a:cubicBezTo>
                  <a:pt x="f326" y="f557"/>
                  <a:pt x="f325" y="f557"/>
                  <a:pt x="f325" y="f556"/>
                </a:cubicBezTo>
                <a:cubicBezTo>
                  <a:pt x="f303" y="f556"/>
                  <a:pt x="f307" y="f556"/>
                  <a:pt x="f310" y="f555"/>
                </a:cubicBezTo>
                <a:cubicBezTo>
                  <a:pt x="f310" y="f555"/>
                  <a:pt x="f314" y="f554"/>
                  <a:pt x="f317" y="f554"/>
                </a:cubicBezTo>
                <a:cubicBezTo>
                  <a:pt x="f321" y="f554"/>
                  <a:pt x="f797" y="f554"/>
                  <a:pt x="f796" y="f553"/>
                </a:cubicBezTo>
                <a:cubicBezTo>
                  <a:pt x="f298" y="f553"/>
                  <a:pt x="f284" y="f553"/>
                  <a:pt x="f286" y="f552"/>
                </a:cubicBezTo>
                <a:cubicBezTo>
                  <a:pt x="f287" y="f552"/>
                  <a:pt x="f287" y="f552"/>
                  <a:pt x="f289" y="f551"/>
                </a:cubicBezTo>
                <a:cubicBezTo>
                  <a:pt x="f290" y="f551"/>
                  <a:pt x="f290" y="f551"/>
                  <a:pt x="f292" y="f551"/>
                </a:cubicBezTo>
                <a:cubicBezTo>
                  <a:pt x="f294" y="f551"/>
                  <a:pt x="f296" y="f551"/>
                  <a:pt x="f295" y="f551"/>
                </a:cubicBezTo>
                <a:cubicBezTo>
                  <a:pt x="f790" y="f551"/>
                  <a:pt x="f790" y="f550"/>
                  <a:pt x="f789" y="f550"/>
                </a:cubicBezTo>
                <a:cubicBezTo>
                  <a:pt x="f788" y="f550"/>
                  <a:pt x="f787" y="f550"/>
                  <a:pt x="f786" y="f550"/>
                </a:cubicBezTo>
                <a:cubicBezTo>
                  <a:pt x="f785" y="f550"/>
                  <a:pt x="f784" y="f550"/>
                  <a:pt x="f784" y="f552"/>
                </a:cubicBezTo>
                <a:cubicBezTo>
                  <a:pt x="f784" y="f552"/>
                  <a:pt x="f784" y="f553"/>
                  <a:pt x="f783" y="f553"/>
                </a:cubicBezTo>
                <a:cubicBezTo>
                  <a:pt x="f783" y="f553"/>
                  <a:pt x="f782" y="f554"/>
                  <a:pt x="f781" y="f553"/>
                </a:cubicBezTo>
                <a:cubicBezTo>
                  <a:pt x="f781" y="f553"/>
                  <a:pt x="f780" y="f553"/>
                  <a:pt x="f780" y="f553"/>
                </a:cubicBezTo>
                <a:cubicBezTo>
                  <a:pt x="f779" y="f553"/>
                  <a:pt x="f779" y="f553"/>
                  <a:pt x="f779" y="f552"/>
                </a:cubicBezTo>
                <a:cubicBezTo>
                  <a:pt x="f779" y="f552"/>
                  <a:pt x="f780" y="f552"/>
                  <a:pt x="f780" y="f552"/>
                </a:cubicBezTo>
                <a:cubicBezTo>
                  <a:pt x="f780" y="f552"/>
                  <a:pt x="f780" y="f551"/>
                  <a:pt x="f780" y="f551"/>
                </a:cubicBezTo>
                <a:cubicBezTo>
                  <a:pt x="f780" y="f551"/>
                  <a:pt x="f780" y="f551"/>
                  <a:pt x="f780" y="f551"/>
                </a:cubicBezTo>
                <a:cubicBezTo>
                  <a:pt x="f779" y="f551"/>
                  <a:pt x="f779" y="f550"/>
                  <a:pt x="f779" y="f550"/>
                </a:cubicBezTo>
                <a:cubicBezTo>
                  <a:pt x="f779" y="f550"/>
                  <a:pt x="f779" y="f550"/>
                  <a:pt x="f778" y="f550"/>
                </a:cubicBezTo>
                <a:cubicBezTo>
                  <a:pt x="f778" y="f549"/>
                  <a:pt x="f778" y="f549"/>
                  <a:pt x="f778" y="f549"/>
                </a:cubicBezTo>
                <a:cubicBezTo>
                  <a:pt x="f778" y="f548"/>
                  <a:pt x="f777" y="f548"/>
                  <a:pt x="f778" y="f548"/>
                </a:cubicBezTo>
                <a:cubicBezTo>
                  <a:pt x="f778" y="f547"/>
                  <a:pt x="f778" y="f547"/>
                  <a:pt x="f778" y="f547"/>
                </a:cubicBezTo>
                <a:cubicBezTo>
                  <a:pt x="f779" y="f547"/>
                  <a:pt x="f779" y="f548"/>
                  <a:pt x="f779" y="f548"/>
                </a:cubicBezTo>
                <a:cubicBezTo>
                  <a:pt x="f779" y="f548"/>
                  <a:pt x="f779" y="f548"/>
                  <a:pt x="f779" y="f548"/>
                </a:cubicBezTo>
                <a:cubicBezTo>
                  <a:pt x="f780" y="f548"/>
                  <a:pt x="f780" y="f549"/>
                  <a:pt x="f780" y="f549"/>
                </a:cubicBezTo>
                <a:cubicBezTo>
                  <a:pt x="f780" y="f549"/>
                  <a:pt x="f781" y="f549"/>
                  <a:pt x="f781" y="f549"/>
                </a:cubicBezTo>
                <a:cubicBezTo>
                  <a:pt x="f781" y="f548"/>
                  <a:pt x="f782" y="f548"/>
                  <a:pt x="f782" y="f548"/>
                </a:cubicBezTo>
                <a:cubicBezTo>
                  <a:pt x="f782" y="f548"/>
                  <a:pt x="f782" y="f547"/>
                  <a:pt x="f781" y="f546"/>
                </a:cubicBezTo>
                <a:cubicBezTo>
                  <a:pt x="f781" y="f546"/>
                  <a:pt x="f781" y="f546"/>
                  <a:pt x="f780" y="f546"/>
                </a:cubicBezTo>
                <a:cubicBezTo>
                  <a:pt x="f780" y="f546"/>
                  <a:pt x="f780" y="f545"/>
                  <a:pt x="f780" y="f545"/>
                </a:cubicBezTo>
                <a:cubicBezTo>
                  <a:pt x="f779" y="f545"/>
                  <a:pt x="f779" y="f545"/>
                  <a:pt x="f779" y="f545"/>
                </a:cubicBezTo>
                <a:cubicBezTo>
                  <a:pt x="f778" y="f544"/>
                  <a:pt x="f778" y="f543"/>
                  <a:pt x="f777" y="f543"/>
                </a:cubicBezTo>
                <a:cubicBezTo>
                  <a:pt x="f776" y="f542"/>
                  <a:pt x="f775" y="f541"/>
                  <a:pt x="f773" y="f672"/>
                </a:cubicBezTo>
                <a:cubicBezTo>
                  <a:pt x="f773" y="f672"/>
                  <a:pt x="f772" y="f672"/>
                  <a:pt x="f772" y="f540"/>
                </a:cubicBezTo>
                <a:cubicBezTo>
                  <a:pt x="f771" y="f539"/>
                  <a:pt x="f771" y="f536"/>
                  <a:pt x="f771" y="f536"/>
                </a:cubicBezTo>
                <a:cubicBezTo>
                  <a:pt x="f770" y="f534"/>
                  <a:pt x="f769" y="f533"/>
                  <a:pt x="f768" y="f532"/>
                </a:cubicBezTo>
                <a:cubicBezTo>
                  <a:pt x="f768" y="f532"/>
                  <a:pt x="f767" y="f531"/>
                  <a:pt x="f767" y="f531"/>
                </a:cubicBezTo>
                <a:cubicBezTo>
                  <a:pt x="f767" y="f531"/>
                  <a:pt x="f766" y="f531"/>
                  <a:pt x="f766" y="f531"/>
                </a:cubicBezTo>
                <a:cubicBezTo>
                  <a:pt x="f765" y="f530"/>
                  <a:pt x="f765" y="f529"/>
                  <a:pt x="f764" y="f529"/>
                </a:cubicBezTo>
                <a:cubicBezTo>
                  <a:pt x="f764" y="f528"/>
                  <a:pt x="f763" y="f528"/>
                  <a:pt x="f762" y="f528"/>
                </a:cubicBezTo>
                <a:cubicBezTo>
                  <a:pt x="f762" y="f527"/>
                  <a:pt x="f762" y="f527"/>
                  <a:pt x="f762" y="f527"/>
                </a:cubicBezTo>
                <a:cubicBezTo>
                  <a:pt x="f761" y="f527"/>
                  <a:pt x="f761" y="f526"/>
                  <a:pt x="f761" y="f526"/>
                </a:cubicBezTo>
                <a:cubicBezTo>
                  <a:pt x="f761" y="f526"/>
                  <a:pt x="f761" y="f526"/>
                  <a:pt x="f760" y="f526"/>
                </a:cubicBezTo>
                <a:cubicBezTo>
                  <a:pt x="f760" y="f525"/>
                  <a:pt x="f760" y="f525"/>
                  <a:pt x="f760" y="f525"/>
                </a:cubicBezTo>
                <a:cubicBezTo>
                  <a:pt x="f760" y="f524"/>
                  <a:pt x="f761" y="f524"/>
                  <a:pt x="f762" y="f523"/>
                </a:cubicBezTo>
                <a:cubicBezTo>
                  <a:pt x="f762" y="f523"/>
                  <a:pt x="f762" y="f523"/>
                  <a:pt x="f762" y="f523"/>
                </a:cubicBezTo>
                <a:cubicBezTo>
                  <a:pt x="f762" y="f522"/>
                  <a:pt x="f762" y="f523"/>
                  <a:pt x="f761" y="f523"/>
                </a:cubicBezTo>
                <a:cubicBezTo>
                  <a:pt x="f761" y="f522"/>
                  <a:pt x="f761" y="f522"/>
                  <a:pt x="f761" y="f522"/>
                </a:cubicBezTo>
                <a:cubicBezTo>
                  <a:pt x="f760" y="f522"/>
                  <a:pt x="f760" y="f522"/>
                  <a:pt x="f759" y="f522"/>
                </a:cubicBezTo>
                <a:cubicBezTo>
                  <a:pt x="f759" y="f521"/>
                  <a:pt x="f759" y="f520"/>
                  <a:pt x="f759" y="f520"/>
                </a:cubicBezTo>
                <a:cubicBezTo>
                  <a:pt x="f759" y="f519"/>
                  <a:pt x="f760" y="f519"/>
                  <a:pt x="f761" y="f518"/>
                </a:cubicBezTo>
                <a:cubicBezTo>
                  <a:pt x="f761" y="f518"/>
                  <a:pt x="f760" y="f517"/>
                  <a:pt x="f760" y="f516"/>
                </a:cubicBezTo>
                <a:cubicBezTo>
                  <a:pt x="f760" y="f511"/>
                  <a:pt x="f760" y="f511"/>
                  <a:pt x="f760" y="f510"/>
                </a:cubicBezTo>
                <a:cubicBezTo>
                  <a:pt x="f760" y="f510"/>
                  <a:pt x="f760" y="f509"/>
                  <a:pt x="f760" y="f508"/>
                </a:cubicBezTo>
                <a:cubicBezTo>
                  <a:pt x="f759" y="f508"/>
                  <a:pt x="f759" y="f508"/>
                  <a:pt x="f758" y="f507"/>
                </a:cubicBezTo>
                <a:cubicBezTo>
                  <a:pt x="f757" y="f507"/>
                  <a:pt x="f757" y="f507"/>
                  <a:pt x="f756" y="f506"/>
                </a:cubicBezTo>
                <a:cubicBezTo>
                  <a:pt x="f755" y="f506"/>
                  <a:pt x="f755" y="f506"/>
                  <a:pt x="f754" y="f505"/>
                </a:cubicBezTo>
                <a:cubicBezTo>
                  <a:pt x="f754" y="f505"/>
                  <a:pt x="f753" y="f504"/>
                  <a:pt x="f753" y="f503"/>
                </a:cubicBezTo>
                <a:cubicBezTo>
                  <a:pt x="f752" y="f503"/>
                  <a:pt x="f752" y="f505"/>
                  <a:pt x="f752" y="f505"/>
                </a:cubicBezTo>
                <a:cubicBezTo>
                  <a:pt x="f752" y="f505"/>
                  <a:pt x="f751" y="f506"/>
                  <a:pt x="f751" y="f506"/>
                </a:cubicBezTo>
                <a:cubicBezTo>
                  <a:pt x="f751" y="f506"/>
                  <a:pt x="f874" y="f506"/>
                  <a:pt x="f874" y="f506"/>
                </a:cubicBezTo>
                <a:cubicBezTo>
                  <a:pt x="f874" y="f507"/>
                  <a:pt x="f751" y="f507"/>
                  <a:pt x="f752" y="f507"/>
                </a:cubicBezTo>
                <a:cubicBezTo>
                  <a:pt x="f753" y="f508"/>
                  <a:pt x="f753" y="f508"/>
                  <a:pt x="f753" y="f509"/>
                </a:cubicBezTo>
                <a:cubicBezTo>
                  <a:pt x="f753" y="f509"/>
                  <a:pt x="f754" y="f510"/>
                  <a:pt x="f754" y="f511"/>
                </a:cubicBezTo>
                <a:cubicBezTo>
                  <a:pt x="f754" y="f511"/>
                  <a:pt x="f754" y="f511"/>
                  <a:pt x="f753" y="f511"/>
                </a:cubicBezTo>
                <a:cubicBezTo>
                  <a:pt x="f753" y="f510"/>
                  <a:pt x="f753" y="f510"/>
                  <a:pt x="f752" y="f510"/>
                </a:cubicBezTo>
                <a:cubicBezTo>
                  <a:pt x="f751" y="f510"/>
                  <a:pt x="f751" y="f510"/>
                  <a:pt x="f874" y="f509"/>
                </a:cubicBezTo>
                <a:cubicBezTo>
                  <a:pt x="f874" y="f509"/>
                  <a:pt x="f750" y="f509"/>
                  <a:pt x="f749" y="f508"/>
                </a:cubicBezTo>
                <a:cubicBezTo>
                  <a:pt x="f749" y="f507"/>
                  <a:pt x="f749" y="f507"/>
                  <a:pt x="f749" y="f506"/>
                </a:cubicBezTo>
                <a:cubicBezTo>
                  <a:pt x="f749" y="f505"/>
                  <a:pt x="f749" y="f504"/>
                  <a:pt x="f881" y="f504"/>
                </a:cubicBezTo>
                <a:cubicBezTo>
                  <a:pt x="f748" y="f504"/>
                  <a:pt x="f748" y="f503"/>
                  <a:pt x="f747" y="f503"/>
                </a:cubicBezTo>
                <a:cubicBezTo>
                  <a:pt x="f746" y="f503"/>
                  <a:pt x="f746" y="f503"/>
                  <a:pt x="f745" y="f503"/>
                </a:cubicBezTo>
                <a:cubicBezTo>
                  <a:pt x="f744" y="f502"/>
                  <a:pt x="f744" y="f502"/>
                  <a:pt x="f743" y="f501"/>
                </a:cubicBezTo>
                <a:cubicBezTo>
                  <a:pt x="f742" y="f501"/>
                  <a:pt x="f742" y="f501"/>
                  <a:pt x="f740" y="f500"/>
                </a:cubicBezTo>
                <a:cubicBezTo>
                  <a:pt x="f740" y="f500"/>
                  <a:pt x="f739" y="f500"/>
                  <a:pt x="f739" y="f512"/>
                </a:cubicBezTo>
                <a:cubicBezTo>
                  <a:pt x="f738" y="f512"/>
                  <a:pt x="f737" y="f499"/>
                  <a:pt x="f737" y="f498"/>
                </a:cubicBezTo>
                <a:cubicBezTo>
                  <a:pt x="f737" y="f497"/>
                  <a:pt x="f737" y="f497"/>
                  <a:pt x="f737" y="f496"/>
                </a:cubicBezTo>
                <a:cubicBezTo>
                  <a:pt x="f737" y="f496"/>
                  <a:pt x="f737" y="f495"/>
                  <a:pt x="f737" y="f495"/>
                </a:cubicBezTo>
                <a:cubicBezTo>
                  <a:pt x="f738" y="f495"/>
                  <a:pt x="f738" y="f495"/>
                  <a:pt x="f738" y="f494"/>
                </a:cubicBezTo>
                <a:cubicBezTo>
                  <a:pt x="f738" y="f493"/>
                  <a:pt x="f737" y="f493"/>
                  <a:pt x="f737" y="f492"/>
                </a:cubicBezTo>
                <a:cubicBezTo>
                  <a:pt x="f736" y="f492"/>
                  <a:pt x="f736" y="f492"/>
                  <a:pt x="f735" y="f491"/>
                </a:cubicBezTo>
                <a:cubicBezTo>
                  <a:pt x="f735" y="f491"/>
                  <a:pt x="f734" y="f491"/>
                  <a:pt x="f734" y="f491"/>
                </a:cubicBezTo>
                <a:cubicBezTo>
                  <a:pt x="f734" y="f491"/>
                  <a:pt x="f329" y="f491"/>
                  <a:pt x="f329" y="f491"/>
                </a:cubicBezTo>
                <a:cubicBezTo>
                  <a:pt x="f328" y="f491"/>
                  <a:pt x="f734" y="f492"/>
                  <a:pt x="f734" y="f492"/>
                </a:cubicBezTo>
                <a:cubicBezTo>
                  <a:pt x="f734" y="f493"/>
                  <a:pt x="f734" y="f493"/>
                  <a:pt x="f734" y="f493"/>
                </a:cubicBezTo>
                <a:cubicBezTo>
                  <a:pt x="f734" y="f494"/>
                  <a:pt x="f735" y="f494"/>
                  <a:pt x="f735" y="f494"/>
                </a:cubicBezTo>
                <a:cubicBezTo>
                  <a:pt x="f735" y="f495"/>
                  <a:pt x="f329" y="f494"/>
                  <a:pt x="f328" y="f494"/>
                </a:cubicBezTo>
                <a:cubicBezTo>
                  <a:pt x="f328" y="f494"/>
                  <a:pt x="f328" y="f494"/>
                  <a:pt x="f328" y="f494"/>
                </a:cubicBezTo>
                <a:cubicBezTo>
                  <a:pt x="f328" y="f494"/>
                  <a:pt x="f328" y="f494"/>
                  <a:pt x="f327" y="f494"/>
                </a:cubicBezTo>
                <a:cubicBezTo>
                  <a:pt x="f327" y="f493"/>
                  <a:pt x="f327" y="f493"/>
                  <a:pt x="f327" y="f492"/>
                </a:cubicBezTo>
                <a:cubicBezTo>
                  <a:pt x="f327" y="f492"/>
                  <a:pt x="f327" y="f492"/>
                  <a:pt x="f327" y="f491"/>
                </a:cubicBezTo>
                <a:cubicBezTo>
                  <a:pt x="f327" y="f490"/>
                  <a:pt x="f327" y="f490"/>
                  <a:pt x="f302" y="f489"/>
                </a:cubicBezTo>
                <a:cubicBezTo>
                  <a:pt x="f302" y="f489"/>
                  <a:pt x="f302" y="f488"/>
                  <a:pt x="f304" y="f488"/>
                </a:cubicBezTo>
                <a:cubicBezTo>
                  <a:pt x="f304" y="f513"/>
                  <a:pt x="f304" y="f513"/>
                  <a:pt x="f304" y="f513"/>
                </a:cubicBezTo>
                <a:cubicBezTo>
                  <a:pt x="f304" y="f487"/>
                  <a:pt x="f304" y="f487"/>
                  <a:pt x="f304" y="f487"/>
                </a:cubicBezTo>
                <a:cubicBezTo>
                  <a:pt x="f305" y="f487"/>
                  <a:pt x="f304" y="f513"/>
                  <a:pt x="f305" y="f513"/>
                </a:cubicBezTo>
                <a:cubicBezTo>
                  <a:pt x="f305" y="f488"/>
                  <a:pt x="f305" y="f488"/>
                  <a:pt x="f306" y="f488"/>
                </a:cubicBezTo>
                <a:cubicBezTo>
                  <a:pt x="f306" y="f489"/>
                  <a:pt x="f306" y="f490"/>
                  <a:pt x="f308" y="f490"/>
                </a:cubicBezTo>
                <a:cubicBezTo>
                  <a:pt x="f308" y="f490"/>
                  <a:pt x="f309" y="f490"/>
                  <a:pt x="f311" y="f490"/>
                </a:cubicBezTo>
                <a:cubicBezTo>
                  <a:pt x="f312" y="f490"/>
                  <a:pt x="f312" y="f491"/>
                  <a:pt x="f313" y="f490"/>
                </a:cubicBezTo>
                <a:cubicBezTo>
                  <a:pt x="f316" y="f490"/>
                  <a:pt x="f315" y="f489"/>
                  <a:pt x="f315" y="f489"/>
                </a:cubicBezTo>
                <a:cubicBezTo>
                  <a:pt x="f316" y="f488"/>
                  <a:pt x="f318" y="f489"/>
                  <a:pt x="f319" y="f489"/>
                </a:cubicBezTo>
                <a:cubicBezTo>
                  <a:pt x="f320" y="f490"/>
                  <a:pt x="f320" y="f489"/>
                  <a:pt x="f320" y="f488"/>
                </a:cubicBezTo>
                <a:cubicBezTo>
                  <a:pt x="f322" y="f488"/>
                  <a:pt x="f322" y="f489"/>
                  <a:pt x="f322" y="f489"/>
                </a:cubicBezTo>
                <a:cubicBezTo>
                  <a:pt x="f323" y="f489"/>
                  <a:pt x="f323" y="f488"/>
                  <a:pt x="f323" y="f488"/>
                </a:cubicBezTo>
                <a:cubicBezTo>
                  <a:pt x="f323" y="f513"/>
                  <a:pt x="f323" y="f513"/>
                  <a:pt x="f324" y="f513"/>
                </a:cubicBezTo>
                <a:cubicBezTo>
                  <a:pt x="f324" y="f487"/>
                  <a:pt x="f324" y="f487"/>
                  <a:pt x="f324" y="f487"/>
                </a:cubicBezTo>
                <a:cubicBezTo>
                  <a:pt x="f324" y="f486"/>
                  <a:pt x="f324" y="f486"/>
                  <a:pt x="f733" y="f486"/>
                </a:cubicBezTo>
                <a:cubicBezTo>
                  <a:pt x="f733" y="f486"/>
                  <a:pt x="f733" y="f485"/>
                  <a:pt x="f733" y="f485"/>
                </a:cubicBezTo>
                <a:cubicBezTo>
                  <a:pt x="f733" y="f485"/>
                  <a:pt x="f732" y="f484"/>
                  <a:pt x="f732" y="f484"/>
                </a:cubicBezTo>
                <a:cubicBezTo>
                  <a:pt x="f732" y="f484"/>
                  <a:pt x="f732" y="f484"/>
                  <a:pt x="f732" y="f484"/>
                </a:cubicBezTo>
                <a:cubicBezTo>
                  <a:pt x="f731" y="f484"/>
                  <a:pt x="f731" y="f484"/>
                  <a:pt x="f731" y="f484"/>
                </a:cubicBezTo>
                <a:cubicBezTo>
                  <a:pt x="f730" y="f484"/>
                  <a:pt x="f730" y="f484"/>
                  <a:pt x="f730" y="f484"/>
                </a:cubicBezTo>
                <a:cubicBezTo>
                  <a:pt x="f730" y="f603"/>
                  <a:pt x="f730" y="f603"/>
                  <a:pt x="f730" y="f603"/>
                </a:cubicBezTo>
                <a:cubicBezTo>
                  <a:pt x="f729" y="f603"/>
                  <a:pt x="f729" y="f603"/>
                  <a:pt x="f729" y="f484"/>
                </a:cubicBezTo>
                <a:cubicBezTo>
                  <a:pt x="f729" y="f484"/>
                  <a:pt x="f730" y="f485"/>
                  <a:pt x="f729" y="f486"/>
                </a:cubicBezTo>
                <a:cubicBezTo>
                  <a:pt x="f729" y="f486"/>
                  <a:pt x="f728" y="f486"/>
                  <a:pt x="f728" y="f486"/>
                </a:cubicBezTo>
                <a:cubicBezTo>
                  <a:pt x="f727" y="f486"/>
                  <a:pt x="f727" y="f485"/>
                  <a:pt x="f727" y="f485"/>
                </a:cubicBezTo>
                <a:cubicBezTo>
                  <a:pt x="f727" y="f484"/>
                  <a:pt x="f727" y="f484"/>
                  <a:pt x="f727" y="f484"/>
                </a:cubicBezTo>
                <a:cubicBezTo>
                  <a:pt x="f727" y="f484"/>
                  <a:pt x="f727" y="f603"/>
                  <a:pt x="f727" y="f603"/>
                </a:cubicBezTo>
                <a:cubicBezTo>
                  <a:pt x="f726" y="f483"/>
                  <a:pt x="f726" y="f483"/>
                  <a:pt x="f726" y="f482"/>
                </a:cubicBezTo>
                <a:cubicBezTo>
                  <a:pt x="f725" y="f482"/>
                  <a:pt x="f726" y="f481"/>
                  <a:pt x="f726" y="f481"/>
                </a:cubicBezTo>
                <a:cubicBezTo>
                  <a:pt x="f726" y="f479"/>
                  <a:pt x="f726" y="f479"/>
                  <a:pt x="f725" y="f479"/>
                </a:cubicBezTo>
                <a:cubicBezTo>
                  <a:pt x="f724" y="f479"/>
                  <a:pt x="f723" y="f480"/>
                  <a:pt x="f722" y="f480"/>
                </a:cubicBezTo>
                <a:cubicBezTo>
                  <a:pt x="f722" y="f480"/>
                  <a:pt x="f721" y="f481"/>
                  <a:pt x="f720" y="f481"/>
                </a:cubicBezTo>
                <a:cubicBezTo>
                  <a:pt x="f720" y="f481"/>
                  <a:pt x="f719" y="f481"/>
                  <a:pt x="f718" y="f482"/>
                </a:cubicBezTo>
                <a:cubicBezTo>
                  <a:pt x="f718" y="f482"/>
                  <a:pt x="f717" y="f482"/>
                  <a:pt x="f717" y="f482"/>
                </a:cubicBezTo>
                <a:cubicBezTo>
                  <a:pt x="f717" y="f482"/>
                  <a:pt x="f716" y="f482"/>
                  <a:pt x="f716" y="f482"/>
                </a:cubicBezTo>
                <a:cubicBezTo>
                  <a:pt x="f715" y="f483"/>
                  <a:pt x="f716" y="f603"/>
                  <a:pt x="f716" y="f603"/>
                </a:cubicBezTo>
                <a:cubicBezTo>
                  <a:pt x="f717" y="f603"/>
                  <a:pt x="f717" y="f484"/>
                  <a:pt x="f718" y="f485"/>
                </a:cubicBezTo>
                <a:cubicBezTo>
                  <a:pt x="f718" y="f486"/>
                  <a:pt x="f718" y="f486"/>
                  <a:pt x="f719" y="f487"/>
                </a:cubicBezTo>
                <a:cubicBezTo>
                  <a:pt x="f720" y="f487"/>
                  <a:pt x="f720" y="f513"/>
                  <a:pt x="f721" y="f488"/>
                </a:cubicBezTo>
                <a:cubicBezTo>
                  <a:pt x="f721" y="f488"/>
                  <a:pt x="f721" y="f489"/>
                  <a:pt x="f720" y="f490"/>
                </a:cubicBezTo>
                <a:cubicBezTo>
                  <a:pt x="f719" y="f490"/>
                  <a:pt x="f719" y="f489"/>
                  <a:pt x="f718" y="f490"/>
                </a:cubicBezTo>
                <a:cubicBezTo>
                  <a:pt x="f717" y="f490"/>
                  <a:pt x="f716" y="f491"/>
                  <a:pt x="f716" y="f491"/>
                </a:cubicBezTo>
                <a:cubicBezTo>
                  <a:pt x="f716" y="f491"/>
                  <a:pt x="f715" y="f491"/>
                  <a:pt x="f715" y="f492"/>
                </a:cubicBezTo>
                <a:cubicBezTo>
                  <a:pt x="f714" y="f492"/>
                  <a:pt x="f714" y="f492"/>
                  <a:pt x="f714" y="f492"/>
                </a:cubicBezTo>
                <a:cubicBezTo>
                  <a:pt x="f713" y="f493"/>
                  <a:pt x="f713" y="f493"/>
                  <a:pt x="f713" y="f493"/>
                </a:cubicBezTo>
                <a:cubicBezTo>
                  <a:pt x="f713" y="f494"/>
                  <a:pt x="f713" y="f494"/>
                  <a:pt x="f713" y="f494"/>
                </a:cubicBezTo>
                <a:cubicBezTo>
                  <a:pt x="f713" y="f494"/>
                  <a:pt x="f713" y="f495"/>
                  <a:pt x="f713" y="f495"/>
                </a:cubicBezTo>
                <a:cubicBezTo>
                  <a:pt x="f713" y="f496"/>
                  <a:pt x="f713" y="f496"/>
                  <a:pt x="f712" y="f497"/>
                </a:cubicBezTo>
                <a:cubicBezTo>
                  <a:pt x="f711" y="f497"/>
                  <a:pt x="f711" y="f497"/>
                  <a:pt x="f710" y="f498"/>
                </a:cubicBezTo>
                <a:cubicBezTo>
                  <a:pt x="f710" y="f498"/>
                  <a:pt x="f709" y="f498"/>
                  <a:pt x="f709" y="f498"/>
                </a:cubicBezTo>
                <a:cubicBezTo>
                  <a:pt x="f708" y="f498"/>
                  <a:pt x="f708" y="f498"/>
                  <a:pt x="f708" y="f498"/>
                </a:cubicBezTo>
                <a:cubicBezTo>
                  <a:pt x="f707" y="f498"/>
                  <a:pt x="f706" y="f499"/>
                  <a:pt x="f705" y="f498"/>
                </a:cubicBezTo>
                <a:cubicBezTo>
                  <a:pt x="f705" y="f498"/>
                  <a:pt x="f705" y="f498"/>
                  <a:pt x="f705" y="f498"/>
                </a:cubicBezTo>
                <a:cubicBezTo>
                  <a:pt x="f704" y="f497"/>
                  <a:pt x="f704" y="f497"/>
                  <a:pt x="f704" y="f497"/>
                </a:cubicBezTo>
                <a:cubicBezTo>
                  <a:pt x="f875" y="f497"/>
                  <a:pt x="f875" y="f497"/>
                  <a:pt x="f703" y="f496"/>
                </a:cubicBezTo>
                <a:cubicBezTo>
                  <a:pt x="f703" y="f496"/>
                  <a:pt x="f703" y="f496"/>
                  <a:pt x="f876" y="f496"/>
                </a:cubicBezTo>
                <a:cubicBezTo>
                  <a:pt x="f876" y="f496"/>
                  <a:pt x="f876" y="f495"/>
                  <a:pt x="f876" y="f495"/>
                </a:cubicBezTo>
                <a:cubicBezTo>
                  <a:pt x="f876" y="f495"/>
                  <a:pt x="f877" y="f495"/>
                  <a:pt x="f877" y="f495"/>
                </a:cubicBezTo>
                <a:cubicBezTo>
                  <a:pt x="f877" y="f495"/>
                  <a:pt x="f877" y="f495"/>
                  <a:pt x="f877" y="f494"/>
                </a:cubicBezTo>
                <a:cubicBezTo>
                  <a:pt x="f702" y="f494"/>
                  <a:pt x="f702" y="f494"/>
                  <a:pt x="f702" y="f494"/>
                </a:cubicBezTo>
                <a:cubicBezTo>
                  <a:pt x="f702" y="f494"/>
                  <a:pt x="f878" y="f493"/>
                  <a:pt x="f878" y="f492"/>
                </a:cubicBezTo>
                <a:cubicBezTo>
                  <a:pt x="f878" y="f492"/>
                  <a:pt x="f878" y="f491"/>
                  <a:pt x="f878" y="f491"/>
                </a:cubicBezTo>
                <a:cubicBezTo>
                  <a:pt x="f878" y="f490"/>
                  <a:pt x="f701" y="f491"/>
                  <a:pt x="f701" y="f491"/>
                </a:cubicBezTo>
                <a:cubicBezTo>
                  <a:pt x="f701" y="f492"/>
                  <a:pt x="f701" y="f493"/>
                  <a:pt x="f700" y="f493"/>
                </a:cubicBezTo>
                <a:cubicBezTo>
                  <a:pt x="f700" y="f493"/>
                  <a:pt x="f699" y="f492"/>
                  <a:pt x="f700" y="f491"/>
                </a:cubicBezTo>
                <a:cubicBezTo>
                  <a:pt x="f700" y="f491"/>
                  <a:pt x="f700" y="f491"/>
                  <a:pt x="f699" y="f491"/>
                </a:cubicBezTo>
                <a:cubicBezTo>
                  <a:pt x="f699" y="f491"/>
                  <a:pt x="f699" y="f491"/>
                  <a:pt x="f699" y="f492"/>
                </a:cubicBezTo>
                <a:cubicBezTo>
                  <a:pt x="f698" y="f492"/>
                  <a:pt x="f697" y="f492"/>
                  <a:pt x="f697" y="f491"/>
                </a:cubicBezTo>
                <a:cubicBezTo>
                  <a:pt x="f697" y="f491"/>
                  <a:pt x="f879" y="f491"/>
                  <a:pt x="f879" y="f490"/>
                </a:cubicBezTo>
                <a:cubicBezTo>
                  <a:pt x="f879" y="f490"/>
                  <a:pt x="f879" y="f490"/>
                  <a:pt x="f696" y="f490"/>
                </a:cubicBezTo>
                <a:cubicBezTo>
                  <a:pt x="f696" y="f489"/>
                  <a:pt x="f879" y="f489"/>
                  <a:pt x="f879" y="f489"/>
                </a:cubicBezTo>
                <a:cubicBezTo>
                  <a:pt x="f697" y="f489"/>
                  <a:pt x="f698" y="f490"/>
                  <a:pt x="f698" y="f491"/>
                </a:cubicBezTo>
                <a:cubicBezTo>
                  <a:pt x="f698" y="f491"/>
                  <a:pt x="f698" y="f491"/>
                  <a:pt x="f699" y="f491"/>
                </a:cubicBezTo>
                <a:cubicBezTo>
                  <a:pt x="f699" y="f491"/>
                  <a:pt x="f699" y="f490"/>
                  <a:pt x="f699" y="f490"/>
                </a:cubicBezTo>
                <a:cubicBezTo>
                  <a:pt x="f700" y="f489"/>
                  <a:pt x="f700" y="f489"/>
                  <a:pt x="f701" y="f489"/>
                </a:cubicBezTo>
                <a:cubicBezTo>
                  <a:pt x="f701" y="f488"/>
                  <a:pt x="f878" y="f488"/>
                  <a:pt x="f701" y="f513"/>
                </a:cubicBezTo>
                <a:cubicBezTo>
                  <a:pt x="f701" y="f487"/>
                  <a:pt x="f701" y="f487"/>
                  <a:pt x="f701" y="f487"/>
                </a:cubicBezTo>
                <a:cubicBezTo>
                  <a:pt x="f701" y="f486"/>
                  <a:pt x="f701" y="f486"/>
                  <a:pt x="f701" y="f485"/>
                </a:cubicBezTo>
                <a:cubicBezTo>
                  <a:pt x="f701" y="f485"/>
                  <a:pt x="f700" y="f484"/>
                  <a:pt x="f700" y="f484"/>
                </a:cubicBezTo>
                <a:cubicBezTo>
                  <a:pt x="f699" y="f603"/>
                  <a:pt x="f699" y="f483"/>
                  <a:pt x="f698" y="f483"/>
                </a:cubicBezTo>
                <a:cubicBezTo>
                  <a:pt x="f698" y="f482"/>
                  <a:pt x="f697" y="f481"/>
                  <a:pt x="f697" y="f481"/>
                </a:cubicBezTo>
                <a:cubicBezTo>
                  <a:pt x="f697" y="f481"/>
                  <a:pt x="f879" y="f481"/>
                  <a:pt x="f879" y="f480"/>
                </a:cubicBezTo>
                <a:cubicBezTo>
                  <a:pt x="f879" y="f480"/>
                  <a:pt x="f879" y="f480"/>
                  <a:pt x="f879" y="f480"/>
                </a:cubicBezTo>
                <a:cubicBezTo>
                  <a:pt x="f696" y="f479"/>
                  <a:pt x="f696" y="f479"/>
                  <a:pt x="f695" y="f478"/>
                </a:cubicBezTo>
                <a:cubicBezTo>
                  <a:pt x="f695" y="f477"/>
                  <a:pt x="f695" y="f477"/>
                  <a:pt x="f694" y="f476"/>
                </a:cubicBezTo>
                <a:cubicBezTo>
                  <a:pt x="f694" y="f476"/>
                  <a:pt x="f693" y="f476"/>
                  <a:pt x="f693" y="f476"/>
                </a:cubicBezTo>
                <a:cubicBezTo>
                  <a:pt x="f693" y="f475"/>
                  <a:pt x="f693" y="f474"/>
                  <a:pt x="f880" y="f474"/>
                </a:cubicBezTo>
                <a:cubicBezTo>
                  <a:pt x="f692" y="f474"/>
                  <a:pt x="f692" y="f474"/>
                  <a:pt x="f692" y="f473"/>
                </a:cubicBezTo>
                <a:cubicBezTo>
                  <a:pt x="f691" y="f473"/>
                  <a:pt x="f691" y="f472"/>
                  <a:pt x="f692" y="f471"/>
                </a:cubicBezTo>
                <a:cubicBezTo>
                  <a:pt x="f692" y="f470"/>
                  <a:pt x="f692" y="f470"/>
                  <a:pt x="f880" y="f469"/>
                </a:cubicBezTo>
                <a:cubicBezTo>
                  <a:pt x="f880" y="f469"/>
                  <a:pt x="f880" y="f466"/>
                  <a:pt x="f692" y="f468"/>
                </a:cubicBezTo>
                <a:cubicBezTo>
                  <a:pt x="f692" y="f467"/>
                  <a:pt x="f692" y="f467"/>
                  <a:pt x="f691" y="f465"/>
                </a:cubicBezTo>
                <a:cubicBezTo>
                  <a:pt x="f691" y="f464"/>
                  <a:pt x="f690" y="f464"/>
                  <a:pt x="f690" y="f463"/>
                </a:cubicBezTo>
                <a:cubicBezTo>
                  <a:pt x="f690" y="f463"/>
                  <a:pt x="f690" y="f463"/>
                  <a:pt x="f690" y="f462"/>
                </a:cubicBezTo>
                <a:cubicBezTo>
                  <a:pt x="f691" y="f462"/>
                  <a:pt x="f691" y="f462"/>
                  <a:pt x="f691" y="f462"/>
                </a:cubicBezTo>
                <a:cubicBezTo>
                  <a:pt x="f692" y="f461"/>
                  <a:pt x="f692" y="f461"/>
                  <a:pt x="f692" y="f461"/>
                </a:cubicBezTo>
                <a:cubicBezTo>
                  <a:pt x="f692" y="f461"/>
                  <a:pt x="f880" y="f461"/>
                  <a:pt x="f880" y="f460"/>
                </a:cubicBezTo>
                <a:cubicBezTo>
                  <a:pt x="f880" y="f459"/>
                  <a:pt x="f692" y="f459"/>
                  <a:pt x="f692" y="f458"/>
                </a:cubicBezTo>
                <a:cubicBezTo>
                  <a:pt x="f691" y="f457"/>
                  <a:pt x="f691" y="f454"/>
                  <a:pt x="f691" y="f453"/>
                </a:cubicBezTo>
                <a:cubicBezTo>
                  <a:pt x="f691" y="f452"/>
                  <a:pt x="f691" y="f451"/>
                  <a:pt x="f691" y="f450"/>
                </a:cubicBezTo>
                <a:cubicBezTo>
                  <a:pt x="f691" y="f449"/>
                  <a:pt x="f691" y="f448"/>
                  <a:pt x="f691" y="f447"/>
                </a:cubicBezTo>
                <a:cubicBezTo>
                  <a:pt x="f691" y="f447"/>
                  <a:pt x="f692" y="f445"/>
                  <a:pt x="f692" y="f445"/>
                </a:cubicBezTo>
                <a:cubicBezTo>
                  <a:pt x="f691" y="f444"/>
                  <a:pt x="f691" y="f444"/>
                  <a:pt x="f691" y="f444"/>
                </a:cubicBezTo>
                <a:cubicBezTo>
                  <a:pt x="f690" y="f444"/>
                  <a:pt x="f690" y="f442"/>
                  <a:pt x="f691" y="f442"/>
                </a:cubicBezTo>
                <a:cubicBezTo>
                  <a:pt x="f691" y="f442"/>
                  <a:pt x="f692" y="f442"/>
                  <a:pt x="f692" y="f440"/>
                </a:cubicBezTo>
                <a:cubicBezTo>
                  <a:pt x="f692" y="f440"/>
                  <a:pt x="f692" y="f439"/>
                  <a:pt x="f692" y="f439"/>
                </a:cubicBezTo>
                <a:cubicBezTo>
                  <a:pt x="f691" y="f439"/>
                  <a:pt x="f690" y="f440"/>
                  <a:pt x="f690" y="f439"/>
                </a:cubicBezTo>
                <a:cubicBezTo>
                  <a:pt x="f689" y="f439"/>
                  <a:pt x="f690" y="f438"/>
                  <a:pt x="f689" y="f438"/>
                </a:cubicBezTo>
                <a:cubicBezTo>
                  <a:pt x="f689" y="f436"/>
                  <a:pt x="f689" y="f436"/>
                  <a:pt x="f688" y="f436"/>
                </a:cubicBezTo>
                <a:cubicBezTo>
                  <a:pt x="f688" y="f437"/>
                  <a:pt x="f689" y="f435"/>
                  <a:pt x="f689" y="f435"/>
                </a:cubicBezTo>
                <a:cubicBezTo>
                  <a:pt x="f690" y="f434"/>
                  <a:pt x="f690" y="f433"/>
                  <a:pt x="f691" y="f432"/>
                </a:cubicBezTo>
                <a:cubicBezTo>
                  <a:pt x="f691" y="f432"/>
                  <a:pt x="f691" y="f431"/>
                  <a:pt x="f692" y="f431"/>
                </a:cubicBezTo>
                <a:cubicBezTo>
                  <a:pt x="f692" y="f430"/>
                  <a:pt x="f692" y="f429"/>
                  <a:pt x="f880" y="f429"/>
                </a:cubicBezTo>
                <a:cubicBezTo>
                  <a:pt x="f693" y="f429"/>
                  <a:pt x="f694" y="f429"/>
                  <a:pt x="f694" y="f428"/>
                </a:cubicBezTo>
                <a:cubicBezTo>
                  <a:pt x="f694" y="f428"/>
                  <a:pt x="f694" y="f427"/>
                  <a:pt x="f694" y="f427"/>
                </a:cubicBezTo>
                <a:cubicBezTo>
                  <a:pt x="f694" y="f427"/>
                  <a:pt x="f694" y="f426"/>
                  <a:pt x="f694" y="f426"/>
                </a:cubicBezTo>
                <a:cubicBezTo>
                  <a:pt x="f694" y="f425"/>
                  <a:pt x="f695" y="f424"/>
                  <a:pt x="f695" y="f424"/>
                </a:cubicBezTo>
                <a:cubicBezTo>
                  <a:pt x="f696" y="f423"/>
                  <a:pt x="f879" y="f423"/>
                  <a:pt x="f879" y="f422"/>
                </a:cubicBezTo>
                <a:cubicBezTo>
                  <a:pt x="f698" y="f422"/>
                  <a:pt x="f700" y="f422"/>
                  <a:pt x="f701" y="f421"/>
                </a:cubicBezTo>
                <a:cubicBezTo>
                  <a:pt x="f878" y="f421"/>
                  <a:pt x="f702" y="f421"/>
                  <a:pt x="f702" y="f420"/>
                </a:cubicBezTo>
                <a:cubicBezTo>
                  <a:pt x="f877" y="f419"/>
                  <a:pt x="f876" y="f418"/>
                  <a:pt x="f876" y="f417"/>
                </a:cubicBezTo>
                <a:cubicBezTo>
                  <a:pt x="f876" y="f417"/>
                  <a:pt x="f877" y="f417"/>
                  <a:pt x="f877" y="f417"/>
                </a:cubicBezTo>
                <a:cubicBezTo>
                  <a:pt x="f877" y="f416"/>
                  <a:pt x="f877" y="f416"/>
                  <a:pt x="f702" y="f416"/>
                </a:cubicBezTo>
                <a:cubicBezTo>
                  <a:pt x="f702" y="f415"/>
                  <a:pt x="f702" y="f414"/>
                  <a:pt x="f877" y="f413"/>
                </a:cubicBezTo>
                <a:cubicBezTo>
                  <a:pt x="f877" y="f413"/>
                  <a:pt x="f876" y="f413"/>
                  <a:pt x="f703" y="f413"/>
                </a:cubicBezTo>
                <a:cubicBezTo>
                  <a:pt x="f703" y="f412"/>
                  <a:pt x="f875" y="f412"/>
                  <a:pt x="f875" y="f412"/>
                </a:cubicBezTo>
                <a:cubicBezTo>
                  <a:pt x="f875" y="f412"/>
                  <a:pt x="f704" y="f412"/>
                  <a:pt x="f704" y="f412"/>
                </a:cubicBezTo>
                <a:cubicBezTo>
                  <a:pt x="f705" y="f412"/>
                  <a:pt x="f705" y="f412"/>
                  <a:pt x="f704" y="f411"/>
                </a:cubicBezTo>
                <a:cubicBezTo>
                  <a:pt x="f704" y="f411"/>
                  <a:pt x="f704" y="f411"/>
                  <a:pt x="f704" y="f411"/>
                </a:cubicBezTo>
                <a:cubicBezTo>
                  <a:pt x="f704" y="f411"/>
                  <a:pt x="f704" y="f411"/>
                  <a:pt x="f875" y="f411"/>
                </a:cubicBezTo>
                <a:cubicBezTo>
                  <a:pt x="f875" y="f411"/>
                  <a:pt x="f875" y="f411"/>
                  <a:pt x="f703" y="f411"/>
                </a:cubicBezTo>
                <a:cubicBezTo>
                  <a:pt x="f703" y="f1517"/>
                  <a:pt x="f703" y="f1517"/>
                  <a:pt x="f703" y="f410"/>
                </a:cubicBezTo>
                <a:cubicBezTo>
                  <a:pt x="f703" y="f410"/>
                  <a:pt x="f875" y="f538"/>
                  <a:pt x="f875" y="f409"/>
                </a:cubicBezTo>
                <a:cubicBezTo>
                  <a:pt x="f875" y="f408"/>
                  <a:pt x="f704" y="f409"/>
                  <a:pt x="f705" y="f408"/>
                </a:cubicBezTo>
                <a:cubicBezTo>
                  <a:pt x="f706" y="f408"/>
                  <a:pt x="f706" y="f537"/>
                  <a:pt x="f707" y="f537"/>
                </a:cubicBezTo>
                <a:cubicBezTo>
                  <a:pt x="f708" y="f537"/>
                  <a:pt x="f709" y="f537"/>
                  <a:pt x="f710" y="f537"/>
                </a:cubicBezTo>
                <a:cubicBezTo>
                  <a:pt x="f711" y="f537"/>
                  <a:pt x="f711" y="f406"/>
                  <a:pt x="f712" y="f406"/>
                </a:cubicBezTo>
                <a:cubicBezTo>
                  <a:pt x="f712" y="f406"/>
                  <a:pt x="f713" y="f406"/>
                  <a:pt x="f713" y="f406"/>
                </a:cubicBezTo>
                <a:cubicBezTo>
                  <a:pt x="f714" y="f406"/>
                  <a:pt x="f714" y="f406"/>
                  <a:pt x="f714" y="f406"/>
                </a:cubicBezTo>
                <a:cubicBezTo>
                  <a:pt x="f715" y="f406"/>
                  <a:pt x="f715" y="f406"/>
                  <a:pt x="f716" y="f406"/>
                </a:cubicBezTo>
                <a:cubicBezTo>
                  <a:pt x="f716" y="f405"/>
                  <a:pt x="f717" y="f405"/>
                  <a:pt x="f717" y="f404"/>
                </a:cubicBezTo>
                <a:cubicBezTo>
                  <a:pt x="f716" y="f404"/>
                  <a:pt x="f716" y="f404"/>
                  <a:pt x="f716" y="f403"/>
                </a:cubicBezTo>
                <a:cubicBezTo>
                  <a:pt x="f716" y="f403"/>
                  <a:pt x="f716" y="f402"/>
                  <a:pt x="f716" y="f402"/>
                </a:cubicBezTo>
                <a:cubicBezTo>
                  <a:pt x="f716" y="f401"/>
                  <a:pt x="f716" y="f401"/>
                  <a:pt x="f716" y="f401"/>
                </a:cubicBezTo>
                <a:cubicBezTo>
                  <a:pt x="f716" y="f400"/>
                  <a:pt x="f716" y="f400"/>
                  <a:pt x="f716" y="f399"/>
                </a:cubicBezTo>
                <a:cubicBezTo>
                  <a:pt x="f716" y="f399"/>
                  <a:pt x="f716" y="f399"/>
                  <a:pt x="f716" y="f398"/>
                </a:cubicBezTo>
                <a:cubicBezTo>
                  <a:pt x="f716" y="f398"/>
                  <a:pt x="f716" y="f397"/>
                  <a:pt x="f716" y="f397"/>
                </a:cubicBezTo>
                <a:cubicBezTo>
                  <a:pt x="f717" y="f396"/>
                  <a:pt x="f718" y="f396"/>
                  <a:pt x="f718" y="f515"/>
                </a:cubicBezTo>
                <a:cubicBezTo>
                  <a:pt x="f719" y="f515"/>
                  <a:pt x="f719" y="f394"/>
                  <a:pt x="f720" y="f514"/>
                </a:cubicBezTo>
                <a:cubicBezTo>
                  <a:pt x="f720" y="f514"/>
                  <a:pt x="f721" y="f393"/>
                  <a:pt x="f721" y="f392"/>
                </a:cubicBezTo>
                <a:cubicBezTo>
                  <a:pt x="f721" y="f391"/>
                  <a:pt x="f720" y="f391"/>
                  <a:pt x="f720" y="f390"/>
                </a:cubicBezTo>
                <a:cubicBezTo>
                  <a:pt x="f720" y="f389"/>
                  <a:pt x="f721" y="f389"/>
                  <a:pt x="f721" y="f387"/>
                </a:cubicBezTo>
                <a:cubicBezTo>
                  <a:pt x="f722" y="f386"/>
                  <a:pt x="f723" y="f386"/>
                  <a:pt x="f724" y="f385"/>
                </a:cubicBezTo>
                <a:cubicBezTo>
                  <a:pt x="f724" y="f385"/>
                  <a:pt x="f724" y="f385"/>
                  <a:pt x="f725" y="f385"/>
                </a:cubicBezTo>
                <a:cubicBezTo>
                  <a:pt x="f725" y="f385"/>
                  <a:pt x="f726" y="f384"/>
                  <a:pt x="f726" y="f384"/>
                </a:cubicBezTo>
                <a:cubicBezTo>
                  <a:pt x="f726" y="f456"/>
                  <a:pt x="f725" y="f382"/>
                  <a:pt x="f725" y="f382"/>
                </a:cubicBezTo>
                <a:cubicBezTo>
                  <a:pt x="f725" y="f381"/>
                  <a:pt x="f724" y="f381"/>
                  <a:pt x="f724" y="f446"/>
                </a:cubicBezTo>
                <a:cubicBezTo>
                  <a:pt x="f724" y="f380"/>
                  <a:pt x="f725" y="f380"/>
                  <a:pt x="f725" y="f443"/>
                </a:cubicBezTo>
                <a:cubicBezTo>
                  <a:pt x="f725" y="f379"/>
                  <a:pt x="f725" y="f379"/>
                  <a:pt x="f724" y="f441"/>
                </a:cubicBezTo>
                <a:cubicBezTo>
                  <a:pt x="f724" y="f378"/>
                  <a:pt x="f724" y="f377"/>
                  <a:pt x="f724" y="f376"/>
                </a:cubicBezTo>
                <a:cubicBezTo>
                  <a:pt x="f724" y="f375"/>
                  <a:pt x="f724" y="f375"/>
                  <a:pt x="f725" y="f374"/>
                </a:cubicBezTo>
                <a:cubicBezTo>
                  <a:pt x="f726" y="f374"/>
                  <a:pt x="f728" y="f375"/>
                  <a:pt x="f727" y="f374"/>
                </a:cubicBezTo>
                <a:cubicBezTo>
                  <a:pt x="f727" y="f373"/>
                  <a:pt x="f726" y="f373"/>
                  <a:pt x="f726" y="f373"/>
                </a:cubicBezTo>
                <a:cubicBezTo>
                  <a:pt x="f726" y="f373"/>
                  <a:pt x="f726" y="f372"/>
                  <a:pt x="f725" y="f372"/>
                </a:cubicBezTo>
                <a:cubicBezTo>
                  <a:pt x="f725" y="f372"/>
                  <a:pt x="f724" y="f372"/>
                  <a:pt x="f724" y="f372"/>
                </a:cubicBezTo>
                <a:cubicBezTo>
                  <a:pt x="f724" y="f372"/>
                  <a:pt x="f723" y="f372"/>
                  <a:pt x="f723" y="f371"/>
                </a:cubicBezTo>
                <a:cubicBezTo>
                  <a:pt x="f723" y="f371"/>
                  <a:pt x="f722" y="f371"/>
                  <a:pt x="f721" y="f370"/>
                </a:cubicBezTo>
                <a:cubicBezTo>
                  <a:pt x="f721" y="f370"/>
                  <a:pt x="f720" y="f368"/>
                  <a:pt x="f719" y="f368"/>
                </a:cubicBezTo>
                <a:cubicBezTo>
                  <a:pt x="f719" y="f368"/>
                  <a:pt x="f719" y="f368"/>
                  <a:pt x="f718" y="f368"/>
                </a:cubicBezTo>
                <a:cubicBezTo>
                  <a:pt x="f718" y="f368"/>
                  <a:pt x="f718" y="f368"/>
                  <a:pt x="f718" y="f369"/>
                </a:cubicBezTo>
                <a:cubicBezTo>
                  <a:pt x="f718" y="f369"/>
                  <a:pt x="f719" y="f369"/>
                  <a:pt x="f718" y="f369"/>
                </a:cubicBezTo>
                <a:cubicBezTo>
                  <a:pt x="f718" y="f370"/>
                  <a:pt x="f718" y="f369"/>
                  <a:pt x="f717" y="f370"/>
                </a:cubicBezTo>
                <a:cubicBezTo>
                  <a:pt x="f717" y="f370"/>
                  <a:pt x="f717" y="f370"/>
                  <a:pt x="f716" y="f371"/>
                </a:cubicBezTo>
                <a:cubicBezTo>
                  <a:pt x="f716" y="f371"/>
                  <a:pt x="f716" y="f371"/>
                  <a:pt x="f716" y="f372"/>
                </a:cubicBezTo>
                <a:cubicBezTo>
                  <a:pt x="f715" y="f372"/>
                  <a:pt x="f715" y="f372"/>
                  <a:pt x="f715" y="f371"/>
                </a:cubicBezTo>
                <a:cubicBezTo>
                  <a:pt x="f715" y="f371"/>
                  <a:pt x="f715" y="f370"/>
                  <a:pt x="f716" y="f370"/>
                </a:cubicBezTo>
                <a:cubicBezTo>
                  <a:pt x="f716" y="f370"/>
                  <a:pt x="f717" y="f370"/>
                  <a:pt x="f717" y="f369"/>
                </a:cubicBezTo>
                <a:cubicBezTo>
                  <a:pt x="f716" y="f369"/>
                  <a:pt x="f716" y="f369"/>
                  <a:pt x="f716" y="f369"/>
                </a:cubicBezTo>
                <a:cubicBezTo>
                  <a:pt x="f715" y="f369"/>
                  <a:pt x="f715" y="f369"/>
                  <a:pt x="f715" y="f369"/>
                </a:cubicBezTo>
                <a:cubicBezTo>
                  <a:pt x="f715" y="f370"/>
                  <a:pt x="f715" y="f370"/>
                  <a:pt x="f714" y="f371"/>
                </a:cubicBezTo>
                <a:cubicBezTo>
                  <a:pt x="f714" y="f371"/>
                  <a:pt x="f714" y="f371"/>
                  <a:pt x="f714" y="f372"/>
                </a:cubicBezTo>
                <a:cubicBezTo>
                  <a:pt x="f714" y="f372"/>
                  <a:pt x="f714" y="f373"/>
                  <a:pt x="f713" y="f372"/>
                </a:cubicBezTo>
                <a:cubicBezTo>
                  <a:pt x="f713" y="f372"/>
                  <a:pt x="f713" y="f371"/>
                  <a:pt x="f713" y="f371"/>
                </a:cubicBezTo>
                <a:cubicBezTo>
                  <a:pt x="f713" y="f371"/>
                  <a:pt x="f713" y="f371"/>
                  <a:pt x="f713" y="f370"/>
                </a:cubicBezTo>
                <a:cubicBezTo>
                  <a:pt x="f713" y="f370"/>
                  <a:pt x="f713" y="f369"/>
                  <a:pt x="f713" y="f369"/>
                </a:cubicBezTo>
                <a:cubicBezTo>
                  <a:pt x="f713" y="f369"/>
                  <a:pt x="f713" y="f368"/>
                  <a:pt x="f713" y="f368"/>
                </a:cubicBezTo>
                <a:cubicBezTo>
                  <a:pt x="f713" y="f368"/>
                  <a:pt x="f713" y="f395"/>
                  <a:pt x="f713" y="f395"/>
                </a:cubicBezTo>
                <a:cubicBezTo>
                  <a:pt x="f714" y="f367"/>
                  <a:pt x="f714" y="f367"/>
                  <a:pt x="f714" y="f367"/>
                </a:cubicBezTo>
                <a:cubicBezTo>
                  <a:pt x="f714" y="f388"/>
                  <a:pt x="f714" y="f366"/>
                  <a:pt x="f715" y="f365"/>
                </a:cubicBezTo>
                <a:cubicBezTo>
                  <a:pt x="f715" y="f365"/>
                  <a:pt x="f716" y="f383"/>
                  <a:pt x="f716" y="f383"/>
                </a:cubicBezTo>
                <a:cubicBezTo>
                  <a:pt x="f717" y="f383"/>
                  <a:pt x="f717" y="f364"/>
                  <a:pt x="f717" y="f364"/>
                </a:cubicBezTo>
                <a:cubicBezTo>
                  <a:pt x="f718" y="f364"/>
                  <a:pt x="f718" y="f364"/>
                  <a:pt x="f719" y="f364"/>
                </a:cubicBezTo>
                <a:cubicBezTo>
                  <a:pt x="f719" y="f364"/>
                  <a:pt x="f720" y="f363"/>
                  <a:pt x="f720" y="f362"/>
                </a:cubicBezTo>
                <a:cubicBezTo>
                  <a:pt x="f721" y="f362"/>
                  <a:pt x="f722" y="f362"/>
                  <a:pt x="f722" y="f361"/>
                </a:cubicBezTo>
                <a:cubicBezTo>
                  <a:pt x="f724" y="f360"/>
                  <a:pt x="f725" y="f358"/>
                  <a:pt x="f726" y="f357"/>
                </a:cubicBezTo>
                <a:cubicBezTo>
                  <a:pt x="f727" y="f356"/>
                  <a:pt x="f728" y="f356"/>
                  <a:pt x="f728" y="f355"/>
                </a:cubicBezTo>
                <a:cubicBezTo>
                  <a:pt x="f729" y="f354"/>
                  <a:pt x="f729" y="f354"/>
                  <a:pt x="f730" y="f353"/>
                </a:cubicBezTo>
                <a:cubicBezTo>
                  <a:pt x="f731" y="f351"/>
                  <a:pt x="f731" y="f350"/>
                  <a:pt x="f730" y="f348"/>
                </a:cubicBezTo>
                <a:cubicBezTo>
                  <a:pt x="f730" y="f347"/>
                  <a:pt x="f730" y="f347"/>
                  <a:pt x="f730" y="f346"/>
                </a:cubicBezTo>
                <a:cubicBezTo>
                  <a:pt x="f729" y="f345"/>
                  <a:pt x="f729" y="f344"/>
                  <a:pt x="f729" y="f343"/>
                </a:cubicBezTo>
                <a:cubicBezTo>
                  <a:pt x="f728" y="f342"/>
                  <a:pt x="f728" y="f342"/>
                  <a:pt x="f727" y="f340"/>
                </a:cubicBezTo>
                <a:cubicBezTo>
                  <a:pt x="f727" y="f335"/>
                  <a:pt x="f726" y="f333"/>
                  <a:pt x="f726" y="f330"/>
                </a:cubicBezTo>
                <a:cubicBezTo>
                  <a:pt x="f726" y="f330"/>
                  <a:pt x="f725" y="f341"/>
                  <a:pt x="f726" y="f339"/>
                </a:cubicBezTo>
                <a:cubicBezTo>
                  <a:pt x="f726" y="f339"/>
                  <a:pt x="f727" y="f338"/>
                  <a:pt x="f727" y="f338"/>
                </a:cubicBezTo>
                <a:cubicBezTo>
                  <a:pt x="f727" y="f337"/>
                  <a:pt x="f728" y="f337"/>
                  <a:pt x="f729" y="f336"/>
                </a:cubicBezTo>
                <a:cubicBezTo>
                  <a:pt x="f729" y="f334"/>
                  <a:pt x="f728" y="f334"/>
                  <a:pt x="f728" y="f334"/>
                </a:cubicBezTo>
                <a:cubicBezTo>
                  <a:pt x="f726" y="f332"/>
                  <a:pt x="f725" y="f331"/>
                  <a:pt x="f723" y="f331"/>
                </a:cubicBezTo>
                <a:cubicBezTo>
                  <a:pt x="f722" y="f1518"/>
                  <a:pt x="f720" y="f1519"/>
                  <a:pt x="f719" y="f1520"/>
                </a:cubicBezTo>
                <a:cubicBezTo>
                  <a:pt x="f718" y="f1520"/>
                  <a:pt x="f718" y="f1521"/>
                  <a:pt x="f717" y="f1521"/>
                </a:cubicBezTo>
                <a:cubicBezTo>
                  <a:pt x="f716" y="f1522"/>
                  <a:pt x="f716" y="f1522"/>
                  <a:pt x="f715" y="f1523"/>
                </a:cubicBezTo>
                <a:cubicBezTo>
                  <a:pt x="f714" y="f1524"/>
                  <a:pt x="f713" y="f1525"/>
                  <a:pt x="f712" y="f1526"/>
                </a:cubicBezTo>
                <a:cubicBezTo>
                  <a:pt x="f712" y="f1527"/>
                  <a:pt x="f711" y="f1528"/>
                  <a:pt x="f711" y="f1528"/>
                </a:cubicBezTo>
                <a:cubicBezTo>
                  <a:pt x="f710" y="f1529"/>
                  <a:pt x="f710" y="f1530"/>
                  <a:pt x="f710" y="f1531"/>
                </a:cubicBezTo>
                <a:cubicBezTo>
                  <a:pt x="f709" y="f1532"/>
                  <a:pt x="f709" y="f1532"/>
                  <a:pt x="f708" y="f1533"/>
                </a:cubicBezTo>
                <a:cubicBezTo>
                  <a:pt x="f708" y="f1534"/>
                  <a:pt x="f708" y="f1534"/>
                  <a:pt x="f707" y="f1535"/>
                </a:cubicBezTo>
                <a:cubicBezTo>
                  <a:pt x="f707" y="f1535"/>
                  <a:pt x="f707" y="f1535"/>
                  <a:pt x="f706" y="f1536"/>
                </a:cubicBezTo>
                <a:cubicBezTo>
                  <a:pt x="f706" y="f1537"/>
                  <a:pt x="f705" y="f1537"/>
                  <a:pt x="f704" y="f1538"/>
                </a:cubicBezTo>
                <a:cubicBezTo>
                  <a:pt x="f875" y="f1539"/>
                  <a:pt x="f703" y="f1540"/>
                  <a:pt x="f703" y="f1541"/>
                </a:cubicBezTo>
                <a:cubicBezTo>
                  <a:pt x="f876" y="f1542"/>
                  <a:pt x="f876" y="f1543"/>
                  <a:pt x="f876" y="f1544"/>
                </a:cubicBezTo>
                <a:cubicBezTo>
                  <a:pt x="f877" y="f1544"/>
                  <a:pt x="f877" y="f1545"/>
                  <a:pt x="f877" y="f1546"/>
                </a:cubicBezTo>
                <a:cubicBezTo>
                  <a:pt x="f702" y="f1547"/>
                  <a:pt x="f702" y="f1547"/>
                  <a:pt x="f878" y="f1548"/>
                </a:cubicBezTo>
                <a:cubicBezTo>
                  <a:pt x="f878" y="f1549"/>
                  <a:pt x="f878" y="f1549"/>
                  <a:pt x="f878" y="f1550"/>
                </a:cubicBezTo>
                <a:cubicBezTo>
                  <a:pt x="f878" y="f1550"/>
                  <a:pt x="f701" y="f1550"/>
                  <a:pt x="f701" y="f1551"/>
                </a:cubicBezTo>
                <a:cubicBezTo>
                  <a:pt x="f700" y="f1552"/>
                  <a:pt x="f700" y="f1553"/>
                  <a:pt x="f699" y="f1554"/>
                </a:cubicBezTo>
                <a:cubicBezTo>
                  <a:pt x="f698" y="f1554"/>
                  <a:pt x="f698" y="f1555"/>
                  <a:pt x="f698" y="f1556"/>
                </a:cubicBezTo>
                <a:cubicBezTo>
                  <a:pt x="f698" y="f1557"/>
                  <a:pt x="f697" y="f1558"/>
                  <a:pt x="f697" y="f1559"/>
                </a:cubicBezTo>
                <a:cubicBezTo>
                  <a:pt x="f879" y="f1560"/>
                  <a:pt x="f879" y="f1561"/>
                  <a:pt x="f696" y="f1562"/>
                </a:cubicBezTo>
                <a:cubicBezTo>
                  <a:pt x="f695" y="f1563"/>
                  <a:pt x="f694" y="f1564"/>
                  <a:pt x="f694" y="f1565"/>
                </a:cubicBezTo>
                <a:cubicBezTo>
                  <a:pt x="f694" y="f1566"/>
                  <a:pt x="f694" y="f1567"/>
                  <a:pt x="f694" y="f1567"/>
                </a:cubicBezTo>
                <a:cubicBezTo>
                  <a:pt x="f694" y="f1568"/>
                  <a:pt x="f694" y="f1568"/>
                  <a:pt x="f693" y="f1569"/>
                </a:cubicBezTo>
                <a:cubicBezTo>
                  <a:pt x="f693" y="f1570"/>
                  <a:pt x="f880" y="f1570"/>
                  <a:pt x="f880" y="f1571"/>
                </a:cubicBezTo>
                <a:cubicBezTo>
                  <a:pt x="f692" y="f1571"/>
                  <a:pt x="f692" y="f1572"/>
                  <a:pt x="f691" y="f1572"/>
                </a:cubicBezTo>
                <a:cubicBezTo>
                  <a:pt x="f691" y="f1573"/>
                  <a:pt x="f690" y="f1573"/>
                  <a:pt x="f690" y="f1574"/>
                </a:cubicBezTo>
                <a:cubicBezTo>
                  <a:pt x="f689" y="f1575"/>
                  <a:pt x="f689" y="f1576"/>
                  <a:pt x="f689" y="f1577"/>
                </a:cubicBezTo>
                <a:cubicBezTo>
                  <a:pt x="f689" y="f1577"/>
                  <a:pt x="f689" y="f1578"/>
                  <a:pt x="f688" y="f1579"/>
                </a:cubicBezTo>
                <a:cubicBezTo>
                  <a:pt x="f688" y="f1579"/>
                  <a:pt x="f687" y="f1580"/>
                  <a:pt x="f687" y="f1581"/>
                </a:cubicBezTo>
                <a:cubicBezTo>
                  <a:pt x="f686" y="f1582"/>
                  <a:pt x="f685" y="f1583"/>
                  <a:pt x="f684" y="f1584"/>
                </a:cubicBezTo>
                <a:cubicBezTo>
                  <a:pt x="f683" y="f1584"/>
                  <a:pt x="f683" y="f1585"/>
                  <a:pt x="f682" y="f1586"/>
                </a:cubicBezTo>
                <a:cubicBezTo>
                  <a:pt x="f682" y="f1586"/>
                  <a:pt x="f682" y="f1587"/>
                  <a:pt x="f681" y="f1588"/>
                </a:cubicBezTo>
                <a:cubicBezTo>
                  <a:pt x="f681" y="f1588"/>
                  <a:pt x="f681" y="f1588"/>
                  <a:pt x="f681" y="f1589"/>
                </a:cubicBezTo>
                <a:cubicBezTo>
                  <a:pt x="f680" y="f1589"/>
                  <a:pt x="f680" y="f1589"/>
                  <a:pt x="f680" y="f1590"/>
                </a:cubicBezTo>
                <a:cubicBezTo>
                  <a:pt x="f680" y="f1590"/>
                  <a:pt x="f679" y="f1591"/>
                  <a:pt x="f679" y="f1592"/>
                </a:cubicBezTo>
                <a:cubicBezTo>
                  <a:pt x="f678" y="f1593"/>
                  <a:pt x="f678" y="f1593"/>
                  <a:pt x="f678" y="f1594"/>
                </a:cubicBezTo>
                <a:cubicBezTo>
                  <a:pt x="f678" y="f1595"/>
                  <a:pt x="f680" y="f1596"/>
                  <a:pt x="f680" y="f1597"/>
                </a:cubicBezTo>
                <a:cubicBezTo>
                  <a:pt x="f680" y="f1598"/>
                  <a:pt x="f680" y="f1599"/>
                  <a:pt x="f680" y="f1600"/>
                </a:cubicBezTo>
                <a:cubicBezTo>
                  <a:pt x="f679" y="f1600"/>
                  <a:pt x="f678" y="f1601"/>
                  <a:pt x="f678" y="f1601"/>
                </a:cubicBezTo>
                <a:cubicBezTo>
                  <a:pt x="f677" y="f1602"/>
                  <a:pt x="f677" y="f1603"/>
                  <a:pt x="f676" y="f1603"/>
                </a:cubicBezTo>
                <a:cubicBezTo>
                  <a:pt x="f676" y="f1604"/>
                  <a:pt x="f676" y="f1605"/>
                  <a:pt x="f676" y="f1606"/>
                </a:cubicBezTo>
                <a:cubicBezTo>
                  <a:pt x="f675" y="f1606"/>
                  <a:pt x="f675" y="f1606"/>
                  <a:pt x="f674" y="f1607"/>
                </a:cubicBezTo>
                <a:cubicBezTo>
                  <a:pt x="f673" y="f1608"/>
                  <a:pt x="f673" y="f1608"/>
                  <a:pt x="f241" y="f1608"/>
                </a:cubicBezTo>
                <a:cubicBezTo>
                  <a:pt x="f238" y="f1608"/>
                  <a:pt x="f234" y="f1609"/>
                  <a:pt x="f234" y="f1609"/>
                </a:cubicBezTo>
                <a:cubicBezTo>
                  <a:pt x="f236" y="f1610"/>
                  <a:pt x="f236" y="f1611"/>
                  <a:pt x="f226" y="f1612"/>
                </a:cubicBezTo>
                <a:cubicBezTo>
                  <a:pt x="f226" y="f1612"/>
                  <a:pt x="f222" y="f1613"/>
                  <a:pt x="f222" y="f1613"/>
                </a:cubicBezTo>
                <a:cubicBezTo>
                  <a:pt x="f199" y="f1614"/>
                  <a:pt x="f199" y="f1615"/>
                  <a:pt x="f198" y="f1616"/>
                </a:cubicBezTo>
                <a:cubicBezTo>
                  <a:pt x="f189" y="f1616"/>
                  <a:pt x="f189" y="f1617"/>
                  <a:pt x="f188" y="f1617"/>
                </a:cubicBezTo>
                <a:cubicBezTo>
                  <a:pt x="f44" y="f1617"/>
                  <a:pt x="f37" y="f1618"/>
                  <a:pt x="f33" y="f1619"/>
                </a:cubicBezTo>
                <a:cubicBezTo>
                  <a:pt x="f28" y="f1619"/>
                  <a:pt x="f28" y="f1620"/>
                  <a:pt x="f22" y="f1620"/>
                </a:cubicBezTo>
                <a:cubicBezTo>
                  <a:pt x="f24" y="f1620"/>
                  <a:pt x="f24" y="f1621"/>
                  <a:pt x="f14" y="f1621"/>
                </a:cubicBezTo>
                <a:cubicBezTo>
                  <a:pt x="f13" y="f1622"/>
                  <a:pt x="f13" y="f1622"/>
                  <a:pt x="f9" y="f1623"/>
                </a:cubicBezTo>
                <a:cubicBezTo>
                  <a:pt x="f9" y="f1623"/>
                  <a:pt x="f15" y="f1623"/>
                  <a:pt x="f15" y="f1623"/>
                </a:cubicBezTo>
                <a:cubicBezTo>
                  <a:pt x="f20" y="f1624"/>
                  <a:pt x="f21" y="f1624"/>
                  <a:pt x="f29" y="f1625"/>
                </a:cubicBezTo>
                <a:cubicBezTo>
                  <a:pt x="f203" y="f1625"/>
                  <a:pt x="f205" y="f1626"/>
                  <a:pt x="f206" y="f1627"/>
                </a:cubicBezTo>
                <a:cubicBezTo>
                  <a:pt x="f208" y="f1627"/>
                  <a:pt x="f208" y="f1627"/>
                  <a:pt x="f207" y="f1627"/>
                </a:cubicBezTo>
                <a:cubicBezTo>
                  <a:pt x="f207" y="f1627"/>
                  <a:pt x="f207" y="f1627"/>
                  <a:pt x="f219" y="f1628"/>
                </a:cubicBezTo>
                <a:cubicBezTo>
                  <a:pt x="f219" y="f1628"/>
                  <a:pt x="f218" y="f1628"/>
                  <a:pt x="f218" y="f1628"/>
                </a:cubicBezTo>
                <a:cubicBezTo>
                  <a:pt x="f217" y="f1629"/>
                  <a:pt x="f217" y="f1629"/>
                  <a:pt x="f216" y="f1629"/>
                </a:cubicBezTo>
                <a:cubicBezTo>
                  <a:pt x="f215" y="f1629"/>
                  <a:pt x="f215" y="f1630"/>
                  <a:pt x="f214" y="f1630"/>
                </a:cubicBezTo>
                <a:cubicBezTo>
                  <a:pt x="f214" y="f1630"/>
                  <a:pt x="f210" y="f1630"/>
                  <a:pt x="f210" y="f1630"/>
                </a:cubicBezTo>
                <a:cubicBezTo>
                  <a:pt x="f209" y="f1631"/>
                  <a:pt x="f209" y="f1631"/>
                  <a:pt x="f211" y="f1631"/>
                </a:cubicBezTo>
                <a:cubicBezTo>
                  <a:pt x="f212" y="f1632"/>
                  <a:pt x="f212" y="f1632"/>
                  <a:pt x="f213" y="f1633"/>
                </a:cubicBezTo>
                <a:cubicBezTo>
                  <a:pt x="f163" y="f1633"/>
                  <a:pt x="f163" y="f1633"/>
                  <a:pt x="f162" y="f1634"/>
                </a:cubicBezTo>
                <a:cubicBezTo>
                  <a:pt x="f161" y="f1634"/>
                  <a:pt x="f160" y="f1635"/>
                  <a:pt x="f160" y="f1635"/>
                </a:cubicBezTo>
                <a:cubicBezTo>
                  <a:pt x="f159" y="f1636"/>
                  <a:pt x="f158" y="f1636"/>
                  <a:pt x="f158" y="f1637"/>
                </a:cubicBezTo>
                <a:cubicBezTo>
                  <a:pt x="f157" y="f1637"/>
                  <a:pt x="f157" y="f1637"/>
                  <a:pt x="f156" y="f1638"/>
                </a:cubicBezTo>
                <a:cubicBezTo>
                  <a:pt x="f156" y="f1638"/>
                  <a:pt x="f156" y="f1639"/>
                  <a:pt x="f156" y="f1640"/>
                </a:cubicBezTo>
                <a:cubicBezTo>
                  <a:pt x="f156" y="f1640"/>
                  <a:pt x="f156" y="f1641"/>
                  <a:pt x="f155" y="f1642"/>
                </a:cubicBezTo>
                <a:cubicBezTo>
                  <a:pt x="f155" y="f1642"/>
                  <a:pt x="f154" y="f1643"/>
                  <a:pt x="f153" y="f1643"/>
                </a:cubicBezTo>
                <a:cubicBezTo>
                  <a:pt x="f152" y="f1643"/>
                  <a:pt x="f151" y="f1643"/>
                  <a:pt x="f151" y="f1644"/>
                </a:cubicBezTo>
                <a:cubicBezTo>
                  <a:pt x="f150" y="f1644"/>
                  <a:pt x="f150" y="f1645"/>
                  <a:pt x="f149" y="f1645"/>
                </a:cubicBezTo>
                <a:cubicBezTo>
                  <a:pt x="f149" y="f1646"/>
                  <a:pt x="f148" y="f1646"/>
                  <a:pt x="f147" y="f1647"/>
                </a:cubicBezTo>
                <a:cubicBezTo>
                  <a:pt x="f147" y="f1647"/>
                  <a:pt x="f146" y="f1648"/>
                  <a:pt x="f146" y="f1648"/>
                </a:cubicBezTo>
                <a:cubicBezTo>
                  <a:pt x="f145" y="f1649"/>
                  <a:pt x="f144" y="f1649"/>
                  <a:pt x="f144" y="f1650"/>
                </a:cubicBezTo>
                <a:cubicBezTo>
                  <a:pt x="f144" y="f1650"/>
                  <a:pt x="f144" y="f1651"/>
                  <a:pt x="f144" y="f1652"/>
                </a:cubicBezTo>
                <a:cubicBezTo>
                  <a:pt x="f144" y="f1653"/>
                  <a:pt x="f143" y="f1654"/>
                  <a:pt x="f143" y="f1655"/>
                </a:cubicBezTo>
                <a:cubicBezTo>
                  <a:pt x="f143" y="f1655"/>
                  <a:pt x="f143" y="f1656"/>
                  <a:pt x="f143" y="f1657"/>
                </a:cubicBezTo>
                <a:cubicBezTo>
                  <a:pt x="f143" y="f1658"/>
                  <a:pt x="f143" y="f1659"/>
                  <a:pt x="f142" y="f1660"/>
                </a:cubicBezTo>
                <a:cubicBezTo>
                  <a:pt x="f142" y="f1661"/>
                  <a:pt x="f142" y="f1662"/>
                  <a:pt x="f142" y="f1663"/>
                </a:cubicBezTo>
                <a:cubicBezTo>
                  <a:pt x="f142" y="f1664"/>
                  <a:pt x="f142" y="f1665"/>
                  <a:pt x="f142" y="f1666"/>
                </a:cubicBezTo>
                <a:cubicBezTo>
                  <a:pt x="f142" y="f1667"/>
                  <a:pt x="f142" y="f1668"/>
                  <a:pt x="f142" y="f1669"/>
                </a:cubicBezTo>
                <a:cubicBezTo>
                  <a:pt x="f142" y="f1670"/>
                  <a:pt x="f141" y="f1671"/>
                  <a:pt x="f141" y="f1672"/>
                </a:cubicBezTo>
                <a:cubicBezTo>
                  <a:pt x="f141" y="f1673"/>
                  <a:pt x="f141" y="f1673"/>
                  <a:pt x="f141" y="f1674"/>
                </a:cubicBezTo>
                <a:cubicBezTo>
                  <a:pt x="f141" y="f1675"/>
                  <a:pt x="f141" y="f1675"/>
                  <a:pt x="f141" y="f1676"/>
                </a:cubicBezTo>
                <a:cubicBezTo>
                  <a:pt x="f141" y="f1677"/>
                  <a:pt x="f141" y="f1677"/>
                  <a:pt x="f141" y="f1678"/>
                </a:cubicBezTo>
                <a:cubicBezTo>
                  <a:pt x="f141" y="f1679"/>
                  <a:pt x="f140" y="f1680"/>
                  <a:pt x="f140" y="f1681"/>
                </a:cubicBezTo>
                <a:cubicBezTo>
                  <a:pt x="f141" y="f1682"/>
                  <a:pt x="f141" y="f1683"/>
                  <a:pt x="f141" y="f1684"/>
                </a:cubicBezTo>
                <a:cubicBezTo>
                  <a:pt x="f142" y="f1685"/>
                  <a:pt x="f142" y="f1686"/>
                  <a:pt x="f142" y="f1687"/>
                </a:cubicBezTo>
                <a:cubicBezTo>
                  <a:pt x="f142" y="f1688"/>
                  <a:pt x="f142" y="f1689"/>
                  <a:pt x="f143" y="f1690"/>
                </a:cubicBezTo>
                <a:cubicBezTo>
                  <a:pt x="f143" y="f1691"/>
                  <a:pt x="f143" y="f1692"/>
                  <a:pt x="f144" y="f1693"/>
                </a:cubicBezTo>
                <a:cubicBezTo>
                  <a:pt x="f144" y="f1693"/>
                  <a:pt x="f145" y="f1693"/>
                  <a:pt x="f145" y="f1693"/>
                </a:cubicBezTo>
                <a:cubicBezTo>
                  <a:pt x="f146" y="f1694"/>
                  <a:pt x="f146" y="f1695"/>
                  <a:pt x="f146" y="f1696"/>
                </a:cubicBezTo>
                <a:cubicBezTo>
                  <a:pt x="f146" y="f1696"/>
                  <a:pt x="f146" y="f1697"/>
                  <a:pt x="f146" y="f1697"/>
                </a:cubicBezTo>
                <a:cubicBezTo>
                  <a:pt x="f146" y="f1697"/>
                  <a:pt x="f146" y="f1697"/>
                  <a:pt x="f145" y="f1697"/>
                </a:cubicBezTo>
                <a:cubicBezTo>
                  <a:pt x="f145" y="f1697"/>
                  <a:pt x="f145" y="f1698"/>
                  <a:pt x="f145" y="f1698"/>
                </a:cubicBezTo>
                <a:cubicBezTo>
                  <a:pt x="f145" y="f1699"/>
                  <a:pt x="f146" y="f1700"/>
                  <a:pt x="f146" y="f1701"/>
                </a:cubicBezTo>
                <a:cubicBezTo>
                  <a:pt x="f146" y="f1702"/>
                  <a:pt x="f146" y="f1703"/>
                  <a:pt x="f146" y="f1704"/>
                </a:cubicBezTo>
                <a:cubicBezTo>
                  <a:pt x="f146" y="f1705"/>
                  <a:pt x="f146" y="f1706"/>
                  <a:pt x="f145" y="f1707"/>
                </a:cubicBezTo>
                <a:cubicBezTo>
                  <a:pt x="f145" y="f1708"/>
                  <a:pt x="f145" y="f1709"/>
                  <a:pt x="f145" y="f1709"/>
                </a:cubicBezTo>
                <a:cubicBezTo>
                  <a:pt x="f145" y="f1710"/>
                  <a:pt x="f145" y="f1711"/>
                  <a:pt x="f145" y="f1712"/>
                </a:cubicBezTo>
                <a:cubicBezTo>
                  <a:pt x="f145" y="f1713"/>
                  <a:pt x="f146" y="f1714"/>
                  <a:pt x="f147" y="f1715"/>
                </a:cubicBezTo>
                <a:cubicBezTo>
                  <a:pt x="f148" y="f1716"/>
                  <a:pt x="f147" y="f1717"/>
                  <a:pt x="f147" y="f1718"/>
                </a:cubicBezTo>
                <a:cubicBezTo>
                  <a:pt x="f147" y="f1719"/>
                  <a:pt x="f147" y="f1720"/>
                  <a:pt x="f147" y="f1721"/>
                </a:cubicBezTo>
                <a:cubicBezTo>
                  <a:pt x="f147" y="f1722"/>
                  <a:pt x="f148" y="f1723"/>
                  <a:pt x="f148" y="f1723"/>
                </a:cubicBezTo>
                <a:cubicBezTo>
                  <a:pt x="f148" y="f1724"/>
                  <a:pt x="f148" y="f1725"/>
                  <a:pt x="f148" y="f1725"/>
                </a:cubicBezTo>
                <a:cubicBezTo>
                  <a:pt x="f148" y="f1726"/>
                  <a:pt x="f148" y="f1726"/>
                  <a:pt x="f148" y="f1727"/>
                </a:cubicBezTo>
                <a:cubicBezTo>
                  <a:pt x="f149" y="f1727"/>
                  <a:pt x="f149" y="f1728"/>
                  <a:pt x="f149" y="f1729"/>
                </a:cubicBezTo>
                <a:cubicBezTo>
                  <a:pt x="f150" y="f1730"/>
                  <a:pt x="f150" y="f1731"/>
                  <a:pt x="f150" y="f1731"/>
                </a:cubicBezTo>
                <a:cubicBezTo>
                  <a:pt x="f150" y="f1732"/>
                  <a:pt x="f150" y="f1733"/>
                  <a:pt x="f150" y="f1734"/>
                </a:cubicBezTo>
                <a:cubicBezTo>
                  <a:pt x="f150" y="f1735"/>
                  <a:pt x="f150" y="f1735"/>
                  <a:pt x="f150" y="f1736"/>
                </a:cubicBezTo>
                <a:cubicBezTo>
                  <a:pt x="f150" y="f1737"/>
                  <a:pt x="f151" y="f1737"/>
                  <a:pt x="f151" y="f1738"/>
                </a:cubicBezTo>
                <a:cubicBezTo>
                  <a:pt x="f152" y="f1739"/>
                  <a:pt x="f152" y="f1740"/>
                  <a:pt x="f152" y="f1740"/>
                </a:cubicBezTo>
                <a:cubicBezTo>
                  <a:pt x="f152" y="f1741"/>
                  <a:pt x="f152" y="f1742"/>
                  <a:pt x="f153" y="f1743"/>
                </a:cubicBezTo>
                <a:cubicBezTo>
                  <a:pt x="f153" y="f1744"/>
                  <a:pt x="f153" y="f1744"/>
                  <a:pt x="f153" y="f1745"/>
                </a:cubicBezTo>
                <a:cubicBezTo>
                  <a:pt x="f153" y="f1746"/>
                  <a:pt x="f153" y="f1746"/>
                  <a:pt x="f153" y="f1747"/>
                </a:cubicBezTo>
                <a:cubicBezTo>
                  <a:pt x="f154" y="f1748"/>
                  <a:pt x="f154" y="f1749"/>
                  <a:pt x="f155" y="f1750"/>
                </a:cubicBezTo>
                <a:cubicBezTo>
                  <a:pt x="f155" y="f1751"/>
                  <a:pt x="f156" y="f1751"/>
                  <a:pt x="f156" y="f1752"/>
                </a:cubicBezTo>
                <a:cubicBezTo>
                  <a:pt x="f157" y="f1753"/>
                  <a:pt x="f157" y="f1753"/>
                  <a:pt x="f156" y="f1754"/>
                </a:cubicBezTo>
                <a:cubicBezTo>
                  <a:pt x="f156" y="f1755"/>
                  <a:pt x="f156" y="f1756"/>
                  <a:pt x="f156" y="f1757"/>
                </a:cubicBezTo>
                <a:cubicBezTo>
                  <a:pt x="f155" y="f1757"/>
                  <a:pt x="f155" y="f1758"/>
                  <a:pt x="f154" y="f1758"/>
                </a:cubicBezTo>
                <a:cubicBezTo>
                  <a:pt x="f154" y="f1759"/>
                  <a:pt x="f154" y="f1760"/>
                  <a:pt x="f154" y="f1761"/>
                </a:cubicBezTo>
                <a:cubicBezTo>
                  <a:pt x="f154" y="f1762"/>
                  <a:pt x="f154" y="f1763"/>
                  <a:pt x="f155" y="f1764"/>
                </a:cubicBezTo>
                <a:cubicBezTo>
                  <a:pt x="f155" y="f1765"/>
                  <a:pt x="f155" y="f1765"/>
                  <a:pt x="f156" y="f1765"/>
                </a:cubicBezTo>
                <a:cubicBezTo>
                  <a:pt x="f156" y="f1766"/>
                  <a:pt x="f156" y="f1766"/>
                  <a:pt x="f157" y="f1767"/>
                </a:cubicBezTo>
                <a:cubicBezTo>
                  <a:pt x="f157" y="f1767"/>
                  <a:pt x="f158" y="f1767"/>
                  <a:pt x="f158" y="f1768"/>
                </a:cubicBezTo>
                <a:cubicBezTo>
                  <a:pt x="f158" y="f1768"/>
                  <a:pt x="f158" y="f1769"/>
                  <a:pt x="f158" y="f1769"/>
                </a:cubicBezTo>
                <a:cubicBezTo>
                  <a:pt x="f158" y="f1770"/>
                  <a:pt x="f158" y="f1771"/>
                  <a:pt x="f158" y="f1772"/>
                </a:cubicBezTo>
                <a:cubicBezTo>
                  <a:pt x="f158" y="f1773"/>
                  <a:pt x="f158" y="f1773"/>
                  <a:pt x="f158" y="f1774"/>
                </a:cubicBezTo>
                <a:cubicBezTo>
                  <a:pt x="f158" y="f1775"/>
                  <a:pt x="f158" y="f1776"/>
                  <a:pt x="f158" y="f1777"/>
                </a:cubicBezTo>
                <a:cubicBezTo>
                  <a:pt x="f158" y="f1778"/>
                  <a:pt x="f157" y="f1779"/>
                  <a:pt x="f157" y="f1780"/>
                </a:cubicBezTo>
                <a:cubicBezTo>
                  <a:pt x="f157" y="f1781"/>
                  <a:pt x="f157" y="f1782"/>
                  <a:pt x="f157" y="f1783"/>
                </a:cubicBezTo>
                <a:cubicBezTo>
                  <a:pt x="f157" y="f1784"/>
                  <a:pt x="f157" y="f1785"/>
                  <a:pt x="f156" y="f1786"/>
                </a:cubicBezTo>
                <a:cubicBezTo>
                  <a:pt x="f156" y="f1787"/>
                  <a:pt x="f155" y="f1787"/>
                  <a:pt x="f156" y="f1788"/>
                </a:cubicBezTo>
                <a:cubicBezTo>
                  <a:pt x="f156" y="f1789"/>
                  <a:pt x="f156" y="f1790"/>
                  <a:pt x="f156" y="f1790"/>
                </a:cubicBezTo>
                <a:cubicBezTo>
                  <a:pt x="f156" y="f1791"/>
                  <a:pt x="f156" y="f1792"/>
                  <a:pt x="f157" y="f1792"/>
                </a:cubicBezTo>
                <a:cubicBezTo>
                  <a:pt x="f157" y="f1793"/>
                  <a:pt x="f159" y="f1794"/>
                  <a:pt x="f159" y="f1795"/>
                </a:cubicBezTo>
                <a:cubicBezTo>
                  <a:pt x="f159" y="f1796"/>
                  <a:pt x="f159" y="f1796"/>
                  <a:pt x="f159" y="f1797"/>
                </a:cubicBezTo>
                <a:cubicBezTo>
                  <a:pt x="f159" y="f1798"/>
                  <a:pt x="f159" y="f1799"/>
                  <a:pt x="f159" y="f1800"/>
                </a:cubicBezTo>
                <a:cubicBezTo>
                  <a:pt x="f159" y="f1801"/>
                  <a:pt x="f159" y="f1802"/>
                  <a:pt x="f159" y="f1803"/>
                </a:cubicBezTo>
                <a:cubicBezTo>
                  <a:pt x="f160" y="f1803"/>
                  <a:pt x="f160" y="f1804"/>
                  <a:pt x="f161" y="f1805"/>
                </a:cubicBezTo>
                <a:cubicBezTo>
                  <a:pt x="f161" y="f1806"/>
                  <a:pt x="f162" y="f1807"/>
                  <a:pt x="f162" y="f1808"/>
                </a:cubicBezTo>
                <a:cubicBezTo>
                  <a:pt x="f162" y="f1809"/>
                  <a:pt x="f162" y="f1810"/>
                  <a:pt x="f163" y="f1811"/>
                </a:cubicBezTo>
                <a:cubicBezTo>
                  <a:pt x="f163" y="f1812"/>
                  <a:pt x="f163" y="f1812"/>
                  <a:pt x="f163" y="f1813"/>
                </a:cubicBezTo>
                <a:cubicBezTo>
                  <a:pt x="f213" y="f1814"/>
                  <a:pt x="f213" y="f1815"/>
                  <a:pt x="f213" y="f1816"/>
                </a:cubicBezTo>
                <a:cubicBezTo>
                  <a:pt x="f213" y="f1817"/>
                  <a:pt x="f212" y="f1818"/>
                  <a:pt x="f212" y="f1818"/>
                </a:cubicBezTo>
                <a:cubicBezTo>
                  <a:pt x="f212" y="f1819"/>
                  <a:pt x="f211" y="f1820"/>
                  <a:pt x="f211" y="f1821"/>
                </a:cubicBezTo>
                <a:cubicBezTo>
                  <a:pt x="f211" y="f1821"/>
                  <a:pt x="f209" y="f1822"/>
                  <a:pt x="f209" y="f1823"/>
                </a:cubicBezTo>
                <a:cubicBezTo>
                  <a:pt x="f210" y="f1823"/>
                  <a:pt x="f210" y="f1824"/>
                  <a:pt x="f214" y="f1825"/>
                </a:cubicBezTo>
                <a:cubicBezTo>
                  <a:pt x="f214" y="f1825"/>
                  <a:pt x="f214" y="f1826"/>
                  <a:pt x="f214" y="f1826"/>
                </a:cubicBezTo>
                <a:cubicBezTo>
                  <a:pt x="f215" y="f1827"/>
                  <a:pt x="f214" y="f1827"/>
                  <a:pt x="f214" y="f1827"/>
                </a:cubicBezTo>
                <a:cubicBezTo>
                  <a:pt x="f214" y="f1828"/>
                  <a:pt x="f215" y="f1829"/>
                  <a:pt x="f216" y="f1830"/>
                </a:cubicBezTo>
                <a:cubicBezTo>
                  <a:pt x="f216" y="f1831"/>
                  <a:pt x="f217" y="f1832"/>
                  <a:pt x="f217" y="f1833"/>
                </a:cubicBezTo>
                <a:cubicBezTo>
                  <a:pt x="f217" y="f1834"/>
                  <a:pt x="f218" y="f1835"/>
                  <a:pt x="f218" y="f1836"/>
                </a:cubicBezTo>
                <a:cubicBezTo>
                  <a:pt x="f218" y="f1837"/>
                  <a:pt x="f218" y="f1838"/>
                  <a:pt x="f219" y="f1838"/>
                </a:cubicBezTo>
                <a:cubicBezTo>
                  <a:pt x="f207" y="f1838"/>
                  <a:pt x="f207" y="f1838"/>
                  <a:pt x="f207" y="f1839"/>
                </a:cubicBezTo>
                <a:cubicBezTo>
                  <a:pt x="f208" y="f1839"/>
                  <a:pt x="f207" y="f1840"/>
                  <a:pt x="f207" y="f1840"/>
                </a:cubicBezTo>
                <a:cubicBezTo>
                  <a:pt x="f207" y="f1841"/>
                  <a:pt x="f207" y="f1841"/>
                  <a:pt x="f207" y="f1842"/>
                </a:cubicBezTo>
                <a:cubicBezTo>
                  <a:pt x="f207" y="f1843"/>
                  <a:pt x="f207" y="f1844"/>
                  <a:pt x="f208" y="f1844"/>
                </a:cubicBezTo>
                <a:cubicBezTo>
                  <a:pt x="f206" y="f1844"/>
                  <a:pt x="f206" y="f1844"/>
                  <a:pt x="f206" y="f1844"/>
                </a:cubicBezTo>
                <a:cubicBezTo>
                  <a:pt x="f205" y="f1844"/>
                  <a:pt x="f205" y="f1844"/>
                  <a:pt x="f204" y="f1844"/>
                </a:cubicBezTo>
                <a:cubicBezTo>
                  <a:pt x="f204" y="f1845"/>
                  <a:pt x="f203" y="f1844"/>
                  <a:pt x="f29" y="f1844"/>
                </a:cubicBezTo>
                <a:cubicBezTo>
                  <a:pt x="f29" y="f1844"/>
                  <a:pt x="f29" y="f1845"/>
                  <a:pt x="f29" y="f1846"/>
                </a:cubicBezTo>
                <a:cubicBezTo>
                  <a:pt x="f29" y="f1847"/>
                  <a:pt x="f29" y="f1848"/>
                  <a:pt x="f29" y="f1848"/>
                </a:cubicBezTo>
                <a:cubicBezTo>
                  <a:pt x="f21" y="f1849"/>
                  <a:pt x="f29" y="f1850"/>
                  <a:pt x="f203" y="f1851"/>
                </a:cubicBezTo>
                <a:cubicBezTo>
                  <a:pt x="f205" y="f1852"/>
                  <a:pt x="f203" y="f1853"/>
                  <a:pt x="f203" y="f1854"/>
                </a:cubicBezTo>
                <a:cubicBezTo>
                  <a:pt x="f203" y="f1855"/>
                  <a:pt x="f204" y="f1856"/>
                  <a:pt x="f205" y="f1857"/>
                </a:cubicBezTo>
                <a:cubicBezTo>
                  <a:pt x="f205" y="f1858"/>
                  <a:pt x="f205" y="f1859"/>
                  <a:pt x="f206" y="f1860"/>
                </a:cubicBezTo>
                <a:cubicBezTo>
                  <a:pt x="f206" y="f1861"/>
                  <a:pt x="f206" y="f1861"/>
                  <a:pt x="f208" y="f1862"/>
                </a:cubicBezTo>
                <a:cubicBezTo>
                  <a:pt x="f208" y="f1863"/>
                  <a:pt x="f208" y="f1864"/>
                  <a:pt x="f206" y="f1864"/>
                </a:cubicBezTo>
                <a:cubicBezTo>
                  <a:pt x="f206" y="f1865"/>
                  <a:pt x="f206" y="f1865"/>
                  <a:pt x="f206" y="f1866"/>
                </a:cubicBezTo>
                <a:cubicBezTo>
                  <a:pt x="f206" y="f1866"/>
                  <a:pt x="f206" y="f1867"/>
                  <a:pt x="f205" y="f1867"/>
                </a:cubicBezTo>
                <a:cubicBezTo>
                  <a:pt x="f205" y="f1868"/>
                  <a:pt x="f29" y="f1867"/>
                  <a:pt x="f29" y="f1869"/>
                </a:cubicBezTo>
                <a:cubicBezTo>
                  <a:pt x="f21" y="f1870"/>
                  <a:pt x="f21" y="f1870"/>
                  <a:pt x="f21" y="f1871"/>
                </a:cubicBezTo>
                <a:cubicBezTo>
                  <a:pt x="f21" y="f1872"/>
                  <a:pt x="f21" y="f1873"/>
                  <a:pt x="f21" y="f1874"/>
                </a:cubicBezTo>
                <a:cubicBezTo>
                  <a:pt x="f20" y="f1875"/>
                  <a:pt x="f20" y="f1875"/>
                  <a:pt x="f20" y="f1876"/>
                </a:cubicBezTo>
                <a:cubicBezTo>
                  <a:pt x="f20" y="f1876"/>
                  <a:pt x="f20" y="f1877"/>
                  <a:pt x="f20" y="f1877"/>
                </a:cubicBezTo>
                <a:cubicBezTo>
                  <a:pt x="f20" y="f1878"/>
                  <a:pt x="f20" y="f1878"/>
                  <a:pt x="f15" y="f1879"/>
                </a:cubicBezTo>
                <a:cubicBezTo>
                  <a:pt x="f15" y="f1880"/>
                  <a:pt x="f9" y="f1881"/>
                  <a:pt x="f9" y="f1882"/>
                </a:cubicBezTo>
                <a:cubicBezTo>
                  <a:pt x="f9" y="f1882"/>
                  <a:pt x="f9" y="f1883"/>
                  <a:pt x="f9" y="f1883"/>
                </a:cubicBezTo>
                <a:cubicBezTo>
                  <a:pt x="f15" y="f1884"/>
                  <a:pt x="f15" y="f1884"/>
                  <a:pt x="f15" y="f1884"/>
                </a:cubicBezTo>
                <a:cubicBezTo>
                  <a:pt x="f15" y="f1885"/>
                  <a:pt x="f15" y="f1885"/>
                  <a:pt x="f15" y="f1886"/>
                </a:cubicBezTo>
                <a:cubicBezTo>
                  <a:pt x="f15" y="f1887"/>
                  <a:pt x="f20" y="f1887"/>
                  <a:pt x="f20" y="f1888"/>
                </a:cubicBezTo>
                <a:cubicBezTo>
                  <a:pt x="f20" y="f1888"/>
                  <a:pt x="f20" y="f1889"/>
                  <a:pt x="f20" y="f1889"/>
                </a:cubicBezTo>
                <a:cubicBezTo>
                  <a:pt x="f20" y="f1890"/>
                  <a:pt x="f21" y="f1890"/>
                  <a:pt x="f29" y="f1890"/>
                </a:cubicBezTo>
                <a:cubicBezTo>
                  <a:pt x="f29" y="f1891"/>
                  <a:pt x="f29" y="f1891"/>
                  <a:pt x="f29" y="f1891"/>
                </a:cubicBezTo>
                <a:cubicBezTo>
                  <a:pt x="f21" y="f1892"/>
                  <a:pt x="f21" y="f1892"/>
                  <a:pt x="f21" y="f1893"/>
                </a:cubicBezTo>
                <a:cubicBezTo>
                  <a:pt x="f29" y="f1893"/>
                  <a:pt x="f29" y="f1893"/>
                  <a:pt x="f203" y="f1893"/>
                </a:cubicBezTo>
                <a:cubicBezTo>
                  <a:pt x="f203" y="f1894"/>
                  <a:pt x="f29" y="f1893"/>
                  <a:pt x="f21" y="f1894"/>
                </a:cubicBezTo>
                <a:cubicBezTo>
                  <a:pt x="f20" y="f1894"/>
                  <a:pt x="f20" y="f1895"/>
                  <a:pt x="f20" y="f1894"/>
                </a:cubicBezTo>
                <a:cubicBezTo>
                  <a:pt x="f15" y="f1894"/>
                  <a:pt x="f15" y="f1894"/>
                  <a:pt x="f15" y="f1894"/>
                </a:cubicBezTo>
                <a:cubicBezTo>
                  <a:pt x="f15" y="f1894"/>
                  <a:pt x="f15" y="f1893"/>
                  <a:pt x="f15" y="f1893"/>
                </a:cubicBezTo>
                <a:cubicBezTo>
                  <a:pt x="f15" y="f1892"/>
                  <a:pt x="f9" y="f1893"/>
                  <a:pt x="f9" y="f1893"/>
                </a:cubicBezTo>
                <a:cubicBezTo>
                  <a:pt x="f9" y="f1894"/>
                  <a:pt x="f13" y="f1895"/>
                  <a:pt x="f13" y="f1895"/>
                </a:cubicBezTo>
                <a:cubicBezTo>
                  <a:pt x="f13" y="f1895"/>
                  <a:pt x="f13" y="f1896"/>
                  <a:pt x="f13" y="f1897"/>
                </a:cubicBezTo>
                <a:cubicBezTo>
                  <a:pt x="f13" y="f1898"/>
                  <a:pt x="f14" y="f1898"/>
                  <a:pt x="f14" y="f1899"/>
                </a:cubicBezTo>
                <a:cubicBezTo>
                  <a:pt x="f24" y="f1900"/>
                  <a:pt x="f24" y="f1901"/>
                  <a:pt x="f24" y="f1902"/>
                </a:cubicBezTo>
                <a:cubicBezTo>
                  <a:pt x="f24" y="f1903"/>
                  <a:pt x="f14" y="f1904"/>
                  <a:pt x="f14" y="f1904"/>
                </a:cubicBezTo>
                <a:cubicBezTo>
                  <a:pt x="f14" y="f1905"/>
                  <a:pt x="f14" y="f1906"/>
                  <a:pt x="f22" y="f1907"/>
                </a:cubicBezTo>
                <a:cubicBezTo>
                  <a:pt x="f22" y="f1907"/>
                  <a:pt x="f28" y="f1907"/>
                  <a:pt x="f28" y="f1908"/>
                </a:cubicBezTo>
                <a:cubicBezTo>
                  <a:pt x="f28" y="f1908"/>
                  <a:pt x="f22" y="f1908"/>
                  <a:pt x="f22" y="f1908"/>
                </a:cubicBezTo>
                <a:cubicBezTo>
                  <a:pt x="f24" y="f1908"/>
                  <a:pt x="f24" y="f1909"/>
                  <a:pt x="f14" y="f1909"/>
                </a:cubicBezTo>
                <a:cubicBezTo>
                  <a:pt x="f13" y="f1909"/>
                  <a:pt x="f9" y="f1910"/>
                  <a:pt x="f15" y="f1910"/>
                </a:cubicBezTo>
                <a:cubicBezTo>
                  <a:pt x="f15" y="f1911"/>
                  <a:pt x="f20" y="f1910"/>
                  <a:pt x="f21" y="f1910"/>
                </a:cubicBezTo>
                <a:cubicBezTo>
                  <a:pt x="f29" y="f1909"/>
                  <a:pt x="f21" y="f1908"/>
                  <a:pt x="f21" y="f1908"/>
                </a:cubicBezTo>
                <a:cubicBezTo>
                  <a:pt x="f21" y="f1907"/>
                  <a:pt x="f20" y="f1907"/>
                  <a:pt x="f20" y="f1907"/>
                </a:cubicBezTo>
                <a:cubicBezTo>
                  <a:pt x="f21" y="f1906"/>
                  <a:pt x="f21" y="f1906"/>
                  <a:pt x="f21" y="f1906"/>
                </a:cubicBezTo>
                <a:cubicBezTo>
                  <a:pt x="f29" y="f1906"/>
                  <a:pt x="f203" y="f1907"/>
                  <a:pt x="f204" y="f1906"/>
                </a:cubicBezTo>
                <a:cubicBezTo>
                  <a:pt x="f204" y="f1912"/>
                  <a:pt x="f29" y="f1913"/>
                  <a:pt x="f29" y="f1913"/>
                </a:cubicBezTo>
                <a:cubicBezTo>
                  <a:pt x="f29" y="f1905"/>
                  <a:pt x="f203" y="f1905"/>
                  <a:pt x="f203" y="f1905"/>
                </a:cubicBezTo>
                <a:cubicBezTo>
                  <a:pt x="f203" y="f1905"/>
                  <a:pt x="f204" y="f1905"/>
                  <a:pt x="f204" y="f1905"/>
                </a:cubicBezTo>
                <a:cubicBezTo>
                  <a:pt x="f204" y="f1914"/>
                  <a:pt x="f204" y="f1914"/>
                  <a:pt x="f203" y="f1914"/>
                </a:cubicBezTo>
                <a:cubicBezTo>
                  <a:pt x="f203" y="f1904"/>
                  <a:pt x="f203" y="f1904"/>
                  <a:pt x="f29" y="f1904"/>
                </a:cubicBezTo>
                <a:cubicBezTo>
                  <a:pt x="f29" y="f1904"/>
                  <a:pt x="f29" y="f1903"/>
                  <a:pt x="f29" y="f1903"/>
                </a:cubicBezTo>
                <a:cubicBezTo>
                  <a:pt x="f21" y="f1902"/>
                  <a:pt x="f20" y="f1902"/>
                  <a:pt x="f20" y="f1901"/>
                </a:cubicBezTo>
                <a:cubicBezTo>
                  <a:pt x="f20" y="f1901"/>
                  <a:pt x="f20" y="f1901"/>
                  <a:pt x="f21" y="f1901"/>
                </a:cubicBezTo>
                <a:cubicBezTo>
                  <a:pt x="f21" y="f1901"/>
                  <a:pt x="f21" y="f1901"/>
                  <a:pt x="f29" y="f1901"/>
                </a:cubicBezTo>
                <a:cubicBezTo>
                  <a:pt x="f29" y="f1901"/>
                  <a:pt x="f29" y="f1915"/>
                  <a:pt x="f29" y="f1915"/>
                </a:cubicBezTo>
                <a:cubicBezTo>
                  <a:pt x="f29" y="f1915"/>
                  <a:pt x="f29" y="f1900"/>
                  <a:pt x="f29" y="f1900"/>
                </a:cubicBezTo>
                <a:cubicBezTo>
                  <a:pt x="f29" y="f1916"/>
                  <a:pt x="f203" y="f1916"/>
                  <a:pt x="f204" y="f1916"/>
                </a:cubicBezTo>
                <a:cubicBezTo>
                  <a:pt x="f205" y="f1916"/>
                  <a:pt x="f205" y="f1899"/>
                  <a:pt x="f205" y="f1899"/>
                </a:cubicBezTo>
                <a:cubicBezTo>
                  <a:pt x="f205" y="f1898"/>
                  <a:pt x="f203" y="f1898"/>
                  <a:pt x="f204" y="f1897"/>
                </a:cubicBezTo>
                <a:cubicBezTo>
                  <a:pt x="f204" y="f1897"/>
                  <a:pt x="f204" y="f1897"/>
                  <a:pt x="f204" y="f1896"/>
                </a:cubicBezTo>
                <a:cubicBezTo>
                  <a:pt x="f204" y="f1896"/>
                  <a:pt x="f204" y="f1896"/>
                  <a:pt x="f204" y="f1896"/>
                </a:cubicBezTo>
                <a:cubicBezTo>
                  <a:pt x="f204" y="f1896"/>
                  <a:pt x="f204" y="f1896"/>
                  <a:pt x="f204" y="f1895"/>
                </a:cubicBezTo>
                <a:cubicBezTo>
                  <a:pt x="f203" y="f1895"/>
                  <a:pt x="f203" y="f1895"/>
                  <a:pt x="f203" y="f1895"/>
                </a:cubicBezTo>
                <a:cubicBezTo>
                  <a:pt x="f203" y="f1894"/>
                  <a:pt x="f203" y="f1893"/>
                  <a:pt x="f204" y="f1893"/>
                </a:cubicBezTo>
                <a:cubicBezTo>
                  <a:pt x="f205" y="f1893"/>
                  <a:pt x="f207" y="f1893"/>
                  <a:pt x="f207" y="f1892"/>
                </a:cubicBezTo>
                <a:cubicBezTo>
                  <a:pt x="f207" y="f1891"/>
                  <a:pt x="f207" y="f1891"/>
                  <a:pt x="f207" y="f1891"/>
                </a:cubicBezTo>
                <a:cubicBezTo>
                  <a:pt x="f219" y="f1890"/>
                  <a:pt x="f219" y="f1890"/>
                  <a:pt x="f218" y="f1891"/>
                </a:cubicBezTo>
                <a:cubicBezTo>
                  <a:pt x="f218" y="f1891"/>
                  <a:pt x="f217" y="f1891"/>
                  <a:pt x="f216" y="f1892"/>
                </a:cubicBezTo>
                <a:cubicBezTo>
                  <a:pt x="f216" y="f1892"/>
                  <a:pt x="f215" y="f1892"/>
                  <a:pt x="f215" y="f1892"/>
                </a:cubicBezTo>
                <a:cubicBezTo>
                  <a:pt x="f214" y="f1892"/>
                  <a:pt x="f214" y="f1892"/>
                  <a:pt x="f214" y="f1893"/>
                </a:cubicBezTo>
                <a:cubicBezTo>
                  <a:pt x="f215" y="f1893"/>
                  <a:pt x="f215" y="f1893"/>
                  <a:pt x="f215" y="f1893"/>
                </a:cubicBezTo>
                <a:cubicBezTo>
                  <a:pt x="f216" y="f1893"/>
                  <a:pt x="f216" y="f1894"/>
                  <a:pt x="f216" y="f1894"/>
                </a:cubicBezTo>
                <a:cubicBezTo>
                  <a:pt x="f216" y="f1894"/>
                  <a:pt x="f218" y="f1895"/>
                  <a:pt x="f217" y="f1895"/>
                </a:cubicBezTo>
                <a:cubicBezTo>
                  <a:pt x="f217" y="f1895"/>
                  <a:pt x="f216" y="f1895"/>
                  <a:pt x="f216" y="f1896"/>
                </a:cubicBezTo>
                <a:cubicBezTo>
                  <a:pt x="f216" y="f1896"/>
                  <a:pt x="f216" y="f1896"/>
                  <a:pt x="f215" y="f1896"/>
                </a:cubicBezTo>
                <a:cubicBezTo>
                  <a:pt x="f214" y="f1896"/>
                  <a:pt x="f210" y="f1896"/>
                  <a:pt x="f210" y="f1896"/>
                </a:cubicBezTo>
                <a:cubicBezTo>
                  <a:pt x="f209" y="f1897"/>
                  <a:pt x="f209" y="f1898"/>
                  <a:pt x="f209" y="f1899"/>
                </a:cubicBezTo>
                <a:cubicBezTo>
                  <a:pt x="f209" y="f1899"/>
                  <a:pt x="f209" y="f1916"/>
                  <a:pt x="f209" y="f1900"/>
                </a:cubicBezTo>
                <a:cubicBezTo>
                  <a:pt x="f209" y="f1900"/>
                  <a:pt x="f211" y="f1915"/>
                  <a:pt x="f209" y="f1915"/>
                </a:cubicBezTo>
                <a:cubicBezTo>
                  <a:pt x="f209" y="f1915"/>
                  <a:pt x="f210" y="f1915"/>
                  <a:pt x="f210" y="f1915"/>
                </a:cubicBezTo>
                <a:cubicBezTo>
                  <a:pt x="f210" y="f1915"/>
                  <a:pt x="f210" y="f1900"/>
                  <a:pt x="f210" y="f1900"/>
                </a:cubicBezTo>
                <a:cubicBezTo>
                  <a:pt x="f210" y="f1916"/>
                  <a:pt x="f210" y="f1916"/>
                  <a:pt x="f210" y="f1899"/>
                </a:cubicBezTo>
                <a:cubicBezTo>
                  <a:pt x="f210" y="f1899"/>
                  <a:pt x="f214" y="f1898"/>
                  <a:pt x="f215" y="f1899"/>
                </a:cubicBezTo>
                <a:cubicBezTo>
                  <a:pt x="f215" y="f1899"/>
                  <a:pt x="f215" y="f1899"/>
                  <a:pt x="f216" y="f1899"/>
                </a:cubicBezTo>
                <a:cubicBezTo>
                  <a:pt x="f216" y="f1899"/>
                  <a:pt x="f217" y="f1899"/>
                  <a:pt x="f217" y="f1916"/>
                </a:cubicBezTo>
                <a:cubicBezTo>
                  <a:pt x="f217" y="f1916"/>
                  <a:pt x="f216" y="f1916"/>
                  <a:pt x="f216" y="f1916"/>
                </a:cubicBezTo>
                <a:cubicBezTo>
                  <a:pt x="f216" y="f1916"/>
                  <a:pt x="f216" y="f1916"/>
                  <a:pt x="f216" y="f1900"/>
                </a:cubicBezTo>
                <a:cubicBezTo>
                  <a:pt x="f216" y="f1900"/>
                  <a:pt x="f216" y="f1900"/>
                  <a:pt x="f215" y="f1915"/>
                </a:cubicBezTo>
                <a:cubicBezTo>
                  <a:pt x="f215" y="f1915"/>
                  <a:pt x="f215" y="f1915"/>
                  <a:pt x="f215" y="f1901"/>
                </a:cubicBezTo>
                <a:cubicBezTo>
                  <a:pt x="f215" y="f1901"/>
                  <a:pt x="f216" y="f1901"/>
                  <a:pt x="f216" y="f1901"/>
                </a:cubicBezTo>
                <a:cubicBezTo>
                  <a:pt x="f216" y="f1901"/>
                  <a:pt x="f217" y="f1902"/>
                  <a:pt x="f217" y="f1902"/>
                </a:cubicBezTo>
                <a:cubicBezTo>
                  <a:pt x="f217" y="f1903"/>
                  <a:pt x="f217" y="f1904"/>
                  <a:pt x="f217" y="f1904"/>
                </a:cubicBezTo>
                <a:cubicBezTo>
                  <a:pt x="f217" y="f1904"/>
                  <a:pt x="f217" y="f1914"/>
                  <a:pt x="f217" y="f1914"/>
                </a:cubicBezTo>
                <a:cubicBezTo>
                  <a:pt x="f217" y="f1905"/>
                  <a:pt x="f217" y="f1905"/>
                  <a:pt x="f216" y="f1913"/>
                </a:cubicBezTo>
                <a:cubicBezTo>
                  <a:pt x="f216" y="f1913"/>
                  <a:pt x="f216" y="f1913"/>
                  <a:pt x="f216" y="f1912"/>
                </a:cubicBezTo>
                <a:cubicBezTo>
                  <a:pt x="f216" y="f1912"/>
                  <a:pt x="f216" y="f1912"/>
                  <a:pt x="f217" y="f1912"/>
                </a:cubicBezTo>
                <a:cubicBezTo>
                  <a:pt x="f218" y="f1906"/>
                  <a:pt x="f217" y="f1907"/>
                  <a:pt x="f218" y="f1908"/>
                </a:cubicBezTo>
                <a:cubicBezTo>
                  <a:pt x="f218" y="f1908"/>
                  <a:pt x="f219" y="f1909"/>
                  <a:pt x="f219" y="f1910"/>
                </a:cubicBezTo>
                <a:cubicBezTo>
                  <a:pt x="f207" y="f1910"/>
                  <a:pt x="f207" y="f1911"/>
                  <a:pt x="f207" y="f48"/>
                </a:cubicBezTo>
                <a:cubicBezTo>
                  <a:pt x="f219" y="f49"/>
                  <a:pt x="f218" y="f49"/>
                  <a:pt x="f219" y="f50"/>
                </a:cubicBezTo>
                <a:cubicBezTo>
                  <a:pt x="f219" y="f50"/>
                  <a:pt x="f219" y="f17"/>
                  <a:pt x="f219" y="f17"/>
                </a:cubicBezTo>
                <a:cubicBezTo>
                  <a:pt x="f218" y="f17"/>
                  <a:pt x="f218" y="f50"/>
                  <a:pt x="f218" y="f50"/>
                </a:cubicBezTo>
                <a:cubicBezTo>
                  <a:pt x="f217" y="f50"/>
                  <a:pt x="f216" y="f17"/>
                  <a:pt x="f217" y="f16"/>
                </a:cubicBezTo>
                <a:cubicBezTo>
                  <a:pt x="f218" y="f16"/>
                  <a:pt x="f218" y="f17"/>
                  <a:pt x="f218" y="f16"/>
                </a:cubicBezTo>
                <a:cubicBezTo>
                  <a:pt x="f219" y="f16"/>
                  <a:pt x="f219" y="f18"/>
                  <a:pt x="f219" y="f18"/>
                </a:cubicBezTo>
                <a:cubicBezTo>
                  <a:pt x="f219" y="f19"/>
                  <a:pt x="f207" y="f19"/>
                  <a:pt x="f207" y="f1917"/>
                </a:cubicBezTo>
                <a:cubicBezTo>
                  <a:pt x="f207" y="f47"/>
                  <a:pt x="f207" y="f47"/>
                  <a:pt x="f207" y="f47"/>
                </a:cubicBezTo>
                <a:cubicBezTo>
                  <a:pt x="f208" y="f46"/>
                  <a:pt x="f208" y="f47"/>
                  <a:pt x="f208" y="f46"/>
                </a:cubicBezTo>
                <a:cubicBezTo>
                  <a:pt x="f206" y="f46"/>
                  <a:pt x="f208" y="f45"/>
                  <a:pt x="f208" y="f45"/>
                </a:cubicBezTo>
                <a:cubicBezTo>
                  <a:pt x="f208" y="f45"/>
                  <a:pt x="f207" y="f45"/>
                  <a:pt x="f207" y="f45"/>
                </a:cubicBezTo>
                <a:cubicBezTo>
                  <a:pt x="f219" y="f45"/>
                  <a:pt x="f219" y="f1918"/>
                  <a:pt x="f219" y="f1918"/>
                </a:cubicBezTo>
                <a:cubicBezTo>
                  <a:pt x="f218" y="f1918"/>
                  <a:pt x="f218" y="f1918"/>
                  <a:pt x="f218" y="f1918"/>
                </a:cubicBezTo>
                <a:cubicBezTo>
                  <a:pt x="f217" y="f36"/>
                  <a:pt x="f217" y="f12"/>
                  <a:pt x="f216" y="f12"/>
                </a:cubicBezTo>
                <a:cubicBezTo>
                  <a:pt x="f216" y="f12"/>
                  <a:pt x="f214" y="f12"/>
                  <a:pt x="f215" y="f11"/>
                </a:cubicBezTo>
                <a:cubicBezTo>
                  <a:pt x="f215" y="f11"/>
                  <a:pt x="f215" y="f10"/>
                  <a:pt x="f216" y="f10"/>
                </a:cubicBezTo>
                <a:cubicBezTo>
                  <a:pt x="f216" y="f10"/>
                  <a:pt x="f215" y="f23"/>
                  <a:pt x="f215" y="f23"/>
                </a:cubicBezTo>
                <a:cubicBezTo>
                  <a:pt x="f216" y="f25"/>
                  <a:pt x="f217" y="f26"/>
                  <a:pt x="f218" y="f26"/>
                </a:cubicBezTo>
                <a:cubicBezTo>
                  <a:pt x="f219" y="f26"/>
                  <a:pt x="f219" y="f27"/>
                  <a:pt x="f207" y="f27"/>
                </a:cubicBezTo>
                <a:cubicBezTo>
                  <a:pt x="f207" y="f30"/>
                  <a:pt x="f208" y="f30"/>
                  <a:pt x="f208" y="f30"/>
                </a:cubicBezTo>
                <a:cubicBezTo>
                  <a:pt x="f207" y="f30"/>
                  <a:pt x="f207" y="f27"/>
                  <a:pt x="f219" y="f26"/>
                </a:cubicBezTo>
                <a:cubicBezTo>
                  <a:pt x="f219" y="f26"/>
                  <a:pt x="f218" y="f26"/>
                  <a:pt x="f217" y="f25"/>
                </a:cubicBezTo>
                <a:cubicBezTo>
                  <a:pt x="f217" y="f23"/>
                  <a:pt x="f217" y="f23"/>
                  <a:pt x="f217" y="f10"/>
                </a:cubicBezTo>
                <a:cubicBezTo>
                  <a:pt x="f216" y="f10"/>
                  <a:pt x="f215" y="f11"/>
                  <a:pt x="f216" y="f12"/>
                </a:cubicBezTo>
                <a:cubicBezTo>
                  <a:pt x="f217" y="f12"/>
                  <a:pt x="f217" y="f12"/>
                  <a:pt x="f218" y="f36"/>
                </a:cubicBezTo>
                <a:cubicBezTo>
                  <a:pt x="f218" y="f36"/>
                  <a:pt x="f218" y="f36"/>
                  <a:pt x="f219" y="f36"/>
                </a:cubicBezTo>
                <a:cubicBezTo>
                  <a:pt x="f219" y="f36"/>
                  <a:pt x="f219" y="f36"/>
                  <a:pt x="f207" y="f36"/>
                </a:cubicBezTo>
                <a:cubicBezTo>
                  <a:pt x="f207" y="f36"/>
                  <a:pt x="f207" y="f36"/>
                  <a:pt x="f208" y="f36"/>
                </a:cubicBezTo>
                <a:cubicBezTo>
                  <a:pt x="f206" y="f36"/>
                  <a:pt x="f208" y="f12"/>
                  <a:pt x="f208" y="f12"/>
                </a:cubicBezTo>
                <a:cubicBezTo>
                  <a:pt x="f207" y="f11"/>
                  <a:pt x="f208" y="f11"/>
                  <a:pt x="f206" y="f10"/>
                </a:cubicBezTo>
                <a:cubicBezTo>
                  <a:pt x="f206" y="f10"/>
                  <a:pt x="f204" y="f10"/>
                  <a:pt x="f204" y="f10"/>
                </a:cubicBezTo>
                <a:cubicBezTo>
                  <a:pt x="f204" y="f23"/>
                  <a:pt x="f205" y="f23"/>
                  <a:pt x="f205" y="f23"/>
                </a:cubicBezTo>
                <a:cubicBezTo>
                  <a:pt x="f205" y="f23"/>
                  <a:pt x="f205" y="f23"/>
                  <a:pt x="f205" y="f23"/>
                </a:cubicBezTo>
                <a:cubicBezTo>
                  <a:pt x="f205" y="f25"/>
                  <a:pt x="f205" y="f25"/>
                  <a:pt x="f206" y="f25"/>
                </a:cubicBezTo>
                <a:cubicBezTo>
                  <a:pt x="f206" y="f25"/>
                  <a:pt x="f208" y="f25"/>
                  <a:pt x="f206" y="f26"/>
                </a:cubicBezTo>
                <a:cubicBezTo>
                  <a:pt x="f206" y="f26"/>
                  <a:pt x="f206" y="f25"/>
                  <a:pt x="f205" y="f26"/>
                </a:cubicBezTo>
                <a:cubicBezTo>
                  <a:pt x="f205" y="f26"/>
                  <a:pt x="f205" y="f26"/>
                  <a:pt x="f205" y="f26"/>
                </a:cubicBezTo>
                <a:cubicBezTo>
                  <a:pt x="f205" y="f27"/>
                  <a:pt x="f205" y="f27"/>
                  <a:pt x="f206" y="f27"/>
                </a:cubicBezTo>
                <a:cubicBezTo>
                  <a:pt x="f206" y="f30"/>
                  <a:pt x="f206" y="f27"/>
                  <a:pt x="f206" y="f30"/>
                </a:cubicBezTo>
                <a:cubicBezTo>
                  <a:pt x="f206" y="f52"/>
                  <a:pt x="f205" y="f30"/>
                  <a:pt x="f205" y="f52"/>
                </a:cubicBezTo>
                <a:cubicBezTo>
                  <a:pt x="f205" y="f51"/>
                  <a:pt x="f206" y="f51"/>
                  <a:pt x="f206" y="f51"/>
                </a:cubicBezTo>
                <a:cubicBezTo>
                  <a:pt x="f206" y="f35"/>
                  <a:pt x="f205" y="f35"/>
                  <a:pt x="f205" y="f32"/>
                </a:cubicBezTo>
                <a:cubicBezTo>
                  <a:pt x="f205" y="f32"/>
                  <a:pt x="f204" y="f32"/>
                  <a:pt x="f204" y="f31"/>
                </a:cubicBezTo>
                <a:cubicBezTo>
                  <a:pt x="f205" y="f31"/>
                  <a:pt x="f205" y="f31"/>
                  <a:pt x="f205" y="f32"/>
                </a:cubicBezTo>
                <a:cubicBezTo>
                  <a:pt x="f206" y="f32"/>
                  <a:pt x="f206" y="f32"/>
                  <a:pt x="f206" y="f32"/>
                </a:cubicBezTo>
                <a:cubicBezTo>
                  <a:pt x="f208" y="f32"/>
                  <a:pt x="f207" y="f31"/>
                  <a:pt x="f207" y="f34"/>
                </a:cubicBezTo>
                <a:cubicBezTo>
                  <a:pt x="f207" y="f34"/>
                  <a:pt x="f219" y="f34"/>
                  <a:pt x="f218" y="f41"/>
                </a:cubicBezTo>
                <a:cubicBezTo>
                  <a:pt x="f218" y="f41"/>
                  <a:pt x="f217" y="f41"/>
                  <a:pt x="f217" y="f41"/>
                </a:cubicBezTo>
                <a:cubicBezTo>
                  <a:pt x="f217" y="f41"/>
                  <a:pt x="f218" y="f41"/>
                  <a:pt x="f218" y="f41"/>
                </a:cubicBezTo>
                <a:cubicBezTo>
                  <a:pt x="f219" y="f34"/>
                  <a:pt x="f207" y="f34"/>
                  <a:pt x="f207" y="f34"/>
                </a:cubicBezTo>
                <a:cubicBezTo>
                  <a:pt x="f208" y="f31"/>
                  <a:pt x="f208" y="f32"/>
                  <a:pt x="f206" y="f31"/>
                </a:cubicBezTo>
                <a:cubicBezTo>
                  <a:pt x="f206" y="f34"/>
                  <a:pt x="f206" y="f34"/>
                  <a:pt x="f205" y="f34"/>
                </a:cubicBezTo>
                <a:cubicBezTo>
                  <a:pt x="f205" y="f41"/>
                  <a:pt x="f205" y="f41"/>
                  <a:pt x="f204" y="f41"/>
                </a:cubicBezTo>
                <a:cubicBezTo>
                  <a:pt x="f204" y="f41"/>
                  <a:pt x="f204" y="f40"/>
                  <a:pt x="f204" y="f40"/>
                </a:cubicBezTo>
                <a:cubicBezTo>
                  <a:pt x="f204" y="f42"/>
                  <a:pt x="f204" y="f42"/>
                  <a:pt x="f204" y="f42"/>
                </a:cubicBezTo>
                <a:cubicBezTo>
                  <a:pt x="f203" y="f39"/>
                  <a:pt x="f203" y="f38"/>
                  <a:pt x="f203" y="f1919"/>
                </a:cubicBezTo>
                <a:cubicBezTo>
                  <a:pt x="f203" y="f1919"/>
                  <a:pt x="f204" y="f38"/>
                  <a:pt x="f204" y="f38"/>
                </a:cubicBezTo>
                <a:cubicBezTo>
                  <a:pt x="f204" y="f39"/>
                  <a:pt x="f204" y="f39"/>
                  <a:pt x="f205" y="f39"/>
                </a:cubicBezTo>
                <a:cubicBezTo>
                  <a:pt x="f205" y="f39"/>
                  <a:pt x="f205" y="f39"/>
                  <a:pt x="f205" y="f39"/>
                </a:cubicBezTo>
                <a:cubicBezTo>
                  <a:pt x="f206" y="f42"/>
                  <a:pt x="f208" y="f39"/>
                  <a:pt x="f206" y="f39"/>
                </a:cubicBezTo>
                <a:cubicBezTo>
                  <a:pt x="f205" y="f38"/>
                  <a:pt x="f204" y="f39"/>
                  <a:pt x="f204" y="f38"/>
                </a:cubicBezTo>
                <a:cubicBezTo>
                  <a:pt x="f204" y="f1919"/>
                  <a:pt x="f204" y="f1920"/>
                  <a:pt x="f203" y="f1920"/>
                </a:cubicBezTo>
                <a:cubicBezTo>
                  <a:pt x="f203" y="f1921"/>
                  <a:pt x="f29" y="f1921"/>
                  <a:pt x="f29" y="f1922"/>
                </a:cubicBezTo>
                <a:cubicBezTo>
                  <a:pt x="f29" y="f1923"/>
                  <a:pt x="f29" y="f1923"/>
                  <a:pt x="f29" y="f1924"/>
                </a:cubicBezTo>
                <a:cubicBezTo>
                  <a:pt x="f29" y="f1924"/>
                  <a:pt x="f21" y="f1925"/>
                  <a:pt x="f29" y="f1926"/>
                </a:cubicBezTo>
                <a:cubicBezTo>
                  <a:pt x="f29" y="f1926"/>
                  <a:pt x="f29" y="f1927"/>
                  <a:pt x="f203" y="f1927"/>
                </a:cubicBezTo>
                <a:cubicBezTo>
                  <a:pt x="f203" y="f1927"/>
                  <a:pt x="f203" y="f1926"/>
                  <a:pt x="f203" y="f1926"/>
                </a:cubicBezTo>
                <a:cubicBezTo>
                  <a:pt x="f203" y="f1925"/>
                  <a:pt x="f203" y="f1925"/>
                  <a:pt x="f29" y="f1928"/>
                </a:cubicBezTo>
                <a:cubicBezTo>
                  <a:pt x="f21" y="f1929"/>
                  <a:pt x="f21" y="f1929"/>
                  <a:pt x="f20" y="f1930"/>
                </a:cubicBezTo>
                <a:cubicBezTo>
                  <a:pt x="f20" y="f1930"/>
                  <a:pt x="f15" y="f1931"/>
                  <a:pt x="f15" y="f1930"/>
                </a:cubicBezTo>
                <a:cubicBezTo>
                  <a:pt x="f15" y="f1930"/>
                  <a:pt x="f15" y="f1929"/>
                  <a:pt x="f15" y="f1929"/>
                </a:cubicBezTo>
                <a:cubicBezTo>
                  <a:pt x="f15" y="f1928"/>
                  <a:pt x="f20" y="f1928"/>
                  <a:pt x="f20" y="f1925"/>
                </a:cubicBezTo>
                <a:cubicBezTo>
                  <a:pt x="f21" y="f1926"/>
                  <a:pt x="f21" y="f1924"/>
                  <a:pt x="f20" y="f1924"/>
                </a:cubicBezTo>
                <a:cubicBezTo>
                  <a:pt x="f15" y="f1924"/>
                  <a:pt x="f9" y="f1924"/>
                  <a:pt x="f9" y="f1927"/>
                </a:cubicBezTo>
                <a:cubicBezTo>
                  <a:pt x="f9" y="f1927"/>
                  <a:pt x="f15" y="f1927"/>
                  <a:pt x="f15" y="f1926"/>
                </a:cubicBezTo>
                <a:cubicBezTo>
                  <a:pt x="f15" y="f1926"/>
                  <a:pt x="f9" y="f1926"/>
                  <a:pt x="f9" y="f1926"/>
                </a:cubicBezTo>
                <a:cubicBezTo>
                  <a:pt x="f13" y="f1926"/>
                  <a:pt x="f13" y="f1927"/>
                  <a:pt x="f13" y="f1924"/>
                </a:cubicBezTo>
                <a:cubicBezTo>
                  <a:pt x="f9" y="f1924"/>
                  <a:pt x="f15" y="f1923"/>
                  <a:pt x="f15" y="f1922"/>
                </a:cubicBezTo>
                <a:cubicBezTo>
                  <a:pt x="f9" y="f1922"/>
                  <a:pt x="f9" y="f1922"/>
                  <a:pt x="f9" y="f1922"/>
                </a:cubicBezTo>
                <a:cubicBezTo>
                  <a:pt x="f9" y="f1922"/>
                  <a:pt x="f9" y="f1922"/>
                  <a:pt x="f9" y="f1921"/>
                </a:cubicBezTo>
                <a:cubicBezTo>
                  <a:pt x="f13" y="f1921"/>
                  <a:pt x="f13" y="f1921"/>
                  <a:pt x="f13" y="f1920"/>
                </a:cubicBezTo>
                <a:cubicBezTo>
                  <a:pt x="f13" y="f1920"/>
                  <a:pt x="f13" y="f1920"/>
                  <a:pt x="f13" y="f1919"/>
                </a:cubicBezTo>
                <a:cubicBezTo>
                  <a:pt x="f14" y="f1919"/>
                  <a:pt x="f14" y="f1919"/>
                  <a:pt x="f14" y="f1919"/>
                </a:cubicBezTo>
                <a:cubicBezTo>
                  <a:pt x="f24" y="f1919"/>
                  <a:pt x="f24" y="f1919"/>
                  <a:pt x="f24" y="f1919"/>
                </a:cubicBezTo>
                <a:cubicBezTo>
                  <a:pt x="f22" y="f1920"/>
                  <a:pt x="f22" y="f1919"/>
                  <a:pt x="f22" y="f1919"/>
                </a:cubicBezTo>
                <a:cubicBezTo>
                  <a:pt x="f28" y="f1919"/>
                  <a:pt x="f28" y="f1921"/>
                  <a:pt x="f33" y="f1921"/>
                </a:cubicBezTo>
                <a:cubicBezTo>
                  <a:pt x="f33" y="f1921"/>
                  <a:pt x="f33" y="f1920"/>
                  <a:pt x="f33" y="f1920"/>
                </a:cubicBezTo>
                <a:cubicBezTo>
                  <a:pt x="f37" y="f1919"/>
                  <a:pt x="f37" y="f1920"/>
                  <a:pt x="f37" y="f1920"/>
                </a:cubicBezTo>
                <a:cubicBezTo>
                  <a:pt x="f44" y="f1920"/>
                  <a:pt x="f44" y="f1920"/>
                  <a:pt x="f44" y="f1919"/>
                </a:cubicBezTo>
                <a:cubicBezTo>
                  <a:pt x="f44" y="f1919"/>
                  <a:pt x="f43" y="f1919"/>
                  <a:pt x="f43" y="f1919"/>
                </a:cubicBezTo>
                <a:cubicBezTo>
                  <a:pt x="f188" y="f1919"/>
                  <a:pt x="f188" y="f1920"/>
                  <a:pt x="f189" y="f1920"/>
                </a:cubicBezTo>
                <a:cubicBezTo>
                  <a:pt x="f198" y="f1920"/>
                  <a:pt x="f198" y="f1920"/>
                  <a:pt x="f199" y="f1920"/>
                </a:cubicBezTo>
                <a:cubicBezTo>
                  <a:pt x="f199" y="f1921"/>
                  <a:pt x="f198" y="f1921"/>
                  <a:pt x="f198" y="f1921"/>
                </a:cubicBezTo>
                <a:cubicBezTo>
                  <a:pt x="f189" y="f1921"/>
                  <a:pt x="f189" y="f1922"/>
                  <a:pt x="f189" y="f1922"/>
                </a:cubicBezTo>
                <a:cubicBezTo>
                  <a:pt x="f189" y="f1923"/>
                  <a:pt x="f198" y="f1922"/>
                  <a:pt x="f198" y="f1922"/>
                </a:cubicBezTo>
                <a:cubicBezTo>
                  <a:pt x="f198" y="f1922"/>
                  <a:pt x="f199" y="f1922"/>
                  <a:pt x="f199" y="f1923"/>
                </a:cubicBezTo>
                <a:cubicBezTo>
                  <a:pt x="f199" y="f1923"/>
                  <a:pt x="f198" y="f1923"/>
                  <a:pt x="f198" y="f1923"/>
                </a:cubicBezTo>
                <a:cubicBezTo>
                  <a:pt x="f198" y="f1924"/>
                  <a:pt x="f189" y="f1924"/>
                  <a:pt x="f189" y="f1923"/>
                </a:cubicBezTo>
                <a:cubicBezTo>
                  <a:pt x="f188" y="f1923"/>
                  <a:pt x="f188" y="f1923"/>
                  <a:pt x="f188" y="f1923"/>
                </a:cubicBezTo>
                <a:cubicBezTo>
                  <a:pt x="f43" y="f1922"/>
                  <a:pt x="f188" y="f1922"/>
                  <a:pt x="f43" y="f1922"/>
                </a:cubicBezTo>
                <a:cubicBezTo>
                  <a:pt x="f43" y="f1921"/>
                  <a:pt x="f43" y="f1921"/>
                  <a:pt x="f43" y="f1921"/>
                </a:cubicBezTo>
                <a:cubicBezTo>
                  <a:pt x="f44" y="f1922"/>
                  <a:pt x="f43" y="f1922"/>
                  <a:pt x="f43" y="f1923"/>
                </a:cubicBezTo>
                <a:cubicBezTo>
                  <a:pt x="f43" y="f1923"/>
                  <a:pt x="f43" y="f1924"/>
                  <a:pt x="f188" y="f1927"/>
                </a:cubicBezTo>
                <a:cubicBezTo>
                  <a:pt x="f188" y="f1927"/>
                  <a:pt x="f189" y="f1927"/>
                  <a:pt x="f198" y="f1927"/>
                </a:cubicBezTo>
                <a:cubicBezTo>
                  <a:pt x="f198" y="f1927"/>
                  <a:pt x="f199" y="f1927"/>
                  <a:pt x="f199" y="f1927"/>
                </a:cubicBezTo>
                <a:cubicBezTo>
                  <a:pt x="f222" y="f1926"/>
                  <a:pt x="f199" y="f1926"/>
                  <a:pt x="f199" y="f1926"/>
                </a:cubicBezTo>
                <a:cubicBezTo>
                  <a:pt x="f198" y="f1926"/>
                  <a:pt x="f199" y="f1925"/>
                  <a:pt x="f199" y="f1925"/>
                </a:cubicBezTo>
                <a:cubicBezTo>
                  <a:pt x="f222" y="f1925"/>
                  <a:pt x="f222" y="f1925"/>
                  <a:pt x="f222" y="f1925"/>
                </a:cubicBezTo>
                <a:cubicBezTo>
                  <a:pt x="f226" y="f1925"/>
                  <a:pt x="f226" y="f1928"/>
                  <a:pt x="f236" y="f1929"/>
                </a:cubicBezTo>
                <a:cubicBezTo>
                  <a:pt x="f234" y="f1929"/>
                  <a:pt x="f238" y="f1929"/>
                  <a:pt x="f238" y="f1930"/>
                </a:cubicBezTo>
                <a:cubicBezTo>
                  <a:pt x="f241" y="f1930"/>
                  <a:pt x="f673" y="f1931"/>
                  <a:pt x="f673" y="f1932"/>
                </a:cubicBezTo>
                <a:cubicBezTo>
                  <a:pt x="f241" y="f1933"/>
                  <a:pt x="f241" y="f1933"/>
                  <a:pt x="f241" y="f1934"/>
                </a:cubicBezTo>
                <a:cubicBezTo>
                  <a:pt x="f238" y="f1934"/>
                  <a:pt x="f238" y="f1935"/>
                  <a:pt x="f234" y="f1935"/>
                </a:cubicBezTo>
                <a:cubicBezTo>
                  <a:pt x="f236" y="f1935"/>
                  <a:pt x="f226" y="f1935"/>
                  <a:pt x="f236" y="f1934"/>
                </a:cubicBezTo>
                <a:cubicBezTo>
                  <a:pt x="f236" y="f1934"/>
                  <a:pt x="f236" y="f1933"/>
                  <a:pt x="f236" y="f1933"/>
                </a:cubicBezTo>
                <a:cubicBezTo>
                  <a:pt x="f236" y="f1932"/>
                  <a:pt x="f236" y="f1932"/>
                  <a:pt x="f234" y="f1932"/>
                </a:cubicBezTo>
                <a:cubicBezTo>
                  <a:pt x="f234" y="f1932"/>
                  <a:pt x="f234" y="f1931"/>
                  <a:pt x="f234" y="f1931"/>
                </a:cubicBezTo>
                <a:cubicBezTo>
                  <a:pt x="f236" y="f1931"/>
                  <a:pt x="f236" y="f1931"/>
                  <a:pt x="f226" y="f1931"/>
                </a:cubicBezTo>
                <a:cubicBezTo>
                  <a:pt x="f222" y="f1931"/>
                  <a:pt x="f222" y="f1931"/>
                  <a:pt x="f199" y="f1930"/>
                </a:cubicBezTo>
                <a:cubicBezTo>
                  <a:pt x="f199" y="f1930"/>
                  <a:pt x="f198" y="f1931"/>
                  <a:pt x="f198" y="f1932"/>
                </a:cubicBezTo>
                <a:cubicBezTo>
                  <a:pt x="f198" y="f1932"/>
                  <a:pt x="f189" y="f1933"/>
                  <a:pt x="f189" y="f1933"/>
                </a:cubicBezTo>
                <a:cubicBezTo>
                  <a:pt x="f188" y="f1933"/>
                  <a:pt x="f188" y="f1933"/>
                  <a:pt x="f188" y="f1933"/>
                </a:cubicBezTo>
                <a:cubicBezTo>
                  <a:pt x="f43" y="f1933"/>
                  <a:pt x="f43" y="f1934"/>
                  <a:pt x="f43" y="f1934"/>
                </a:cubicBezTo>
                <a:cubicBezTo>
                  <a:pt x="f44" y="f1934"/>
                  <a:pt x="f44" y="f1935"/>
                  <a:pt x="f37" y="f1935"/>
                </a:cubicBezTo>
                <a:cubicBezTo>
                  <a:pt x="f33" y="f1935"/>
                  <a:pt x="f28" y="f1935"/>
                  <a:pt x="f33" y="f1934"/>
                </a:cubicBezTo>
                <a:cubicBezTo>
                  <a:pt x="f33" y="f1934"/>
                  <a:pt x="f37" y="f1934"/>
                  <a:pt x="f37" y="f1933"/>
                </a:cubicBezTo>
                <a:cubicBezTo>
                  <a:pt x="f33" y="f1933"/>
                  <a:pt x="f33" y="f1933"/>
                  <a:pt x="f28" y="f1933"/>
                </a:cubicBezTo>
                <a:cubicBezTo>
                  <a:pt x="f28" y="f1933"/>
                  <a:pt x="f28" y="f1933"/>
                  <a:pt x="f22" y="f1933"/>
                </a:cubicBezTo>
                <a:cubicBezTo>
                  <a:pt x="f22" y="f1933"/>
                  <a:pt x="f22" y="f1933"/>
                  <a:pt x="f24" y="f1934"/>
                </a:cubicBezTo>
                <a:cubicBezTo>
                  <a:pt x="f24" y="f1934"/>
                  <a:pt x="f24" y="f1934"/>
                  <a:pt x="f24" y="f1934"/>
                </a:cubicBezTo>
                <a:cubicBezTo>
                  <a:pt x="f14" y="f1935"/>
                  <a:pt x="f14" y="f1935"/>
                  <a:pt x="f14" y="f1936"/>
                </a:cubicBezTo>
                <a:cubicBezTo>
                  <a:pt x="f13" y="f1936"/>
                  <a:pt x="f13" y="f1936"/>
                  <a:pt x="f13" y="f1936"/>
                </a:cubicBezTo>
                <a:cubicBezTo>
                  <a:pt x="f13" y="f1936"/>
                  <a:pt x="f9" y="f1936"/>
                  <a:pt x="f9" y="f1936"/>
                </a:cubicBezTo>
                <a:cubicBezTo>
                  <a:pt x="f15" y="f1937"/>
                  <a:pt x="f15" y="f1937"/>
                  <a:pt x="f15" y="f1938"/>
                </a:cubicBezTo>
                <a:cubicBezTo>
                  <a:pt x="f9" y="f1939"/>
                  <a:pt x="f9" y="f1939"/>
                  <a:pt x="f13" y="f1939"/>
                </a:cubicBezTo>
                <a:cubicBezTo>
                  <a:pt x="f13" y="f1940"/>
                  <a:pt x="f13" y="f1941"/>
                  <a:pt x="f14" y="f1941"/>
                </a:cubicBezTo>
                <a:cubicBezTo>
                  <a:pt x="f14" y="f1940"/>
                  <a:pt x="f14" y="f1940"/>
                  <a:pt x="f14" y="f1939"/>
                </a:cubicBezTo>
                <a:cubicBezTo>
                  <a:pt x="f14" y="f1939"/>
                  <a:pt x="f24" y="f1940"/>
                  <a:pt x="f24" y="f1940"/>
                </a:cubicBezTo>
                <a:cubicBezTo>
                  <a:pt x="f22" y="f1940"/>
                  <a:pt x="f37" y="f1942"/>
                  <a:pt x="f33" y="f1943"/>
                </a:cubicBezTo>
                <a:cubicBezTo>
                  <a:pt x="f28" y="f1943"/>
                  <a:pt x="f28" y="f1943"/>
                  <a:pt x="f28" y="f1943"/>
                </a:cubicBezTo>
                <a:cubicBezTo>
                  <a:pt x="f22" y="f1944"/>
                  <a:pt x="f22" y="f1945"/>
                  <a:pt x="f24" y="f1945"/>
                </a:cubicBezTo>
                <a:cubicBezTo>
                  <a:pt x="f24" y="f1945"/>
                  <a:pt x="f14" y="f1945"/>
                  <a:pt x="f14" y="f1945"/>
                </a:cubicBezTo>
                <a:cubicBezTo>
                  <a:pt x="f13" y="f1945"/>
                  <a:pt x="f13" y="f1945"/>
                  <a:pt x="f13" y="f1945"/>
                </a:cubicBezTo>
                <a:cubicBezTo>
                  <a:pt x="f14" y="f1945"/>
                  <a:pt x="f14" y="f1945"/>
                  <a:pt x="f14" y="f1945"/>
                </a:cubicBezTo>
                <a:cubicBezTo>
                  <a:pt x="f24" y="f1945"/>
                  <a:pt x="f24" y="f1945"/>
                  <a:pt x="f24" y="f1946"/>
                </a:cubicBezTo>
                <a:cubicBezTo>
                  <a:pt x="f24" y="f259"/>
                  <a:pt x="f24" y="f1946"/>
                  <a:pt x="f24" y="f1946"/>
                </a:cubicBezTo>
                <a:cubicBezTo>
                  <a:pt x="f22" y="f1946"/>
                  <a:pt x="f22" y="f1946"/>
                  <a:pt x="f22" y="f1945"/>
                </a:cubicBezTo>
                <a:cubicBezTo>
                  <a:pt x="f22" y="f1945"/>
                  <a:pt x="f28" y="f1944"/>
                  <a:pt x="f33" y="f1945"/>
                </a:cubicBezTo>
                <a:cubicBezTo>
                  <a:pt x="f33" y="f1945"/>
                  <a:pt x="f37" y="f1946"/>
                  <a:pt x="f37" y="f1946"/>
                </a:cubicBezTo>
                <a:cubicBezTo>
                  <a:pt x="f44" y="f1946"/>
                  <a:pt x="f43" y="f1946"/>
                  <a:pt x="f44" y="f259"/>
                </a:cubicBezTo>
                <a:cubicBezTo>
                  <a:pt x="f44" y="f259"/>
                  <a:pt x="f44" y="f259"/>
                  <a:pt x="f37" y="f259"/>
                </a:cubicBezTo>
                <a:cubicBezTo>
                  <a:pt x="f37" y="f259"/>
                  <a:pt x="f37" y="f259"/>
                  <a:pt x="f37" y="f259"/>
                </a:cubicBezTo>
                <a:cubicBezTo>
                  <a:pt x="f37" y="f258"/>
                  <a:pt x="f37" y="f259"/>
                  <a:pt x="f33" y="f259"/>
                </a:cubicBezTo>
                <a:cubicBezTo>
                  <a:pt x="f33" y="f259"/>
                  <a:pt x="f28" y="f259"/>
                  <a:pt x="f28" y="f259"/>
                </a:cubicBezTo>
                <a:cubicBezTo>
                  <a:pt x="f22" y="f259"/>
                  <a:pt x="f22" y="f259"/>
                  <a:pt x="f24" y="f259"/>
                </a:cubicBezTo>
                <a:cubicBezTo>
                  <a:pt x="f24" y="f259"/>
                  <a:pt x="f24" y="f259"/>
                  <a:pt x="f24" y="f259"/>
                </a:cubicBezTo>
                <a:cubicBezTo>
                  <a:pt x="f14" y="f258"/>
                  <a:pt x="f14" y="f259"/>
                  <a:pt x="f14" y="f258"/>
                </a:cubicBezTo>
                <a:cubicBezTo>
                  <a:pt x="f14" y="f258"/>
                  <a:pt x="f24" y="f258"/>
                  <a:pt x="f24" y="f258"/>
                </a:cubicBezTo>
                <a:cubicBezTo>
                  <a:pt x="f22" y="f258"/>
                  <a:pt x="f22" y="f258"/>
                  <a:pt x="f28" y="f258"/>
                </a:cubicBezTo>
                <a:cubicBezTo>
                  <a:pt x="f28" y="f257"/>
                  <a:pt x="f33" y="f257"/>
                  <a:pt x="f28" y="f257"/>
                </a:cubicBezTo>
                <a:cubicBezTo>
                  <a:pt x="f28" y="f1947"/>
                  <a:pt x="f28" y="f1947"/>
                  <a:pt x="f28" y="f1947"/>
                </a:cubicBezTo>
                <a:cubicBezTo>
                  <a:pt x="f22" y="f1947"/>
                  <a:pt x="f24" y="f1947"/>
                  <a:pt x="f14" y="f1947"/>
                </a:cubicBezTo>
                <a:cubicBezTo>
                  <a:pt x="f14" y="f1947"/>
                  <a:pt x="f14" y="f1947"/>
                  <a:pt x="f13" y="f1947"/>
                </a:cubicBezTo>
                <a:cubicBezTo>
                  <a:pt x="f13" y="f1947"/>
                  <a:pt x="f9" y="f1947"/>
                  <a:pt x="f9" y="f1947"/>
                </a:cubicBezTo>
                <a:cubicBezTo>
                  <a:pt x="f9" y="f1947"/>
                  <a:pt x="f9" y="f1947"/>
                  <a:pt x="f15" y="f1947"/>
                </a:cubicBezTo>
                <a:cubicBezTo>
                  <a:pt x="f15" y="f1947"/>
                  <a:pt x="f15" y="f1947"/>
                  <a:pt x="f15" y="f1947"/>
                </a:cubicBezTo>
                <a:cubicBezTo>
                  <a:pt x="f20" y="f1947"/>
                  <a:pt x="f20" y="f1947"/>
                  <a:pt x="f20" y="f1947"/>
                </a:cubicBezTo>
                <a:cubicBezTo>
                  <a:pt x="f21" y="f257"/>
                  <a:pt x="f21" y="f257"/>
                  <a:pt x="f20" y="f257"/>
                </a:cubicBezTo>
                <a:cubicBezTo>
                  <a:pt x="f20" y="f257"/>
                  <a:pt x="f9" y="f257"/>
                  <a:pt x="f15" y="f258"/>
                </a:cubicBezTo>
                <a:cubicBezTo>
                  <a:pt x="f15" y="f258"/>
                  <a:pt x="f20" y="f258"/>
                  <a:pt x="f20" y="f258"/>
                </a:cubicBezTo>
                <a:cubicBezTo>
                  <a:pt x="f21" y="f259"/>
                  <a:pt x="f21" y="f259"/>
                  <a:pt x="f21" y="f1946"/>
                </a:cubicBezTo>
                <a:cubicBezTo>
                  <a:pt x="f21" y="f1946"/>
                  <a:pt x="f21" y="f1945"/>
                  <a:pt x="f21" y="f1945"/>
                </a:cubicBezTo>
                <a:cubicBezTo>
                  <a:pt x="f29" y="f1945"/>
                  <a:pt x="f21" y="f259"/>
                  <a:pt x="f21" y="f258"/>
                </a:cubicBezTo>
                <a:cubicBezTo>
                  <a:pt x="f29" y="f258"/>
                  <a:pt x="f29" y="f258"/>
                  <a:pt x="f29" y="f258"/>
                </a:cubicBezTo>
                <a:cubicBezTo>
                  <a:pt x="f29" y="f257"/>
                  <a:pt x="f29" y="f257"/>
                  <a:pt x="f203" y="f257"/>
                </a:cubicBezTo>
                <a:cubicBezTo>
                  <a:pt x="f203" y="f1947"/>
                  <a:pt x="f203" y="f257"/>
                  <a:pt x="f204" y="f1947"/>
                </a:cubicBezTo>
                <a:cubicBezTo>
                  <a:pt x="f204" y="f1947"/>
                  <a:pt x="f29" y="f1947"/>
                  <a:pt x="f29" y="f1947"/>
                </a:cubicBezTo>
                <a:cubicBezTo>
                  <a:pt x="f29" y="f1948"/>
                  <a:pt x="f29" y="f1948"/>
                  <a:pt x="f203" y="f1948"/>
                </a:cubicBezTo>
                <a:cubicBezTo>
                  <a:pt x="f203" y="f1948"/>
                  <a:pt x="f203" y="f1948"/>
                  <a:pt x="f203" y="f228"/>
                </a:cubicBezTo>
                <a:cubicBezTo>
                  <a:pt x="f203" y="f229"/>
                  <a:pt x="f204" y="f228"/>
                  <a:pt x="f205" y="f229"/>
                </a:cubicBezTo>
                <a:cubicBezTo>
                  <a:pt x="f205" y="f229"/>
                  <a:pt x="f206" y="f229"/>
                  <a:pt x="f206" y="f228"/>
                </a:cubicBezTo>
                <a:cubicBezTo>
                  <a:pt x="f206" y="f229"/>
                  <a:pt x="f206" y="f230"/>
                  <a:pt x="f205" y="f229"/>
                </a:cubicBezTo>
                <a:cubicBezTo>
                  <a:pt x="f204" y="f229"/>
                  <a:pt x="f204" y="f229"/>
                  <a:pt x="f204" y="f229"/>
                </a:cubicBezTo>
                <a:cubicBezTo>
                  <a:pt x="f204" y="f229"/>
                  <a:pt x="f203" y="f229"/>
                  <a:pt x="f203" y="f229"/>
                </a:cubicBezTo>
                <a:cubicBezTo>
                  <a:pt x="f29" y="f229"/>
                  <a:pt x="f29" y="f228"/>
                  <a:pt x="f29" y="f228"/>
                </a:cubicBezTo>
                <a:cubicBezTo>
                  <a:pt x="f21" y="f228"/>
                  <a:pt x="f20" y="f228"/>
                  <a:pt x="f20" y="f1948"/>
                </a:cubicBezTo>
                <a:cubicBezTo>
                  <a:pt x="f9" y="f1948"/>
                  <a:pt x="f13" y="f1947"/>
                  <a:pt x="f24" y="f1947"/>
                </a:cubicBezTo>
                <a:cubicBezTo>
                  <a:pt x="f22" y="f1947"/>
                  <a:pt x="f22" y="f1947"/>
                  <a:pt x="f28" y="f1947"/>
                </a:cubicBezTo>
                <a:cubicBezTo>
                  <a:pt x="f28" y="f1947"/>
                  <a:pt x="f33" y="f1947"/>
                  <a:pt x="f33" y="f1947"/>
                </a:cubicBezTo>
                <a:cubicBezTo>
                  <a:pt x="f33" y="f1947"/>
                  <a:pt x="f33" y="f1947"/>
                  <a:pt x="f33" y="f1948"/>
                </a:cubicBezTo>
                <a:cubicBezTo>
                  <a:pt x="f37" y="f1948"/>
                  <a:pt x="f37" y="f1948"/>
                  <a:pt x="f37" y="f1948"/>
                </a:cubicBezTo>
                <a:cubicBezTo>
                  <a:pt x="f37" y="f1948"/>
                  <a:pt x="f37" y="f1948"/>
                  <a:pt x="f37" y="f228"/>
                </a:cubicBezTo>
                <a:cubicBezTo>
                  <a:pt x="f37" y="f228"/>
                  <a:pt x="f33" y="f228"/>
                  <a:pt x="f33" y="f228"/>
                </a:cubicBezTo>
                <a:cubicBezTo>
                  <a:pt x="f28" y="f228"/>
                  <a:pt x="f28" y="f229"/>
                  <a:pt x="f22" y="f229"/>
                </a:cubicBezTo>
                <a:cubicBezTo>
                  <a:pt x="f22" y="f230"/>
                  <a:pt x="f22" y="f230"/>
                  <a:pt x="f22" y="f230"/>
                </a:cubicBezTo>
                <a:cubicBezTo>
                  <a:pt x="f22" y="f231"/>
                  <a:pt x="f22" y="f231"/>
                  <a:pt x="f24" y="f231"/>
                </a:cubicBezTo>
                <a:cubicBezTo>
                  <a:pt x="f24" y="f232"/>
                  <a:pt x="f24" y="f231"/>
                  <a:pt x="f14" y="f232"/>
                </a:cubicBezTo>
                <a:cubicBezTo>
                  <a:pt x="f14" y="f232"/>
                  <a:pt x="f13" y="f232"/>
                  <a:pt x="f13" y="f232"/>
                </a:cubicBezTo>
                <a:cubicBezTo>
                  <a:pt x="f13" y="f232"/>
                  <a:pt x="f9" y="f232"/>
                  <a:pt x="f9" y="f233"/>
                </a:cubicBezTo>
                <a:cubicBezTo>
                  <a:pt x="f15" y="f233"/>
                  <a:pt x="f9" y="f233"/>
                  <a:pt x="f9" y="f247"/>
                </a:cubicBezTo>
                <a:cubicBezTo>
                  <a:pt x="f9" y="f247"/>
                  <a:pt x="f15" y="f248"/>
                  <a:pt x="f9" y="f248"/>
                </a:cubicBezTo>
                <a:cubicBezTo>
                  <a:pt x="f13" y="f248"/>
                  <a:pt x="f13" y="f248"/>
                  <a:pt x="f13" y="f247"/>
                </a:cubicBezTo>
                <a:cubicBezTo>
                  <a:pt x="f13" y="f247"/>
                  <a:pt x="f14" y="f233"/>
                  <a:pt x="f24" y="f233"/>
                </a:cubicBezTo>
                <a:cubicBezTo>
                  <a:pt x="f24" y="f247"/>
                  <a:pt x="f24" y="f247"/>
                  <a:pt x="f24" y="f247"/>
                </a:cubicBezTo>
                <a:cubicBezTo>
                  <a:pt x="f22" y="f248"/>
                  <a:pt x="f22" y="f248"/>
                  <a:pt x="f22" y="f248"/>
                </a:cubicBezTo>
                <a:cubicBezTo>
                  <a:pt x="f22" y="f249"/>
                  <a:pt x="f22" y="f249"/>
                  <a:pt x="f22" y="f250"/>
                </a:cubicBezTo>
                <a:cubicBezTo>
                  <a:pt x="f22" y="f250"/>
                  <a:pt x="f24" y="f250"/>
                  <a:pt x="f22" y="f246"/>
                </a:cubicBezTo>
                <a:cubicBezTo>
                  <a:pt x="f22" y="f246"/>
                  <a:pt x="f22" y="f246"/>
                  <a:pt x="f28" y="f246"/>
                </a:cubicBezTo>
                <a:cubicBezTo>
                  <a:pt x="f28" y="f246"/>
                  <a:pt x="f28" y="f245"/>
                  <a:pt x="f28" y="f245"/>
                </a:cubicBezTo>
                <a:cubicBezTo>
                  <a:pt x="f28" y="f245"/>
                  <a:pt x="f28" y="f244"/>
                  <a:pt x="f28" y="f244"/>
                </a:cubicBezTo>
                <a:cubicBezTo>
                  <a:pt x="f28" y="f244"/>
                  <a:pt x="f33" y="f244"/>
                  <a:pt x="f33" y="f244"/>
                </a:cubicBezTo>
                <a:cubicBezTo>
                  <a:pt x="f33" y="f245"/>
                  <a:pt x="f28" y="f246"/>
                  <a:pt x="f33" y="f250"/>
                </a:cubicBezTo>
                <a:cubicBezTo>
                  <a:pt x="f33" y="f250"/>
                  <a:pt x="f37" y="f250"/>
                  <a:pt x="f37" y="f250"/>
                </a:cubicBezTo>
                <a:cubicBezTo>
                  <a:pt x="f44" y="f250"/>
                  <a:pt x="f37" y="f249"/>
                  <a:pt x="f37" y="f249"/>
                </a:cubicBezTo>
                <a:cubicBezTo>
                  <a:pt x="f33" y="f249"/>
                  <a:pt x="f33" y="f249"/>
                  <a:pt x="f33" y="f248"/>
                </a:cubicBezTo>
                <a:cubicBezTo>
                  <a:pt x="f33" y="f248"/>
                  <a:pt x="f33" y="f248"/>
                  <a:pt x="f33" y="f247"/>
                </a:cubicBezTo>
                <a:cubicBezTo>
                  <a:pt x="f37" y="f247"/>
                  <a:pt x="f37" y="f247"/>
                  <a:pt x="f37" y="f233"/>
                </a:cubicBezTo>
                <a:cubicBezTo>
                  <a:pt x="f37" y="f233"/>
                  <a:pt x="f37" y="f233"/>
                  <a:pt x="f37" y="f232"/>
                </a:cubicBezTo>
                <a:cubicBezTo>
                  <a:pt x="f37" y="f232"/>
                  <a:pt x="f37" y="f232"/>
                  <a:pt x="f37" y="f231"/>
                </a:cubicBezTo>
                <a:cubicBezTo>
                  <a:pt x="f37" y="f231"/>
                  <a:pt x="f44" y="f231"/>
                  <a:pt x="f44" y="f230"/>
                </a:cubicBezTo>
                <a:cubicBezTo>
                  <a:pt x="f44" y="f230"/>
                  <a:pt x="f44" y="f228"/>
                  <a:pt x="f44" y="f228"/>
                </a:cubicBezTo>
                <a:cubicBezTo>
                  <a:pt x="f44" y="f228"/>
                  <a:pt x="f43" y="f229"/>
                  <a:pt x="f43" y="f229"/>
                </a:cubicBezTo>
                <a:cubicBezTo>
                  <a:pt x="f43" y="f229"/>
                  <a:pt x="f188" y="f229"/>
                  <a:pt x="f188" y="f230"/>
                </a:cubicBezTo>
                <a:cubicBezTo>
                  <a:pt x="f43" y="f230"/>
                  <a:pt x="f43" y="f230"/>
                  <a:pt x="f43" y="f230"/>
                </a:cubicBezTo>
                <a:cubicBezTo>
                  <a:pt x="f43" y="f230"/>
                  <a:pt x="f43" y="f231"/>
                  <a:pt x="f43" y="f231"/>
                </a:cubicBezTo>
                <a:cubicBezTo>
                  <a:pt x="f43" y="f231"/>
                  <a:pt x="f43" y="f232"/>
                  <a:pt x="f43" y="f232"/>
                </a:cubicBezTo>
                <a:cubicBezTo>
                  <a:pt x="f43" y="f232"/>
                  <a:pt x="f43" y="f233"/>
                  <a:pt x="f43" y="f233"/>
                </a:cubicBezTo>
                <a:cubicBezTo>
                  <a:pt x="f43" y="f233"/>
                  <a:pt x="f43" y="f233"/>
                  <a:pt x="f188" y="f233"/>
                </a:cubicBezTo>
                <a:cubicBezTo>
                  <a:pt x="f188" y="f233"/>
                  <a:pt x="f188" y="f232"/>
                  <a:pt x="f188" y="f232"/>
                </a:cubicBezTo>
                <a:cubicBezTo>
                  <a:pt x="f189" y="f232"/>
                  <a:pt x="f189" y="f232"/>
                  <a:pt x="f189" y="f233"/>
                </a:cubicBezTo>
                <a:cubicBezTo>
                  <a:pt x="f189" y="f233"/>
                  <a:pt x="f198" y="f247"/>
                  <a:pt x="f198" y="f248"/>
                </a:cubicBezTo>
                <a:cubicBezTo>
                  <a:pt x="f189" y="f248"/>
                  <a:pt x="f188" y="f249"/>
                  <a:pt x="f188" y="f249"/>
                </a:cubicBezTo>
                <a:cubicBezTo>
                  <a:pt x="f188" y="f249"/>
                  <a:pt x="f43" y="f248"/>
                  <a:pt x="f43" y="f249"/>
                </a:cubicBezTo>
                <a:cubicBezTo>
                  <a:pt x="f44" y="f249"/>
                  <a:pt x="f43" y="f249"/>
                  <a:pt x="f43" y="f250"/>
                </a:cubicBezTo>
                <a:cubicBezTo>
                  <a:pt x="f188" y="f250"/>
                  <a:pt x="f188" y="f250"/>
                  <a:pt x="f188" y="f250"/>
                </a:cubicBezTo>
                <a:cubicBezTo>
                  <a:pt x="f189" y="f250"/>
                  <a:pt x="f189" y="f250"/>
                  <a:pt x="f189" y="f246"/>
                </a:cubicBezTo>
                <a:cubicBezTo>
                  <a:pt x="f198" y="f246"/>
                  <a:pt x="f198" y="f245"/>
                  <a:pt x="f189" y="f244"/>
                </a:cubicBezTo>
                <a:cubicBezTo>
                  <a:pt x="f189" y="f244"/>
                  <a:pt x="f189" y="f244"/>
                  <a:pt x="f189" y="f244"/>
                </a:cubicBezTo>
                <a:cubicBezTo>
                  <a:pt x="f189" y="f235"/>
                  <a:pt x="f189" y="f235"/>
                  <a:pt x="f188" y="f237"/>
                </a:cubicBezTo>
                <a:cubicBezTo>
                  <a:pt x="f188" y="f237"/>
                  <a:pt x="f43" y="f237"/>
                  <a:pt x="f43" y="f239"/>
                </a:cubicBezTo>
                <a:cubicBezTo>
                  <a:pt x="f43" y="f240"/>
                  <a:pt x="f188" y="f240"/>
                  <a:pt x="f188" y="f242"/>
                </a:cubicBezTo>
                <a:cubicBezTo>
                  <a:pt x="f188" y="f242"/>
                  <a:pt x="f188" y="f242"/>
                  <a:pt x="f188" y="f243"/>
                </a:cubicBezTo>
                <a:cubicBezTo>
                  <a:pt x="f188" y="f243"/>
                  <a:pt x="f43" y="f243"/>
                  <a:pt x="f43" y="f1949"/>
                </a:cubicBezTo>
                <a:cubicBezTo>
                  <a:pt x="f188" y="f243"/>
                  <a:pt x="f188" y="f243"/>
                  <a:pt x="f188" y="f242"/>
                </a:cubicBezTo>
                <a:cubicBezTo>
                  <a:pt x="f188" y="f240"/>
                  <a:pt x="f188" y="f240"/>
                  <a:pt x="f188" y="f239"/>
                </a:cubicBezTo>
                <a:cubicBezTo>
                  <a:pt x="f188" y="f237"/>
                  <a:pt x="f188" y="f237"/>
                  <a:pt x="f189" y="f237"/>
                </a:cubicBezTo>
                <a:cubicBezTo>
                  <a:pt x="f189" y="f235"/>
                  <a:pt x="f198" y="f237"/>
                  <a:pt x="f198" y="f237"/>
                </a:cubicBezTo>
                <a:cubicBezTo>
                  <a:pt x="f199" y="f237"/>
                  <a:pt x="f222" y="f237"/>
                  <a:pt x="f222" y="f237"/>
                </a:cubicBezTo>
                <a:cubicBezTo>
                  <a:pt x="f222" y="f237"/>
                  <a:pt x="f222" y="f239"/>
                  <a:pt x="f222" y="f239"/>
                </a:cubicBezTo>
                <a:cubicBezTo>
                  <a:pt x="f222" y="f240"/>
                  <a:pt x="f199" y="f240"/>
                  <a:pt x="f198" y="f240"/>
                </a:cubicBezTo>
                <a:cubicBezTo>
                  <a:pt x="f198" y="f242"/>
                  <a:pt x="f199" y="f243"/>
                  <a:pt x="f199" y="f243"/>
                </a:cubicBezTo>
                <a:cubicBezTo>
                  <a:pt x="f222" y="f243"/>
                  <a:pt x="f222" y="f242"/>
                  <a:pt x="f226" y="f242"/>
                </a:cubicBezTo>
                <a:cubicBezTo>
                  <a:pt x="f226" y="f242"/>
                  <a:pt x="f226" y="f243"/>
                  <a:pt x="f236" y="f243"/>
                </a:cubicBezTo>
                <a:cubicBezTo>
                  <a:pt x="f236" y="f242"/>
                  <a:pt x="f236" y="f242"/>
                  <a:pt x="f234" y="f243"/>
                </a:cubicBezTo>
                <a:cubicBezTo>
                  <a:pt x="f234" y="f243"/>
                  <a:pt x="f234" y="f243"/>
                  <a:pt x="f236" y="f1949"/>
                </a:cubicBezTo>
                <a:cubicBezTo>
                  <a:pt x="f236" y="f1949"/>
                  <a:pt x="f236" y="f1949"/>
                  <a:pt x="f236" y="f1950"/>
                </a:cubicBezTo>
                <a:cubicBezTo>
                  <a:pt x="f236" y="f1950"/>
                  <a:pt x="f236" y="f271"/>
                  <a:pt x="f236" y="f271"/>
                </a:cubicBezTo>
                <a:cubicBezTo>
                  <a:pt x="f226" y="f271"/>
                  <a:pt x="f226" y="f272"/>
                  <a:pt x="f226" y="f272"/>
                </a:cubicBezTo>
                <a:cubicBezTo>
                  <a:pt x="f226" y="f272"/>
                  <a:pt x="f222" y="f270"/>
                  <a:pt x="f222" y="f270"/>
                </a:cubicBezTo>
                <a:cubicBezTo>
                  <a:pt x="f222" y="f269"/>
                  <a:pt x="f222" y="f269"/>
                  <a:pt x="f199" y="f266"/>
                </a:cubicBezTo>
                <a:cubicBezTo>
                  <a:pt x="f199" y="f267"/>
                  <a:pt x="f198" y="f267"/>
                  <a:pt x="f189" y="f266"/>
                </a:cubicBezTo>
                <a:cubicBezTo>
                  <a:pt x="f189" y="f269"/>
                  <a:pt x="f189" y="f270"/>
                  <a:pt x="f189" y="f270"/>
                </a:cubicBezTo>
                <a:cubicBezTo>
                  <a:pt x="f189" y="f272"/>
                  <a:pt x="f189" y="f272"/>
                  <a:pt x="f189" y="f271"/>
                </a:cubicBezTo>
                <a:cubicBezTo>
                  <a:pt x="f189" y="f271"/>
                  <a:pt x="f198" y="f271"/>
                  <a:pt x="f189" y="f271"/>
                </a:cubicBezTo>
                <a:cubicBezTo>
                  <a:pt x="f188" y="f271"/>
                  <a:pt x="f188" y="f271"/>
                  <a:pt x="f188" y="f271"/>
                </a:cubicBezTo>
                <a:cubicBezTo>
                  <a:pt x="f188" y="f271"/>
                  <a:pt x="f43" y="f272"/>
                  <a:pt x="f43" y="f272"/>
                </a:cubicBezTo>
                <a:cubicBezTo>
                  <a:pt x="f43" y="f272"/>
                  <a:pt x="f43" y="f272"/>
                  <a:pt x="f43" y="f272"/>
                </a:cubicBezTo>
                <a:cubicBezTo>
                  <a:pt x="f188" y="f270"/>
                  <a:pt x="f188" y="f272"/>
                  <a:pt x="f188" y="f270"/>
                </a:cubicBezTo>
                <a:cubicBezTo>
                  <a:pt x="f188" y="f269"/>
                  <a:pt x="f43" y="f269"/>
                  <a:pt x="f43" y="f266"/>
                </a:cubicBezTo>
                <a:cubicBezTo>
                  <a:pt x="f43" y="f266"/>
                  <a:pt x="f43" y="f266"/>
                  <a:pt x="f188" y="f267"/>
                </a:cubicBezTo>
                <a:cubicBezTo>
                  <a:pt x="f188" y="f267"/>
                  <a:pt x="f188" y="f267"/>
                  <a:pt x="f188" y="f268"/>
                </a:cubicBezTo>
                <a:cubicBezTo>
                  <a:pt x="f188" y="f268"/>
                  <a:pt x="f44" y="f267"/>
                  <a:pt x="f44" y="f268"/>
                </a:cubicBezTo>
                <a:cubicBezTo>
                  <a:pt x="f44" y="f268"/>
                  <a:pt x="f44" y="f268"/>
                  <a:pt x="f44" y="f268"/>
                </a:cubicBezTo>
                <a:cubicBezTo>
                  <a:pt x="f43" y="f275"/>
                  <a:pt x="f189" y="f275"/>
                  <a:pt x="f43" y="f275"/>
                </a:cubicBezTo>
                <a:cubicBezTo>
                  <a:pt x="f43" y="f274"/>
                  <a:pt x="f44" y="f274"/>
                  <a:pt x="f37" y="f274"/>
                </a:cubicBezTo>
                <a:cubicBezTo>
                  <a:pt x="f33" y="f275"/>
                  <a:pt x="f33" y="f275"/>
                  <a:pt x="f33" y="f268"/>
                </a:cubicBezTo>
                <a:cubicBezTo>
                  <a:pt x="f28" y="f267"/>
                  <a:pt x="f28" y="f267"/>
                  <a:pt x="f28" y="f266"/>
                </a:cubicBezTo>
                <a:cubicBezTo>
                  <a:pt x="f28" y="f269"/>
                  <a:pt x="f28" y="f270"/>
                  <a:pt x="f28" y="f272"/>
                </a:cubicBezTo>
                <a:cubicBezTo>
                  <a:pt x="f28" y="f272"/>
                  <a:pt x="f33" y="f272"/>
                  <a:pt x="f33" y="f271"/>
                </a:cubicBezTo>
                <a:cubicBezTo>
                  <a:pt x="f33" y="f1950"/>
                  <a:pt x="f28" y="f1950"/>
                  <a:pt x="f28" y="f1950"/>
                </a:cubicBezTo>
                <a:cubicBezTo>
                  <a:pt x="f28" y="f1950"/>
                  <a:pt x="f33" y="f1949"/>
                  <a:pt x="f33" y="f1949"/>
                </a:cubicBezTo>
                <a:cubicBezTo>
                  <a:pt x="f33" y="f1949"/>
                  <a:pt x="f28" y="f243"/>
                  <a:pt x="f28" y="f1949"/>
                </a:cubicBezTo>
                <a:cubicBezTo>
                  <a:pt x="f28" y="f1949"/>
                  <a:pt x="f28" y="f1949"/>
                  <a:pt x="f28" y="f1949"/>
                </a:cubicBezTo>
                <a:cubicBezTo>
                  <a:pt x="f22" y="f1949"/>
                  <a:pt x="f22" y="f1950"/>
                  <a:pt x="f22" y="f1950"/>
                </a:cubicBezTo>
                <a:cubicBezTo>
                  <a:pt x="f22" y="f1950"/>
                  <a:pt x="f22" y="f271"/>
                  <a:pt x="f24" y="f271"/>
                </a:cubicBezTo>
                <a:cubicBezTo>
                  <a:pt x="f24" y="f271"/>
                  <a:pt x="f14" y="f271"/>
                  <a:pt x="f14" y="f271"/>
                </a:cubicBezTo>
                <a:cubicBezTo>
                  <a:pt x="f14" y="f271"/>
                  <a:pt x="f14" y="f1950"/>
                  <a:pt x="f14" y="f1950"/>
                </a:cubicBezTo>
                <a:cubicBezTo>
                  <a:pt x="f14" y="f1949"/>
                  <a:pt x="f13" y="f1949"/>
                  <a:pt x="f13" y="f1949"/>
                </a:cubicBezTo>
                <a:cubicBezTo>
                  <a:pt x="f13" y="f243"/>
                  <a:pt x="f14" y="f243"/>
                  <a:pt x="f14" y="f243"/>
                </a:cubicBezTo>
                <a:cubicBezTo>
                  <a:pt x="f14" y="f242"/>
                  <a:pt x="f13" y="f240"/>
                  <a:pt x="f9" y="f240"/>
                </a:cubicBezTo>
                <a:cubicBezTo>
                  <a:pt x="f9" y="f239"/>
                  <a:pt x="f13" y="f235"/>
                  <a:pt x="f9" y="f237"/>
                </a:cubicBezTo>
                <a:cubicBezTo>
                  <a:pt x="f15" y="f237"/>
                  <a:pt x="f9" y="f239"/>
                  <a:pt x="f9" y="f240"/>
                </a:cubicBezTo>
                <a:cubicBezTo>
                  <a:pt x="f9" y="f242"/>
                  <a:pt x="f9" y="f242"/>
                  <a:pt x="f9" y="f243"/>
                </a:cubicBezTo>
                <a:cubicBezTo>
                  <a:pt x="f13" y="f1949"/>
                  <a:pt x="f13" y="f1950"/>
                  <a:pt x="f13" y="f1950"/>
                </a:cubicBezTo>
                <a:cubicBezTo>
                  <a:pt x="f13" y="f271"/>
                  <a:pt x="f13" y="f271"/>
                  <a:pt x="f13" y="f271"/>
                </a:cubicBezTo>
                <a:cubicBezTo>
                  <a:pt x="f9" y="f1950"/>
                  <a:pt x="f15" y="f1950"/>
                  <a:pt x="f9" y="f271"/>
                </a:cubicBezTo>
                <a:cubicBezTo>
                  <a:pt x="f9" y="f271"/>
                  <a:pt x="f13" y="f271"/>
                  <a:pt x="f14" y="f271"/>
                </a:cubicBezTo>
                <a:cubicBezTo>
                  <a:pt x="f14" y="f271"/>
                  <a:pt x="f24" y="f272"/>
                  <a:pt x="f24" y="f270"/>
                </a:cubicBezTo>
                <a:cubicBezTo>
                  <a:pt x="f22" y="f270"/>
                  <a:pt x="f22" y="f269"/>
                  <a:pt x="f24" y="f269"/>
                </a:cubicBezTo>
                <a:cubicBezTo>
                  <a:pt x="f24" y="f269"/>
                  <a:pt x="f14" y="f269"/>
                  <a:pt x="f24" y="f269"/>
                </a:cubicBezTo>
                <a:cubicBezTo>
                  <a:pt x="f24" y="f266"/>
                  <a:pt x="f22" y="f266"/>
                  <a:pt x="f22" y="f266"/>
                </a:cubicBezTo>
                <a:cubicBezTo>
                  <a:pt x="f22" y="f267"/>
                  <a:pt x="f24" y="f267"/>
                  <a:pt x="f24" y="f267"/>
                </a:cubicBezTo>
                <a:cubicBezTo>
                  <a:pt x="f14" y="f268"/>
                  <a:pt x="f14" y="f268"/>
                  <a:pt x="f13" y="f268"/>
                </a:cubicBezTo>
                <a:cubicBezTo>
                  <a:pt x="f13" y="f275"/>
                  <a:pt x="f9" y="f268"/>
                  <a:pt x="f9" y="f268"/>
                </a:cubicBezTo>
                <a:cubicBezTo>
                  <a:pt x="f15" y="f267"/>
                  <a:pt x="f15" y="f268"/>
                  <a:pt x="f9" y="f275"/>
                </a:cubicBezTo>
                <a:cubicBezTo>
                  <a:pt x="f9" y="f275"/>
                  <a:pt x="f9" y="f275"/>
                  <a:pt x="f9" y="f274"/>
                </a:cubicBezTo>
                <a:cubicBezTo>
                  <a:pt x="f13" y="f274"/>
                  <a:pt x="f13" y="f275"/>
                  <a:pt x="f13" y="f275"/>
                </a:cubicBezTo>
                <a:cubicBezTo>
                  <a:pt x="f14" y="f275"/>
                  <a:pt x="f14" y="f275"/>
                  <a:pt x="f14" y="f275"/>
                </a:cubicBezTo>
                <a:cubicBezTo>
                  <a:pt x="f14" y="f268"/>
                  <a:pt x="f14" y="f268"/>
                  <a:pt x="f24" y="f268"/>
                </a:cubicBezTo>
                <a:cubicBezTo>
                  <a:pt x="f22" y="f268"/>
                  <a:pt x="f22" y="f275"/>
                  <a:pt x="f22" y="f275"/>
                </a:cubicBezTo>
                <a:cubicBezTo>
                  <a:pt x="f22" y="f274"/>
                  <a:pt x="f24" y="f274"/>
                  <a:pt x="f24" y="f274"/>
                </a:cubicBezTo>
                <a:cubicBezTo>
                  <a:pt x="f24" y="f274"/>
                  <a:pt x="f24" y="f273"/>
                  <a:pt x="f24" y="f273"/>
                </a:cubicBezTo>
                <a:cubicBezTo>
                  <a:pt x="f24" y="f273"/>
                  <a:pt x="f14" y="f276"/>
                  <a:pt x="f14" y="f276"/>
                </a:cubicBezTo>
                <a:cubicBezTo>
                  <a:pt x="f14" y="f276"/>
                  <a:pt x="f14" y="f277"/>
                  <a:pt x="f14" y="f276"/>
                </a:cubicBezTo>
                <a:cubicBezTo>
                  <a:pt x="f14" y="f276"/>
                  <a:pt x="f24" y="f276"/>
                  <a:pt x="f24" y="f276"/>
                </a:cubicBezTo>
                <a:cubicBezTo>
                  <a:pt x="f24" y="f273"/>
                  <a:pt x="f24" y="f273"/>
                  <a:pt x="f22" y="f273"/>
                </a:cubicBezTo>
                <a:cubicBezTo>
                  <a:pt x="f22" y="f274"/>
                  <a:pt x="f28" y="f274"/>
                  <a:pt x="f28" y="f274"/>
                </a:cubicBezTo>
                <a:cubicBezTo>
                  <a:pt x="f33" y="f273"/>
                  <a:pt x="f33" y="f273"/>
                  <a:pt x="f33" y="f273"/>
                </a:cubicBezTo>
                <a:cubicBezTo>
                  <a:pt x="f33" y="f276"/>
                  <a:pt x="f37" y="f276"/>
                  <a:pt x="f37" y="f276"/>
                </a:cubicBezTo>
                <a:cubicBezTo>
                  <a:pt x="f37" y="f276"/>
                  <a:pt x="f44" y="f276"/>
                  <a:pt x="f44" y="f276"/>
                </a:cubicBezTo>
                <a:cubicBezTo>
                  <a:pt x="f44" y="f276"/>
                  <a:pt x="f37" y="f277"/>
                  <a:pt x="f37" y="f277"/>
                </a:cubicBezTo>
                <a:cubicBezTo>
                  <a:pt x="f37" y="f277"/>
                  <a:pt x="f37" y="f277"/>
                  <a:pt x="f37" y="f277"/>
                </a:cubicBezTo>
                <a:cubicBezTo>
                  <a:pt x="f33" y="f278"/>
                  <a:pt x="f28" y="f278"/>
                  <a:pt x="f28" y="f278"/>
                </a:cubicBezTo>
                <a:cubicBezTo>
                  <a:pt x="f22" y="f265"/>
                  <a:pt x="f24" y="f265"/>
                  <a:pt x="f14" y="f265"/>
                </a:cubicBezTo>
                <a:cubicBezTo>
                  <a:pt x="f14" y="f265"/>
                  <a:pt x="f14" y="f255"/>
                  <a:pt x="f13" y="f255"/>
                </a:cubicBezTo>
                <a:cubicBezTo>
                  <a:pt x="f13" y="f255"/>
                  <a:pt x="f9" y="f265"/>
                  <a:pt x="f9" y="f255"/>
                </a:cubicBezTo>
                <a:cubicBezTo>
                  <a:pt x="f9" y="f255"/>
                  <a:pt x="f9" y="f254"/>
                  <a:pt x="f9" y="f254"/>
                </a:cubicBezTo>
                <a:cubicBezTo>
                  <a:pt x="f9" y="f254"/>
                  <a:pt x="f9" y="f255"/>
                  <a:pt x="f13" y="f254"/>
                </a:cubicBezTo>
                <a:cubicBezTo>
                  <a:pt x="f13" y="f254"/>
                  <a:pt x="f13" y="f253"/>
                  <a:pt x="f14" y="f254"/>
                </a:cubicBezTo>
                <a:cubicBezTo>
                  <a:pt x="f14" y="f254"/>
                  <a:pt x="f14" y="f254"/>
                  <a:pt x="f14" y="f255"/>
                </a:cubicBezTo>
                <a:cubicBezTo>
                  <a:pt x="f24" y="f255"/>
                  <a:pt x="f24" y="f255"/>
                  <a:pt x="f24" y="f254"/>
                </a:cubicBezTo>
                <a:cubicBezTo>
                  <a:pt x="f24" y="f254"/>
                  <a:pt x="f24" y="f254"/>
                  <a:pt x="f24" y="f253"/>
                </a:cubicBezTo>
                <a:cubicBezTo>
                  <a:pt x="f14" y="f253"/>
                  <a:pt x="f14" y="f253"/>
                  <a:pt x="f14" y="f252"/>
                </a:cubicBezTo>
                <a:cubicBezTo>
                  <a:pt x="f14" y="f252"/>
                  <a:pt x="f14" y="f252"/>
                  <a:pt x="f14" y="f251"/>
                </a:cubicBezTo>
                <a:cubicBezTo>
                  <a:pt x="f13" y="f256"/>
                  <a:pt x="f9" y="f260"/>
                  <a:pt x="f15" y="f256"/>
                </a:cubicBezTo>
                <a:cubicBezTo>
                  <a:pt x="f20" y="f256"/>
                  <a:pt x="f20" y="f251"/>
                  <a:pt x="f20" y="f251"/>
                </a:cubicBezTo>
                <a:cubicBezTo>
                  <a:pt x="f21" y="f252"/>
                  <a:pt x="f21" y="f253"/>
                  <a:pt x="f21" y="f254"/>
                </a:cubicBezTo>
                <a:cubicBezTo>
                  <a:pt x="f21" y="f254"/>
                  <a:pt x="f21" y="f254"/>
                  <a:pt x="f21" y="f255"/>
                </a:cubicBezTo>
                <a:cubicBezTo>
                  <a:pt x="f21" y="f255"/>
                  <a:pt x="f29" y="f255"/>
                  <a:pt x="f21" y="f254"/>
                </a:cubicBezTo>
                <a:cubicBezTo>
                  <a:pt x="f21" y="f254"/>
                  <a:pt x="f21" y="f254"/>
                  <a:pt x="f21" y="f253"/>
                </a:cubicBezTo>
                <a:cubicBezTo>
                  <a:pt x="f21" y="f253"/>
                  <a:pt x="f21" y="f253"/>
                  <a:pt x="f29" y="f253"/>
                </a:cubicBezTo>
                <a:cubicBezTo>
                  <a:pt x="f29" y="f253"/>
                  <a:pt x="f29" y="f252"/>
                  <a:pt x="f29" y="f252"/>
                </a:cubicBezTo>
                <a:cubicBezTo>
                  <a:pt x="f21" y="f252"/>
                  <a:pt x="f21" y="f252"/>
                  <a:pt x="f21" y="f252"/>
                </a:cubicBezTo>
                <a:cubicBezTo>
                  <a:pt x="f21" y="f251"/>
                  <a:pt x="f21" y="f251"/>
                  <a:pt x="f21" y="f251"/>
                </a:cubicBezTo>
                <a:cubicBezTo>
                  <a:pt x="f21" y="f256"/>
                  <a:pt x="f21" y="f256"/>
                  <a:pt x="f21" y="f256"/>
                </a:cubicBezTo>
                <a:cubicBezTo>
                  <a:pt x="f21" y="f260"/>
                  <a:pt x="f21" y="f262"/>
                  <a:pt x="f20" y="f261"/>
                </a:cubicBezTo>
                <a:cubicBezTo>
                  <a:pt x="f20" y="f261"/>
                  <a:pt x="f20" y="f260"/>
                  <a:pt x="f15" y="f260"/>
                </a:cubicBezTo>
                <a:cubicBezTo>
                  <a:pt x="f15" y="f260"/>
                  <a:pt x="f9" y="f260"/>
                  <a:pt x="f9" y="f260"/>
                </a:cubicBezTo>
                <a:cubicBezTo>
                  <a:pt x="f13" y="f260"/>
                  <a:pt x="f13" y="f260"/>
                  <a:pt x="f13" y="f261"/>
                </a:cubicBezTo>
                <a:cubicBezTo>
                  <a:pt x="f14" y="f261"/>
                  <a:pt x="f14" y="f261"/>
                  <a:pt x="f14" y="f261"/>
                </a:cubicBezTo>
                <a:cubicBezTo>
                  <a:pt x="f24" y="f261"/>
                  <a:pt x="f24" y="f263"/>
                  <a:pt x="f24" y="f263"/>
                </a:cubicBezTo>
                <a:cubicBezTo>
                  <a:pt x="f14" y="f264"/>
                  <a:pt x="f14" y="f264"/>
                  <a:pt x="f14" y="f264"/>
                </a:cubicBezTo>
                <a:cubicBezTo>
                  <a:pt x="f14" y="f221"/>
                  <a:pt x="f14" y="f221"/>
                  <a:pt x="f13" y="f221"/>
                </a:cubicBezTo>
                <a:cubicBezTo>
                  <a:pt x="f13" y="f221"/>
                  <a:pt x="f13" y="f221"/>
                  <a:pt x="f9" y="f221"/>
                </a:cubicBezTo>
                <a:cubicBezTo>
                  <a:pt x="f15" y="f221"/>
                  <a:pt x="f9" y="f221"/>
                  <a:pt x="f15" y="f223"/>
                </a:cubicBezTo>
                <a:cubicBezTo>
                  <a:pt x="f15" y="f223"/>
                  <a:pt x="f15" y="f223"/>
                  <a:pt x="f20" y="f221"/>
                </a:cubicBezTo>
                <a:cubicBezTo>
                  <a:pt x="f20" y="f221"/>
                  <a:pt x="f20" y="f221"/>
                  <a:pt x="f21" y="f221"/>
                </a:cubicBezTo>
                <a:cubicBezTo>
                  <a:pt x="f21" y="f221"/>
                  <a:pt x="f20" y="f223"/>
                  <a:pt x="f20" y="f223"/>
                </a:cubicBezTo>
                <a:cubicBezTo>
                  <a:pt x="f20" y="f223"/>
                  <a:pt x="f21" y="f223"/>
                  <a:pt x="f21" y="f223"/>
                </a:cubicBezTo>
                <a:cubicBezTo>
                  <a:pt x="f21" y="f220"/>
                  <a:pt x="f21" y="f220"/>
                  <a:pt x="f21" y="f220"/>
                </a:cubicBezTo>
                <a:cubicBezTo>
                  <a:pt x="f21" y="f220"/>
                  <a:pt x="f21" y="f224"/>
                  <a:pt x="f21" y="f224"/>
                </a:cubicBezTo>
                <a:cubicBezTo>
                  <a:pt x="f21" y="f224"/>
                  <a:pt x="f29" y="f224"/>
                  <a:pt x="f29" y="f225"/>
                </a:cubicBezTo>
                <a:cubicBezTo>
                  <a:pt x="f29" y="f225"/>
                  <a:pt x="f29" y="f197"/>
                  <a:pt x="f29" y="f227"/>
                </a:cubicBezTo>
                <a:cubicBezTo>
                  <a:pt x="f29" y="f227"/>
                  <a:pt x="f29" y="f227"/>
                  <a:pt x="f29" y="f225"/>
                </a:cubicBezTo>
                <a:cubicBezTo>
                  <a:pt x="f21" y="f225"/>
                  <a:pt x="f21" y="f225"/>
                  <a:pt x="f21" y="f225"/>
                </a:cubicBezTo>
                <a:cubicBezTo>
                  <a:pt x="f21" y="f224"/>
                  <a:pt x="f20" y="f224"/>
                  <a:pt x="f20" y="f224"/>
                </a:cubicBezTo>
                <a:cubicBezTo>
                  <a:pt x="f20" y="f224"/>
                  <a:pt x="f20" y="f224"/>
                  <a:pt x="f20" y="f225"/>
                </a:cubicBezTo>
                <a:cubicBezTo>
                  <a:pt x="f15" y="f227"/>
                  <a:pt x="f15" y="f227"/>
                  <a:pt x="f15" y="f197"/>
                </a:cubicBezTo>
                <a:cubicBezTo>
                  <a:pt x="f15" y="f197"/>
                  <a:pt x="f15" y="f196"/>
                  <a:pt x="f20" y="f196"/>
                </a:cubicBezTo>
                <a:cubicBezTo>
                  <a:pt x="f20" y="f196"/>
                  <a:pt x="f20" y="f196"/>
                  <a:pt x="f20" y="f195"/>
                </a:cubicBezTo>
                <a:cubicBezTo>
                  <a:pt x="f21" y="f195"/>
                  <a:pt x="f21" y="f194"/>
                  <a:pt x="f21" y="f194"/>
                </a:cubicBezTo>
                <a:cubicBezTo>
                  <a:pt x="f29" y="f194"/>
                  <a:pt x="f29" y="f196"/>
                  <a:pt x="f203" y="f196"/>
                </a:cubicBezTo>
                <a:cubicBezTo>
                  <a:pt x="f203" y="f195"/>
                  <a:pt x="f203" y="f195"/>
                  <a:pt x="f203" y="f194"/>
                </a:cubicBezTo>
                <a:cubicBezTo>
                  <a:pt x="f203" y="f194"/>
                  <a:pt x="f204" y="f193"/>
                  <a:pt x="f203" y="f193"/>
                </a:cubicBezTo>
                <a:cubicBezTo>
                  <a:pt x="f203" y="f193"/>
                  <a:pt x="f203" y="f193"/>
                  <a:pt x="f29" y="f192"/>
                </a:cubicBezTo>
                <a:cubicBezTo>
                  <a:pt x="f29" y="f192"/>
                  <a:pt x="f29" y="f192"/>
                  <a:pt x="f29" y="f200"/>
                </a:cubicBezTo>
                <a:cubicBezTo>
                  <a:pt x="f29" y="f200"/>
                  <a:pt x="f204" y="f201"/>
                  <a:pt x="f204" y="f201"/>
                </a:cubicBezTo>
                <a:cubicBezTo>
                  <a:pt x="f203" y="f201"/>
                  <a:pt x="f29" y="f200"/>
                  <a:pt x="f21" y="f201"/>
                </a:cubicBezTo>
                <a:cubicBezTo>
                  <a:pt x="f21" y="f201"/>
                  <a:pt x="f29" y="f202"/>
                  <a:pt x="f21" y="f202"/>
                </a:cubicBezTo>
                <a:cubicBezTo>
                  <a:pt x="f20" y="f201"/>
                  <a:pt x="f20" y="f201"/>
                  <a:pt x="f20" y="f201"/>
                </a:cubicBezTo>
                <a:cubicBezTo>
                  <a:pt x="f20" y="f200"/>
                  <a:pt x="f15" y="f192"/>
                  <a:pt x="f9" y="f192"/>
                </a:cubicBezTo>
                <a:cubicBezTo>
                  <a:pt x="f9" y="f192"/>
                  <a:pt x="f9" y="f192"/>
                  <a:pt x="f13" y="f192"/>
                </a:cubicBezTo>
                <a:cubicBezTo>
                  <a:pt x="f13" y="f192"/>
                  <a:pt x="f13" y="f193"/>
                  <a:pt x="f14" y="f193"/>
                </a:cubicBezTo>
                <a:cubicBezTo>
                  <a:pt x="f14" y="f193"/>
                  <a:pt x="f24" y="f193"/>
                  <a:pt x="f22" y="f194"/>
                </a:cubicBezTo>
                <a:cubicBezTo>
                  <a:pt x="f22" y="f194"/>
                  <a:pt x="f22" y="f195"/>
                  <a:pt x="f28" y="f195"/>
                </a:cubicBezTo>
                <a:cubicBezTo>
                  <a:pt x="f28" y="f195"/>
                  <a:pt x="f22" y="f194"/>
                  <a:pt x="f22" y="f194"/>
                </a:cubicBezTo>
                <a:cubicBezTo>
                  <a:pt x="f24" y="f193"/>
                  <a:pt x="f24" y="f192"/>
                  <a:pt x="f14" y="f192"/>
                </a:cubicBezTo>
                <a:cubicBezTo>
                  <a:pt x="f14" y="f192"/>
                  <a:pt x="f13" y="f192"/>
                  <a:pt x="f9" y="f200"/>
                </a:cubicBezTo>
                <a:cubicBezTo>
                  <a:pt x="f9" y="f200"/>
                  <a:pt x="f15" y="f201"/>
                  <a:pt x="f20" y="f201"/>
                </a:cubicBezTo>
                <a:cubicBezTo>
                  <a:pt x="f20" y="f202"/>
                  <a:pt x="f20" y="f202"/>
                  <a:pt x="f21" y="f202"/>
                </a:cubicBezTo>
                <a:cubicBezTo>
                  <a:pt x="f21" y="f202"/>
                  <a:pt x="f29" y="f202"/>
                  <a:pt x="f29" y="f187"/>
                </a:cubicBezTo>
                <a:cubicBezTo>
                  <a:pt x="f203" y="f187"/>
                  <a:pt x="f203" y="f187"/>
                  <a:pt x="f203" y="f186"/>
                </a:cubicBezTo>
                <a:cubicBezTo>
                  <a:pt x="f203" y="f186"/>
                  <a:pt x="f203" y="f191"/>
                  <a:pt x="f29" y="f190"/>
                </a:cubicBezTo>
                <a:cubicBezTo>
                  <a:pt x="f29" y="f190"/>
                  <a:pt x="f29" y="f190"/>
                  <a:pt x="f29" y="f190"/>
                </a:cubicBezTo>
                <a:cubicBezTo>
                  <a:pt x="f29" y="f190"/>
                  <a:pt x="f29" y="f132"/>
                  <a:pt x="f21" y="f132"/>
                </a:cubicBezTo>
                <a:cubicBezTo>
                  <a:pt x="f21" y="f132"/>
                  <a:pt x="f21" y="f132"/>
                  <a:pt x="f20" y="f132"/>
                </a:cubicBezTo>
                <a:cubicBezTo>
                  <a:pt x="f20" y="f132"/>
                  <a:pt x="f20" y="f132"/>
                  <a:pt x="f20" y="f132"/>
                </a:cubicBezTo>
                <a:cubicBezTo>
                  <a:pt x="f15" y="f130"/>
                  <a:pt x="f15" y="f130"/>
                  <a:pt x="f15" y="f130"/>
                </a:cubicBezTo>
                <a:cubicBezTo>
                  <a:pt x="f9" y="f130"/>
                  <a:pt x="f9" y="f130"/>
                  <a:pt x="f9" y="f130"/>
                </a:cubicBezTo>
                <a:cubicBezTo>
                  <a:pt x="f9" y="f128"/>
                  <a:pt x="f15" y="f130"/>
                  <a:pt x="f15" y="f121"/>
                </a:cubicBezTo>
                <a:cubicBezTo>
                  <a:pt x="f15" y="f121"/>
                  <a:pt x="f15" y="f118"/>
                  <a:pt x="f15" y="f118"/>
                </a:cubicBezTo>
                <a:cubicBezTo>
                  <a:pt x="f20" y="f118"/>
                  <a:pt x="f20" y="f119"/>
                  <a:pt x="f20" y="f119"/>
                </a:cubicBezTo>
                <a:cubicBezTo>
                  <a:pt x="f20" y="f119"/>
                  <a:pt x="f21" y="f119"/>
                  <a:pt x="f21" y="f121"/>
                </a:cubicBezTo>
                <a:cubicBezTo>
                  <a:pt x="f21" y="f121"/>
                  <a:pt x="f21" y="f128"/>
                  <a:pt x="f21" y="f128"/>
                </a:cubicBezTo>
                <a:cubicBezTo>
                  <a:pt x="f21" y="f128"/>
                  <a:pt x="f21" y="f130"/>
                  <a:pt x="f21" y="f130"/>
                </a:cubicBezTo>
                <a:cubicBezTo>
                  <a:pt x="f29" y="f130"/>
                  <a:pt x="f21" y="f132"/>
                  <a:pt x="f29" y="f132"/>
                </a:cubicBezTo>
                <a:cubicBezTo>
                  <a:pt x="f29" y="f132"/>
                  <a:pt x="f203" y="f132"/>
                  <a:pt x="f203" y="f132"/>
                </a:cubicBezTo>
                <a:cubicBezTo>
                  <a:pt x="f203" y="f130"/>
                  <a:pt x="f29" y="f130"/>
                  <a:pt x="f29" y="f128"/>
                </a:cubicBezTo>
                <a:cubicBezTo>
                  <a:pt x="f29" y="f128"/>
                  <a:pt x="f29" y="f128"/>
                  <a:pt x="f29" y="f121"/>
                </a:cubicBezTo>
                <a:cubicBezTo>
                  <a:pt x="f29" y="f121"/>
                  <a:pt x="f29" y="f119"/>
                  <a:pt x="f29" y="f119"/>
                </a:cubicBezTo>
                <a:cubicBezTo>
                  <a:pt x="f29" y="f119"/>
                  <a:pt x="f29" y="f118"/>
                  <a:pt x="f203" y="f118"/>
                </a:cubicBezTo>
                <a:cubicBezTo>
                  <a:pt x="f203" y="f118"/>
                  <a:pt x="f203" y="f119"/>
                  <a:pt x="f204" y="f121"/>
                </a:cubicBezTo>
                <a:cubicBezTo>
                  <a:pt x="f204" y="f121"/>
                  <a:pt x="f204" y="f121"/>
                  <a:pt x="f204" y="f121"/>
                </a:cubicBezTo>
                <a:cubicBezTo>
                  <a:pt x="f205" y="f121"/>
                  <a:pt x="f205" y="f128"/>
                  <a:pt x="f205" y="f128"/>
                </a:cubicBezTo>
                <a:cubicBezTo>
                  <a:pt x="f205" y="f128"/>
                  <a:pt x="f205" y="f128"/>
                  <a:pt x="f205" y="f128"/>
                </a:cubicBezTo>
                <a:cubicBezTo>
                  <a:pt x="f206" y="f128"/>
                  <a:pt x="f205" y="f128"/>
                  <a:pt x="f206" y="f128"/>
                </a:cubicBezTo>
                <a:cubicBezTo>
                  <a:pt x="f206" y="f119"/>
                  <a:pt x="f208" y="f121"/>
                  <a:pt x="f208" y="f128"/>
                </a:cubicBezTo>
                <a:cubicBezTo>
                  <a:pt x="f208" y="f128"/>
                  <a:pt x="f208" y="f128"/>
                  <a:pt x="f207" y="f128"/>
                </a:cubicBezTo>
                <a:cubicBezTo>
                  <a:pt x="f207" y="f130"/>
                  <a:pt x="f219" y="f130"/>
                  <a:pt x="f219" y="f130"/>
                </a:cubicBezTo>
                <a:cubicBezTo>
                  <a:pt x="f219" y="f130"/>
                  <a:pt x="f219" y="f132"/>
                  <a:pt x="f219" y="f132"/>
                </a:cubicBezTo>
                <a:cubicBezTo>
                  <a:pt x="f218" y="f130"/>
                  <a:pt x="f219" y="f130"/>
                  <a:pt x="f219" y="f130"/>
                </a:cubicBezTo>
                <a:cubicBezTo>
                  <a:pt x="f219" y="f128"/>
                  <a:pt x="f219" y="f128"/>
                  <a:pt x="f207" y="f128"/>
                </a:cubicBezTo>
                <a:cubicBezTo>
                  <a:pt x="f207" y="f128"/>
                  <a:pt x="f207" y="f121"/>
                  <a:pt x="f208" y="f121"/>
                </a:cubicBezTo>
                <a:cubicBezTo>
                  <a:pt x="f208" y="f121"/>
                  <a:pt x="f208" y="f121"/>
                  <a:pt x="f208" y="f121"/>
                </a:cubicBezTo>
                <a:cubicBezTo>
                  <a:pt x="f208" y="f119"/>
                  <a:pt x="f208" y="f119"/>
                  <a:pt x="f208" y="f118"/>
                </a:cubicBezTo>
                <a:cubicBezTo>
                  <a:pt x="f206" y="f118"/>
                  <a:pt x="f205" y="f118"/>
                  <a:pt x="f204" y="f118"/>
                </a:cubicBezTo>
                <a:cubicBezTo>
                  <a:pt x="f204" y="f118"/>
                  <a:pt x="f203" y="f118"/>
                  <a:pt x="f203" y="f118"/>
                </a:cubicBezTo>
                <a:cubicBezTo>
                  <a:pt x="f203" y="f117"/>
                  <a:pt x="f204" y="f117"/>
                  <a:pt x="f204" y="f117"/>
                </a:cubicBezTo>
                <a:cubicBezTo>
                  <a:pt x="f205" y="f117"/>
                  <a:pt x="f205" y="f117"/>
                  <a:pt x="f205" y="f117"/>
                </a:cubicBezTo>
                <a:cubicBezTo>
                  <a:pt x="f206" y="f117"/>
                  <a:pt x="f206" y="f116"/>
                  <a:pt x="f206" y="f116"/>
                </a:cubicBezTo>
                <a:cubicBezTo>
                  <a:pt x="f206" y="f116"/>
                  <a:pt x="f208" y="f116"/>
                  <a:pt x="f206" y="f115"/>
                </a:cubicBezTo>
                <a:cubicBezTo>
                  <a:pt x="f206" y="f115"/>
                  <a:pt x="f206" y="f115"/>
                  <a:pt x="f205" y="f115"/>
                </a:cubicBezTo>
                <a:cubicBezTo>
                  <a:pt x="f205" y="f115"/>
                  <a:pt x="f204" y="f115"/>
                  <a:pt x="f204" y="f115"/>
                </a:cubicBezTo>
                <a:cubicBezTo>
                  <a:pt x="f204" y="f114"/>
                  <a:pt x="f205" y="f114"/>
                  <a:pt x="f205" y="f114"/>
                </a:cubicBezTo>
                <a:cubicBezTo>
                  <a:pt x="f205" y="f114"/>
                  <a:pt x="f206" y="f113"/>
                  <a:pt x="f206" y="f113"/>
                </a:cubicBezTo>
                <a:cubicBezTo>
                  <a:pt x="f206" y="f113"/>
                  <a:pt x="f208" y="f113"/>
                  <a:pt x="f208" y="f113"/>
                </a:cubicBezTo>
                <a:cubicBezTo>
                  <a:pt x="f207" y="f113"/>
                  <a:pt x="f207" y="f113"/>
                  <a:pt x="f207" y="f113"/>
                </a:cubicBezTo>
                <a:cubicBezTo>
                  <a:pt x="f219" y="f113"/>
                  <a:pt x="f219" y="f113"/>
                  <a:pt x="f219" y="f114"/>
                </a:cubicBezTo>
                <a:cubicBezTo>
                  <a:pt x="f218" y="f114"/>
                  <a:pt x="f218" y="f113"/>
                  <a:pt x="f218" y="f112"/>
                </a:cubicBezTo>
                <a:cubicBezTo>
                  <a:pt x="f218" y="f112"/>
                  <a:pt x="f207" y="f112"/>
                  <a:pt x="f207" y="f112"/>
                </a:cubicBezTo>
                <a:cubicBezTo>
                  <a:pt x="f208" y="f112"/>
                  <a:pt x="f208" y="f112"/>
                  <a:pt x="f208" y="f112"/>
                </a:cubicBezTo>
                <a:cubicBezTo>
                  <a:pt x="f205" y="f112"/>
                  <a:pt x="f208" y="f111"/>
                  <a:pt x="f208" y="f111"/>
                </a:cubicBezTo>
                <a:cubicBezTo>
                  <a:pt x="f207" y="f107"/>
                  <a:pt x="f219" y="f107"/>
                  <a:pt x="f219" y="f107"/>
                </a:cubicBezTo>
                <a:cubicBezTo>
                  <a:pt x="f218" y="f104"/>
                  <a:pt x="f218" y="f104"/>
                  <a:pt x="f217" y="f104"/>
                </a:cubicBezTo>
                <a:cubicBezTo>
                  <a:pt x="f217" y="f103"/>
                  <a:pt x="f216" y="f103"/>
                  <a:pt x="f216" y="f101"/>
                </a:cubicBezTo>
                <a:cubicBezTo>
                  <a:pt x="f215" y="f101"/>
                  <a:pt x="f214" y="f101"/>
                  <a:pt x="f210" y="f100"/>
                </a:cubicBezTo>
                <a:cubicBezTo>
                  <a:pt x="f210" y="f100"/>
                  <a:pt x="f209" y="f100"/>
                  <a:pt x="f209" y="f100"/>
                </a:cubicBezTo>
                <a:cubicBezTo>
                  <a:pt x="f211" y="f100"/>
                  <a:pt x="f209" y="f101"/>
                  <a:pt x="f209" y="f103"/>
                </a:cubicBezTo>
                <a:cubicBezTo>
                  <a:pt x="f209" y="f103"/>
                  <a:pt x="f209" y="f103"/>
                  <a:pt x="f210" y="f103"/>
                </a:cubicBezTo>
                <a:cubicBezTo>
                  <a:pt x="f210" y="f103"/>
                  <a:pt x="f214" y="f103"/>
                  <a:pt x="f214" y="f104"/>
                </a:cubicBezTo>
                <a:cubicBezTo>
                  <a:pt x="f214" y="f104"/>
                  <a:pt x="f210" y="f104"/>
                  <a:pt x="f210" y="f104"/>
                </a:cubicBezTo>
                <a:cubicBezTo>
                  <a:pt x="f210" y="f107"/>
                  <a:pt x="f210" y="f107"/>
                  <a:pt x="f209" y="f107"/>
                </a:cubicBezTo>
                <a:cubicBezTo>
                  <a:pt x="f209" y="f111"/>
                  <a:pt x="f209" y="f111"/>
                  <a:pt x="f211" y="f111"/>
                </a:cubicBezTo>
                <a:cubicBezTo>
                  <a:pt x="f211" y="f111"/>
                  <a:pt x="f211" y="f111"/>
                  <a:pt x="f211" y="f112"/>
                </a:cubicBezTo>
                <a:cubicBezTo>
                  <a:pt x="f211" y="f112"/>
                  <a:pt x="f211" y="f112"/>
                  <a:pt x="f212" y="f112"/>
                </a:cubicBezTo>
                <a:cubicBezTo>
                  <a:pt x="f212" y="f113"/>
                  <a:pt x="f211" y="f113"/>
                  <a:pt x="f211" y="f113"/>
                </a:cubicBezTo>
                <a:cubicBezTo>
                  <a:pt x="f211" y="f114"/>
                  <a:pt x="f213" y="f113"/>
                  <a:pt x="f213" y="f112"/>
                </a:cubicBezTo>
                <a:cubicBezTo>
                  <a:pt x="f163" y="f112"/>
                  <a:pt x="f163" y="f112"/>
                  <a:pt x="f162" y="f112"/>
                </a:cubicBezTo>
                <a:cubicBezTo>
                  <a:pt x="f162" y="f113"/>
                  <a:pt x="f162" y="f113"/>
                  <a:pt x="f161" y="f114"/>
                </a:cubicBezTo>
                <a:cubicBezTo>
                  <a:pt x="f160" y="f115"/>
                  <a:pt x="f159" y="f116"/>
                  <a:pt x="f157" y="f116"/>
                </a:cubicBezTo>
                <a:cubicBezTo>
                  <a:pt x="f157" y="f117"/>
                  <a:pt x="f156" y="f117"/>
                  <a:pt x="f155" y="f117"/>
                </a:cubicBezTo>
                <a:cubicBezTo>
                  <a:pt x="f155" y="f117"/>
                  <a:pt x="f154" y="f117"/>
                  <a:pt x="f154" y="f117"/>
                </a:cubicBezTo>
                <a:cubicBezTo>
                  <a:pt x="f153" y="f117"/>
                  <a:pt x="f153" y="f117"/>
                  <a:pt x="f153" y="f117"/>
                </a:cubicBezTo>
                <a:cubicBezTo>
                  <a:pt x="f152" y="f116"/>
                  <a:pt x="f153" y="f116"/>
                  <a:pt x="f153" y="f115"/>
                </a:cubicBezTo>
                <a:cubicBezTo>
                  <a:pt x="f154" y="f115"/>
                  <a:pt x="f154" y="f114"/>
                  <a:pt x="f155" y="f114"/>
                </a:cubicBezTo>
                <a:cubicBezTo>
                  <a:pt x="f155" y="f113"/>
                  <a:pt x="f156" y="f112"/>
                  <a:pt x="f156" y="f112"/>
                </a:cubicBezTo>
                <a:cubicBezTo>
                  <a:pt x="f157" y="f112"/>
                  <a:pt x="f158" y="f112"/>
                  <a:pt x="f159" y="f112"/>
                </a:cubicBezTo>
                <a:cubicBezTo>
                  <a:pt x="f159" y="f111"/>
                  <a:pt x="f160" y="f107"/>
                  <a:pt x="f160" y="f107"/>
                </a:cubicBezTo>
                <a:cubicBezTo>
                  <a:pt x="f161" y="f107"/>
                  <a:pt x="f161" y="f111"/>
                  <a:pt x="f161" y="f111"/>
                </a:cubicBezTo>
                <a:cubicBezTo>
                  <a:pt x="f161" y="f111"/>
                  <a:pt x="f162" y="f111"/>
                  <a:pt x="f162" y="f111"/>
                </a:cubicBezTo>
                <a:cubicBezTo>
                  <a:pt x="f163" y="f111"/>
                  <a:pt x="f162" y="f107"/>
                  <a:pt x="f162" y="f104"/>
                </a:cubicBezTo>
                <a:cubicBezTo>
                  <a:pt x="f163" y="f104"/>
                  <a:pt x="f163" y="f103"/>
                  <a:pt x="f213" y="f103"/>
                </a:cubicBezTo>
                <a:cubicBezTo>
                  <a:pt x="f213" y="f103"/>
                  <a:pt x="f163" y="f104"/>
                  <a:pt x="f163" y="f104"/>
                </a:cubicBezTo>
                <a:cubicBezTo>
                  <a:pt x="f213" y="f107"/>
                  <a:pt x="f213" y="f107"/>
                  <a:pt x="f213" y="f107"/>
                </a:cubicBezTo>
                <a:cubicBezTo>
                  <a:pt x="f213" y="f111"/>
                  <a:pt x="f213" y="f107"/>
                  <a:pt x="f213" y="f111"/>
                </a:cubicBezTo>
                <a:cubicBezTo>
                  <a:pt x="f212" y="f111"/>
                  <a:pt x="f213" y="f111"/>
                  <a:pt x="f213" y="f112"/>
                </a:cubicBezTo>
                <a:cubicBezTo>
                  <a:pt x="f213" y="f112"/>
                  <a:pt x="f212" y="f112"/>
                  <a:pt x="f211" y="f112"/>
                </a:cubicBezTo>
                <a:cubicBezTo>
                  <a:pt x="f211" y="f111"/>
                  <a:pt x="f212" y="f111"/>
                  <a:pt x="f211" y="f111"/>
                </a:cubicBezTo>
                <a:cubicBezTo>
                  <a:pt x="f209" y="f107"/>
                  <a:pt x="f209" y="f104"/>
                  <a:pt x="f211" y="f103"/>
                </a:cubicBezTo>
                <a:cubicBezTo>
                  <a:pt x="f211" y="f101"/>
                  <a:pt x="f211" y="f101"/>
                  <a:pt x="f212" y="f100"/>
                </a:cubicBezTo>
                <a:cubicBezTo>
                  <a:pt x="f212" y="f98"/>
                  <a:pt x="f212" y="f98"/>
                  <a:pt x="f213" y="f95"/>
                </a:cubicBezTo>
                <a:cubicBezTo>
                  <a:pt x="f163" y="f95"/>
                  <a:pt x="f163" y="f95"/>
                  <a:pt x="f162" y="f95"/>
                </a:cubicBezTo>
                <a:cubicBezTo>
                  <a:pt x="f161" y="f94"/>
                  <a:pt x="f160" y="f94"/>
                  <a:pt x="f160" y="f94"/>
                </a:cubicBezTo>
                <a:cubicBezTo>
                  <a:pt x="f158" y="f92"/>
                  <a:pt x="f157" y="f90"/>
                  <a:pt x="f156" y="f90"/>
                </a:cubicBezTo>
                <a:cubicBezTo>
                  <a:pt x="f153" y="f88"/>
                  <a:pt x="f151" y="f92"/>
                  <a:pt x="f150" y="f95"/>
                </a:cubicBezTo>
                <a:cubicBezTo>
                  <a:pt x="f150" y="f98"/>
                  <a:pt x="f150" y="f100"/>
                  <a:pt x="f150" y="f101"/>
                </a:cubicBezTo>
                <a:cubicBezTo>
                  <a:pt x="f150" y="f101"/>
                  <a:pt x="f151" y="f103"/>
                  <a:pt x="f151" y="f104"/>
                </a:cubicBezTo>
                <a:cubicBezTo>
                  <a:pt x="f151" y="f107"/>
                  <a:pt x="f150" y="f111"/>
                  <a:pt x="f150" y="f111"/>
                </a:cubicBezTo>
                <a:cubicBezTo>
                  <a:pt x="f149" y="f112"/>
                  <a:pt x="f150" y="f113"/>
                  <a:pt x="f149" y="f114"/>
                </a:cubicBezTo>
                <a:cubicBezTo>
                  <a:pt x="f149" y="f114"/>
                  <a:pt x="f149" y="f115"/>
                  <a:pt x="f149" y="f115"/>
                </a:cubicBezTo>
                <a:cubicBezTo>
                  <a:pt x="f149" y="f115"/>
                  <a:pt x="f149" y="f116"/>
                  <a:pt x="f149" y="f116"/>
                </a:cubicBezTo>
                <a:cubicBezTo>
                  <a:pt x="f148" y="f117"/>
                  <a:pt x="f149" y="f118"/>
                  <a:pt x="f149" y="f118"/>
                </a:cubicBezTo>
                <a:cubicBezTo>
                  <a:pt x="f148" y="f119"/>
                  <a:pt x="f147" y="f119"/>
                  <a:pt x="f147" y="f119"/>
                </a:cubicBezTo>
                <a:cubicBezTo>
                  <a:pt x="f145" y="f119"/>
                  <a:pt x="f144" y="f121"/>
                  <a:pt x="f143" y="f121"/>
                </a:cubicBezTo>
                <a:cubicBezTo>
                  <a:pt x="f142" y="f121"/>
                  <a:pt x="f142" y="f121"/>
                  <a:pt x="f141" y="f121"/>
                </a:cubicBezTo>
                <a:cubicBezTo>
                  <a:pt x="f140" y="f121"/>
                  <a:pt x="f139" y="f128"/>
                  <a:pt x="f138" y="f128"/>
                </a:cubicBezTo>
                <a:cubicBezTo>
                  <a:pt x="f136" y="f128"/>
                  <a:pt x="f135" y="f130"/>
                  <a:pt x="f134" y="f132"/>
                </a:cubicBezTo>
                <a:cubicBezTo>
                  <a:pt x="f133" y="f191"/>
                  <a:pt x="f131" y="f186"/>
                  <a:pt x="f127" y="f186"/>
                </a:cubicBezTo>
                <a:cubicBezTo>
                  <a:pt x="f127" y="f186"/>
                  <a:pt x="f126" y="f186"/>
                  <a:pt x="f126" y="f186"/>
                </a:cubicBezTo>
                <a:cubicBezTo>
                  <a:pt x="f125" y="f186"/>
                  <a:pt x="f124" y="f191"/>
                  <a:pt x="f124" y="f191"/>
                </a:cubicBezTo>
                <a:cubicBezTo>
                  <a:pt x="f123" y="f191"/>
                  <a:pt x="f122" y="f191"/>
                  <a:pt x="f120" y="f191"/>
                </a:cubicBezTo>
                <a:cubicBezTo>
                  <a:pt x="f120" y="f191"/>
                  <a:pt x="f120" y="f191"/>
                  <a:pt x="f110" y="f191"/>
                </a:cubicBezTo>
                <a:cubicBezTo>
                  <a:pt x="f110" y="f190"/>
                  <a:pt x="f109" y="f190"/>
                  <a:pt x="f109" y="f190"/>
                </a:cubicBezTo>
                <a:cubicBezTo>
                  <a:pt x="f108" y="f190"/>
                  <a:pt x="f110" y="f186"/>
                  <a:pt x="f110" y="f186"/>
                </a:cubicBezTo>
                <a:cubicBezTo>
                  <a:pt x="f110" y="f187"/>
                  <a:pt x="f110" y="f187"/>
                  <a:pt x="f120" y="f202"/>
                </a:cubicBezTo>
                <a:cubicBezTo>
                  <a:pt x="f120" y="f201"/>
                  <a:pt x="f122" y="f201"/>
                  <a:pt x="f122" y="f200"/>
                </a:cubicBezTo>
                <a:cubicBezTo>
                  <a:pt x="f122" y="f192"/>
                  <a:pt x="f123" y="f193"/>
                  <a:pt x="f123" y="f194"/>
                </a:cubicBezTo>
                <a:cubicBezTo>
                  <a:pt x="f123" y="f194"/>
                  <a:pt x="f124" y="f194"/>
                  <a:pt x="f124" y="f195"/>
                </a:cubicBezTo>
                <a:cubicBezTo>
                  <a:pt x="f124" y="f195"/>
                  <a:pt x="f124" y="f196"/>
                  <a:pt x="f125" y="f196"/>
                </a:cubicBezTo>
                <a:cubicBezTo>
                  <a:pt x="f125" y="f197"/>
                  <a:pt x="f126" y="f196"/>
                  <a:pt x="f126" y="f196"/>
                </a:cubicBezTo>
                <a:cubicBezTo>
                  <a:pt x="f127" y="f196"/>
                  <a:pt x="f129" y="f197"/>
                  <a:pt x="f129" y="f197"/>
                </a:cubicBezTo>
                <a:cubicBezTo>
                  <a:pt x="f131" y="f197"/>
                  <a:pt x="f131" y="f197"/>
                  <a:pt x="f133" y="f227"/>
                </a:cubicBezTo>
                <a:cubicBezTo>
                  <a:pt x="f131" y="f227"/>
                  <a:pt x="f129" y="f227"/>
                  <a:pt x="f129" y="f197"/>
                </a:cubicBezTo>
                <a:cubicBezTo>
                  <a:pt x="f127" y="f197"/>
                  <a:pt x="f127" y="f197"/>
                  <a:pt x="f127" y="f197"/>
                </a:cubicBezTo>
                <a:cubicBezTo>
                  <a:pt x="f126" y="f197"/>
                  <a:pt x="f125" y="f197"/>
                  <a:pt x="f125" y="f197"/>
                </a:cubicBezTo>
                <a:cubicBezTo>
                  <a:pt x="f125" y="f197"/>
                  <a:pt x="f125" y="f227"/>
                  <a:pt x="f125" y="f227"/>
                </a:cubicBezTo>
                <a:cubicBezTo>
                  <a:pt x="f125" y="f227"/>
                  <a:pt x="f125" y="f225"/>
                  <a:pt x="f125" y="f225"/>
                </a:cubicBezTo>
                <a:cubicBezTo>
                  <a:pt x="f126" y="f224"/>
                  <a:pt x="f126" y="f220"/>
                  <a:pt x="f126" y="f220"/>
                </a:cubicBezTo>
                <a:cubicBezTo>
                  <a:pt x="f126" y="f223"/>
                  <a:pt x="f126" y="f221"/>
                  <a:pt x="f126" y="f264"/>
                </a:cubicBezTo>
                <a:cubicBezTo>
                  <a:pt x="f127" y="f264"/>
                  <a:pt x="f127" y="f263"/>
                  <a:pt x="f127" y="f262"/>
                </a:cubicBezTo>
                <a:cubicBezTo>
                  <a:pt x="f127" y="f262"/>
                  <a:pt x="f127" y="f261"/>
                  <a:pt x="f127" y="f260"/>
                </a:cubicBezTo>
                <a:cubicBezTo>
                  <a:pt x="f127" y="f256"/>
                  <a:pt x="f127" y="f251"/>
                  <a:pt x="f127" y="f252"/>
                </a:cubicBezTo>
                <a:cubicBezTo>
                  <a:pt x="f126" y="f252"/>
                  <a:pt x="f126" y="f253"/>
                  <a:pt x="f125" y="f254"/>
                </a:cubicBezTo>
                <a:cubicBezTo>
                  <a:pt x="f125" y="f255"/>
                  <a:pt x="f125" y="f265"/>
                  <a:pt x="f124" y="f265"/>
                </a:cubicBezTo>
                <a:cubicBezTo>
                  <a:pt x="f123" y="f278"/>
                  <a:pt x="f123" y="f278"/>
                  <a:pt x="f122" y="f277"/>
                </a:cubicBezTo>
                <a:cubicBezTo>
                  <a:pt x="f120" y="f277"/>
                  <a:pt x="f110" y="f276"/>
                  <a:pt x="f110" y="f276"/>
                </a:cubicBezTo>
                <a:cubicBezTo>
                  <a:pt x="f109" y="f276"/>
                  <a:pt x="f108" y="f276"/>
                  <a:pt x="f108" y="f273"/>
                </a:cubicBezTo>
                <a:cubicBezTo>
                  <a:pt x="f108" y="f273"/>
                  <a:pt x="f109" y="f273"/>
                  <a:pt x="f109" y="f274"/>
                </a:cubicBezTo>
                <a:cubicBezTo>
                  <a:pt x="f109" y="f274"/>
                  <a:pt x="f109" y="f275"/>
                  <a:pt x="f110" y="f275"/>
                </a:cubicBezTo>
                <a:cubicBezTo>
                  <a:pt x="f110" y="f275"/>
                  <a:pt x="f110" y="f275"/>
                  <a:pt x="f120" y="f268"/>
                </a:cubicBezTo>
                <a:cubicBezTo>
                  <a:pt x="f120" y="f268"/>
                  <a:pt x="f120" y="f268"/>
                  <a:pt x="f120" y="f268"/>
                </a:cubicBezTo>
                <a:cubicBezTo>
                  <a:pt x="f120" y="f268"/>
                  <a:pt x="f120" y="f268"/>
                  <a:pt x="f120" y="f267"/>
                </a:cubicBezTo>
                <a:cubicBezTo>
                  <a:pt x="f120" y="f267"/>
                  <a:pt x="f110" y="f267"/>
                  <a:pt x="f110" y="f268"/>
                </a:cubicBezTo>
                <a:cubicBezTo>
                  <a:pt x="f109" y="f268"/>
                  <a:pt x="f110" y="f268"/>
                  <a:pt x="f109" y="f275"/>
                </a:cubicBezTo>
                <a:cubicBezTo>
                  <a:pt x="f109" y="f275"/>
                  <a:pt x="f109" y="f275"/>
                  <a:pt x="f109" y="f275"/>
                </a:cubicBezTo>
                <a:cubicBezTo>
                  <a:pt x="f108" y="f274"/>
                  <a:pt x="f109" y="f274"/>
                  <a:pt x="f108" y="f274"/>
                </a:cubicBezTo>
                <a:cubicBezTo>
                  <a:pt x="f108" y="f273"/>
                  <a:pt x="f106" y="f273"/>
                  <a:pt x="f106" y="f274"/>
                </a:cubicBezTo>
                <a:cubicBezTo>
                  <a:pt x="f105" y="f274"/>
                  <a:pt x="f105" y="f274"/>
                  <a:pt x="f102" y="f274"/>
                </a:cubicBezTo>
                <a:cubicBezTo>
                  <a:pt x="f99" y="f274"/>
                  <a:pt x="f99" y="f275"/>
                  <a:pt x="f97" y="f275"/>
                </a:cubicBezTo>
                <a:cubicBezTo>
                  <a:pt x="f93" y="f268"/>
                  <a:pt x="f93" y="f266"/>
                  <a:pt x="f91" y="f269"/>
                </a:cubicBezTo>
                <a:cubicBezTo>
                  <a:pt x="f91" y="f270"/>
                  <a:pt x="f91" y="f272"/>
                  <a:pt x="f91" y="f271"/>
                </a:cubicBezTo>
                <a:cubicBezTo>
                  <a:pt x="f91" y="f271"/>
                  <a:pt x="f89" y="f243"/>
                  <a:pt x="f91" y="f243"/>
                </a:cubicBezTo>
                <a:cubicBezTo>
                  <a:pt x="f91" y="f242"/>
                  <a:pt x="f91" y="f243"/>
                  <a:pt x="f91" y="f242"/>
                </a:cubicBezTo>
                <a:cubicBezTo>
                  <a:pt x="f93" y="f242"/>
                  <a:pt x="f91" y="f242"/>
                  <a:pt x="f91" y="f240"/>
                </a:cubicBezTo>
                <a:cubicBezTo>
                  <a:pt x="f91" y="f240"/>
                  <a:pt x="f89" y="f240"/>
                  <a:pt x="f89" y="f239"/>
                </a:cubicBezTo>
                <a:cubicBezTo>
                  <a:pt x="f89" y="f239"/>
                  <a:pt x="f87" y="f237"/>
                  <a:pt x="f87" y="f235"/>
                </a:cubicBezTo>
                <a:cubicBezTo>
                  <a:pt x="f84" y="f245"/>
                  <a:pt x="f182" y="f249"/>
                  <a:pt x="f75" y="f247"/>
                </a:cubicBezTo>
                <a:cubicBezTo>
                  <a:pt x="f74" y="f247"/>
                  <a:pt x="f73" y="f233"/>
                  <a:pt x="f71" y="f233"/>
                </a:cubicBezTo>
                <a:cubicBezTo>
                  <a:pt x="f71" y="f232"/>
                  <a:pt x="f69" y="f232"/>
                  <a:pt x="f67" y="f231"/>
                </a:cubicBezTo>
                <a:cubicBezTo>
                  <a:pt x="f65" y="f231"/>
                  <a:pt x="f64" y="f231"/>
                  <a:pt x="f64" y="f230"/>
                </a:cubicBezTo>
                <a:cubicBezTo>
                  <a:pt x="f63" y="f229"/>
                  <a:pt x="f61" y="f229"/>
                  <a:pt x="f60" y="f228"/>
                </a:cubicBezTo>
                <a:cubicBezTo>
                  <a:pt x="f183" y="f1948"/>
                  <a:pt x="f183" y="f1948"/>
                  <a:pt x="f183" y="f1948"/>
                </a:cubicBezTo>
                <a:cubicBezTo>
                  <a:pt x="f59" y="f1947"/>
                  <a:pt x="f59" y="f1947"/>
                  <a:pt x="f183" y="f257"/>
                </a:cubicBezTo>
                <a:cubicBezTo>
                  <a:pt x="f60" y="f257"/>
                  <a:pt x="f60" y="f258"/>
                  <a:pt x="f60" y="f259"/>
                </a:cubicBezTo>
                <a:cubicBezTo>
                  <a:pt x="f183" y="f1946"/>
                  <a:pt x="f59" y="f1946"/>
                  <a:pt x="f59" y="f1945"/>
                </a:cubicBezTo>
                <a:cubicBezTo>
                  <a:pt x="f59" y="f1944"/>
                  <a:pt x="f59" y="f1944"/>
                  <a:pt x="f59" y="f1943"/>
                </a:cubicBezTo>
                <a:cubicBezTo>
                  <a:pt x="f59" y="f1942"/>
                  <a:pt x="f59" y="f1942"/>
                  <a:pt x="f59" y="f1941"/>
                </a:cubicBezTo>
                <a:cubicBezTo>
                  <a:pt x="f59" y="f1941"/>
                  <a:pt x="f59" y="f1941"/>
                  <a:pt x="f59" y="f1940"/>
                </a:cubicBezTo>
                <a:cubicBezTo>
                  <a:pt x="f59" y="f1940"/>
                  <a:pt x="f59" y="f1939"/>
                  <a:pt x="f59" y="f1939"/>
                </a:cubicBezTo>
                <a:cubicBezTo>
                  <a:pt x="f183" y="f1938"/>
                  <a:pt x="f60" y="f1938"/>
                  <a:pt x="f61" y="f1938"/>
                </a:cubicBezTo>
                <a:cubicBezTo>
                  <a:pt x="f61" y="f1938"/>
                  <a:pt x="f63" y="f1938"/>
                  <a:pt x="f64" y="f1938"/>
                </a:cubicBezTo>
                <a:cubicBezTo>
                  <a:pt x="f67" y="f1937"/>
                  <a:pt x="f69" y="f1937"/>
                  <a:pt x="f73" y="f1936"/>
                </a:cubicBezTo>
                <a:cubicBezTo>
                  <a:pt x="f73" y="f1936"/>
                  <a:pt x="f74" y="f1936"/>
                  <a:pt x="f74" y="f1936"/>
                </a:cubicBezTo>
                <a:cubicBezTo>
                  <a:pt x="f75" y="f1936"/>
                  <a:pt x="f75" y="f1935"/>
                  <a:pt x="f75" y="f1935"/>
                </a:cubicBezTo>
                <a:cubicBezTo>
                  <a:pt x="f77" y="f1935"/>
                  <a:pt x="f78" y="f1934"/>
                  <a:pt x="f182" y="f1933"/>
                </a:cubicBezTo>
                <a:cubicBezTo>
                  <a:pt x="f182" y="f1933"/>
                  <a:pt x="f80" y="f1933"/>
                  <a:pt x="f82" y="f1932"/>
                </a:cubicBezTo>
                <a:cubicBezTo>
                  <a:pt x="f82" y="f1932"/>
                  <a:pt x="f84" y="f1931"/>
                  <a:pt x="f86" y="f1930"/>
                </a:cubicBezTo>
                <a:cubicBezTo>
                  <a:pt x="f87" y="f1929"/>
                  <a:pt x="f89" y="f1925"/>
                  <a:pt x="f89" y="f1926"/>
                </a:cubicBezTo>
                <a:cubicBezTo>
                  <a:pt x="f89" y="f1923"/>
                  <a:pt x="f87" y="f1921"/>
                  <a:pt x="f86" y="f1919"/>
                </a:cubicBezTo>
                <a:cubicBezTo>
                  <a:pt x="f84" y="f38"/>
                  <a:pt x="f84" y="f39"/>
                  <a:pt x="f82" y="f42"/>
                </a:cubicBezTo>
                <a:cubicBezTo>
                  <a:pt x="f82" y="f42"/>
                  <a:pt x="f82" y="f40"/>
                  <a:pt x="f80" y="f41"/>
                </a:cubicBezTo>
                <a:cubicBezTo>
                  <a:pt x="f182" y="f34"/>
                  <a:pt x="f182" y="f34"/>
                  <a:pt x="f78" y="f31"/>
                </a:cubicBezTo>
                <a:cubicBezTo>
                  <a:pt x="f78" y="f32"/>
                  <a:pt x="f77" y="f32"/>
                  <a:pt x="f75" y="f32"/>
                </a:cubicBezTo>
                <a:cubicBezTo>
                  <a:pt x="f74" y="f35"/>
                  <a:pt x="f73" y="f35"/>
                  <a:pt x="f73" y="f51"/>
                </a:cubicBezTo>
                <a:cubicBezTo>
                  <a:pt x="f71" y="f51"/>
                  <a:pt x="f69" y="f52"/>
                  <a:pt x="f67" y="f52"/>
                </a:cubicBezTo>
                <a:cubicBezTo>
                  <a:pt x="f65" y="f30"/>
                  <a:pt x="f63" y="f30"/>
                  <a:pt x="f61" y="f30"/>
                </a:cubicBezTo>
                <a:cubicBezTo>
                  <a:pt x="f60" y="f30"/>
                  <a:pt x="f60" y="f52"/>
                  <a:pt x="f183" y="f52"/>
                </a:cubicBezTo>
                <a:cubicBezTo>
                  <a:pt x="f183" y="f52"/>
                  <a:pt x="f59" y="f52"/>
                  <a:pt x="f184" y="f52"/>
                </a:cubicBezTo>
                <a:cubicBezTo>
                  <a:pt x="f58" y="f52"/>
                  <a:pt x="f57" y="f27"/>
                  <a:pt x="f58" y="f26"/>
                </a:cubicBezTo>
                <a:cubicBezTo>
                  <a:pt x="f58" y="f26"/>
                  <a:pt x="f184" y="f25"/>
                  <a:pt x="f184" y="f25"/>
                </a:cubicBezTo>
                <a:cubicBezTo>
                  <a:pt x="f184" y="f23"/>
                  <a:pt x="f58" y="f23"/>
                  <a:pt x="f58" y="f10"/>
                </a:cubicBezTo>
                <a:cubicBezTo>
                  <a:pt x="f57" y="f10"/>
                  <a:pt x="f57" y="f11"/>
                  <a:pt x="f56" y="f11"/>
                </a:cubicBezTo>
                <a:cubicBezTo>
                  <a:pt x="f56" y="f12"/>
                  <a:pt x="f55" y="f12"/>
                  <a:pt x="f55" y="f36"/>
                </a:cubicBezTo>
                <a:cubicBezTo>
                  <a:pt x="f53" y="f36"/>
                  <a:pt x="f53" y="f1918"/>
                  <a:pt x="f53" y="f45"/>
                </a:cubicBezTo>
                <a:cubicBezTo>
                  <a:pt x="f53" y="f46"/>
                  <a:pt x="f53" y="f47"/>
                  <a:pt x="f53" y="f1917"/>
                </a:cubicBezTo>
                <a:cubicBezTo>
                  <a:pt x="f53" y="f1917"/>
                  <a:pt x="f53" y="f18"/>
                  <a:pt x="f55" y="f18"/>
                </a:cubicBezTo>
                <a:cubicBezTo>
                  <a:pt x="f55" y="f16"/>
                  <a:pt x="f55" y="f16"/>
                  <a:pt x="f55" y="f16"/>
                </a:cubicBezTo>
                <a:cubicBezTo>
                  <a:pt x="f55" y="f17"/>
                  <a:pt x="f53" y="f50"/>
                  <a:pt x="f53" y="f50"/>
                </a:cubicBezTo>
                <a:cubicBezTo>
                  <a:pt x="f53" y="f49"/>
                  <a:pt x="f53" y="f48"/>
                  <a:pt x="f185" y="f1911"/>
                </a:cubicBezTo>
                <a:cubicBezTo>
                  <a:pt x="f185" y="f1911"/>
                  <a:pt x="f185" y="f1911"/>
                  <a:pt x="f185" y="f1910"/>
                </a:cubicBezTo>
                <a:cubicBezTo>
                  <a:pt x="f869" y="f1909"/>
                  <a:pt x="f670" y="f1907"/>
                  <a:pt x="f668" y="f1906"/>
                </a:cubicBezTo>
                <a:cubicBezTo>
                  <a:pt x="f667" y="f1906"/>
                  <a:pt x="f666" y="f1906"/>
                  <a:pt x="f666" y="f1912"/>
                </a:cubicBezTo>
                <a:cubicBezTo>
                  <a:pt x="f665" y="f1912"/>
                  <a:pt x="f662" y="f1912"/>
                  <a:pt x="f662" y="f1913"/>
                </a:cubicBezTo>
                <a:cubicBezTo>
                  <a:pt x="f663" y="f1913"/>
                  <a:pt x="f663" y="f1913"/>
                  <a:pt x="f663" y="f1913"/>
                </a:cubicBezTo>
                <a:cubicBezTo>
                  <a:pt x="f665" y="f1913"/>
                  <a:pt x="f665" y="f1913"/>
                  <a:pt x="f666" y="f1913"/>
                </a:cubicBezTo>
                <a:cubicBezTo>
                  <a:pt x="f666" y="f1913"/>
                  <a:pt x="f667" y="f1913"/>
                  <a:pt x="f668" y="f1905"/>
                </a:cubicBezTo>
                <a:cubicBezTo>
                  <a:pt x="f668" y="f1905"/>
                  <a:pt x="f669" y="f1914"/>
                  <a:pt x="f670" y="f1914"/>
                </a:cubicBezTo>
                <a:cubicBezTo>
                  <a:pt x="f869" y="f1914"/>
                  <a:pt x="f869" y="f1904"/>
                  <a:pt x="f869" y="f1903"/>
                </a:cubicBezTo>
                <a:cubicBezTo>
                  <a:pt x="f670" y="f1903"/>
                  <a:pt x="f670" y="f1902"/>
                  <a:pt x="f669" y="f1902"/>
                </a:cubicBezTo>
                <a:cubicBezTo>
                  <a:pt x="f668" y="f1902"/>
                  <a:pt x="f668" y="f1901"/>
                  <a:pt x="f667" y="f1901"/>
                </a:cubicBezTo>
                <a:cubicBezTo>
                  <a:pt x="f666" y="f1901"/>
                  <a:pt x="f666" y="f1901"/>
                  <a:pt x="f665" y="f1901"/>
                </a:cubicBezTo>
                <a:cubicBezTo>
                  <a:pt x="f663" y="f1915"/>
                  <a:pt x="f663" y="f1901"/>
                  <a:pt x="f662" y="f1901"/>
                </a:cubicBezTo>
                <a:cubicBezTo>
                  <a:pt x="f662" y="f1902"/>
                  <a:pt x="f662" y="f1902"/>
                  <a:pt x="f662" y="f1902"/>
                </a:cubicBezTo>
                <a:cubicBezTo>
                  <a:pt x="f662" y="f1903"/>
                  <a:pt x="f662" y="f1903"/>
                  <a:pt x="f662" y="f1903"/>
                </a:cubicBezTo>
                <a:cubicBezTo>
                  <a:pt x="f661" y="f1904"/>
                  <a:pt x="f660" y="f1904"/>
                  <a:pt x="f664" y="f1904"/>
                </a:cubicBezTo>
                <a:cubicBezTo>
                  <a:pt x="f659" y="f1904"/>
                  <a:pt x="f659" y="f1904"/>
                  <a:pt x="f658" y="f1904"/>
                </a:cubicBezTo>
                <a:cubicBezTo>
                  <a:pt x="f657" y="f1914"/>
                  <a:pt x="f656" y="f1914"/>
                  <a:pt x="f656" y="f1904"/>
                </a:cubicBezTo>
                <a:cubicBezTo>
                  <a:pt x="f655" y="f1903"/>
                  <a:pt x="f655" y="f1901"/>
                  <a:pt x="f655" y="f1900"/>
                </a:cubicBezTo>
                <a:cubicBezTo>
                  <a:pt x="f655" y="f1900"/>
                  <a:pt x="f656" y="f1916"/>
                  <a:pt x="f656" y="f1899"/>
                </a:cubicBezTo>
                <a:cubicBezTo>
                  <a:pt x="f656" y="f1898"/>
                  <a:pt x="f657" y="f1898"/>
                  <a:pt x="f658" y="f1897"/>
                </a:cubicBezTo>
                <a:cubicBezTo>
                  <a:pt x="f658" y="f1897"/>
                  <a:pt x="f659" y="f1898"/>
                  <a:pt x="f664" y="f1898"/>
                </a:cubicBezTo>
                <a:cubicBezTo>
                  <a:pt x="f664" y="f1898"/>
                  <a:pt x="f660" y="f1898"/>
                  <a:pt x="f660" y="f1898"/>
                </a:cubicBezTo>
                <a:cubicBezTo>
                  <a:pt x="f661" y="f1899"/>
                  <a:pt x="f661" y="f1899"/>
                  <a:pt x="f661" y="f1899"/>
                </a:cubicBezTo>
                <a:cubicBezTo>
                  <a:pt x="f662" y="f1899"/>
                  <a:pt x="f662" y="f1899"/>
                  <a:pt x="f662" y="f1899"/>
                </a:cubicBezTo>
                <a:cubicBezTo>
                  <a:pt x="f663" y="f1916"/>
                  <a:pt x="f662" y="f1916"/>
                  <a:pt x="f662" y="f1916"/>
                </a:cubicBezTo>
                <a:cubicBezTo>
                  <a:pt x="f661" y="f1916"/>
                  <a:pt x="f660" y="f1916"/>
                  <a:pt x="f660" y="f1916"/>
                </a:cubicBezTo>
                <a:cubicBezTo>
                  <a:pt x="f664" y="f1915"/>
                  <a:pt x="f660" y="f1915"/>
                  <a:pt x="f661" y="f1915"/>
                </a:cubicBezTo>
                <a:cubicBezTo>
                  <a:pt x="f662" y="f1915"/>
                  <a:pt x="f662" y="f1915"/>
                  <a:pt x="f662" y="f1915"/>
                </a:cubicBezTo>
                <a:cubicBezTo>
                  <a:pt x="f663" y="f1915"/>
                  <a:pt x="f663" y="f1915"/>
                  <a:pt x="f663" y="f1915"/>
                </a:cubicBezTo>
                <a:cubicBezTo>
                  <a:pt x="f665" y="f1915"/>
                  <a:pt x="f665" y="f1915"/>
                  <a:pt x="f665" y="f1915"/>
                </a:cubicBezTo>
                <a:cubicBezTo>
                  <a:pt x="f666" y="f1915"/>
                  <a:pt x="f666" y="f1915"/>
                  <a:pt x="f666" y="f1915"/>
                </a:cubicBezTo>
                <a:cubicBezTo>
                  <a:pt x="f667" y="f1900"/>
                  <a:pt x="f667" y="f1900"/>
                  <a:pt x="f668" y="f1916"/>
                </a:cubicBezTo>
                <a:cubicBezTo>
                  <a:pt x="f668" y="f1916"/>
                  <a:pt x="f668" y="f1899"/>
                  <a:pt x="f669" y="f1899"/>
                </a:cubicBezTo>
                <a:cubicBezTo>
                  <a:pt x="f670" y="f1898"/>
                  <a:pt x="f671" y="f1897"/>
                  <a:pt x="f671" y="f1895"/>
                </a:cubicBezTo>
                <a:cubicBezTo>
                  <a:pt x="f671" y="f1894"/>
                  <a:pt x="f671" y="f1893"/>
                  <a:pt x="f671" y="f1893"/>
                </a:cubicBezTo>
                <a:cubicBezTo>
                  <a:pt x="f869" y="f1891"/>
                  <a:pt x="f869" y="f1889"/>
                  <a:pt x="f869" y="f1888"/>
                </a:cubicBezTo>
                <a:cubicBezTo>
                  <a:pt x="f869" y="f1887"/>
                  <a:pt x="f869" y="f1887"/>
                  <a:pt x="f671" y="f1886"/>
                </a:cubicBezTo>
                <a:cubicBezTo>
                  <a:pt x="f671" y="f1885"/>
                  <a:pt x="f671" y="f1885"/>
                  <a:pt x="f185" y="f1884"/>
                </a:cubicBezTo>
                <a:cubicBezTo>
                  <a:pt x="f185" y="f1883"/>
                  <a:pt x="f185" y="f1951"/>
                  <a:pt x="f185" y="f1882"/>
                </a:cubicBezTo>
                <a:cubicBezTo>
                  <a:pt x="f185" y="f1881"/>
                  <a:pt x="f671" y="f1881"/>
                  <a:pt x="f869" y="f1880"/>
                </a:cubicBezTo>
                <a:cubicBezTo>
                  <a:pt x="f869" y="f1880"/>
                  <a:pt x="f670" y="f1879"/>
                  <a:pt x="f669" y="f1879"/>
                </a:cubicBezTo>
                <a:cubicBezTo>
                  <a:pt x="f668" y="f1880"/>
                  <a:pt x="f670" y="f1880"/>
                  <a:pt x="f670" y="f1881"/>
                </a:cubicBezTo>
                <a:cubicBezTo>
                  <a:pt x="f670" y="f1881"/>
                  <a:pt x="f670" y="f1881"/>
                  <a:pt x="f670" y="f1881"/>
                </a:cubicBezTo>
                <a:cubicBezTo>
                  <a:pt x="f666" y="f1881"/>
                  <a:pt x="f662" y="f1951"/>
                  <a:pt x="f664" y="f1883"/>
                </a:cubicBezTo>
                <a:cubicBezTo>
                  <a:pt x="f659" y="f1884"/>
                  <a:pt x="f657" y="f1884"/>
                  <a:pt x="f655" y="f1884"/>
                </a:cubicBezTo>
                <a:cubicBezTo>
                  <a:pt x="f653" y="f1885"/>
                  <a:pt x="f651" y="f1885"/>
                  <a:pt x="f882" y="f1885"/>
                </a:cubicBezTo>
                <a:cubicBezTo>
                  <a:pt x="f650" y="f1884"/>
                  <a:pt x="f649" y="f1884"/>
                  <a:pt x="f648" y="f1884"/>
                </a:cubicBezTo>
                <a:cubicBezTo>
                  <a:pt x="f647" y="f1883"/>
                  <a:pt x="f647" y="f1883"/>
                  <a:pt x="f646" y="f1951"/>
                </a:cubicBezTo>
                <a:cubicBezTo>
                  <a:pt x="f645" y="f1951"/>
                  <a:pt x="f644" y="f1951"/>
                  <a:pt x="f643" y="f1882"/>
                </a:cubicBezTo>
                <a:cubicBezTo>
                  <a:pt x="f643" y="f1882"/>
                  <a:pt x="f642" y="f1882"/>
                  <a:pt x="f642" y="f1881"/>
                </a:cubicBezTo>
                <a:cubicBezTo>
                  <a:pt x="f642" y="f1881"/>
                  <a:pt x="f641" y="f1880"/>
                  <a:pt x="f641" y="f1880"/>
                </a:cubicBezTo>
                <a:cubicBezTo>
                  <a:pt x="f640" y="f1879"/>
                  <a:pt x="f640" y="f1879"/>
                  <a:pt x="f641" y="f1878"/>
                </a:cubicBezTo>
                <a:cubicBezTo>
                  <a:pt x="f641" y="f1877"/>
                  <a:pt x="f642" y="f1877"/>
                  <a:pt x="f642" y="f1877"/>
                </a:cubicBezTo>
                <a:cubicBezTo>
                  <a:pt x="f642" y="f1876"/>
                  <a:pt x="f642" y="f1876"/>
                  <a:pt x="f643" y="f1875"/>
                </a:cubicBezTo>
                <a:cubicBezTo>
                  <a:pt x="f643" y="f1874"/>
                  <a:pt x="f643" y="f1874"/>
                  <a:pt x="f643" y="f1873"/>
                </a:cubicBezTo>
                <a:cubicBezTo>
                  <a:pt x="f643" y="f1873"/>
                  <a:pt x="f642" y="f1872"/>
                  <a:pt x="f642" y="f1872"/>
                </a:cubicBezTo>
                <a:cubicBezTo>
                  <a:pt x="f642" y="f1871"/>
                  <a:pt x="f642" y="f1871"/>
                  <a:pt x="f642" y="f1871"/>
                </a:cubicBezTo>
                <a:cubicBezTo>
                  <a:pt x="f642" y="f1870"/>
                  <a:pt x="f642" y="f1869"/>
                  <a:pt x="f641" y="f1867"/>
                </a:cubicBezTo>
                <a:cubicBezTo>
                  <a:pt x="f641" y="f1867"/>
                  <a:pt x="f641" y="f1867"/>
                  <a:pt x="f641" y="f1868"/>
                </a:cubicBezTo>
                <a:cubicBezTo>
                  <a:pt x="f640" y="f1868"/>
                  <a:pt x="f640" y="f1868"/>
                  <a:pt x="f640" y="f1952"/>
                </a:cubicBezTo>
                <a:cubicBezTo>
                  <a:pt x="f640" y="f1952"/>
                  <a:pt x="f640" y="f1952"/>
                  <a:pt x="f640" y="f1866"/>
                </a:cubicBezTo>
                <a:cubicBezTo>
                  <a:pt x="f639" y="f1865"/>
                  <a:pt x="f638" y="f1865"/>
                  <a:pt x="f639" y="f1864"/>
                </a:cubicBezTo>
                <a:cubicBezTo>
                  <a:pt x="f639" y="f1863"/>
                  <a:pt x="f640" y="f1863"/>
                  <a:pt x="f640" y="f1863"/>
                </a:cubicBezTo>
                <a:cubicBezTo>
                  <a:pt x="f640" y="f1863"/>
                  <a:pt x="f639" y="f1863"/>
                  <a:pt x="f639" y="f1863"/>
                </a:cubicBezTo>
                <a:cubicBezTo>
                  <a:pt x="f639" y="f1863"/>
                  <a:pt x="f638" y="f1863"/>
                  <a:pt x="f639" y="f1862"/>
                </a:cubicBezTo>
                <a:cubicBezTo>
                  <a:pt x="f639" y="f1862"/>
                  <a:pt x="f639" y="f1861"/>
                  <a:pt x="f639" y="f1861"/>
                </a:cubicBezTo>
                <a:cubicBezTo>
                  <a:pt x="f640" y="f1861"/>
                  <a:pt x="f641" y="f1861"/>
                  <a:pt x="f642" y="f1860"/>
                </a:cubicBezTo>
                <a:cubicBezTo>
                  <a:pt x="f642" y="f1860"/>
                  <a:pt x="f642" y="f1859"/>
                  <a:pt x="f642" y="f1858"/>
                </a:cubicBezTo>
                <a:cubicBezTo>
                  <a:pt x="f642" y="f1857"/>
                  <a:pt x="f642" y="f1857"/>
                  <a:pt x="f642" y="f1856"/>
                </a:cubicBezTo>
                <a:cubicBezTo>
                  <a:pt x="f642" y="f1953"/>
                  <a:pt x="f641" y="f1953"/>
                  <a:pt x="f641" y="f1953"/>
                </a:cubicBezTo>
                <a:cubicBezTo>
                  <a:pt x="f640" y="f1953"/>
                  <a:pt x="f640" y="f1953"/>
                  <a:pt x="f640" y="f1953"/>
                </a:cubicBezTo>
                <a:cubicBezTo>
                  <a:pt x="f639" y="f1953"/>
                  <a:pt x="f639" y="f1953"/>
                  <a:pt x="f638" y="f1856"/>
                </a:cubicBezTo>
                <a:cubicBezTo>
                  <a:pt x="f637" y="f1856"/>
                  <a:pt x="f635" y="f1856"/>
                  <a:pt x="f632" y="f1856"/>
                </a:cubicBezTo>
                <a:cubicBezTo>
                  <a:pt x="f632" y="f1856"/>
                  <a:pt x="f631" y="f1857"/>
                  <a:pt x="f630" y="f1857"/>
                </a:cubicBezTo>
                <a:cubicBezTo>
                  <a:pt x="f629" y="f1857"/>
                  <a:pt x="f628" y="f1857"/>
                  <a:pt x="f627" y="f1857"/>
                </a:cubicBezTo>
                <a:cubicBezTo>
                  <a:pt x="f625" y="f1857"/>
                  <a:pt x="f634" y="f1857"/>
                  <a:pt x="f623" y="f1857"/>
                </a:cubicBezTo>
                <a:cubicBezTo>
                  <a:pt x="f795" y="f1857"/>
                  <a:pt x="f622" y="f1857"/>
                  <a:pt x="f794" y="f1856"/>
                </a:cubicBezTo>
                <a:cubicBezTo>
                  <a:pt x="f621" y="f1856"/>
                  <a:pt x="f793" y="f1856"/>
                  <a:pt x="f620" y="f1856"/>
                </a:cubicBezTo>
                <a:cubicBezTo>
                  <a:pt x="f619" y="f1856"/>
                  <a:pt x="f618" y="f1856"/>
                  <a:pt x="f617" y="f1856"/>
                </a:cubicBezTo>
                <a:cubicBezTo>
                  <a:pt x="f616" y="f1953"/>
                  <a:pt x="f615" y="f1953"/>
                  <a:pt x="f614" y="f1953"/>
                </a:cubicBezTo>
                <a:cubicBezTo>
                  <a:pt x="f613" y="f1855"/>
                  <a:pt x="f611" y="f1855"/>
                  <a:pt x="f610" y="f1855"/>
                </a:cubicBezTo>
                <a:cubicBezTo>
                  <a:pt x="f608" y="f1954"/>
                  <a:pt x="f606" y="f1954"/>
                  <a:pt x="f604" y="f1854"/>
                </a:cubicBezTo>
                <a:cubicBezTo>
                  <a:pt x="f601" y="f1955"/>
                  <a:pt x="f792" y="f1955"/>
                  <a:pt x="f598" y="f1956"/>
                </a:cubicBezTo>
                <a:cubicBezTo>
                  <a:pt x="f791" y="f1853"/>
                  <a:pt x="f596" y="f1853"/>
                  <a:pt x="f595" y="f1957"/>
                </a:cubicBezTo>
                <a:cubicBezTo>
                  <a:pt x="f595" y="f1957"/>
                  <a:pt x="f594" y="f1957"/>
                  <a:pt x="f594" y="f1958"/>
                </a:cubicBezTo>
                <a:cubicBezTo>
                  <a:pt x="f594" y="f1958"/>
                  <a:pt x="f593" y="f1958"/>
                  <a:pt x="f593" y="f1959"/>
                </a:cubicBezTo>
                <a:cubicBezTo>
                  <a:pt x="f592" y="f1852"/>
                  <a:pt x="f592" y="f1852"/>
                  <a:pt x="f591" y="f1960"/>
                </a:cubicBezTo>
                <a:cubicBezTo>
                  <a:pt x="f591" y="f1961"/>
                  <a:pt x="f590" y="f1851"/>
                  <a:pt x="f589" y="f1962"/>
                </a:cubicBezTo>
                <a:cubicBezTo>
                  <a:pt x="f589" y="f1962"/>
                  <a:pt x="f588" y="f1850"/>
                  <a:pt x="f588" y="f1849"/>
                </a:cubicBezTo>
                <a:cubicBezTo>
                  <a:pt x="f587" y="f1963"/>
                  <a:pt x="f586" y="f1847"/>
                  <a:pt x="f585" y="f1846"/>
                </a:cubicBezTo>
                <a:cubicBezTo>
                  <a:pt x="f585" y="f1846"/>
                  <a:pt x="f584" y="f1845"/>
                  <a:pt x="f584" y="f1845"/>
                </a:cubicBezTo>
                <a:cubicBezTo>
                  <a:pt x="f584" y="f1844"/>
                  <a:pt x="f583" y="f1844"/>
                  <a:pt x="f583" y="f1843"/>
                </a:cubicBezTo>
                <a:cubicBezTo>
                  <a:pt x="f583" y="f1843"/>
                  <a:pt x="f582" y="f1842"/>
                  <a:pt x="f582" y="f1842"/>
                </a:cubicBezTo>
                <a:cubicBezTo>
                  <a:pt x="f581" y="f1841"/>
                  <a:pt x="f581" y="f1839"/>
                  <a:pt x="f581" y="f1837"/>
                </a:cubicBezTo>
                <a:cubicBezTo>
                  <a:pt x="f581" y="f1836"/>
                  <a:pt x="f581" y="f1836"/>
                  <a:pt x="f582" y="f1964"/>
                </a:cubicBezTo>
                <a:cubicBezTo>
                  <a:pt x="f582" y="f1964"/>
                  <a:pt x="f582" y="f1835"/>
                  <a:pt x="f582" y="f1835"/>
                </a:cubicBezTo>
                <a:cubicBezTo>
                  <a:pt x="f582" y="f1834"/>
                  <a:pt x="f582" y="f1833"/>
                  <a:pt x="f582" y="f1833"/>
                </a:cubicBezTo>
                <a:cubicBezTo>
                  <a:pt x="f583" y="f1834"/>
                  <a:pt x="f583" y="f1834"/>
                  <a:pt x="f583" y="f1834"/>
                </a:cubicBezTo>
                <a:cubicBezTo>
                  <a:pt x="f584" y="f1835"/>
                  <a:pt x="f586" y="f1834"/>
                  <a:pt x="f587" y="f1833"/>
                </a:cubicBezTo>
                <a:cubicBezTo>
                  <a:pt x="f588" y="f1832"/>
                  <a:pt x="f588" y="f1831"/>
                  <a:pt x="f588" y="f1831"/>
                </a:cubicBezTo>
                <a:cubicBezTo>
                  <a:pt x="f588" y="f1830"/>
                  <a:pt x="f589" y="f1830"/>
                  <a:pt x="f589" y="f1829"/>
                </a:cubicBezTo>
                <a:cubicBezTo>
                  <a:pt x="f589" y="f1828"/>
                  <a:pt x="f589" y="f1965"/>
                  <a:pt x="f589" y="f1827"/>
                </a:cubicBezTo>
                <a:cubicBezTo>
                  <a:pt x="f588" y="f1826"/>
                  <a:pt x="f587" y="f1825"/>
                  <a:pt x="f587" y="f1824"/>
                </a:cubicBezTo>
                <a:cubicBezTo>
                  <a:pt x="f586" y="f1823"/>
                  <a:pt x="f588" y="f1821"/>
                  <a:pt x="f589" y="f1820"/>
                </a:cubicBezTo>
                <a:cubicBezTo>
                  <a:pt x="f590" y="f1819"/>
                  <a:pt x="f591" y="f1818"/>
                  <a:pt x="f592" y="f1818"/>
                </a:cubicBezTo>
                <a:cubicBezTo>
                  <a:pt x="f593" y="f1817"/>
                  <a:pt x="f594" y="f1817"/>
                  <a:pt x="f594" y="f1817"/>
                </a:cubicBezTo>
                <a:cubicBezTo>
                  <a:pt x="f595" y="f1816"/>
                  <a:pt x="f596" y="f1816"/>
                  <a:pt x="f597" y="f1815"/>
                </a:cubicBezTo>
                <a:cubicBezTo>
                  <a:pt x="f791" y="f1814"/>
                  <a:pt x="f599" y="f1814"/>
                  <a:pt x="f792" y="f1813"/>
                </a:cubicBezTo>
                <a:cubicBezTo>
                  <a:pt x="f600" y="f1812"/>
                  <a:pt x="f600" y="f1810"/>
                  <a:pt x="f600" y="f1809"/>
                </a:cubicBezTo>
                <a:cubicBezTo>
                  <a:pt x="f600" y="f1807"/>
                  <a:pt x="f792" y="f1806"/>
                  <a:pt x="f600" y="f1805"/>
                </a:cubicBezTo>
                <a:cubicBezTo>
                  <a:pt x="f599" y="f1806"/>
                  <a:pt x="f598" y="f1807"/>
                  <a:pt x="f791" y="f1808"/>
                </a:cubicBezTo>
                <a:cubicBezTo>
                  <a:pt x="f597" y="f1809"/>
                  <a:pt x="f596" y="f1809"/>
                  <a:pt x="f596" y="f1810"/>
                </a:cubicBezTo>
                <a:cubicBezTo>
                  <a:pt x="f595" y="f1811"/>
                  <a:pt x="f595" y="f1811"/>
                  <a:pt x="f594" y="f1811"/>
                </a:cubicBezTo>
                <a:cubicBezTo>
                  <a:pt x="f593" y="f1812"/>
                  <a:pt x="f593" y="f1811"/>
                  <a:pt x="f592" y="f1811"/>
                </a:cubicBezTo>
                <a:cubicBezTo>
                  <a:pt x="f591" y="f1811"/>
                  <a:pt x="f590" y="f1811"/>
                  <a:pt x="f590" y="f1811"/>
                </a:cubicBezTo>
                <a:cubicBezTo>
                  <a:pt x="f589" y="f1811"/>
                  <a:pt x="f588" y="f1811"/>
                  <a:pt x="f588" y="f1811"/>
                </a:cubicBezTo>
                <a:cubicBezTo>
                  <a:pt x="f587" y="f1811"/>
                  <a:pt x="f586" y="f1811"/>
                  <a:pt x="f586" y="f1812"/>
                </a:cubicBezTo>
                <a:cubicBezTo>
                  <a:pt x="f585" y="f1812"/>
                  <a:pt x="f584" y="f1812"/>
                  <a:pt x="f584" y="f1813"/>
                </a:cubicBezTo>
                <a:cubicBezTo>
                  <a:pt x="f582" y="f1814"/>
                  <a:pt x="f581" y="f1815"/>
                  <a:pt x="f579" y="f1815"/>
                </a:cubicBezTo>
                <a:cubicBezTo>
                  <a:pt x="f578" y="f1815"/>
                  <a:pt x="f578" y="f1816"/>
                  <a:pt x="f577" y="f1816"/>
                </a:cubicBezTo>
                <a:cubicBezTo>
                  <a:pt x="f576" y="f1816"/>
                  <a:pt x="f575" y="f1816"/>
                  <a:pt x="f575" y="f1817"/>
                </a:cubicBezTo>
                <a:cubicBezTo>
                  <a:pt x="f572" y="f1817"/>
                  <a:pt x="f571" y="f1816"/>
                  <a:pt x="f569" y="f1816"/>
                </a:cubicBezTo>
                <a:cubicBezTo>
                  <a:pt x="f568" y="f1815"/>
                  <a:pt x="f567" y="f1815"/>
                  <a:pt x="f566" y="f1816"/>
                </a:cubicBezTo>
                <a:cubicBezTo>
                  <a:pt x="f566" y="f1816"/>
                  <a:pt x="f565" y="f1816"/>
                  <a:pt x="f564" y="f1817"/>
                </a:cubicBezTo>
                <a:cubicBezTo>
                  <a:pt x="f563" y="f1817"/>
                  <a:pt x="f563" y="f1818"/>
                  <a:pt x="f562" y="f1818"/>
                </a:cubicBezTo>
                <a:cubicBezTo>
                  <a:pt x="f561" y="f1818"/>
                  <a:pt x="f561" y="f1817"/>
                  <a:pt x="f560" y="f1817"/>
                </a:cubicBezTo>
                <a:cubicBezTo>
                  <a:pt x="f559" y="f1816"/>
                  <a:pt x="f558" y="f1815"/>
                  <a:pt x="f556" y="f1815"/>
                </a:cubicBezTo>
                <a:cubicBezTo>
                  <a:pt x="f556" y="f1814"/>
                  <a:pt x="f556" y="f1814"/>
                  <a:pt x="f555" y="f1813"/>
                </a:cubicBezTo>
                <a:cubicBezTo>
                  <a:pt x="f555" y="f1812"/>
                  <a:pt x="f553" y="f1812"/>
                  <a:pt x="f553" y="f1812"/>
                </a:cubicBezTo>
                <a:cubicBezTo>
                  <a:pt x="f552" y="f1811"/>
                  <a:pt x="f551" y="f1811"/>
                  <a:pt x="f550" y="f1811"/>
                </a:cubicBezTo>
                <a:cubicBezTo>
                  <a:pt x="f549" y="f1811"/>
                  <a:pt x="f549" y="f1810"/>
                  <a:pt x="f549" y="f1809"/>
                </a:cubicBezTo>
                <a:cubicBezTo>
                  <a:pt x="f549" y="f1808"/>
                  <a:pt x="f548" y="f1808"/>
                  <a:pt x="f548" y="f1807"/>
                </a:cubicBezTo>
                <a:cubicBezTo>
                  <a:pt x="f547" y="f1966"/>
                  <a:pt x="f546" y="f1966"/>
                  <a:pt x="f546" y="f1806"/>
                </a:cubicBezTo>
                <a:cubicBezTo>
                  <a:pt x="f546" y="f1805"/>
                  <a:pt x="f546" y="f1805"/>
                  <a:pt x="f546" y="f1805"/>
                </a:cubicBezTo>
                <a:cubicBezTo>
                  <a:pt x="f545" y="f1804"/>
                  <a:pt x="f545" y="f1804"/>
                  <a:pt x="f545" y="f1804"/>
                </a:cubicBezTo>
                <a:cubicBezTo>
                  <a:pt x="f545" y="f1803"/>
                  <a:pt x="f545" y="f1803"/>
                  <a:pt x="f545" y="f1803"/>
                </a:cubicBezTo>
                <a:cubicBezTo>
                  <a:pt x="f545" y="f1802"/>
                  <a:pt x="f544" y="f1802"/>
                  <a:pt x="f544" y="f1802"/>
                </a:cubicBezTo>
                <a:cubicBezTo>
                  <a:pt x="f543" y="f1801"/>
                  <a:pt x="f542" y="f1801"/>
                  <a:pt x="f541" y="f1800"/>
                </a:cubicBezTo>
                <a:cubicBezTo>
                  <a:pt x="f541" y="f1800"/>
                  <a:pt x="f672" y="f1799"/>
                  <a:pt x="f672" y="f1799"/>
                </a:cubicBezTo>
                <a:cubicBezTo>
                  <a:pt x="f540" y="f1798"/>
                  <a:pt x="f539" y="f1797"/>
                  <a:pt x="f536" y="f1795"/>
                </a:cubicBezTo>
                <a:cubicBezTo>
                  <a:pt x="f535" y="f1795"/>
                  <a:pt x="f535" y="f1967"/>
                  <a:pt x="f535" y="f1794"/>
                </a:cubicBezTo>
                <a:cubicBezTo>
                  <a:pt x="f534" y="f1793"/>
                  <a:pt x="f534" y="f1793"/>
                  <a:pt x="f534" y="f1968"/>
                </a:cubicBezTo>
                <a:cubicBezTo>
                  <a:pt x="f534" y="f1968"/>
                  <a:pt x="f533" y="f1792"/>
                  <a:pt x="f533" y="f1791"/>
                </a:cubicBezTo>
                <a:cubicBezTo>
                  <a:pt x="f533" y="f1790"/>
                  <a:pt x="f532" y="f1790"/>
                  <a:pt x="f532" y="f1789"/>
                </a:cubicBezTo>
                <a:cubicBezTo>
                  <a:pt x="f531" y="f1788"/>
                  <a:pt x="f530" y="f1787"/>
                  <a:pt x="f530" y="f1786"/>
                </a:cubicBezTo>
                <a:cubicBezTo>
                  <a:pt x="f529" y="f1969"/>
                  <a:pt x="f528" y="f1784"/>
                  <a:pt x="f526" y="f1970"/>
                </a:cubicBezTo>
                <a:cubicBezTo>
                  <a:pt x="f525" y="f1783"/>
                  <a:pt x="f524" y="f1971"/>
                  <a:pt x="f522" y="f1782"/>
                </a:cubicBezTo>
                <a:cubicBezTo>
                  <a:pt x="f522" y="f1781"/>
                  <a:pt x="f521" y="f1781"/>
                  <a:pt x="f520" y="f1781"/>
                </a:cubicBezTo>
                <a:cubicBezTo>
                  <a:pt x="f519" y="f1972"/>
                  <a:pt x="f519" y="f1972"/>
                  <a:pt x="f518" y="f1780"/>
                </a:cubicBezTo>
                <a:cubicBezTo>
                  <a:pt x="f518" y="f1780"/>
                  <a:pt x="f517" y="f1973"/>
                  <a:pt x="f516" y="f1779"/>
                </a:cubicBezTo>
                <a:cubicBezTo>
                  <a:pt x="f516" y="f1779"/>
                  <a:pt x="f511" y="f1974"/>
                  <a:pt x="f511" y="f1778"/>
                </a:cubicBezTo>
                <a:cubicBezTo>
                  <a:pt x="f509" y="f1777"/>
                  <a:pt x="f508" y="f1776"/>
                  <a:pt x="f508" y="f1774"/>
                </a:cubicBezTo>
                <a:cubicBezTo>
                  <a:pt x="f507" y="f1773"/>
                  <a:pt x="f507" y="f1773"/>
                  <a:pt x="f506" y="f1772"/>
                </a:cubicBezTo>
                <a:cubicBezTo>
                  <a:pt x="f506" y="f1772"/>
                  <a:pt x="f506" y="f1771"/>
                  <a:pt x="f506" y="f1771"/>
                </a:cubicBezTo>
                <a:cubicBezTo>
                  <a:pt x="f505" y="f1770"/>
                  <a:pt x="f505" y="f1770"/>
                  <a:pt x="f505" y="f1769"/>
                </a:cubicBezTo>
                <a:cubicBezTo>
                  <a:pt x="f504" y="f1768"/>
                  <a:pt x="f504" y="f1768"/>
                  <a:pt x="f504" y="f1767"/>
                </a:cubicBezTo>
                <a:cubicBezTo>
                  <a:pt x="f503" y="f1766"/>
                  <a:pt x="f503" y="f1765"/>
                  <a:pt x="f502" y="f1765"/>
                </a:cubicBezTo>
                <a:cubicBezTo>
                  <a:pt x="f502" y="f1764"/>
                  <a:pt x="f502" y="f1763"/>
                  <a:pt x="f502" y="f1762"/>
                </a:cubicBezTo>
                <a:cubicBezTo>
                  <a:pt x="f501" y="f1975"/>
                  <a:pt x="f500" y="f1760"/>
                  <a:pt x="f512" y="f1976"/>
                </a:cubicBezTo>
                <a:cubicBezTo>
                  <a:pt x="f499" y="f1758"/>
                  <a:pt x="f498" y="f1757"/>
                  <a:pt x="f497" y="f1755"/>
                </a:cubicBezTo>
                <a:cubicBezTo>
                  <a:pt x="f495" y="f1754"/>
                  <a:pt x="f494" y="f1753"/>
                  <a:pt x="f493" y="f1752"/>
                </a:cubicBezTo>
                <a:cubicBezTo>
                  <a:pt x="f492" y="f1752"/>
                  <a:pt x="f492" y="f1751"/>
                  <a:pt x="f491" y="f1750"/>
                </a:cubicBezTo>
                <a:cubicBezTo>
                  <a:pt x="f491" y="f1750"/>
                  <a:pt x="f490" y="f1749"/>
                  <a:pt x="f490" y="f1749"/>
                </a:cubicBezTo>
                <a:cubicBezTo>
                  <a:pt x="f489" y="f1749"/>
                  <a:pt x="f488" y="f1748"/>
                  <a:pt x="f488" y="f1747"/>
                </a:cubicBezTo>
                <a:cubicBezTo>
                  <a:pt x="f488" y="f1747"/>
                  <a:pt x="f489" y="f1747"/>
                  <a:pt x="f489" y="f1746"/>
                </a:cubicBezTo>
                <a:cubicBezTo>
                  <a:pt x="f489" y="f1746"/>
                  <a:pt x="f489" y="f1745"/>
                  <a:pt x="f489" y="f1746"/>
                </a:cubicBezTo>
                <a:cubicBezTo>
                  <a:pt x="f488" y="f1746"/>
                  <a:pt x="f489" y="f1747"/>
                  <a:pt x="f488" y="f1746"/>
                </a:cubicBezTo>
                <a:cubicBezTo>
                  <a:pt x="f488" y="f1746"/>
                  <a:pt x="f488" y="f1745"/>
                  <a:pt x="f513" y="f1744"/>
                </a:cubicBezTo>
                <a:cubicBezTo>
                  <a:pt x="f513" y="f1744"/>
                  <a:pt x="f513" y="f1743"/>
                  <a:pt x="f487" y="f1742"/>
                </a:cubicBezTo>
                <a:cubicBezTo>
                  <a:pt x="f487" y="f1741"/>
                  <a:pt x="f513" y="f1741"/>
                  <a:pt x="f513" y="f1740"/>
                </a:cubicBezTo>
                <a:cubicBezTo>
                  <a:pt x="f513" y="f1740"/>
                  <a:pt x="f513" y="f1740"/>
                  <a:pt x="f513" y="f1739"/>
                </a:cubicBezTo>
                <a:cubicBezTo>
                  <a:pt x="f513" y="f1739"/>
                  <a:pt x="f513" y="f1739"/>
                  <a:pt x="f513" y="f1738"/>
                </a:cubicBezTo>
                <a:cubicBezTo>
                  <a:pt x="f513" y="f1738"/>
                  <a:pt x="f513" y="f1737"/>
                  <a:pt x="f513" y="f1737"/>
                </a:cubicBezTo>
                <a:cubicBezTo>
                  <a:pt x="f513" y="f1736"/>
                  <a:pt x="f513" y="f1735"/>
                  <a:pt x="f513" y="f1734"/>
                </a:cubicBezTo>
                <a:cubicBezTo>
                  <a:pt x="f513" y="f1733"/>
                  <a:pt x="f513" y="f1732"/>
                  <a:pt x="f487" y="f1732"/>
                </a:cubicBezTo>
                <a:cubicBezTo>
                  <a:pt x="f487" y="f1977"/>
                  <a:pt x="f487" y="f1977"/>
                  <a:pt x="f486" y="f1977"/>
                </a:cubicBezTo>
                <a:cubicBezTo>
                  <a:pt x="f486" y="f1731"/>
                  <a:pt x="f486" y="f1731"/>
                  <a:pt x="f487" y="f1731"/>
                </a:cubicBezTo>
                <a:cubicBezTo>
                  <a:pt x="f487" y="f1731"/>
                  <a:pt x="f487" y="f1730"/>
                  <a:pt x="f513" y="f1730"/>
                </a:cubicBezTo>
                <a:cubicBezTo>
                  <a:pt x="f513" y="f1729"/>
                  <a:pt x="f513" y="f1729"/>
                  <a:pt x="f513" y="f1729"/>
                </a:cubicBezTo>
                <a:cubicBezTo>
                  <a:pt x="f513" y="f1728"/>
                  <a:pt x="f513" y="f1727"/>
                  <a:pt x="f513" y="f1726"/>
                </a:cubicBezTo>
                <a:cubicBezTo>
                  <a:pt x="f513" y="f1725"/>
                  <a:pt x="f513" y="f1724"/>
                  <a:pt x="f513" y="f1724"/>
                </a:cubicBezTo>
                <a:cubicBezTo>
                  <a:pt x="f487" y="f1723"/>
                  <a:pt x="f487" y="f1723"/>
                  <a:pt x="f487" y="f1722"/>
                </a:cubicBezTo>
                <a:cubicBezTo>
                  <a:pt x="f487" y="f1722"/>
                  <a:pt x="f487" y="f1722"/>
                  <a:pt x="f487" y="f1721"/>
                </a:cubicBezTo>
                <a:cubicBezTo>
                  <a:pt x="f487" y="f1721"/>
                  <a:pt x="f486" y="f1719"/>
                  <a:pt x="f487" y="f1719"/>
                </a:cubicBezTo>
                <a:cubicBezTo>
                  <a:pt x="f513" y="f1719"/>
                  <a:pt x="f513" y="f1721"/>
                  <a:pt x="f488" y="f1720"/>
                </a:cubicBezTo>
                <a:cubicBezTo>
                  <a:pt x="f488" y="f1720"/>
                  <a:pt x="f513" y="f1719"/>
                  <a:pt x="f513" y="f1718"/>
                </a:cubicBezTo>
                <a:cubicBezTo>
                  <a:pt x="f513" y="f1718"/>
                  <a:pt x="f487" y="f1717"/>
                  <a:pt x="f487" y="f1978"/>
                </a:cubicBezTo>
                <a:cubicBezTo>
                  <a:pt x="f487" y="f1978"/>
                  <a:pt x="f513" y="f1716"/>
                  <a:pt x="f487" y="f1716"/>
                </a:cubicBezTo>
                <a:cubicBezTo>
                  <a:pt x="f487" y="f1716"/>
                  <a:pt x="f487" y="f1716"/>
                  <a:pt x="f487" y="f1979"/>
                </a:cubicBezTo>
                <a:cubicBezTo>
                  <a:pt x="f486" y="f1979"/>
                  <a:pt x="f486" y="f1979"/>
                  <a:pt x="f486" y="f1715"/>
                </a:cubicBezTo>
                <a:cubicBezTo>
                  <a:pt x="f486" y="f1715"/>
                  <a:pt x="f485" y="f1715"/>
                  <a:pt x="f485" y="f1715"/>
                </a:cubicBezTo>
                <a:cubicBezTo>
                  <a:pt x="f485" y="f1715"/>
                  <a:pt x="f485" y="f1714"/>
                  <a:pt x="f485" y="f1714"/>
                </a:cubicBezTo>
                <a:cubicBezTo>
                  <a:pt x="f485" y="f1714"/>
                  <a:pt x="f485" y="f1714"/>
                  <a:pt x="f486" y="f1714"/>
                </a:cubicBezTo>
                <a:cubicBezTo>
                  <a:pt x="f486" y="f1714"/>
                  <a:pt x="f486" y="f1980"/>
                  <a:pt x="f487" y="f1980"/>
                </a:cubicBezTo>
                <a:cubicBezTo>
                  <a:pt x="f487" y="f1980"/>
                  <a:pt x="f487" y="f1980"/>
                  <a:pt x="f487" y="f1980"/>
                </a:cubicBezTo>
                <a:cubicBezTo>
                  <a:pt x="f513" y="f1980"/>
                  <a:pt x="f487" y="f1713"/>
                  <a:pt x="f487" y="f1713"/>
                </a:cubicBezTo>
                <a:cubicBezTo>
                  <a:pt x="f487" y="f1713"/>
                  <a:pt x="f486" y="f1712"/>
                  <a:pt x="f486" y="f1712"/>
                </a:cubicBezTo>
                <a:cubicBezTo>
                  <a:pt x="f486" y="f1712"/>
                  <a:pt x="f486" y="f1712"/>
                  <a:pt x="f486" y="f1711"/>
                </a:cubicBezTo>
                <a:cubicBezTo>
                  <a:pt x="f485" y="f1711"/>
                  <a:pt x="f485" y="f1711"/>
                  <a:pt x="f485" y="f1712"/>
                </a:cubicBezTo>
                <a:cubicBezTo>
                  <a:pt x="f484" y="f1712"/>
                  <a:pt x="f485" y="f1712"/>
                  <a:pt x="f484" y="f1712"/>
                </a:cubicBezTo>
                <a:cubicBezTo>
                  <a:pt x="f484" y="f1712"/>
                  <a:pt x="f484" y="f1712"/>
                  <a:pt x="f603" y="f1712"/>
                </a:cubicBezTo>
                <a:cubicBezTo>
                  <a:pt x="f603" y="f1712"/>
                  <a:pt x="f483" y="f1712"/>
                  <a:pt x="f483" y="f1712"/>
                </a:cubicBezTo>
                <a:cubicBezTo>
                  <a:pt x="f482" y="f1711"/>
                  <a:pt x="f481" y="f1711"/>
                  <a:pt x="f481" y="f1710"/>
                </a:cubicBezTo>
                <a:cubicBezTo>
                  <a:pt x="f481" y="f1710"/>
                  <a:pt x="f480" y="f1710"/>
                  <a:pt x="f480" y="f1709"/>
                </a:cubicBezTo>
                <a:cubicBezTo>
                  <a:pt x="f480" y="f1709"/>
                  <a:pt x="f481" y="f1709"/>
                  <a:pt x="f481" y="f1709"/>
                </a:cubicBezTo>
                <a:cubicBezTo>
                  <a:pt x="f481" y="f1708"/>
                  <a:pt x="f480" y="f1707"/>
                  <a:pt x="f480" y="f1707"/>
                </a:cubicBezTo>
                <a:cubicBezTo>
                  <a:pt x="f479" y="f1981"/>
                  <a:pt x="f479" y="f1981"/>
                  <a:pt x="f478" y="f1706"/>
                </a:cubicBezTo>
                <a:cubicBezTo>
                  <a:pt x="f476" y="f1982"/>
                  <a:pt x="f475" y="f1983"/>
                  <a:pt x="f473" y="f1983"/>
                </a:cubicBezTo>
                <a:cubicBezTo>
                  <a:pt x="f472" y="f1984"/>
                  <a:pt x="f470" y="f1705"/>
                  <a:pt x="f469" y="f1985"/>
                </a:cubicBezTo>
                <a:cubicBezTo>
                  <a:pt x="f466" y="f1704"/>
                  <a:pt x="f468" y="f1704"/>
                  <a:pt x="f467" y="f1986"/>
                </a:cubicBezTo>
                <a:cubicBezTo>
                  <a:pt x="f465" y="f1986"/>
                  <a:pt x="f465" y="f1703"/>
                  <a:pt x="f464" y="f1703"/>
                </a:cubicBezTo>
                <a:cubicBezTo>
                  <a:pt x="f463" y="f1703"/>
                  <a:pt x="f463" y="f1987"/>
                  <a:pt x="f463" y="f1987"/>
                </a:cubicBezTo>
                <a:cubicBezTo>
                  <a:pt x="f463" y="f1702"/>
                  <a:pt x="f463" y="f1702"/>
                  <a:pt x="f462" y="f1702"/>
                </a:cubicBezTo>
                <a:cubicBezTo>
                  <a:pt x="f461" y="f1702"/>
                  <a:pt x="f460" y="f1701"/>
                  <a:pt x="f459" y="f1701"/>
                </a:cubicBezTo>
                <a:cubicBezTo>
                  <a:pt x="f458" y="f1700"/>
                  <a:pt x="f457" y="f1700"/>
                  <a:pt x="f455" y="f1700"/>
                </a:cubicBezTo>
                <a:cubicBezTo>
                  <a:pt x="f455" y="f1700"/>
                  <a:pt x="f455" y="f1701"/>
                  <a:pt x="f454" y="f1701"/>
                </a:cubicBezTo>
                <a:cubicBezTo>
                  <a:pt x="f453" y="f1701"/>
                  <a:pt x="f452" y="f1700"/>
                  <a:pt x="f451" y="f1701"/>
                </a:cubicBezTo>
                <a:cubicBezTo>
                  <a:pt x="f450" y="f1702"/>
                  <a:pt x="f450" y="f1987"/>
                  <a:pt x="f449" y="f1702"/>
                </a:cubicBezTo>
                <a:cubicBezTo>
                  <a:pt x="f449" y="f1702"/>
                  <a:pt x="f449" y="f1701"/>
                  <a:pt x="f449" y="f1700"/>
                </a:cubicBezTo>
                <a:cubicBezTo>
                  <a:pt x="f449" y="f1700"/>
                  <a:pt x="f449" y="f1700"/>
                  <a:pt x="f450" y="f1700"/>
                </a:cubicBezTo>
                <a:cubicBezTo>
                  <a:pt x="f450" y="f1700"/>
                  <a:pt x="f451" y="f1700"/>
                  <a:pt x="f451" y="f1699"/>
                </a:cubicBezTo>
                <a:cubicBezTo>
                  <a:pt x="f450" y="f1699"/>
                  <a:pt x="f449" y="f1699"/>
                  <a:pt x="f449" y="f1698"/>
                </a:cubicBezTo>
                <a:cubicBezTo>
                  <a:pt x="f448" y="f1698"/>
                  <a:pt x="f448" y="f1697"/>
                  <a:pt x="f447" y="f1697"/>
                </a:cubicBezTo>
                <a:cubicBezTo>
                  <a:pt x="f445" y="f1697"/>
                  <a:pt x="f444" y="f1697"/>
                  <a:pt x="f444" y="f1696"/>
                </a:cubicBezTo>
                <a:cubicBezTo>
                  <a:pt x="f442" y="f1696"/>
                  <a:pt x="f440" y="f1988"/>
                  <a:pt x="f439" y="f1988"/>
                </a:cubicBezTo>
                <a:cubicBezTo>
                  <a:pt x="f438" y="f1988"/>
                  <a:pt x="f436" y="f1988"/>
                  <a:pt x="f438" y="f1695"/>
                </a:cubicBezTo>
                <a:cubicBezTo>
                  <a:pt x="f438" y="f1694"/>
                  <a:pt x="f439" y="f1694"/>
                  <a:pt x="f439" y="f1989"/>
                </a:cubicBezTo>
                <a:cubicBezTo>
                  <a:pt x="f439" y="f1989"/>
                  <a:pt x="f439" y="f1693"/>
                  <a:pt x="f438" y="f1693"/>
                </a:cubicBezTo>
                <a:cubicBezTo>
                  <a:pt x="f438" y="f1693"/>
                  <a:pt x="f436" y="f1692"/>
                  <a:pt x="f436" y="f1692"/>
                </a:cubicBezTo>
                <a:cubicBezTo>
                  <a:pt x="f436" y="f1692"/>
                  <a:pt x="f437" y="f1692"/>
                  <a:pt x="f437" y="f1692"/>
                </a:cubicBezTo>
                <a:cubicBezTo>
                  <a:pt x="f437" y="f1692"/>
                  <a:pt x="f437" y="f1692"/>
                  <a:pt x="f437" y="f1693"/>
                </a:cubicBezTo>
                <a:cubicBezTo>
                  <a:pt x="f437" y="f1693"/>
                  <a:pt x="f437" y="f1693"/>
                  <a:pt x="f437" y="f1693"/>
                </a:cubicBezTo>
                <a:cubicBezTo>
                  <a:pt x="f435" y="f1693"/>
                  <a:pt x="f435" y="f1693"/>
                  <a:pt x="f435" y="f1693"/>
                </a:cubicBezTo>
                <a:cubicBezTo>
                  <a:pt x="f434" y="f1693"/>
                  <a:pt x="f434" y="f1693"/>
                  <a:pt x="f434" y="f1693"/>
                </a:cubicBezTo>
                <a:cubicBezTo>
                  <a:pt x="f433" y="f1989"/>
                  <a:pt x="f432" y="f1692"/>
                  <a:pt x="f431" y="f1692"/>
                </a:cubicBezTo>
                <a:cubicBezTo>
                  <a:pt x="f430" y="f1692"/>
                  <a:pt x="f428" y="f1692"/>
                  <a:pt x="f427" y="f1692"/>
                </a:cubicBezTo>
                <a:cubicBezTo>
                  <a:pt x="f426" y="f1692"/>
                  <a:pt x="f426" y="f1692"/>
                  <a:pt x="f425" y="f1693"/>
                </a:cubicBezTo>
                <a:cubicBezTo>
                  <a:pt x="f425" y="f1693"/>
                  <a:pt x="f425" y="f1693"/>
                  <a:pt x="f424" y="f1693"/>
                </a:cubicBezTo>
                <a:cubicBezTo>
                  <a:pt x="f423" y="f1693"/>
                  <a:pt x="f422" y="f1693"/>
                  <a:pt x="f422" y="f1692"/>
                </a:cubicBezTo>
                <a:cubicBezTo>
                  <a:pt x="f422" y="f1990"/>
                  <a:pt x="f423" y="f1692"/>
                  <a:pt x="f423" y="f1990"/>
                </a:cubicBezTo>
                <a:cubicBezTo>
                  <a:pt x="f423" y="f1990"/>
                  <a:pt x="f423" y="f1990"/>
                  <a:pt x="f422" y="f1691"/>
                </a:cubicBezTo>
                <a:cubicBezTo>
                  <a:pt x="f422" y="f1691"/>
                  <a:pt x="f421" y="f1689"/>
                  <a:pt x="f421" y="f1690"/>
                </a:cubicBezTo>
                <a:cubicBezTo>
                  <a:pt x="f421" y="f1690"/>
                  <a:pt x="f421" y="f1691"/>
                  <a:pt x="f421" y="f1691"/>
                </a:cubicBezTo>
                <a:cubicBezTo>
                  <a:pt x="f422" y="f1691"/>
                  <a:pt x="f422" y="f1990"/>
                  <a:pt x="f422" y="f1990"/>
                </a:cubicBezTo>
                <a:cubicBezTo>
                  <a:pt x="f422" y="f1692"/>
                  <a:pt x="f421" y="f1990"/>
                  <a:pt x="f421" y="f1990"/>
                </a:cubicBezTo>
                <a:cubicBezTo>
                  <a:pt x="f420" y="f1990"/>
                  <a:pt x="f420" y="f1692"/>
                  <a:pt x="f420" y="f1692"/>
                </a:cubicBezTo>
                <a:cubicBezTo>
                  <a:pt x="f419" y="f1692"/>
                  <a:pt x="f418" y="f1692"/>
                  <a:pt x="f417" y="f1692"/>
                </a:cubicBezTo>
                <a:cubicBezTo>
                  <a:pt x="f417" y="f1692"/>
                  <a:pt x="f416" y="f1693"/>
                  <a:pt x="f415" y="f1693"/>
                </a:cubicBezTo>
                <a:cubicBezTo>
                  <a:pt x="f414" y="f1693"/>
                  <a:pt x="f413" y="f1693"/>
                  <a:pt x="f413" y="f1693"/>
                </a:cubicBezTo>
                <a:cubicBezTo>
                  <a:pt x="f412" y="f1693"/>
                  <a:pt x="f410" y="f1693"/>
                  <a:pt x="f410" y="f1692"/>
                </a:cubicBezTo>
                <a:cubicBezTo>
                  <a:pt x="f410" y="f1692"/>
                  <a:pt x="f410" y="f1990"/>
                  <a:pt x="f410" y="f1990"/>
                </a:cubicBezTo>
                <a:cubicBezTo>
                  <a:pt x="f410" y="f1990"/>
                  <a:pt x="f538" y="f1990"/>
                  <a:pt x="f538" y="f1990"/>
                </a:cubicBezTo>
                <a:cubicBezTo>
                  <a:pt x="f409" y="f1691"/>
                  <a:pt x="f538" y="f1691"/>
                  <a:pt x="f410" y="f1691"/>
                </a:cubicBezTo>
                <a:cubicBezTo>
                  <a:pt x="f410" y="f1690"/>
                  <a:pt x="f410" y="f1689"/>
                  <a:pt x="f410" y="f1689"/>
                </a:cubicBezTo>
                <a:cubicBezTo>
                  <a:pt x="f538" y="f1687"/>
                  <a:pt x="f408" y="f1687"/>
                  <a:pt x="f407" y="f1991"/>
                </a:cubicBezTo>
                <a:cubicBezTo>
                  <a:pt x="f407" y="f1686"/>
                  <a:pt x="f406" y="f1686"/>
                  <a:pt x="f405" y="f1992"/>
                </a:cubicBezTo>
                <a:cubicBezTo>
                  <a:pt x="f405" y="f1992"/>
                  <a:pt x="f404" y="f1992"/>
                  <a:pt x="f403" y="f1685"/>
                </a:cubicBezTo>
                <a:cubicBezTo>
                  <a:pt x="f403" y="f1685"/>
                  <a:pt x="f402" y="f1685"/>
                  <a:pt x="f402" y="f1685"/>
                </a:cubicBezTo>
                <a:cubicBezTo>
                  <a:pt x="f401" y="f1684"/>
                  <a:pt x="f401" y="f1684"/>
                  <a:pt x="f401" y="f1993"/>
                </a:cubicBezTo>
                <a:cubicBezTo>
                  <a:pt x="f400" y="f1993"/>
                  <a:pt x="f401" y="f1683"/>
                  <a:pt x="f401" y="f1683"/>
                </a:cubicBezTo>
                <a:cubicBezTo>
                  <a:pt x="f401" y="f1994"/>
                  <a:pt x="f401" y="f1682"/>
                  <a:pt x="f401" y="f1995"/>
                </a:cubicBezTo>
                <a:cubicBezTo>
                  <a:pt x="f401" y="f1681"/>
                  <a:pt x="f401" y="f1681"/>
                  <a:pt x="f401" y="f1996"/>
                </a:cubicBezTo>
                <a:cubicBezTo>
                  <a:pt x="f400" y="f1680"/>
                  <a:pt x="f400" y="f1680"/>
                  <a:pt x="f400" y="f1997"/>
                </a:cubicBezTo>
                <a:cubicBezTo>
                  <a:pt x="f399" y="f1679"/>
                  <a:pt x="f399" y="f1998"/>
                  <a:pt x="f398" y="f1678"/>
                </a:cubicBezTo>
                <a:cubicBezTo>
                  <a:pt x="f398" y="f1677"/>
                  <a:pt x="f397" y="f1676"/>
                  <a:pt x="f396" y="f1675"/>
                </a:cubicBezTo>
                <a:cubicBezTo>
                  <a:pt x="f515" y="f1674"/>
                  <a:pt x="f515" y="f1674"/>
                  <a:pt x="f394" y="f1673"/>
                </a:cubicBezTo>
                <a:cubicBezTo>
                  <a:pt x="f394" y="f1673"/>
                  <a:pt x="f514" y="f1672"/>
                  <a:pt x="f514" y="f1671"/>
                </a:cubicBezTo>
                <a:cubicBezTo>
                  <a:pt x="f514" y="f1671"/>
                  <a:pt x="f394" y="f1670"/>
                  <a:pt x="f514" y="f1670"/>
                </a:cubicBezTo>
                <a:cubicBezTo>
                  <a:pt x="f514" y="f1999"/>
                  <a:pt x="f514" y="f1670"/>
                  <a:pt x="f393" y="f1999"/>
                </a:cubicBezTo>
                <a:cubicBezTo>
                  <a:pt x="f393" y="f1999"/>
                  <a:pt x="f392" y="f1999"/>
                  <a:pt x="f392" y="f1669"/>
                </a:cubicBezTo>
                <a:cubicBezTo>
                  <a:pt x="f392" y="f1668"/>
                  <a:pt x="f392" y="f1668"/>
                  <a:pt x="f392" y="f1667"/>
                </a:cubicBezTo>
                <a:cubicBezTo>
                  <a:pt x="f391" y="f1666"/>
                  <a:pt x="f390" y="f1666"/>
                  <a:pt x="f390" y="f1665"/>
                </a:cubicBezTo>
                <a:cubicBezTo>
                  <a:pt x="f390" y="f1665"/>
                  <a:pt x="f389" y="f1664"/>
                  <a:pt x="f389" y="f1664"/>
                </a:cubicBezTo>
                <a:cubicBezTo>
                  <a:pt x="f387" y="f1663"/>
                  <a:pt x="f386" y="f2000"/>
                  <a:pt x="f386" y="f2001"/>
                </a:cubicBezTo>
                <a:cubicBezTo>
                  <a:pt x="f386" y="f1661"/>
                  <a:pt x="f386" y="f1661"/>
                  <a:pt x="f386" y="f1660"/>
                </a:cubicBezTo>
                <a:cubicBezTo>
                  <a:pt x="f386" y="f1658"/>
                  <a:pt x="f387" y="f1656"/>
                  <a:pt x="f386" y="f1655"/>
                </a:cubicBezTo>
                <a:cubicBezTo>
                  <a:pt x="f386" y="f1654"/>
                  <a:pt x="f386" y="f1653"/>
                  <a:pt x="f386" y="f1652"/>
                </a:cubicBezTo>
                <a:cubicBezTo>
                  <a:pt x="f386" y="f1651"/>
                  <a:pt x="f386" y="f1650"/>
                  <a:pt x="f385" y="f1650"/>
                </a:cubicBezTo>
                <a:cubicBezTo>
                  <a:pt x="f385" y="f1649"/>
                  <a:pt x="f384" y="f1648"/>
                  <a:pt x="f384" y="f1647"/>
                </a:cubicBezTo>
                <a:cubicBezTo>
                  <a:pt x="f384" y="f1647"/>
                  <a:pt x="f456" y="f1647"/>
                  <a:pt x="f456" y="f1646"/>
                </a:cubicBezTo>
                <a:cubicBezTo>
                  <a:pt x="f382" y="f1645"/>
                  <a:pt x="f381" y="f1644"/>
                  <a:pt x="f446" y="f1643"/>
                </a:cubicBezTo>
                <a:cubicBezTo>
                  <a:pt x="f446" y="f1643"/>
                  <a:pt x="f446" y="f1642"/>
                  <a:pt x="f446" y="f1642"/>
                </a:cubicBezTo>
                <a:cubicBezTo>
                  <a:pt x="f446" y="f1641"/>
                  <a:pt x="f446" y="f1641"/>
                  <a:pt x="f446" y="f1640"/>
                </a:cubicBezTo>
                <a:cubicBezTo>
                  <a:pt x="f446" y="f1639"/>
                  <a:pt x="f446" y="f1638"/>
                  <a:pt x="f446" y="f1637"/>
                </a:cubicBezTo>
                <a:cubicBezTo>
                  <a:pt x="f446" y="f1636"/>
                  <a:pt x="f446" y="f1635"/>
                  <a:pt x="f446" y="f1635"/>
                </a:cubicBezTo>
                <a:cubicBezTo>
                  <a:pt x="f446" y="f1634"/>
                  <a:pt x="f446" y="f1633"/>
                  <a:pt x="f380" y="f1632"/>
                </a:cubicBezTo>
                <a:cubicBezTo>
                  <a:pt x="f380" y="f1631"/>
                  <a:pt x="f380" y="f1630"/>
                  <a:pt x="f380" y="f1629"/>
                </a:cubicBezTo>
                <a:cubicBezTo>
                  <a:pt x="f443" y="f1628"/>
                  <a:pt x="f443" y="f1627"/>
                  <a:pt x="f443" y="f1626"/>
                </a:cubicBezTo>
                <a:cubicBezTo>
                  <a:pt x="f443" y="f1625"/>
                  <a:pt x="f379" y="f1624"/>
                  <a:pt x="f379" y="f1623"/>
                </a:cubicBezTo>
                <a:cubicBezTo>
                  <a:pt x="f379" y="f1622"/>
                  <a:pt x="f379" y="f1621"/>
                  <a:pt x="f379" y="f1621"/>
                </a:cubicBezTo>
                <a:cubicBezTo>
                  <a:pt x="f379" y="f1619"/>
                  <a:pt x="f379" y="f1618"/>
                  <a:pt x="f379" y="f1616"/>
                </a:cubicBezTo>
                <a:cubicBezTo>
                  <a:pt x="f379" y="f1615"/>
                  <a:pt x="f379" y="f1614"/>
                  <a:pt x="f443" y="f1613"/>
                </a:cubicBezTo>
                <a:cubicBezTo>
                  <a:pt x="f443" y="f1612"/>
                  <a:pt x="f443" y="f1611"/>
                  <a:pt x="f443" y="f1610"/>
                </a:cubicBezTo>
                <a:cubicBezTo>
                  <a:pt x="f443" y="f1608"/>
                  <a:pt x="f443" y="f1606"/>
                  <a:pt x="f443" y="f1605"/>
                </a:cubicBezTo>
                <a:cubicBezTo>
                  <a:pt x="f443" y="f1602"/>
                  <a:pt x="f379" y="f1600"/>
                  <a:pt x="f379" y="f1598"/>
                </a:cubicBezTo>
                <a:cubicBezTo>
                  <a:pt x="f379" y="f1598"/>
                  <a:pt x="f443" y="f1598"/>
                  <a:pt x="f443" y="f1597"/>
                </a:cubicBezTo>
                <a:cubicBezTo>
                  <a:pt x="f443" y="f1597"/>
                  <a:pt x="f443" y="f1597"/>
                  <a:pt x="f380" y="f1596"/>
                </a:cubicBezTo>
                <a:cubicBezTo>
                  <a:pt x="f380" y="f1596"/>
                  <a:pt x="f380" y="f1596"/>
                  <a:pt x="f380" y="f1596"/>
                </a:cubicBezTo>
                <a:cubicBezTo>
                  <a:pt x="f446" y="f1595"/>
                  <a:pt x="f380" y="f1596"/>
                  <a:pt x="f380" y="f1596"/>
                </a:cubicBezTo>
                <a:cubicBezTo>
                  <a:pt x="f443" y="f1596"/>
                  <a:pt x="f443" y="f1595"/>
                  <a:pt x="f443" y="f1595"/>
                </a:cubicBezTo>
                <a:cubicBezTo>
                  <a:pt x="f443" y="f2002"/>
                  <a:pt x="f379" y="f1594"/>
                  <a:pt x="f443" y="f1594"/>
                </a:cubicBezTo>
                <a:cubicBezTo>
                  <a:pt x="f443" y="f1594"/>
                  <a:pt x="f443" y="f1594"/>
                  <a:pt x="f443" y="f1594"/>
                </a:cubicBezTo>
                <a:cubicBezTo>
                  <a:pt x="f380" y="f1594"/>
                  <a:pt x="f380" y="f1594"/>
                  <a:pt x="f380" y="f1593"/>
                </a:cubicBezTo>
                <a:cubicBezTo>
                  <a:pt x="f443" y="f1593"/>
                  <a:pt x="f443" y="f1592"/>
                  <a:pt x="f443" y="f1592"/>
                </a:cubicBezTo>
                <a:cubicBezTo>
                  <a:pt x="f443" y="f1592"/>
                  <a:pt x="f379" y="f1591"/>
                  <a:pt x="f379" y="f1591"/>
                </a:cubicBezTo>
                <a:cubicBezTo>
                  <a:pt x="f441" y="f1590"/>
                  <a:pt x="f441" y="f1589"/>
                  <a:pt x="f378" y="f1588"/>
                </a:cubicBezTo>
                <a:cubicBezTo>
                  <a:pt x="f378" y="f1588"/>
                  <a:pt x="f378" y="f1588"/>
                  <a:pt x="f378" y="f1587"/>
                </a:cubicBezTo>
                <a:cubicBezTo>
                  <a:pt x="f378" y="f1587"/>
                  <a:pt x="f378" y="f1586"/>
                  <a:pt x="f441" y="f1586"/>
                </a:cubicBezTo>
                <a:cubicBezTo>
                  <a:pt x="f441" y="f1586"/>
                  <a:pt x="f441" y="f1586"/>
                  <a:pt x="f441" y="f1585"/>
                </a:cubicBezTo>
                <a:cubicBezTo>
                  <a:pt x="f441" y="f1585"/>
                  <a:pt x="f441" y="f1585"/>
                  <a:pt x="f378" y="f1585"/>
                </a:cubicBezTo>
                <a:cubicBezTo>
                  <a:pt x="f378" y="f1584"/>
                  <a:pt x="f378" y="f1584"/>
                  <a:pt x="f378" y="f1584"/>
                </a:cubicBezTo>
                <a:cubicBezTo>
                  <a:pt x="f377" y="f2003"/>
                  <a:pt x="f377" y="f1584"/>
                  <a:pt x="f377" y="f1584"/>
                </a:cubicBezTo>
                <a:cubicBezTo>
                  <a:pt x="f376" y="f1584"/>
                  <a:pt x="f376" y="f1585"/>
                  <a:pt x="f375" y="f1585"/>
                </a:cubicBezTo>
                <a:cubicBezTo>
                  <a:pt x="f375" y="f1586"/>
                  <a:pt x="f375" y="f1587"/>
                  <a:pt x="f375" y="f1588"/>
                </a:cubicBezTo>
                <a:cubicBezTo>
                  <a:pt x="f375" y="f1589"/>
                  <a:pt x="f374" y="f1588"/>
                  <a:pt x="f373" y="f1587"/>
                </a:cubicBezTo>
                <a:cubicBezTo>
                  <a:pt x="f372" y="f1586"/>
                  <a:pt x="f370" y="f1585"/>
                  <a:pt x="f369" y="f2003"/>
                </a:cubicBezTo>
                <a:cubicBezTo>
                  <a:pt x="f368" y="f1582"/>
                  <a:pt x="f368" y="f1580"/>
                  <a:pt x="f395" y="f1579"/>
                </a:cubicBezTo>
                <a:cubicBezTo>
                  <a:pt x="f367" y="f1578"/>
                  <a:pt x="f367" y="f1578"/>
                  <a:pt x="f367" y="f1578"/>
                </a:cubicBezTo>
                <a:cubicBezTo>
                  <a:pt x="f388" y="f1577"/>
                  <a:pt x="f388" y="f1577"/>
                  <a:pt x="f388" y="f1576"/>
                </a:cubicBezTo>
                <a:cubicBezTo>
                  <a:pt x="f366" y="f1575"/>
                  <a:pt x="f365" y="f1574"/>
                  <a:pt x="f365" y="f1572"/>
                </a:cubicBezTo>
                <a:cubicBezTo>
                  <a:pt x="f365" y="f1572"/>
                  <a:pt x="f365" y="f1572"/>
                  <a:pt x="f365" y="f1571"/>
                </a:cubicBezTo>
                <a:cubicBezTo>
                  <a:pt x="f365" y="f1570"/>
                  <a:pt x="f365" y="f1570"/>
                  <a:pt x="f383" y="f1569"/>
                </a:cubicBezTo>
                <a:cubicBezTo>
                  <a:pt x="f383" y="f1569"/>
                  <a:pt x="f383" y="f1568"/>
                  <a:pt x="f383" y="f1568"/>
                </a:cubicBezTo>
                <a:cubicBezTo>
                  <a:pt x="f364" y="f1568"/>
                  <a:pt x="f364" y="f1568"/>
                  <a:pt x="f364" y="f1568"/>
                </a:cubicBezTo>
                <a:cubicBezTo>
                  <a:pt x="f363" y="f1568"/>
                  <a:pt x="f363" y="f1567"/>
                  <a:pt x="f364" y="f1567"/>
                </a:cubicBezTo>
                <a:cubicBezTo>
                  <a:pt x="f383" y="f1566"/>
                  <a:pt x="f363" y="f1566"/>
                  <a:pt x="f363" y="f1566"/>
                </a:cubicBezTo>
                <a:cubicBezTo>
                  <a:pt x="f362" y="f1566"/>
                  <a:pt x="f362" y="f1565"/>
                  <a:pt x="f362" y="f1565"/>
                </a:cubicBezTo>
                <a:cubicBezTo>
                  <a:pt x="f362" y="f1564"/>
                  <a:pt x="f362" y="f1564"/>
                  <a:pt x="f362" y="f1564"/>
                </a:cubicBezTo>
                <a:cubicBezTo>
                  <a:pt x="f362" y="f1564"/>
                  <a:pt x="f362" y="f1563"/>
                  <a:pt x="f362" y="f1563"/>
                </a:cubicBezTo>
                <a:cubicBezTo>
                  <a:pt x="f361" y="f1564"/>
                  <a:pt x="f361" y="f1564"/>
                  <a:pt x="f361" y="f1564"/>
                </a:cubicBezTo>
                <a:cubicBezTo>
                  <a:pt x="f360" y="f1565"/>
                  <a:pt x="f360" y="f1564"/>
                  <a:pt x="f360" y="f1563"/>
                </a:cubicBezTo>
                <a:cubicBezTo>
                  <a:pt x="f359" y="f1563"/>
                  <a:pt x="f358" y="f1562"/>
                  <a:pt x="f357" y="f1561"/>
                </a:cubicBezTo>
                <a:cubicBezTo>
                  <a:pt x="f356" y="f1561"/>
                  <a:pt x="f355" y="f1561"/>
                  <a:pt x="f355" y="f1560"/>
                </a:cubicBezTo>
                <a:cubicBezTo>
                  <a:pt x="f354" y="f1560"/>
                  <a:pt x="f354" y="f1559"/>
                  <a:pt x="f353" y="f1558"/>
                </a:cubicBezTo>
                <a:cubicBezTo>
                  <a:pt x="f353" y="f1558"/>
                  <a:pt x="f352" y="f1557"/>
                  <a:pt x="f351" y="f1556"/>
                </a:cubicBezTo>
                <a:cubicBezTo>
                  <a:pt x="f351" y="f1556"/>
                  <a:pt x="f351" y="f1555"/>
                  <a:pt x="f350" y="f1555"/>
                </a:cubicBezTo>
                <a:cubicBezTo>
                  <a:pt x="f350" y="f1554"/>
                  <a:pt x="f349" y="f2004"/>
                  <a:pt x="f348" y="f2004"/>
                </a:cubicBezTo>
                <a:cubicBezTo>
                  <a:pt x="f348" y="f1553"/>
                  <a:pt x="f348" y="f1553"/>
                  <a:pt x="f348" y="f2005"/>
                </a:cubicBezTo>
                <a:cubicBezTo>
                  <a:pt x="f349" y="f1552"/>
                  <a:pt x="f348" y="f1552"/>
                  <a:pt x="f347" y="f1552"/>
                </a:cubicBezTo>
                <a:cubicBezTo>
                  <a:pt x="f346" y="f1552"/>
                  <a:pt x="f345" y="f1551"/>
                  <a:pt x="f345" y="f1551"/>
                </a:cubicBezTo>
                <a:cubicBezTo>
                  <a:pt x="f343" y="f1549"/>
                  <a:pt x="f342" y="f1547"/>
                  <a:pt x="f340" y="f1545"/>
                </a:cubicBezTo>
                <a:cubicBezTo>
                  <a:pt x="f335" y="f1544"/>
                  <a:pt x="f333" y="f1541"/>
                  <a:pt x="f330" y="f2006"/>
                </a:cubicBezTo>
                <a:cubicBezTo>
                  <a:pt x="f330" y="f1540"/>
                  <a:pt x="f330" y="f1539"/>
                  <a:pt x="f341" y="f2007"/>
                </a:cubicBezTo>
                <a:cubicBezTo>
                  <a:pt x="f341" y="f1538"/>
                  <a:pt x="f341" y="f1538"/>
                  <a:pt x="f341" y="f1537"/>
                </a:cubicBezTo>
                <a:cubicBezTo>
                  <a:pt x="f341" y="f1537"/>
                  <a:pt x="f341" y="f1536"/>
                  <a:pt x="f341" y="f1536"/>
                </a:cubicBezTo>
                <a:cubicBezTo>
                  <a:pt x="f339" y="f1535"/>
                  <a:pt x="f341" y="f1534"/>
                  <a:pt x="f341" y="f1534"/>
                </a:cubicBezTo>
                <a:cubicBezTo>
                  <a:pt x="f341" y="f1533"/>
                  <a:pt x="f341" y="f1533"/>
                  <a:pt x="f341" y="f1532"/>
                </a:cubicBezTo>
                <a:cubicBezTo>
                  <a:pt x="f341" y="f1531"/>
                  <a:pt x="f341" y="f1531"/>
                  <a:pt x="f341" y="f1530"/>
                </a:cubicBezTo>
                <a:cubicBezTo>
                  <a:pt x="f341" y="f1529"/>
                  <a:pt x="f339" y="f1528"/>
                  <a:pt x="f339" y="f1527"/>
                </a:cubicBezTo>
                <a:cubicBezTo>
                  <a:pt x="f339" y="f1526"/>
                  <a:pt x="f339" y="f1526"/>
                  <a:pt x="f339" y="f1525"/>
                </a:cubicBezTo>
                <a:cubicBezTo>
                  <a:pt x="f339" y="f1524"/>
                  <a:pt x="f339" y="f1523"/>
                  <a:pt x="f341" y="f1521"/>
                </a:cubicBezTo>
                <a:cubicBezTo>
                  <a:pt x="f341" y="f1520"/>
                  <a:pt x="f330" y="f1518"/>
                  <a:pt x="f330" y="f331"/>
                </a:cubicBezTo>
                <a:close/>
                <a:moveTo>
                  <a:pt x="f612" y="f914"/>
                </a:moveTo>
                <a:cubicBezTo>
                  <a:pt x="f611" y="f914"/>
                  <a:pt x="f611" y="f914"/>
                  <a:pt x="f610" y="f914"/>
                </a:cubicBezTo>
                <a:cubicBezTo>
                  <a:pt x="f610" y="f914"/>
                  <a:pt x="f609" y="f914"/>
                  <a:pt x="f608" y="f915"/>
                </a:cubicBezTo>
                <a:cubicBezTo>
                  <a:pt x="f607" y="f915"/>
                  <a:pt x="f606" y="f915"/>
                  <a:pt x="f606" y="f915"/>
                </a:cubicBezTo>
                <a:cubicBezTo>
                  <a:pt x="f605" y="f915"/>
                  <a:pt x="f605" y="f915"/>
                  <a:pt x="f605" y="f915"/>
                </a:cubicBezTo>
                <a:cubicBezTo>
                  <a:pt x="f605" y="f915"/>
                  <a:pt x="f606" y="f914"/>
                  <a:pt x="f606" y="f914"/>
                </a:cubicBezTo>
                <a:cubicBezTo>
                  <a:pt x="f607" y="f914"/>
                  <a:pt x="f608" y="f914"/>
                  <a:pt x="f608" y="f914"/>
                </a:cubicBezTo>
                <a:cubicBezTo>
                  <a:pt x="f609" y="f914"/>
                  <a:pt x="f610" y="f914"/>
                  <a:pt x="f610" y="f914"/>
                </a:cubicBezTo>
                <a:cubicBezTo>
                  <a:pt x="f611" y="f914"/>
                  <a:pt x="f611" y="f913"/>
                  <a:pt x="f612" y="f913"/>
                </a:cubicBezTo>
                <a:cubicBezTo>
                  <a:pt x="f612" y="f913"/>
                  <a:pt x="f613" y="f913"/>
                  <a:pt x="f613" y="f913"/>
                </a:cubicBezTo>
                <a:cubicBezTo>
                  <a:pt x="f614" y="f914"/>
                  <a:pt x="f612" y="f914"/>
                  <a:pt x="f612" y="f914"/>
                </a:cubicBezTo>
                <a:close/>
                <a:moveTo>
                  <a:pt x="f793" y="f904"/>
                </a:moveTo>
                <a:cubicBezTo>
                  <a:pt x="f793" y="f904"/>
                  <a:pt x="f793" y="f905"/>
                  <a:pt x="f620" y="f905"/>
                </a:cubicBezTo>
                <a:cubicBezTo>
                  <a:pt x="f620" y="f905"/>
                  <a:pt x="f620" y="f904"/>
                  <a:pt x="f619" y="f904"/>
                </a:cubicBezTo>
                <a:cubicBezTo>
                  <a:pt x="f619" y="f904"/>
                  <a:pt x="f619" y="f905"/>
                  <a:pt x="f619" y="f905"/>
                </a:cubicBezTo>
                <a:cubicBezTo>
                  <a:pt x="f619" y="f905"/>
                  <a:pt x="f619" y="f905"/>
                  <a:pt x="f619" y="f906"/>
                </a:cubicBezTo>
                <a:cubicBezTo>
                  <a:pt x="f619" y="f906"/>
                  <a:pt x="f619" y="f906"/>
                  <a:pt x="f619" y="f907"/>
                </a:cubicBezTo>
                <a:cubicBezTo>
                  <a:pt x="f619" y="f907"/>
                  <a:pt x="f619" y="f908"/>
                  <a:pt x="f619" y="f908"/>
                </a:cubicBezTo>
                <a:cubicBezTo>
                  <a:pt x="f618" y="f909"/>
                  <a:pt x="f616" y="f909"/>
                  <a:pt x="f615" y="f909"/>
                </a:cubicBezTo>
                <a:cubicBezTo>
                  <a:pt x="f614" y="f911"/>
                  <a:pt x="f613" y="f909"/>
                  <a:pt x="f613" y="f909"/>
                </a:cubicBezTo>
                <a:cubicBezTo>
                  <a:pt x="f612" y="f909"/>
                  <a:pt x="f611" y="f911"/>
                  <a:pt x="f610" y="f911"/>
                </a:cubicBezTo>
                <a:cubicBezTo>
                  <a:pt x="f609" y="f912"/>
                  <a:pt x="f608" y="f912"/>
                  <a:pt x="f607" y="f912"/>
                </a:cubicBezTo>
                <a:cubicBezTo>
                  <a:pt x="f606" y="f913"/>
                  <a:pt x="f606" y="f913"/>
                  <a:pt x="f605" y="f914"/>
                </a:cubicBezTo>
                <a:cubicBezTo>
                  <a:pt x="f604" y="f914"/>
                  <a:pt x="f604" y="f914"/>
                  <a:pt x="f602" y="f914"/>
                </a:cubicBezTo>
                <a:cubicBezTo>
                  <a:pt x="f602" y="f914"/>
                  <a:pt x="f601" y="f915"/>
                  <a:pt x="f601" y="f915"/>
                </a:cubicBezTo>
                <a:cubicBezTo>
                  <a:pt x="f601" y="f915"/>
                  <a:pt x="f600" y="f915"/>
                  <a:pt x="f600" y="f915"/>
                </a:cubicBezTo>
                <a:cubicBezTo>
                  <a:pt x="f600" y="f915"/>
                  <a:pt x="f600" y="f916"/>
                  <a:pt x="f792" y="f916"/>
                </a:cubicBezTo>
                <a:cubicBezTo>
                  <a:pt x="f792" y="f916"/>
                  <a:pt x="f792" y="f915"/>
                  <a:pt x="f792" y="f915"/>
                </a:cubicBezTo>
                <a:cubicBezTo>
                  <a:pt x="f792" y="f915"/>
                  <a:pt x="f599" y="f915"/>
                  <a:pt x="f598" y="f915"/>
                </a:cubicBezTo>
                <a:cubicBezTo>
                  <a:pt x="f598" y="f915"/>
                  <a:pt x="f597" y="f915"/>
                  <a:pt x="f597" y="f915"/>
                </a:cubicBezTo>
                <a:cubicBezTo>
                  <a:pt x="f597" y="f914"/>
                  <a:pt x="f598" y="f914"/>
                  <a:pt x="f598" y="f914"/>
                </a:cubicBezTo>
                <a:cubicBezTo>
                  <a:pt x="f598" y="f914"/>
                  <a:pt x="f599" y="f914"/>
                  <a:pt x="f599" y="f914"/>
                </a:cubicBezTo>
                <a:cubicBezTo>
                  <a:pt x="f792" y="f914"/>
                  <a:pt x="f792" y="f914"/>
                  <a:pt x="f792" y="f914"/>
                </a:cubicBezTo>
                <a:cubicBezTo>
                  <a:pt x="f600" y="f914"/>
                  <a:pt x="f600" y="f914"/>
                  <a:pt x="f601" y="f913"/>
                </a:cubicBezTo>
                <a:cubicBezTo>
                  <a:pt x="f601" y="f913"/>
                  <a:pt x="f601" y="f913"/>
                  <a:pt x="f602" y="f913"/>
                </a:cubicBezTo>
                <a:cubicBezTo>
                  <a:pt x="f602" y="f913"/>
                  <a:pt x="f604" y="f912"/>
                  <a:pt x="f604" y="f912"/>
                </a:cubicBezTo>
                <a:cubicBezTo>
                  <a:pt x="f605" y="f912"/>
                  <a:pt x="f605" y="f912"/>
                  <a:pt x="f605" y="f912"/>
                </a:cubicBezTo>
                <a:cubicBezTo>
                  <a:pt x="f606" y="f912"/>
                  <a:pt x="f606" y="f911"/>
                  <a:pt x="f606" y="f911"/>
                </a:cubicBezTo>
                <a:cubicBezTo>
                  <a:pt x="f606" y="f911"/>
                  <a:pt x="f607" y="f911"/>
                  <a:pt x="f607" y="f911"/>
                </a:cubicBezTo>
                <a:cubicBezTo>
                  <a:pt x="f608" y="f909"/>
                  <a:pt x="f607" y="f910"/>
                  <a:pt x="f608" y="f908"/>
                </a:cubicBezTo>
                <a:cubicBezTo>
                  <a:pt x="f608" y="f908"/>
                  <a:pt x="f609" y="f908"/>
                  <a:pt x="f610" y="f908"/>
                </a:cubicBezTo>
                <a:cubicBezTo>
                  <a:pt x="f611" y="f908"/>
                  <a:pt x="f612" y="f907"/>
                  <a:pt x="f612" y="f907"/>
                </a:cubicBezTo>
                <a:cubicBezTo>
                  <a:pt x="f613" y="f906"/>
                  <a:pt x="f613" y="f906"/>
                  <a:pt x="f614" y="f906"/>
                </a:cubicBezTo>
                <a:cubicBezTo>
                  <a:pt x="f615" y="f906"/>
                  <a:pt x="f616" y="f906"/>
                  <a:pt x="f617" y="f906"/>
                </a:cubicBezTo>
                <a:cubicBezTo>
                  <a:pt x="f617" y="f905"/>
                  <a:pt x="f617" y="f905"/>
                  <a:pt x="f617" y="f905"/>
                </a:cubicBezTo>
                <a:cubicBezTo>
                  <a:pt x="f617" y="f904"/>
                  <a:pt x="f617" y="f904"/>
                  <a:pt x="f618" y="f904"/>
                </a:cubicBezTo>
                <a:cubicBezTo>
                  <a:pt x="f618" y="f903"/>
                  <a:pt x="f618" y="f904"/>
                  <a:pt x="f619" y="f903"/>
                </a:cubicBezTo>
                <a:cubicBezTo>
                  <a:pt x="f620" y="f903"/>
                  <a:pt x="f619" y="f903"/>
                  <a:pt x="f620" y="f902"/>
                </a:cubicBezTo>
                <a:cubicBezTo>
                  <a:pt x="f620" y="f902"/>
                  <a:pt x="f620" y="f902"/>
                  <a:pt x="f620" y="f902"/>
                </a:cubicBezTo>
                <a:cubicBezTo>
                  <a:pt x="f620" y="f902"/>
                  <a:pt x="f620" y="f902"/>
                  <a:pt x="f620" y="f902"/>
                </a:cubicBezTo>
                <a:cubicBezTo>
                  <a:pt x="f793" y="f903"/>
                  <a:pt x="f793" y="f903"/>
                  <a:pt x="f793" y="f903"/>
                </a:cubicBezTo>
                <a:cubicBezTo>
                  <a:pt x="f621" y="f903"/>
                  <a:pt x="f621" y="f903"/>
                  <a:pt x="f621" y="f903"/>
                </a:cubicBezTo>
                <a:cubicBezTo>
                  <a:pt x="f621" y="f904"/>
                  <a:pt x="f793" y="f904"/>
                  <a:pt x="f793" y="f904"/>
                </a:cubicBezTo>
                <a:close/>
                <a:moveTo>
                  <a:pt x="f634" y="f909"/>
                </a:moveTo>
                <a:cubicBezTo>
                  <a:pt x="f634" y="f909"/>
                  <a:pt x="f624" y="f910"/>
                  <a:pt x="f624" y="f910"/>
                </a:cubicBezTo>
                <a:cubicBezTo>
                  <a:pt x="f624" y="f910"/>
                  <a:pt x="f623" y="f910"/>
                  <a:pt x="f623" y="f910"/>
                </a:cubicBezTo>
                <a:cubicBezTo>
                  <a:pt x="f795" y="f910"/>
                  <a:pt x="f795" y="f910"/>
                  <a:pt x="f795" y="f908"/>
                </a:cubicBezTo>
                <a:cubicBezTo>
                  <a:pt x="f622" y="f908"/>
                  <a:pt x="f622" y="f908"/>
                  <a:pt x="f622" y="f908"/>
                </a:cubicBezTo>
                <a:cubicBezTo>
                  <a:pt x="f795" y="f908"/>
                  <a:pt x="f623" y="f910"/>
                  <a:pt x="f624" y="f910"/>
                </a:cubicBezTo>
                <a:cubicBezTo>
                  <a:pt x="f624" y="f910"/>
                  <a:pt x="f634" y="f910"/>
                  <a:pt x="f634" y="f910"/>
                </a:cubicBezTo>
                <a:cubicBezTo>
                  <a:pt x="f634" y="f910"/>
                  <a:pt x="f625" y="f909"/>
                  <a:pt x="f634" y="f909"/>
                </a:cubicBezTo>
                <a:close/>
                <a:moveTo>
                  <a:pt x="f704" y="f764"/>
                </a:moveTo>
                <a:cubicBezTo>
                  <a:pt x="f705" y="f763"/>
                  <a:pt x="f706" y="f763"/>
                  <a:pt x="f707" y="f762"/>
                </a:cubicBezTo>
                <a:cubicBezTo>
                  <a:pt x="f708" y="f761"/>
                  <a:pt x="f710" y="f760"/>
                  <a:pt x="f711" y="f759"/>
                </a:cubicBezTo>
                <a:cubicBezTo>
                  <a:pt x="f712" y="f758"/>
                  <a:pt x="f712" y="f758"/>
                  <a:pt x="f713" y="f757"/>
                </a:cubicBezTo>
                <a:cubicBezTo>
                  <a:pt x="f714" y="f757"/>
                  <a:pt x="f714" y="f757"/>
                  <a:pt x="f715" y="f757"/>
                </a:cubicBezTo>
                <a:cubicBezTo>
                  <a:pt x="f716" y="f756"/>
                  <a:pt x="f718" y="f755"/>
                  <a:pt x="f720" y="f755"/>
                </a:cubicBezTo>
                <a:cubicBezTo>
                  <a:pt x="f721" y="f755"/>
                  <a:pt x="f723" y="f754"/>
                  <a:pt x="f724" y="f753"/>
                </a:cubicBezTo>
                <a:cubicBezTo>
                  <a:pt x="f725" y="f753"/>
                  <a:pt x="f726" y="f753"/>
                  <a:pt x="f727" y="f753"/>
                </a:cubicBezTo>
                <a:cubicBezTo>
                  <a:pt x="f728" y="f752"/>
                  <a:pt x="f728" y="f752"/>
                  <a:pt x="f729" y="f751"/>
                </a:cubicBezTo>
                <a:cubicBezTo>
                  <a:pt x="f730" y="f751"/>
                  <a:pt x="f731" y="f874"/>
                  <a:pt x="f732" y="f874"/>
                </a:cubicBezTo>
                <a:cubicBezTo>
                  <a:pt x="f733" y="f750"/>
                  <a:pt x="f733" y="f749"/>
                  <a:pt x="f324" y="f749"/>
                </a:cubicBezTo>
                <a:cubicBezTo>
                  <a:pt x="f322" y="f881"/>
                  <a:pt x="f319" y="f881"/>
                  <a:pt x="f316" y="f881"/>
                </a:cubicBezTo>
                <a:cubicBezTo>
                  <a:pt x="f315" y="f881"/>
                  <a:pt x="f313" y="f748"/>
                  <a:pt x="f312" y="f748"/>
                </a:cubicBezTo>
                <a:cubicBezTo>
                  <a:pt x="f311" y="f747"/>
                  <a:pt x="f309" y="f748"/>
                  <a:pt x="f306" y="f748"/>
                </a:cubicBezTo>
                <a:cubicBezTo>
                  <a:pt x="f306" y="f748"/>
                  <a:pt x="f306" y="f748"/>
                  <a:pt x="f306" y="f748"/>
                </a:cubicBezTo>
                <a:cubicBezTo>
                  <a:pt x="f306" y="f748"/>
                  <a:pt x="f306" y="f748"/>
                  <a:pt x="f306" y="f748"/>
                </a:cubicBezTo>
                <a:cubicBezTo>
                  <a:pt x="f305" y="f748"/>
                  <a:pt x="f302" y="f748"/>
                  <a:pt x="f304" y="f881"/>
                </a:cubicBezTo>
                <a:cubicBezTo>
                  <a:pt x="f304" y="f881"/>
                  <a:pt x="f305" y="f881"/>
                  <a:pt x="f305" y="f881"/>
                </a:cubicBezTo>
                <a:cubicBezTo>
                  <a:pt x="f305" y="f881"/>
                  <a:pt x="f305" y="f881"/>
                  <a:pt x="f306" y="f881"/>
                </a:cubicBezTo>
                <a:cubicBezTo>
                  <a:pt x="f306" y="f881"/>
                  <a:pt x="f306" y="f881"/>
                  <a:pt x="f308" y="f881"/>
                </a:cubicBezTo>
                <a:cubicBezTo>
                  <a:pt x="f308" y="f749"/>
                  <a:pt x="f308" y="f749"/>
                  <a:pt x="f306" y="f749"/>
                </a:cubicBezTo>
                <a:cubicBezTo>
                  <a:pt x="f306" y="f749"/>
                  <a:pt x="f306" y="f749"/>
                  <a:pt x="f305" y="f750"/>
                </a:cubicBezTo>
                <a:cubicBezTo>
                  <a:pt x="f305" y="f750"/>
                  <a:pt x="f304" y="f750"/>
                  <a:pt x="f304" y="f750"/>
                </a:cubicBezTo>
                <a:cubicBezTo>
                  <a:pt x="f302" y="f750"/>
                  <a:pt x="f302" y="f750"/>
                  <a:pt x="f327" y="f874"/>
                </a:cubicBezTo>
                <a:cubicBezTo>
                  <a:pt x="f327" y="f874"/>
                  <a:pt x="f328" y="f874"/>
                  <a:pt x="f328" y="f874"/>
                </a:cubicBezTo>
                <a:cubicBezTo>
                  <a:pt x="f329" y="f874"/>
                  <a:pt x="f329" y="f874"/>
                  <a:pt x="f329" y="f874"/>
                </a:cubicBezTo>
                <a:cubicBezTo>
                  <a:pt x="f734" y="f751"/>
                  <a:pt x="f735" y="f874"/>
                  <a:pt x="f734" y="f751"/>
                </a:cubicBezTo>
                <a:cubicBezTo>
                  <a:pt x="f734" y="f752"/>
                  <a:pt x="f734" y="f752"/>
                  <a:pt x="f734" y="f752"/>
                </a:cubicBezTo>
                <a:cubicBezTo>
                  <a:pt x="f734" y="f753"/>
                  <a:pt x="f329" y="f753"/>
                  <a:pt x="f329" y="f753"/>
                </a:cubicBezTo>
                <a:cubicBezTo>
                  <a:pt x="f329" y="f753"/>
                  <a:pt x="f329" y="f754"/>
                  <a:pt x="f328" y="f754"/>
                </a:cubicBezTo>
                <a:cubicBezTo>
                  <a:pt x="f328" y="f755"/>
                  <a:pt x="f328" y="f755"/>
                  <a:pt x="f328" y="f755"/>
                </a:cubicBezTo>
                <a:cubicBezTo>
                  <a:pt x="f327" y="f755"/>
                  <a:pt x="f327" y="f755"/>
                  <a:pt x="f327" y="f755"/>
                </a:cubicBezTo>
                <a:cubicBezTo>
                  <a:pt x="f302" y="f754"/>
                  <a:pt x="f302" y="f754"/>
                  <a:pt x="f304" y="f754"/>
                </a:cubicBezTo>
                <a:cubicBezTo>
                  <a:pt x="f304" y="f754"/>
                  <a:pt x="f305" y="f754"/>
                  <a:pt x="f306" y="f754"/>
                </a:cubicBezTo>
                <a:cubicBezTo>
                  <a:pt x="f306" y="f754"/>
                  <a:pt x="f308" y="f754"/>
                  <a:pt x="f309" y="f754"/>
                </a:cubicBezTo>
                <a:cubicBezTo>
                  <a:pt x="f311" y="f754"/>
                  <a:pt x="f309" y="f753"/>
                  <a:pt x="f311" y="f753"/>
                </a:cubicBezTo>
                <a:cubicBezTo>
                  <a:pt x="f311" y="f753"/>
                  <a:pt x="f311" y="f753"/>
                  <a:pt x="f311" y="f754"/>
                </a:cubicBezTo>
                <a:cubicBezTo>
                  <a:pt x="f311" y="f754"/>
                  <a:pt x="f311" y="f755"/>
                  <a:pt x="f312" y="f755"/>
                </a:cubicBezTo>
                <a:cubicBezTo>
                  <a:pt x="f312" y="f756"/>
                  <a:pt x="f313" y="f756"/>
                  <a:pt x="f313" y="f756"/>
                </a:cubicBezTo>
                <a:cubicBezTo>
                  <a:pt x="f315" y="f756"/>
                  <a:pt x="f315" y="f756"/>
                  <a:pt x="f316" y="f757"/>
                </a:cubicBezTo>
                <a:cubicBezTo>
                  <a:pt x="f316" y="f757"/>
                  <a:pt x="f316" y="f757"/>
                  <a:pt x="f318" y="f757"/>
                </a:cubicBezTo>
                <a:cubicBezTo>
                  <a:pt x="f318" y="f758"/>
                  <a:pt x="f319" y="f758"/>
                  <a:pt x="f320" y="f758"/>
                </a:cubicBezTo>
                <a:cubicBezTo>
                  <a:pt x="f320" y="f758"/>
                  <a:pt x="f322" y="f759"/>
                  <a:pt x="f322" y="f760"/>
                </a:cubicBezTo>
                <a:cubicBezTo>
                  <a:pt x="f323" y="f760"/>
                  <a:pt x="f323" y="f761"/>
                  <a:pt x="f324" y="f761"/>
                </a:cubicBezTo>
                <a:cubicBezTo>
                  <a:pt x="f733" y="f762"/>
                  <a:pt x="f733" y="f762"/>
                  <a:pt x="f732" y="f762"/>
                </a:cubicBezTo>
                <a:cubicBezTo>
                  <a:pt x="f730" y="f763"/>
                  <a:pt x="f728" y="f763"/>
                  <a:pt x="f726" y="f763"/>
                </a:cubicBezTo>
                <a:cubicBezTo>
                  <a:pt x="f725" y="f763"/>
                  <a:pt x="f724" y="f762"/>
                  <a:pt x="f723" y="f762"/>
                </a:cubicBezTo>
                <a:cubicBezTo>
                  <a:pt x="f722" y="f762"/>
                  <a:pt x="f721" y="f762"/>
                  <a:pt x="f720" y="f762"/>
                </a:cubicBezTo>
                <a:cubicBezTo>
                  <a:pt x="f719" y="f762"/>
                  <a:pt x="f719" y="f762"/>
                  <a:pt x="f718" y="f762"/>
                </a:cubicBezTo>
                <a:cubicBezTo>
                  <a:pt x="f718" y="f761"/>
                  <a:pt x="f718" y="f761"/>
                  <a:pt x="f717" y="f761"/>
                </a:cubicBezTo>
                <a:cubicBezTo>
                  <a:pt x="f717" y="f762"/>
                  <a:pt x="f718" y="f762"/>
                  <a:pt x="f718" y="f762"/>
                </a:cubicBezTo>
                <a:cubicBezTo>
                  <a:pt x="f719" y="f762"/>
                  <a:pt x="f720" y="f762"/>
                  <a:pt x="f720" y="f762"/>
                </a:cubicBezTo>
                <a:cubicBezTo>
                  <a:pt x="f721" y="f763"/>
                  <a:pt x="f717" y="f764"/>
                  <a:pt x="f717" y="f764"/>
                </a:cubicBezTo>
                <a:cubicBezTo>
                  <a:pt x="f716" y="f765"/>
                  <a:pt x="f715" y="f765"/>
                  <a:pt x="f714" y="f765"/>
                </a:cubicBezTo>
                <a:cubicBezTo>
                  <a:pt x="f714" y="f766"/>
                  <a:pt x="f713" y="f766"/>
                  <a:pt x="f712" y="f766"/>
                </a:cubicBezTo>
                <a:cubicBezTo>
                  <a:pt x="f711" y="f766"/>
                  <a:pt x="f710" y="f766"/>
                  <a:pt x="f709" y="f766"/>
                </a:cubicBezTo>
                <a:cubicBezTo>
                  <a:pt x="f709" y="f766"/>
                  <a:pt x="f708" y="f766"/>
                  <a:pt x="f707" y="f766"/>
                </a:cubicBezTo>
                <a:cubicBezTo>
                  <a:pt x="f706" y="f766"/>
                  <a:pt x="f706" y="f766"/>
                  <a:pt x="f705" y="f766"/>
                </a:cubicBezTo>
                <a:cubicBezTo>
                  <a:pt x="f704" y="f766"/>
                  <a:pt x="f704" y="f766"/>
                  <a:pt x="f704" y="f767"/>
                </a:cubicBezTo>
                <a:cubicBezTo>
                  <a:pt x="f704" y="f768"/>
                  <a:pt x="f704" y="f768"/>
                  <a:pt x="f705" y="f768"/>
                </a:cubicBezTo>
                <a:cubicBezTo>
                  <a:pt x="f705" y="f768"/>
                  <a:pt x="f705" y="f768"/>
                  <a:pt x="f705" y="f769"/>
                </a:cubicBezTo>
                <a:cubicBezTo>
                  <a:pt x="f705" y="f769"/>
                  <a:pt x="f704" y="f769"/>
                  <a:pt x="f875" y="f769"/>
                </a:cubicBezTo>
                <a:cubicBezTo>
                  <a:pt x="f875" y="f769"/>
                  <a:pt x="f875" y="f768"/>
                  <a:pt x="f875" y="f767"/>
                </a:cubicBezTo>
                <a:cubicBezTo>
                  <a:pt x="f875" y="f767"/>
                  <a:pt x="f875" y="f766"/>
                  <a:pt x="f875" y="f766"/>
                </a:cubicBezTo>
                <a:cubicBezTo>
                  <a:pt x="f875" y="f765"/>
                  <a:pt x="f875" y="f764"/>
                  <a:pt x="f704" y="f764"/>
                </a:cubicBezTo>
                <a:close/>
                <a:moveTo>
                  <a:pt x="f304" y="f760"/>
                </a:moveTo>
                <a:cubicBezTo>
                  <a:pt x="f304" y="f761"/>
                  <a:pt x="f305" y="f761"/>
                  <a:pt x="f305" y="f762"/>
                </a:cubicBezTo>
                <a:cubicBezTo>
                  <a:pt x="f306" y="f762"/>
                  <a:pt x="f306" y="f764"/>
                  <a:pt x="f306" y="f764"/>
                </a:cubicBezTo>
                <a:cubicBezTo>
                  <a:pt x="f308" y="f764"/>
                  <a:pt x="f308" y="f762"/>
                  <a:pt x="f308" y="f762"/>
                </a:cubicBezTo>
                <a:cubicBezTo>
                  <a:pt x="f309" y="f761"/>
                  <a:pt x="f309" y="f762"/>
                  <a:pt x="f311" y="f761"/>
                </a:cubicBezTo>
                <a:cubicBezTo>
                  <a:pt x="f312" y="f761"/>
                  <a:pt x="f311" y="f760"/>
                  <a:pt x="f312" y="f760"/>
                </a:cubicBezTo>
                <a:cubicBezTo>
                  <a:pt x="f312" y="f760"/>
                  <a:pt x="f312" y="f760"/>
                  <a:pt x="f312" y="f759"/>
                </a:cubicBezTo>
                <a:cubicBezTo>
                  <a:pt x="f312" y="f759"/>
                  <a:pt x="f311" y="f759"/>
                  <a:pt x="f309" y="f759"/>
                </a:cubicBezTo>
                <a:cubicBezTo>
                  <a:pt x="f308" y="f759"/>
                  <a:pt x="f308" y="f759"/>
                  <a:pt x="f308" y="f759"/>
                </a:cubicBezTo>
                <a:cubicBezTo>
                  <a:pt x="f306" y="f759"/>
                  <a:pt x="f306" y="f759"/>
                  <a:pt x="f306" y="f759"/>
                </a:cubicBezTo>
                <a:cubicBezTo>
                  <a:pt x="f304" y="f758"/>
                  <a:pt x="f304" y="f759"/>
                  <a:pt x="f304" y="f760"/>
                </a:cubicBezTo>
                <a:close/>
                <a:moveTo>
                  <a:pt x="f712" y="f773"/>
                </a:moveTo>
                <a:cubicBezTo>
                  <a:pt x="f711" y="f774"/>
                  <a:pt x="f711" y="f774"/>
                  <a:pt x="f711" y="f774"/>
                </a:cubicBezTo>
                <a:cubicBezTo>
                  <a:pt x="f711" y="f775"/>
                  <a:pt x="f711" y="f775"/>
                  <a:pt x="f710" y="f775"/>
                </a:cubicBezTo>
                <a:cubicBezTo>
                  <a:pt x="f710" y="f776"/>
                  <a:pt x="f709" y="f777"/>
                  <a:pt x="f708" y="f777"/>
                </a:cubicBezTo>
                <a:cubicBezTo>
                  <a:pt x="f708" y="f778"/>
                  <a:pt x="f707" y="f778"/>
                  <a:pt x="f706" y="f778"/>
                </a:cubicBezTo>
                <a:cubicBezTo>
                  <a:pt x="f706" y="f778"/>
                  <a:pt x="f705" y="f779"/>
                  <a:pt x="f704" y="f779"/>
                </a:cubicBezTo>
                <a:cubicBezTo>
                  <a:pt x="f704" y="f780"/>
                  <a:pt x="f875" y="f779"/>
                  <a:pt x="f703" y="f779"/>
                </a:cubicBezTo>
                <a:cubicBezTo>
                  <a:pt x="f876" y="f780"/>
                  <a:pt x="f702" y="f780"/>
                  <a:pt x="f878" y="f780"/>
                </a:cubicBezTo>
                <a:cubicBezTo>
                  <a:pt x="f700" y="f781"/>
                  <a:pt x="f698" y="f781"/>
                  <a:pt x="f879" y="f781"/>
                </a:cubicBezTo>
                <a:cubicBezTo>
                  <a:pt x="f696" y="f782"/>
                  <a:pt x="f694" y="f782"/>
                  <a:pt x="f693" y="f782"/>
                </a:cubicBezTo>
                <a:cubicBezTo>
                  <a:pt x="f693" y="f782"/>
                  <a:pt x="f693" y="f781"/>
                  <a:pt x="f880" y="f781"/>
                </a:cubicBezTo>
                <a:cubicBezTo>
                  <a:pt x="f692" y="f780"/>
                  <a:pt x="f691" y="f782"/>
                  <a:pt x="f690" y="f781"/>
                </a:cubicBezTo>
                <a:cubicBezTo>
                  <a:pt x="f690" y="f781"/>
                  <a:pt x="f690" y="f780"/>
                  <a:pt x="f689" y="f780"/>
                </a:cubicBezTo>
                <a:cubicBezTo>
                  <a:pt x="f689" y="f780"/>
                  <a:pt x="f689" y="f779"/>
                  <a:pt x="f689" y="f779"/>
                </a:cubicBezTo>
                <a:cubicBezTo>
                  <a:pt x="f688" y="f780"/>
                  <a:pt x="f688" y="f780"/>
                  <a:pt x="f688" y="f781"/>
                </a:cubicBezTo>
                <a:cubicBezTo>
                  <a:pt x="f687" y="f781"/>
                  <a:pt x="f687" y="f782"/>
                  <a:pt x="f686" y="f782"/>
                </a:cubicBezTo>
                <a:cubicBezTo>
                  <a:pt x="f686" y="f783"/>
                  <a:pt x="f685" y="f783"/>
                  <a:pt x="f684" y="f784"/>
                </a:cubicBezTo>
                <a:cubicBezTo>
                  <a:pt x="f683" y="f784"/>
                  <a:pt x="f681" y="f785"/>
                  <a:pt x="f680" y="f786"/>
                </a:cubicBezTo>
                <a:cubicBezTo>
                  <a:pt x="f679" y="f786"/>
                  <a:pt x="f678" y="f787"/>
                  <a:pt x="f677" y="f787"/>
                </a:cubicBezTo>
                <a:cubicBezTo>
                  <a:pt x="f676" y="f788"/>
                  <a:pt x="f675" y="f788"/>
                  <a:pt x="f674" y="f788"/>
                </a:cubicBezTo>
                <a:cubicBezTo>
                  <a:pt x="f675" y="f788"/>
                  <a:pt x="f675" y="f788"/>
                  <a:pt x="f675" y="f787"/>
                </a:cubicBezTo>
                <a:cubicBezTo>
                  <a:pt x="f677" y="f786"/>
                  <a:pt x="f678" y="f785"/>
                  <a:pt x="f678" y="f783"/>
                </a:cubicBezTo>
                <a:cubicBezTo>
                  <a:pt x="f678" y="f782"/>
                  <a:pt x="f677" y="f782"/>
                  <a:pt x="f677" y="f781"/>
                </a:cubicBezTo>
                <a:cubicBezTo>
                  <a:pt x="f677" y="f781"/>
                  <a:pt x="f678" y="f780"/>
                  <a:pt x="f678" y="f780"/>
                </a:cubicBezTo>
                <a:cubicBezTo>
                  <a:pt x="f679" y="f780"/>
                  <a:pt x="f679" y="f779"/>
                  <a:pt x="f679" y="f779"/>
                </a:cubicBezTo>
                <a:cubicBezTo>
                  <a:pt x="f679" y="f778"/>
                  <a:pt x="f678" y="f778"/>
                  <a:pt x="f678" y="f778"/>
                </a:cubicBezTo>
                <a:cubicBezTo>
                  <a:pt x="f677" y="f777"/>
                  <a:pt x="f677" y="f777"/>
                  <a:pt x="f677" y="f776"/>
                </a:cubicBezTo>
                <a:cubicBezTo>
                  <a:pt x="f678" y="f775"/>
                  <a:pt x="f678" y="f775"/>
                  <a:pt x="f679" y="f775"/>
                </a:cubicBezTo>
                <a:cubicBezTo>
                  <a:pt x="f680" y="f775"/>
                  <a:pt x="f681" y="f775"/>
                  <a:pt x="f681" y="f774"/>
                </a:cubicBezTo>
                <a:cubicBezTo>
                  <a:pt x="f682" y="f773"/>
                  <a:pt x="f683" y="f773"/>
                  <a:pt x="f684" y="f773"/>
                </a:cubicBezTo>
                <a:cubicBezTo>
                  <a:pt x="f684" y="f772"/>
                  <a:pt x="f684" y="f772"/>
                  <a:pt x="f684" y="f772"/>
                </a:cubicBezTo>
                <a:cubicBezTo>
                  <a:pt x="f685" y="f771"/>
                  <a:pt x="f686" y="f771"/>
                  <a:pt x="f687" y="f771"/>
                </a:cubicBezTo>
                <a:cubicBezTo>
                  <a:pt x="f687" y="f771"/>
                  <a:pt x="f687" y="f771"/>
                  <a:pt x="f687" y="f772"/>
                </a:cubicBezTo>
                <a:cubicBezTo>
                  <a:pt x="f687" y="f772"/>
                  <a:pt x="f688" y="f772"/>
                  <a:pt x="f688" y="f772"/>
                </a:cubicBezTo>
                <a:cubicBezTo>
                  <a:pt x="f688" y="f772"/>
                  <a:pt x="f689" y="f772"/>
                  <a:pt x="f689" y="f772"/>
                </a:cubicBezTo>
                <a:cubicBezTo>
                  <a:pt x="f691" y="f772"/>
                  <a:pt x="f692" y="f770"/>
                  <a:pt x="f693" y="f771"/>
                </a:cubicBezTo>
                <a:cubicBezTo>
                  <a:pt x="f693" y="f771"/>
                  <a:pt x="f694" y="f772"/>
                  <a:pt x="f694" y="f772"/>
                </a:cubicBezTo>
                <a:cubicBezTo>
                  <a:pt x="f695" y="f772"/>
                  <a:pt x="f696" y="f772"/>
                  <a:pt x="f879" y="f773"/>
                </a:cubicBezTo>
                <a:cubicBezTo>
                  <a:pt x="f879" y="f773"/>
                  <a:pt x="f879" y="f773"/>
                  <a:pt x="f697" y="f773"/>
                </a:cubicBezTo>
                <a:cubicBezTo>
                  <a:pt x="f697" y="f774"/>
                  <a:pt x="f697" y="f774"/>
                  <a:pt x="f698" y="f774"/>
                </a:cubicBezTo>
                <a:cubicBezTo>
                  <a:pt x="f699" y="f774"/>
                  <a:pt x="f699" y="f774"/>
                  <a:pt x="f700" y="f773"/>
                </a:cubicBezTo>
                <a:cubicBezTo>
                  <a:pt x="f701" y="f773"/>
                  <a:pt x="f878" y="f773"/>
                  <a:pt x="f702" y="f772"/>
                </a:cubicBezTo>
                <a:cubicBezTo>
                  <a:pt x="f877" y="f772"/>
                  <a:pt x="f877" y="f772"/>
                  <a:pt x="f876" y="f772"/>
                </a:cubicBezTo>
                <a:cubicBezTo>
                  <a:pt x="f703" y="f772"/>
                  <a:pt x="f875" y="f772"/>
                  <a:pt x="f875" y="f772"/>
                </a:cubicBezTo>
                <a:cubicBezTo>
                  <a:pt x="f704" y="f771"/>
                  <a:pt x="f704" y="f771"/>
                  <a:pt x="f705" y="f771"/>
                </a:cubicBezTo>
                <a:cubicBezTo>
                  <a:pt x="f706" y="f771"/>
                  <a:pt x="f706" y="f771"/>
                  <a:pt x="f707" y="f771"/>
                </a:cubicBezTo>
                <a:cubicBezTo>
                  <a:pt x="f707" y="f771"/>
                  <a:pt x="f707" y="f771"/>
                  <a:pt x="f707" y="f771"/>
                </a:cubicBezTo>
                <a:cubicBezTo>
                  <a:pt x="f708" y="f771"/>
                  <a:pt x="f708" y="f771"/>
                  <a:pt x="f709" y="f771"/>
                </a:cubicBezTo>
                <a:cubicBezTo>
                  <a:pt x="f709" y="f771"/>
                  <a:pt x="f710" y="f771"/>
                  <a:pt x="f710" y="f771"/>
                </a:cubicBezTo>
                <a:cubicBezTo>
                  <a:pt x="f711" y="f771"/>
                  <a:pt x="f712" y="f771"/>
                  <a:pt x="f712" y="f772"/>
                </a:cubicBezTo>
                <a:cubicBezTo>
                  <a:pt x="f713" y="f772"/>
                  <a:pt x="f712" y="f773"/>
                  <a:pt x="f712" y="f773"/>
                </a:cubicBezTo>
                <a:close/>
                <a:moveTo>
                  <a:pt x="f743" y="f282"/>
                </a:moveTo>
                <a:cubicBezTo>
                  <a:pt x="f743" y="f279"/>
                  <a:pt x="f743" y="f281"/>
                  <a:pt x="f743" y="f801"/>
                </a:cubicBezTo>
                <a:cubicBezTo>
                  <a:pt x="f743" y="f801"/>
                  <a:pt x="f742" y="f799"/>
                  <a:pt x="f743" y="f799"/>
                </a:cubicBezTo>
                <a:cubicBezTo>
                  <a:pt x="f743" y="f799"/>
                  <a:pt x="f744" y="f801"/>
                  <a:pt x="f744" y="f801"/>
                </a:cubicBezTo>
                <a:cubicBezTo>
                  <a:pt x="f744" y="f281"/>
                  <a:pt x="f744" y="f281"/>
                  <a:pt x="f744" y="f279"/>
                </a:cubicBezTo>
                <a:cubicBezTo>
                  <a:pt x="f745" y="f279"/>
                  <a:pt x="f746" y="f279"/>
                  <a:pt x="f746" y="f282"/>
                </a:cubicBezTo>
                <a:cubicBezTo>
                  <a:pt x="f746" y="f802"/>
                  <a:pt x="f743" y="f802"/>
                  <a:pt x="f743" y="f282"/>
                </a:cubicBezTo>
                <a:close/>
                <a:moveTo>
                  <a:pt x="f746" y="f326"/>
                </a:moveTo>
                <a:cubicBezTo>
                  <a:pt x="f746" y="f326"/>
                  <a:pt x="f745" y="f326"/>
                  <a:pt x="f744" y="f326"/>
                </a:cubicBezTo>
                <a:cubicBezTo>
                  <a:pt x="f743" y="f326"/>
                  <a:pt x="f742" y="f326"/>
                  <a:pt x="f740" y="f326"/>
                </a:cubicBezTo>
                <a:cubicBezTo>
                  <a:pt x="f740" y="f326"/>
                  <a:pt x="f739" y="f325"/>
                  <a:pt x="f738" y="f325"/>
                </a:cubicBezTo>
                <a:cubicBezTo>
                  <a:pt x="f737" y="f325"/>
                  <a:pt x="f737" y="f303"/>
                  <a:pt x="f736" y="f325"/>
                </a:cubicBezTo>
                <a:cubicBezTo>
                  <a:pt x="f735" y="f325"/>
                  <a:pt x="f734" y="f303"/>
                  <a:pt x="f329" y="f303"/>
                </a:cubicBezTo>
                <a:cubicBezTo>
                  <a:pt x="f329" y="f303"/>
                  <a:pt x="f329" y="f325"/>
                  <a:pt x="f329" y="f325"/>
                </a:cubicBezTo>
                <a:cubicBezTo>
                  <a:pt x="f329" y="f325"/>
                  <a:pt x="f329" y="f326"/>
                  <a:pt x="f734" y="f326"/>
                </a:cubicBezTo>
                <a:cubicBezTo>
                  <a:pt x="f734" y="f326"/>
                  <a:pt x="f734" y="f326"/>
                  <a:pt x="f734" y="f326"/>
                </a:cubicBezTo>
                <a:cubicBezTo>
                  <a:pt x="f735" y="f325"/>
                  <a:pt x="f736" y="f325"/>
                  <a:pt x="f736" y="f326"/>
                </a:cubicBezTo>
                <a:cubicBezTo>
                  <a:pt x="f736" y="f798"/>
                  <a:pt x="f736" y="f798"/>
                  <a:pt x="f736" y="f798"/>
                </a:cubicBezTo>
                <a:cubicBezTo>
                  <a:pt x="f737" y="f798"/>
                  <a:pt x="f737" y="f798"/>
                  <a:pt x="f737" y="f798"/>
                </a:cubicBezTo>
                <a:cubicBezTo>
                  <a:pt x="f738" y="f798"/>
                  <a:pt x="f739" y="f326"/>
                  <a:pt x="f740" y="f798"/>
                </a:cubicBezTo>
                <a:cubicBezTo>
                  <a:pt x="f740" y="f799"/>
                  <a:pt x="f739" y="f799"/>
                  <a:pt x="f739" y="f799"/>
                </a:cubicBezTo>
                <a:cubicBezTo>
                  <a:pt x="f739" y="f800"/>
                  <a:pt x="f740" y="f801"/>
                  <a:pt x="f740" y="f801"/>
                </a:cubicBezTo>
                <a:cubicBezTo>
                  <a:pt x="f740" y="f281"/>
                  <a:pt x="f739" y="f281"/>
                  <a:pt x="f739" y="f801"/>
                </a:cubicBezTo>
                <a:cubicBezTo>
                  <a:pt x="f739" y="f801"/>
                  <a:pt x="f739" y="f801"/>
                  <a:pt x="f738" y="f801"/>
                </a:cubicBezTo>
                <a:cubicBezTo>
                  <a:pt x="f737" y="f801"/>
                  <a:pt x="f737" y="f801"/>
                  <a:pt x="f736" y="f800"/>
                </a:cubicBezTo>
                <a:cubicBezTo>
                  <a:pt x="f735" y="f800"/>
                  <a:pt x="f734" y="f800"/>
                  <a:pt x="f329" y="f800"/>
                </a:cubicBezTo>
                <a:cubicBezTo>
                  <a:pt x="f329" y="f800"/>
                  <a:pt x="f329" y="f800"/>
                  <a:pt x="f328" y="f800"/>
                </a:cubicBezTo>
                <a:cubicBezTo>
                  <a:pt x="f328" y="f800"/>
                  <a:pt x="f327" y="f800"/>
                  <a:pt x="f327" y="f800"/>
                </a:cubicBezTo>
                <a:cubicBezTo>
                  <a:pt x="f327" y="f800"/>
                  <a:pt x="f302" y="f800"/>
                  <a:pt x="f302" y="f800"/>
                </a:cubicBezTo>
                <a:cubicBezTo>
                  <a:pt x="f304" y="f799"/>
                  <a:pt x="f304" y="f799"/>
                  <a:pt x="f304" y="f799"/>
                </a:cubicBezTo>
                <a:cubicBezTo>
                  <a:pt x="f305" y="f799"/>
                  <a:pt x="f306" y="f800"/>
                  <a:pt x="f308" y="f800"/>
                </a:cubicBezTo>
                <a:cubicBezTo>
                  <a:pt x="f308" y="f800"/>
                  <a:pt x="f308" y="f800"/>
                  <a:pt x="f309" y="f800"/>
                </a:cubicBezTo>
                <a:cubicBezTo>
                  <a:pt x="f309" y="f800"/>
                  <a:pt x="f309" y="f799"/>
                  <a:pt x="f311" y="f799"/>
                </a:cubicBezTo>
                <a:cubicBezTo>
                  <a:pt x="f311" y="f799"/>
                  <a:pt x="f312" y="f799"/>
                  <a:pt x="f312" y="f799"/>
                </a:cubicBezTo>
                <a:cubicBezTo>
                  <a:pt x="f312" y="f800"/>
                  <a:pt x="f313" y="f800"/>
                  <a:pt x="f313" y="f799"/>
                </a:cubicBezTo>
                <a:cubicBezTo>
                  <a:pt x="f315" y="f799"/>
                  <a:pt x="f316" y="f799"/>
                  <a:pt x="f316" y="f799"/>
                </a:cubicBezTo>
                <a:cubicBezTo>
                  <a:pt x="f318" y="f798"/>
                  <a:pt x="f319" y="f799"/>
                  <a:pt x="f320" y="f799"/>
                </a:cubicBezTo>
                <a:cubicBezTo>
                  <a:pt x="f320" y="f798"/>
                  <a:pt x="f320" y="f798"/>
                  <a:pt x="f322" y="f798"/>
                </a:cubicBezTo>
                <a:cubicBezTo>
                  <a:pt x="f322" y="f798"/>
                  <a:pt x="f322" y="f798"/>
                  <a:pt x="f323" y="f798"/>
                </a:cubicBezTo>
                <a:cubicBezTo>
                  <a:pt x="f323" y="f798"/>
                  <a:pt x="f323" y="f798"/>
                  <a:pt x="f323" y="f326"/>
                </a:cubicBezTo>
                <a:cubicBezTo>
                  <a:pt x="f324" y="f326"/>
                  <a:pt x="f324" y="f326"/>
                  <a:pt x="f324" y="f326"/>
                </a:cubicBezTo>
                <a:cubicBezTo>
                  <a:pt x="f733" y="f326"/>
                  <a:pt x="f732" y="f326"/>
                  <a:pt x="f732" y="f326"/>
                </a:cubicBezTo>
                <a:cubicBezTo>
                  <a:pt x="f731" y="f326"/>
                  <a:pt x="f730" y="f325"/>
                  <a:pt x="f729" y="f325"/>
                </a:cubicBezTo>
                <a:cubicBezTo>
                  <a:pt x="f729" y="f326"/>
                  <a:pt x="f729" y="f326"/>
                  <a:pt x="f729" y="f326"/>
                </a:cubicBezTo>
                <a:cubicBezTo>
                  <a:pt x="f728" y="f326"/>
                  <a:pt x="f728" y="f326"/>
                  <a:pt x="f728" y="f326"/>
                </a:cubicBezTo>
                <a:cubicBezTo>
                  <a:pt x="f727" y="f325"/>
                  <a:pt x="f726" y="f325"/>
                  <a:pt x="f725" y="f325"/>
                </a:cubicBezTo>
                <a:cubicBezTo>
                  <a:pt x="f724" y="f325"/>
                  <a:pt x="f724" y="f303"/>
                  <a:pt x="f723" y="f303"/>
                </a:cubicBezTo>
                <a:cubicBezTo>
                  <a:pt x="f723" y="f307"/>
                  <a:pt x="f722" y="f307"/>
                  <a:pt x="f721" y="f310"/>
                </a:cubicBezTo>
                <a:cubicBezTo>
                  <a:pt x="f720" y="f314"/>
                  <a:pt x="f720" y="f317"/>
                  <a:pt x="f719" y="f321"/>
                </a:cubicBezTo>
                <a:cubicBezTo>
                  <a:pt x="f719" y="f321"/>
                  <a:pt x="f718" y="f321"/>
                  <a:pt x="f718" y="f321"/>
                </a:cubicBezTo>
                <a:cubicBezTo>
                  <a:pt x="f717" y="f797"/>
                  <a:pt x="f716" y="f797"/>
                  <a:pt x="f716" y="f796"/>
                </a:cubicBezTo>
                <a:cubicBezTo>
                  <a:pt x="f717" y="f298"/>
                  <a:pt x="f717" y="f298"/>
                  <a:pt x="f716" y="f284"/>
                </a:cubicBezTo>
                <a:cubicBezTo>
                  <a:pt x="f716" y="f284"/>
                  <a:pt x="f716" y="f286"/>
                  <a:pt x="f716" y="f286"/>
                </a:cubicBezTo>
                <a:cubicBezTo>
                  <a:pt x="f716" y="f287"/>
                  <a:pt x="f716" y="f289"/>
                  <a:pt x="f715" y="f289"/>
                </a:cubicBezTo>
                <a:cubicBezTo>
                  <a:pt x="f714" y="f290"/>
                  <a:pt x="f714" y="f292"/>
                  <a:pt x="f714" y="f292"/>
                </a:cubicBezTo>
                <a:cubicBezTo>
                  <a:pt x="f713" y="f292"/>
                  <a:pt x="f712" y="f294"/>
                  <a:pt x="f712" y="f294"/>
                </a:cubicBezTo>
                <a:cubicBezTo>
                  <a:pt x="f712" y="f296"/>
                  <a:pt x="f713" y="f296"/>
                  <a:pt x="f714" y="f296"/>
                </a:cubicBezTo>
                <a:cubicBezTo>
                  <a:pt x="f714" y="f294"/>
                  <a:pt x="f714" y="f292"/>
                  <a:pt x="f715" y="f292"/>
                </a:cubicBezTo>
                <a:cubicBezTo>
                  <a:pt x="f715" y="f294"/>
                  <a:pt x="f716" y="f294"/>
                  <a:pt x="f716" y="f294"/>
                </a:cubicBezTo>
                <a:cubicBezTo>
                  <a:pt x="f717" y="f294"/>
                  <a:pt x="f717" y="f294"/>
                  <a:pt x="f717" y="f294"/>
                </a:cubicBezTo>
                <a:cubicBezTo>
                  <a:pt x="f717" y="f296"/>
                  <a:pt x="f716" y="f296"/>
                  <a:pt x="f715" y="f295"/>
                </a:cubicBezTo>
                <a:cubicBezTo>
                  <a:pt x="f715" y="f790"/>
                  <a:pt x="f716" y="f790"/>
                  <a:pt x="f716" y="f790"/>
                </a:cubicBezTo>
                <a:cubicBezTo>
                  <a:pt x="f716" y="f790"/>
                  <a:pt x="f716" y="f789"/>
                  <a:pt x="f716" y="f789"/>
                </a:cubicBezTo>
                <a:cubicBezTo>
                  <a:pt x="f717" y="f789"/>
                  <a:pt x="f717" y="f789"/>
                  <a:pt x="f717" y="f789"/>
                </a:cubicBezTo>
                <a:cubicBezTo>
                  <a:pt x="f718" y="f789"/>
                  <a:pt x="f718" y="f789"/>
                  <a:pt x="f718" y="f789"/>
                </a:cubicBezTo>
                <a:cubicBezTo>
                  <a:pt x="f719" y="f789"/>
                  <a:pt x="f719" y="f789"/>
                  <a:pt x="f720" y="f789"/>
                </a:cubicBezTo>
                <a:cubicBezTo>
                  <a:pt x="f721" y="f789"/>
                  <a:pt x="f721" y="f789"/>
                  <a:pt x="f722" y="f790"/>
                </a:cubicBezTo>
                <a:cubicBezTo>
                  <a:pt x="f722" y="f790"/>
                  <a:pt x="f723" y="f295"/>
                  <a:pt x="f723" y="f295"/>
                </a:cubicBezTo>
                <a:cubicBezTo>
                  <a:pt x="f723" y="f295"/>
                  <a:pt x="f723" y="f296"/>
                  <a:pt x="f723" y="f296"/>
                </a:cubicBezTo>
                <a:cubicBezTo>
                  <a:pt x="f725" y="f294"/>
                  <a:pt x="f725" y="f295"/>
                  <a:pt x="f726" y="f295"/>
                </a:cubicBezTo>
                <a:cubicBezTo>
                  <a:pt x="f726" y="f295"/>
                  <a:pt x="f726" y="f295"/>
                  <a:pt x="f726" y="f295"/>
                </a:cubicBezTo>
                <a:cubicBezTo>
                  <a:pt x="f727" y="f296"/>
                  <a:pt x="f727" y="f296"/>
                  <a:pt x="f727" y="f296"/>
                </a:cubicBezTo>
                <a:cubicBezTo>
                  <a:pt x="f728" y="f296"/>
                  <a:pt x="f728" y="f296"/>
                  <a:pt x="f728" y="f296"/>
                </a:cubicBezTo>
                <a:cubicBezTo>
                  <a:pt x="f729" y="f294"/>
                  <a:pt x="f727" y="f294"/>
                  <a:pt x="f727" y="f294"/>
                </a:cubicBezTo>
                <a:cubicBezTo>
                  <a:pt x="f727" y="f292"/>
                  <a:pt x="f727" y="f292"/>
                  <a:pt x="f727" y="f290"/>
                </a:cubicBezTo>
                <a:cubicBezTo>
                  <a:pt x="f727" y="f290"/>
                  <a:pt x="f726" y="f290"/>
                  <a:pt x="f727" y="f290"/>
                </a:cubicBezTo>
                <a:cubicBezTo>
                  <a:pt x="f727" y="f289"/>
                  <a:pt x="f727" y="f290"/>
                  <a:pt x="f727" y="f290"/>
                </a:cubicBezTo>
                <a:cubicBezTo>
                  <a:pt x="f728" y="f292"/>
                  <a:pt x="f728" y="f290"/>
                  <a:pt x="f729" y="f290"/>
                </a:cubicBezTo>
                <a:cubicBezTo>
                  <a:pt x="f729" y="f290"/>
                  <a:pt x="f729" y="f290"/>
                  <a:pt x="f729" y="f289"/>
                </a:cubicBezTo>
                <a:cubicBezTo>
                  <a:pt x="f730" y="f289"/>
                  <a:pt x="f729" y="f289"/>
                  <a:pt x="f730" y="f287"/>
                </a:cubicBezTo>
                <a:cubicBezTo>
                  <a:pt x="f730" y="f287"/>
                  <a:pt x="f730" y="f287"/>
                  <a:pt x="f730" y="f286"/>
                </a:cubicBezTo>
                <a:cubicBezTo>
                  <a:pt x="f730" y="f286"/>
                  <a:pt x="f730" y="f284"/>
                  <a:pt x="f730" y="f284"/>
                </a:cubicBezTo>
                <a:cubicBezTo>
                  <a:pt x="f730" y="f298"/>
                  <a:pt x="f732" y="f284"/>
                  <a:pt x="f732" y="f284"/>
                </a:cubicBezTo>
                <a:cubicBezTo>
                  <a:pt x="f733" y="f284"/>
                  <a:pt x="f733" y="f298"/>
                  <a:pt x="f733" y="f298"/>
                </a:cubicBezTo>
                <a:cubicBezTo>
                  <a:pt x="f324" y="f298"/>
                  <a:pt x="f324" y="f284"/>
                  <a:pt x="f323" y="f284"/>
                </a:cubicBezTo>
                <a:cubicBezTo>
                  <a:pt x="f323" y="f284"/>
                  <a:pt x="f322" y="f284"/>
                  <a:pt x="f323" y="f284"/>
                </a:cubicBezTo>
                <a:cubicBezTo>
                  <a:pt x="f323" y="f284"/>
                  <a:pt x="f324" y="f284"/>
                  <a:pt x="f324" y="f284"/>
                </a:cubicBezTo>
                <a:cubicBezTo>
                  <a:pt x="f324" y="f286"/>
                  <a:pt x="f324" y="f286"/>
                  <a:pt x="f324" y="f286"/>
                </a:cubicBezTo>
                <a:cubicBezTo>
                  <a:pt x="f733" y="f287"/>
                  <a:pt x="f733" y="f287"/>
                  <a:pt x="f733" y="f287"/>
                </a:cubicBezTo>
                <a:cubicBezTo>
                  <a:pt x="f732" y="f287"/>
                  <a:pt x="f732" y="f289"/>
                  <a:pt x="f731" y="f290"/>
                </a:cubicBezTo>
                <a:cubicBezTo>
                  <a:pt x="f731" y="f290"/>
                  <a:pt x="f731" y="f292"/>
                  <a:pt x="f731" y="f292"/>
                </a:cubicBezTo>
                <a:cubicBezTo>
                  <a:pt x="f730" y="f294"/>
                  <a:pt x="f730" y="f294"/>
                  <a:pt x="f730" y="f296"/>
                </a:cubicBezTo>
                <a:cubicBezTo>
                  <a:pt x="f730" y="f296"/>
                  <a:pt x="f730" y="f296"/>
                  <a:pt x="f730" y="f295"/>
                </a:cubicBezTo>
                <a:cubicBezTo>
                  <a:pt x="f730" y="f295"/>
                  <a:pt x="f730" y="f295"/>
                  <a:pt x="f730" y="f790"/>
                </a:cubicBezTo>
                <a:cubicBezTo>
                  <a:pt x="f730" y="f790"/>
                  <a:pt x="f730" y="f789"/>
                  <a:pt x="f731" y="f789"/>
                </a:cubicBezTo>
                <a:cubicBezTo>
                  <a:pt x="f732" y="f788"/>
                  <a:pt x="f324" y="f788"/>
                  <a:pt x="f324" y="f786"/>
                </a:cubicBezTo>
                <a:cubicBezTo>
                  <a:pt x="f324" y="f785"/>
                  <a:pt x="f324" y="f784"/>
                  <a:pt x="f323" y="f784"/>
                </a:cubicBezTo>
                <a:cubicBezTo>
                  <a:pt x="f323" y="f784"/>
                  <a:pt x="f322" y="f783"/>
                  <a:pt x="f322" y="f783"/>
                </a:cubicBezTo>
                <a:cubicBezTo>
                  <a:pt x="f322" y="f783"/>
                  <a:pt x="f323" y="f782"/>
                  <a:pt x="f323" y="f782"/>
                </a:cubicBezTo>
                <a:cubicBezTo>
                  <a:pt x="f323" y="f781"/>
                  <a:pt x="f323" y="f780"/>
                  <a:pt x="f323" y="f780"/>
                </a:cubicBezTo>
                <a:cubicBezTo>
                  <a:pt x="f323" y="f779"/>
                  <a:pt x="f323" y="f777"/>
                  <a:pt x="f323" y="f776"/>
                </a:cubicBezTo>
                <a:cubicBezTo>
                  <a:pt x="f322" y="f775"/>
                  <a:pt x="f320" y="f774"/>
                  <a:pt x="f319" y="f773"/>
                </a:cubicBezTo>
                <a:cubicBezTo>
                  <a:pt x="f319" y="f773"/>
                  <a:pt x="f318" y="f772"/>
                  <a:pt x="f316" y="f772"/>
                </a:cubicBezTo>
                <a:cubicBezTo>
                  <a:pt x="f316" y="f771"/>
                  <a:pt x="f315" y="f770"/>
                  <a:pt x="f315" y="f770"/>
                </a:cubicBezTo>
                <a:cubicBezTo>
                  <a:pt x="f315" y="f769"/>
                  <a:pt x="f313" y="f769"/>
                  <a:pt x="f313" y="f769"/>
                </a:cubicBezTo>
                <a:cubicBezTo>
                  <a:pt x="f313" y="f768"/>
                  <a:pt x="f313" y="f769"/>
                  <a:pt x="f312" y="f769"/>
                </a:cubicBezTo>
                <a:cubicBezTo>
                  <a:pt x="f312" y="f769"/>
                  <a:pt x="f312" y="f769"/>
                  <a:pt x="f311" y="f769"/>
                </a:cubicBezTo>
                <a:cubicBezTo>
                  <a:pt x="f311" y="f770"/>
                  <a:pt x="f311" y="f770"/>
                  <a:pt x="f311" y="f770"/>
                </a:cubicBezTo>
                <a:cubicBezTo>
                  <a:pt x="f311" y="f771"/>
                  <a:pt x="f311" y="f771"/>
                  <a:pt x="f311" y="f771"/>
                </a:cubicBezTo>
                <a:cubicBezTo>
                  <a:pt x="f311" y="f772"/>
                  <a:pt x="f311" y="f772"/>
                  <a:pt x="f311" y="f773"/>
                </a:cubicBezTo>
                <a:cubicBezTo>
                  <a:pt x="f311" y="f774"/>
                  <a:pt x="f309" y="f776"/>
                  <a:pt x="f309" y="f777"/>
                </a:cubicBezTo>
                <a:cubicBezTo>
                  <a:pt x="f309" y="f778"/>
                  <a:pt x="f309" y="f780"/>
                  <a:pt x="f308" y="f781"/>
                </a:cubicBezTo>
                <a:cubicBezTo>
                  <a:pt x="f306" y="f782"/>
                  <a:pt x="f304" y="f783"/>
                  <a:pt x="f302" y="f782"/>
                </a:cubicBezTo>
                <a:cubicBezTo>
                  <a:pt x="f327" y="f782"/>
                  <a:pt x="f328" y="f782"/>
                  <a:pt x="f328" y="f781"/>
                </a:cubicBezTo>
                <a:cubicBezTo>
                  <a:pt x="f329" y="f780"/>
                  <a:pt x="f734" y="f780"/>
                  <a:pt x="f736" y="f779"/>
                </a:cubicBezTo>
                <a:cubicBezTo>
                  <a:pt x="f736" y="f779"/>
                  <a:pt x="f737" y="f778"/>
                  <a:pt x="f738" y="f778"/>
                </a:cubicBezTo>
                <a:cubicBezTo>
                  <a:pt x="f738" y="f778"/>
                  <a:pt x="f739" y="f777"/>
                  <a:pt x="f740" y="f777"/>
                </a:cubicBezTo>
                <a:cubicBezTo>
                  <a:pt x="f740" y="f777"/>
                  <a:pt x="f740" y="f779"/>
                  <a:pt x="f740" y="f780"/>
                </a:cubicBezTo>
                <a:cubicBezTo>
                  <a:pt x="f740" y="f780"/>
                  <a:pt x="f740" y="f781"/>
                  <a:pt x="f739" y="f781"/>
                </a:cubicBezTo>
                <a:cubicBezTo>
                  <a:pt x="f739" y="f782"/>
                  <a:pt x="f738" y="f782"/>
                  <a:pt x="f737" y="f782"/>
                </a:cubicBezTo>
                <a:cubicBezTo>
                  <a:pt x="f736" y="f783"/>
                  <a:pt x="f736" y="f784"/>
                  <a:pt x="f736" y="f784"/>
                </a:cubicBezTo>
                <a:cubicBezTo>
                  <a:pt x="f736" y="f785"/>
                  <a:pt x="f735" y="f786"/>
                  <a:pt x="f734" y="f786"/>
                </a:cubicBezTo>
                <a:cubicBezTo>
                  <a:pt x="f734" y="f786"/>
                  <a:pt x="f734" y="f786"/>
                  <a:pt x="f329" y="f787"/>
                </a:cubicBezTo>
                <a:cubicBezTo>
                  <a:pt x="f329" y="f787"/>
                  <a:pt x="f329" y="f788"/>
                  <a:pt x="f329" y="f788"/>
                </a:cubicBezTo>
                <a:cubicBezTo>
                  <a:pt x="f329" y="f790"/>
                  <a:pt x="f328" y="f296"/>
                  <a:pt x="f329" y="f292"/>
                </a:cubicBezTo>
                <a:cubicBezTo>
                  <a:pt x="f329" y="f292"/>
                  <a:pt x="f734" y="f290"/>
                  <a:pt x="f734" y="f290"/>
                </a:cubicBezTo>
                <a:cubicBezTo>
                  <a:pt x="f734" y="f290"/>
                  <a:pt x="f734" y="f290"/>
                  <a:pt x="f735" y="f289"/>
                </a:cubicBezTo>
                <a:cubicBezTo>
                  <a:pt x="f735" y="f289"/>
                  <a:pt x="f735" y="f287"/>
                  <a:pt x="f734" y="f287"/>
                </a:cubicBezTo>
                <a:cubicBezTo>
                  <a:pt x="f734" y="f287"/>
                  <a:pt x="f329" y="f290"/>
                  <a:pt x="f329" y="f289"/>
                </a:cubicBezTo>
                <a:cubicBezTo>
                  <a:pt x="f329" y="f287"/>
                  <a:pt x="f329" y="f286"/>
                  <a:pt x="f734" y="f286"/>
                </a:cubicBezTo>
                <a:cubicBezTo>
                  <a:pt x="f734" y="f284"/>
                  <a:pt x="f734" y="f298"/>
                  <a:pt x="f735" y="f298"/>
                </a:cubicBezTo>
                <a:cubicBezTo>
                  <a:pt x="f735" y="f298"/>
                  <a:pt x="f735" y="f796"/>
                  <a:pt x="f736" y="f796"/>
                </a:cubicBezTo>
                <a:cubicBezTo>
                  <a:pt x="f736" y="f796"/>
                  <a:pt x="f736" y="f796"/>
                  <a:pt x="f736" y="f796"/>
                </a:cubicBezTo>
                <a:cubicBezTo>
                  <a:pt x="f737" y="f797"/>
                  <a:pt x="f738" y="f797"/>
                  <a:pt x="f739" y="f321"/>
                </a:cubicBezTo>
                <a:cubicBezTo>
                  <a:pt x="f739" y="f321"/>
                  <a:pt x="f740" y="f321"/>
                  <a:pt x="f740" y="f321"/>
                </a:cubicBezTo>
                <a:cubicBezTo>
                  <a:pt x="f742" y="f321"/>
                  <a:pt x="f742" y="f321"/>
                  <a:pt x="f742" y="f321"/>
                </a:cubicBezTo>
                <a:cubicBezTo>
                  <a:pt x="f743" y="f321"/>
                  <a:pt x="f743" y="f317"/>
                  <a:pt x="f744" y="f314"/>
                </a:cubicBezTo>
                <a:cubicBezTo>
                  <a:pt x="f745" y="f310"/>
                  <a:pt x="f747" y="f314"/>
                  <a:pt x="f881" y="f310"/>
                </a:cubicBezTo>
                <a:cubicBezTo>
                  <a:pt x="f881" y="f310"/>
                  <a:pt x="f749" y="f307"/>
                  <a:pt x="f750" y="f307"/>
                </a:cubicBezTo>
                <a:cubicBezTo>
                  <a:pt x="f750" y="f307"/>
                  <a:pt x="f874" y="f307"/>
                  <a:pt x="f751" y="f307"/>
                </a:cubicBezTo>
                <a:cubicBezTo>
                  <a:pt x="f751" y="f310"/>
                  <a:pt x="f752" y="f310"/>
                  <a:pt x="f752" y="f314"/>
                </a:cubicBezTo>
                <a:cubicBezTo>
                  <a:pt x="f752" y="f314"/>
                  <a:pt x="f752" y="f314"/>
                  <a:pt x="f752" y="f317"/>
                </a:cubicBezTo>
                <a:cubicBezTo>
                  <a:pt x="f752" y="f317"/>
                  <a:pt x="f752" y="f321"/>
                  <a:pt x="f752" y="f321"/>
                </a:cubicBezTo>
                <a:cubicBezTo>
                  <a:pt x="f752" y="f797"/>
                  <a:pt x="f751" y="f797"/>
                  <a:pt x="f752" y="f796"/>
                </a:cubicBezTo>
                <a:cubicBezTo>
                  <a:pt x="f752" y="f796"/>
                  <a:pt x="f753" y="f796"/>
                  <a:pt x="f754" y="f796"/>
                </a:cubicBezTo>
                <a:cubicBezTo>
                  <a:pt x="f755" y="f796"/>
                  <a:pt x="f756" y="f298"/>
                  <a:pt x="f756" y="f298"/>
                </a:cubicBezTo>
                <a:cubicBezTo>
                  <a:pt x="f756" y="f284"/>
                  <a:pt x="f756" y="f286"/>
                  <a:pt x="f756" y="f287"/>
                </a:cubicBezTo>
                <a:cubicBezTo>
                  <a:pt x="f756" y="f289"/>
                  <a:pt x="f757" y="f289"/>
                  <a:pt x="f757" y="f289"/>
                </a:cubicBezTo>
                <a:cubicBezTo>
                  <a:pt x="f758" y="f290"/>
                  <a:pt x="f758" y="f289"/>
                  <a:pt x="f758" y="f290"/>
                </a:cubicBezTo>
                <a:cubicBezTo>
                  <a:pt x="f758" y="f290"/>
                  <a:pt x="f759" y="f294"/>
                  <a:pt x="f759" y="f294"/>
                </a:cubicBezTo>
                <a:cubicBezTo>
                  <a:pt x="f759" y="f292"/>
                  <a:pt x="f759" y="f292"/>
                  <a:pt x="f759" y="f290"/>
                </a:cubicBezTo>
                <a:cubicBezTo>
                  <a:pt x="f759" y="f290"/>
                  <a:pt x="f759" y="f290"/>
                  <a:pt x="f758" y="f289"/>
                </a:cubicBezTo>
                <a:cubicBezTo>
                  <a:pt x="f758" y="f289"/>
                  <a:pt x="f758" y="f289"/>
                  <a:pt x="f758" y="f287"/>
                </a:cubicBezTo>
                <a:cubicBezTo>
                  <a:pt x="f758" y="f287"/>
                  <a:pt x="f758" y="f286"/>
                  <a:pt x="f758" y="f286"/>
                </a:cubicBezTo>
                <a:cubicBezTo>
                  <a:pt x="f758" y="f284"/>
                  <a:pt x="f760" y="f286"/>
                  <a:pt x="f760" y="f287"/>
                </a:cubicBezTo>
                <a:cubicBezTo>
                  <a:pt x="f760" y="f287"/>
                  <a:pt x="f760" y="f289"/>
                  <a:pt x="f761" y="f290"/>
                </a:cubicBezTo>
                <a:cubicBezTo>
                  <a:pt x="f761" y="f290"/>
                  <a:pt x="f761" y="f289"/>
                  <a:pt x="f762" y="f289"/>
                </a:cubicBezTo>
                <a:cubicBezTo>
                  <a:pt x="f762" y="f289"/>
                  <a:pt x="f763" y="f290"/>
                  <a:pt x="f763" y="f290"/>
                </a:cubicBezTo>
                <a:cubicBezTo>
                  <a:pt x="f764" y="f292"/>
                  <a:pt x="f764" y="f292"/>
                  <a:pt x="f764" y="f294"/>
                </a:cubicBezTo>
                <a:cubicBezTo>
                  <a:pt x="f765" y="f294"/>
                  <a:pt x="f765" y="f296"/>
                  <a:pt x="f766" y="f295"/>
                </a:cubicBezTo>
                <a:cubicBezTo>
                  <a:pt x="f766" y="f295"/>
                  <a:pt x="f767" y="f790"/>
                  <a:pt x="f767" y="f790"/>
                </a:cubicBezTo>
                <a:cubicBezTo>
                  <a:pt x="f767" y="f789"/>
                  <a:pt x="f767" y="f788"/>
                  <a:pt x="f767" y="f787"/>
                </a:cubicBezTo>
                <a:cubicBezTo>
                  <a:pt x="f767" y="f787"/>
                  <a:pt x="f768" y="f786"/>
                  <a:pt x="f768" y="f785"/>
                </a:cubicBezTo>
                <a:cubicBezTo>
                  <a:pt x="f768" y="f785"/>
                  <a:pt x="f769" y="f784"/>
                  <a:pt x="f769" y="f783"/>
                </a:cubicBezTo>
                <a:cubicBezTo>
                  <a:pt x="f769" y="f782"/>
                  <a:pt x="f768" y="f781"/>
                  <a:pt x="f768" y="f780"/>
                </a:cubicBezTo>
                <a:cubicBezTo>
                  <a:pt x="f768" y="f779"/>
                  <a:pt x="f768" y="f778"/>
                  <a:pt x="f768" y="f778"/>
                </a:cubicBezTo>
                <a:cubicBezTo>
                  <a:pt x="f768" y="f777"/>
                  <a:pt x="f768" y="f776"/>
                  <a:pt x="f768" y="f775"/>
                </a:cubicBezTo>
                <a:cubicBezTo>
                  <a:pt x="f768" y="f774"/>
                  <a:pt x="f768" y="f774"/>
                  <a:pt x="f768" y="f773"/>
                </a:cubicBezTo>
                <a:cubicBezTo>
                  <a:pt x="f768" y="f772"/>
                  <a:pt x="f767" y="f772"/>
                  <a:pt x="f767" y="f772"/>
                </a:cubicBezTo>
                <a:cubicBezTo>
                  <a:pt x="f767" y="f772"/>
                  <a:pt x="f766" y="f771"/>
                  <a:pt x="f766" y="f771"/>
                </a:cubicBezTo>
                <a:cubicBezTo>
                  <a:pt x="f766" y="f770"/>
                  <a:pt x="f766" y="f769"/>
                  <a:pt x="f766" y="f768"/>
                </a:cubicBezTo>
                <a:cubicBezTo>
                  <a:pt x="f766" y="f767"/>
                  <a:pt x="f765" y="f767"/>
                  <a:pt x="f765" y="f767"/>
                </a:cubicBezTo>
                <a:cubicBezTo>
                  <a:pt x="f765" y="f766"/>
                  <a:pt x="f765" y="f766"/>
                  <a:pt x="f765" y="f765"/>
                </a:cubicBezTo>
                <a:cubicBezTo>
                  <a:pt x="f765" y="f764"/>
                  <a:pt x="f766" y="f763"/>
                  <a:pt x="f766" y="f763"/>
                </a:cubicBezTo>
                <a:cubicBezTo>
                  <a:pt x="f766" y="f762"/>
                  <a:pt x="f766" y="f762"/>
                  <a:pt x="f766" y="f761"/>
                </a:cubicBezTo>
                <a:cubicBezTo>
                  <a:pt x="f766" y="f761"/>
                  <a:pt x="f766" y="f760"/>
                  <a:pt x="f767" y="f760"/>
                </a:cubicBezTo>
                <a:cubicBezTo>
                  <a:pt x="f767" y="f759"/>
                  <a:pt x="f767" y="f758"/>
                  <a:pt x="f768" y="f758"/>
                </a:cubicBezTo>
                <a:cubicBezTo>
                  <a:pt x="f768" y="f757"/>
                  <a:pt x="f769" y="f756"/>
                  <a:pt x="f769" y="f756"/>
                </a:cubicBezTo>
                <a:cubicBezTo>
                  <a:pt x="f770" y="f755"/>
                  <a:pt x="f770" y="f754"/>
                  <a:pt x="f771" y="f754"/>
                </a:cubicBezTo>
                <a:cubicBezTo>
                  <a:pt x="f771" y="f753"/>
                  <a:pt x="f771" y="f753"/>
                  <a:pt x="f772" y="f753"/>
                </a:cubicBezTo>
                <a:cubicBezTo>
                  <a:pt x="f772" y="f752"/>
                  <a:pt x="f772" y="f752"/>
                  <a:pt x="f772" y="f751"/>
                </a:cubicBezTo>
                <a:cubicBezTo>
                  <a:pt x="f772" y="f751"/>
                  <a:pt x="f773" y="f751"/>
                  <a:pt x="f774" y="f874"/>
                </a:cubicBezTo>
                <a:cubicBezTo>
                  <a:pt x="f775" y="f750"/>
                  <a:pt x="f776" y="f750"/>
                  <a:pt x="f778" y="f750"/>
                </a:cubicBezTo>
                <a:cubicBezTo>
                  <a:pt x="f779" y="f874"/>
                  <a:pt x="f780" y="f751"/>
                  <a:pt x="f781" y="f752"/>
                </a:cubicBezTo>
                <a:cubicBezTo>
                  <a:pt x="f782" y="f753"/>
                  <a:pt x="f782" y="f755"/>
                  <a:pt x="f783" y="f757"/>
                </a:cubicBezTo>
                <a:cubicBezTo>
                  <a:pt x="f783" y="f758"/>
                  <a:pt x="f783" y="f759"/>
                  <a:pt x="f783" y="f760"/>
                </a:cubicBezTo>
                <a:cubicBezTo>
                  <a:pt x="f783" y="f761"/>
                  <a:pt x="f783" y="f762"/>
                  <a:pt x="f784" y="f764"/>
                </a:cubicBezTo>
                <a:cubicBezTo>
                  <a:pt x="f784" y="f765"/>
                  <a:pt x="f784" y="f767"/>
                  <a:pt x="f784" y="f769"/>
                </a:cubicBezTo>
                <a:cubicBezTo>
                  <a:pt x="f784" y="f770"/>
                  <a:pt x="f784" y="f772"/>
                  <a:pt x="f784" y="f773"/>
                </a:cubicBezTo>
                <a:cubicBezTo>
                  <a:pt x="f784" y="f774"/>
                  <a:pt x="f784" y="f775"/>
                  <a:pt x="f783" y="f776"/>
                </a:cubicBezTo>
                <a:cubicBezTo>
                  <a:pt x="f783" y="f777"/>
                  <a:pt x="f783" y="f777"/>
                  <a:pt x="f783" y="f778"/>
                </a:cubicBezTo>
                <a:cubicBezTo>
                  <a:pt x="f783" y="f778"/>
                  <a:pt x="f782" y="f779"/>
                  <a:pt x="f782" y="f780"/>
                </a:cubicBezTo>
                <a:cubicBezTo>
                  <a:pt x="f782" y="f781"/>
                  <a:pt x="f782" y="f782"/>
                  <a:pt x="f782" y="f782"/>
                </a:cubicBezTo>
                <a:cubicBezTo>
                  <a:pt x="f782" y="f783"/>
                  <a:pt x="f782" y="f783"/>
                  <a:pt x="f782" y="f783"/>
                </a:cubicBezTo>
                <a:cubicBezTo>
                  <a:pt x="f782" y="f784"/>
                  <a:pt x="f781" y="f784"/>
                  <a:pt x="f781" y="f784"/>
                </a:cubicBezTo>
                <a:cubicBezTo>
                  <a:pt x="f781" y="f784"/>
                  <a:pt x="f781" y="f785"/>
                  <a:pt x="f781" y="f785"/>
                </a:cubicBezTo>
                <a:cubicBezTo>
                  <a:pt x="f781" y="f786"/>
                  <a:pt x="f780" y="f787"/>
                  <a:pt x="f780" y="f788"/>
                </a:cubicBezTo>
                <a:cubicBezTo>
                  <a:pt x="f780" y="f788"/>
                  <a:pt x="f780" y="f789"/>
                  <a:pt x="f779" y="f790"/>
                </a:cubicBezTo>
                <a:cubicBezTo>
                  <a:pt x="f779" y="f295"/>
                  <a:pt x="f779" y="f295"/>
                  <a:pt x="f779" y="f296"/>
                </a:cubicBezTo>
                <a:cubicBezTo>
                  <a:pt x="f779" y="f296"/>
                  <a:pt x="f779" y="f294"/>
                  <a:pt x="f778" y="f294"/>
                </a:cubicBezTo>
                <a:cubicBezTo>
                  <a:pt x="f778" y="f292"/>
                  <a:pt x="f778" y="f292"/>
                  <a:pt x="f778" y="f292"/>
                </a:cubicBezTo>
                <a:cubicBezTo>
                  <a:pt x="f777" y="f292"/>
                  <a:pt x="f777" y="f292"/>
                  <a:pt x="f777" y="f290"/>
                </a:cubicBezTo>
                <a:cubicBezTo>
                  <a:pt x="f776" y="f290"/>
                  <a:pt x="f776" y="f289"/>
                  <a:pt x="f775" y="f289"/>
                </a:cubicBezTo>
                <a:cubicBezTo>
                  <a:pt x="f775" y="f287"/>
                  <a:pt x="f775" y="f286"/>
                  <a:pt x="f775" y="f284"/>
                </a:cubicBezTo>
                <a:cubicBezTo>
                  <a:pt x="f775" y="f284"/>
                  <a:pt x="f775" y="f298"/>
                  <a:pt x="f775" y="f298"/>
                </a:cubicBezTo>
                <a:cubicBezTo>
                  <a:pt x="f776" y="f796"/>
                  <a:pt x="f776" y="f298"/>
                  <a:pt x="f776" y="f284"/>
                </a:cubicBezTo>
                <a:cubicBezTo>
                  <a:pt x="f776" y="f284"/>
                  <a:pt x="f776" y="f286"/>
                  <a:pt x="f777" y="f286"/>
                </a:cubicBezTo>
                <a:cubicBezTo>
                  <a:pt x="f778" y="f287"/>
                  <a:pt x="f778" y="f289"/>
                  <a:pt x="f779" y="f289"/>
                </a:cubicBezTo>
                <a:cubicBezTo>
                  <a:pt x="f779" y="f292"/>
                  <a:pt x="f781" y="f292"/>
                  <a:pt x="f782" y="f294"/>
                </a:cubicBezTo>
                <a:cubicBezTo>
                  <a:pt x="f782" y="f294"/>
                  <a:pt x="f782" y="f296"/>
                  <a:pt x="f782" y="f296"/>
                </a:cubicBezTo>
                <a:cubicBezTo>
                  <a:pt x="f783" y="f296"/>
                  <a:pt x="f783" y="f295"/>
                  <a:pt x="f783" y="f295"/>
                </a:cubicBezTo>
                <a:cubicBezTo>
                  <a:pt x="f784" y="f295"/>
                  <a:pt x="f784" y="f790"/>
                  <a:pt x="f785" y="f789"/>
                </a:cubicBezTo>
                <a:cubicBezTo>
                  <a:pt x="f785" y="f789"/>
                  <a:pt x="f786" y="f790"/>
                  <a:pt x="f786" y="f295"/>
                </a:cubicBezTo>
                <a:cubicBezTo>
                  <a:pt x="f785" y="f295"/>
                  <a:pt x="f785" y="f296"/>
                  <a:pt x="f785" y="f294"/>
                </a:cubicBezTo>
                <a:cubicBezTo>
                  <a:pt x="f784" y="f294"/>
                  <a:pt x="f784" y="f294"/>
                  <a:pt x="f784" y="f292"/>
                </a:cubicBezTo>
                <a:cubicBezTo>
                  <a:pt x="f784" y="f292"/>
                  <a:pt x="f784" y="f292"/>
                  <a:pt x="f784" y="f290"/>
                </a:cubicBezTo>
                <a:cubicBezTo>
                  <a:pt x="f784" y="f290"/>
                  <a:pt x="f783" y="f290"/>
                  <a:pt x="f783" y="f290"/>
                </a:cubicBezTo>
                <a:cubicBezTo>
                  <a:pt x="f783" y="f290"/>
                  <a:pt x="f782" y="f289"/>
                  <a:pt x="f782" y="f289"/>
                </a:cubicBezTo>
                <a:cubicBezTo>
                  <a:pt x="f782" y="f289"/>
                  <a:pt x="f781" y="f287"/>
                  <a:pt x="f781" y="f287"/>
                </a:cubicBezTo>
                <a:cubicBezTo>
                  <a:pt x="f781" y="f287"/>
                  <a:pt x="f781" y="f286"/>
                  <a:pt x="f780" y="f286"/>
                </a:cubicBezTo>
                <a:cubicBezTo>
                  <a:pt x="f780" y="f284"/>
                  <a:pt x="f780" y="f284"/>
                  <a:pt x="f780" y="f284"/>
                </a:cubicBezTo>
                <a:cubicBezTo>
                  <a:pt x="f780" y="f298"/>
                  <a:pt x="f779" y="f298"/>
                  <a:pt x="f779" y="f796"/>
                </a:cubicBezTo>
                <a:cubicBezTo>
                  <a:pt x="f778" y="f797"/>
                  <a:pt x="f778" y="f321"/>
                  <a:pt x="f777" y="f317"/>
                </a:cubicBezTo>
                <a:cubicBezTo>
                  <a:pt x="f777" y="f314"/>
                  <a:pt x="f775" y="f314"/>
                  <a:pt x="f775" y="f310"/>
                </a:cubicBezTo>
                <a:cubicBezTo>
                  <a:pt x="f775" y="f310"/>
                  <a:pt x="f776" y="f303"/>
                  <a:pt x="f775" y="f307"/>
                </a:cubicBezTo>
                <a:cubicBezTo>
                  <a:pt x="f774" y="f307"/>
                  <a:pt x="f774" y="f310"/>
                  <a:pt x="f774" y="f310"/>
                </a:cubicBezTo>
                <a:cubicBezTo>
                  <a:pt x="f774" y="f314"/>
                  <a:pt x="f773" y="f310"/>
                  <a:pt x="f773" y="f310"/>
                </a:cubicBezTo>
                <a:cubicBezTo>
                  <a:pt x="f773" y="f310"/>
                  <a:pt x="f773" y="f310"/>
                  <a:pt x="f772" y="f307"/>
                </a:cubicBezTo>
                <a:cubicBezTo>
                  <a:pt x="f772" y="f307"/>
                  <a:pt x="f772" y="f307"/>
                  <a:pt x="f772" y="f303"/>
                </a:cubicBezTo>
                <a:cubicBezTo>
                  <a:pt x="f772" y="f303"/>
                  <a:pt x="f771" y="f307"/>
                  <a:pt x="f771" y="f303"/>
                </a:cubicBezTo>
                <a:cubicBezTo>
                  <a:pt x="f770" y="f303"/>
                  <a:pt x="f770" y="f303"/>
                  <a:pt x="f770" y="f303"/>
                </a:cubicBezTo>
                <a:cubicBezTo>
                  <a:pt x="f770" y="f303"/>
                  <a:pt x="f769" y="f303"/>
                  <a:pt x="f769" y="f303"/>
                </a:cubicBezTo>
                <a:cubicBezTo>
                  <a:pt x="f769" y="f307"/>
                  <a:pt x="f770" y="f307"/>
                  <a:pt x="f771" y="f310"/>
                </a:cubicBezTo>
                <a:cubicBezTo>
                  <a:pt x="f771" y="f310"/>
                  <a:pt x="f771" y="f317"/>
                  <a:pt x="f770" y="f317"/>
                </a:cubicBezTo>
                <a:cubicBezTo>
                  <a:pt x="f770" y="f317"/>
                  <a:pt x="f769" y="f310"/>
                  <a:pt x="f769" y="f310"/>
                </a:cubicBezTo>
                <a:cubicBezTo>
                  <a:pt x="f768" y="f307"/>
                  <a:pt x="f768" y="f310"/>
                  <a:pt x="f767" y="f307"/>
                </a:cubicBezTo>
                <a:cubicBezTo>
                  <a:pt x="f767" y="f303"/>
                  <a:pt x="f767" y="f325"/>
                  <a:pt x="f766" y="f325"/>
                </a:cubicBezTo>
                <a:cubicBezTo>
                  <a:pt x="f765" y="f325"/>
                  <a:pt x="f765" y="f325"/>
                  <a:pt x="f764" y="f325"/>
                </a:cubicBezTo>
                <a:cubicBezTo>
                  <a:pt x="f763" y="f325"/>
                  <a:pt x="f762" y="f325"/>
                  <a:pt x="f761" y="f326"/>
                </a:cubicBezTo>
                <a:cubicBezTo>
                  <a:pt x="f760" y="f326"/>
                  <a:pt x="f760" y="f325"/>
                  <a:pt x="f759" y="f326"/>
                </a:cubicBezTo>
                <a:cubicBezTo>
                  <a:pt x="f759" y="f326"/>
                  <a:pt x="f758" y="f326"/>
                  <a:pt x="f758" y="f798"/>
                </a:cubicBezTo>
                <a:cubicBezTo>
                  <a:pt x="f758" y="f798"/>
                  <a:pt x="f758" y="f798"/>
                  <a:pt x="f757" y="f798"/>
                </a:cubicBezTo>
                <a:cubicBezTo>
                  <a:pt x="f756" y="f799"/>
                  <a:pt x="f756" y="f798"/>
                  <a:pt x="f755" y="f798"/>
                </a:cubicBezTo>
                <a:cubicBezTo>
                  <a:pt x="f754" y="f798"/>
                  <a:pt x="f753" y="f798"/>
                  <a:pt x="f753" y="f326"/>
                </a:cubicBezTo>
                <a:cubicBezTo>
                  <a:pt x="f752" y="f326"/>
                  <a:pt x="f752" y="f326"/>
                  <a:pt x="f752" y="f326"/>
                </a:cubicBezTo>
                <a:cubicBezTo>
                  <a:pt x="f751" y="f326"/>
                  <a:pt x="f751" y="f325"/>
                  <a:pt x="f751" y="f325"/>
                </a:cubicBezTo>
                <a:cubicBezTo>
                  <a:pt x="f751" y="f325"/>
                  <a:pt x="f874" y="f325"/>
                  <a:pt x="f874" y="f325"/>
                </a:cubicBezTo>
                <a:cubicBezTo>
                  <a:pt x="f874" y="f303"/>
                  <a:pt x="f750" y="f303"/>
                  <a:pt x="f750" y="f303"/>
                </a:cubicBezTo>
                <a:cubicBezTo>
                  <a:pt x="f749" y="f307"/>
                  <a:pt x="f749" y="f325"/>
                  <a:pt x="f749" y="f325"/>
                </a:cubicBezTo>
                <a:cubicBezTo>
                  <a:pt x="f749" y="f326"/>
                  <a:pt x="f749" y="f798"/>
                  <a:pt x="f881" y="f798"/>
                </a:cubicBezTo>
                <a:cubicBezTo>
                  <a:pt x="f748" y="f798"/>
                  <a:pt x="f748" y="f326"/>
                  <a:pt x="f748" y="f326"/>
                </a:cubicBezTo>
                <a:cubicBezTo>
                  <a:pt x="f747" y="f326"/>
                  <a:pt x="f747" y="f326"/>
                  <a:pt x="f746" y="f326"/>
                </a:cubicBezTo>
                <a:close/>
                <a:moveTo>
                  <a:pt x="f811" y="f280"/>
                </a:moveTo>
                <a:cubicBezTo>
                  <a:pt x="f811" y="f280"/>
                  <a:pt x="f810" y="f280"/>
                  <a:pt x="f810" y="f280"/>
                </a:cubicBezTo>
                <a:cubicBezTo>
                  <a:pt x="f810" y="f301"/>
                  <a:pt x="f809" y="f301"/>
                  <a:pt x="f809" y="f300"/>
                </a:cubicBezTo>
                <a:cubicBezTo>
                  <a:pt x="f808" y="f300"/>
                  <a:pt x="f807" y="f805"/>
                  <a:pt x="f807" y="f805"/>
                </a:cubicBezTo>
                <a:cubicBezTo>
                  <a:pt x="f806" y="f806"/>
                  <a:pt x="f806" y="f806"/>
                  <a:pt x="f805" y="f807"/>
                </a:cubicBezTo>
                <a:cubicBezTo>
                  <a:pt x="f300" y="f808"/>
                  <a:pt x="f300" y="f808"/>
                  <a:pt x="f301" y="f808"/>
                </a:cubicBezTo>
                <a:cubicBezTo>
                  <a:pt x="f280" y="f809"/>
                  <a:pt x="f283" y="f810"/>
                  <a:pt x="f283" y="f811"/>
                </a:cubicBezTo>
                <a:cubicBezTo>
                  <a:pt x="f804" y="f811"/>
                  <a:pt x="f804" y="f811"/>
                  <a:pt x="f803" y="f811"/>
                </a:cubicBezTo>
                <a:cubicBezTo>
                  <a:pt x="f803" y="f812"/>
                  <a:pt x="f803" y="f812"/>
                  <a:pt x="f802" y="f812"/>
                </a:cubicBezTo>
                <a:cubicBezTo>
                  <a:pt x="f802" y="f813"/>
                  <a:pt x="f282" y="f813"/>
                  <a:pt x="f279" y="f814"/>
                </a:cubicBezTo>
                <a:cubicBezTo>
                  <a:pt x="f281" y="f814"/>
                  <a:pt x="f800" y="f815"/>
                  <a:pt x="f798" y="f299"/>
                </a:cubicBezTo>
                <a:cubicBezTo>
                  <a:pt x="f326" y="f299"/>
                  <a:pt x="f326" y="f299"/>
                  <a:pt x="f326" y="f299"/>
                </a:cubicBezTo>
                <a:cubicBezTo>
                  <a:pt x="f325" y="f299"/>
                  <a:pt x="f303" y="f285"/>
                  <a:pt x="f303" y="f285"/>
                </a:cubicBezTo>
                <a:cubicBezTo>
                  <a:pt x="f310" y="f288"/>
                  <a:pt x="f314" y="f288"/>
                  <a:pt x="f321" y="f291"/>
                </a:cubicBezTo>
                <a:cubicBezTo>
                  <a:pt x="f797" y="f291"/>
                  <a:pt x="f797" y="f291"/>
                  <a:pt x="f796" y="f293"/>
                </a:cubicBezTo>
                <a:cubicBezTo>
                  <a:pt x="f796" y="f297"/>
                  <a:pt x="f298" y="f816"/>
                  <a:pt x="f298" y="f816"/>
                </a:cubicBezTo>
                <a:cubicBezTo>
                  <a:pt x="f284" y="f817"/>
                  <a:pt x="f284" y="f817"/>
                  <a:pt x="f284" y="f817"/>
                </a:cubicBezTo>
                <a:cubicBezTo>
                  <a:pt x="f284" y="f818"/>
                  <a:pt x="f284" y="f818"/>
                  <a:pt x="f284" y="f819"/>
                </a:cubicBezTo>
                <a:cubicBezTo>
                  <a:pt x="f284" y="f819"/>
                  <a:pt x="f284" y="f873"/>
                  <a:pt x="f286" y="f873"/>
                </a:cubicBezTo>
                <a:cubicBezTo>
                  <a:pt x="f287" y="f873"/>
                  <a:pt x="f287" y="f873"/>
                  <a:pt x="f287" y="f873"/>
                </a:cubicBezTo>
                <a:cubicBezTo>
                  <a:pt x="f289" y="f873"/>
                  <a:pt x="f289" y="f873"/>
                  <a:pt x="f289" y="f820"/>
                </a:cubicBezTo>
                <a:cubicBezTo>
                  <a:pt x="f290" y="f820"/>
                  <a:pt x="f290" y="f820"/>
                  <a:pt x="f290" y="f820"/>
                </a:cubicBezTo>
                <a:cubicBezTo>
                  <a:pt x="f292" y="f873"/>
                  <a:pt x="f290" y="f873"/>
                  <a:pt x="f290" y="f873"/>
                </a:cubicBezTo>
                <a:cubicBezTo>
                  <a:pt x="f290" y="f819"/>
                  <a:pt x="f290" y="f819"/>
                  <a:pt x="f290" y="f819"/>
                </a:cubicBezTo>
                <a:cubicBezTo>
                  <a:pt x="f290" y="f818"/>
                  <a:pt x="f289" y="f818"/>
                  <a:pt x="f289" y="f818"/>
                </a:cubicBezTo>
                <a:cubicBezTo>
                  <a:pt x="f289" y="f818"/>
                  <a:pt x="f289" y="f817"/>
                  <a:pt x="f289" y="f817"/>
                </a:cubicBezTo>
                <a:cubicBezTo>
                  <a:pt x="f289" y="f817"/>
                  <a:pt x="f289" y="f818"/>
                  <a:pt x="f290" y="f818"/>
                </a:cubicBezTo>
                <a:cubicBezTo>
                  <a:pt x="f290" y="f818"/>
                  <a:pt x="f290" y="f818"/>
                  <a:pt x="f290" y="f818"/>
                </a:cubicBezTo>
                <a:cubicBezTo>
                  <a:pt x="f292" y="f818"/>
                  <a:pt x="f292" y="f818"/>
                  <a:pt x="f292" y="f819"/>
                </a:cubicBezTo>
                <a:cubicBezTo>
                  <a:pt x="f292" y="f819"/>
                  <a:pt x="f292" y="f819"/>
                  <a:pt x="f292" y="f819"/>
                </a:cubicBezTo>
                <a:cubicBezTo>
                  <a:pt x="f294" y="f873"/>
                  <a:pt x="f294" y="f820"/>
                  <a:pt x="f294" y="f820"/>
                </a:cubicBezTo>
                <a:cubicBezTo>
                  <a:pt x="f296" y="f872"/>
                  <a:pt x="f296" y="f872"/>
                  <a:pt x="f296" y="f821"/>
                </a:cubicBezTo>
                <a:cubicBezTo>
                  <a:pt x="f296" y="f821"/>
                  <a:pt x="f296" y="f821"/>
                  <a:pt x="f296" y="f871"/>
                </a:cubicBezTo>
                <a:cubicBezTo>
                  <a:pt x="f296" y="f871"/>
                  <a:pt x="f296" y="f871"/>
                  <a:pt x="f296" y="f871"/>
                </a:cubicBezTo>
                <a:cubicBezTo>
                  <a:pt x="f296" y="f822"/>
                  <a:pt x="f296" y="f822"/>
                  <a:pt x="f295" y="f822"/>
                </a:cubicBezTo>
                <a:cubicBezTo>
                  <a:pt x="f295" y="f822"/>
                  <a:pt x="f295" y="f822"/>
                  <a:pt x="f790" y="f822"/>
                </a:cubicBezTo>
                <a:cubicBezTo>
                  <a:pt x="f790" y="f871"/>
                  <a:pt x="f790" y="f871"/>
                  <a:pt x="f789" y="f871"/>
                </a:cubicBezTo>
                <a:cubicBezTo>
                  <a:pt x="f789" y="f821"/>
                  <a:pt x="f790" y="f821"/>
                  <a:pt x="f295" y="f872"/>
                </a:cubicBezTo>
                <a:cubicBezTo>
                  <a:pt x="f295" y="f872"/>
                  <a:pt x="f295" y="f820"/>
                  <a:pt x="f296" y="f820"/>
                </a:cubicBezTo>
                <a:cubicBezTo>
                  <a:pt x="f296" y="f820"/>
                  <a:pt x="f296" y="f873"/>
                  <a:pt x="f296" y="f873"/>
                </a:cubicBezTo>
                <a:cubicBezTo>
                  <a:pt x="f296" y="f873"/>
                  <a:pt x="f296" y="f819"/>
                  <a:pt x="f296" y="f819"/>
                </a:cubicBezTo>
                <a:cubicBezTo>
                  <a:pt x="f295" y="f819"/>
                  <a:pt x="f295" y="f873"/>
                  <a:pt x="f295" y="f873"/>
                </a:cubicBezTo>
                <a:cubicBezTo>
                  <a:pt x="f295" y="f820"/>
                  <a:pt x="f295" y="f820"/>
                  <a:pt x="f790" y="f820"/>
                </a:cubicBezTo>
                <a:cubicBezTo>
                  <a:pt x="f790" y="f820"/>
                  <a:pt x="f789" y="f820"/>
                  <a:pt x="f789" y="f820"/>
                </a:cubicBezTo>
                <a:cubicBezTo>
                  <a:pt x="f789" y="f872"/>
                  <a:pt x="f790" y="f872"/>
                  <a:pt x="f789" y="f872"/>
                </a:cubicBezTo>
                <a:cubicBezTo>
                  <a:pt x="f789" y="f872"/>
                  <a:pt x="f788" y="f872"/>
                  <a:pt x="f788" y="f872"/>
                </a:cubicBezTo>
                <a:cubicBezTo>
                  <a:pt x="f788" y="f872"/>
                  <a:pt x="f787" y="f872"/>
                  <a:pt x="f787" y="f821"/>
                </a:cubicBezTo>
                <a:cubicBezTo>
                  <a:pt x="f787" y="f821"/>
                  <a:pt x="f787" y="f821"/>
                  <a:pt x="f787" y="f871"/>
                </a:cubicBezTo>
                <a:cubicBezTo>
                  <a:pt x="f787" y="f871"/>
                  <a:pt x="f786" y="f871"/>
                  <a:pt x="f785" y="f871"/>
                </a:cubicBezTo>
                <a:cubicBezTo>
                  <a:pt x="f785" y="f871"/>
                  <a:pt x="f783" y="f871"/>
                  <a:pt x="f783" y="f822"/>
                </a:cubicBezTo>
                <a:cubicBezTo>
                  <a:pt x="f783" y="f823"/>
                  <a:pt x="f785" y="f823"/>
                  <a:pt x="f785" y="f823"/>
                </a:cubicBezTo>
                <a:cubicBezTo>
                  <a:pt x="f786" y="f822"/>
                  <a:pt x="f786" y="f871"/>
                  <a:pt x="f786" y="f822"/>
                </a:cubicBezTo>
                <a:cubicBezTo>
                  <a:pt x="f787" y="f822"/>
                  <a:pt x="f787" y="f822"/>
                  <a:pt x="f787" y="f822"/>
                </a:cubicBezTo>
                <a:cubicBezTo>
                  <a:pt x="f788" y="f822"/>
                  <a:pt x="f788" y="f822"/>
                  <a:pt x="f788" y="f823"/>
                </a:cubicBezTo>
                <a:cubicBezTo>
                  <a:pt x="f788" y="f823"/>
                  <a:pt x="f789" y="f823"/>
                  <a:pt x="f788" y="f824"/>
                </a:cubicBezTo>
                <a:cubicBezTo>
                  <a:pt x="f788" y="f824"/>
                  <a:pt x="f787" y="f824"/>
                  <a:pt x="f787" y="f824"/>
                </a:cubicBezTo>
                <a:cubicBezTo>
                  <a:pt x="f786" y="f824"/>
                  <a:pt x="f785" y="f824"/>
                  <a:pt x="f785" y="f824"/>
                </a:cubicBezTo>
                <a:cubicBezTo>
                  <a:pt x="f784" y="f824"/>
                  <a:pt x="f784" y="f824"/>
                  <a:pt x="f783" y="f823"/>
                </a:cubicBezTo>
                <a:cubicBezTo>
                  <a:pt x="f782" y="f823"/>
                  <a:pt x="f782" y="f823"/>
                  <a:pt x="f781" y="f822"/>
                </a:cubicBezTo>
                <a:cubicBezTo>
                  <a:pt x="f781" y="f822"/>
                  <a:pt x="f780" y="f822"/>
                  <a:pt x="f779" y="f822"/>
                </a:cubicBezTo>
                <a:cubicBezTo>
                  <a:pt x="f778" y="f822"/>
                  <a:pt x="f778" y="f822"/>
                  <a:pt x="f778" y="f822"/>
                </a:cubicBezTo>
                <a:cubicBezTo>
                  <a:pt x="f778" y="f871"/>
                  <a:pt x="f777" y="f871"/>
                  <a:pt x="f777" y="f871"/>
                </a:cubicBezTo>
                <a:cubicBezTo>
                  <a:pt x="f776" y="f871"/>
                  <a:pt x="f775" y="f871"/>
                  <a:pt x="f775" y="f871"/>
                </a:cubicBezTo>
                <a:cubicBezTo>
                  <a:pt x="f774" y="f871"/>
                  <a:pt x="f773" y="f871"/>
                  <a:pt x="f772" y="f871"/>
                </a:cubicBezTo>
                <a:cubicBezTo>
                  <a:pt x="f771" y="f822"/>
                  <a:pt x="f769" y="f822"/>
                  <a:pt x="f768" y="f871"/>
                </a:cubicBezTo>
                <a:cubicBezTo>
                  <a:pt x="f767" y="f821"/>
                  <a:pt x="f767" y="f872"/>
                  <a:pt x="f766" y="f820"/>
                </a:cubicBezTo>
                <a:cubicBezTo>
                  <a:pt x="f766" y="f820"/>
                  <a:pt x="f766" y="f873"/>
                  <a:pt x="f766" y="f819"/>
                </a:cubicBezTo>
                <a:cubicBezTo>
                  <a:pt x="f765" y="f819"/>
                  <a:pt x="f765" y="f818"/>
                  <a:pt x="f765" y="f817"/>
                </a:cubicBezTo>
                <a:cubicBezTo>
                  <a:pt x="f765" y="f816"/>
                  <a:pt x="f764" y="f816"/>
                  <a:pt x="f764" y="f297"/>
                </a:cubicBezTo>
                <a:cubicBezTo>
                  <a:pt x="f763" y="f293"/>
                  <a:pt x="f763" y="f291"/>
                  <a:pt x="f762" y="f291"/>
                </a:cubicBezTo>
                <a:cubicBezTo>
                  <a:pt x="f761" y="f288"/>
                  <a:pt x="f760" y="f291"/>
                  <a:pt x="f760" y="f288"/>
                </a:cubicBezTo>
                <a:cubicBezTo>
                  <a:pt x="f759" y="f288"/>
                  <a:pt x="f758" y="f288"/>
                  <a:pt x="f758" y="f288"/>
                </a:cubicBezTo>
                <a:cubicBezTo>
                  <a:pt x="f757" y="f288"/>
                  <a:pt x="f756" y="f288"/>
                  <a:pt x="f755" y="f288"/>
                </a:cubicBezTo>
                <a:cubicBezTo>
                  <a:pt x="f754" y="f288"/>
                  <a:pt x="f750" y="f291"/>
                  <a:pt x="f874" y="f285"/>
                </a:cubicBezTo>
                <a:cubicBezTo>
                  <a:pt x="f874" y="f285"/>
                  <a:pt x="f751" y="f299"/>
                  <a:pt x="f751" y="f299"/>
                </a:cubicBezTo>
                <a:cubicBezTo>
                  <a:pt x="f751" y="f299"/>
                  <a:pt x="f751" y="f815"/>
                  <a:pt x="f751" y="f815"/>
                </a:cubicBezTo>
                <a:cubicBezTo>
                  <a:pt x="f751" y="f814"/>
                  <a:pt x="f752" y="f814"/>
                  <a:pt x="f752" y="f813"/>
                </a:cubicBezTo>
                <a:cubicBezTo>
                  <a:pt x="f751" y="f813"/>
                  <a:pt x="f751" y="f813"/>
                  <a:pt x="f751" y="f812"/>
                </a:cubicBezTo>
                <a:cubicBezTo>
                  <a:pt x="f874" y="f812"/>
                  <a:pt x="f874" y="f812"/>
                  <a:pt x="f874" y="f811"/>
                </a:cubicBezTo>
                <a:cubicBezTo>
                  <a:pt x="f750" y="f811"/>
                  <a:pt x="f750" y="f810"/>
                  <a:pt x="f749" y="f810"/>
                </a:cubicBezTo>
                <a:cubicBezTo>
                  <a:pt x="f881" y="f810"/>
                  <a:pt x="f881" y="f809"/>
                  <a:pt x="f881" y="f808"/>
                </a:cubicBezTo>
                <a:cubicBezTo>
                  <a:pt x="f881" y="f808"/>
                  <a:pt x="f749" y="f808"/>
                  <a:pt x="f749" y="f807"/>
                </a:cubicBezTo>
                <a:cubicBezTo>
                  <a:pt x="f749" y="f807"/>
                  <a:pt x="f749" y="f807"/>
                  <a:pt x="f749" y="f806"/>
                </a:cubicBezTo>
                <a:cubicBezTo>
                  <a:pt x="f749" y="f806"/>
                  <a:pt x="f750" y="f805"/>
                  <a:pt x="f750" y="f300"/>
                </a:cubicBezTo>
                <a:cubicBezTo>
                  <a:pt x="f750" y="f301"/>
                  <a:pt x="f749" y="f301"/>
                  <a:pt x="f881" y="f301"/>
                </a:cubicBezTo>
                <a:cubicBezTo>
                  <a:pt x="f881" y="f301"/>
                  <a:pt x="f748" y="f280"/>
                  <a:pt x="f748" y="f280"/>
                </a:cubicBezTo>
                <a:cubicBezTo>
                  <a:pt x="f748" y="f280"/>
                  <a:pt x="f881" y="f283"/>
                  <a:pt x="f881" y="f283"/>
                </a:cubicBezTo>
                <a:cubicBezTo>
                  <a:pt x="f881" y="f804"/>
                  <a:pt x="f748" y="f804"/>
                  <a:pt x="f748" y="f804"/>
                </a:cubicBezTo>
                <a:cubicBezTo>
                  <a:pt x="f748" y="f804"/>
                  <a:pt x="f748" y="f803"/>
                  <a:pt x="f748" y="f803"/>
                </a:cubicBezTo>
                <a:cubicBezTo>
                  <a:pt x="f748" y="f803"/>
                  <a:pt x="f748" y="f802"/>
                  <a:pt x="f748" y="f802"/>
                </a:cubicBezTo>
                <a:cubicBezTo>
                  <a:pt x="f881" y="f802"/>
                  <a:pt x="f881" y="f802"/>
                  <a:pt x="f881" y="f802"/>
                </a:cubicBezTo>
                <a:cubicBezTo>
                  <a:pt x="f749" y="f802"/>
                  <a:pt x="f749" y="f802"/>
                  <a:pt x="f749" y="f802"/>
                </a:cubicBezTo>
                <a:cubicBezTo>
                  <a:pt x="f750" y="f802"/>
                  <a:pt x="f750" y="f802"/>
                  <a:pt x="f750" y="f802"/>
                </a:cubicBezTo>
                <a:cubicBezTo>
                  <a:pt x="f874" y="f802"/>
                  <a:pt x="f874" y="f803"/>
                  <a:pt x="f874" y="f803"/>
                </a:cubicBezTo>
                <a:cubicBezTo>
                  <a:pt x="f751" y="f803"/>
                  <a:pt x="f751" y="f803"/>
                  <a:pt x="f751" y="f803"/>
                </a:cubicBezTo>
                <a:cubicBezTo>
                  <a:pt x="f752" y="f803"/>
                  <a:pt x="f752" y="f804"/>
                  <a:pt x="f752" y="f804"/>
                </a:cubicBezTo>
                <a:cubicBezTo>
                  <a:pt x="f751" y="f804"/>
                  <a:pt x="f751" y="f804"/>
                  <a:pt x="f751" y="f804"/>
                </a:cubicBezTo>
                <a:cubicBezTo>
                  <a:pt x="f751" y="f283"/>
                  <a:pt x="f751" y="f283"/>
                  <a:pt x="f751" y="f283"/>
                </a:cubicBezTo>
                <a:cubicBezTo>
                  <a:pt x="f752" y="f283"/>
                  <a:pt x="f753" y="f283"/>
                  <a:pt x="f754" y="f283"/>
                </a:cubicBezTo>
                <a:cubicBezTo>
                  <a:pt x="f756" y="f804"/>
                  <a:pt x="f757" y="f283"/>
                  <a:pt x="f759" y="f804"/>
                </a:cubicBezTo>
                <a:cubicBezTo>
                  <a:pt x="f761" y="f804"/>
                  <a:pt x="f762" y="f804"/>
                  <a:pt x="f764" y="f803"/>
                </a:cubicBezTo>
                <a:cubicBezTo>
                  <a:pt x="f765" y="f803"/>
                  <a:pt x="f767" y="f803"/>
                  <a:pt x="f768" y="f802"/>
                </a:cubicBezTo>
                <a:cubicBezTo>
                  <a:pt x="f769" y="f282"/>
                  <a:pt x="f769" y="f282"/>
                  <a:pt x="f770" y="f279"/>
                </a:cubicBezTo>
                <a:cubicBezTo>
                  <a:pt x="f771" y="f279"/>
                  <a:pt x="f772" y="f282"/>
                  <a:pt x="f772" y="f282"/>
                </a:cubicBezTo>
                <a:cubicBezTo>
                  <a:pt x="f773" y="f282"/>
                  <a:pt x="f774" y="f282"/>
                  <a:pt x="f774" y="f282"/>
                </a:cubicBezTo>
                <a:cubicBezTo>
                  <a:pt x="f775" y="f802"/>
                  <a:pt x="f776" y="f802"/>
                  <a:pt x="f777" y="f802"/>
                </a:cubicBezTo>
                <a:cubicBezTo>
                  <a:pt x="f777" y="f802"/>
                  <a:pt x="f778" y="f802"/>
                  <a:pt x="f779" y="f803"/>
                </a:cubicBezTo>
                <a:cubicBezTo>
                  <a:pt x="f780" y="f803"/>
                  <a:pt x="f780" y="f804"/>
                  <a:pt x="f780" y="f804"/>
                </a:cubicBezTo>
                <a:cubicBezTo>
                  <a:pt x="f781" y="f280"/>
                  <a:pt x="f783" y="f280"/>
                  <a:pt x="f784" y="f301"/>
                </a:cubicBezTo>
                <a:cubicBezTo>
                  <a:pt x="f785" y="f300"/>
                  <a:pt x="f785" y="f301"/>
                  <a:pt x="f786" y="f301"/>
                </a:cubicBezTo>
                <a:cubicBezTo>
                  <a:pt x="f787" y="f300"/>
                  <a:pt x="f787" y="f300"/>
                  <a:pt x="f787" y="f300"/>
                </a:cubicBezTo>
                <a:cubicBezTo>
                  <a:pt x="f788" y="f300"/>
                  <a:pt x="f788" y="f300"/>
                  <a:pt x="f788" y="f300"/>
                </a:cubicBezTo>
                <a:cubicBezTo>
                  <a:pt x="f788" y="f301"/>
                  <a:pt x="f788" y="f301"/>
                  <a:pt x="f789" y="f301"/>
                </a:cubicBezTo>
                <a:cubicBezTo>
                  <a:pt x="f789" y="f301"/>
                  <a:pt x="f790" y="f301"/>
                  <a:pt x="f790" y="f301"/>
                </a:cubicBezTo>
                <a:cubicBezTo>
                  <a:pt x="f790" y="f280"/>
                  <a:pt x="f790" y="f280"/>
                  <a:pt x="f790" y="f283"/>
                </a:cubicBezTo>
                <a:cubicBezTo>
                  <a:pt x="f295" y="f283"/>
                  <a:pt x="f295" y="f283"/>
                  <a:pt x="f295" y="f280"/>
                </a:cubicBezTo>
                <a:cubicBezTo>
                  <a:pt x="f295" y="f280"/>
                  <a:pt x="f295" y="f300"/>
                  <a:pt x="f295" y="f300"/>
                </a:cubicBezTo>
                <a:cubicBezTo>
                  <a:pt x="f790" y="f300"/>
                  <a:pt x="f790" y="f300"/>
                  <a:pt x="f790" y="f805"/>
                </a:cubicBezTo>
                <a:cubicBezTo>
                  <a:pt x="f789" y="f805"/>
                  <a:pt x="f789" y="f805"/>
                  <a:pt x="f789" y="f805"/>
                </a:cubicBezTo>
                <a:cubicBezTo>
                  <a:pt x="f789" y="f806"/>
                  <a:pt x="f788" y="f806"/>
                  <a:pt x="f788" y="f806"/>
                </a:cubicBezTo>
                <a:cubicBezTo>
                  <a:pt x="f788" y="f806"/>
                  <a:pt x="f787" y="f807"/>
                  <a:pt x="f787" y="f807"/>
                </a:cubicBezTo>
                <a:cubicBezTo>
                  <a:pt x="f787" y="f808"/>
                  <a:pt x="f787" y="f808"/>
                  <a:pt x="f786" y="f808"/>
                </a:cubicBezTo>
                <a:cubicBezTo>
                  <a:pt x="f786" y="f808"/>
                  <a:pt x="f785" y="f808"/>
                  <a:pt x="f785" y="f809"/>
                </a:cubicBezTo>
                <a:cubicBezTo>
                  <a:pt x="f785" y="f809"/>
                  <a:pt x="f785" y="f809"/>
                  <a:pt x="f785" y="f810"/>
                </a:cubicBezTo>
                <a:cubicBezTo>
                  <a:pt x="f785" y="f810"/>
                  <a:pt x="f784" y="f810"/>
                  <a:pt x="f784" y="f810"/>
                </a:cubicBezTo>
                <a:cubicBezTo>
                  <a:pt x="f784" y="f810"/>
                  <a:pt x="f783" y="f810"/>
                  <a:pt x="f783" y="f810"/>
                </a:cubicBezTo>
                <a:cubicBezTo>
                  <a:pt x="f782" y="f810"/>
                  <a:pt x="f783" y="f810"/>
                  <a:pt x="f783" y="f811"/>
                </a:cubicBezTo>
                <a:cubicBezTo>
                  <a:pt x="f784" y="f811"/>
                  <a:pt x="f784" y="f811"/>
                  <a:pt x="f785" y="f811"/>
                </a:cubicBezTo>
                <a:cubicBezTo>
                  <a:pt x="f786" y="f811"/>
                  <a:pt x="f786" y="f811"/>
                  <a:pt x="f786" y="f811"/>
                </a:cubicBezTo>
                <a:cubicBezTo>
                  <a:pt x="f787" y="f811"/>
                  <a:pt x="f788" y="f811"/>
                  <a:pt x="f789" y="f811"/>
                </a:cubicBezTo>
                <a:cubicBezTo>
                  <a:pt x="f790" y="f811"/>
                  <a:pt x="f790" y="f810"/>
                  <a:pt x="f295" y="f810"/>
                </a:cubicBezTo>
                <a:cubicBezTo>
                  <a:pt x="f295" y="f809"/>
                  <a:pt x="f295" y="f809"/>
                  <a:pt x="f296" y="f808"/>
                </a:cubicBezTo>
                <a:cubicBezTo>
                  <a:pt x="f296" y="f808"/>
                  <a:pt x="f296" y="f808"/>
                  <a:pt x="f296" y="f807"/>
                </a:cubicBezTo>
                <a:cubicBezTo>
                  <a:pt x="f296" y="f807"/>
                  <a:pt x="f294" y="f808"/>
                  <a:pt x="f294" y="f808"/>
                </a:cubicBezTo>
                <a:cubicBezTo>
                  <a:pt x="f294" y="f808"/>
                  <a:pt x="f292" y="f808"/>
                  <a:pt x="f292" y="f807"/>
                </a:cubicBezTo>
                <a:cubicBezTo>
                  <a:pt x="f290" y="f807"/>
                  <a:pt x="f290" y="f807"/>
                  <a:pt x="f289" y="f807"/>
                </a:cubicBezTo>
                <a:cubicBezTo>
                  <a:pt x="f287" y="f806"/>
                  <a:pt x="f286" y="f805"/>
                  <a:pt x="f298" y="f300"/>
                </a:cubicBezTo>
                <a:cubicBezTo>
                  <a:pt x="f298" y="f300"/>
                  <a:pt x="f796" y="f300"/>
                  <a:pt x="f797" y="f300"/>
                </a:cubicBezTo>
                <a:cubicBezTo>
                  <a:pt x="f321" y="f301"/>
                  <a:pt x="f321" y="f301"/>
                  <a:pt x="f317" y="f280"/>
                </a:cubicBezTo>
                <a:cubicBezTo>
                  <a:pt x="f314" y="f280"/>
                  <a:pt x="f314" y="f280"/>
                  <a:pt x="f310" y="f280"/>
                </a:cubicBezTo>
                <a:cubicBezTo>
                  <a:pt x="f307" y="f283"/>
                  <a:pt x="f303" y="f804"/>
                  <a:pt x="f325" y="f804"/>
                </a:cubicBezTo>
                <a:cubicBezTo>
                  <a:pt x="f325" y="f804"/>
                  <a:pt x="f326" y="f804"/>
                  <a:pt x="f798" y="f803"/>
                </a:cubicBezTo>
                <a:cubicBezTo>
                  <a:pt x="f799" y="f803"/>
                  <a:pt x="f800" y="f802"/>
                  <a:pt x="f801" y="f802"/>
                </a:cubicBezTo>
                <a:cubicBezTo>
                  <a:pt x="f281" y="f803"/>
                  <a:pt x="f281" y="f803"/>
                  <a:pt x="f281" y="f803"/>
                </a:cubicBezTo>
                <a:cubicBezTo>
                  <a:pt x="f279" y="f803"/>
                  <a:pt x="f279" y="f803"/>
                  <a:pt x="f282" y="f804"/>
                </a:cubicBezTo>
                <a:cubicBezTo>
                  <a:pt x="f282" y="f804"/>
                  <a:pt x="f282" y="f283"/>
                  <a:pt x="f282" y="f283"/>
                </a:cubicBezTo>
                <a:cubicBezTo>
                  <a:pt x="f802" y="f283"/>
                  <a:pt x="f802" y="f804"/>
                  <a:pt x="f802" y="f283"/>
                </a:cubicBezTo>
                <a:cubicBezTo>
                  <a:pt x="f802" y="f283"/>
                  <a:pt x="f802" y="f283"/>
                  <a:pt x="f802" y="f280"/>
                </a:cubicBezTo>
                <a:cubicBezTo>
                  <a:pt x="f282" y="f280"/>
                  <a:pt x="f282" y="f280"/>
                  <a:pt x="f282" y="f301"/>
                </a:cubicBezTo>
                <a:cubicBezTo>
                  <a:pt x="f282" y="f301"/>
                  <a:pt x="f282" y="f301"/>
                  <a:pt x="f282" y="f300"/>
                </a:cubicBezTo>
                <a:cubicBezTo>
                  <a:pt x="f802" y="f300"/>
                  <a:pt x="f803" y="f300"/>
                  <a:pt x="f804" y="f300"/>
                </a:cubicBezTo>
                <a:cubicBezTo>
                  <a:pt x="f804" y="f301"/>
                  <a:pt x="f283" y="f301"/>
                  <a:pt x="f280" y="f301"/>
                </a:cubicBezTo>
                <a:cubicBezTo>
                  <a:pt x="f280" y="f301"/>
                  <a:pt x="f301" y="f280"/>
                  <a:pt x="f301" y="f280"/>
                </a:cubicBezTo>
                <a:cubicBezTo>
                  <a:pt x="f300" y="f280"/>
                  <a:pt x="f300" y="f283"/>
                  <a:pt x="f805" y="f283"/>
                </a:cubicBezTo>
                <a:cubicBezTo>
                  <a:pt x="f806" y="f283"/>
                  <a:pt x="f807" y="f283"/>
                  <a:pt x="f808" y="f283"/>
                </a:cubicBezTo>
                <a:cubicBezTo>
                  <a:pt x="f808" y="f804"/>
                  <a:pt x="f808" y="f804"/>
                  <a:pt x="f809" y="f804"/>
                </a:cubicBezTo>
                <a:cubicBezTo>
                  <a:pt x="f809" y="f804"/>
                  <a:pt x="f809" y="f804"/>
                  <a:pt x="f810" y="f804"/>
                </a:cubicBezTo>
                <a:cubicBezTo>
                  <a:pt x="f810" y="f283"/>
                  <a:pt x="f810" y="f283"/>
                  <a:pt x="f811" y="f283"/>
                </a:cubicBezTo>
                <a:cubicBezTo>
                  <a:pt x="f811" y="f283"/>
                  <a:pt x="f812" y="f283"/>
                  <a:pt x="f812" y="f283"/>
                </a:cubicBezTo>
                <a:cubicBezTo>
                  <a:pt x="f812" y="f280"/>
                  <a:pt x="f811" y="f280"/>
                  <a:pt x="f811" y="f280"/>
                </a:cubicBezTo>
                <a:close/>
                <a:moveTo>
                  <a:pt x="f1351" y="f1005"/>
                </a:moveTo>
                <a:cubicBezTo>
                  <a:pt x="f1351" y="f1005"/>
                  <a:pt x="f1351" y="f1005"/>
                  <a:pt x="f1351" y="f1005"/>
                </a:cubicBezTo>
                <a:cubicBezTo>
                  <a:pt x="f1351" y="f1005"/>
                  <a:pt x="f1352" y="f1005"/>
                  <a:pt x="f1352" y="f1005"/>
                </a:cubicBezTo>
                <a:cubicBezTo>
                  <a:pt x="f1352" y="f1005"/>
                  <a:pt x="f1352" y="f1006"/>
                  <a:pt x="f1351" y="f1006"/>
                </a:cubicBezTo>
                <a:cubicBezTo>
                  <a:pt x="f1351" y="f1006"/>
                  <a:pt x="f1351" y="f1006"/>
                  <a:pt x="f1351" y="f1005"/>
                </a:cubicBezTo>
                <a:cubicBezTo>
                  <a:pt x="f1351" y="f1005"/>
                  <a:pt x="f1351" y="f1005"/>
                  <a:pt x="f1351" y="f1005"/>
                </a:cubicBezTo>
                <a:close/>
                <a:moveTo>
                  <a:pt x="f1349" y="f1008"/>
                </a:moveTo>
                <a:cubicBezTo>
                  <a:pt x="f1349" y="f1008"/>
                  <a:pt x="f1350" y="f1009"/>
                  <a:pt x="f1350" y="f1009"/>
                </a:cubicBezTo>
                <a:cubicBezTo>
                  <a:pt x="f1351" y="f1009"/>
                  <a:pt x="f1351" y="f1008"/>
                  <a:pt x="f1351" y="f1008"/>
                </a:cubicBezTo>
                <a:cubicBezTo>
                  <a:pt x="f1351" y="f1008"/>
                  <a:pt x="f1352" y="f1007"/>
                  <a:pt x="f1352" y="f1007"/>
                </a:cubicBezTo>
                <a:cubicBezTo>
                  <a:pt x="f1351" y="f1008"/>
                  <a:pt x="f1352" y="f1010"/>
                  <a:pt x="f1353" y="f1010"/>
                </a:cubicBezTo>
                <a:cubicBezTo>
                  <a:pt x="f1353" y="f1010"/>
                  <a:pt x="f1353" y="f1011"/>
                  <a:pt x="f1353" y="f1011"/>
                </a:cubicBezTo>
                <a:cubicBezTo>
                  <a:pt x="f1515" y="f1011"/>
                  <a:pt x="f1515" y="f1010"/>
                  <a:pt x="f1515" y="f1010"/>
                </a:cubicBezTo>
                <a:cubicBezTo>
                  <a:pt x="f1515" y="f1010"/>
                  <a:pt x="f1515" y="f1011"/>
                  <a:pt x="f1515" y="f1012"/>
                </a:cubicBezTo>
                <a:cubicBezTo>
                  <a:pt x="f1353" y="f1012"/>
                  <a:pt x="f1515" y="f1011"/>
                  <a:pt x="f1353" y="f1011"/>
                </a:cubicBezTo>
                <a:cubicBezTo>
                  <a:pt x="f1353" y="f1011"/>
                  <a:pt x="f1353" y="f1011"/>
                  <a:pt x="f1353" y="f1011"/>
                </a:cubicBezTo>
                <a:cubicBezTo>
                  <a:pt x="f1352" y="f1011"/>
                  <a:pt x="f1352" y="f1011"/>
                  <a:pt x="f1351" y="f1010"/>
                </a:cubicBezTo>
                <a:cubicBezTo>
                  <a:pt x="f1351" y="f1010"/>
                  <a:pt x="f1351" y="f1010"/>
                  <a:pt x="f1350" y="f1009"/>
                </a:cubicBezTo>
                <a:cubicBezTo>
                  <a:pt x="f1350" y="f1009"/>
                  <a:pt x="f1349" y="f1008"/>
                  <a:pt x="f1349" y="f1008"/>
                </a:cubicBezTo>
                <a:close/>
                <a:moveTo>
                  <a:pt x="f1301" y="f1168"/>
                </a:moveTo>
                <a:cubicBezTo>
                  <a:pt x="f1302" y="f1168"/>
                  <a:pt x="f1302" y="f1168"/>
                  <a:pt x="f1302" y="f1169"/>
                </a:cubicBezTo>
                <a:cubicBezTo>
                  <a:pt x="f1302" y="f1169"/>
                  <a:pt x="f1302" y="f1169"/>
                  <a:pt x="f1301" y="f1169"/>
                </a:cubicBezTo>
                <a:cubicBezTo>
                  <a:pt x="f1301" y="f1168"/>
                  <a:pt x="f1300" y="f1169"/>
                  <a:pt x="f1300" y="f1168"/>
                </a:cubicBezTo>
                <a:cubicBezTo>
                  <a:pt x="f1300" y="f1168"/>
                  <a:pt x="f1301" y="f1168"/>
                  <a:pt x="f1301" y="f1168"/>
                </a:cubicBezTo>
                <a:close/>
                <a:moveTo>
                  <a:pt x="f1299" y="f1168"/>
                </a:moveTo>
                <a:cubicBezTo>
                  <a:pt x="f1299" y="f1168"/>
                  <a:pt x="f1300" y="f1169"/>
                  <a:pt x="f1300" y="f1169"/>
                </a:cubicBezTo>
                <a:cubicBezTo>
                  <a:pt x="f1300" y="f1170"/>
                  <a:pt x="f1299" y="f1170"/>
                  <a:pt x="f1299" y="f1170"/>
                </a:cubicBezTo>
                <a:cubicBezTo>
                  <a:pt x="f1299" y="f1170"/>
                  <a:pt x="f1299" y="f1170"/>
                  <a:pt x="f1299" y="f1169"/>
                </a:cubicBezTo>
                <a:cubicBezTo>
                  <a:pt x="f1299" y="f1169"/>
                  <a:pt x="f1299" y="f1168"/>
                  <a:pt x="f1299" y="f1168"/>
                </a:cubicBezTo>
                <a:close/>
                <a:moveTo>
                  <a:pt x="f1212" y="f887"/>
                </a:moveTo>
                <a:cubicBezTo>
                  <a:pt x="f1212" y="f887"/>
                  <a:pt x="f1212" y="f886"/>
                  <a:pt x="f1212" y="f886"/>
                </a:cubicBezTo>
                <a:cubicBezTo>
                  <a:pt x="f1213" y="f886"/>
                  <a:pt x="f1213" y="f887"/>
                  <a:pt x="f1213" y="f887"/>
                </a:cubicBezTo>
                <a:cubicBezTo>
                  <a:pt x="f1213" y="f887"/>
                  <a:pt x="f1214" y="f887"/>
                  <a:pt x="f1214" y="f887"/>
                </a:cubicBezTo>
                <a:cubicBezTo>
                  <a:pt x="f1215" y="f887"/>
                  <a:pt x="f1215" y="f887"/>
                  <a:pt x="f1282" y="f886"/>
                </a:cubicBezTo>
                <a:cubicBezTo>
                  <a:pt x="f1282" y="f885"/>
                  <a:pt x="f1216" y="f886"/>
                  <a:pt x="f1216" y="f885"/>
                </a:cubicBezTo>
                <a:cubicBezTo>
                  <a:pt x="f1281" y="f884"/>
                  <a:pt x="f1216" y="f883"/>
                  <a:pt x="f1281" y="f883"/>
                </a:cubicBezTo>
                <a:cubicBezTo>
                  <a:pt x="f1281" y="f883"/>
                  <a:pt x="f1281" y="f884"/>
                  <a:pt x="f1281" y="f884"/>
                </a:cubicBezTo>
                <a:cubicBezTo>
                  <a:pt x="f1281" y="f884"/>
                  <a:pt x="f1217" y="f884"/>
                  <a:pt x="f1217" y="f885"/>
                </a:cubicBezTo>
                <a:cubicBezTo>
                  <a:pt x="f1217" y="f885"/>
                  <a:pt x="f1217" y="f885"/>
                  <a:pt x="f1217" y="f885"/>
                </a:cubicBezTo>
                <a:cubicBezTo>
                  <a:pt x="f1281" y="f886"/>
                  <a:pt x="f1216" y="f886"/>
                  <a:pt x="f1216" y="f887"/>
                </a:cubicBezTo>
                <a:cubicBezTo>
                  <a:pt x="f1282" y="f887"/>
                  <a:pt x="f1282" y="f887"/>
                  <a:pt x="f1282" y="f888"/>
                </a:cubicBezTo>
                <a:cubicBezTo>
                  <a:pt x="f1282" y="f888"/>
                  <a:pt x="f1282" y="f888"/>
                  <a:pt x="f1282" y="f890"/>
                </a:cubicBezTo>
                <a:cubicBezTo>
                  <a:pt x="f1215" y="f889"/>
                  <a:pt x="f1215" y="f888"/>
                  <a:pt x="f1214" y="f888"/>
                </a:cubicBezTo>
                <a:cubicBezTo>
                  <a:pt x="f1214" y="f888"/>
                  <a:pt x="f1213" y="f888"/>
                  <a:pt x="f1212" y="f887"/>
                </a:cubicBezTo>
                <a:cubicBezTo>
                  <a:pt x="f1212" y="f887"/>
                  <a:pt x="f1211" y="f887"/>
                  <a:pt x="f1212" y="f887"/>
                </a:cubicBezTo>
                <a:close/>
                <a:moveTo>
                  <a:pt x="f1205" y="f870"/>
                </a:moveTo>
                <a:cubicBezTo>
                  <a:pt x="f1205" y="f870"/>
                  <a:pt x="f1206" y="f870"/>
                  <a:pt x="f1206" y="f870"/>
                </a:cubicBezTo>
                <a:cubicBezTo>
                  <a:pt x="f1208" y="f870"/>
                  <a:pt x="f1207" y="f854"/>
                  <a:pt x="f1206" y="f854"/>
                </a:cubicBezTo>
                <a:cubicBezTo>
                  <a:pt x="f1206" y="f854"/>
                  <a:pt x="f1206" y="f853"/>
                  <a:pt x="f1205" y="f853"/>
                </a:cubicBezTo>
                <a:cubicBezTo>
                  <a:pt x="f1205" y="f870"/>
                  <a:pt x="f1204" y="f870"/>
                  <a:pt x="f1204" y="f870"/>
                </a:cubicBezTo>
                <a:cubicBezTo>
                  <a:pt x="f1204" y="f852"/>
                  <a:pt x="f1205" y="f870"/>
                  <a:pt x="f1205" y="f870"/>
                </a:cubicBezTo>
                <a:close/>
                <a:moveTo>
                  <a:pt x="f1161" y="f814"/>
                </a:moveTo>
                <a:cubicBezTo>
                  <a:pt x="f1161" y="f815"/>
                  <a:pt x="f1161" y="f815"/>
                  <a:pt x="f1161" y="f815"/>
                </a:cubicBezTo>
                <a:cubicBezTo>
                  <a:pt x="f1161" y="f815"/>
                  <a:pt x="f1161" y="f815"/>
                  <a:pt x="f1161" y="f815"/>
                </a:cubicBezTo>
                <a:cubicBezTo>
                  <a:pt x="f1161" y="f299"/>
                  <a:pt x="f1161" y="f299"/>
                  <a:pt x="f1161" y="f299"/>
                </a:cubicBezTo>
                <a:cubicBezTo>
                  <a:pt x="f1161" y="f299"/>
                  <a:pt x="f1161" y="f815"/>
                  <a:pt x="f1161" y="f815"/>
                </a:cubicBezTo>
                <a:cubicBezTo>
                  <a:pt x="f1161" y="f815"/>
                  <a:pt x="f1161" y="f814"/>
                  <a:pt x="f1161" y="f814"/>
                </a:cubicBezTo>
                <a:cubicBezTo>
                  <a:pt x="f1161" y="f814"/>
                  <a:pt x="f1161" y="f814"/>
                  <a:pt x="f1161" y="f814"/>
                </a:cubicBezTo>
                <a:cubicBezTo>
                  <a:pt x="f1162" y="f813"/>
                  <a:pt x="f1162" y="f814"/>
                  <a:pt x="f1161" y="f814"/>
                </a:cubicBezTo>
                <a:close/>
                <a:moveTo>
                  <a:pt x="f1117" y="f1125"/>
                </a:moveTo>
                <a:cubicBezTo>
                  <a:pt x="f1107" y="f1125"/>
                  <a:pt x="f1107" y="f1125"/>
                  <a:pt x="f1107" y="f1124"/>
                </a:cubicBezTo>
                <a:cubicBezTo>
                  <a:pt x="f1117" y="f1124"/>
                  <a:pt x="f1107" y="f1123"/>
                  <a:pt x="f1107" y="f1123"/>
                </a:cubicBezTo>
                <a:cubicBezTo>
                  <a:pt x="f1107" y="f1122"/>
                  <a:pt x="f1108" y="f1122"/>
                  <a:pt x="f1108" y="f1121"/>
                </a:cubicBezTo>
                <a:cubicBezTo>
                  <a:pt x="f1108" y="f1120"/>
                  <a:pt x="f1108" y="f1120"/>
                  <a:pt x="f1108" y="f1120"/>
                </a:cubicBezTo>
                <a:cubicBezTo>
                  <a:pt x="f1108" y="f1119"/>
                  <a:pt x="f1108" y="f1119"/>
                  <a:pt x="f1109" y="f1119"/>
                </a:cubicBezTo>
                <a:cubicBezTo>
                  <a:pt x="f1109" y="f1119"/>
                  <a:pt x="f1110" y="f1119"/>
                  <a:pt x="f1110" y="f1119"/>
                </a:cubicBezTo>
                <a:cubicBezTo>
                  <a:pt x="f1110" y="f1119"/>
                  <a:pt x="f1111" y="f1120"/>
                  <a:pt x="f1111" y="f1119"/>
                </a:cubicBezTo>
                <a:cubicBezTo>
                  <a:pt x="f1111" y="f1119"/>
                  <a:pt x="f1112" y="f1119"/>
                  <a:pt x="f1112" y="f1118"/>
                </a:cubicBezTo>
                <a:cubicBezTo>
                  <a:pt x="f1113" y="f1118"/>
                  <a:pt x="f1112" y="f1116"/>
                  <a:pt x="f1113" y="f1115"/>
                </a:cubicBezTo>
                <a:cubicBezTo>
                  <a:pt x="f1113" y="f1115"/>
                  <a:pt x="f1113" y="f1115"/>
                  <a:pt x="f1113" y="f1114"/>
                </a:cubicBezTo>
                <a:cubicBezTo>
                  <a:pt x="f1113" y="f1114"/>
                  <a:pt x="f1113" y="f1114"/>
                  <a:pt x="f1112" y="f1114"/>
                </a:cubicBezTo>
                <a:cubicBezTo>
                  <a:pt x="f1112" y="f1114"/>
                  <a:pt x="f1112" y="f1114"/>
                  <a:pt x="f1111" y="f1114"/>
                </a:cubicBezTo>
                <a:cubicBezTo>
                  <a:pt x="f1111" y="f1114"/>
                  <a:pt x="f1110" y="f1114"/>
                  <a:pt x="f1110" y="f1114"/>
                </a:cubicBezTo>
                <a:cubicBezTo>
                  <a:pt x="f1110" y="f1115"/>
                  <a:pt x="f1109" y="f1115"/>
                  <a:pt x="f1109" y="f1115"/>
                </a:cubicBezTo>
                <a:cubicBezTo>
                  <a:pt x="f1109" y="f1114"/>
                  <a:pt x="f1109" y="f1114"/>
                  <a:pt x="f1109" y="f1113"/>
                </a:cubicBezTo>
                <a:cubicBezTo>
                  <a:pt x="f1109" y="f1113"/>
                  <a:pt x="f1109" y="f1113"/>
                  <a:pt x="f1109" y="f1112"/>
                </a:cubicBezTo>
                <a:cubicBezTo>
                  <a:pt x="f1109" y="f1112"/>
                  <a:pt x="f1110" y="f1112"/>
                  <a:pt x="f1110" y="f1112"/>
                </a:cubicBezTo>
                <a:cubicBezTo>
                  <a:pt x="f1110" y="f1112"/>
                  <a:pt x="f1111" y="f1112"/>
                  <a:pt x="f1111" y="f1112"/>
                </a:cubicBezTo>
                <a:cubicBezTo>
                  <a:pt x="f1112" y="f1111"/>
                  <a:pt x="f1112" y="f1111"/>
                  <a:pt x="f1112" y="f1111"/>
                </a:cubicBezTo>
                <a:cubicBezTo>
                  <a:pt x="f1113" y="f1111"/>
                  <a:pt x="f1113" y="f1111"/>
                  <a:pt x="f1114" y="f1111"/>
                </a:cubicBezTo>
                <a:cubicBezTo>
                  <a:pt x="f1114" y="f1111"/>
                  <a:pt x="f1114" y="f1112"/>
                  <a:pt x="f1115" y="f1112"/>
                </a:cubicBezTo>
                <a:cubicBezTo>
                  <a:pt x="f1115" y="f1112"/>
                  <a:pt x="f1115" y="f1112"/>
                  <a:pt x="f1116" y="f1112"/>
                </a:cubicBezTo>
                <a:cubicBezTo>
                  <a:pt x="f1116" y="f1112"/>
                  <a:pt x="f1116" y="f1111"/>
                  <a:pt x="f1118" y="f1111"/>
                </a:cubicBezTo>
                <a:cubicBezTo>
                  <a:pt x="f1119" y="f1110"/>
                  <a:pt x="f1120" y="f1113"/>
                  <a:pt x="f1121" y="f1113"/>
                </a:cubicBezTo>
                <a:cubicBezTo>
                  <a:pt x="f1123" y="f1114"/>
                  <a:pt x="f1124" y="f1114"/>
                  <a:pt x="f1125" y="f1114"/>
                </a:cubicBezTo>
                <a:cubicBezTo>
                  <a:pt x="f1127" y="f1114"/>
                  <a:pt x="f1128" y="f1114"/>
                  <a:pt x="f1130" y="f1114"/>
                </a:cubicBezTo>
                <a:cubicBezTo>
                  <a:pt x="f1130" y="f1114"/>
                  <a:pt x="f1132" y="f1114"/>
                  <a:pt x="f1132" y="f1113"/>
                </a:cubicBezTo>
                <a:cubicBezTo>
                  <a:pt x="f1132" y="f1113"/>
                  <a:pt x="f1131" y="f1113"/>
                  <a:pt x="f1131" y="f1112"/>
                </a:cubicBezTo>
                <a:cubicBezTo>
                  <a:pt x="f1131" y="f1112"/>
                  <a:pt x="f1132" y="f1112"/>
                  <a:pt x="f1132" y="f1111"/>
                </a:cubicBezTo>
                <a:cubicBezTo>
                  <a:pt x="f1132" y="f1111"/>
                  <a:pt x="f1133" y="f1111"/>
                  <a:pt x="f1133" y="f1111"/>
                </a:cubicBezTo>
                <a:cubicBezTo>
                  <a:pt x="f1133" y="f1111"/>
                  <a:pt x="f1133" y="f1111"/>
                  <a:pt x="f1134" y="f1111"/>
                </a:cubicBezTo>
                <a:cubicBezTo>
                  <a:pt x="f1134" y="f1110"/>
                  <a:pt x="f1135" y="f1110"/>
                  <a:pt x="f1135" y="f1111"/>
                </a:cubicBezTo>
                <a:cubicBezTo>
                  <a:pt x="f1136" y="f1110"/>
                  <a:pt x="f1135" y="f1109"/>
                  <a:pt x="f1134" y="f1109"/>
                </a:cubicBezTo>
                <a:cubicBezTo>
                  <a:pt x="f1134" y="f1109"/>
                  <a:pt x="f1133" y="f1108"/>
                  <a:pt x="f1132" y="f1108"/>
                </a:cubicBezTo>
                <a:cubicBezTo>
                  <a:pt x="f1132" y="f1108"/>
                  <a:pt x="f1131" y="f1108"/>
                  <a:pt x="f1131" y="f1108"/>
                </a:cubicBezTo>
                <a:cubicBezTo>
                  <a:pt x="f1131" y="f1107"/>
                  <a:pt x="f1130" y="f1107"/>
                  <a:pt x="f1130" y="f1107"/>
                </a:cubicBezTo>
                <a:cubicBezTo>
                  <a:pt x="f1130" y="f1117"/>
                  <a:pt x="f1129" y="f1106"/>
                  <a:pt x="f1129" y="f1106"/>
                </a:cubicBezTo>
                <a:cubicBezTo>
                  <a:pt x="f1129" y="f1106"/>
                  <a:pt x="f1130" y="f1106"/>
                  <a:pt x="f1131" y="f1106"/>
                </a:cubicBezTo>
                <a:cubicBezTo>
                  <a:pt x="f1131" y="f1106"/>
                  <a:pt x="f1132" y="f1106"/>
                  <a:pt x="f1133" y="f1106"/>
                </a:cubicBezTo>
                <a:cubicBezTo>
                  <a:pt x="f1133" y="f1106"/>
                  <a:pt x="f1134" y="f1106"/>
                  <a:pt x="f1134" y="f1106"/>
                </a:cubicBezTo>
                <a:cubicBezTo>
                  <a:pt x="f1135" y="f1105"/>
                  <a:pt x="f1136" y="f1104"/>
                  <a:pt x="f1137" y="f1103"/>
                </a:cubicBezTo>
                <a:cubicBezTo>
                  <a:pt x="f1138" y="f1102"/>
                  <a:pt x="f1139" y="f1102"/>
                  <a:pt x="f1192" y="f1102"/>
                </a:cubicBezTo>
                <a:cubicBezTo>
                  <a:pt x="f1140" y="f1101"/>
                  <a:pt x="f1191" y="f1100"/>
                  <a:pt x="f1141" y="f1099"/>
                </a:cubicBezTo>
                <a:cubicBezTo>
                  <a:pt x="f1142" y="f1099"/>
                  <a:pt x="f1190" y="f1097"/>
                  <a:pt x="f1144" y="f1097"/>
                </a:cubicBezTo>
                <a:cubicBezTo>
                  <a:pt x="f1144" y="f1096"/>
                  <a:pt x="f1145" y="f1096"/>
                  <a:pt x="f1145" y="f1096"/>
                </a:cubicBezTo>
                <a:cubicBezTo>
                  <a:pt x="f1145" y="f1097"/>
                  <a:pt x="f1146" y="f1097"/>
                  <a:pt x="f1146" y="f1097"/>
                </a:cubicBezTo>
                <a:cubicBezTo>
                  <a:pt x="f1147" y="f1097"/>
                  <a:pt x="f1148" y="f1097"/>
                  <a:pt x="f1147" y="f1098"/>
                </a:cubicBezTo>
                <a:cubicBezTo>
                  <a:pt x="f1147" y="f1099"/>
                  <a:pt x="f1147" y="f1099"/>
                  <a:pt x="f1146" y="f1099"/>
                </a:cubicBezTo>
                <a:cubicBezTo>
                  <a:pt x="f1146" y="f1099"/>
                  <a:pt x="f1146" y="f1099"/>
                  <a:pt x="f1145" y="f1099"/>
                </a:cubicBezTo>
                <a:cubicBezTo>
                  <a:pt x="f1145" y="f1099"/>
                  <a:pt x="f1144" y="f1099"/>
                  <a:pt x="f1144" y="f1099"/>
                </a:cubicBezTo>
                <a:cubicBezTo>
                  <a:pt x="f1144" y="f1100"/>
                  <a:pt x="f1143" y="f1100"/>
                  <a:pt x="f1143" y="f1100"/>
                </a:cubicBezTo>
                <a:cubicBezTo>
                  <a:pt x="f1190" y="f1100"/>
                  <a:pt x="f1190" y="f1100"/>
                  <a:pt x="f1190" y="f1101"/>
                </a:cubicBezTo>
                <a:cubicBezTo>
                  <a:pt x="f1190" y="f1102"/>
                  <a:pt x="f1190" y="f1102"/>
                  <a:pt x="f1142" y="f1102"/>
                </a:cubicBezTo>
                <a:cubicBezTo>
                  <a:pt x="f1142" y="f1103"/>
                  <a:pt x="f1141" y="f1103"/>
                  <a:pt x="f1191" y="f1103"/>
                </a:cubicBezTo>
                <a:cubicBezTo>
                  <a:pt x="f1140" y="f1103"/>
                  <a:pt x="f1140" y="f1104"/>
                  <a:pt x="f1192" y="f1104"/>
                </a:cubicBezTo>
                <a:cubicBezTo>
                  <a:pt x="f1192" y="f1105"/>
                  <a:pt x="f1139" y="f1106"/>
                  <a:pt x="f1283" y="f1117"/>
                </a:cubicBezTo>
                <a:cubicBezTo>
                  <a:pt x="f1283" y="f1117"/>
                  <a:pt x="f1283" y="f1107"/>
                  <a:pt x="f1283" y="f1108"/>
                </a:cubicBezTo>
                <a:cubicBezTo>
                  <a:pt x="f1283" y="f1108"/>
                  <a:pt x="f1283" y="f1109"/>
                  <a:pt x="f1283" y="f1109"/>
                </a:cubicBezTo>
                <a:cubicBezTo>
                  <a:pt x="f1283" y="f1110"/>
                  <a:pt x="f1283" y="f1110"/>
                  <a:pt x="f1139" y="f1110"/>
                </a:cubicBezTo>
                <a:cubicBezTo>
                  <a:pt x="f1139" y="f1110"/>
                  <a:pt x="f1192" y="f1110"/>
                  <a:pt x="f1192" y="f1110"/>
                </a:cubicBezTo>
                <a:cubicBezTo>
                  <a:pt x="f1191" y="f1110"/>
                  <a:pt x="f1141" y="f1110"/>
                  <a:pt x="f1142" y="f1110"/>
                </a:cubicBezTo>
                <a:cubicBezTo>
                  <a:pt x="f1190" y="f1110"/>
                  <a:pt x="f1190" y="f1109"/>
                  <a:pt x="f1143" y="f1108"/>
                </a:cubicBezTo>
                <a:cubicBezTo>
                  <a:pt x="f1144" y="f1108"/>
                  <a:pt x="f1145" y="f1107"/>
                  <a:pt x="f1146" y="f1107"/>
                </a:cubicBezTo>
                <a:cubicBezTo>
                  <a:pt x="f1147" y="f1117"/>
                  <a:pt x="f1147" y="f1107"/>
                  <a:pt x="f1148" y="f1117"/>
                </a:cubicBezTo>
                <a:cubicBezTo>
                  <a:pt x="f1148" y="f1117"/>
                  <a:pt x="f1148" y="f1106"/>
                  <a:pt x="f1148" y="f1106"/>
                </a:cubicBezTo>
                <a:cubicBezTo>
                  <a:pt x="f1148" y="f1105"/>
                  <a:pt x="f1148" y="f1105"/>
                  <a:pt x="f1189" y="f1105"/>
                </a:cubicBezTo>
                <a:cubicBezTo>
                  <a:pt x="f1189" y="f1105"/>
                  <a:pt x="f1189" y="f1105"/>
                  <a:pt x="f1189" y="f1104"/>
                </a:cubicBezTo>
                <a:cubicBezTo>
                  <a:pt x="f1189" y="f1104"/>
                  <a:pt x="f1189" y="f1104"/>
                  <a:pt x="f1189" y="f1103"/>
                </a:cubicBezTo>
                <a:cubicBezTo>
                  <a:pt x="f1189" y="f1102"/>
                  <a:pt x="f1149" y="f1102"/>
                  <a:pt x="f1150" y="f1102"/>
                </a:cubicBezTo>
                <a:cubicBezTo>
                  <a:pt x="f1150" y="f1101"/>
                  <a:pt x="f1151" y="f1100"/>
                  <a:pt x="f1152" y="f1100"/>
                </a:cubicBezTo>
                <a:cubicBezTo>
                  <a:pt x="f1154" y="f1099"/>
                  <a:pt x="f1155" y="f1100"/>
                  <a:pt x="f1157" y="f1100"/>
                </a:cubicBezTo>
                <a:cubicBezTo>
                  <a:pt x="f1158" y="f1100"/>
                  <a:pt x="f1159" y="f1100"/>
                  <a:pt x="f2" y="f1100"/>
                </a:cubicBezTo>
                <a:cubicBezTo>
                  <a:pt x="f1161" y="f1101"/>
                  <a:pt x="f1162" y="f1101"/>
                  <a:pt x="f1188" y="f1101"/>
                </a:cubicBezTo>
                <a:cubicBezTo>
                  <a:pt x="f1163" y="f1101"/>
                  <a:pt x="f1164" y="f1101"/>
                  <a:pt x="f1165" y="f1101"/>
                </a:cubicBezTo>
                <a:cubicBezTo>
                  <a:pt x="f1165" y="f1102"/>
                  <a:pt x="f1166" y="f1102"/>
                  <a:pt x="f1167" y="f1102"/>
                </a:cubicBezTo>
                <a:cubicBezTo>
                  <a:pt x="f1167" y="f1102"/>
                  <a:pt x="f1168" y="f1103"/>
                  <a:pt x="f1168" y="f1103"/>
                </a:cubicBezTo>
                <a:cubicBezTo>
                  <a:pt x="f1168" y="f1104"/>
                  <a:pt x="f1167" y="f1103"/>
                  <a:pt x="f1167" y="f1103"/>
                </a:cubicBezTo>
                <a:cubicBezTo>
                  <a:pt x="f1166" y="f1103"/>
                  <a:pt x="f1165" y="f1104"/>
                  <a:pt x="f1164" y="f1104"/>
                </a:cubicBezTo>
                <a:cubicBezTo>
                  <a:pt x="f1163" y="f1104"/>
                  <a:pt x="f1163" y="f1104"/>
                  <a:pt x="f1188" y="f1104"/>
                </a:cubicBezTo>
                <a:cubicBezTo>
                  <a:pt x="f1162" y="f1104"/>
                  <a:pt x="f1162" y="f1105"/>
                  <a:pt x="f1161" y="f1105"/>
                </a:cubicBezTo>
                <a:cubicBezTo>
                  <a:pt x="f2" y="f1106"/>
                  <a:pt x="f1160" y="f1106"/>
                  <a:pt x="f2" y="f1117"/>
                </a:cubicBezTo>
                <a:cubicBezTo>
                  <a:pt x="f1161" y="f1107"/>
                  <a:pt x="f1162" y="f1107"/>
                  <a:pt x="f1161" y="f1108"/>
                </a:cubicBezTo>
                <a:cubicBezTo>
                  <a:pt x="f1161" y="f1109"/>
                  <a:pt x="f1161" y="f1109"/>
                  <a:pt x="f2" y="f1109"/>
                </a:cubicBezTo>
                <a:cubicBezTo>
                  <a:pt x="f2" y="f1109"/>
                  <a:pt x="f2" y="f1109"/>
                  <a:pt x="f1160" y="f1110"/>
                </a:cubicBezTo>
                <a:cubicBezTo>
                  <a:pt x="f1159" y="f1111"/>
                  <a:pt x="f1157" y="f1110"/>
                  <a:pt x="f1156" y="f1110"/>
                </a:cubicBezTo>
                <a:cubicBezTo>
                  <a:pt x="f1156" y="f1111"/>
                  <a:pt x="f1156" y="f1111"/>
                  <a:pt x="f1156" y="f1111"/>
                </a:cubicBezTo>
                <a:cubicBezTo>
                  <a:pt x="f1156" y="f1111"/>
                  <a:pt x="f1156" y="f1111"/>
                  <a:pt x="f1156" y="f1111"/>
                </a:cubicBezTo>
                <a:cubicBezTo>
                  <a:pt x="f1155" y="f1112"/>
                  <a:pt x="f1155" y="f1112"/>
                  <a:pt x="f1155" y="f1112"/>
                </a:cubicBezTo>
                <a:cubicBezTo>
                  <a:pt x="f1156" y="f1113"/>
                  <a:pt x="f1156" y="f1113"/>
                  <a:pt x="f1156" y="f1113"/>
                </a:cubicBezTo>
                <a:cubicBezTo>
                  <a:pt x="f1156" y="f1114"/>
                  <a:pt x="f1156" y="f1114"/>
                  <a:pt x="f1157" y="f1114"/>
                </a:cubicBezTo>
                <a:cubicBezTo>
                  <a:pt x="f1157" y="f1115"/>
                  <a:pt x="f1158" y="f1115"/>
                  <a:pt x="f1159" y="f1116"/>
                </a:cubicBezTo>
                <a:cubicBezTo>
                  <a:pt x="f1160" y="f1116"/>
                  <a:pt x="f2" y="f1116"/>
                  <a:pt x="f2" y="f1118"/>
                </a:cubicBezTo>
                <a:cubicBezTo>
                  <a:pt x="f1160" y="f1118"/>
                  <a:pt x="f1160" y="f1118"/>
                  <a:pt x="f1159" y="f1118"/>
                </a:cubicBezTo>
                <a:cubicBezTo>
                  <a:pt x="f1159" y="f1118"/>
                  <a:pt x="f1159" y="f1118"/>
                  <a:pt x="f1158" y="f1118"/>
                </a:cubicBezTo>
                <a:cubicBezTo>
                  <a:pt x="f1158" y="f1119"/>
                  <a:pt x="f1157" y="f1119"/>
                  <a:pt x="f1156" y="f1119"/>
                </a:cubicBezTo>
                <a:cubicBezTo>
                  <a:pt x="f1155" y="f1118"/>
                  <a:pt x="f1154" y="f1118"/>
                  <a:pt x="f1153" y="f1118"/>
                </a:cubicBezTo>
                <a:cubicBezTo>
                  <a:pt x="f1153" y="f1118"/>
                  <a:pt x="f1152" y="f1118"/>
                  <a:pt x="f1151" y="f1116"/>
                </a:cubicBezTo>
                <a:cubicBezTo>
                  <a:pt x="f1151" y="f1116"/>
                  <a:pt x="f1150" y="f1116"/>
                  <a:pt x="f1150" y="f1116"/>
                </a:cubicBezTo>
                <a:cubicBezTo>
                  <a:pt x="f1150" y="f1116"/>
                  <a:pt x="f1150" y="f1116"/>
                  <a:pt x="f1149" y="f1116"/>
                </a:cubicBezTo>
                <a:cubicBezTo>
                  <a:pt x="f1189" y="f1115"/>
                  <a:pt x="f1147" y="f1116"/>
                  <a:pt x="f1146" y="f1118"/>
                </a:cubicBezTo>
                <a:cubicBezTo>
                  <a:pt x="f1145" y="f1118"/>
                  <a:pt x="f1144" y="f1119"/>
                  <a:pt x="f1145" y="f1120"/>
                </a:cubicBezTo>
                <a:cubicBezTo>
                  <a:pt x="f1145" y="f1120"/>
                  <a:pt x="f1146" y="f1120"/>
                  <a:pt x="f1146" y="f1120"/>
                </a:cubicBezTo>
                <a:cubicBezTo>
                  <a:pt x="f1146" y="f1120"/>
                  <a:pt x="f1147" y="f1120"/>
                  <a:pt x="f1147" y="f1121"/>
                </a:cubicBezTo>
                <a:cubicBezTo>
                  <a:pt x="f1148" y="f1122"/>
                  <a:pt x="f1189" y="f1122"/>
                  <a:pt x="f1149" y="f1122"/>
                </a:cubicBezTo>
                <a:cubicBezTo>
                  <a:pt x="f1149" y="f1122"/>
                  <a:pt x="f1150" y="f1123"/>
                  <a:pt x="f1150" y="f1123"/>
                </a:cubicBezTo>
                <a:cubicBezTo>
                  <a:pt x="f1151" y="f1123"/>
                  <a:pt x="f1151" y="f1123"/>
                  <a:pt x="f1152" y="f1124"/>
                </a:cubicBezTo>
                <a:cubicBezTo>
                  <a:pt x="f1153" y="f1124"/>
                  <a:pt x="f1154" y="f1124"/>
                  <a:pt x="f1155" y="f1124"/>
                </a:cubicBezTo>
                <a:cubicBezTo>
                  <a:pt x="f1156" y="f1124"/>
                  <a:pt x="f1157" y="f1124"/>
                  <a:pt x="f1158" y="f1124"/>
                </a:cubicBezTo>
                <a:cubicBezTo>
                  <a:pt x="f1160" y="f1124"/>
                  <a:pt x="f2" y="f1124"/>
                  <a:pt x="f1161" y="f1124"/>
                </a:cubicBezTo>
                <a:cubicBezTo>
                  <a:pt x="f1162" y="f1124"/>
                  <a:pt x="f1162" y="f1124"/>
                  <a:pt x="f1162" y="f1124"/>
                </a:cubicBezTo>
                <a:cubicBezTo>
                  <a:pt x="f1188" y="f1124"/>
                  <a:pt x="f1188" y="f1124"/>
                  <a:pt x="f1163" y="f1124"/>
                </a:cubicBezTo>
                <a:cubicBezTo>
                  <a:pt x="f1163" y="f1123"/>
                  <a:pt x="f1163" y="f1123"/>
                  <a:pt x="f1188" y="f1123"/>
                </a:cubicBezTo>
                <a:cubicBezTo>
                  <a:pt x="f1188" y="f1123"/>
                  <a:pt x="f1162" y="f1123"/>
                  <a:pt x="f1162" y="f1122"/>
                </a:cubicBezTo>
                <a:cubicBezTo>
                  <a:pt x="f1162" y="f1122"/>
                  <a:pt x="f1162" y="f1121"/>
                  <a:pt x="f1188" y="f1121"/>
                </a:cubicBezTo>
                <a:cubicBezTo>
                  <a:pt x="f1188" y="f1121"/>
                  <a:pt x="f1188" y="f1121"/>
                  <a:pt x="f1163" y="f1121"/>
                </a:cubicBezTo>
                <a:cubicBezTo>
                  <a:pt x="f1163" y="f1121"/>
                  <a:pt x="f1164" y="f1121"/>
                  <a:pt x="f1165" y="f1121"/>
                </a:cubicBezTo>
                <a:cubicBezTo>
                  <a:pt x="f1165" y="f1122"/>
                  <a:pt x="f1166" y="f1122"/>
                  <a:pt x="f1167" y="f1122"/>
                </a:cubicBezTo>
                <a:cubicBezTo>
                  <a:pt x="f1168" y="f1122"/>
                  <a:pt x="f1169" y="f1121"/>
                  <a:pt x="f1170" y="f1121"/>
                </a:cubicBezTo>
                <a:cubicBezTo>
                  <a:pt x="f1170" y="f1121"/>
                  <a:pt x="f1171" y="f1121"/>
                  <a:pt x="f1187" y="f1121"/>
                </a:cubicBezTo>
                <a:cubicBezTo>
                  <a:pt x="f1187" y="f1121"/>
                  <a:pt x="f1172" y="f1122"/>
                  <a:pt x="f1172" y="f1122"/>
                </a:cubicBezTo>
                <a:cubicBezTo>
                  <a:pt x="f1173" y="f1122"/>
                  <a:pt x="f1174" y="f1122"/>
                  <a:pt x="f1175" y="f1122"/>
                </a:cubicBezTo>
                <a:cubicBezTo>
                  <a:pt x="f1176" y="f1122"/>
                  <a:pt x="f1177" y="f1122"/>
                  <a:pt x="f1178" y="f1122"/>
                </a:cubicBezTo>
                <a:cubicBezTo>
                  <a:pt x="f1178" y="f1122"/>
                  <a:pt x="f1179" y="f1122"/>
                  <a:pt x="f1179" y="f1122"/>
                </a:cubicBezTo>
                <a:cubicBezTo>
                  <a:pt x="f1179" y="f1121"/>
                  <a:pt x="f1179" y="f1121"/>
                  <a:pt x="f1179" y="f1121"/>
                </a:cubicBezTo>
                <a:cubicBezTo>
                  <a:pt x="f1179" y="f1120"/>
                  <a:pt x="f1179" y="f1120"/>
                  <a:pt x="f1180" y="f1120"/>
                </a:cubicBezTo>
                <a:cubicBezTo>
                  <a:pt x="f1180" y="f1120"/>
                  <a:pt x="f1181" y="f1119"/>
                  <a:pt x="f1181" y="f1119"/>
                </a:cubicBezTo>
                <a:cubicBezTo>
                  <a:pt x="f1181" y="f1118"/>
                  <a:pt x="f1181" y="f1118"/>
                  <a:pt x="f1182" y="f1116"/>
                </a:cubicBezTo>
                <a:cubicBezTo>
                  <a:pt x="f1182" y="f1116"/>
                  <a:pt x="f1182" y="f1118"/>
                  <a:pt x="f1182" y="f1118"/>
                </a:cubicBezTo>
                <a:cubicBezTo>
                  <a:pt x="f1183" y="f1118"/>
                  <a:pt x="f1183" y="f1118"/>
                  <a:pt x="f1183" y="f1119"/>
                </a:cubicBezTo>
                <a:cubicBezTo>
                  <a:pt x="f1183" y="f1119"/>
                  <a:pt x="f1183" y="f1119"/>
                  <a:pt x="f1184" y="f1120"/>
                </a:cubicBezTo>
                <a:cubicBezTo>
                  <a:pt x="f1184" y="f1120"/>
                  <a:pt x="f1184" y="f1120"/>
                  <a:pt x="f1184" y="f1121"/>
                </a:cubicBezTo>
                <a:cubicBezTo>
                  <a:pt x="f1185" y="f1121"/>
                  <a:pt x="f1185" y="f1122"/>
                  <a:pt x="f1184" y="f1123"/>
                </a:cubicBezTo>
                <a:cubicBezTo>
                  <a:pt x="f1184" y="f1123"/>
                  <a:pt x="f1184" y="f1124"/>
                  <a:pt x="f1183" y="f1124"/>
                </a:cubicBezTo>
                <a:cubicBezTo>
                  <a:pt x="f1183" y="f1124"/>
                  <a:pt x="f1183" y="f1123"/>
                  <a:pt x="f1182" y="f1123"/>
                </a:cubicBezTo>
                <a:cubicBezTo>
                  <a:pt x="f1181" y="f1123"/>
                  <a:pt x="f1181" y="f1124"/>
                  <a:pt x="f1180" y="f1124"/>
                </a:cubicBezTo>
                <a:cubicBezTo>
                  <a:pt x="f1180" y="f1124"/>
                  <a:pt x="f1179" y="f1124"/>
                  <a:pt x="f1179" y="f1124"/>
                </a:cubicBezTo>
                <a:cubicBezTo>
                  <a:pt x="f1179" y="f1123"/>
                  <a:pt x="f1178" y="f1123"/>
                  <a:pt x="f1178" y="f1124"/>
                </a:cubicBezTo>
                <a:cubicBezTo>
                  <a:pt x="f1177" y="f1124"/>
                  <a:pt x="f1177" y="f1124"/>
                  <a:pt x="f1176" y="f1125"/>
                </a:cubicBezTo>
                <a:cubicBezTo>
                  <a:pt x="f1175" y="f1125"/>
                  <a:pt x="f1175" y="f1125"/>
                  <a:pt x="f1174" y="f1125"/>
                </a:cubicBezTo>
                <a:cubicBezTo>
                  <a:pt x="f1174" y="f1125"/>
                  <a:pt x="f1174" y="f1125"/>
                  <a:pt x="f1173" y="f1125"/>
                </a:cubicBezTo>
                <a:cubicBezTo>
                  <a:pt x="f1173" y="f1124"/>
                  <a:pt x="f1173" y="f1124"/>
                  <a:pt x="f1172" y="f1124"/>
                </a:cubicBezTo>
                <a:cubicBezTo>
                  <a:pt x="f1187" y="f1125"/>
                  <a:pt x="f1187" y="f1125"/>
                  <a:pt x="f1171" y="f1125"/>
                </a:cubicBezTo>
                <a:cubicBezTo>
                  <a:pt x="f1171" y="f1126"/>
                  <a:pt x="f1170" y="f1126"/>
                  <a:pt x="f1169" y="f1126"/>
                </a:cubicBezTo>
                <a:cubicBezTo>
                  <a:pt x="f1169" y="f1126"/>
                  <a:pt x="f1168" y="f1126"/>
                  <a:pt x="f1167" y="f1126"/>
                </a:cubicBezTo>
                <a:cubicBezTo>
                  <a:pt x="f1166" y="f1127"/>
                  <a:pt x="f1165" y="f1127"/>
                  <a:pt x="f1164" y="f1128"/>
                </a:cubicBezTo>
                <a:cubicBezTo>
                  <a:pt x="f1163" y="f1128"/>
                  <a:pt x="f1188" y="f1127"/>
                  <a:pt x="f1162" y="f1128"/>
                </a:cubicBezTo>
                <a:cubicBezTo>
                  <a:pt x="f1162" y="f1128"/>
                  <a:pt x="f1162" y="f1129"/>
                  <a:pt x="f1161" y="f1129"/>
                </a:cubicBezTo>
                <a:cubicBezTo>
                  <a:pt x="f1161" y="f1129"/>
                  <a:pt x="f2" y="f1129"/>
                  <a:pt x="f2" y="f1129"/>
                </a:cubicBezTo>
                <a:cubicBezTo>
                  <a:pt x="f1160" y="f1129"/>
                  <a:pt x="f1160" y="f1129"/>
                  <a:pt x="f1159" y="f1129"/>
                </a:cubicBezTo>
                <a:cubicBezTo>
                  <a:pt x="f1159" y="f1129"/>
                  <a:pt x="f1159" y="f1129"/>
                  <a:pt x="f1158" y="f1129"/>
                </a:cubicBezTo>
                <a:cubicBezTo>
                  <a:pt x="f1158" y="f1129"/>
                  <a:pt x="f1157" y="f1129"/>
                  <a:pt x="f1157" y="f1129"/>
                </a:cubicBezTo>
                <a:cubicBezTo>
                  <a:pt x="f1156" y="f1129"/>
                  <a:pt x="f1156" y="f1129"/>
                  <a:pt x="f1155" y="f1129"/>
                </a:cubicBezTo>
                <a:cubicBezTo>
                  <a:pt x="f1155" y="f1130"/>
                  <a:pt x="f1155" y="f1130"/>
                  <a:pt x="f1154" y="f1130"/>
                </a:cubicBezTo>
                <a:cubicBezTo>
                  <a:pt x="f1153" y="f1130"/>
                  <a:pt x="f1153" y="f1130"/>
                  <a:pt x="f1152" y="f1130"/>
                </a:cubicBezTo>
                <a:cubicBezTo>
                  <a:pt x="f1151" y="f1130"/>
                  <a:pt x="f1150" y="f1131"/>
                  <a:pt x="f1189" y="f1131"/>
                </a:cubicBezTo>
                <a:cubicBezTo>
                  <a:pt x="f1189" y="f1131"/>
                  <a:pt x="f1148" y="f1131"/>
                  <a:pt x="f1148" y="f1132"/>
                </a:cubicBezTo>
                <a:cubicBezTo>
                  <a:pt x="f1147" y="f1132"/>
                  <a:pt x="f1147" y="f1133"/>
                  <a:pt x="f1146" y="f1133"/>
                </a:cubicBezTo>
                <a:cubicBezTo>
                  <a:pt x="f1145" y="f1133"/>
                  <a:pt x="f1145" y="f1133"/>
                  <a:pt x="f1145" y="f1133"/>
                </a:cubicBezTo>
                <a:cubicBezTo>
                  <a:pt x="f1144" y="f1135"/>
                  <a:pt x="f1143" y="f1135"/>
                  <a:pt x="f1190" y="f1134"/>
                </a:cubicBezTo>
                <a:cubicBezTo>
                  <a:pt x="f1190" y="f1134"/>
                  <a:pt x="f1142" y="f1134"/>
                  <a:pt x="f1142" y="f1134"/>
                </a:cubicBezTo>
                <a:cubicBezTo>
                  <a:pt x="f1141" y="f1135"/>
                  <a:pt x="f1141" y="f1135"/>
                  <a:pt x="f1141" y="f1135"/>
                </a:cubicBezTo>
                <a:cubicBezTo>
                  <a:pt x="f1191" y="f1136"/>
                  <a:pt x="f1140" y="f1135"/>
                  <a:pt x="f1192" y="f1136"/>
                </a:cubicBezTo>
                <a:cubicBezTo>
                  <a:pt x="f1192" y="f1136"/>
                  <a:pt x="f1139" y="f1136"/>
                  <a:pt x="f1139" y="f1136"/>
                </a:cubicBezTo>
                <a:cubicBezTo>
                  <a:pt x="f1139" y="f1137"/>
                  <a:pt x="f1283" y="f1137"/>
                  <a:pt x="f1283" y="f1137"/>
                </a:cubicBezTo>
                <a:cubicBezTo>
                  <a:pt x="f1138" y="f1137"/>
                  <a:pt x="f1137" y="f1137"/>
                  <a:pt x="f1136" y="f1137"/>
                </a:cubicBezTo>
                <a:cubicBezTo>
                  <a:pt x="f1136" y="f1137"/>
                  <a:pt x="f1135" y="f1138"/>
                  <a:pt x="f1134" y="f1138"/>
                </a:cubicBezTo>
                <a:cubicBezTo>
                  <a:pt x="f1134" y="f1138"/>
                  <a:pt x="f1134" y="f1137"/>
                  <a:pt x="f1133" y="f1137"/>
                </a:cubicBezTo>
                <a:cubicBezTo>
                  <a:pt x="f1133" y="f1137"/>
                  <a:pt x="f1133" y="f1137"/>
                  <a:pt x="f1132" y="f1137"/>
                </a:cubicBezTo>
                <a:cubicBezTo>
                  <a:pt x="f1132" y="f1137"/>
                  <a:pt x="f1131" y="f1137"/>
                  <a:pt x="f1131" y="f1137"/>
                </a:cubicBezTo>
                <a:cubicBezTo>
                  <a:pt x="f1131" y="f1137"/>
                  <a:pt x="f1130" y="f1136"/>
                  <a:pt x="f1130" y="f1136"/>
                </a:cubicBezTo>
                <a:cubicBezTo>
                  <a:pt x="f1129" y="f1136"/>
                  <a:pt x="f1128" y="f1136"/>
                  <a:pt x="f1127" y="f1136"/>
                </a:cubicBezTo>
                <a:cubicBezTo>
                  <a:pt x="f1127" y="f1136"/>
                  <a:pt x="f1126" y="f1136"/>
                  <a:pt x="f1126" y="f1136"/>
                </a:cubicBezTo>
                <a:cubicBezTo>
                  <a:pt x="f1126" y="f1136"/>
                  <a:pt x="f1125" y="f1136"/>
                  <a:pt x="f1125" y="f1136"/>
                </a:cubicBezTo>
                <a:cubicBezTo>
                  <a:pt x="f1124" y="f1135"/>
                  <a:pt x="f1124" y="f1135"/>
                  <a:pt x="f1125" y="f1135"/>
                </a:cubicBezTo>
                <a:cubicBezTo>
                  <a:pt x="f1125" y="f1135"/>
                  <a:pt x="f1125" y="f1135"/>
                  <a:pt x="f1125" y="f1135"/>
                </a:cubicBezTo>
                <a:cubicBezTo>
                  <a:pt x="f1126" y="f1135"/>
                  <a:pt x="f1125" y="f1135"/>
                  <a:pt x="f1126" y="f1135"/>
                </a:cubicBezTo>
                <a:cubicBezTo>
                  <a:pt x="f1126" y="f1134"/>
                  <a:pt x="f1127" y="f1134"/>
                  <a:pt x="f1127" y="f1134"/>
                </a:cubicBezTo>
                <a:cubicBezTo>
                  <a:pt x="f1128" y="f1134"/>
                  <a:pt x="f1128" y="f1133"/>
                  <a:pt x="f1129" y="f1133"/>
                </a:cubicBezTo>
                <a:cubicBezTo>
                  <a:pt x="f1130" y="f1132"/>
                  <a:pt x="f1131" y="f1133"/>
                  <a:pt x="f1132" y="f1132"/>
                </a:cubicBezTo>
                <a:cubicBezTo>
                  <a:pt x="f1132" y="f1132"/>
                  <a:pt x="f1132" y="f1132"/>
                  <a:pt x="f1133" y="f1132"/>
                </a:cubicBezTo>
                <a:cubicBezTo>
                  <a:pt x="f1133" y="f1132"/>
                  <a:pt x="f1133" y="f1132"/>
                  <a:pt x="f1134" y="f1131"/>
                </a:cubicBezTo>
                <a:cubicBezTo>
                  <a:pt x="f1135" y="f1131"/>
                  <a:pt x="f1135" y="f1131"/>
                  <a:pt x="f1136" y="f1131"/>
                </a:cubicBezTo>
                <a:cubicBezTo>
                  <a:pt x="f1136" y="f1130"/>
                  <a:pt x="f1137" y="f1129"/>
                  <a:pt x="f1138" y="f1129"/>
                </a:cubicBezTo>
                <a:cubicBezTo>
                  <a:pt x="f1138" y="f1128"/>
                  <a:pt x="f1283" y="f1128"/>
                  <a:pt x="f1283" y="f1127"/>
                </a:cubicBezTo>
                <a:cubicBezTo>
                  <a:pt x="f1283" y="f1127"/>
                  <a:pt x="f1138" y="f1127"/>
                  <a:pt x="f1283" y="f1126"/>
                </a:cubicBezTo>
                <a:cubicBezTo>
                  <a:pt x="f1283" y="f1126"/>
                  <a:pt x="f1283" y="f1126"/>
                  <a:pt x="f1283" y="f1126"/>
                </a:cubicBezTo>
                <a:cubicBezTo>
                  <a:pt x="f1139" y="f1125"/>
                  <a:pt x="f1138" y="f1126"/>
                  <a:pt x="f1138" y="f1126"/>
                </a:cubicBezTo>
                <a:cubicBezTo>
                  <a:pt x="f1137" y="f1126"/>
                  <a:pt x="f1136" y="f1126"/>
                  <a:pt x="f1135" y="f1126"/>
                </a:cubicBezTo>
                <a:cubicBezTo>
                  <a:pt x="f1135" y="f1126"/>
                  <a:pt x="f1134" y="f1126"/>
                  <a:pt x="f1134" y="f1125"/>
                </a:cubicBezTo>
                <a:cubicBezTo>
                  <a:pt x="f1134" y="f1125"/>
                  <a:pt x="f1134" y="f1125"/>
                  <a:pt x="f1134" y="f1125"/>
                </a:cubicBezTo>
                <a:cubicBezTo>
                  <a:pt x="f1133" y="f1125"/>
                  <a:pt x="f1132" y="f1125"/>
                  <a:pt x="f1132" y="f1125"/>
                </a:cubicBezTo>
                <a:cubicBezTo>
                  <a:pt x="f1131" y="f1125"/>
                  <a:pt x="f1131" y="f1124"/>
                  <a:pt x="f1131" y="f1124"/>
                </a:cubicBezTo>
                <a:cubicBezTo>
                  <a:pt x="f1130" y="f1124"/>
                  <a:pt x="f1128" y="f1125"/>
                  <a:pt x="f1127" y="f1125"/>
                </a:cubicBezTo>
                <a:cubicBezTo>
                  <a:pt x="f1126" y="f1125"/>
                  <a:pt x="f1125" y="f1125"/>
                  <a:pt x="f1125" y="f1125"/>
                </a:cubicBezTo>
                <a:cubicBezTo>
                  <a:pt x="f1123" y="f1124"/>
                  <a:pt x="f1121" y="f1124"/>
                  <a:pt x="f1119" y="f1125"/>
                </a:cubicBezTo>
                <a:cubicBezTo>
                  <a:pt x="f1118" y="f1125"/>
                  <a:pt x="f1115" y="f1125"/>
                  <a:pt x="f1114" y="f1126"/>
                </a:cubicBezTo>
                <a:cubicBezTo>
                  <a:pt x="f1114" y="f1126"/>
                  <a:pt x="f1112" y="f1127"/>
                  <a:pt x="f1112" y="f1127"/>
                </a:cubicBezTo>
                <a:cubicBezTo>
                  <a:pt x="f1113" y="f1128"/>
                  <a:pt x="f1113" y="f1128"/>
                  <a:pt x="f1113" y="f1128"/>
                </a:cubicBezTo>
                <a:cubicBezTo>
                  <a:pt x="f1113" y="f1128"/>
                  <a:pt x="f1113" y="f1128"/>
                  <a:pt x="f1112" y="f1129"/>
                </a:cubicBezTo>
                <a:cubicBezTo>
                  <a:pt x="f1112" y="f1129"/>
                  <a:pt x="f1111" y="f1129"/>
                  <a:pt x="f1111" y="f1129"/>
                </a:cubicBezTo>
                <a:cubicBezTo>
                  <a:pt x="f1110" y="f1130"/>
                  <a:pt x="f1109" y="f1131"/>
                  <a:pt x="f1109" y="f1131"/>
                </a:cubicBezTo>
                <a:cubicBezTo>
                  <a:pt x="f1108" y="f1131"/>
                  <a:pt x="f1108" y="f1131"/>
                  <a:pt x="f1107" y="f1131"/>
                </a:cubicBezTo>
                <a:cubicBezTo>
                  <a:pt x="f1107" y="f1131"/>
                  <a:pt x="f1107" y="f1131"/>
                  <a:pt x="f1117" y="f1131"/>
                </a:cubicBezTo>
                <a:cubicBezTo>
                  <a:pt x="f1117" y="f1131"/>
                  <a:pt x="f1117" y="f1131"/>
                  <a:pt x="f1117" y="f1131"/>
                </a:cubicBezTo>
                <a:cubicBezTo>
                  <a:pt x="f1117" y="f1130"/>
                  <a:pt x="f1107" y="f1130"/>
                  <a:pt x="f1107" y="f1130"/>
                </a:cubicBezTo>
                <a:cubicBezTo>
                  <a:pt x="f1108" y="f1129"/>
                  <a:pt x="f1108" y="f1128"/>
                  <a:pt x="f1108" y="f1128"/>
                </a:cubicBezTo>
                <a:cubicBezTo>
                  <a:pt x="f1109" y="f1127"/>
                  <a:pt x="f1110" y="f1127"/>
                  <a:pt x="f1110" y="f1126"/>
                </a:cubicBezTo>
                <a:cubicBezTo>
                  <a:pt x="f1110" y="f1126"/>
                  <a:pt x="f1109" y="f1126"/>
                  <a:pt x="f1109" y="f1126"/>
                </a:cubicBezTo>
                <a:cubicBezTo>
                  <a:pt x="f1109" y="f1126"/>
                  <a:pt x="f1109" y="f1126"/>
                  <a:pt x="f1109" y="f1126"/>
                </a:cubicBezTo>
                <a:cubicBezTo>
                  <a:pt x="f1109" y="f1126"/>
                  <a:pt x="f1108" y="f1126"/>
                  <a:pt x="f1108" y="f1127"/>
                </a:cubicBezTo>
                <a:cubicBezTo>
                  <a:pt x="f1108" y="f1127"/>
                  <a:pt x="f1107" y="f1127"/>
                  <a:pt x="f1107" y="f1127"/>
                </a:cubicBezTo>
                <a:cubicBezTo>
                  <a:pt x="f1107" y="f1127"/>
                  <a:pt x="f1107" y="f1127"/>
                  <a:pt x="f1117" y="f1127"/>
                </a:cubicBezTo>
                <a:cubicBezTo>
                  <a:pt x="f1117" y="f1127"/>
                  <a:pt x="f1117" y="f1127"/>
                  <a:pt x="f1117" y="f1127"/>
                </a:cubicBezTo>
                <a:cubicBezTo>
                  <a:pt x="f1106" y="f1127"/>
                  <a:pt x="f1117" y="f1126"/>
                  <a:pt x="f1117" y="f1125"/>
                </a:cubicBezTo>
                <a:close/>
                <a:moveTo>
                  <a:pt x="f1020" y="f1057"/>
                </a:moveTo>
                <a:cubicBezTo>
                  <a:pt x="f1021" y="f1057"/>
                  <a:pt x="f1021" y="f1057"/>
                  <a:pt x="f1022" y="f1057"/>
                </a:cubicBezTo>
                <a:cubicBezTo>
                  <a:pt x="f1022" y="f1056"/>
                  <a:pt x="f1022" y="f1057"/>
                  <a:pt x="f1023" y="f1056"/>
                </a:cubicBezTo>
                <a:cubicBezTo>
                  <a:pt x="f1024" y="f1056"/>
                  <a:pt x="f1024" y="f1056"/>
                  <a:pt x="f1025" y="f1056"/>
                </a:cubicBezTo>
                <a:cubicBezTo>
                  <a:pt x="f1025" y="f1056"/>
                  <a:pt x="f1026" y="f1056"/>
                  <a:pt x="f1026" y="f1056"/>
                </a:cubicBezTo>
                <a:cubicBezTo>
                  <a:pt x="f1026" y="f1055"/>
                  <a:pt x="f1027" y="f1055"/>
                  <a:pt x="f1027" y="f1055"/>
                </a:cubicBezTo>
                <a:cubicBezTo>
                  <a:pt x="f1028" y="f1055"/>
                  <a:pt x="f1028" y="f1056"/>
                  <a:pt x="f1028" y="f1056"/>
                </a:cubicBezTo>
                <a:cubicBezTo>
                  <a:pt x="f1030" y="f1056"/>
                  <a:pt x="f1030" y="f1056"/>
                  <a:pt x="f1030" y="f1055"/>
                </a:cubicBezTo>
                <a:cubicBezTo>
                  <a:pt x="f1030" y="f1055"/>
                  <a:pt x="f1030" y="f1055"/>
                  <a:pt x="f1028" y="f1055"/>
                </a:cubicBezTo>
                <a:cubicBezTo>
                  <a:pt x="f1028" y="f1055"/>
                  <a:pt x="f1028" y="f1054"/>
                  <a:pt x="f1027" y="f1054"/>
                </a:cubicBezTo>
                <a:cubicBezTo>
                  <a:pt x="f1026" y="f1054"/>
                  <a:pt x="f1026" y="f1055"/>
                  <a:pt x="f1025" y="f1055"/>
                </a:cubicBezTo>
                <a:cubicBezTo>
                  <a:pt x="f1025" y="f1054"/>
                  <a:pt x="f1026" y="f1054"/>
                  <a:pt x="f1026" y="f1054"/>
                </a:cubicBezTo>
                <a:cubicBezTo>
                  <a:pt x="f1026" y="f1054"/>
                  <a:pt x="f1026" y="f1053"/>
                  <a:pt x="f1025" y="f1054"/>
                </a:cubicBezTo>
                <a:cubicBezTo>
                  <a:pt x="f1025" y="f1054"/>
                  <a:pt x="f1025" y="f1055"/>
                  <a:pt x="f1024" y="f1055"/>
                </a:cubicBezTo>
                <a:cubicBezTo>
                  <a:pt x="f1024" y="f1055"/>
                  <a:pt x="f1024" y="f1055"/>
                  <a:pt x="f1024" y="f1055"/>
                </a:cubicBezTo>
                <a:cubicBezTo>
                  <a:pt x="f1023" y="f1055"/>
                  <a:pt x="f1023" y="f1055"/>
                  <a:pt x="f1023" y="f1055"/>
                </a:cubicBezTo>
                <a:cubicBezTo>
                  <a:pt x="f1023" y="f1054"/>
                  <a:pt x="f1023" y="f1054"/>
                  <a:pt x="f1022" y="f1054"/>
                </a:cubicBezTo>
                <a:cubicBezTo>
                  <a:pt x="f1022" y="f1055"/>
                  <a:pt x="f1021" y="f1055"/>
                  <a:pt x="f1020" y="f1055"/>
                </a:cubicBezTo>
                <a:cubicBezTo>
                  <a:pt x="f1019" y="f1056"/>
                  <a:pt x="f1020" y="f1055"/>
                  <a:pt x="f1021" y="f1054"/>
                </a:cubicBezTo>
                <a:cubicBezTo>
                  <a:pt x="f1021" y="f1054"/>
                  <a:pt x="f1022" y="f1054"/>
                  <a:pt x="f1022" y="f1053"/>
                </a:cubicBezTo>
                <a:cubicBezTo>
                  <a:pt x="f1023" y="f1053"/>
                  <a:pt x="f1023" y="f1053"/>
                  <a:pt x="f1023" y="f1053"/>
                </a:cubicBezTo>
                <a:cubicBezTo>
                  <a:pt x="f1024" y="f1053"/>
                  <a:pt x="f1024" y="f1053"/>
                  <a:pt x="f1024" y="f1052"/>
                </a:cubicBezTo>
                <a:cubicBezTo>
                  <a:pt x="f1025" y="f1052"/>
                  <a:pt x="f1025" y="f1052"/>
                  <a:pt x="f1026" y="f1052"/>
                </a:cubicBezTo>
                <a:cubicBezTo>
                  <a:pt x="f1027" y="f1052"/>
                  <a:pt x="f1027" y="f1052"/>
                  <a:pt x="f1027" y="f1052"/>
                </a:cubicBezTo>
                <a:cubicBezTo>
                  <a:pt x="f1028" y="f1052"/>
                  <a:pt x="f1028" y="f1052"/>
                  <a:pt x="f1030" y="f1053"/>
                </a:cubicBezTo>
                <a:cubicBezTo>
                  <a:pt x="f1030" y="f1053"/>
                  <a:pt x="f1029" y="f1053"/>
                  <a:pt x="f1031" y="f1053"/>
                </a:cubicBezTo>
                <a:cubicBezTo>
                  <a:pt x="f1033" y="f1053"/>
                  <a:pt x="f1034" y="f1051"/>
                  <a:pt x="f1035" y="f1050"/>
                </a:cubicBezTo>
                <a:cubicBezTo>
                  <a:pt x="f1036" y="f1049"/>
                  <a:pt x="f1038" y="f1048"/>
                  <a:pt x="f1039" y="f1047"/>
                </a:cubicBezTo>
                <a:cubicBezTo>
                  <a:pt x="f1039" y="f1047"/>
                  <a:pt x="f1041" y="f1046"/>
                  <a:pt x="f1039" y="f1046"/>
                </a:cubicBezTo>
                <a:cubicBezTo>
                  <a:pt x="f1039" y="f1046"/>
                  <a:pt x="f1038" y="f1047"/>
                  <a:pt x="f1038" y="f1047"/>
                </a:cubicBezTo>
                <a:cubicBezTo>
                  <a:pt x="f1038" y="f1047"/>
                  <a:pt x="f1038" y="f1046"/>
                  <a:pt x="f1038" y="f1046"/>
                </a:cubicBezTo>
                <a:cubicBezTo>
                  <a:pt x="f1038" y="f1046"/>
                  <a:pt x="f1039" y="f1045"/>
                  <a:pt x="f1039" y="f1045"/>
                </a:cubicBezTo>
                <a:cubicBezTo>
                  <a:pt x="f1040" y="f1044"/>
                  <a:pt x="f1040" y="f1044"/>
                  <a:pt x="f1041" y="f1044"/>
                </a:cubicBezTo>
                <a:cubicBezTo>
                  <a:pt x="f1042" y="f1043"/>
                  <a:pt x="f1042" y="f1043"/>
                  <a:pt x="f1043" y="f1042"/>
                </a:cubicBezTo>
                <a:cubicBezTo>
                  <a:pt x="f1044" y="f1041"/>
                  <a:pt x="f1044" y="f1041"/>
                  <a:pt x="f1045" y="f1040"/>
                </a:cubicBezTo>
                <a:cubicBezTo>
                  <a:pt x="f1046" y="f1040"/>
                  <a:pt x="f1046" y="f1039"/>
                  <a:pt x="f1047" y="f1039"/>
                </a:cubicBezTo>
                <a:cubicBezTo>
                  <a:pt x="f1049" y="f1036"/>
                  <a:pt x="f1054" y="f1037"/>
                  <a:pt x="f1057" y="f1037"/>
                </a:cubicBezTo>
                <a:cubicBezTo>
                  <a:pt x="f1059" y="f1036"/>
                  <a:pt x="f1060" y="f1035"/>
                  <a:pt x="f1061" y="f1034"/>
                </a:cubicBezTo>
                <a:cubicBezTo>
                  <a:pt x="f1061" y="f1033"/>
                  <a:pt x="f1062" y="f1033"/>
                  <a:pt x="f1063" y="f1032"/>
                </a:cubicBezTo>
                <a:cubicBezTo>
                  <a:pt x="f1063" y="f1032"/>
                  <a:pt x="f1063" y="f1031"/>
                  <a:pt x="f1063" y="f1031"/>
                </a:cubicBezTo>
                <a:cubicBezTo>
                  <a:pt x="f1063" y="f1031"/>
                  <a:pt x="f1062" y="f1031"/>
                  <a:pt x="f1062" y="f1031"/>
                </a:cubicBezTo>
                <a:cubicBezTo>
                  <a:pt x="f1062" y="f1029"/>
                  <a:pt x="f1062" y="f1029"/>
                  <a:pt x="f1063" y="f1030"/>
                </a:cubicBezTo>
                <a:cubicBezTo>
                  <a:pt x="f1063" y="f1030"/>
                  <a:pt x="f1063" y="f1030"/>
                  <a:pt x="f1063" y="f1028"/>
                </a:cubicBezTo>
                <a:cubicBezTo>
                  <a:pt x="f1064" y="f1028"/>
                  <a:pt x="f1065" y="f1028"/>
                  <a:pt x="f1066" y="f1028"/>
                </a:cubicBezTo>
                <a:cubicBezTo>
                  <a:pt x="f1067" y="f1028"/>
                  <a:pt x="f1068" y="f1028"/>
                  <a:pt x="f1070" y="f1028"/>
                </a:cubicBezTo>
                <a:cubicBezTo>
                  <a:pt x="f1070" y="f1027"/>
                  <a:pt x="f1071" y="f1027"/>
                  <a:pt x="f1072" y="f1027"/>
                </a:cubicBezTo>
                <a:cubicBezTo>
                  <a:pt x="f1074" y="f1027"/>
                  <a:pt x="f1076" y="f1027"/>
                  <a:pt x="f1078" y="f1026"/>
                </a:cubicBezTo>
                <a:cubicBezTo>
                  <a:pt x="f1080" y="f1026"/>
                  <a:pt x="f1082" y="f1025"/>
                  <a:pt x="f1084" y="f1026"/>
                </a:cubicBezTo>
                <a:cubicBezTo>
                  <a:pt x="f1085" y="f1026"/>
                  <a:pt x="f1086" y="f1026"/>
                  <a:pt x="f1087" y="f1026"/>
                </a:cubicBezTo>
                <a:cubicBezTo>
                  <a:pt x="f1088" y="f1026"/>
                  <a:pt x="f1089" y="f1026"/>
                  <a:pt x="f1089" y="f1026"/>
                </a:cubicBezTo>
                <a:cubicBezTo>
                  <a:pt x="f1091" y="f1027"/>
                  <a:pt x="f1092" y="f1027"/>
                  <a:pt x="f1094" y="f1028"/>
                </a:cubicBezTo>
                <a:cubicBezTo>
                  <a:pt x="f1095" y="f1028"/>
                  <a:pt x="f1096" y="f1030"/>
                  <a:pt x="f1097" y="f1030"/>
                </a:cubicBezTo>
                <a:cubicBezTo>
                  <a:pt x="f1098" y="f1030"/>
                  <a:pt x="f1099" y="f1030"/>
                  <a:pt x="f1100" y="f1030"/>
                </a:cubicBezTo>
                <a:cubicBezTo>
                  <a:pt x="f1101" y="f1030"/>
                  <a:pt x="f1102" y="f1030"/>
                  <a:pt x="f1103" y="f1030"/>
                </a:cubicBezTo>
                <a:cubicBezTo>
                  <a:pt x="f1103" y="f1029"/>
                  <a:pt x="f1104" y="f1029"/>
                  <a:pt x="f1104" y="f1031"/>
                </a:cubicBezTo>
                <a:cubicBezTo>
                  <a:pt x="f1105" y="f1031"/>
                  <a:pt x="f1105" y="f1032"/>
                  <a:pt x="f1106" y="f1032"/>
                </a:cubicBezTo>
                <a:cubicBezTo>
                  <a:pt x="f1106" y="f1033"/>
                  <a:pt x="f1106" y="f1033"/>
                  <a:pt x="f1105" y="f1033"/>
                </a:cubicBezTo>
                <a:cubicBezTo>
                  <a:pt x="f1105" y="f1033"/>
                  <a:pt x="f1105" y="f1033"/>
                  <a:pt x="f1105" y="f1033"/>
                </a:cubicBezTo>
                <a:cubicBezTo>
                  <a:pt x="f1104" y="f1032"/>
                  <a:pt x="f1103" y="f1033"/>
                  <a:pt x="f1102" y="f1033"/>
                </a:cubicBezTo>
                <a:cubicBezTo>
                  <a:pt x="f1101" y="f1033"/>
                  <a:pt x="f1100" y="f1032"/>
                  <a:pt x="f1099" y="f1032"/>
                </a:cubicBezTo>
                <a:cubicBezTo>
                  <a:pt x="f1099" y="f1032"/>
                  <a:pt x="f1097" y="f1031"/>
                  <a:pt x="f1097" y="f1032"/>
                </a:cubicBezTo>
                <a:cubicBezTo>
                  <a:pt x="f1097" y="f1033"/>
                  <a:pt x="f1098" y="f1033"/>
                  <a:pt x="f1098" y="f1033"/>
                </a:cubicBezTo>
                <a:cubicBezTo>
                  <a:pt x="f1097" y="f1034"/>
                  <a:pt x="f1097" y="f1034"/>
                  <a:pt x="f1097" y="f1034"/>
                </a:cubicBezTo>
                <a:cubicBezTo>
                  <a:pt x="f1096" y="f1034"/>
                  <a:pt x="f1095" y="f1034"/>
                  <a:pt x="f1094" y="f1034"/>
                </a:cubicBezTo>
                <a:cubicBezTo>
                  <a:pt x="f1094" y="f1034"/>
                  <a:pt x="f1093" y="f1033"/>
                  <a:pt x="f1093" y="f1033"/>
                </a:cubicBezTo>
                <a:cubicBezTo>
                  <a:pt x="f1093" y="f1033"/>
                  <a:pt x="f1092" y="f1033"/>
                  <a:pt x="f1092" y="f1033"/>
                </a:cubicBezTo>
                <a:cubicBezTo>
                  <a:pt x="f1091" y="f1033"/>
                  <a:pt x="f1091" y="f1033"/>
                  <a:pt x="f1090" y="f1033"/>
                </a:cubicBezTo>
                <a:cubicBezTo>
                  <a:pt x="f1090" y="f1032"/>
                  <a:pt x="f1090" y="f1032"/>
                  <a:pt x="f1089" y="f1032"/>
                </a:cubicBezTo>
                <a:cubicBezTo>
                  <a:pt x="f1088" y="f1032"/>
                  <a:pt x="f1088" y="f1032"/>
                  <a:pt x="f1087" y="f1033"/>
                </a:cubicBezTo>
                <a:cubicBezTo>
                  <a:pt x="f1087" y="f1033"/>
                  <a:pt x="f1087" y="f1034"/>
                  <a:pt x="f1087" y="f1034"/>
                </a:cubicBezTo>
                <a:cubicBezTo>
                  <a:pt x="f1088" y="f1034"/>
                  <a:pt x="f1090" y="f1035"/>
                  <a:pt x="f1088" y="f1035"/>
                </a:cubicBezTo>
                <a:cubicBezTo>
                  <a:pt x="f1088" y="f1036"/>
                  <a:pt x="f1086" y="f1035"/>
                  <a:pt x="f1086" y="f1036"/>
                </a:cubicBezTo>
                <a:cubicBezTo>
                  <a:pt x="f1086" y="f1036"/>
                  <a:pt x="f1087" y="f1037"/>
                  <a:pt x="f1086" y="f1038"/>
                </a:cubicBezTo>
                <a:cubicBezTo>
                  <a:pt x="f1086" y="f1038"/>
                  <a:pt x="f1085" y="f1038"/>
                  <a:pt x="f1084" y="f1039"/>
                </a:cubicBezTo>
                <a:cubicBezTo>
                  <a:pt x="f1084" y="f1039"/>
                  <a:pt x="f1084" y="f1039"/>
                  <a:pt x="f1084" y="f1040"/>
                </a:cubicBezTo>
                <a:cubicBezTo>
                  <a:pt x="f1084" y="f1040"/>
                  <a:pt x="f1084" y="f1040"/>
                  <a:pt x="f1083" y="f1040"/>
                </a:cubicBezTo>
                <a:cubicBezTo>
                  <a:pt x="f1083" y="f1041"/>
                  <a:pt x="f1084" y="f1041"/>
                  <a:pt x="f1083" y="f1041"/>
                </a:cubicBezTo>
                <a:cubicBezTo>
                  <a:pt x="f1083" y="f1043"/>
                  <a:pt x="f1080" y="f1041"/>
                  <a:pt x="f1079" y="f1041"/>
                </a:cubicBezTo>
                <a:cubicBezTo>
                  <a:pt x="f1078" y="f1041"/>
                  <a:pt x="f1078" y="f1041"/>
                  <a:pt x="f1078" y="f1041"/>
                </a:cubicBezTo>
                <a:cubicBezTo>
                  <a:pt x="f1077" y="f1041"/>
                  <a:pt x="f1077" y="f1041"/>
                  <a:pt x="f1076" y="f1041"/>
                </a:cubicBezTo>
                <a:cubicBezTo>
                  <a:pt x="f1076" y="f1041"/>
                  <a:pt x="f1076" y="f1042"/>
                  <a:pt x="f1076" y="f1042"/>
                </a:cubicBezTo>
                <a:cubicBezTo>
                  <a:pt x="f1075" y="f1042"/>
                  <a:pt x="f1074" y="f1042"/>
                  <a:pt x="f1074" y="f1042"/>
                </a:cubicBezTo>
                <a:cubicBezTo>
                  <a:pt x="f1074" y="f1043"/>
                  <a:pt x="f1073" y="f1044"/>
                  <a:pt x="f1074" y="f1045"/>
                </a:cubicBezTo>
                <a:cubicBezTo>
                  <a:pt x="f1074" y="f1045"/>
                  <a:pt x="f1074" y="f1045"/>
                  <a:pt x="f1075" y="f1045"/>
                </a:cubicBezTo>
                <a:cubicBezTo>
                  <a:pt x="f1075" y="f1045"/>
                  <a:pt x="f1075" y="f1046"/>
                  <a:pt x="f1075" y="f1046"/>
                </a:cubicBezTo>
                <a:cubicBezTo>
                  <a:pt x="f1076" y="f1047"/>
                  <a:pt x="f1077" y="f1047"/>
                  <a:pt x="f1078" y="f1047"/>
                </a:cubicBezTo>
                <a:cubicBezTo>
                  <a:pt x="f1078" y="f1047"/>
                  <a:pt x="f1078" y="f1049"/>
                  <a:pt x="f1078" y="f1049"/>
                </a:cubicBezTo>
                <a:cubicBezTo>
                  <a:pt x="f1079" y="f1050"/>
                  <a:pt x="f1079" y="f1050"/>
                  <a:pt x="f1080" y="f1050"/>
                </a:cubicBezTo>
                <a:cubicBezTo>
                  <a:pt x="f1080" y="f1050"/>
                  <a:pt x="f1081" y="f1050"/>
                  <a:pt x="f1081" y="f1050"/>
                </a:cubicBezTo>
                <a:cubicBezTo>
                  <a:pt x="f1081" y="f1050"/>
                  <a:pt x="f1080" y="f1051"/>
                  <a:pt x="f1080" y="f1051"/>
                </a:cubicBezTo>
                <a:cubicBezTo>
                  <a:pt x="f1080" y="f1052"/>
                  <a:pt x="f1080" y="f1052"/>
                  <a:pt x="f1081" y="f1052"/>
                </a:cubicBezTo>
                <a:cubicBezTo>
                  <a:pt x="f1081" y="f1052"/>
                  <a:pt x="f1080" y="f1053"/>
                  <a:pt x="f1080" y="f1054"/>
                </a:cubicBezTo>
                <a:cubicBezTo>
                  <a:pt x="f1080" y="f1055"/>
                  <a:pt x="f1082" y="f1054"/>
                  <a:pt x="f1082" y="f1054"/>
                </a:cubicBezTo>
                <a:cubicBezTo>
                  <a:pt x="f1083" y="f1054"/>
                  <a:pt x="f1084" y="f1054"/>
                  <a:pt x="f1085" y="f1054"/>
                </a:cubicBezTo>
                <a:cubicBezTo>
                  <a:pt x="f1086" y="f1054"/>
                  <a:pt x="f1086" y="f1055"/>
                  <a:pt x="f1086" y="f1056"/>
                </a:cubicBezTo>
                <a:cubicBezTo>
                  <a:pt x="f1086" y="f1057"/>
                  <a:pt x="f1087" y="f1057"/>
                  <a:pt x="f1088" y="f1057"/>
                </a:cubicBezTo>
                <a:cubicBezTo>
                  <a:pt x="f1088" y="f1058"/>
                  <a:pt x="f1090" y="f1058"/>
                  <a:pt x="f1089" y="f1059"/>
                </a:cubicBezTo>
                <a:cubicBezTo>
                  <a:pt x="f1089" y="f1060"/>
                  <a:pt x="f1088" y="f1059"/>
                  <a:pt x="f1088" y="f1059"/>
                </a:cubicBezTo>
                <a:cubicBezTo>
                  <a:pt x="f1087" y="f1058"/>
                  <a:pt x="f1087" y="f1058"/>
                  <a:pt x="f1086" y="f1058"/>
                </a:cubicBezTo>
                <a:cubicBezTo>
                  <a:pt x="f1086" y="f1058"/>
                  <a:pt x="f1086" y="f1058"/>
                  <a:pt x="f1085" y="f1057"/>
                </a:cubicBezTo>
                <a:cubicBezTo>
                  <a:pt x="f1085" y="f1057"/>
                  <a:pt x="f1084" y="f1057"/>
                  <a:pt x="f1083" y="f1057"/>
                </a:cubicBezTo>
                <a:cubicBezTo>
                  <a:pt x="f1082" y="f1057"/>
                  <a:pt x="f1081" y="f1057"/>
                  <a:pt x="f1081" y="f1056"/>
                </a:cubicBezTo>
                <a:cubicBezTo>
                  <a:pt x="f1080" y="f1055"/>
                  <a:pt x="f1080" y="f1055"/>
                  <a:pt x="f1079" y="f1055"/>
                </a:cubicBezTo>
                <a:cubicBezTo>
                  <a:pt x="f1078" y="f1054"/>
                  <a:pt x="f1076" y="f1054"/>
                  <a:pt x="f1075" y="f1053"/>
                </a:cubicBezTo>
                <a:cubicBezTo>
                  <a:pt x="f1074" y="f1052"/>
                  <a:pt x="f1073" y="f1052"/>
                  <a:pt x="f1072" y="f1052"/>
                </a:cubicBezTo>
                <a:cubicBezTo>
                  <a:pt x="f1072" y="f1052"/>
                  <a:pt x="f1071" y="f1052"/>
                  <a:pt x="f1071" y="f1052"/>
                </a:cubicBezTo>
                <a:cubicBezTo>
                  <a:pt x="f1071" y="f1052"/>
                  <a:pt x="f1070" y="f1052"/>
                  <a:pt x="f1070" y="f1053"/>
                </a:cubicBezTo>
                <a:cubicBezTo>
                  <a:pt x="f1069" y="f1053"/>
                  <a:pt x="f1069" y="f1052"/>
                  <a:pt x="f1069" y="f1052"/>
                </a:cubicBezTo>
                <a:cubicBezTo>
                  <a:pt x="f1068" y="f1051"/>
                  <a:pt x="f1067" y="f1051"/>
                  <a:pt x="f1067" y="f1050"/>
                </a:cubicBezTo>
                <a:cubicBezTo>
                  <a:pt x="f1066" y="f1050"/>
                  <a:pt x="f1066" y="f1049"/>
                  <a:pt x="f1065" y="f1049"/>
                </a:cubicBezTo>
                <a:cubicBezTo>
                  <a:pt x="f1065" y="f1048"/>
                  <a:pt x="f1064" y="f1048"/>
                  <a:pt x="f1063" y="f1048"/>
                </a:cubicBezTo>
                <a:cubicBezTo>
                  <a:pt x="f1062" y="f1047"/>
                  <a:pt x="f1062" y="f1046"/>
                  <a:pt x="f1061" y="f1046"/>
                </a:cubicBezTo>
                <a:cubicBezTo>
                  <a:pt x="f1060" y="f1046"/>
                  <a:pt x="f1059" y="f1046"/>
                  <a:pt x="f1059" y="f1046"/>
                </a:cubicBezTo>
                <a:cubicBezTo>
                  <a:pt x="f1058" y="f1045"/>
                  <a:pt x="f1058" y="f1045"/>
                  <a:pt x="f1057" y="f1045"/>
                </a:cubicBezTo>
                <a:cubicBezTo>
                  <a:pt x="f1057" y="f1046"/>
                  <a:pt x="f1056" y="f1046"/>
                  <a:pt x="f1056" y="f1046"/>
                </a:cubicBezTo>
                <a:cubicBezTo>
                  <a:pt x="f1055" y="f1046"/>
                  <a:pt x="f1055" y="f1046"/>
                  <a:pt x="f1055" y="f1046"/>
                </a:cubicBezTo>
                <a:cubicBezTo>
                  <a:pt x="f1054" y="f1046"/>
                  <a:pt x="f1054" y="f1047"/>
                  <a:pt x="f1054" y="f1047"/>
                </a:cubicBezTo>
                <a:cubicBezTo>
                  <a:pt x="f1053" y="f1047"/>
                  <a:pt x="f1053" y="f1046"/>
                  <a:pt x="f1052" y="f1046"/>
                </a:cubicBezTo>
                <a:cubicBezTo>
                  <a:pt x="f1051" y="f1046"/>
                  <a:pt x="f1051" y="f1047"/>
                  <a:pt x="f1050" y="f1047"/>
                </a:cubicBezTo>
                <a:cubicBezTo>
                  <a:pt x="f1048" y="f1047"/>
                  <a:pt x="f1047" y="f1047"/>
                  <a:pt x="f1046" y="f1049"/>
                </a:cubicBezTo>
                <a:cubicBezTo>
                  <a:pt x="f1044" y="f1050"/>
                  <a:pt x="f1043" y="f1051"/>
                  <a:pt x="f1042" y="f1052"/>
                </a:cubicBezTo>
                <a:cubicBezTo>
                  <a:pt x="f1040" y="f1053"/>
                  <a:pt x="f1039" y="f1052"/>
                  <a:pt x="f1037" y="f1053"/>
                </a:cubicBezTo>
                <a:cubicBezTo>
                  <a:pt x="f1036" y="f1054"/>
                  <a:pt x="f1035" y="f1055"/>
                  <a:pt x="f1034" y="f1056"/>
                </a:cubicBezTo>
                <a:cubicBezTo>
                  <a:pt x="f1033" y="f1056"/>
                  <a:pt x="f1032" y="f1057"/>
                  <a:pt x="f1032" y="f1057"/>
                </a:cubicBezTo>
                <a:cubicBezTo>
                  <a:pt x="f1031" y="f1057"/>
                  <a:pt x="f1029" y="f1057"/>
                  <a:pt x="f1030" y="f1057"/>
                </a:cubicBezTo>
                <a:cubicBezTo>
                  <a:pt x="f1028" y="f1057"/>
                  <a:pt x="f1027" y="f1057"/>
                  <a:pt x="f1027" y="f1057"/>
                </a:cubicBezTo>
                <a:cubicBezTo>
                  <a:pt x="f1026" y="f1057"/>
                  <a:pt x="f1026" y="f1058"/>
                  <a:pt x="f1026" y="f1059"/>
                </a:cubicBezTo>
                <a:cubicBezTo>
                  <a:pt x="f1025" y="f1060"/>
                  <a:pt x="f1024" y="f1060"/>
                  <a:pt x="f1024" y="f1060"/>
                </a:cubicBezTo>
                <a:cubicBezTo>
                  <a:pt x="f1023" y="f1060"/>
                  <a:pt x="f1022" y="f1060"/>
                  <a:pt x="f1021" y="f1059"/>
                </a:cubicBezTo>
                <a:cubicBezTo>
                  <a:pt x="f1021" y="f1059"/>
                  <a:pt x="f1020" y="f1059"/>
                  <a:pt x="f1020" y="f1059"/>
                </a:cubicBezTo>
                <a:cubicBezTo>
                  <a:pt x="f1020" y="f1058"/>
                  <a:pt x="f1020" y="f1059"/>
                  <a:pt x="f1020" y="f1059"/>
                </a:cubicBezTo>
                <a:cubicBezTo>
                  <a:pt x="f1021" y="f1059"/>
                  <a:pt x="f1022" y="f1059"/>
                  <a:pt x="f1023" y="f1059"/>
                </a:cubicBezTo>
                <a:cubicBezTo>
                  <a:pt x="f1023" y="f1059"/>
                  <a:pt x="f1025" y="f1059"/>
                  <a:pt x="f1024" y="f1058"/>
                </a:cubicBezTo>
                <a:cubicBezTo>
                  <a:pt x="f1024" y="f1058"/>
                  <a:pt x="f1024" y="f1058"/>
                  <a:pt x="f1024" y="f1058"/>
                </a:cubicBezTo>
                <a:cubicBezTo>
                  <a:pt x="f1023" y="f1057"/>
                  <a:pt x="f1023" y="f1057"/>
                  <a:pt x="f1023" y="f1057"/>
                </a:cubicBezTo>
                <a:cubicBezTo>
                  <a:pt x="f1022" y="f1057"/>
                  <a:pt x="f1021" y="f1058"/>
                  <a:pt x="f1020" y="f1058"/>
                </a:cubicBezTo>
                <a:cubicBezTo>
                  <a:pt x="f1020" y="f1058"/>
                  <a:pt x="f1018" y="f1058"/>
                  <a:pt x="f1018" y="f1058"/>
                </a:cubicBezTo>
                <a:cubicBezTo>
                  <a:pt x="f1018" y="f1057"/>
                  <a:pt x="f1020" y="f1057"/>
                  <a:pt x="f1020" y="f1057"/>
                </a:cubicBezTo>
                <a:close/>
                <a:moveTo>
                  <a:pt x="f1009" y="f1059"/>
                </a:moveTo>
                <a:cubicBezTo>
                  <a:pt x="f1010" y="f1058"/>
                  <a:pt x="f1010" y="f1058"/>
                  <a:pt x="f1010" y="f1058"/>
                </a:cubicBezTo>
                <a:cubicBezTo>
                  <a:pt x="f1011" y="f1058"/>
                  <a:pt x="f1011" y="f1057"/>
                  <a:pt x="f1011" y="f1057"/>
                </a:cubicBezTo>
                <a:cubicBezTo>
                  <a:pt x="f1011" y="f1057"/>
                  <a:pt x="f1012" y="f1056"/>
                  <a:pt x="f1012" y="f1057"/>
                </a:cubicBezTo>
                <a:cubicBezTo>
                  <a:pt x="f1012" y="f1057"/>
                  <a:pt x="f1012" y="f1058"/>
                  <a:pt x="f1012" y="f1058"/>
                </a:cubicBezTo>
                <a:cubicBezTo>
                  <a:pt x="f1013" y="f1059"/>
                  <a:pt x="f1013" y="f1059"/>
                  <a:pt x="f1014" y="f1059"/>
                </a:cubicBezTo>
                <a:cubicBezTo>
                  <a:pt x="f1015" y="f1059"/>
                  <a:pt x="f1016" y="f1059"/>
                  <a:pt x="f1017" y="f1059"/>
                </a:cubicBezTo>
                <a:cubicBezTo>
                  <a:pt x="f1018" y="f1060"/>
                  <a:pt x="f1020" y="f1060"/>
                  <a:pt x="f1021" y="f1060"/>
                </a:cubicBezTo>
                <a:cubicBezTo>
                  <a:pt x="f1022" y="f1060"/>
                  <a:pt x="f1023" y="f1060"/>
                  <a:pt x="f1024" y="f1060"/>
                </a:cubicBezTo>
                <a:cubicBezTo>
                  <a:pt x="f1025" y="f1060"/>
                  <a:pt x="f1025" y="f1061"/>
                  <a:pt x="f1026" y="f1061"/>
                </a:cubicBezTo>
                <a:cubicBezTo>
                  <a:pt x="f1027" y="f1061"/>
                  <a:pt x="f1028" y="f1061"/>
                  <a:pt x="f1030" y="f1060"/>
                </a:cubicBezTo>
                <a:cubicBezTo>
                  <a:pt x="f1029" y="f1060"/>
                  <a:pt x="f1029" y="f1059"/>
                  <a:pt x="f1031" y="f1059"/>
                </a:cubicBezTo>
                <a:cubicBezTo>
                  <a:pt x="f1032" y="f1059"/>
                  <a:pt x="f1034" y="f1058"/>
                  <a:pt x="f1035" y="f1058"/>
                </a:cubicBezTo>
                <a:cubicBezTo>
                  <a:pt x="f1035" y="f1057"/>
                  <a:pt x="f1036" y="f1057"/>
                  <a:pt x="f1036" y="f1057"/>
                </a:cubicBezTo>
                <a:cubicBezTo>
                  <a:pt x="f1037" y="f1056"/>
                  <a:pt x="f1037" y="f1056"/>
                  <a:pt x="f1038" y="f1055"/>
                </a:cubicBezTo>
                <a:cubicBezTo>
                  <a:pt x="f1038" y="f1055"/>
                  <a:pt x="f1039" y="f1054"/>
                  <a:pt x="f1039" y="f1054"/>
                </a:cubicBezTo>
                <a:cubicBezTo>
                  <a:pt x="f1039" y="f1055"/>
                  <a:pt x="f1038" y="f1056"/>
                  <a:pt x="f1038" y="f1056"/>
                </a:cubicBezTo>
                <a:cubicBezTo>
                  <a:pt x="f1038" y="f1057"/>
                  <a:pt x="f1037" y="f1057"/>
                  <a:pt x="f1037" y="f1057"/>
                </a:cubicBezTo>
                <a:cubicBezTo>
                  <a:pt x="f1036" y="f1058"/>
                  <a:pt x="f1035" y="f1059"/>
                  <a:pt x="f1034" y="f1060"/>
                </a:cubicBezTo>
                <a:cubicBezTo>
                  <a:pt x="f1033" y="f1060"/>
                  <a:pt x="f1032" y="f1061"/>
                  <a:pt x="f1031" y="f1061"/>
                </a:cubicBezTo>
                <a:cubicBezTo>
                  <a:pt x="f1029" y="f1062"/>
                  <a:pt x="f1028" y="f1062"/>
                  <a:pt x="f1027" y="f1062"/>
                </a:cubicBezTo>
                <a:cubicBezTo>
                  <a:pt x="f1025" y="f1062"/>
                  <a:pt x="f1023" y="f1062"/>
                  <a:pt x="f1022" y="f1062"/>
                </a:cubicBezTo>
                <a:cubicBezTo>
                  <a:pt x="f1020" y="f1062"/>
                  <a:pt x="f1018" y="f1062"/>
                  <a:pt x="f1017" y="f1061"/>
                </a:cubicBezTo>
                <a:cubicBezTo>
                  <a:pt x="f1016" y="f1061"/>
                  <a:pt x="f1015" y="f1061"/>
                  <a:pt x="f1014" y="f1061"/>
                </a:cubicBezTo>
                <a:cubicBezTo>
                  <a:pt x="f1013" y="f1061"/>
                  <a:pt x="f1012" y="f1061"/>
                  <a:pt x="f1012" y="f1061"/>
                </a:cubicBezTo>
                <a:cubicBezTo>
                  <a:pt x="f1011" y="f1060"/>
                  <a:pt x="f1011" y="f1060"/>
                  <a:pt x="f1010" y="f1060"/>
                </a:cubicBezTo>
                <a:cubicBezTo>
                  <a:pt x="f1010" y="f1060"/>
                  <a:pt x="f1009" y="f1060"/>
                  <a:pt x="f1009" y="f1059"/>
                </a:cubicBezTo>
                <a:cubicBezTo>
                  <a:pt x="f1009" y="f1059"/>
                  <a:pt x="f1009" y="f1059"/>
                  <a:pt x="f1009" y="f1059"/>
                </a:cubicBezTo>
                <a:close/>
                <a:moveTo>
                  <a:pt x="f864" y="f67"/>
                </a:moveTo>
                <a:cubicBezTo>
                  <a:pt x="f864" y="f67"/>
                  <a:pt x="f864" y="f65"/>
                  <a:pt x="f864" y="f64"/>
                </a:cubicBezTo>
                <a:cubicBezTo>
                  <a:pt x="f865" y="f63"/>
                  <a:pt x="f865" y="f60"/>
                  <a:pt x="f865" y="f183"/>
                </a:cubicBezTo>
                <a:cubicBezTo>
                  <a:pt x="f866" y="f58"/>
                  <a:pt x="f866" y="f55"/>
                  <a:pt x="f866" y="f671"/>
                </a:cubicBezTo>
                <a:cubicBezTo>
                  <a:pt x="f867" y="f869"/>
                  <a:pt x="f866" y="f869"/>
                  <a:pt x="f867" y="f869"/>
                </a:cubicBezTo>
                <a:cubicBezTo>
                  <a:pt x="f867" y="f869"/>
                  <a:pt x="f867" y="f671"/>
                  <a:pt x="f867" y="f671"/>
                </a:cubicBezTo>
                <a:cubicBezTo>
                  <a:pt x="f867" y="f671"/>
                  <a:pt x="f867" y="f185"/>
                  <a:pt x="f867" y="f185"/>
                </a:cubicBezTo>
                <a:cubicBezTo>
                  <a:pt x="f868" y="f53"/>
                  <a:pt x="f867" y="f55"/>
                  <a:pt x="f867" y="f55"/>
                </a:cubicBezTo>
                <a:cubicBezTo>
                  <a:pt x="f867" y="f56"/>
                  <a:pt x="f867" y="f57"/>
                  <a:pt x="f867" y="f58"/>
                </a:cubicBezTo>
                <a:cubicBezTo>
                  <a:pt x="f867" y="f58"/>
                  <a:pt x="f867" y="f58"/>
                  <a:pt x="f867" y="f184"/>
                </a:cubicBezTo>
                <a:cubicBezTo>
                  <a:pt x="f867" y="f184"/>
                  <a:pt x="f867" y="f184"/>
                  <a:pt x="f867" y="f59"/>
                </a:cubicBezTo>
                <a:cubicBezTo>
                  <a:pt x="f866" y="f59"/>
                  <a:pt x="f866" y="f183"/>
                  <a:pt x="f866" y="f183"/>
                </a:cubicBezTo>
                <a:cubicBezTo>
                  <a:pt x="f866" y="f183"/>
                  <a:pt x="f866" y="f183"/>
                  <a:pt x="f866" y="f60"/>
                </a:cubicBezTo>
                <a:cubicBezTo>
                  <a:pt x="f866" y="f60"/>
                  <a:pt x="f866" y="f61"/>
                  <a:pt x="f866" y="f61"/>
                </a:cubicBezTo>
                <a:cubicBezTo>
                  <a:pt x="f866" y="f63"/>
                  <a:pt x="f866" y="f63"/>
                  <a:pt x="f866" y="f63"/>
                </a:cubicBezTo>
                <a:cubicBezTo>
                  <a:pt x="f866" y="f63"/>
                  <a:pt x="f866" y="f64"/>
                  <a:pt x="f866" y="f64"/>
                </a:cubicBezTo>
                <a:cubicBezTo>
                  <a:pt x="f866" y="f65"/>
                  <a:pt x="f866" y="f65"/>
                  <a:pt x="f866" y="f65"/>
                </a:cubicBezTo>
                <a:cubicBezTo>
                  <a:pt x="f867" y="f67"/>
                  <a:pt x="f866" y="f67"/>
                  <a:pt x="f866" y="f67"/>
                </a:cubicBezTo>
                <a:cubicBezTo>
                  <a:pt x="f866" y="f69"/>
                  <a:pt x="f866" y="f69"/>
                  <a:pt x="f866" y="f69"/>
                </a:cubicBezTo>
                <a:cubicBezTo>
                  <a:pt x="f865" y="f69"/>
                  <a:pt x="f865" y="f67"/>
                  <a:pt x="f864" y="f67"/>
                </a:cubicBezTo>
                <a:cubicBezTo>
                  <a:pt x="f864" y="f69"/>
                  <a:pt x="f864" y="f73"/>
                  <a:pt x="f863" y="f73"/>
                </a:cubicBezTo>
                <a:cubicBezTo>
                  <a:pt x="f863" y="f71"/>
                  <a:pt x="f863" y="f69"/>
                  <a:pt x="f864" y="f67"/>
                </a:cubicBezTo>
                <a:close/>
                <a:moveTo>
                  <a:pt x="f854" y="f135"/>
                </a:moveTo>
                <a:cubicBezTo>
                  <a:pt x="f855" y="f135"/>
                  <a:pt x="f856" y="f134"/>
                  <a:pt x="f856" y="f134"/>
                </a:cubicBezTo>
                <a:cubicBezTo>
                  <a:pt x="f856" y="f134"/>
                  <a:pt x="f856" y="f133"/>
                  <a:pt x="f857" y="f133"/>
                </a:cubicBezTo>
                <a:cubicBezTo>
                  <a:pt x="f857" y="f133"/>
                  <a:pt x="f857" y="f133"/>
                  <a:pt x="f858" y="f133"/>
                </a:cubicBezTo>
                <a:cubicBezTo>
                  <a:pt x="f858" y="f131"/>
                  <a:pt x="f858" y="f129"/>
                  <a:pt x="f859" y="f129"/>
                </a:cubicBezTo>
                <a:cubicBezTo>
                  <a:pt x="f859" y="f127"/>
                  <a:pt x="f860" y="f126"/>
                  <a:pt x="f861" y="f124"/>
                </a:cubicBezTo>
                <a:cubicBezTo>
                  <a:pt x="f861" y="f123"/>
                  <a:pt x="f862" y="f120"/>
                  <a:pt x="f863" y="f109"/>
                </a:cubicBezTo>
                <a:cubicBezTo>
                  <a:pt x="f863" y="f106"/>
                  <a:pt x="f863" y="f102"/>
                  <a:pt x="f863" y="f99"/>
                </a:cubicBezTo>
                <a:cubicBezTo>
                  <a:pt x="f862" y="f96"/>
                  <a:pt x="f862" y="f93"/>
                  <a:pt x="f861" y="f91"/>
                </a:cubicBezTo>
                <a:cubicBezTo>
                  <a:pt x="f861" y="f89"/>
                  <a:pt x="f861" y="f87"/>
                  <a:pt x="f860" y="f86"/>
                </a:cubicBezTo>
                <a:cubicBezTo>
                  <a:pt x="f860" y="f84"/>
                  <a:pt x="f860" y="f82"/>
                  <a:pt x="f861" y="f80"/>
                </a:cubicBezTo>
                <a:cubicBezTo>
                  <a:pt x="f862" y="f182"/>
                  <a:pt x="f862" y="f84"/>
                  <a:pt x="f862" y="f86"/>
                </a:cubicBezTo>
                <a:cubicBezTo>
                  <a:pt x="f862" y="f87"/>
                  <a:pt x="f863" y="f87"/>
                  <a:pt x="f863" y="f89"/>
                </a:cubicBezTo>
                <a:cubicBezTo>
                  <a:pt x="f863" y="f89"/>
                  <a:pt x="f863" y="f89"/>
                  <a:pt x="f863" y="f91"/>
                </a:cubicBezTo>
                <a:cubicBezTo>
                  <a:pt x="f863" y="f91"/>
                  <a:pt x="f863" y="f91"/>
                  <a:pt x="f863" y="f93"/>
                </a:cubicBezTo>
                <a:cubicBezTo>
                  <a:pt x="f863" y="f93"/>
                  <a:pt x="f864" y="f93"/>
                  <a:pt x="f864" y="f96"/>
                </a:cubicBezTo>
                <a:cubicBezTo>
                  <a:pt x="f864" y="f96"/>
                  <a:pt x="f864" y="f96"/>
                  <a:pt x="f864" y="f97"/>
                </a:cubicBezTo>
                <a:cubicBezTo>
                  <a:pt x="f864" y="f97"/>
                  <a:pt x="f864" y="f97"/>
                  <a:pt x="f864" y="f99"/>
                </a:cubicBezTo>
                <a:cubicBezTo>
                  <a:pt x="f864" y="f99"/>
                  <a:pt x="f864" y="f99"/>
                  <a:pt x="f864" y="f102"/>
                </a:cubicBezTo>
                <a:cubicBezTo>
                  <a:pt x="f864" y="f102"/>
                  <a:pt x="f865" y="f105"/>
                  <a:pt x="f864" y="f105"/>
                </a:cubicBezTo>
                <a:cubicBezTo>
                  <a:pt x="f864" y="f105"/>
                  <a:pt x="f864" y="f105"/>
                  <a:pt x="f864" y="f106"/>
                </a:cubicBezTo>
                <a:cubicBezTo>
                  <a:pt x="f863" y="f106"/>
                  <a:pt x="f863" y="f108"/>
                  <a:pt x="f863" y="f109"/>
                </a:cubicBezTo>
                <a:cubicBezTo>
                  <a:pt x="f863" y="f109"/>
                  <a:pt x="f863" y="f110"/>
                  <a:pt x="f864" y="f110"/>
                </a:cubicBezTo>
                <a:cubicBezTo>
                  <a:pt x="f864" y="f110"/>
                  <a:pt x="f864" y="f110"/>
                  <a:pt x="f865" y="f110"/>
                </a:cubicBezTo>
                <a:cubicBezTo>
                  <a:pt x="f865" y="f110"/>
                  <a:pt x="f865" y="f109"/>
                  <a:pt x="f866" y="f109"/>
                </a:cubicBezTo>
                <a:cubicBezTo>
                  <a:pt x="f866" y="f110"/>
                  <a:pt x="f866" y="f110"/>
                  <a:pt x="f866" y="f110"/>
                </a:cubicBezTo>
                <a:cubicBezTo>
                  <a:pt x="f866" y="f120"/>
                  <a:pt x="f867" y="f110"/>
                  <a:pt x="f867" y="f120"/>
                </a:cubicBezTo>
                <a:cubicBezTo>
                  <a:pt x="f867" y="f120"/>
                  <a:pt x="f867" y="f120"/>
                  <a:pt x="f867" y="f120"/>
                </a:cubicBezTo>
                <a:cubicBezTo>
                  <a:pt x="f867" y="f120"/>
                  <a:pt x="f867" y="f120"/>
                  <a:pt x="f867" y="f122"/>
                </a:cubicBezTo>
                <a:cubicBezTo>
                  <a:pt x="f867" y="f122"/>
                  <a:pt x="f867" y="f123"/>
                  <a:pt x="f867" y="f122"/>
                </a:cubicBezTo>
                <a:cubicBezTo>
                  <a:pt x="f866" y="f122"/>
                  <a:pt x="f866" y="f120"/>
                  <a:pt x="f866" y="f120"/>
                </a:cubicBezTo>
                <a:cubicBezTo>
                  <a:pt x="f866" y="f120"/>
                  <a:pt x="f866" y="f110"/>
                  <a:pt x="f865" y="f110"/>
                </a:cubicBezTo>
                <a:cubicBezTo>
                  <a:pt x="f865" y="f110"/>
                  <a:pt x="f865" y="f110"/>
                  <a:pt x="f864" y="f110"/>
                </a:cubicBezTo>
                <a:cubicBezTo>
                  <a:pt x="f864" y="f110"/>
                  <a:pt x="f864" y="f110"/>
                  <a:pt x="f863" y="f110"/>
                </a:cubicBezTo>
                <a:cubicBezTo>
                  <a:pt x="f863" y="f120"/>
                  <a:pt x="f863" y="f120"/>
                  <a:pt x="f862" y="f122"/>
                </a:cubicBezTo>
                <a:cubicBezTo>
                  <a:pt x="f862" y="f122"/>
                  <a:pt x="f862" y="f123"/>
                  <a:pt x="f862" y="f123"/>
                </a:cubicBezTo>
                <a:cubicBezTo>
                  <a:pt x="f861" y="f124"/>
                  <a:pt x="f861" y="f124"/>
                  <a:pt x="f861" y="f124"/>
                </a:cubicBezTo>
                <a:cubicBezTo>
                  <a:pt x="f861" y="f125"/>
                  <a:pt x="f861" y="f125"/>
                  <a:pt x="f861" y="f125"/>
                </a:cubicBezTo>
                <a:cubicBezTo>
                  <a:pt x="f861" y="f126"/>
                  <a:pt x="f862" y="f126"/>
                  <a:pt x="f862" y="f126"/>
                </a:cubicBezTo>
                <a:cubicBezTo>
                  <a:pt x="f862" y="f126"/>
                  <a:pt x="f862" y="f126"/>
                  <a:pt x="f862" y="f126"/>
                </a:cubicBezTo>
                <a:cubicBezTo>
                  <a:pt x="f862" y="f126"/>
                  <a:pt x="f862" y="f126"/>
                  <a:pt x="f862" y="f126"/>
                </a:cubicBezTo>
                <a:cubicBezTo>
                  <a:pt x="f863" y="f126"/>
                  <a:pt x="f863" y="f126"/>
                  <a:pt x="f863" y="f126"/>
                </a:cubicBezTo>
                <a:cubicBezTo>
                  <a:pt x="f864" y="f127"/>
                  <a:pt x="f863" y="f127"/>
                  <a:pt x="f863" y="f127"/>
                </a:cubicBezTo>
                <a:cubicBezTo>
                  <a:pt x="f862" y="f127"/>
                  <a:pt x="f862" y="f127"/>
                  <a:pt x="f862" y="f127"/>
                </a:cubicBezTo>
                <a:cubicBezTo>
                  <a:pt x="f861" y="f127"/>
                  <a:pt x="f861" y="f127"/>
                  <a:pt x="f861" y="f127"/>
                </a:cubicBezTo>
                <a:cubicBezTo>
                  <a:pt x="f861" y="f127"/>
                  <a:pt x="f861" y="f127"/>
                  <a:pt x="f861" y="f126"/>
                </a:cubicBezTo>
                <a:cubicBezTo>
                  <a:pt x="f860" y="f126"/>
                  <a:pt x="f860" y="f126"/>
                  <a:pt x="f860" y="f126"/>
                </a:cubicBezTo>
                <a:cubicBezTo>
                  <a:pt x="f860" y="f126"/>
                  <a:pt x="f860" y="f127"/>
                  <a:pt x="f860" y="f127"/>
                </a:cubicBezTo>
                <a:cubicBezTo>
                  <a:pt x="f860" y="f127"/>
                  <a:pt x="f860" y="f129"/>
                  <a:pt x="f859" y="f129"/>
                </a:cubicBezTo>
                <a:cubicBezTo>
                  <a:pt x="f859" y="f129"/>
                  <a:pt x="f859" y="f129"/>
                  <a:pt x="f859" y="f131"/>
                </a:cubicBezTo>
                <a:cubicBezTo>
                  <a:pt x="f859" y="f131"/>
                  <a:pt x="f859" y="f131"/>
                  <a:pt x="f859" y="f133"/>
                </a:cubicBezTo>
                <a:cubicBezTo>
                  <a:pt x="f859" y="f133"/>
                  <a:pt x="f858" y="f133"/>
                  <a:pt x="f859" y="f133"/>
                </a:cubicBezTo>
                <a:cubicBezTo>
                  <a:pt x="f859" y="f133"/>
                  <a:pt x="f860" y="f133"/>
                  <a:pt x="f860" y="f133"/>
                </a:cubicBezTo>
                <a:cubicBezTo>
                  <a:pt x="f860" y="f134"/>
                  <a:pt x="f859" y="f134"/>
                  <a:pt x="f859" y="f134"/>
                </a:cubicBezTo>
                <a:cubicBezTo>
                  <a:pt x="f858" y="f134"/>
                  <a:pt x="f858" y="f134"/>
                  <a:pt x="f858" y="f133"/>
                </a:cubicBezTo>
                <a:cubicBezTo>
                  <a:pt x="f858" y="f133"/>
                  <a:pt x="f858" y="f133"/>
                  <a:pt x="f858" y="f133"/>
                </a:cubicBezTo>
                <a:cubicBezTo>
                  <a:pt x="f857" y="f134"/>
                  <a:pt x="f857" y="f134"/>
                  <a:pt x="f857" y="f134"/>
                </a:cubicBezTo>
                <a:cubicBezTo>
                  <a:pt x="f857" y="f135"/>
                  <a:pt x="f857" y="f136"/>
                  <a:pt x="f857" y="f136"/>
                </a:cubicBezTo>
                <a:cubicBezTo>
                  <a:pt x="f857" y="f137"/>
                  <a:pt x="f857" y="f137"/>
                  <a:pt x="f856" y="f137"/>
                </a:cubicBezTo>
                <a:cubicBezTo>
                  <a:pt x="f856" y="f138"/>
                  <a:pt x="f856" y="f137"/>
                  <a:pt x="f856" y="f137"/>
                </a:cubicBezTo>
                <a:cubicBezTo>
                  <a:pt x="f855" y="f136"/>
                  <a:pt x="f854" y="f136"/>
                  <a:pt x="f854" y="f135"/>
                </a:cubicBezTo>
                <a:close/>
                <a:moveTo>
                  <a:pt x="f851" y="f140"/>
                </a:moveTo>
                <a:cubicBezTo>
                  <a:pt x="f850" y="f140"/>
                  <a:pt x="f850" y="f140"/>
                  <a:pt x="f850" y="f139"/>
                </a:cubicBezTo>
                <a:cubicBezTo>
                  <a:pt x="f850" y="f139"/>
                  <a:pt x="f851" y="f139"/>
                  <a:pt x="f850" y="f139"/>
                </a:cubicBezTo>
                <a:cubicBezTo>
                  <a:pt x="f850" y="f138"/>
                  <a:pt x="f850" y="f139"/>
                  <a:pt x="f849" y="f139"/>
                </a:cubicBezTo>
                <a:cubicBezTo>
                  <a:pt x="f849" y="f138"/>
                  <a:pt x="f851" y="f138"/>
                  <a:pt x="f851" y="f138"/>
                </a:cubicBezTo>
                <a:cubicBezTo>
                  <a:pt x="f852" y="f137"/>
                  <a:pt x="f852" y="f137"/>
                  <a:pt x="f870" y="f137"/>
                </a:cubicBezTo>
                <a:cubicBezTo>
                  <a:pt x="f870" y="f138"/>
                  <a:pt x="f853" y="f139"/>
                  <a:pt x="f853" y="f139"/>
                </a:cubicBezTo>
                <a:cubicBezTo>
                  <a:pt x="f853" y="f140"/>
                  <a:pt x="f854" y="f140"/>
                  <a:pt x="f854" y="f141"/>
                </a:cubicBezTo>
                <a:cubicBezTo>
                  <a:pt x="f854" y="f141"/>
                  <a:pt x="f854" y="f141"/>
                  <a:pt x="f854" y="f140"/>
                </a:cubicBezTo>
                <a:cubicBezTo>
                  <a:pt x="f853" y="f140"/>
                  <a:pt x="f853" y="f139"/>
                  <a:pt x="f870" y="f139"/>
                </a:cubicBezTo>
                <a:cubicBezTo>
                  <a:pt x="f870" y="f139"/>
                  <a:pt x="f870" y="f140"/>
                  <a:pt x="f852" y="f140"/>
                </a:cubicBezTo>
                <a:cubicBezTo>
                  <a:pt x="f852" y="f140"/>
                  <a:pt x="f851" y="f139"/>
                  <a:pt x="f851" y="f140"/>
                </a:cubicBezTo>
                <a:cubicBezTo>
                  <a:pt x="f851" y="f140"/>
                  <a:pt x="f851" y="f141"/>
                  <a:pt x="f851" y="f140"/>
                </a:cubicBezTo>
                <a:close/>
                <a:moveTo>
                  <a:pt x="f886" y="f1149"/>
                </a:moveTo>
                <a:cubicBezTo>
                  <a:pt x="f885" y="f1150"/>
                  <a:pt x="f885" y="f1150"/>
                  <a:pt x="f884" y="f1150"/>
                </a:cubicBezTo>
                <a:cubicBezTo>
                  <a:pt x="f884" y="f1150"/>
                  <a:pt x="f883" y="f1151"/>
                  <a:pt x="f883" y="f1151"/>
                </a:cubicBezTo>
                <a:cubicBezTo>
                  <a:pt x="f868" y="f1151"/>
                  <a:pt x="f866" y="f1153"/>
                  <a:pt x="f865" y="f1152"/>
                </a:cubicBezTo>
                <a:cubicBezTo>
                  <a:pt x="f864" y="f1151"/>
                  <a:pt x="f864" y="f1151"/>
                  <a:pt x="f863" y="f1150"/>
                </a:cubicBezTo>
                <a:cubicBezTo>
                  <a:pt x="f863" y="f1150"/>
                  <a:pt x="f863" y="f1150"/>
                  <a:pt x="f863" y="f1150"/>
                </a:cubicBezTo>
                <a:cubicBezTo>
                  <a:pt x="f862" y="f1150"/>
                  <a:pt x="f862" y="f1150"/>
                  <a:pt x="f862" y="f1150"/>
                </a:cubicBezTo>
                <a:cubicBezTo>
                  <a:pt x="f861" y="f1151"/>
                  <a:pt x="f860" y="f1149"/>
                  <a:pt x="f860" y="f1149"/>
                </a:cubicBezTo>
                <a:cubicBezTo>
                  <a:pt x="f860" y="f1189"/>
                  <a:pt x="f860" y="f1189"/>
                  <a:pt x="f860" y="f1148"/>
                </a:cubicBezTo>
                <a:cubicBezTo>
                  <a:pt x="f860" y="f1148"/>
                  <a:pt x="f861" y="f1148"/>
                  <a:pt x="f860" y="f1147"/>
                </a:cubicBezTo>
                <a:cubicBezTo>
                  <a:pt x="f860" y="f1147"/>
                  <a:pt x="f860" y="f1147"/>
                  <a:pt x="f860" y="f1146"/>
                </a:cubicBezTo>
                <a:cubicBezTo>
                  <a:pt x="f860" y="f1146"/>
                  <a:pt x="f861" y="f1146"/>
                  <a:pt x="f861" y="f1146"/>
                </a:cubicBezTo>
                <a:cubicBezTo>
                  <a:pt x="f862" y="f1146"/>
                  <a:pt x="f863" y="f1145"/>
                  <a:pt x="f864" y="f1145"/>
                </a:cubicBezTo>
                <a:cubicBezTo>
                  <a:pt x="f864" y="f1145"/>
                  <a:pt x="f865" y="f1145"/>
                  <a:pt x="f866" y="f1146"/>
                </a:cubicBezTo>
                <a:cubicBezTo>
                  <a:pt x="f867" y="f1146"/>
                  <a:pt x="f868" y="f1147"/>
                  <a:pt x="f883" y="f1147"/>
                </a:cubicBezTo>
                <a:cubicBezTo>
                  <a:pt x="f883" y="f1148"/>
                  <a:pt x="f884" y="f1148"/>
                  <a:pt x="f884" y="f1148"/>
                </a:cubicBezTo>
                <a:cubicBezTo>
                  <a:pt x="f885" y="f1189"/>
                  <a:pt x="f885" y="f1189"/>
                  <a:pt x="f886" y="f1149"/>
                </a:cubicBezTo>
                <a:cubicBezTo>
                  <a:pt x="f886" y="f1149"/>
                  <a:pt x="f886" y="f1149"/>
                  <a:pt x="f886" y="f1149"/>
                </a:cubicBezTo>
                <a:close/>
                <a:moveTo>
                  <a:pt x="f883" y="f867"/>
                </a:moveTo>
                <a:cubicBezTo>
                  <a:pt x="f884" y="f868"/>
                  <a:pt x="f884" y="f868"/>
                  <a:pt x="f885" y="f883"/>
                </a:cubicBezTo>
                <a:cubicBezTo>
                  <a:pt x="f885" y="f884"/>
                  <a:pt x="f886" y="f884"/>
                  <a:pt x="f886" y="f885"/>
                </a:cubicBezTo>
                <a:cubicBezTo>
                  <a:pt x="f886" y="f885"/>
                  <a:pt x="f886" y="f886"/>
                  <a:pt x="f887" y="f887"/>
                </a:cubicBezTo>
                <a:cubicBezTo>
                  <a:pt x="f888" y="f887"/>
                  <a:pt x="f888" y="f888"/>
                  <a:pt x="f890" y="f888"/>
                </a:cubicBezTo>
                <a:cubicBezTo>
                  <a:pt x="f890" y="f890"/>
                  <a:pt x="f890" y="f889"/>
                  <a:pt x="f889" y="f889"/>
                </a:cubicBezTo>
                <a:cubicBezTo>
                  <a:pt x="f889" y="f891"/>
                  <a:pt x="f891" y="f892"/>
                  <a:pt x="f892" y="f892"/>
                </a:cubicBezTo>
                <a:cubicBezTo>
                  <a:pt x="f893" y="f893"/>
                  <a:pt x="f893" y="f896"/>
                  <a:pt x="f892" y="f897"/>
                </a:cubicBezTo>
                <a:cubicBezTo>
                  <a:pt x="f892" y="f897"/>
                  <a:pt x="f891" y="f897"/>
                  <a:pt x="f889" y="f898"/>
                </a:cubicBezTo>
                <a:cubicBezTo>
                  <a:pt x="f889" y="f898"/>
                  <a:pt x="f890" y="f897"/>
                  <a:pt x="f890" y="f898"/>
                </a:cubicBezTo>
                <a:cubicBezTo>
                  <a:pt x="f888" y="f898"/>
                  <a:pt x="f890" y="f898"/>
                  <a:pt x="f890" y="f898"/>
                </a:cubicBezTo>
                <a:cubicBezTo>
                  <a:pt x="f889" y="f898"/>
                  <a:pt x="f891" y="f899"/>
                  <a:pt x="f892" y="f899"/>
                </a:cubicBezTo>
                <a:cubicBezTo>
                  <a:pt x="f893" y="f899"/>
                  <a:pt x="f895" y="f897"/>
                  <a:pt x="f896" y="f899"/>
                </a:cubicBezTo>
                <a:cubicBezTo>
                  <a:pt x="f896" y="f900"/>
                  <a:pt x="f896" y="f900"/>
                  <a:pt x="f897" y="f900"/>
                </a:cubicBezTo>
                <a:cubicBezTo>
                  <a:pt x="f897" y="f901"/>
                  <a:pt x="f898" y="f901"/>
                  <a:pt x="f898" y="f902"/>
                </a:cubicBezTo>
                <a:cubicBezTo>
                  <a:pt x="f897" y="f903"/>
                  <a:pt x="f897" y="f905"/>
                  <a:pt x="f896" y="f906"/>
                </a:cubicBezTo>
                <a:cubicBezTo>
                  <a:pt x="f896" y="f907"/>
                  <a:pt x="f896" y="f907"/>
                  <a:pt x="f896" y="f908"/>
                </a:cubicBezTo>
                <a:cubicBezTo>
                  <a:pt x="f896" y="f908"/>
                  <a:pt x="f896" y="f910"/>
                  <a:pt x="f896" y="f910"/>
                </a:cubicBezTo>
                <a:cubicBezTo>
                  <a:pt x="f895" y="f909"/>
                  <a:pt x="f895" y="f909"/>
                  <a:pt x="f895" y="f909"/>
                </a:cubicBezTo>
                <a:cubicBezTo>
                  <a:pt x="f895" y="f911"/>
                  <a:pt x="f894" y="f911"/>
                  <a:pt x="f894" y="f911"/>
                </a:cubicBezTo>
                <a:cubicBezTo>
                  <a:pt x="f894" y="f911"/>
                  <a:pt x="f893" y="f911"/>
                  <a:pt x="f893" y="f911"/>
                </a:cubicBezTo>
                <a:cubicBezTo>
                  <a:pt x="f892" y="f911"/>
                  <a:pt x="f892" y="f911"/>
                  <a:pt x="f892" y="f911"/>
                </a:cubicBezTo>
                <a:cubicBezTo>
                  <a:pt x="f891" y="f909"/>
                  <a:pt x="f889" y="f911"/>
                  <a:pt x="f890" y="f911"/>
                </a:cubicBezTo>
                <a:cubicBezTo>
                  <a:pt x="f890" y="f911"/>
                  <a:pt x="f888" y="f911"/>
                  <a:pt x="f887" y="f911"/>
                </a:cubicBezTo>
                <a:cubicBezTo>
                  <a:pt x="f886" y="f911"/>
                  <a:pt x="f885" y="f909"/>
                  <a:pt x="f885" y="f910"/>
                </a:cubicBezTo>
                <a:cubicBezTo>
                  <a:pt x="f884" y="f910"/>
                  <a:pt x="f884" y="f910"/>
                  <a:pt x="f884" y="f910"/>
                </a:cubicBezTo>
                <a:cubicBezTo>
                  <a:pt x="f884" y="f910"/>
                  <a:pt x="f883" y="f910"/>
                  <a:pt x="f883" y="f910"/>
                </a:cubicBezTo>
                <a:cubicBezTo>
                  <a:pt x="f883" y="f910"/>
                  <a:pt x="f868" y="f908"/>
                  <a:pt x="f868" y="f908"/>
                </a:cubicBezTo>
                <a:cubicBezTo>
                  <a:pt x="f868" y="f910"/>
                  <a:pt x="f868" y="f910"/>
                  <a:pt x="f868" y="f910"/>
                </a:cubicBezTo>
                <a:cubicBezTo>
                  <a:pt x="f883" y="f909"/>
                  <a:pt x="f883" y="f909"/>
                  <a:pt x="f883" y="f909"/>
                </a:cubicBezTo>
                <a:cubicBezTo>
                  <a:pt x="f884" y="f909"/>
                  <a:pt x="f884" y="f911"/>
                  <a:pt x="f885" y="f911"/>
                </a:cubicBezTo>
                <a:cubicBezTo>
                  <a:pt x="f885" y="f911"/>
                  <a:pt x="f886" y="f912"/>
                  <a:pt x="f887" y="f912"/>
                </a:cubicBezTo>
                <a:cubicBezTo>
                  <a:pt x="f887" y="f913"/>
                  <a:pt x="f887" y="f913"/>
                  <a:pt x="f886" y="f914"/>
                </a:cubicBezTo>
                <a:cubicBezTo>
                  <a:pt x="f886" y="f914"/>
                  <a:pt x="f886" y="f915"/>
                  <a:pt x="f886" y="f915"/>
                </a:cubicBezTo>
                <a:cubicBezTo>
                  <a:pt x="f886" y="f915"/>
                  <a:pt x="f886" y="f916"/>
                  <a:pt x="f886" y="f916"/>
                </a:cubicBezTo>
                <a:cubicBezTo>
                  <a:pt x="f885" y="f916"/>
                  <a:pt x="f885" y="f917"/>
                  <a:pt x="f885" y="f917"/>
                </a:cubicBezTo>
                <a:cubicBezTo>
                  <a:pt x="f885" y="f917"/>
                  <a:pt x="f885" y="f917"/>
                  <a:pt x="f884" y="f918"/>
                </a:cubicBezTo>
                <a:cubicBezTo>
                  <a:pt x="f883" y="f918"/>
                  <a:pt x="f885" y="f919"/>
                  <a:pt x="f884" y="f919"/>
                </a:cubicBezTo>
                <a:cubicBezTo>
                  <a:pt x="f883" y="f919"/>
                  <a:pt x="f883" y="f919"/>
                  <a:pt x="f883" y="f918"/>
                </a:cubicBezTo>
                <a:cubicBezTo>
                  <a:pt x="f883" y="f917"/>
                  <a:pt x="f883" y="f918"/>
                  <a:pt x="f868" y="f918"/>
                </a:cubicBezTo>
                <a:cubicBezTo>
                  <a:pt x="f867" y="f918"/>
                  <a:pt x="f868" y="f918"/>
                  <a:pt x="f868" y="f917"/>
                </a:cubicBezTo>
                <a:cubicBezTo>
                  <a:pt x="f883" y="f917"/>
                  <a:pt x="f883" y="f917"/>
                  <a:pt x="f883" y="f917"/>
                </a:cubicBezTo>
                <a:cubicBezTo>
                  <a:pt x="f883" y="f917"/>
                  <a:pt x="f884" y="f917"/>
                  <a:pt x="f884" y="f917"/>
                </a:cubicBezTo>
                <a:cubicBezTo>
                  <a:pt x="f885" y="f916"/>
                  <a:pt x="f885" y="f916"/>
                  <a:pt x="f885" y="f916"/>
                </a:cubicBezTo>
                <a:cubicBezTo>
                  <a:pt x="f886" y="f915"/>
                  <a:pt x="f886" y="f915"/>
                  <a:pt x="f886" y="f914"/>
                </a:cubicBezTo>
                <a:cubicBezTo>
                  <a:pt x="f886" y="f913"/>
                  <a:pt x="f886" y="f912"/>
                  <a:pt x="f885" y="f912"/>
                </a:cubicBezTo>
                <a:cubicBezTo>
                  <a:pt x="f885" y="f912"/>
                  <a:pt x="f884" y="f912"/>
                  <a:pt x="f884" y="f913"/>
                </a:cubicBezTo>
                <a:cubicBezTo>
                  <a:pt x="f884" y="f913"/>
                  <a:pt x="f884" y="f913"/>
                  <a:pt x="f883" y="f913"/>
                </a:cubicBezTo>
                <a:cubicBezTo>
                  <a:pt x="f883" y="f913"/>
                  <a:pt x="f868" y="f914"/>
                  <a:pt x="f868" y="f913"/>
                </a:cubicBezTo>
                <a:cubicBezTo>
                  <a:pt x="f868" y="f913"/>
                  <a:pt x="f883" y="f913"/>
                  <a:pt x="f883" y="f912"/>
                </a:cubicBezTo>
                <a:cubicBezTo>
                  <a:pt x="f884" y="f911"/>
                  <a:pt x="f868" y="f909"/>
                  <a:pt x="f868" y="f910"/>
                </a:cubicBezTo>
                <a:cubicBezTo>
                  <a:pt x="f867" y="f908"/>
                  <a:pt x="f868" y="f907"/>
                  <a:pt x="f867" y="f906"/>
                </a:cubicBezTo>
                <a:cubicBezTo>
                  <a:pt x="f867" y="f906"/>
                  <a:pt x="f867" y="f906"/>
                  <a:pt x="f866" y="f906"/>
                </a:cubicBezTo>
                <a:cubicBezTo>
                  <a:pt x="f866" y="f905"/>
                  <a:pt x="f866" y="f904"/>
                  <a:pt x="f866" y="f904"/>
                </a:cubicBezTo>
                <a:cubicBezTo>
                  <a:pt x="f866" y="f903"/>
                  <a:pt x="f865" y="f903"/>
                  <a:pt x="f865" y="f902"/>
                </a:cubicBezTo>
                <a:cubicBezTo>
                  <a:pt x="f864" y="f902"/>
                  <a:pt x="f864" y="f901"/>
                  <a:pt x="f863" y="f900"/>
                </a:cubicBezTo>
                <a:cubicBezTo>
                  <a:pt x="f863" y="f900"/>
                  <a:pt x="f863" y="f900"/>
                  <a:pt x="f863" y="f899"/>
                </a:cubicBezTo>
                <a:cubicBezTo>
                  <a:pt x="f863" y="f899"/>
                  <a:pt x="f863" y="f899"/>
                  <a:pt x="f863" y="f898"/>
                </a:cubicBezTo>
                <a:cubicBezTo>
                  <a:pt x="f863" y="f897"/>
                  <a:pt x="f863" y="f896"/>
                  <a:pt x="f863" y="f896"/>
                </a:cubicBezTo>
                <a:cubicBezTo>
                  <a:pt x="f863" y="f895"/>
                  <a:pt x="f862" y="f894"/>
                  <a:pt x="f862" y="f894"/>
                </a:cubicBezTo>
                <a:cubicBezTo>
                  <a:pt x="f861" y="f893"/>
                  <a:pt x="f861" y="f893"/>
                  <a:pt x="f860" y="f892"/>
                </a:cubicBezTo>
                <a:cubicBezTo>
                  <a:pt x="f859" y="f889"/>
                  <a:pt x="f859" y="f888"/>
                  <a:pt x="f858" y="f886"/>
                </a:cubicBezTo>
                <a:cubicBezTo>
                  <a:pt x="f858" y="f885"/>
                  <a:pt x="f858" y="f885"/>
                  <a:pt x="f858" y="f884"/>
                </a:cubicBezTo>
                <a:cubicBezTo>
                  <a:pt x="f858" y="f884"/>
                  <a:pt x="f858" y="f883"/>
                  <a:pt x="f857" y="f883"/>
                </a:cubicBezTo>
                <a:cubicBezTo>
                  <a:pt x="f857" y="f883"/>
                  <a:pt x="f857" y="f883"/>
                  <a:pt x="f857" y="f868"/>
                </a:cubicBezTo>
                <a:cubicBezTo>
                  <a:pt x="f857" y="f867"/>
                  <a:pt x="f857" y="f867"/>
                  <a:pt x="f857" y="f867"/>
                </a:cubicBezTo>
                <a:cubicBezTo>
                  <a:pt x="f857" y="f866"/>
                  <a:pt x="f856" y="f866"/>
                  <a:pt x="f856" y="f866"/>
                </a:cubicBezTo>
                <a:cubicBezTo>
                  <a:pt x="f856" y="f866"/>
                  <a:pt x="f855" y="f865"/>
                  <a:pt x="f854" y="f865"/>
                </a:cubicBezTo>
                <a:cubicBezTo>
                  <a:pt x="f854" y="f864"/>
                  <a:pt x="f855" y="f865"/>
                  <a:pt x="f855" y="f865"/>
                </a:cubicBezTo>
                <a:cubicBezTo>
                  <a:pt x="f855" y="f865"/>
                  <a:pt x="f855" y="f864"/>
                  <a:pt x="f855" y="f864"/>
                </a:cubicBezTo>
                <a:cubicBezTo>
                  <a:pt x="f855" y="f863"/>
                  <a:pt x="f854" y="f863"/>
                  <a:pt x="f854" y="f862"/>
                </a:cubicBezTo>
                <a:cubicBezTo>
                  <a:pt x="f853" y="f861"/>
                  <a:pt x="f853" y="f860"/>
                  <a:pt x="f853" y="f860"/>
                </a:cubicBezTo>
                <a:cubicBezTo>
                  <a:pt x="f870" y="f859"/>
                  <a:pt x="f870" y="f859"/>
                  <a:pt x="f852" y="f858"/>
                </a:cubicBezTo>
                <a:cubicBezTo>
                  <a:pt x="f852" y="f858"/>
                  <a:pt x="f851" y="f857"/>
                  <a:pt x="f851" y="f856"/>
                </a:cubicBezTo>
                <a:cubicBezTo>
                  <a:pt x="f851" y="f856"/>
                  <a:pt x="f852" y="f855"/>
                  <a:pt x="f852" y="f855"/>
                </a:cubicBezTo>
                <a:cubicBezTo>
                  <a:pt x="f870" y="f854"/>
                  <a:pt x="f852" y="f854"/>
                  <a:pt x="f852" y="f853"/>
                </a:cubicBezTo>
                <a:cubicBezTo>
                  <a:pt x="f852" y="f870"/>
                  <a:pt x="f852" y="f852"/>
                  <a:pt x="f870" y="f852"/>
                </a:cubicBezTo>
                <a:cubicBezTo>
                  <a:pt x="f870" y="f851"/>
                  <a:pt x="f852" y="f850"/>
                  <a:pt x="f852" y="f849"/>
                </a:cubicBezTo>
                <a:cubicBezTo>
                  <a:pt x="f852" y="f849"/>
                  <a:pt x="f852" y="f848"/>
                  <a:pt x="f852" y="f848"/>
                </a:cubicBezTo>
                <a:cubicBezTo>
                  <a:pt x="f870" y="f849"/>
                  <a:pt x="f870" y="f849"/>
                  <a:pt x="f870" y="f849"/>
                </a:cubicBezTo>
                <a:cubicBezTo>
                  <a:pt x="f870" y="f849"/>
                  <a:pt x="f870" y="f849"/>
                  <a:pt x="f870" y="f849"/>
                </a:cubicBezTo>
                <a:cubicBezTo>
                  <a:pt x="f853" y="f849"/>
                  <a:pt x="f853" y="f850"/>
                  <a:pt x="f853" y="f850"/>
                </a:cubicBezTo>
                <a:cubicBezTo>
                  <a:pt x="f854" y="f850"/>
                  <a:pt x="f853" y="f848"/>
                  <a:pt x="f853" y="f847"/>
                </a:cubicBezTo>
                <a:cubicBezTo>
                  <a:pt x="f853" y="f847"/>
                  <a:pt x="f854" y="f846"/>
                  <a:pt x="f854" y="f846"/>
                </a:cubicBezTo>
                <a:cubicBezTo>
                  <a:pt x="f854" y="f846"/>
                  <a:pt x="f855" y="f845"/>
                  <a:pt x="f855" y="f845"/>
                </a:cubicBezTo>
                <a:cubicBezTo>
                  <a:pt x="f856" y="f845"/>
                  <a:pt x="f857" y="f845"/>
                  <a:pt x="f857" y="f846"/>
                </a:cubicBezTo>
                <a:cubicBezTo>
                  <a:pt x="f858" y="f846"/>
                  <a:pt x="f858" y="f847"/>
                  <a:pt x="f858" y="f848"/>
                </a:cubicBezTo>
                <a:cubicBezTo>
                  <a:pt x="f858" y="f849"/>
                  <a:pt x="f858" y="f850"/>
                  <a:pt x="f858" y="f851"/>
                </a:cubicBezTo>
                <a:cubicBezTo>
                  <a:pt x="f858" y="f852"/>
                  <a:pt x="f857" y="f870"/>
                  <a:pt x="f857" y="f853"/>
                </a:cubicBezTo>
                <a:cubicBezTo>
                  <a:pt x="f857" y="f853"/>
                  <a:pt x="f857" y="f853"/>
                  <a:pt x="f857" y="f854"/>
                </a:cubicBezTo>
                <a:cubicBezTo>
                  <a:pt x="f857" y="f854"/>
                  <a:pt x="f857" y="f854"/>
                  <a:pt x="f857" y="f855"/>
                </a:cubicBezTo>
                <a:cubicBezTo>
                  <a:pt x="f856" y="f855"/>
                  <a:pt x="f856" y="f856"/>
                  <a:pt x="f855" y="f857"/>
                </a:cubicBezTo>
                <a:cubicBezTo>
                  <a:pt x="f855" y="f857"/>
                  <a:pt x="f853" y="f858"/>
                  <a:pt x="f854" y="f859"/>
                </a:cubicBezTo>
                <a:cubicBezTo>
                  <a:pt x="f855" y="f859"/>
                  <a:pt x="f855" y="f858"/>
                  <a:pt x="f855" y="f858"/>
                </a:cubicBezTo>
                <a:cubicBezTo>
                  <a:pt x="f855" y="f858"/>
                  <a:pt x="f856" y="f858"/>
                  <a:pt x="f856" y="f858"/>
                </a:cubicBezTo>
                <a:cubicBezTo>
                  <a:pt x="f856" y="f858"/>
                  <a:pt x="f857" y="f856"/>
                  <a:pt x="f858" y="f856"/>
                </a:cubicBezTo>
                <a:cubicBezTo>
                  <a:pt x="f858" y="f857"/>
                  <a:pt x="f857" y="f858"/>
                  <a:pt x="f857" y="f858"/>
                </a:cubicBezTo>
                <a:cubicBezTo>
                  <a:pt x="f857" y="f859"/>
                  <a:pt x="f857" y="f860"/>
                  <a:pt x="f856" y="f861"/>
                </a:cubicBezTo>
                <a:cubicBezTo>
                  <a:pt x="f856" y="f861"/>
                  <a:pt x="f855" y="f861"/>
                  <a:pt x="f855" y="f861"/>
                </a:cubicBezTo>
                <a:cubicBezTo>
                  <a:pt x="f855" y="f862"/>
                  <a:pt x="f855" y="f862"/>
                  <a:pt x="f855" y="f862"/>
                </a:cubicBezTo>
                <a:cubicBezTo>
                  <a:pt x="f856" y="f863"/>
                  <a:pt x="f859" y="f864"/>
                  <a:pt x="f859" y="f863"/>
                </a:cubicBezTo>
                <a:cubicBezTo>
                  <a:pt x="f860" y="f862"/>
                  <a:pt x="f860" y="f861"/>
                  <a:pt x="f860" y="f860"/>
                </a:cubicBezTo>
                <a:cubicBezTo>
                  <a:pt x="f860" y="f860"/>
                  <a:pt x="f861" y="f860"/>
                  <a:pt x="f861" y="f860"/>
                </a:cubicBezTo>
                <a:cubicBezTo>
                  <a:pt x="f862" y="f860"/>
                  <a:pt x="f861" y="f862"/>
                  <a:pt x="f861" y="f863"/>
                </a:cubicBezTo>
                <a:cubicBezTo>
                  <a:pt x="f861" y="f864"/>
                  <a:pt x="f861" y="f865"/>
                  <a:pt x="f861" y="f866"/>
                </a:cubicBezTo>
                <a:cubicBezTo>
                  <a:pt x="f861" y="f866"/>
                  <a:pt x="f860" y="f866"/>
                  <a:pt x="f861" y="f867"/>
                </a:cubicBezTo>
                <a:cubicBezTo>
                  <a:pt x="f861" y="f867"/>
                  <a:pt x="f861" y="f867"/>
                  <a:pt x="f861" y="f868"/>
                </a:cubicBezTo>
                <a:cubicBezTo>
                  <a:pt x="f862" y="f868"/>
                  <a:pt x="f862" y="f883"/>
                  <a:pt x="f863" y="f883"/>
                </a:cubicBezTo>
                <a:cubicBezTo>
                  <a:pt x="f864" y="f883"/>
                  <a:pt x="f864" y="f867"/>
                  <a:pt x="f865" y="f867"/>
                </a:cubicBezTo>
                <a:cubicBezTo>
                  <a:pt x="f865" y="f868"/>
                  <a:pt x="f865" y="f868"/>
                  <a:pt x="f864" y="f868"/>
                </a:cubicBezTo>
                <a:cubicBezTo>
                  <a:pt x="f864" y="f883"/>
                  <a:pt x="f864" y="f883"/>
                  <a:pt x="f864" y="f883"/>
                </a:cubicBezTo>
                <a:cubicBezTo>
                  <a:pt x="f864" y="f883"/>
                  <a:pt x="f863" y="f884"/>
                  <a:pt x="f863" y="f884"/>
                </a:cubicBezTo>
                <a:cubicBezTo>
                  <a:pt x="f864" y="f885"/>
                  <a:pt x="f865" y="f884"/>
                  <a:pt x="f866" y="f884"/>
                </a:cubicBezTo>
                <a:cubicBezTo>
                  <a:pt x="f866" y="f884"/>
                  <a:pt x="f866" y="f884"/>
                  <a:pt x="f866" y="f885"/>
                </a:cubicBezTo>
                <a:cubicBezTo>
                  <a:pt x="f866" y="f885"/>
                  <a:pt x="f867" y="f884"/>
                  <a:pt x="f867" y="f884"/>
                </a:cubicBezTo>
                <a:cubicBezTo>
                  <a:pt x="f867" y="f883"/>
                  <a:pt x="f867" y="f868"/>
                  <a:pt x="f867" y="f867"/>
                </a:cubicBezTo>
                <a:cubicBezTo>
                  <a:pt x="f868" y="f866"/>
                  <a:pt x="f868" y="f867"/>
                  <a:pt x="f883" y="f867"/>
                </a:cubicBezTo>
                <a:close/>
                <a:moveTo>
                  <a:pt x="f864" y="f641"/>
                </a:moveTo>
                <a:cubicBezTo>
                  <a:pt x="f864" y="f641"/>
                  <a:pt x="f864" y="f642"/>
                  <a:pt x="f864" y="f642"/>
                </a:cubicBezTo>
                <a:cubicBezTo>
                  <a:pt x="f864" y="f643"/>
                  <a:pt x="f865" y="f643"/>
                  <a:pt x="f865" y="f644"/>
                </a:cubicBezTo>
                <a:cubicBezTo>
                  <a:pt x="f866" y="f645"/>
                  <a:pt x="f866" y="f645"/>
                  <a:pt x="f866" y="f646"/>
                </a:cubicBezTo>
                <a:cubicBezTo>
                  <a:pt x="f866" y="f647"/>
                  <a:pt x="f866" y="f647"/>
                  <a:pt x="f866" y="f647"/>
                </a:cubicBezTo>
                <a:cubicBezTo>
                  <a:pt x="f865" y="f646"/>
                  <a:pt x="f864" y="f645"/>
                  <a:pt x="f864" y="f644"/>
                </a:cubicBezTo>
                <a:cubicBezTo>
                  <a:pt x="f863" y="f644"/>
                  <a:pt x="f863" y="f643"/>
                  <a:pt x="f863" y="f643"/>
                </a:cubicBezTo>
                <a:cubicBezTo>
                  <a:pt x="f863" y="f642"/>
                  <a:pt x="f863" y="f641"/>
                  <a:pt x="f864" y="f641"/>
                </a:cubicBezTo>
                <a:close/>
                <a:moveTo>
                  <a:pt x="f751" y="f525"/>
                </a:moveTo>
                <a:cubicBezTo>
                  <a:pt x="f751" y="f525"/>
                  <a:pt x="f752" y="f525"/>
                  <a:pt x="f752" y="f525"/>
                </a:cubicBezTo>
                <a:cubicBezTo>
                  <a:pt x="f752" y="f526"/>
                  <a:pt x="f753" y="f526"/>
                  <a:pt x="f753" y="f526"/>
                </a:cubicBezTo>
                <a:cubicBezTo>
                  <a:pt x="f754" y="f526"/>
                  <a:pt x="f755" y="f526"/>
                  <a:pt x="f755" y="f526"/>
                </a:cubicBezTo>
                <a:cubicBezTo>
                  <a:pt x="f756" y="f527"/>
                  <a:pt x="f756" y="f527"/>
                  <a:pt x="f757" y="f527"/>
                </a:cubicBezTo>
                <a:cubicBezTo>
                  <a:pt x="f758" y="f528"/>
                  <a:pt x="f758" y="f528"/>
                  <a:pt x="f759" y="f528"/>
                </a:cubicBezTo>
                <a:cubicBezTo>
                  <a:pt x="f760" y="f529"/>
                  <a:pt x="f760" y="f529"/>
                  <a:pt x="f760" y="f530"/>
                </a:cubicBezTo>
                <a:cubicBezTo>
                  <a:pt x="f761" y="f531"/>
                  <a:pt x="f761" y="f531"/>
                  <a:pt x="f761" y="f532"/>
                </a:cubicBezTo>
                <a:cubicBezTo>
                  <a:pt x="f761" y="f533"/>
                  <a:pt x="f762" y="f534"/>
                  <a:pt x="f762" y="f534"/>
                </a:cubicBezTo>
                <a:cubicBezTo>
                  <a:pt x="f762" y="f535"/>
                  <a:pt x="f762" y="f536"/>
                  <a:pt x="f761" y="f536"/>
                </a:cubicBezTo>
                <a:cubicBezTo>
                  <a:pt x="f761" y="f539"/>
                  <a:pt x="f761" y="f539"/>
                  <a:pt x="f760" y="f536"/>
                </a:cubicBezTo>
                <a:cubicBezTo>
                  <a:pt x="f760" y="f536"/>
                  <a:pt x="f760" y="f536"/>
                  <a:pt x="f759" y="f536"/>
                </a:cubicBezTo>
                <a:cubicBezTo>
                  <a:pt x="f759" y="f536"/>
                  <a:pt x="f758" y="f536"/>
                  <a:pt x="f758" y="f536"/>
                </a:cubicBezTo>
                <a:cubicBezTo>
                  <a:pt x="f758" y="f535"/>
                  <a:pt x="f757" y="f535"/>
                  <a:pt x="f756" y="f535"/>
                </a:cubicBezTo>
                <a:cubicBezTo>
                  <a:pt x="f756" y="f534"/>
                  <a:pt x="f755" y="f534"/>
                  <a:pt x="f755" y="f533"/>
                </a:cubicBezTo>
                <a:cubicBezTo>
                  <a:pt x="f754" y="f532"/>
                  <a:pt x="f754" y="f532"/>
                  <a:pt x="f753" y="f531"/>
                </a:cubicBezTo>
                <a:cubicBezTo>
                  <a:pt x="f752" y="f531"/>
                  <a:pt x="f752" y="f531"/>
                  <a:pt x="f751" y="f530"/>
                </a:cubicBezTo>
                <a:cubicBezTo>
                  <a:pt x="f751" y="f529"/>
                  <a:pt x="f874" y="f529"/>
                  <a:pt x="f874" y="f528"/>
                </a:cubicBezTo>
                <a:cubicBezTo>
                  <a:pt x="f874" y="f527"/>
                  <a:pt x="f750" y="f527"/>
                  <a:pt x="f750" y="f526"/>
                </a:cubicBezTo>
                <a:cubicBezTo>
                  <a:pt x="f750" y="f525"/>
                  <a:pt x="f874" y="f525"/>
                  <a:pt x="f751" y="f525"/>
                </a:cubicBezTo>
                <a:close/>
                <a:moveTo>
                  <a:pt x="f22" y="f523"/>
                </a:moveTo>
                <a:cubicBezTo>
                  <a:pt x="f22" y="f523"/>
                  <a:pt x="f22" y="f522"/>
                  <a:pt x="f22" y="f522"/>
                </a:cubicBezTo>
                <a:cubicBezTo>
                  <a:pt x="f22" y="f522"/>
                  <a:pt x="f28" y="f522"/>
                  <a:pt x="f33" y="f522"/>
                </a:cubicBezTo>
                <a:cubicBezTo>
                  <a:pt x="f33" y="f521"/>
                  <a:pt x="f37" y="f521"/>
                  <a:pt x="f33" y="f522"/>
                </a:cubicBezTo>
                <a:cubicBezTo>
                  <a:pt x="f33" y="f522"/>
                  <a:pt x="f33" y="f523"/>
                  <a:pt x="f33" y="f523"/>
                </a:cubicBezTo>
                <a:cubicBezTo>
                  <a:pt x="f33" y="f524"/>
                  <a:pt x="f33" y="f524"/>
                  <a:pt x="f33" y="f524"/>
                </a:cubicBezTo>
                <a:cubicBezTo>
                  <a:pt x="f28" y="f523"/>
                  <a:pt x="f22" y="f524"/>
                  <a:pt x="f22" y="f524"/>
                </a:cubicBezTo>
                <a:cubicBezTo>
                  <a:pt x="f22" y="f523"/>
                  <a:pt x="f22" y="f523"/>
                  <a:pt x="f22" y="f523"/>
                </a:cubicBezTo>
                <a:close/>
                <a:moveTo>
                  <a:pt x="f28" y="f240"/>
                </a:moveTo>
                <a:cubicBezTo>
                  <a:pt x="f28" y="f240"/>
                  <a:pt x="f28" y="f239"/>
                  <a:pt x="f28" y="f239"/>
                </a:cubicBezTo>
                <a:cubicBezTo>
                  <a:pt x="f28" y="f239"/>
                  <a:pt x="f33" y="f237"/>
                  <a:pt x="f28" y="f237"/>
                </a:cubicBezTo>
                <a:cubicBezTo>
                  <a:pt x="f28" y="f237"/>
                  <a:pt x="f28" y="f240"/>
                  <a:pt x="f28" y="f240"/>
                </a:cubicBezTo>
                <a:close/>
                <a:moveTo>
                  <a:pt x="f218" y="f117"/>
                </a:moveTo>
                <a:cubicBezTo>
                  <a:pt x="f218" y="f116"/>
                  <a:pt x="f218" y="f116"/>
                  <a:pt x="f218" y="f116"/>
                </a:cubicBezTo>
                <a:cubicBezTo>
                  <a:pt x="f218" y="f116"/>
                  <a:pt x="f218" y="f116"/>
                  <a:pt x="f218" y="f117"/>
                </a:cubicBezTo>
                <a:cubicBezTo>
                  <a:pt x="f218" y="f117"/>
                  <a:pt x="f218" y="f117"/>
                  <a:pt x="f218" y="f117"/>
                </a:cubicBezTo>
                <a:cubicBezTo>
                  <a:pt x="f218" y="f117"/>
                  <a:pt x="f217" y="f118"/>
                  <a:pt x="f217" y="f117"/>
                </a:cubicBezTo>
                <a:cubicBezTo>
                  <a:pt x="f217" y="f117"/>
                  <a:pt x="f217" y="f117"/>
                  <a:pt x="f218" y="f117"/>
                </a:cubicBezTo>
                <a:close/>
                <a:moveTo>
                  <a:pt x="f216" y="f187"/>
                </a:moveTo>
                <a:cubicBezTo>
                  <a:pt x="f217" y="f187"/>
                  <a:pt x="f217" y="f186"/>
                  <a:pt x="f217" y="f186"/>
                </a:cubicBezTo>
                <a:cubicBezTo>
                  <a:pt x="f218" y="f186"/>
                  <a:pt x="f218" y="f187"/>
                  <a:pt x="f218" y="f187"/>
                </a:cubicBezTo>
                <a:cubicBezTo>
                  <a:pt x="f218" y="f187"/>
                  <a:pt x="f219" y="f187"/>
                  <a:pt x="f219" y="f187"/>
                </a:cubicBezTo>
                <a:cubicBezTo>
                  <a:pt x="f219" y="f202"/>
                  <a:pt x="f219" y="f202"/>
                  <a:pt x="f219" y="f202"/>
                </a:cubicBezTo>
                <a:cubicBezTo>
                  <a:pt x="f218" y="f202"/>
                  <a:pt x="f218" y="f201"/>
                  <a:pt x="f219" y="f201"/>
                </a:cubicBezTo>
                <a:cubicBezTo>
                  <a:pt x="f219" y="f201"/>
                  <a:pt x="f219" y="f201"/>
                  <a:pt x="f207" y="f201"/>
                </a:cubicBezTo>
                <a:cubicBezTo>
                  <a:pt x="f207" y="f201"/>
                  <a:pt x="f207" y="f201"/>
                  <a:pt x="f208" y="f202"/>
                </a:cubicBezTo>
                <a:cubicBezTo>
                  <a:pt x="f208" y="f202"/>
                  <a:pt x="f208" y="f187"/>
                  <a:pt x="f208" y="f202"/>
                </a:cubicBezTo>
                <a:cubicBezTo>
                  <a:pt x="f208" y="f202"/>
                  <a:pt x="f206" y="f202"/>
                  <a:pt x="f206" y="f201"/>
                </a:cubicBezTo>
                <a:cubicBezTo>
                  <a:pt x="f206" y="f201"/>
                  <a:pt x="f206" y="f201"/>
                  <a:pt x="f208" y="f201"/>
                </a:cubicBezTo>
                <a:cubicBezTo>
                  <a:pt x="f208" y="f201"/>
                  <a:pt x="f208" y="f201"/>
                  <a:pt x="f208" y="f201"/>
                </a:cubicBezTo>
                <a:cubicBezTo>
                  <a:pt x="f207" y="f201"/>
                  <a:pt x="f207" y="f200"/>
                  <a:pt x="f207" y="f200"/>
                </a:cubicBezTo>
                <a:cubicBezTo>
                  <a:pt x="f207" y="f192"/>
                  <a:pt x="f219" y="f192"/>
                  <a:pt x="f219" y="f192"/>
                </a:cubicBezTo>
                <a:cubicBezTo>
                  <a:pt x="f219" y="f192"/>
                  <a:pt x="f218" y="f192"/>
                  <a:pt x="f218" y="f193"/>
                </a:cubicBezTo>
                <a:cubicBezTo>
                  <a:pt x="f217" y="f193"/>
                  <a:pt x="f218" y="f193"/>
                  <a:pt x="f218" y="f193"/>
                </a:cubicBezTo>
                <a:cubicBezTo>
                  <a:pt x="f219" y="f193"/>
                  <a:pt x="f207" y="f194"/>
                  <a:pt x="f207" y="f194"/>
                </a:cubicBezTo>
                <a:cubicBezTo>
                  <a:pt x="f219" y="f195"/>
                  <a:pt x="f219" y="f194"/>
                  <a:pt x="f219" y="f194"/>
                </a:cubicBezTo>
                <a:cubicBezTo>
                  <a:pt x="f219" y="f194"/>
                  <a:pt x="f219" y="f193"/>
                  <a:pt x="f218" y="f193"/>
                </a:cubicBezTo>
                <a:cubicBezTo>
                  <a:pt x="f218" y="f193"/>
                  <a:pt x="f218" y="f194"/>
                  <a:pt x="f218" y="f194"/>
                </a:cubicBezTo>
                <a:cubicBezTo>
                  <a:pt x="f217" y="f194"/>
                  <a:pt x="f217" y="f194"/>
                  <a:pt x="f217" y="f194"/>
                </a:cubicBezTo>
                <a:cubicBezTo>
                  <a:pt x="f216" y="f194"/>
                  <a:pt x="f216" y="f194"/>
                  <a:pt x="f216" y="f194"/>
                </a:cubicBezTo>
                <a:cubicBezTo>
                  <a:pt x="f216" y="f193"/>
                  <a:pt x="f215" y="f194"/>
                  <a:pt x="f215" y="f193"/>
                </a:cubicBezTo>
                <a:cubicBezTo>
                  <a:pt x="f215" y="f193"/>
                  <a:pt x="f214" y="f193"/>
                  <a:pt x="f214" y="f193"/>
                </a:cubicBezTo>
                <a:cubicBezTo>
                  <a:pt x="f214" y="f194"/>
                  <a:pt x="f214" y="f195"/>
                  <a:pt x="f215" y="f195"/>
                </a:cubicBezTo>
                <a:cubicBezTo>
                  <a:pt x="f215" y="f196"/>
                  <a:pt x="f216" y="f196"/>
                  <a:pt x="f216" y="f197"/>
                </a:cubicBezTo>
                <a:cubicBezTo>
                  <a:pt x="f217" y="f197"/>
                  <a:pt x="f218" y="f197"/>
                  <a:pt x="f218" y="f227"/>
                </a:cubicBezTo>
                <a:cubicBezTo>
                  <a:pt x="f219" y="f227"/>
                  <a:pt x="f219" y="f227"/>
                  <a:pt x="f219" y="f227"/>
                </a:cubicBezTo>
                <a:cubicBezTo>
                  <a:pt x="f207" y="f227"/>
                  <a:pt x="f207" y="f227"/>
                  <a:pt x="f207" y="f227"/>
                </a:cubicBezTo>
                <a:cubicBezTo>
                  <a:pt x="f208" y="f225"/>
                  <a:pt x="f219" y="f227"/>
                  <a:pt x="f219" y="f227"/>
                </a:cubicBezTo>
                <a:cubicBezTo>
                  <a:pt x="f217" y="f197"/>
                  <a:pt x="f216" y="f197"/>
                  <a:pt x="f215" y="f196"/>
                </a:cubicBezTo>
                <a:cubicBezTo>
                  <a:pt x="f214" y="f195"/>
                  <a:pt x="f210" y="f195"/>
                  <a:pt x="f210" y="f194"/>
                </a:cubicBezTo>
                <a:cubicBezTo>
                  <a:pt x="f210" y="f194"/>
                  <a:pt x="f209" y="f193"/>
                  <a:pt x="f210" y="f192"/>
                </a:cubicBezTo>
                <a:cubicBezTo>
                  <a:pt x="f210" y="f192"/>
                  <a:pt x="f214" y="f192"/>
                  <a:pt x="f214" y="f192"/>
                </a:cubicBezTo>
                <a:cubicBezTo>
                  <a:pt x="f215" y="f192"/>
                  <a:pt x="f215" y="f200"/>
                  <a:pt x="f215" y="f200"/>
                </a:cubicBezTo>
                <a:cubicBezTo>
                  <a:pt x="f215" y="f200"/>
                  <a:pt x="f215" y="f201"/>
                  <a:pt x="f216" y="f200"/>
                </a:cubicBezTo>
                <a:cubicBezTo>
                  <a:pt x="f216" y="f200"/>
                  <a:pt x="f215" y="f200"/>
                  <a:pt x="f215" y="f192"/>
                </a:cubicBezTo>
                <a:cubicBezTo>
                  <a:pt x="f216" y="f193"/>
                  <a:pt x="f217" y="f200"/>
                  <a:pt x="f217" y="f200"/>
                </a:cubicBezTo>
                <a:cubicBezTo>
                  <a:pt x="f218" y="f200"/>
                  <a:pt x="f218" y="f200"/>
                  <a:pt x="f218" y="f201"/>
                </a:cubicBezTo>
                <a:cubicBezTo>
                  <a:pt x="f218" y="f201"/>
                  <a:pt x="f218" y="f201"/>
                  <a:pt x="f218" y="f202"/>
                </a:cubicBezTo>
                <a:cubicBezTo>
                  <a:pt x="f218" y="f202"/>
                  <a:pt x="f218" y="f187"/>
                  <a:pt x="f217" y="f187"/>
                </a:cubicBezTo>
                <a:cubicBezTo>
                  <a:pt x="f217" y="f187"/>
                  <a:pt x="f217" y="f202"/>
                  <a:pt x="f217" y="f202"/>
                </a:cubicBezTo>
                <a:cubicBezTo>
                  <a:pt x="f216" y="f202"/>
                  <a:pt x="f216" y="f201"/>
                  <a:pt x="f216" y="f202"/>
                </a:cubicBezTo>
                <a:cubicBezTo>
                  <a:pt x="f216" y="f202"/>
                  <a:pt x="f216" y="f202"/>
                  <a:pt x="f216" y="f187"/>
                </a:cubicBezTo>
                <a:close/>
                <a:moveTo>
                  <a:pt x="f210" y="f186"/>
                </a:moveTo>
                <a:cubicBezTo>
                  <a:pt x="f210" y="f186"/>
                  <a:pt x="f210" y="f191"/>
                  <a:pt x="f210" y="f191"/>
                </a:cubicBezTo>
                <a:cubicBezTo>
                  <a:pt x="f214" y="f191"/>
                  <a:pt x="f214" y="f190"/>
                  <a:pt x="f214" y="f190"/>
                </a:cubicBezTo>
                <a:cubicBezTo>
                  <a:pt x="f214" y="f191"/>
                  <a:pt x="f214" y="f191"/>
                  <a:pt x="f210" y="f186"/>
                </a:cubicBezTo>
                <a:cubicBezTo>
                  <a:pt x="f210" y="f186"/>
                  <a:pt x="f210" y="f187"/>
                  <a:pt x="f210" y="f186"/>
                </a:cubicBezTo>
                <a:close/>
                <a:moveTo>
                  <a:pt x="f212" y="f119"/>
                </a:moveTo>
                <a:cubicBezTo>
                  <a:pt x="f212" y="f119"/>
                  <a:pt x="f211" y="f119"/>
                  <a:pt x="f211" y="f119"/>
                </a:cubicBezTo>
                <a:cubicBezTo>
                  <a:pt x="f211" y="f118"/>
                  <a:pt x="f209" y="f117"/>
                  <a:pt x="f210" y="f117"/>
                </a:cubicBezTo>
                <a:cubicBezTo>
                  <a:pt x="f210" y="f117"/>
                  <a:pt x="f210" y="f118"/>
                  <a:pt x="f210" y="f118"/>
                </a:cubicBezTo>
                <a:cubicBezTo>
                  <a:pt x="f210" y="f118"/>
                  <a:pt x="f210" y="f118"/>
                  <a:pt x="f214" y="f118"/>
                </a:cubicBezTo>
                <a:cubicBezTo>
                  <a:pt x="f214" y="f118"/>
                  <a:pt x="f214" y="f117"/>
                  <a:pt x="f214" y="f117"/>
                </a:cubicBezTo>
                <a:cubicBezTo>
                  <a:pt x="f215" y="f118"/>
                  <a:pt x="f214" y="f118"/>
                  <a:pt x="f214" y="f119"/>
                </a:cubicBezTo>
                <a:cubicBezTo>
                  <a:pt x="f214" y="f119"/>
                  <a:pt x="f214" y="f119"/>
                  <a:pt x="f215" y="f119"/>
                </a:cubicBezTo>
                <a:cubicBezTo>
                  <a:pt x="f215" y="f119"/>
                  <a:pt x="f215" y="f119"/>
                  <a:pt x="f215" y="f121"/>
                </a:cubicBezTo>
                <a:cubicBezTo>
                  <a:pt x="f215" y="f121"/>
                  <a:pt x="f216" y="f121"/>
                  <a:pt x="f216" y="f128"/>
                </a:cubicBezTo>
                <a:cubicBezTo>
                  <a:pt x="f216" y="f128"/>
                  <a:pt x="f215" y="f128"/>
                  <a:pt x="f214" y="f128"/>
                </a:cubicBezTo>
                <a:cubicBezTo>
                  <a:pt x="f214" y="f130"/>
                  <a:pt x="f214" y="f128"/>
                  <a:pt x="f210" y="f130"/>
                </a:cubicBezTo>
                <a:cubicBezTo>
                  <a:pt x="f210" y="f130"/>
                  <a:pt x="f209" y="f130"/>
                  <a:pt x="f209" y="f130"/>
                </a:cubicBezTo>
                <a:cubicBezTo>
                  <a:pt x="f209" y="f128"/>
                  <a:pt x="f209" y="f128"/>
                  <a:pt x="f209" y="f121"/>
                </a:cubicBezTo>
                <a:cubicBezTo>
                  <a:pt x="f209" y="f121"/>
                  <a:pt x="f209" y="f121"/>
                  <a:pt x="f211" y="f121"/>
                </a:cubicBezTo>
                <a:cubicBezTo>
                  <a:pt x="f211" y="f121"/>
                  <a:pt x="f212" y="f121"/>
                  <a:pt x="f212" y="f121"/>
                </a:cubicBezTo>
                <a:cubicBezTo>
                  <a:pt x="f212" y="f121"/>
                  <a:pt x="f213" y="f121"/>
                  <a:pt x="f213" y="f121"/>
                </a:cubicBezTo>
                <a:cubicBezTo>
                  <a:pt x="f213" y="f121"/>
                  <a:pt x="f212" y="f119"/>
                  <a:pt x="f212" y="f119"/>
                </a:cubicBezTo>
                <a:close/>
                <a:moveTo>
                  <a:pt x="f160" y="f121"/>
                </a:moveTo>
                <a:cubicBezTo>
                  <a:pt x="f160" y="f121"/>
                  <a:pt x="f161" y="f121"/>
                  <a:pt x="f161" y="f121"/>
                </a:cubicBezTo>
                <a:cubicBezTo>
                  <a:pt x="f161" y="f121"/>
                  <a:pt x="f160" y="f121"/>
                  <a:pt x="f160" y="f121"/>
                </a:cubicBezTo>
                <a:cubicBezTo>
                  <a:pt x="f159" y="f121"/>
                  <a:pt x="f159" y="f121"/>
                  <a:pt x="f159" y="f121"/>
                </a:cubicBezTo>
                <a:cubicBezTo>
                  <a:pt x="f159" y="f121"/>
                  <a:pt x="f158" y="f121"/>
                  <a:pt x="f158" y="f121"/>
                </a:cubicBezTo>
                <a:cubicBezTo>
                  <a:pt x="f159" y="f121"/>
                  <a:pt x="f159" y="f121"/>
                  <a:pt x="f160" y="f121"/>
                </a:cubicBezTo>
                <a:close/>
                <a:moveTo>
                  <a:pt x="f162" y="f101"/>
                </a:moveTo>
                <a:cubicBezTo>
                  <a:pt x="f162" y="f101"/>
                  <a:pt x="f161" y="f100"/>
                  <a:pt x="f161" y="f100"/>
                </a:cubicBezTo>
                <a:cubicBezTo>
                  <a:pt x="f161" y="f100"/>
                  <a:pt x="f161" y="f101"/>
                  <a:pt x="f160" y="f101"/>
                </a:cubicBezTo>
                <a:cubicBezTo>
                  <a:pt x="f160" y="f101"/>
                  <a:pt x="f160" y="f103"/>
                  <a:pt x="f160" y="f103"/>
                </a:cubicBezTo>
                <a:cubicBezTo>
                  <a:pt x="f158" y="f101"/>
                  <a:pt x="f162" y="f98"/>
                  <a:pt x="f162" y="f101"/>
                </a:cubicBezTo>
                <a:close/>
                <a:moveTo>
                  <a:pt x="f508" y="f1768"/>
                </a:moveTo>
                <a:cubicBezTo>
                  <a:pt x="f508" y="f1768"/>
                  <a:pt x="f509" y="f1768"/>
                  <a:pt x="f509" y="f1768"/>
                </a:cubicBezTo>
                <a:cubicBezTo>
                  <a:pt x="f510" y="f1768"/>
                  <a:pt x="f510" y="f1768"/>
                  <a:pt x="f510" y="f1768"/>
                </a:cubicBezTo>
                <a:cubicBezTo>
                  <a:pt x="f510" y="f1769"/>
                  <a:pt x="f510" y="f1769"/>
                  <a:pt x="f509" y="f1769"/>
                </a:cubicBezTo>
                <a:cubicBezTo>
                  <a:pt x="f509" y="f1770"/>
                  <a:pt x="f509" y="f1771"/>
                  <a:pt x="f509" y="f1772"/>
                </a:cubicBezTo>
                <a:cubicBezTo>
                  <a:pt x="f510" y="f1773"/>
                  <a:pt x="f510" y="f1773"/>
                  <a:pt x="f511" y="f1774"/>
                </a:cubicBezTo>
                <a:cubicBezTo>
                  <a:pt x="f511" y="f1774"/>
                  <a:pt x="f516" y="f1775"/>
                  <a:pt x="f516" y="f1775"/>
                </a:cubicBezTo>
                <a:cubicBezTo>
                  <a:pt x="f516" y="f1776"/>
                  <a:pt x="f516" y="f1777"/>
                  <a:pt x="f517" y="f1777"/>
                </a:cubicBezTo>
                <a:cubicBezTo>
                  <a:pt x="f517" y="f1777"/>
                  <a:pt x="f518" y="f1777"/>
                  <a:pt x="f519" y="f1777"/>
                </a:cubicBezTo>
                <a:cubicBezTo>
                  <a:pt x="f519" y="f1778"/>
                  <a:pt x="f520" y="f1974"/>
                  <a:pt x="f520" y="f1779"/>
                </a:cubicBezTo>
                <a:cubicBezTo>
                  <a:pt x="f520" y="f1973"/>
                  <a:pt x="f520" y="f1973"/>
                  <a:pt x="f520" y="f1780"/>
                </a:cubicBezTo>
                <a:cubicBezTo>
                  <a:pt x="f521" y="f1972"/>
                  <a:pt x="f522" y="f1781"/>
                  <a:pt x="f522" y="f1781"/>
                </a:cubicBezTo>
                <a:cubicBezTo>
                  <a:pt x="f523" y="f1782"/>
                  <a:pt x="f524" y="f1782"/>
                  <a:pt x="f524" y="f1971"/>
                </a:cubicBezTo>
                <a:cubicBezTo>
                  <a:pt x="f525" y="f1971"/>
                  <a:pt x="f526" y="f1783"/>
                  <a:pt x="f527" y="f1783"/>
                </a:cubicBezTo>
                <a:cubicBezTo>
                  <a:pt x="f527" y="f1783"/>
                  <a:pt x="f528" y="f1971"/>
                  <a:pt x="f528" y="f1971"/>
                </a:cubicBezTo>
                <a:cubicBezTo>
                  <a:pt x="f529" y="f1971"/>
                  <a:pt x="f529" y="f1971"/>
                  <a:pt x="f529" y="f1971"/>
                </a:cubicBezTo>
                <a:cubicBezTo>
                  <a:pt x="f529" y="f1783"/>
                  <a:pt x="f529" y="f1783"/>
                  <a:pt x="f529" y="f1783"/>
                </a:cubicBezTo>
                <a:cubicBezTo>
                  <a:pt x="f529" y="f1970"/>
                  <a:pt x="f529" y="f1970"/>
                  <a:pt x="f529" y="f1970"/>
                </a:cubicBezTo>
                <a:cubicBezTo>
                  <a:pt x="f529" y="f1784"/>
                  <a:pt x="f529" y="f1969"/>
                  <a:pt x="f529" y="f1784"/>
                </a:cubicBezTo>
                <a:cubicBezTo>
                  <a:pt x="f530" y="f1784"/>
                  <a:pt x="f529" y="f1970"/>
                  <a:pt x="f529" y="f1970"/>
                </a:cubicBezTo>
                <a:cubicBezTo>
                  <a:pt x="f530" y="f1783"/>
                  <a:pt x="f530" y="f1783"/>
                  <a:pt x="f531" y="f1971"/>
                </a:cubicBezTo>
                <a:cubicBezTo>
                  <a:pt x="f531" y="f1782"/>
                  <a:pt x="f530" y="f1781"/>
                  <a:pt x="f529" y="f1781"/>
                </a:cubicBezTo>
                <a:cubicBezTo>
                  <a:pt x="f529" y="f1781"/>
                  <a:pt x="f528" y="f1781"/>
                  <a:pt x="f528" y="f1781"/>
                </a:cubicBezTo>
                <a:cubicBezTo>
                  <a:pt x="f528" y="f1781"/>
                  <a:pt x="f528" y="f1972"/>
                  <a:pt x="f528" y="f1972"/>
                </a:cubicBezTo>
                <a:cubicBezTo>
                  <a:pt x="f528" y="f1780"/>
                  <a:pt x="f528" y="f1973"/>
                  <a:pt x="f527" y="f1779"/>
                </a:cubicBezTo>
                <a:cubicBezTo>
                  <a:pt x="f527" y="f1779"/>
                  <a:pt x="f526" y="f1974"/>
                  <a:pt x="f525" y="f1974"/>
                </a:cubicBezTo>
                <a:cubicBezTo>
                  <a:pt x="f524" y="f1778"/>
                  <a:pt x="f523" y="f1778"/>
                  <a:pt x="f523" y="f1778"/>
                </a:cubicBezTo>
                <a:cubicBezTo>
                  <a:pt x="f522" y="f1777"/>
                  <a:pt x="f522" y="f1777"/>
                  <a:pt x="f522" y="f1777"/>
                </a:cubicBezTo>
                <a:cubicBezTo>
                  <a:pt x="f522" y="f1777"/>
                  <a:pt x="f522" y="f1776"/>
                  <a:pt x="f522" y="f1776"/>
                </a:cubicBezTo>
                <a:cubicBezTo>
                  <a:pt x="f521" y="f1775"/>
                  <a:pt x="f521" y="f1775"/>
                  <a:pt x="f521" y="f1774"/>
                </a:cubicBezTo>
                <a:cubicBezTo>
                  <a:pt x="f521" y="f1773"/>
                  <a:pt x="f521" y="f1773"/>
                  <a:pt x="f521" y="f1772"/>
                </a:cubicBezTo>
                <a:cubicBezTo>
                  <a:pt x="f520" y="f1772"/>
                  <a:pt x="f520" y="f1772"/>
                  <a:pt x="f520" y="f1773"/>
                </a:cubicBezTo>
                <a:cubicBezTo>
                  <a:pt x="f520" y="f1773"/>
                  <a:pt x="f520" y="f1774"/>
                  <a:pt x="f520" y="f1774"/>
                </a:cubicBezTo>
                <a:cubicBezTo>
                  <a:pt x="f519" y="f1773"/>
                  <a:pt x="f519" y="f1773"/>
                  <a:pt x="f519" y="f1772"/>
                </a:cubicBezTo>
                <a:cubicBezTo>
                  <a:pt x="f519" y="f1772"/>
                  <a:pt x="f520" y="f1771"/>
                  <a:pt x="f520" y="f1770"/>
                </a:cubicBezTo>
                <a:cubicBezTo>
                  <a:pt x="f520" y="f1769"/>
                  <a:pt x="f519" y="f1769"/>
                  <a:pt x="f518" y="f1768"/>
                </a:cubicBezTo>
                <a:cubicBezTo>
                  <a:pt x="f517" y="f1768"/>
                  <a:pt x="f519" y="f1768"/>
                  <a:pt x="f519" y="f1767"/>
                </a:cubicBezTo>
                <a:cubicBezTo>
                  <a:pt x="f519" y="f1766"/>
                  <a:pt x="f519" y="f1766"/>
                  <a:pt x="f518" y="f1767"/>
                </a:cubicBezTo>
                <a:cubicBezTo>
                  <a:pt x="f518" y="f1767"/>
                  <a:pt x="f518" y="f1767"/>
                  <a:pt x="f517" y="f1767"/>
                </a:cubicBezTo>
                <a:cubicBezTo>
                  <a:pt x="f517" y="f1767"/>
                  <a:pt x="f516" y="f1767"/>
                  <a:pt x="f511" y="f1767"/>
                </a:cubicBezTo>
                <a:cubicBezTo>
                  <a:pt x="f510" y="f1767"/>
                  <a:pt x="f510" y="f1767"/>
                  <a:pt x="f509" y="f1767"/>
                </a:cubicBezTo>
                <a:cubicBezTo>
                  <a:pt x="f509" y="f1767"/>
                  <a:pt x="f509" y="f1767"/>
                  <a:pt x="f508" y="f1767"/>
                </a:cubicBezTo>
                <a:cubicBezTo>
                  <a:pt x="f508" y="f1767"/>
                  <a:pt x="f508" y="f1768"/>
                  <a:pt x="f508" y="f1768"/>
                </a:cubicBezTo>
                <a:close/>
                <a:moveTo>
                  <a:pt x="f162" y="f76"/>
                </a:moveTo>
                <a:cubicBezTo>
                  <a:pt x="f162" y="f76"/>
                  <a:pt x="f161" y="f76"/>
                  <a:pt x="f161" y="f72"/>
                </a:cubicBezTo>
                <a:cubicBezTo>
                  <a:pt x="f161" y="f72"/>
                  <a:pt x="f160" y="f72"/>
                  <a:pt x="f160" y="f76"/>
                </a:cubicBezTo>
                <a:cubicBezTo>
                  <a:pt x="f159" y="f79"/>
                  <a:pt x="f160" y="f79"/>
                  <a:pt x="f161" y="f79"/>
                </a:cubicBezTo>
                <a:cubicBezTo>
                  <a:pt x="f161" y="f81"/>
                  <a:pt x="f162" y="f83"/>
                  <a:pt x="f161" y="f83"/>
                </a:cubicBezTo>
                <a:cubicBezTo>
                  <a:pt x="f160" y="f83"/>
                  <a:pt x="f160" y="f81"/>
                  <a:pt x="f160" y="f81"/>
                </a:cubicBezTo>
                <a:cubicBezTo>
                  <a:pt x="f160" y="f79"/>
                  <a:pt x="f160" y="f81"/>
                  <a:pt x="f159" y="f79"/>
                </a:cubicBezTo>
                <a:cubicBezTo>
                  <a:pt x="f158" y="f79"/>
                  <a:pt x="f159" y="f76"/>
                  <a:pt x="f157" y="f76"/>
                </a:cubicBezTo>
                <a:cubicBezTo>
                  <a:pt x="f157" y="f79"/>
                  <a:pt x="f156" y="f81"/>
                  <a:pt x="f155" y="f81"/>
                </a:cubicBezTo>
                <a:cubicBezTo>
                  <a:pt x="f154" y="f79"/>
                  <a:pt x="f154" y="f76"/>
                  <a:pt x="f154" y="f76"/>
                </a:cubicBezTo>
                <a:cubicBezTo>
                  <a:pt x="f153" y="f72"/>
                  <a:pt x="f153" y="f70"/>
                  <a:pt x="f153" y="f70"/>
                </a:cubicBezTo>
                <a:cubicBezTo>
                  <a:pt x="f152" y="f68"/>
                  <a:pt x="f152" y="f72"/>
                  <a:pt x="f151" y="f72"/>
                </a:cubicBezTo>
                <a:cubicBezTo>
                  <a:pt x="f151" y="f76"/>
                  <a:pt x="f151" y="f79"/>
                  <a:pt x="f151" y="f81"/>
                </a:cubicBezTo>
                <a:cubicBezTo>
                  <a:pt x="f151" y="f81"/>
                  <a:pt x="f151" y="f83"/>
                  <a:pt x="f152" y="f83"/>
                </a:cubicBezTo>
                <a:cubicBezTo>
                  <a:pt x="f153" y="f83"/>
                  <a:pt x="f153" y="f81"/>
                  <a:pt x="f154" y="f81"/>
                </a:cubicBezTo>
                <a:cubicBezTo>
                  <a:pt x="f154" y="f83"/>
                  <a:pt x="f153" y="f83"/>
                  <a:pt x="f154" y="f85"/>
                </a:cubicBezTo>
                <a:cubicBezTo>
                  <a:pt x="f154" y="f85"/>
                  <a:pt x="f155" y="f85"/>
                  <a:pt x="f156" y="f85"/>
                </a:cubicBezTo>
                <a:cubicBezTo>
                  <a:pt x="f156" y="f85"/>
                  <a:pt x="f157" y="f88"/>
                  <a:pt x="f157" y="f88"/>
                </a:cubicBezTo>
                <a:cubicBezTo>
                  <a:pt x="f158" y="f88"/>
                  <a:pt x="f158" y="f83"/>
                  <a:pt x="f159" y="f83"/>
                </a:cubicBezTo>
                <a:cubicBezTo>
                  <a:pt x="f159" y="f85"/>
                  <a:pt x="f159" y="f85"/>
                  <a:pt x="f158" y="f85"/>
                </a:cubicBezTo>
                <a:cubicBezTo>
                  <a:pt x="f158" y="f88"/>
                  <a:pt x="f158" y="f88"/>
                  <a:pt x="f158" y="f88"/>
                </a:cubicBezTo>
                <a:cubicBezTo>
                  <a:pt x="f158" y="f90"/>
                  <a:pt x="f159" y="f90"/>
                  <a:pt x="f159" y="f90"/>
                </a:cubicBezTo>
                <a:cubicBezTo>
                  <a:pt x="f160" y="f88"/>
                  <a:pt x="f160" y="f88"/>
                  <a:pt x="f160" y="f88"/>
                </a:cubicBezTo>
                <a:cubicBezTo>
                  <a:pt x="f161" y="f88"/>
                  <a:pt x="f160" y="f90"/>
                  <a:pt x="f161" y="f90"/>
                </a:cubicBezTo>
                <a:cubicBezTo>
                  <a:pt x="f161" y="f90"/>
                  <a:pt x="f161" y="f90"/>
                  <a:pt x="f161" y="f90"/>
                </a:cubicBezTo>
                <a:cubicBezTo>
                  <a:pt x="f162" y="f90"/>
                  <a:pt x="f162" y="f90"/>
                  <a:pt x="f162" y="f90"/>
                </a:cubicBezTo>
                <a:cubicBezTo>
                  <a:pt x="f163" y="f88"/>
                  <a:pt x="f163" y="f88"/>
                  <a:pt x="f163" y="f88"/>
                </a:cubicBezTo>
                <a:cubicBezTo>
                  <a:pt x="f213" y="f88"/>
                  <a:pt x="f212" y="f90"/>
                  <a:pt x="f212" y="f88"/>
                </a:cubicBezTo>
                <a:cubicBezTo>
                  <a:pt x="f212" y="f85"/>
                  <a:pt x="f213" y="f85"/>
                  <a:pt x="f213" y="f83"/>
                </a:cubicBezTo>
                <a:cubicBezTo>
                  <a:pt x="f213" y="f81"/>
                  <a:pt x="f163" y="f81"/>
                  <a:pt x="f162" y="f79"/>
                </a:cubicBezTo>
                <a:cubicBezTo>
                  <a:pt x="f162" y="f79"/>
                  <a:pt x="f162" y="f79"/>
                  <a:pt x="f162" y="f76"/>
                </a:cubicBezTo>
                <a:close/>
                <a:moveTo>
                  <a:pt x="f757" y="f530"/>
                </a:moveTo>
                <a:cubicBezTo>
                  <a:pt x="f758" y="f530"/>
                  <a:pt x="f758" y="f531"/>
                  <a:pt x="f759" y="f531"/>
                </a:cubicBezTo>
                <a:cubicBezTo>
                  <a:pt x="f759" y="f531"/>
                  <a:pt x="f759" y="f530"/>
                  <a:pt x="f758" y="f530"/>
                </a:cubicBezTo>
                <a:cubicBezTo>
                  <a:pt x="f758" y="f530"/>
                  <a:pt x="f758" y="f530"/>
                  <a:pt x="f758" y="f529"/>
                </a:cubicBezTo>
                <a:cubicBezTo>
                  <a:pt x="f757" y="f529"/>
                  <a:pt x="f757" y="f529"/>
                  <a:pt x="f757" y="f529"/>
                </a:cubicBezTo>
                <a:cubicBezTo>
                  <a:pt x="f757" y="f528"/>
                  <a:pt x="f757" y="f529"/>
                  <a:pt x="f757" y="f529"/>
                </a:cubicBezTo>
                <a:cubicBezTo>
                  <a:pt x="f757" y="f529"/>
                  <a:pt x="f757" y="f530"/>
                  <a:pt x="f757" y="f530"/>
                </a:cubicBezTo>
                <a:close/>
                <a:moveTo>
                  <a:pt x="f13" y="f194"/>
                </a:moveTo>
                <a:cubicBezTo>
                  <a:pt x="f9" y="f194"/>
                  <a:pt x="f9" y="f194"/>
                  <a:pt x="f15" y="f194"/>
                </a:cubicBezTo>
                <a:cubicBezTo>
                  <a:pt x="f15" y="f194"/>
                  <a:pt x="f9" y="f195"/>
                  <a:pt x="f9" y="f195"/>
                </a:cubicBezTo>
                <a:cubicBezTo>
                  <a:pt x="f9" y="f195"/>
                  <a:pt x="f9" y="f196"/>
                  <a:pt x="f9" y="f196"/>
                </a:cubicBezTo>
                <a:cubicBezTo>
                  <a:pt x="f9" y="f197"/>
                  <a:pt x="f14" y="f227"/>
                  <a:pt x="f14" y="f197"/>
                </a:cubicBezTo>
                <a:cubicBezTo>
                  <a:pt x="f14" y="f196"/>
                  <a:pt x="f14" y="f196"/>
                  <a:pt x="f14" y="f196"/>
                </a:cubicBezTo>
                <a:cubicBezTo>
                  <a:pt x="f24" y="f196"/>
                  <a:pt x="f24" y="f196"/>
                  <a:pt x="f24" y="f196"/>
                </a:cubicBezTo>
                <a:cubicBezTo>
                  <a:pt x="f24" y="f196"/>
                  <a:pt x="f24" y="f195"/>
                  <a:pt x="f24" y="f195"/>
                </a:cubicBezTo>
                <a:cubicBezTo>
                  <a:pt x="f14" y="f195"/>
                  <a:pt x="f14" y="f195"/>
                  <a:pt x="f13" y="f195"/>
                </a:cubicBezTo>
                <a:cubicBezTo>
                  <a:pt x="f13" y="f195"/>
                  <a:pt x="f13" y="f194"/>
                  <a:pt x="f13" y="f194"/>
                </a:cubicBezTo>
                <a:close/>
                <a:moveTo>
                  <a:pt x="f758" y="f310"/>
                </a:moveTo>
                <a:cubicBezTo>
                  <a:pt x="f758" y="f310"/>
                  <a:pt x="f758" y="f310"/>
                  <a:pt x="f758" y="f310"/>
                </a:cubicBezTo>
                <a:cubicBezTo>
                  <a:pt x="f758" y="f310"/>
                  <a:pt x="f758" y="f314"/>
                  <a:pt x="f759" y="f314"/>
                </a:cubicBezTo>
                <a:cubicBezTo>
                  <a:pt x="f759" y="f314"/>
                  <a:pt x="f759" y="f317"/>
                  <a:pt x="f758" y="f314"/>
                </a:cubicBezTo>
                <a:cubicBezTo>
                  <a:pt x="f758" y="f314"/>
                  <a:pt x="f757" y="f314"/>
                  <a:pt x="f757" y="f310"/>
                </a:cubicBezTo>
                <a:cubicBezTo>
                  <a:pt x="f757" y="f310"/>
                  <a:pt x="f757" y="f307"/>
                  <a:pt x="f758" y="f310"/>
                </a:cubicBezTo>
                <a:close/>
                <a:moveTo>
                  <a:pt x="f22" y="f1937"/>
                </a:moveTo>
                <a:cubicBezTo>
                  <a:pt x="f22" y="f1937"/>
                  <a:pt x="f28" y="f1938"/>
                  <a:pt x="f28" y="f1938"/>
                </a:cubicBezTo>
                <a:cubicBezTo>
                  <a:pt x="f22" y="f1938"/>
                  <a:pt x="f22" y="f1938"/>
                  <a:pt x="f22" y="f1938"/>
                </a:cubicBezTo>
                <a:cubicBezTo>
                  <a:pt x="f24" y="f1938"/>
                  <a:pt x="f24" y="f1937"/>
                  <a:pt x="f22" y="f1937"/>
                </a:cubicBezTo>
                <a:close/>
                <a:moveTo>
                  <a:pt x="f80" y="f169"/>
                </a:moveTo>
                <a:cubicBezTo>
                  <a:pt x="f82" y="f169"/>
                  <a:pt x="f84" y="f168"/>
                  <a:pt x="f86" y="f168"/>
                </a:cubicBezTo>
                <a:cubicBezTo>
                  <a:pt x="f86" y="f168"/>
                  <a:pt x="f87" y="f168"/>
                  <a:pt x="f87" y="f167"/>
                </a:cubicBezTo>
                <a:cubicBezTo>
                  <a:pt x="f89" y="f167"/>
                  <a:pt x="f91" y="f167"/>
                  <a:pt x="f93" y="f167"/>
                </a:cubicBezTo>
                <a:cubicBezTo>
                  <a:pt x="f97" y="f168"/>
                  <a:pt x="f99" y="f167"/>
                  <a:pt x="f105" y="f167"/>
                </a:cubicBezTo>
                <a:cubicBezTo>
                  <a:pt x="f105" y="f167"/>
                  <a:pt x="f108" y="f167"/>
                  <a:pt x="f106" y="f168"/>
                </a:cubicBezTo>
                <a:cubicBezTo>
                  <a:pt x="f105" y="f169"/>
                  <a:pt x="f105" y="f169"/>
                  <a:pt x="f105" y="f170"/>
                </a:cubicBezTo>
                <a:cubicBezTo>
                  <a:pt x="f105" y="f171"/>
                  <a:pt x="f105" y="f172"/>
                  <a:pt x="f102" y="f172"/>
                </a:cubicBezTo>
                <a:cubicBezTo>
                  <a:pt x="f99" y="f172"/>
                  <a:pt x="f97" y="f172"/>
                  <a:pt x="f96" y="f172"/>
                </a:cubicBezTo>
                <a:cubicBezTo>
                  <a:pt x="f96" y="f172"/>
                  <a:pt x="f96" y="f173"/>
                  <a:pt x="f96" y="f173"/>
                </a:cubicBezTo>
                <a:cubicBezTo>
                  <a:pt x="f93" y="f173"/>
                  <a:pt x="f93" y="f173"/>
                  <a:pt x="f93" y="f173"/>
                </a:cubicBezTo>
                <a:cubicBezTo>
                  <a:pt x="f91" y="f173"/>
                  <a:pt x="f91" y="f173"/>
                  <a:pt x="f89" y="f173"/>
                </a:cubicBezTo>
                <a:cubicBezTo>
                  <a:pt x="f89" y="f172"/>
                  <a:pt x="f89" y="f172"/>
                  <a:pt x="f89" y="f172"/>
                </a:cubicBezTo>
                <a:cubicBezTo>
                  <a:pt x="f87" y="f171"/>
                  <a:pt x="f86" y="f172"/>
                  <a:pt x="f86" y="f173"/>
                </a:cubicBezTo>
                <a:cubicBezTo>
                  <a:pt x="f86" y="f174"/>
                  <a:pt x="f86" y="f174"/>
                  <a:pt x="f84" y="f174"/>
                </a:cubicBezTo>
                <a:cubicBezTo>
                  <a:pt x="f82" y="f174"/>
                  <a:pt x="f82" y="f173"/>
                  <a:pt x="f82" y="f173"/>
                </a:cubicBezTo>
                <a:cubicBezTo>
                  <a:pt x="f80" y="f173"/>
                  <a:pt x="f80" y="f173"/>
                  <a:pt x="f80" y="f173"/>
                </a:cubicBezTo>
                <a:cubicBezTo>
                  <a:pt x="f182" y="f172"/>
                  <a:pt x="f182" y="f171"/>
                  <a:pt x="f182" y="f171"/>
                </a:cubicBezTo>
                <a:cubicBezTo>
                  <a:pt x="f182" y="f170"/>
                  <a:pt x="f80" y="f170"/>
                  <a:pt x="f80" y="f169"/>
                </a:cubicBezTo>
                <a:close/>
                <a:moveTo>
                  <a:pt x="f84" y="f179"/>
                </a:moveTo>
                <a:cubicBezTo>
                  <a:pt x="f84" y="f179"/>
                  <a:pt x="f84" y="f178"/>
                  <a:pt x="f86" y="f178"/>
                </a:cubicBezTo>
                <a:cubicBezTo>
                  <a:pt x="f86" y="f178"/>
                  <a:pt x="f86" y="f178"/>
                  <a:pt x="f86" y="f179"/>
                </a:cubicBezTo>
                <a:cubicBezTo>
                  <a:pt x="f86" y="f179"/>
                  <a:pt x="f86" y="f179"/>
                  <a:pt x="f86" y="f179"/>
                </a:cubicBezTo>
                <a:cubicBezTo>
                  <a:pt x="f86" y="f180"/>
                  <a:pt x="f87" y="f179"/>
                  <a:pt x="f87" y="f179"/>
                </a:cubicBezTo>
                <a:cubicBezTo>
                  <a:pt x="f89" y="f179"/>
                  <a:pt x="f89" y="f180"/>
                  <a:pt x="f87" y="f181"/>
                </a:cubicBezTo>
                <a:cubicBezTo>
                  <a:pt x="f87" y="f181"/>
                  <a:pt x="f86" y="f180"/>
                  <a:pt x="f84" y="f181"/>
                </a:cubicBezTo>
                <a:cubicBezTo>
                  <a:pt x="f84" y="f181"/>
                  <a:pt x="f84" y="f8"/>
                  <a:pt x="f82" y="f181"/>
                </a:cubicBezTo>
                <a:cubicBezTo>
                  <a:pt x="f82" y="f181"/>
                  <a:pt x="f82" y="f180"/>
                  <a:pt x="f82" y="f180"/>
                </a:cubicBezTo>
                <a:cubicBezTo>
                  <a:pt x="f84" y="f180"/>
                  <a:pt x="f84" y="f179"/>
                  <a:pt x="f84" y="f179"/>
                </a:cubicBezTo>
                <a:close/>
                <a:moveTo>
                  <a:pt x="f78" y="f173"/>
                </a:moveTo>
                <a:cubicBezTo>
                  <a:pt x="f182" y="f173"/>
                  <a:pt x="f182" y="f174"/>
                  <a:pt x="f78" y="f174"/>
                </a:cubicBezTo>
                <a:cubicBezTo>
                  <a:pt x="f77" y="f173"/>
                  <a:pt x="f77" y="f172"/>
                  <a:pt x="f78" y="f173"/>
                </a:cubicBezTo>
                <a:close/>
                <a:moveTo>
                  <a:pt x="f143" y="f169"/>
                </a:moveTo>
                <a:cubicBezTo>
                  <a:pt x="f144" y="f169"/>
                  <a:pt x="f145" y="f170"/>
                  <a:pt x="f145" y="f169"/>
                </a:cubicBezTo>
                <a:cubicBezTo>
                  <a:pt x="f145" y="f168"/>
                  <a:pt x="f143" y="f168"/>
                  <a:pt x="f145" y="f168"/>
                </a:cubicBezTo>
                <a:cubicBezTo>
                  <a:pt x="f146" y="f167"/>
                  <a:pt x="f146" y="f168"/>
                  <a:pt x="f147" y="f168"/>
                </a:cubicBezTo>
                <a:cubicBezTo>
                  <a:pt x="f148" y="f168"/>
                  <a:pt x="f149" y="f168"/>
                  <a:pt x="f149" y="f168"/>
                </a:cubicBezTo>
                <a:cubicBezTo>
                  <a:pt x="f150" y="f167"/>
                  <a:pt x="f150" y="f167"/>
                  <a:pt x="f151" y="f167"/>
                </a:cubicBezTo>
                <a:cubicBezTo>
                  <a:pt x="f151" y="f167"/>
                  <a:pt x="f152" y="f167"/>
                  <a:pt x="f152" y="f166"/>
                </a:cubicBezTo>
                <a:cubicBezTo>
                  <a:pt x="f153" y="f166"/>
                  <a:pt x="f153" y="f166"/>
                  <a:pt x="f153" y="f166"/>
                </a:cubicBezTo>
                <a:cubicBezTo>
                  <a:pt x="f154" y="f166"/>
                  <a:pt x="f155" y="f166"/>
                  <a:pt x="f155" y="f167"/>
                </a:cubicBezTo>
                <a:cubicBezTo>
                  <a:pt x="f155" y="f167"/>
                  <a:pt x="f155" y="f169"/>
                  <a:pt x="f154" y="f168"/>
                </a:cubicBezTo>
                <a:cubicBezTo>
                  <a:pt x="f154" y="f168"/>
                  <a:pt x="f154" y="f167"/>
                  <a:pt x="f154" y="f167"/>
                </a:cubicBezTo>
                <a:cubicBezTo>
                  <a:pt x="f153" y="f167"/>
                  <a:pt x="f153" y="f167"/>
                  <a:pt x="f152" y="f167"/>
                </a:cubicBezTo>
                <a:cubicBezTo>
                  <a:pt x="f152" y="f168"/>
                  <a:pt x="f151" y="f168"/>
                  <a:pt x="f151" y="f168"/>
                </a:cubicBezTo>
                <a:cubicBezTo>
                  <a:pt x="f150" y="f168"/>
                  <a:pt x="f150" y="f169"/>
                  <a:pt x="f149" y="f169"/>
                </a:cubicBezTo>
                <a:cubicBezTo>
                  <a:pt x="f149" y="f169"/>
                  <a:pt x="f149" y="f169"/>
                  <a:pt x="f148" y="f169"/>
                </a:cubicBezTo>
                <a:cubicBezTo>
                  <a:pt x="f148" y="f170"/>
                  <a:pt x="f148" y="f170"/>
                  <a:pt x="f147" y="f170"/>
                </a:cubicBezTo>
                <a:cubicBezTo>
                  <a:pt x="f147" y="f170"/>
                  <a:pt x="f146" y="f170"/>
                  <a:pt x="f145" y="f171"/>
                </a:cubicBezTo>
                <a:cubicBezTo>
                  <a:pt x="f144" y="f171"/>
                  <a:pt x="f144" y="f172"/>
                  <a:pt x="f143" y="f171"/>
                </a:cubicBezTo>
                <a:cubicBezTo>
                  <a:pt x="f143" y="f171"/>
                  <a:pt x="f143" y="f171"/>
                  <a:pt x="f143" y="f170"/>
                </a:cubicBezTo>
                <a:cubicBezTo>
                  <a:pt x="f142" y="f170"/>
                  <a:pt x="f143" y="f169"/>
                  <a:pt x="f143" y="f169"/>
                </a:cubicBezTo>
                <a:close/>
                <a:moveTo>
                  <a:pt x="f594" y="f196"/>
                </a:moveTo>
                <a:cubicBezTo>
                  <a:pt x="f594" y="f196"/>
                  <a:pt x="f595" y="f197"/>
                  <a:pt x="f595" y="f197"/>
                </a:cubicBezTo>
                <a:cubicBezTo>
                  <a:pt x="f595" y="f197"/>
                  <a:pt x="f595" y="f197"/>
                  <a:pt x="f596" y="f197"/>
                </a:cubicBezTo>
                <a:cubicBezTo>
                  <a:pt x="f596" y="f197"/>
                  <a:pt x="f791" y="f197"/>
                  <a:pt x="f791" y="f227"/>
                </a:cubicBezTo>
                <a:cubicBezTo>
                  <a:pt x="f791" y="f227"/>
                  <a:pt x="f791" y="f227"/>
                  <a:pt x="f791" y="f227"/>
                </a:cubicBezTo>
                <a:cubicBezTo>
                  <a:pt x="f597" y="f225"/>
                  <a:pt x="f597" y="f227"/>
                  <a:pt x="f597" y="f227"/>
                </a:cubicBezTo>
                <a:cubicBezTo>
                  <a:pt x="f596" y="f227"/>
                  <a:pt x="f596" y="f227"/>
                  <a:pt x="f595" y="f227"/>
                </a:cubicBezTo>
                <a:cubicBezTo>
                  <a:pt x="f595" y="f227"/>
                  <a:pt x="f595" y="f227"/>
                  <a:pt x="f594" y="f227"/>
                </a:cubicBezTo>
                <a:cubicBezTo>
                  <a:pt x="f593" y="f227"/>
                  <a:pt x="f594" y="f225"/>
                  <a:pt x="f595" y="f225"/>
                </a:cubicBezTo>
                <a:cubicBezTo>
                  <a:pt x="f595" y="f224"/>
                  <a:pt x="f596" y="f220"/>
                  <a:pt x="f596" y="f220"/>
                </a:cubicBezTo>
                <a:cubicBezTo>
                  <a:pt x="f597" y="f220"/>
                  <a:pt x="f597" y="f220"/>
                  <a:pt x="f791" y="f224"/>
                </a:cubicBezTo>
                <a:cubicBezTo>
                  <a:pt x="f791" y="f224"/>
                  <a:pt x="f791" y="f224"/>
                  <a:pt x="f791" y="f224"/>
                </a:cubicBezTo>
                <a:cubicBezTo>
                  <a:pt x="f598" y="f224"/>
                  <a:pt x="f598" y="f224"/>
                  <a:pt x="f599" y="f224"/>
                </a:cubicBezTo>
                <a:cubicBezTo>
                  <a:pt x="f599" y="f225"/>
                  <a:pt x="f599" y="f225"/>
                  <a:pt x="f598" y="f225"/>
                </a:cubicBezTo>
                <a:cubicBezTo>
                  <a:pt x="f598" y="f227"/>
                  <a:pt x="f598" y="f227"/>
                  <a:pt x="f598" y="f227"/>
                </a:cubicBezTo>
                <a:cubicBezTo>
                  <a:pt x="f598" y="f227"/>
                  <a:pt x="f598" y="f197"/>
                  <a:pt x="f598" y="f197"/>
                </a:cubicBezTo>
                <a:cubicBezTo>
                  <a:pt x="f598" y="f197"/>
                  <a:pt x="f598" y="f227"/>
                  <a:pt x="f599" y="f227"/>
                </a:cubicBezTo>
                <a:cubicBezTo>
                  <a:pt x="f599" y="f227"/>
                  <a:pt x="f599" y="f227"/>
                  <a:pt x="f792" y="f227"/>
                </a:cubicBezTo>
                <a:cubicBezTo>
                  <a:pt x="f792" y="f227"/>
                  <a:pt x="f792" y="f227"/>
                  <a:pt x="f792" y="f225"/>
                </a:cubicBezTo>
                <a:cubicBezTo>
                  <a:pt x="f600" y="f225"/>
                  <a:pt x="f601" y="f225"/>
                  <a:pt x="f600" y="f224"/>
                </a:cubicBezTo>
                <a:cubicBezTo>
                  <a:pt x="f600" y="f224"/>
                  <a:pt x="f792" y="f225"/>
                  <a:pt x="f792" y="f225"/>
                </a:cubicBezTo>
                <a:cubicBezTo>
                  <a:pt x="f599" y="f224"/>
                  <a:pt x="f792" y="f220"/>
                  <a:pt x="f792" y="f220"/>
                </a:cubicBezTo>
                <a:cubicBezTo>
                  <a:pt x="f792" y="f220"/>
                  <a:pt x="f600" y="f220"/>
                  <a:pt x="f600" y="f220"/>
                </a:cubicBezTo>
                <a:cubicBezTo>
                  <a:pt x="f601" y="f220"/>
                  <a:pt x="f602" y="f220"/>
                  <a:pt x="f604" y="f220"/>
                </a:cubicBezTo>
                <a:cubicBezTo>
                  <a:pt x="f605" y="f223"/>
                  <a:pt x="f606" y="f221"/>
                  <a:pt x="f606" y="f223"/>
                </a:cubicBezTo>
                <a:cubicBezTo>
                  <a:pt x="f607" y="f223"/>
                  <a:pt x="f606" y="f223"/>
                  <a:pt x="f606" y="f223"/>
                </a:cubicBezTo>
                <a:cubicBezTo>
                  <a:pt x="f606" y="f220"/>
                  <a:pt x="f605" y="f220"/>
                  <a:pt x="f605" y="f220"/>
                </a:cubicBezTo>
                <a:cubicBezTo>
                  <a:pt x="f605" y="f224"/>
                  <a:pt x="f607" y="f224"/>
                  <a:pt x="f607" y="f224"/>
                </a:cubicBezTo>
                <a:cubicBezTo>
                  <a:pt x="f608" y="f224"/>
                  <a:pt x="f608" y="f224"/>
                  <a:pt x="f608" y="f225"/>
                </a:cubicBezTo>
                <a:cubicBezTo>
                  <a:pt x="f608" y="f225"/>
                  <a:pt x="f607" y="f225"/>
                  <a:pt x="f607" y="f225"/>
                </a:cubicBezTo>
                <a:cubicBezTo>
                  <a:pt x="f607" y="f227"/>
                  <a:pt x="f607" y="f227"/>
                  <a:pt x="f607" y="f227"/>
                </a:cubicBezTo>
                <a:cubicBezTo>
                  <a:pt x="f608" y="f227"/>
                  <a:pt x="f608" y="f225"/>
                  <a:pt x="f608" y="f227"/>
                </a:cubicBezTo>
                <a:cubicBezTo>
                  <a:pt x="f609" y="f227"/>
                  <a:pt x="f608" y="f197"/>
                  <a:pt x="f608" y="f197"/>
                </a:cubicBezTo>
                <a:cubicBezTo>
                  <a:pt x="f608" y="f197"/>
                  <a:pt x="f608" y="f197"/>
                  <a:pt x="f607" y="f197"/>
                </a:cubicBezTo>
                <a:cubicBezTo>
                  <a:pt x="f607" y="f196"/>
                  <a:pt x="f607" y="f195"/>
                  <a:pt x="f607" y="f195"/>
                </a:cubicBezTo>
                <a:cubicBezTo>
                  <a:pt x="f608" y="f195"/>
                  <a:pt x="f608" y="f196"/>
                  <a:pt x="f608" y="f196"/>
                </a:cubicBezTo>
                <a:cubicBezTo>
                  <a:pt x="f609" y="f196"/>
                  <a:pt x="f609" y="f195"/>
                  <a:pt x="f610" y="f195"/>
                </a:cubicBezTo>
                <a:cubicBezTo>
                  <a:pt x="f610" y="f195"/>
                  <a:pt x="f611" y="f194"/>
                  <a:pt x="f612" y="f193"/>
                </a:cubicBezTo>
                <a:cubicBezTo>
                  <a:pt x="f612" y="f192"/>
                  <a:pt x="f613" y="f192"/>
                  <a:pt x="f614" y="f200"/>
                </a:cubicBezTo>
                <a:cubicBezTo>
                  <a:pt x="f615" y="f201"/>
                  <a:pt x="f615" y="f202"/>
                  <a:pt x="f614" y="f187"/>
                </a:cubicBezTo>
                <a:cubicBezTo>
                  <a:pt x="f614" y="f187"/>
                  <a:pt x="f613" y="f186"/>
                  <a:pt x="f612" y="f186"/>
                </a:cubicBezTo>
                <a:cubicBezTo>
                  <a:pt x="f612" y="f186"/>
                  <a:pt x="f611" y="f190"/>
                  <a:pt x="f611" y="f190"/>
                </a:cubicBezTo>
                <a:cubicBezTo>
                  <a:pt x="f610" y="f191"/>
                  <a:pt x="f611" y="f186"/>
                  <a:pt x="f611" y="f187"/>
                </a:cubicBezTo>
                <a:cubicBezTo>
                  <a:pt x="f612" y="f187"/>
                  <a:pt x="f612" y="f202"/>
                  <a:pt x="f612" y="f202"/>
                </a:cubicBezTo>
                <a:cubicBezTo>
                  <a:pt x="f612" y="f202"/>
                  <a:pt x="f611" y="f202"/>
                  <a:pt x="f611" y="f202"/>
                </a:cubicBezTo>
                <a:cubicBezTo>
                  <a:pt x="f611" y="f202"/>
                  <a:pt x="f611" y="f187"/>
                  <a:pt x="f610" y="f187"/>
                </a:cubicBezTo>
                <a:cubicBezTo>
                  <a:pt x="f610" y="f187"/>
                  <a:pt x="f609" y="f187"/>
                  <a:pt x="f609" y="f187"/>
                </a:cubicBezTo>
                <a:cubicBezTo>
                  <a:pt x="f609" y="f187"/>
                  <a:pt x="f608" y="f187"/>
                  <a:pt x="f608" y="f187"/>
                </a:cubicBezTo>
                <a:cubicBezTo>
                  <a:pt x="f608" y="f186"/>
                  <a:pt x="f607" y="f187"/>
                  <a:pt x="f607" y="f187"/>
                </a:cubicBezTo>
                <a:cubicBezTo>
                  <a:pt x="f608" y="f202"/>
                  <a:pt x="f608" y="f202"/>
                  <a:pt x="f608" y="f202"/>
                </a:cubicBezTo>
                <a:cubicBezTo>
                  <a:pt x="f609" y="f202"/>
                  <a:pt x="f609" y="f201"/>
                  <a:pt x="f609" y="f201"/>
                </a:cubicBezTo>
                <a:cubicBezTo>
                  <a:pt x="f609" y="f201"/>
                  <a:pt x="f610" y="f201"/>
                  <a:pt x="f609" y="f200"/>
                </a:cubicBezTo>
                <a:cubicBezTo>
                  <a:pt x="f609" y="f200"/>
                  <a:pt x="f609" y="f200"/>
                  <a:pt x="f608" y="f200"/>
                </a:cubicBezTo>
                <a:cubicBezTo>
                  <a:pt x="f608" y="f200"/>
                  <a:pt x="f608" y="f200"/>
                  <a:pt x="f607" y="f201"/>
                </a:cubicBezTo>
                <a:cubicBezTo>
                  <a:pt x="f607" y="f201"/>
                  <a:pt x="f607" y="f201"/>
                  <a:pt x="f606" y="f201"/>
                </a:cubicBezTo>
                <a:cubicBezTo>
                  <a:pt x="f606" y="f202"/>
                  <a:pt x="f606" y="f202"/>
                  <a:pt x="f605" y="f202"/>
                </a:cubicBezTo>
                <a:cubicBezTo>
                  <a:pt x="f605" y="f201"/>
                  <a:pt x="f605" y="f201"/>
                  <a:pt x="f605" y="f201"/>
                </a:cubicBezTo>
                <a:cubicBezTo>
                  <a:pt x="f605" y="f201"/>
                  <a:pt x="f604" y="f201"/>
                  <a:pt x="f604" y="f201"/>
                </a:cubicBezTo>
                <a:cubicBezTo>
                  <a:pt x="f604" y="f201"/>
                  <a:pt x="f604" y="f202"/>
                  <a:pt x="f602" y="f202"/>
                </a:cubicBezTo>
                <a:cubicBezTo>
                  <a:pt x="f602" y="f202"/>
                  <a:pt x="f602" y="f201"/>
                  <a:pt x="f602" y="f201"/>
                </a:cubicBezTo>
                <a:cubicBezTo>
                  <a:pt x="f602" y="f201"/>
                  <a:pt x="f602" y="f201"/>
                  <a:pt x="f602" y="f200"/>
                </a:cubicBezTo>
                <a:cubicBezTo>
                  <a:pt x="f602" y="f200"/>
                  <a:pt x="f602" y="f200"/>
                  <a:pt x="f602" y="f200"/>
                </a:cubicBezTo>
                <a:cubicBezTo>
                  <a:pt x="f604" y="f192"/>
                  <a:pt x="f604" y="f192"/>
                  <a:pt x="f604" y="f192"/>
                </a:cubicBezTo>
                <a:cubicBezTo>
                  <a:pt x="f605" y="f192"/>
                  <a:pt x="f605" y="f192"/>
                  <a:pt x="f605" y="f193"/>
                </a:cubicBezTo>
                <a:cubicBezTo>
                  <a:pt x="f605" y="f193"/>
                  <a:pt x="f606" y="f193"/>
                  <a:pt x="f606" y="f193"/>
                </a:cubicBezTo>
                <a:cubicBezTo>
                  <a:pt x="f606" y="f193"/>
                  <a:pt x="f606" y="f194"/>
                  <a:pt x="f606" y="f194"/>
                </a:cubicBezTo>
                <a:cubicBezTo>
                  <a:pt x="f605" y="f194"/>
                  <a:pt x="f605" y="f193"/>
                  <a:pt x="f604" y="f193"/>
                </a:cubicBezTo>
                <a:cubicBezTo>
                  <a:pt x="f602" y="f192"/>
                  <a:pt x="f602" y="f192"/>
                  <a:pt x="f601" y="f193"/>
                </a:cubicBezTo>
                <a:cubicBezTo>
                  <a:pt x="f600" y="f193"/>
                  <a:pt x="f792" y="f193"/>
                  <a:pt x="f792" y="f193"/>
                </a:cubicBezTo>
                <a:cubicBezTo>
                  <a:pt x="f598" y="f193"/>
                  <a:pt x="f598" y="f193"/>
                  <a:pt x="f598" y="f194"/>
                </a:cubicBezTo>
                <a:cubicBezTo>
                  <a:pt x="f791" y="f194"/>
                  <a:pt x="f791" y="f194"/>
                  <a:pt x="f791" y="f195"/>
                </a:cubicBezTo>
                <a:cubicBezTo>
                  <a:pt x="f597" y="f195"/>
                  <a:pt x="f597" y="f195"/>
                  <a:pt x="f596" y="f195"/>
                </a:cubicBezTo>
                <a:cubicBezTo>
                  <a:pt x="f596" y="f195"/>
                  <a:pt x="f595" y="f195"/>
                  <a:pt x="f595" y="f195"/>
                </a:cubicBezTo>
                <a:cubicBezTo>
                  <a:pt x="f595" y="f195"/>
                  <a:pt x="f594" y="f195"/>
                  <a:pt x="f594" y="f195"/>
                </a:cubicBezTo>
                <a:cubicBezTo>
                  <a:pt x="f593" y="f195"/>
                  <a:pt x="f593" y="f196"/>
                  <a:pt x="f594" y="f196"/>
                </a:cubicBezTo>
                <a:cubicBezTo>
                  <a:pt x="f594" y="f196"/>
                  <a:pt x="f594" y="f196"/>
                  <a:pt x="f594" y="f196"/>
                </a:cubicBezTo>
                <a:close/>
                <a:moveTo>
                  <a:pt x="f37" y="f23"/>
                </a:moveTo>
                <a:cubicBezTo>
                  <a:pt x="f37" y="f23"/>
                  <a:pt x="f33" y="f23"/>
                  <a:pt x="f33" y="f23"/>
                </a:cubicBezTo>
                <a:cubicBezTo>
                  <a:pt x="f33" y="f25"/>
                  <a:pt x="f33" y="f25"/>
                  <a:pt x="f33" y="f26"/>
                </a:cubicBezTo>
                <a:cubicBezTo>
                  <a:pt x="f28" y="f26"/>
                  <a:pt x="f28" y="f26"/>
                  <a:pt x="f28" y="f27"/>
                </a:cubicBezTo>
                <a:cubicBezTo>
                  <a:pt x="f22" y="f27"/>
                  <a:pt x="f22" y="f27"/>
                  <a:pt x="f22" y="f26"/>
                </a:cubicBezTo>
                <a:cubicBezTo>
                  <a:pt x="f22" y="f26"/>
                  <a:pt x="f28" y="f25"/>
                  <a:pt x="f28" y="f25"/>
                </a:cubicBezTo>
                <a:cubicBezTo>
                  <a:pt x="f28" y="f25"/>
                  <a:pt x="f28" y="f23"/>
                  <a:pt x="f28" y="f23"/>
                </a:cubicBezTo>
                <a:cubicBezTo>
                  <a:pt x="f33" y="f23"/>
                  <a:pt x="f33" y="f10"/>
                  <a:pt x="f33" y="f10"/>
                </a:cubicBezTo>
                <a:cubicBezTo>
                  <a:pt x="f37" y="f10"/>
                  <a:pt x="f44" y="f10"/>
                  <a:pt x="f37" y="f23"/>
                </a:cubicBezTo>
                <a:close/>
                <a:moveTo>
                  <a:pt x="f634" y="f192"/>
                </a:moveTo>
                <a:cubicBezTo>
                  <a:pt x="f634" y="f192"/>
                  <a:pt x="f625" y="f193"/>
                  <a:pt x="f634" y="f193"/>
                </a:cubicBezTo>
                <a:cubicBezTo>
                  <a:pt x="f634" y="f194"/>
                  <a:pt x="f634" y="f194"/>
                  <a:pt x="f634" y="f194"/>
                </a:cubicBezTo>
                <a:cubicBezTo>
                  <a:pt x="f625" y="f195"/>
                  <a:pt x="f626" y="f194"/>
                  <a:pt x="f626" y="f194"/>
                </a:cubicBezTo>
                <a:cubicBezTo>
                  <a:pt x="f626" y="f194"/>
                  <a:pt x="f627" y="f194"/>
                  <a:pt x="f627" y="f194"/>
                </a:cubicBezTo>
                <a:cubicBezTo>
                  <a:pt x="f628" y="f193"/>
                  <a:pt x="f627" y="f193"/>
                  <a:pt x="f627" y="f193"/>
                </a:cubicBezTo>
                <a:cubicBezTo>
                  <a:pt x="f626" y="f193"/>
                  <a:pt x="f626" y="f192"/>
                  <a:pt x="f626" y="f192"/>
                </a:cubicBezTo>
                <a:cubicBezTo>
                  <a:pt x="f626" y="f200"/>
                  <a:pt x="f634" y="f200"/>
                  <a:pt x="f634" y="f192"/>
                </a:cubicBezTo>
                <a:close/>
                <a:moveTo>
                  <a:pt x="f613" y="f197"/>
                </a:moveTo>
                <a:cubicBezTo>
                  <a:pt x="f612" y="f197"/>
                  <a:pt x="f611" y="f196"/>
                  <a:pt x="f611" y="f197"/>
                </a:cubicBezTo>
                <a:cubicBezTo>
                  <a:pt x="f611" y="f227"/>
                  <a:pt x="f611" y="f227"/>
                  <a:pt x="f611" y="f227"/>
                </a:cubicBezTo>
                <a:cubicBezTo>
                  <a:pt x="f610" y="f225"/>
                  <a:pt x="f610" y="f225"/>
                  <a:pt x="f610" y="f225"/>
                </a:cubicBezTo>
                <a:cubicBezTo>
                  <a:pt x="f609" y="f225"/>
                  <a:pt x="f609" y="f224"/>
                  <a:pt x="f609" y="f224"/>
                </a:cubicBezTo>
                <a:cubicBezTo>
                  <a:pt x="f610" y="f224"/>
                  <a:pt x="f610" y="f224"/>
                  <a:pt x="f610" y="f220"/>
                </a:cubicBezTo>
                <a:cubicBezTo>
                  <a:pt x="f611" y="f220"/>
                  <a:pt x="f611" y="f220"/>
                  <a:pt x="f611" y="f220"/>
                </a:cubicBezTo>
                <a:cubicBezTo>
                  <a:pt x="f612" y="f220"/>
                  <a:pt x="f612" y="f220"/>
                  <a:pt x="f612" y="f220"/>
                </a:cubicBezTo>
                <a:cubicBezTo>
                  <a:pt x="f613" y="f224"/>
                  <a:pt x="f614" y="f224"/>
                  <a:pt x="f614" y="f224"/>
                </a:cubicBezTo>
                <a:cubicBezTo>
                  <a:pt x="f615" y="f224"/>
                  <a:pt x="f615" y="f224"/>
                  <a:pt x="f616" y="f224"/>
                </a:cubicBezTo>
                <a:cubicBezTo>
                  <a:pt x="f616" y="f224"/>
                  <a:pt x="f616" y="f224"/>
                  <a:pt x="f616" y="f224"/>
                </a:cubicBezTo>
                <a:cubicBezTo>
                  <a:pt x="f617" y="f220"/>
                  <a:pt x="f617" y="f220"/>
                  <a:pt x="f617" y="f224"/>
                </a:cubicBezTo>
                <a:cubicBezTo>
                  <a:pt x="f618" y="f224"/>
                  <a:pt x="f618" y="f224"/>
                  <a:pt x="f619" y="f224"/>
                </a:cubicBezTo>
                <a:cubicBezTo>
                  <a:pt x="f620" y="f224"/>
                  <a:pt x="f793" y="f227"/>
                  <a:pt x="f621" y="f225"/>
                </a:cubicBezTo>
                <a:cubicBezTo>
                  <a:pt x="f794" y="f224"/>
                  <a:pt x="f622" y="f224"/>
                  <a:pt x="f622" y="f220"/>
                </a:cubicBezTo>
                <a:cubicBezTo>
                  <a:pt x="f795" y="f220"/>
                  <a:pt x="f795" y="f220"/>
                  <a:pt x="f795" y="f220"/>
                </a:cubicBezTo>
                <a:cubicBezTo>
                  <a:pt x="f623" y="f220"/>
                  <a:pt x="f623" y="f220"/>
                  <a:pt x="f623" y="f224"/>
                </a:cubicBezTo>
                <a:cubicBezTo>
                  <a:pt x="f623" y="f224"/>
                  <a:pt x="f795" y="f224"/>
                  <a:pt x="f795" y="f224"/>
                </a:cubicBezTo>
                <a:cubicBezTo>
                  <a:pt x="f795" y="f224"/>
                  <a:pt x="f622" y="f224"/>
                  <a:pt x="f622" y="f225"/>
                </a:cubicBezTo>
                <a:cubicBezTo>
                  <a:pt x="f622" y="f225"/>
                  <a:pt x="f622" y="f225"/>
                  <a:pt x="f622" y="f227"/>
                </a:cubicBezTo>
                <a:cubicBezTo>
                  <a:pt x="f622" y="f227"/>
                  <a:pt x="f794" y="f227"/>
                  <a:pt x="f794" y="f227"/>
                </a:cubicBezTo>
                <a:cubicBezTo>
                  <a:pt x="f794" y="f227"/>
                  <a:pt x="f794" y="f197"/>
                  <a:pt x="f621" y="f197"/>
                </a:cubicBezTo>
                <a:cubicBezTo>
                  <a:pt x="f621" y="f197"/>
                  <a:pt x="f621" y="f197"/>
                  <a:pt x="f793" y="f197"/>
                </a:cubicBezTo>
                <a:cubicBezTo>
                  <a:pt x="f793" y="f196"/>
                  <a:pt x="f793" y="f196"/>
                  <a:pt x="f793" y="f196"/>
                </a:cubicBezTo>
                <a:cubicBezTo>
                  <a:pt x="f621" y="f196"/>
                  <a:pt x="f621" y="f196"/>
                  <a:pt x="f794" y="f196"/>
                </a:cubicBezTo>
                <a:cubicBezTo>
                  <a:pt x="f794" y="f196"/>
                  <a:pt x="f794" y="f196"/>
                  <a:pt x="f622" y="f196"/>
                </a:cubicBezTo>
                <a:cubicBezTo>
                  <a:pt x="f622" y="f195"/>
                  <a:pt x="f622" y="f196"/>
                  <a:pt x="f795" y="f196"/>
                </a:cubicBezTo>
                <a:cubicBezTo>
                  <a:pt x="f795" y="f196"/>
                  <a:pt x="f623" y="f196"/>
                  <a:pt x="f795" y="f195"/>
                </a:cubicBezTo>
                <a:cubicBezTo>
                  <a:pt x="f795" y="f195"/>
                  <a:pt x="f795" y="f195"/>
                  <a:pt x="f795" y="f195"/>
                </a:cubicBezTo>
                <a:cubicBezTo>
                  <a:pt x="f622" y="f194"/>
                  <a:pt x="f795" y="f194"/>
                  <a:pt x="f622" y="f194"/>
                </a:cubicBezTo>
                <a:cubicBezTo>
                  <a:pt x="f622" y="f194"/>
                  <a:pt x="f622" y="f195"/>
                  <a:pt x="f794" y="f195"/>
                </a:cubicBezTo>
                <a:cubicBezTo>
                  <a:pt x="f794" y="f195"/>
                  <a:pt x="f794" y="f195"/>
                  <a:pt x="f621" y="f195"/>
                </a:cubicBezTo>
                <a:cubicBezTo>
                  <a:pt x="f621" y="f195"/>
                  <a:pt x="f793" y="f195"/>
                  <a:pt x="f793" y="f195"/>
                </a:cubicBezTo>
                <a:cubicBezTo>
                  <a:pt x="f793" y="f194"/>
                  <a:pt x="f621" y="f195"/>
                  <a:pt x="f794" y="f195"/>
                </a:cubicBezTo>
                <a:cubicBezTo>
                  <a:pt x="f794" y="f195"/>
                  <a:pt x="f622" y="f194"/>
                  <a:pt x="f622" y="f194"/>
                </a:cubicBezTo>
                <a:cubicBezTo>
                  <a:pt x="f622" y="f194"/>
                  <a:pt x="f622" y="f193"/>
                  <a:pt x="f622" y="f193"/>
                </a:cubicBezTo>
                <a:cubicBezTo>
                  <a:pt x="f622" y="f193"/>
                  <a:pt x="f622" y="f193"/>
                  <a:pt x="f795" y="f193"/>
                </a:cubicBezTo>
                <a:cubicBezTo>
                  <a:pt x="f795" y="f193"/>
                  <a:pt x="f795" y="f193"/>
                  <a:pt x="f795" y="f192"/>
                </a:cubicBezTo>
                <a:cubicBezTo>
                  <a:pt x="f795" y="f192"/>
                  <a:pt x="f622" y="f192"/>
                  <a:pt x="f622" y="f192"/>
                </a:cubicBezTo>
                <a:cubicBezTo>
                  <a:pt x="f622" y="f192"/>
                  <a:pt x="f795" y="f192"/>
                  <a:pt x="f795" y="f192"/>
                </a:cubicBezTo>
                <a:cubicBezTo>
                  <a:pt x="f795" y="f200"/>
                  <a:pt x="f623" y="f192"/>
                  <a:pt x="f623" y="f192"/>
                </a:cubicBezTo>
                <a:cubicBezTo>
                  <a:pt x="f624" y="f192"/>
                  <a:pt x="f624" y="f192"/>
                  <a:pt x="f634" y="f192"/>
                </a:cubicBezTo>
                <a:cubicBezTo>
                  <a:pt x="f634" y="f200"/>
                  <a:pt x="f634" y="f200"/>
                  <a:pt x="f625" y="f200"/>
                </a:cubicBezTo>
                <a:cubicBezTo>
                  <a:pt x="f626" y="f200"/>
                  <a:pt x="f626" y="f200"/>
                  <a:pt x="f625" y="f201"/>
                </a:cubicBezTo>
                <a:cubicBezTo>
                  <a:pt x="f625" y="f201"/>
                  <a:pt x="f634" y="f202"/>
                  <a:pt x="f624" y="f202"/>
                </a:cubicBezTo>
                <a:cubicBezTo>
                  <a:pt x="f623" y="f187"/>
                  <a:pt x="f623" y="f186"/>
                  <a:pt x="f795" y="f186"/>
                </a:cubicBezTo>
                <a:cubicBezTo>
                  <a:pt x="f622" y="f186"/>
                  <a:pt x="f795" y="f202"/>
                  <a:pt x="f622" y="f187"/>
                </a:cubicBezTo>
                <a:cubicBezTo>
                  <a:pt x="f794" y="f187"/>
                  <a:pt x="f794" y="f187"/>
                  <a:pt x="f794" y="f202"/>
                </a:cubicBezTo>
                <a:cubicBezTo>
                  <a:pt x="f621" y="f202"/>
                  <a:pt x="f621" y="f202"/>
                  <a:pt x="f621" y="f202"/>
                </a:cubicBezTo>
                <a:cubicBezTo>
                  <a:pt x="f793" y="f201"/>
                  <a:pt x="f621" y="f201"/>
                  <a:pt x="f793" y="f200"/>
                </a:cubicBezTo>
                <a:cubicBezTo>
                  <a:pt x="f793" y="f200"/>
                  <a:pt x="f620" y="f200"/>
                  <a:pt x="f620" y="f200"/>
                </a:cubicBezTo>
                <a:cubicBezTo>
                  <a:pt x="f619" y="f200"/>
                  <a:pt x="f619" y="f200"/>
                  <a:pt x="f619" y="f200"/>
                </a:cubicBezTo>
                <a:cubicBezTo>
                  <a:pt x="f618" y="f200"/>
                  <a:pt x="f618" y="f200"/>
                  <a:pt x="f618" y="f200"/>
                </a:cubicBezTo>
                <a:cubicBezTo>
                  <a:pt x="f617" y="f200"/>
                  <a:pt x="f617" y="f192"/>
                  <a:pt x="f616" y="f193"/>
                </a:cubicBezTo>
                <a:cubicBezTo>
                  <a:pt x="f615" y="f193"/>
                  <a:pt x="f615" y="f194"/>
                  <a:pt x="f614" y="f194"/>
                </a:cubicBezTo>
                <a:cubicBezTo>
                  <a:pt x="f614" y="f195"/>
                  <a:pt x="f614" y="f196"/>
                  <a:pt x="f613" y="f197"/>
                </a:cubicBezTo>
                <a:close/>
                <a:moveTo>
                  <a:pt x="f664" y="f165"/>
                </a:moveTo>
                <a:cubicBezTo>
                  <a:pt x="f664" y="f165"/>
                  <a:pt x="f660" y="f165"/>
                  <a:pt x="f660" y="f164"/>
                </a:cubicBezTo>
                <a:cubicBezTo>
                  <a:pt x="f660" y="f164"/>
                  <a:pt x="f661" y="f164"/>
                  <a:pt x="f661" y="f164"/>
                </a:cubicBezTo>
                <a:cubicBezTo>
                  <a:pt x="f662" y="f164"/>
                  <a:pt x="f662" y="f164"/>
                  <a:pt x="f663" y="f164"/>
                </a:cubicBezTo>
                <a:cubicBezTo>
                  <a:pt x="f665" y="f165"/>
                  <a:pt x="f665" y="f165"/>
                  <a:pt x="f666" y="f165"/>
                </a:cubicBezTo>
                <a:cubicBezTo>
                  <a:pt x="f667" y="f165"/>
                  <a:pt x="f668" y="f165"/>
                  <a:pt x="f668" y="f166"/>
                </a:cubicBezTo>
                <a:cubicBezTo>
                  <a:pt x="f669" y="f166"/>
                  <a:pt x="f668" y="f167"/>
                  <a:pt x="f667" y="f168"/>
                </a:cubicBezTo>
                <a:cubicBezTo>
                  <a:pt x="f666" y="f168"/>
                  <a:pt x="f666" y="f167"/>
                  <a:pt x="f665" y="f167"/>
                </a:cubicBezTo>
                <a:cubicBezTo>
                  <a:pt x="f663" y="f167"/>
                  <a:pt x="f662" y="f166"/>
                  <a:pt x="f662" y="f166"/>
                </a:cubicBezTo>
                <a:cubicBezTo>
                  <a:pt x="f661" y="f165"/>
                  <a:pt x="f660" y="f165"/>
                  <a:pt x="f664" y="f165"/>
                </a:cubicBezTo>
                <a:cubicBezTo>
                  <a:pt x="f664" y="f165"/>
                  <a:pt x="f658" y="f165"/>
                  <a:pt x="f659" y="f165"/>
                </a:cubicBezTo>
                <a:cubicBezTo>
                  <a:pt x="f659" y="f164"/>
                  <a:pt x="f664" y="f165"/>
                  <a:pt x="f664" y="f165"/>
                </a:cubicBezTo>
                <a:close/>
                <a:moveTo>
                  <a:pt x="f578" y="f301"/>
                </a:moveTo>
                <a:cubicBezTo>
                  <a:pt x="f577" y="f301"/>
                  <a:pt x="f577" y="f301"/>
                  <a:pt x="f577" y="f301"/>
                </a:cubicBezTo>
                <a:cubicBezTo>
                  <a:pt x="f577" y="f300"/>
                  <a:pt x="f577" y="f300"/>
                  <a:pt x="f577" y="f805"/>
                </a:cubicBezTo>
                <a:cubicBezTo>
                  <a:pt x="f577" y="f805"/>
                  <a:pt x="f577" y="f806"/>
                  <a:pt x="f577" y="f806"/>
                </a:cubicBezTo>
                <a:cubicBezTo>
                  <a:pt x="f578" y="f806"/>
                  <a:pt x="f578" y="f805"/>
                  <a:pt x="f578" y="f805"/>
                </a:cubicBezTo>
                <a:cubicBezTo>
                  <a:pt x="f578" y="f805"/>
                  <a:pt x="f578" y="f300"/>
                  <a:pt x="f578" y="f300"/>
                </a:cubicBezTo>
                <a:cubicBezTo>
                  <a:pt x="f578" y="f301"/>
                  <a:pt x="f578" y="f301"/>
                  <a:pt x="f578" y="f301"/>
                </a:cubicBezTo>
                <a:close/>
                <a:moveTo>
                  <a:pt x="f140" y="f543"/>
                </a:moveTo>
                <a:cubicBezTo>
                  <a:pt x="f140" y="f543"/>
                  <a:pt x="f140" y="f543"/>
                  <a:pt x="f140" y="f543"/>
                </a:cubicBezTo>
                <a:cubicBezTo>
                  <a:pt x="f139" y="f543"/>
                  <a:pt x="f139" y="f542"/>
                  <a:pt x="f139" y="f542"/>
                </a:cubicBezTo>
                <a:cubicBezTo>
                  <a:pt x="f139" y="f542"/>
                  <a:pt x="f138" y="f541"/>
                  <a:pt x="f138" y="f542"/>
                </a:cubicBezTo>
                <a:cubicBezTo>
                  <a:pt x="f138" y="f542"/>
                  <a:pt x="f139" y="f543"/>
                  <a:pt x="f139" y="f543"/>
                </a:cubicBezTo>
                <a:cubicBezTo>
                  <a:pt x="f139" y="f543"/>
                  <a:pt x="f140" y="f544"/>
                  <a:pt x="f140" y="f543"/>
                </a:cubicBezTo>
                <a:close/>
                <a:moveTo>
                  <a:pt x="f29" y="f605"/>
                </a:moveTo>
                <a:cubicBezTo>
                  <a:pt x="f29" y="f605"/>
                  <a:pt x="f203" y="f605"/>
                  <a:pt x="f203" y="f605"/>
                </a:cubicBezTo>
                <a:cubicBezTo>
                  <a:pt x="f203" y="f605"/>
                  <a:pt x="f203" y="f605"/>
                  <a:pt x="f204" y="f605"/>
                </a:cubicBezTo>
                <a:cubicBezTo>
                  <a:pt x="f204" y="f605"/>
                  <a:pt x="f204" y="f606"/>
                  <a:pt x="f204" y="f606"/>
                </a:cubicBezTo>
                <a:cubicBezTo>
                  <a:pt x="f204" y="f606"/>
                  <a:pt x="f203" y="f606"/>
                  <a:pt x="f203" y="f606"/>
                </a:cubicBezTo>
                <a:cubicBezTo>
                  <a:pt x="f203" y="f606"/>
                  <a:pt x="f29" y="f606"/>
                  <a:pt x="f29" y="f605"/>
                </a:cubicBezTo>
                <a:close/>
                <a:moveTo>
                  <a:pt x="f156" y="f599"/>
                </a:moveTo>
                <a:cubicBezTo>
                  <a:pt x="f156" y="f599"/>
                  <a:pt x="f156" y="f599"/>
                  <a:pt x="f156" y="f599"/>
                </a:cubicBezTo>
                <a:cubicBezTo>
                  <a:pt x="f156" y="f599"/>
                  <a:pt x="f156" y="f599"/>
                  <a:pt x="f156" y="f599"/>
                </a:cubicBezTo>
                <a:cubicBezTo>
                  <a:pt x="f156" y="f599"/>
                  <a:pt x="f156" y="f792"/>
                  <a:pt x="f156" y="f792"/>
                </a:cubicBezTo>
                <a:cubicBezTo>
                  <a:pt x="f156" y="f792"/>
                  <a:pt x="f156" y="f599"/>
                  <a:pt x="f156" y="f599"/>
                </a:cubicBezTo>
                <a:close/>
                <a:moveTo>
                  <a:pt x="f96" y="f606"/>
                </a:moveTo>
                <a:cubicBezTo>
                  <a:pt x="f96" y="f606"/>
                  <a:pt x="f96" y="f605"/>
                  <a:pt x="f96" y="f605"/>
                </a:cubicBezTo>
                <a:cubicBezTo>
                  <a:pt x="f93" y="f605"/>
                  <a:pt x="f93" y="f606"/>
                  <a:pt x="f93" y="f606"/>
                </a:cubicBezTo>
                <a:cubicBezTo>
                  <a:pt x="f93" y="f606"/>
                  <a:pt x="f93" y="f607"/>
                  <a:pt x="f93" y="f607"/>
                </a:cubicBezTo>
                <a:cubicBezTo>
                  <a:pt x="f96" y="f607"/>
                  <a:pt x="f96" y="f606"/>
                  <a:pt x="f96" y="f606"/>
                </a:cubicBezTo>
                <a:close/>
                <a:moveTo>
                  <a:pt x="f110" y="f608"/>
                </a:moveTo>
                <a:cubicBezTo>
                  <a:pt x="f110" y="f609"/>
                  <a:pt x="f110" y="f609"/>
                  <a:pt x="f110" y="f609"/>
                </a:cubicBezTo>
                <a:cubicBezTo>
                  <a:pt x="f110" y="f609"/>
                  <a:pt x="f109" y="f609"/>
                  <a:pt x="f109" y="f609"/>
                </a:cubicBezTo>
                <a:cubicBezTo>
                  <a:pt x="f109" y="f609"/>
                  <a:pt x="f109" y="f609"/>
                  <a:pt x="f109" y="f609"/>
                </a:cubicBezTo>
                <a:cubicBezTo>
                  <a:pt x="f108" y="f609"/>
                  <a:pt x="f108" y="f609"/>
                  <a:pt x="f108" y="f609"/>
                </a:cubicBezTo>
                <a:cubicBezTo>
                  <a:pt x="f108" y="f609"/>
                  <a:pt x="f108" y="f610"/>
                  <a:pt x="f108" y="f610"/>
                </a:cubicBezTo>
                <a:cubicBezTo>
                  <a:pt x="f108" y="f610"/>
                  <a:pt x="f108" y="f610"/>
                  <a:pt x="f106" y="f611"/>
                </a:cubicBezTo>
                <a:cubicBezTo>
                  <a:pt x="f106" y="f611"/>
                  <a:pt x="f106" y="f611"/>
                  <a:pt x="f106" y="f612"/>
                </a:cubicBezTo>
                <a:cubicBezTo>
                  <a:pt x="f106" y="f612"/>
                  <a:pt x="f106" y="f612"/>
                  <a:pt x="f106" y="f613"/>
                </a:cubicBezTo>
                <a:cubicBezTo>
                  <a:pt x="f108" y="f613"/>
                  <a:pt x="f108" y="f614"/>
                  <a:pt x="f108" y="f614"/>
                </a:cubicBezTo>
                <a:cubicBezTo>
                  <a:pt x="f109" y="f614"/>
                  <a:pt x="f109" y="f614"/>
                  <a:pt x="f110" y="f615"/>
                </a:cubicBezTo>
                <a:cubicBezTo>
                  <a:pt x="f110" y="f615"/>
                  <a:pt x="f110" y="f615"/>
                  <a:pt x="f120" y="f616"/>
                </a:cubicBezTo>
                <a:cubicBezTo>
                  <a:pt x="f120" y="f616"/>
                  <a:pt x="f120" y="f616"/>
                  <a:pt x="f122" y="f616"/>
                </a:cubicBezTo>
                <a:cubicBezTo>
                  <a:pt x="f122" y="f617"/>
                  <a:pt x="f122" y="f617"/>
                  <a:pt x="f122" y="f617"/>
                </a:cubicBezTo>
                <a:cubicBezTo>
                  <a:pt x="f122" y="f617"/>
                  <a:pt x="f123" y="f617"/>
                  <a:pt x="f123" y="f617"/>
                </a:cubicBezTo>
                <a:cubicBezTo>
                  <a:pt x="f123" y="f617"/>
                  <a:pt x="f123" y="f617"/>
                  <a:pt x="f123" y="f617"/>
                </a:cubicBezTo>
                <a:cubicBezTo>
                  <a:pt x="f124" y="f617"/>
                  <a:pt x="f124" y="f617"/>
                  <a:pt x="f125" y="f617"/>
                </a:cubicBezTo>
                <a:cubicBezTo>
                  <a:pt x="f125" y="f616"/>
                  <a:pt x="f125" y="f616"/>
                  <a:pt x="f126" y="f617"/>
                </a:cubicBezTo>
                <a:cubicBezTo>
                  <a:pt x="f126" y="f617"/>
                  <a:pt x="f126" y="f617"/>
                  <a:pt x="f126" y="f617"/>
                </a:cubicBezTo>
                <a:cubicBezTo>
                  <a:pt x="f126" y="f617"/>
                  <a:pt x="f127" y="f617"/>
                  <a:pt x="f127" y="f617"/>
                </a:cubicBezTo>
                <a:cubicBezTo>
                  <a:pt x="f127" y="f617"/>
                  <a:pt x="f127" y="f617"/>
                  <a:pt x="f127" y="f617"/>
                </a:cubicBezTo>
                <a:cubicBezTo>
                  <a:pt x="f129" y="f617"/>
                  <a:pt x="f129" y="f617"/>
                  <a:pt x="f131" y="f618"/>
                </a:cubicBezTo>
                <a:cubicBezTo>
                  <a:pt x="f131" y="f618"/>
                  <a:pt x="f131" y="f618"/>
                  <a:pt x="f133" y="f618"/>
                </a:cubicBezTo>
                <a:cubicBezTo>
                  <a:pt x="f133" y="f618"/>
                  <a:pt x="f134" y="f618"/>
                  <a:pt x="f134" y="f618"/>
                </a:cubicBezTo>
                <a:cubicBezTo>
                  <a:pt x="f134" y="f618"/>
                  <a:pt x="f135" y="f618"/>
                  <a:pt x="f135" y="f619"/>
                </a:cubicBezTo>
                <a:cubicBezTo>
                  <a:pt x="f134" y="f620"/>
                  <a:pt x="f134" y="f619"/>
                  <a:pt x="f133" y="f619"/>
                </a:cubicBezTo>
                <a:cubicBezTo>
                  <a:pt x="f133" y="f619"/>
                  <a:pt x="f133" y="f619"/>
                  <a:pt x="f133" y="f619"/>
                </a:cubicBezTo>
                <a:cubicBezTo>
                  <a:pt x="f133" y="f619"/>
                  <a:pt x="f131" y="f619"/>
                  <a:pt x="f131" y="f619"/>
                </a:cubicBezTo>
                <a:cubicBezTo>
                  <a:pt x="f131" y="f619"/>
                  <a:pt x="f129" y="f619"/>
                  <a:pt x="f129" y="f619"/>
                </a:cubicBezTo>
                <a:cubicBezTo>
                  <a:pt x="f127" y="f619"/>
                  <a:pt x="f127" y="f619"/>
                  <a:pt x="f127" y="f619"/>
                </a:cubicBezTo>
                <a:cubicBezTo>
                  <a:pt x="f126" y="f620"/>
                  <a:pt x="f127" y="f620"/>
                  <a:pt x="f127" y="f620"/>
                </a:cubicBezTo>
                <a:cubicBezTo>
                  <a:pt x="f127" y="f793"/>
                  <a:pt x="f127" y="f620"/>
                  <a:pt x="f126" y="f620"/>
                </a:cubicBezTo>
                <a:cubicBezTo>
                  <a:pt x="f126" y="f620"/>
                  <a:pt x="f126" y="f620"/>
                  <a:pt x="f126" y="f620"/>
                </a:cubicBezTo>
                <a:cubicBezTo>
                  <a:pt x="f127" y="f793"/>
                  <a:pt x="f127" y="f793"/>
                  <a:pt x="f127" y="f793"/>
                </a:cubicBezTo>
                <a:cubicBezTo>
                  <a:pt x="f127" y="f793"/>
                  <a:pt x="f129" y="f793"/>
                  <a:pt x="f127" y="f793"/>
                </a:cubicBezTo>
                <a:cubicBezTo>
                  <a:pt x="f127" y="f793"/>
                  <a:pt x="f127" y="f793"/>
                  <a:pt x="f127" y="f793"/>
                </a:cubicBezTo>
                <a:cubicBezTo>
                  <a:pt x="f127" y="f793"/>
                  <a:pt x="f127" y="f793"/>
                  <a:pt x="f127" y="f793"/>
                </a:cubicBezTo>
                <a:cubicBezTo>
                  <a:pt x="f127" y="f793"/>
                  <a:pt x="f129" y="f793"/>
                  <a:pt x="f129" y="f793"/>
                </a:cubicBezTo>
                <a:cubicBezTo>
                  <a:pt x="f129" y="f793"/>
                  <a:pt x="f129" y="f620"/>
                  <a:pt x="f129" y="f620"/>
                </a:cubicBezTo>
                <a:cubicBezTo>
                  <a:pt x="f131" y="f620"/>
                  <a:pt x="f131" y="f793"/>
                  <a:pt x="f131" y="f793"/>
                </a:cubicBezTo>
                <a:cubicBezTo>
                  <a:pt x="f131" y="f793"/>
                  <a:pt x="f131" y="f793"/>
                  <a:pt x="f131" y="f793"/>
                </a:cubicBezTo>
                <a:cubicBezTo>
                  <a:pt x="f131" y="f793"/>
                  <a:pt x="f133" y="f793"/>
                  <a:pt x="f133" y="f793"/>
                </a:cubicBezTo>
                <a:cubicBezTo>
                  <a:pt x="f133" y="f793"/>
                  <a:pt x="f134" y="f793"/>
                  <a:pt x="f134" y="f793"/>
                </a:cubicBezTo>
                <a:cubicBezTo>
                  <a:pt x="f134" y="f620"/>
                  <a:pt x="f135" y="f620"/>
                  <a:pt x="f135" y="f620"/>
                </a:cubicBezTo>
                <a:cubicBezTo>
                  <a:pt x="f136" y="f620"/>
                  <a:pt x="f136" y="f620"/>
                  <a:pt x="f137" y="f620"/>
                </a:cubicBezTo>
                <a:cubicBezTo>
                  <a:pt x="f137" y="f793"/>
                  <a:pt x="f137" y="f793"/>
                  <a:pt x="f137" y="f621"/>
                </a:cubicBezTo>
                <a:cubicBezTo>
                  <a:pt x="f137" y="f621"/>
                  <a:pt x="f138" y="f621"/>
                  <a:pt x="f138" y="f794"/>
                </a:cubicBezTo>
                <a:cubicBezTo>
                  <a:pt x="f138" y="f794"/>
                  <a:pt x="f138" y="f622"/>
                  <a:pt x="f138" y="f622"/>
                </a:cubicBezTo>
                <a:cubicBezTo>
                  <a:pt x="f138" y="f795"/>
                  <a:pt x="f138" y="f795"/>
                  <a:pt x="f139" y="f795"/>
                </a:cubicBezTo>
                <a:cubicBezTo>
                  <a:pt x="f139" y="f795"/>
                  <a:pt x="f140" y="f795"/>
                  <a:pt x="f140" y="f622"/>
                </a:cubicBezTo>
                <a:cubicBezTo>
                  <a:pt x="f140" y="f622"/>
                  <a:pt x="f141" y="f622"/>
                  <a:pt x="f141" y="f622"/>
                </a:cubicBezTo>
                <a:cubicBezTo>
                  <a:pt x="f142" y="f622"/>
                  <a:pt x="f142" y="f622"/>
                  <a:pt x="f143" y="f622"/>
                </a:cubicBezTo>
                <a:cubicBezTo>
                  <a:pt x="f143" y="f795"/>
                  <a:pt x="f143" y="f795"/>
                  <a:pt x="f143" y="f795"/>
                </a:cubicBezTo>
                <a:cubicBezTo>
                  <a:pt x="f143" y="f795"/>
                  <a:pt x="f143" y="f623"/>
                  <a:pt x="f144" y="f623"/>
                </a:cubicBezTo>
                <a:cubicBezTo>
                  <a:pt x="f144" y="f623"/>
                  <a:pt x="f145" y="f623"/>
                  <a:pt x="f145" y="f623"/>
                </a:cubicBezTo>
                <a:cubicBezTo>
                  <a:pt x="f146" y="f623"/>
                  <a:pt x="f146" y="f623"/>
                  <a:pt x="f147" y="f623"/>
                </a:cubicBezTo>
                <a:cubicBezTo>
                  <a:pt x="f147" y="f623"/>
                  <a:pt x="f147" y="f624"/>
                  <a:pt x="f147" y="f624"/>
                </a:cubicBezTo>
                <a:cubicBezTo>
                  <a:pt x="f148" y="f624"/>
                  <a:pt x="f148" y="f624"/>
                  <a:pt x="f148" y="f624"/>
                </a:cubicBezTo>
                <a:cubicBezTo>
                  <a:pt x="f148" y="f624"/>
                  <a:pt x="f148" y="f634"/>
                  <a:pt x="f149" y="f634"/>
                </a:cubicBezTo>
                <a:cubicBezTo>
                  <a:pt x="f149" y="f634"/>
                  <a:pt x="f149" y="f624"/>
                  <a:pt x="f150" y="f624"/>
                </a:cubicBezTo>
                <a:cubicBezTo>
                  <a:pt x="f150" y="f624"/>
                  <a:pt x="f150" y="f634"/>
                  <a:pt x="f150" y="f634"/>
                </a:cubicBezTo>
                <a:cubicBezTo>
                  <a:pt x="f151" y="f634"/>
                  <a:pt x="f151" y="f624"/>
                  <a:pt x="f152" y="f624"/>
                </a:cubicBezTo>
                <a:cubicBezTo>
                  <a:pt x="f152" y="f624"/>
                  <a:pt x="f152" y="f624"/>
                  <a:pt x="f152" y="f624"/>
                </a:cubicBezTo>
                <a:cubicBezTo>
                  <a:pt x="f153" y="f624"/>
                  <a:pt x="f153" y="f624"/>
                  <a:pt x="f153" y="f624"/>
                </a:cubicBezTo>
                <a:cubicBezTo>
                  <a:pt x="f153" y="f624"/>
                  <a:pt x="f153" y="f624"/>
                  <a:pt x="f153" y="f624"/>
                </a:cubicBezTo>
                <a:cubicBezTo>
                  <a:pt x="f154" y="f623"/>
                  <a:pt x="f155" y="f624"/>
                  <a:pt x="f156" y="f624"/>
                </a:cubicBezTo>
                <a:cubicBezTo>
                  <a:pt x="f157" y="f634"/>
                  <a:pt x="f158" y="f624"/>
                  <a:pt x="f158" y="f624"/>
                </a:cubicBezTo>
                <a:cubicBezTo>
                  <a:pt x="f159" y="f623"/>
                  <a:pt x="f159" y="f623"/>
                  <a:pt x="f159" y="f623"/>
                </a:cubicBezTo>
                <a:cubicBezTo>
                  <a:pt x="f159" y="f623"/>
                  <a:pt x="f159" y="f795"/>
                  <a:pt x="f159" y="f795"/>
                </a:cubicBezTo>
                <a:cubicBezTo>
                  <a:pt x="f159" y="f795"/>
                  <a:pt x="f159" y="f795"/>
                  <a:pt x="f159" y="f795"/>
                </a:cubicBezTo>
                <a:cubicBezTo>
                  <a:pt x="f160" y="f795"/>
                  <a:pt x="f160" y="f622"/>
                  <a:pt x="f160" y="f622"/>
                </a:cubicBezTo>
                <a:cubicBezTo>
                  <a:pt x="f160" y="f622"/>
                  <a:pt x="f160" y="f795"/>
                  <a:pt x="f160" y="f795"/>
                </a:cubicBezTo>
                <a:cubicBezTo>
                  <a:pt x="f161" y="f623"/>
                  <a:pt x="f162" y="f622"/>
                  <a:pt x="f162" y="f795"/>
                </a:cubicBezTo>
                <a:cubicBezTo>
                  <a:pt x="f162" y="f795"/>
                  <a:pt x="f162" y="f623"/>
                  <a:pt x="f163" y="f623"/>
                </a:cubicBezTo>
                <a:cubicBezTo>
                  <a:pt x="f163" y="f623"/>
                  <a:pt x="f163" y="f795"/>
                  <a:pt x="f163" y="f795"/>
                </a:cubicBezTo>
                <a:cubicBezTo>
                  <a:pt x="f163" y="f795"/>
                  <a:pt x="f163" y="f623"/>
                  <a:pt x="f213" y="f623"/>
                </a:cubicBezTo>
                <a:cubicBezTo>
                  <a:pt x="f213" y="f623"/>
                  <a:pt x="f213" y="f623"/>
                  <a:pt x="f212" y="f623"/>
                </a:cubicBezTo>
                <a:cubicBezTo>
                  <a:pt x="f212" y="f623"/>
                  <a:pt x="f212" y="f623"/>
                  <a:pt x="f212" y="f795"/>
                </a:cubicBezTo>
                <a:cubicBezTo>
                  <a:pt x="f212" y="f795"/>
                  <a:pt x="f212" y="f623"/>
                  <a:pt x="f211" y="f623"/>
                </a:cubicBezTo>
                <a:cubicBezTo>
                  <a:pt x="f211" y="f623"/>
                  <a:pt x="f211" y="f623"/>
                  <a:pt x="f211" y="f623"/>
                </a:cubicBezTo>
                <a:cubicBezTo>
                  <a:pt x="f211" y="f623"/>
                  <a:pt x="f209" y="f624"/>
                  <a:pt x="f209" y="f624"/>
                </a:cubicBezTo>
                <a:cubicBezTo>
                  <a:pt x="f209" y="f624"/>
                  <a:pt x="f209" y="f624"/>
                  <a:pt x="f210" y="f624"/>
                </a:cubicBezTo>
                <a:cubicBezTo>
                  <a:pt x="f210" y="f624"/>
                  <a:pt x="f210" y="f624"/>
                  <a:pt x="f210" y="f624"/>
                </a:cubicBezTo>
                <a:cubicBezTo>
                  <a:pt x="f214" y="f624"/>
                  <a:pt x="f214" y="f634"/>
                  <a:pt x="f215" y="f634"/>
                </a:cubicBezTo>
                <a:cubicBezTo>
                  <a:pt x="f215" y="f634"/>
                  <a:pt x="f216" y="f634"/>
                  <a:pt x="f216" y="f634"/>
                </a:cubicBezTo>
                <a:cubicBezTo>
                  <a:pt x="f217" y="f634"/>
                  <a:pt x="f217" y="f634"/>
                  <a:pt x="f218" y="f634"/>
                </a:cubicBezTo>
                <a:cubicBezTo>
                  <a:pt x="f218" y="f624"/>
                  <a:pt x="f219" y="f634"/>
                  <a:pt x="f219" y="f634"/>
                </a:cubicBezTo>
                <a:cubicBezTo>
                  <a:pt x="f207" y="f634"/>
                  <a:pt x="f207" y="f624"/>
                  <a:pt x="f208" y="f624"/>
                </a:cubicBezTo>
                <a:cubicBezTo>
                  <a:pt x="f206" y="f624"/>
                  <a:pt x="f205" y="f623"/>
                  <a:pt x="f205" y="f795"/>
                </a:cubicBezTo>
                <a:cubicBezTo>
                  <a:pt x="f205" y="f795"/>
                  <a:pt x="f205" y="f622"/>
                  <a:pt x="f206" y="f622"/>
                </a:cubicBezTo>
                <a:cubicBezTo>
                  <a:pt x="f206" y="f622"/>
                  <a:pt x="f206" y="f622"/>
                  <a:pt x="f206" y="f622"/>
                </a:cubicBezTo>
                <a:cubicBezTo>
                  <a:pt x="f208" y="f622"/>
                  <a:pt x="f208" y="f622"/>
                  <a:pt x="f208" y="f622"/>
                </a:cubicBezTo>
                <a:cubicBezTo>
                  <a:pt x="f207" y="f622"/>
                  <a:pt x="f207" y="f622"/>
                  <a:pt x="f207" y="f622"/>
                </a:cubicBezTo>
                <a:cubicBezTo>
                  <a:pt x="f219" y="f622"/>
                  <a:pt x="f219" y="f622"/>
                  <a:pt x="f218" y="f622"/>
                </a:cubicBezTo>
                <a:cubicBezTo>
                  <a:pt x="f218" y="f622"/>
                  <a:pt x="f217" y="f794"/>
                  <a:pt x="f217" y="f794"/>
                </a:cubicBezTo>
                <a:cubicBezTo>
                  <a:pt x="f217" y="f794"/>
                  <a:pt x="f216" y="f794"/>
                  <a:pt x="f216" y="f621"/>
                </a:cubicBezTo>
                <a:cubicBezTo>
                  <a:pt x="f215" y="f621"/>
                  <a:pt x="f215" y="f621"/>
                  <a:pt x="f215" y="f621"/>
                </a:cubicBezTo>
                <a:cubicBezTo>
                  <a:pt x="f215" y="f621"/>
                  <a:pt x="f215" y="f621"/>
                  <a:pt x="f215" y="f621"/>
                </a:cubicBezTo>
                <a:cubicBezTo>
                  <a:pt x="f214" y="f793"/>
                  <a:pt x="f215" y="f793"/>
                  <a:pt x="f215" y="f793"/>
                </a:cubicBezTo>
                <a:cubicBezTo>
                  <a:pt x="f215" y="f620"/>
                  <a:pt x="f215" y="f620"/>
                  <a:pt x="f215" y="f620"/>
                </a:cubicBezTo>
                <a:cubicBezTo>
                  <a:pt x="f215" y="f620"/>
                  <a:pt x="f215" y="f620"/>
                  <a:pt x="f215" y="f620"/>
                </a:cubicBezTo>
                <a:cubicBezTo>
                  <a:pt x="f216" y="f619"/>
                  <a:pt x="f216" y="f619"/>
                  <a:pt x="f216" y="f618"/>
                </a:cubicBezTo>
                <a:cubicBezTo>
                  <a:pt x="f216" y="f618"/>
                  <a:pt x="f216" y="f617"/>
                  <a:pt x="f216" y="f617"/>
                </a:cubicBezTo>
                <a:cubicBezTo>
                  <a:pt x="f216" y="f617"/>
                  <a:pt x="f215" y="f617"/>
                  <a:pt x="f215" y="f617"/>
                </a:cubicBezTo>
                <a:cubicBezTo>
                  <a:pt x="f215" y="f616"/>
                  <a:pt x="f215" y="f616"/>
                  <a:pt x="f215" y="f616"/>
                </a:cubicBezTo>
                <a:cubicBezTo>
                  <a:pt x="f214" y="f616"/>
                  <a:pt x="f214" y="f616"/>
                  <a:pt x="f214" y="f615"/>
                </a:cubicBezTo>
                <a:cubicBezTo>
                  <a:pt x="f210" y="f615"/>
                  <a:pt x="f210" y="f614"/>
                  <a:pt x="f210" y="f614"/>
                </a:cubicBezTo>
                <a:cubicBezTo>
                  <a:pt x="f209" y="f614"/>
                  <a:pt x="f209" y="f614"/>
                  <a:pt x="f209" y="f614"/>
                </a:cubicBezTo>
                <a:cubicBezTo>
                  <a:pt x="f209" y="f613"/>
                  <a:pt x="f211" y="f613"/>
                  <a:pt x="f211" y="f613"/>
                </a:cubicBezTo>
                <a:cubicBezTo>
                  <a:pt x="f212" y="f613"/>
                  <a:pt x="f212" y="f612"/>
                  <a:pt x="f212" y="f612"/>
                </a:cubicBezTo>
                <a:cubicBezTo>
                  <a:pt x="f212" y="f611"/>
                  <a:pt x="f211" y="f611"/>
                  <a:pt x="f211" y="f611"/>
                </a:cubicBezTo>
                <a:cubicBezTo>
                  <a:pt x="f211" y="f611"/>
                  <a:pt x="f209" y="f611"/>
                  <a:pt x="f209" y="f611"/>
                </a:cubicBezTo>
                <a:cubicBezTo>
                  <a:pt x="f209" y="f611"/>
                  <a:pt x="f209" y="f611"/>
                  <a:pt x="f210" y="f611"/>
                </a:cubicBezTo>
                <a:cubicBezTo>
                  <a:pt x="f210" y="f611"/>
                  <a:pt x="f210" y="f611"/>
                  <a:pt x="f210" y="f611"/>
                </a:cubicBezTo>
                <a:cubicBezTo>
                  <a:pt x="f210" y="f611"/>
                  <a:pt x="f214" y="f611"/>
                  <a:pt x="f214" y="f611"/>
                </a:cubicBezTo>
                <a:cubicBezTo>
                  <a:pt x="f214" y="f611"/>
                  <a:pt x="f214" y="f610"/>
                  <a:pt x="f215" y="f610"/>
                </a:cubicBezTo>
                <a:cubicBezTo>
                  <a:pt x="f215" y="f609"/>
                  <a:pt x="f215" y="f609"/>
                  <a:pt x="f216" y="f610"/>
                </a:cubicBezTo>
                <a:cubicBezTo>
                  <a:pt x="f216" y="f610"/>
                  <a:pt x="f217" y="f610"/>
                  <a:pt x="f217" y="f610"/>
                </a:cubicBezTo>
                <a:cubicBezTo>
                  <a:pt x="f218" y="f610"/>
                  <a:pt x="f218" y="f610"/>
                  <a:pt x="f219" y="f610"/>
                </a:cubicBezTo>
                <a:cubicBezTo>
                  <a:pt x="f219" y="f610"/>
                  <a:pt x="f219" y="f610"/>
                  <a:pt x="f207" y="f610"/>
                </a:cubicBezTo>
                <a:cubicBezTo>
                  <a:pt x="f207" y="f610"/>
                  <a:pt x="f208" y="f610"/>
                  <a:pt x="f208" y="f610"/>
                </a:cubicBezTo>
                <a:cubicBezTo>
                  <a:pt x="f206" y="f610"/>
                  <a:pt x="f206" y="f611"/>
                  <a:pt x="f205" y="f611"/>
                </a:cubicBezTo>
                <a:cubicBezTo>
                  <a:pt x="f205" y="f611"/>
                  <a:pt x="f204" y="f610"/>
                  <a:pt x="f203" y="f610"/>
                </a:cubicBezTo>
                <a:cubicBezTo>
                  <a:pt x="f203" y="f610"/>
                  <a:pt x="f29" y="f610"/>
                  <a:pt x="f29" y="f611"/>
                </a:cubicBezTo>
                <a:cubicBezTo>
                  <a:pt x="f29" y="f611"/>
                  <a:pt x="f29" y="f611"/>
                  <a:pt x="f203" y="f611"/>
                </a:cubicBezTo>
                <a:cubicBezTo>
                  <a:pt x="f203" y="f611"/>
                  <a:pt x="f203" y="f611"/>
                  <a:pt x="f203" y="f611"/>
                </a:cubicBezTo>
                <a:cubicBezTo>
                  <a:pt x="f203" y="f611"/>
                  <a:pt x="f204" y="f611"/>
                  <a:pt x="f204" y="f611"/>
                </a:cubicBezTo>
                <a:cubicBezTo>
                  <a:pt x="f204" y="f612"/>
                  <a:pt x="f203" y="f611"/>
                  <a:pt x="f203" y="f611"/>
                </a:cubicBezTo>
                <a:cubicBezTo>
                  <a:pt x="f29" y="f611"/>
                  <a:pt x="f29" y="f611"/>
                  <a:pt x="f29" y="f611"/>
                </a:cubicBezTo>
                <a:cubicBezTo>
                  <a:pt x="f29" y="f611"/>
                  <a:pt x="f29" y="f611"/>
                  <a:pt x="f21" y="f611"/>
                </a:cubicBezTo>
                <a:cubicBezTo>
                  <a:pt x="f21" y="f611"/>
                  <a:pt x="f21" y="f611"/>
                  <a:pt x="f21" y="f611"/>
                </a:cubicBezTo>
                <a:cubicBezTo>
                  <a:pt x="f21" y="f611"/>
                  <a:pt x="f20" y="f612"/>
                  <a:pt x="f20" y="f612"/>
                </a:cubicBezTo>
                <a:cubicBezTo>
                  <a:pt x="f20" y="f612"/>
                  <a:pt x="f15" y="f612"/>
                  <a:pt x="f15" y="f612"/>
                </a:cubicBezTo>
                <a:cubicBezTo>
                  <a:pt x="f9" y="f612"/>
                  <a:pt x="f9" y="f612"/>
                  <a:pt x="f9" y="f612"/>
                </a:cubicBezTo>
                <a:cubicBezTo>
                  <a:pt x="f9" y="f612"/>
                  <a:pt x="f9" y="f612"/>
                  <a:pt x="f9" y="f612"/>
                </a:cubicBezTo>
                <a:cubicBezTo>
                  <a:pt x="f13" y="f612"/>
                  <a:pt x="f13" y="f612"/>
                  <a:pt x="f14" y="f612"/>
                </a:cubicBezTo>
                <a:cubicBezTo>
                  <a:pt x="f14" y="f612"/>
                  <a:pt x="f14" y="f612"/>
                  <a:pt x="f24" y="f612"/>
                </a:cubicBezTo>
                <a:cubicBezTo>
                  <a:pt x="f24" y="f612"/>
                  <a:pt x="f22" y="f612"/>
                  <a:pt x="f22" y="f611"/>
                </a:cubicBezTo>
                <a:cubicBezTo>
                  <a:pt x="f28" y="f611"/>
                  <a:pt x="f28" y="f610"/>
                  <a:pt x="f28" y="f610"/>
                </a:cubicBezTo>
                <a:cubicBezTo>
                  <a:pt x="f28" y="f609"/>
                  <a:pt x="f28" y="f609"/>
                  <a:pt x="f22" y="f609"/>
                </a:cubicBezTo>
                <a:cubicBezTo>
                  <a:pt x="f22" y="f608"/>
                  <a:pt x="f24" y="f608"/>
                  <a:pt x="f24" y="f608"/>
                </a:cubicBezTo>
                <a:cubicBezTo>
                  <a:pt x="f24" y="f608"/>
                  <a:pt x="f14" y="f608"/>
                  <a:pt x="f14" y="f608"/>
                </a:cubicBezTo>
                <a:cubicBezTo>
                  <a:pt x="f13" y="f608"/>
                  <a:pt x="f13" y="f608"/>
                  <a:pt x="f9" y="f607"/>
                </a:cubicBezTo>
                <a:cubicBezTo>
                  <a:pt x="f9" y="f607"/>
                  <a:pt x="f9" y="f607"/>
                  <a:pt x="f15" y="f606"/>
                </a:cubicBezTo>
                <a:cubicBezTo>
                  <a:pt x="f15" y="f606"/>
                  <a:pt x="f15" y="f606"/>
                  <a:pt x="f15" y="f606"/>
                </a:cubicBezTo>
                <a:cubicBezTo>
                  <a:pt x="f15" y="f606"/>
                  <a:pt x="f20" y="f605"/>
                  <a:pt x="f20" y="f605"/>
                </a:cubicBezTo>
                <a:cubicBezTo>
                  <a:pt x="f20" y="f605"/>
                  <a:pt x="f20" y="f604"/>
                  <a:pt x="f21" y="f604"/>
                </a:cubicBezTo>
                <a:cubicBezTo>
                  <a:pt x="f21" y="f604"/>
                  <a:pt x="f29" y="f605"/>
                  <a:pt x="f21" y="f605"/>
                </a:cubicBezTo>
                <a:cubicBezTo>
                  <a:pt x="f21" y="f605"/>
                  <a:pt x="f21" y="f606"/>
                  <a:pt x="f21" y="f606"/>
                </a:cubicBezTo>
                <a:cubicBezTo>
                  <a:pt x="f21" y="f606"/>
                  <a:pt x="f29" y="f607"/>
                  <a:pt x="f29" y="f607"/>
                </a:cubicBezTo>
                <a:cubicBezTo>
                  <a:pt x="f29" y="f607"/>
                  <a:pt x="f29" y="f607"/>
                  <a:pt x="f203" y="f607"/>
                </a:cubicBezTo>
                <a:cubicBezTo>
                  <a:pt x="f203" y="f607"/>
                  <a:pt x="f203" y="f607"/>
                  <a:pt x="f203" y="f607"/>
                </a:cubicBezTo>
                <a:cubicBezTo>
                  <a:pt x="f204" y="f607"/>
                  <a:pt x="f204" y="f607"/>
                  <a:pt x="f204" y="f607"/>
                </a:cubicBezTo>
                <a:cubicBezTo>
                  <a:pt x="f204" y="f607"/>
                  <a:pt x="f205" y="f607"/>
                  <a:pt x="f205" y="f607"/>
                </a:cubicBezTo>
                <a:cubicBezTo>
                  <a:pt x="f205" y="f607"/>
                  <a:pt x="f205" y="f607"/>
                  <a:pt x="f205" y="f607"/>
                </a:cubicBezTo>
                <a:cubicBezTo>
                  <a:pt x="f206" y="f607"/>
                  <a:pt x="f206" y="f607"/>
                  <a:pt x="f206" y="f607"/>
                </a:cubicBezTo>
                <a:cubicBezTo>
                  <a:pt x="f208" y="f607"/>
                  <a:pt x="f208" y="f607"/>
                  <a:pt x="f207" y="f607"/>
                </a:cubicBezTo>
                <a:cubicBezTo>
                  <a:pt x="f207" y="f607"/>
                  <a:pt x="f219" y="f607"/>
                  <a:pt x="f219" y="f607"/>
                </a:cubicBezTo>
                <a:cubicBezTo>
                  <a:pt x="f218" y="f607"/>
                  <a:pt x="f218" y="f607"/>
                  <a:pt x="f217" y="f606"/>
                </a:cubicBezTo>
                <a:cubicBezTo>
                  <a:pt x="f217" y="f606"/>
                  <a:pt x="f216" y="f606"/>
                  <a:pt x="f216" y="f606"/>
                </a:cubicBezTo>
                <a:cubicBezTo>
                  <a:pt x="f215" y="f606"/>
                  <a:pt x="f215" y="f606"/>
                  <a:pt x="f215" y="f606"/>
                </a:cubicBezTo>
                <a:cubicBezTo>
                  <a:pt x="f214" y="f606"/>
                  <a:pt x="f210" y="f606"/>
                  <a:pt x="f210" y="f607"/>
                </a:cubicBezTo>
                <a:cubicBezTo>
                  <a:pt x="f209" y="f607"/>
                  <a:pt x="f209" y="f607"/>
                  <a:pt x="f209" y="f607"/>
                </a:cubicBezTo>
                <a:cubicBezTo>
                  <a:pt x="f209" y="f607"/>
                  <a:pt x="f211" y="f607"/>
                  <a:pt x="f211" y="f607"/>
                </a:cubicBezTo>
                <a:cubicBezTo>
                  <a:pt x="f212" y="f607"/>
                  <a:pt x="f213" y="f607"/>
                  <a:pt x="f163" y="f607"/>
                </a:cubicBezTo>
                <a:cubicBezTo>
                  <a:pt x="f162" y="f607"/>
                  <a:pt x="f162" y="f607"/>
                  <a:pt x="f161" y="f607"/>
                </a:cubicBezTo>
                <a:cubicBezTo>
                  <a:pt x="f161" y="f607"/>
                  <a:pt x="f160" y="f606"/>
                  <a:pt x="f160" y="f606"/>
                </a:cubicBezTo>
                <a:cubicBezTo>
                  <a:pt x="f159" y="f606"/>
                  <a:pt x="f159" y="f605"/>
                  <a:pt x="f159" y="f605"/>
                </a:cubicBezTo>
                <a:cubicBezTo>
                  <a:pt x="f158" y="f604"/>
                  <a:pt x="f157" y="f604"/>
                  <a:pt x="f157" y="f604"/>
                </a:cubicBezTo>
                <a:cubicBezTo>
                  <a:pt x="f157" y="f602"/>
                  <a:pt x="f158" y="f602"/>
                  <a:pt x="f157" y="f602"/>
                </a:cubicBezTo>
                <a:cubicBezTo>
                  <a:pt x="f157" y="f602"/>
                  <a:pt x="f157" y="f602"/>
                  <a:pt x="f157" y="f601"/>
                </a:cubicBezTo>
                <a:cubicBezTo>
                  <a:pt x="f157" y="f601"/>
                  <a:pt x="f158" y="f600"/>
                  <a:pt x="f157" y="f600"/>
                </a:cubicBezTo>
                <a:cubicBezTo>
                  <a:pt x="f156" y="f600"/>
                  <a:pt x="f156" y="f600"/>
                  <a:pt x="f156" y="f600"/>
                </a:cubicBezTo>
                <a:cubicBezTo>
                  <a:pt x="f155" y="f600"/>
                  <a:pt x="f155" y="f792"/>
                  <a:pt x="f155" y="f792"/>
                </a:cubicBezTo>
                <a:cubicBezTo>
                  <a:pt x="f154" y="f599"/>
                  <a:pt x="f154" y="f601"/>
                  <a:pt x="f154" y="f601"/>
                </a:cubicBezTo>
                <a:cubicBezTo>
                  <a:pt x="f153" y="f602"/>
                  <a:pt x="f153" y="f602"/>
                  <a:pt x="f152" y="f604"/>
                </a:cubicBezTo>
                <a:cubicBezTo>
                  <a:pt x="f152" y="f604"/>
                  <a:pt x="f152" y="f604"/>
                  <a:pt x="f152" y="f604"/>
                </a:cubicBezTo>
                <a:cubicBezTo>
                  <a:pt x="f152" y="f604"/>
                  <a:pt x="f152" y="f605"/>
                  <a:pt x="f152" y="f605"/>
                </a:cubicBezTo>
                <a:cubicBezTo>
                  <a:pt x="f152" y="f605"/>
                  <a:pt x="f151" y="f605"/>
                  <a:pt x="f151" y="f605"/>
                </a:cubicBezTo>
                <a:cubicBezTo>
                  <a:pt x="f151" y="f606"/>
                  <a:pt x="f151" y="f606"/>
                  <a:pt x="f151" y="f606"/>
                </a:cubicBezTo>
                <a:cubicBezTo>
                  <a:pt x="f151" y="f607"/>
                  <a:pt x="f151" y="f607"/>
                  <a:pt x="f151" y="f607"/>
                </a:cubicBezTo>
                <a:cubicBezTo>
                  <a:pt x="f151" y="f608"/>
                  <a:pt x="f151" y="f608"/>
                  <a:pt x="f151" y="f608"/>
                </a:cubicBezTo>
                <a:cubicBezTo>
                  <a:pt x="f150" y="f608"/>
                  <a:pt x="f150" y="f607"/>
                  <a:pt x="f150" y="f607"/>
                </a:cubicBezTo>
                <a:cubicBezTo>
                  <a:pt x="f149" y="f607"/>
                  <a:pt x="f149" y="f608"/>
                  <a:pt x="f149" y="f608"/>
                </a:cubicBezTo>
                <a:cubicBezTo>
                  <a:pt x="f148" y="f609"/>
                  <a:pt x="f148" y="f609"/>
                  <a:pt x="f147" y="f609"/>
                </a:cubicBezTo>
                <a:cubicBezTo>
                  <a:pt x="f147" y="f609"/>
                  <a:pt x="f147" y="f609"/>
                  <a:pt x="f147" y="f609"/>
                </a:cubicBezTo>
                <a:cubicBezTo>
                  <a:pt x="f146" y="f610"/>
                  <a:pt x="f146" y="f609"/>
                  <a:pt x="f145" y="f609"/>
                </a:cubicBezTo>
                <a:cubicBezTo>
                  <a:pt x="f145" y="f609"/>
                  <a:pt x="f145" y="f609"/>
                  <a:pt x="f145" y="f608"/>
                </a:cubicBezTo>
                <a:cubicBezTo>
                  <a:pt x="f145" y="f608"/>
                  <a:pt x="f146" y="f608"/>
                  <a:pt x="f145" y="f608"/>
                </a:cubicBezTo>
                <a:cubicBezTo>
                  <a:pt x="f145" y="f608"/>
                  <a:pt x="f145" y="f608"/>
                  <a:pt x="f145" y="f607"/>
                </a:cubicBezTo>
                <a:cubicBezTo>
                  <a:pt x="f145" y="f607"/>
                  <a:pt x="f145" y="f607"/>
                  <a:pt x="f145" y="f607"/>
                </a:cubicBezTo>
                <a:cubicBezTo>
                  <a:pt x="f144" y="f606"/>
                  <a:pt x="f144" y="f607"/>
                  <a:pt x="f143" y="f607"/>
                </a:cubicBezTo>
                <a:cubicBezTo>
                  <a:pt x="f143" y="f607"/>
                  <a:pt x="f142" y="f607"/>
                  <a:pt x="f142" y="f607"/>
                </a:cubicBezTo>
                <a:cubicBezTo>
                  <a:pt x="f141" y="f607"/>
                  <a:pt x="f141" y="f607"/>
                  <a:pt x="f140" y="f607"/>
                </a:cubicBezTo>
                <a:cubicBezTo>
                  <a:pt x="f140" y="f608"/>
                  <a:pt x="f140" y="f608"/>
                  <a:pt x="f140" y="f609"/>
                </a:cubicBezTo>
                <a:cubicBezTo>
                  <a:pt x="f139" y="f609"/>
                  <a:pt x="f139" y="f609"/>
                  <a:pt x="f139" y="f610"/>
                </a:cubicBezTo>
                <a:cubicBezTo>
                  <a:pt x="f138" y="f610"/>
                  <a:pt x="f138" y="f610"/>
                  <a:pt x="f137" y="f610"/>
                </a:cubicBezTo>
                <a:cubicBezTo>
                  <a:pt x="f137" y="f610"/>
                  <a:pt x="f137" y="f610"/>
                  <a:pt x="f137" y="f610"/>
                </a:cubicBezTo>
                <a:cubicBezTo>
                  <a:pt x="f137" y="f610"/>
                  <a:pt x="f136" y="f610"/>
                  <a:pt x="f136" y="f610"/>
                </a:cubicBezTo>
                <a:cubicBezTo>
                  <a:pt x="f136" y="f610"/>
                  <a:pt x="f136" y="f610"/>
                  <a:pt x="f135" y="f610"/>
                </a:cubicBezTo>
                <a:cubicBezTo>
                  <a:pt x="f135" y="f610"/>
                  <a:pt x="f135" y="f610"/>
                  <a:pt x="f135" y="f610"/>
                </a:cubicBezTo>
                <a:cubicBezTo>
                  <a:pt x="f134" y="f609"/>
                  <a:pt x="f134" y="f610"/>
                  <a:pt x="f134" y="f610"/>
                </a:cubicBezTo>
                <a:cubicBezTo>
                  <a:pt x="f134" y="f610"/>
                  <a:pt x="f134" y="f610"/>
                  <a:pt x="f133" y="f609"/>
                </a:cubicBezTo>
                <a:cubicBezTo>
                  <a:pt x="f133" y="f609"/>
                  <a:pt x="f133" y="f610"/>
                  <a:pt x="f133" y="f610"/>
                </a:cubicBezTo>
                <a:cubicBezTo>
                  <a:pt x="f131" y="f610"/>
                  <a:pt x="f131" y="f610"/>
                  <a:pt x="f129" y="f610"/>
                </a:cubicBezTo>
                <a:cubicBezTo>
                  <a:pt x="f129" y="f610"/>
                  <a:pt x="f127" y="f610"/>
                  <a:pt x="f127" y="f610"/>
                </a:cubicBezTo>
                <a:cubicBezTo>
                  <a:pt x="f126" y="f610"/>
                  <a:pt x="f126" y="f609"/>
                  <a:pt x="f126" y="f609"/>
                </a:cubicBezTo>
                <a:cubicBezTo>
                  <a:pt x="f126" y="f609"/>
                  <a:pt x="f125" y="f609"/>
                  <a:pt x="f125" y="f609"/>
                </a:cubicBezTo>
                <a:cubicBezTo>
                  <a:pt x="f125" y="f609"/>
                  <a:pt x="f125" y="f609"/>
                  <a:pt x="f125" y="f609"/>
                </a:cubicBezTo>
                <a:cubicBezTo>
                  <a:pt x="f124" y="f609"/>
                  <a:pt x="f124" y="f609"/>
                  <a:pt x="f124" y="f609"/>
                </a:cubicBezTo>
                <a:cubicBezTo>
                  <a:pt x="f124" y="f610"/>
                  <a:pt x="f123" y="f610"/>
                  <a:pt x="f123" y="f609"/>
                </a:cubicBezTo>
                <a:cubicBezTo>
                  <a:pt x="f122" y="f609"/>
                  <a:pt x="f122" y="f609"/>
                  <a:pt x="f122" y="f608"/>
                </a:cubicBezTo>
                <a:cubicBezTo>
                  <a:pt x="f122" y="f608"/>
                  <a:pt x="f120" y="f607"/>
                  <a:pt x="f120" y="f607"/>
                </a:cubicBezTo>
                <a:cubicBezTo>
                  <a:pt x="f120" y="f607"/>
                  <a:pt x="f122" y="f607"/>
                  <a:pt x="f122" y="f607"/>
                </a:cubicBezTo>
                <a:cubicBezTo>
                  <a:pt x="f122" y="f607"/>
                  <a:pt x="f120" y="f607"/>
                  <a:pt x="f120" y="f607"/>
                </a:cubicBezTo>
                <a:cubicBezTo>
                  <a:pt x="f120" y="f606"/>
                  <a:pt x="f120" y="f606"/>
                  <a:pt x="f120" y="f606"/>
                </a:cubicBezTo>
                <a:cubicBezTo>
                  <a:pt x="f120" y="f606"/>
                  <a:pt x="f110" y="f606"/>
                  <a:pt x="f110" y="f606"/>
                </a:cubicBezTo>
                <a:cubicBezTo>
                  <a:pt x="f109" y="f606"/>
                  <a:pt x="f109" y="f606"/>
                  <a:pt x="f110" y="f607"/>
                </a:cubicBezTo>
                <a:cubicBezTo>
                  <a:pt x="f110" y="f607"/>
                  <a:pt x="f110" y="f606"/>
                  <a:pt x="f110" y="f607"/>
                </a:cubicBezTo>
                <a:cubicBezTo>
                  <a:pt x="f120" y="f607"/>
                  <a:pt x="f120" y="f607"/>
                  <a:pt x="f120" y="f607"/>
                </a:cubicBezTo>
                <a:cubicBezTo>
                  <a:pt x="f110" y="f608"/>
                  <a:pt x="f110" y="f608"/>
                  <a:pt x="f110" y="f608"/>
                </a:cubicBezTo>
                <a:close/>
                <a:moveTo>
                  <a:pt x="f124" y="f540"/>
                </a:moveTo>
                <a:cubicBezTo>
                  <a:pt x="f125" y="f672"/>
                  <a:pt x="f125" y="f672"/>
                  <a:pt x="f125" y="f672"/>
                </a:cubicBezTo>
                <a:cubicBezTo>
                  <a:pt x="f126" y="f541"/>
                  <a:pt x="f127" y="f541"/>
                  <a:pt x="f126" y="f672"/>
                </a:cubicBezTo>
                <a:cubicBezTo>
                  <a:pt x="f126" y="f672"/>
                  <a:pt x="f125" y="f540"/>
                  <a:pt x="f124" y="f540"/>
                </a:cubicBezTo>
                <a:cubicBezTo>
                  <a:pt x="f124" y="f540"/>
                  <a:pt x="f124" y="f539"/>
                  <a:pt x="f123" y="f539"/>
                </a:cubicBezTo>
                <a:cubicBezTo>
                  <a:pt x="f123" y="f539"/>
                  <a:pt x="f123" y="f536"/>
                  <a:pt x="f123" y="f536"/>
                </a:cubicBezTo>
                <a:cubicBezTo>
                  <a:pt x="f122" y="f539"/>
                  <a:pt x="f124" y="f540"/>
                  <a:pt x="f124" y="f540"/>
                </a:cubicBezTo>
                <a:close/>
                <a:moveTo>
                  <a:pt x="f689" y="f604"/>
                </a:moveTo>
                <a:cubicBezTo>
                  <a:pt x="f688" y="f604"/>
                  <a:pt x="f688" y="f602"/>
                  <a:pt x="f688" y="f602"/>
                </a:cubicBezTo>
                <a:cubicBezTo>
                  <a:pt x="f688" y="f601"/>
                  <a:pt x="f687" y="f602"/>
                  <a:pt x="f687" y="f602"/>
                </a:cubicBezTo>
                <a:cubicBezTo>
                  <a:pt x="f687" y="f602"/>
                  <a:pt x="f686" y="f602"/>
                  <a:pt x="f686" y="f602"/>
                </a:cubicBezTo>
                <a:cubicBezTo>
                  <a:pt x="f686" y="f602"/>
                  <a:pt x="f686" y="f602"/>
                  <a:pt x="f686" y="f604"/>
                </a:cubicBezTo>
                <a:cubicBezTo>
                  <a:pt x="f685" y="f604"/>
                  <a:pt x="f684" y="f604"/>
                  <a:pt x="f684" y="f604"/>
                </a:cubicBezTo>
                <a:cubicBezTo>
                  <a:pt x="f683" y="f604"/>
                  <a:pt x="f683" y="f602"/>
                  <a:pt x="f682" y="f602"/>
                </a:cubicBezTo>
                <a:cubicBezTo>
                  <a:pt x="f682" y="f602"/>
                  <a:pt x="f681" y="f602"/>
                  <a:pt x="f680" y="f602"/>
                </a:cubicBezTo>
                <a:cubicBezTo>
                  <a:pt x="f680" y="f602"/>
                  <a:pt x="f678" y="f602"/>
                  <a:pt x="f678" y="f604"/>
                </a:cubicBezTo>
                <a:cubicBezTo>
                  <a:pt x="f679" y="f604"/>
                  <a:pt x="f679" y="f604"/>
                  <a:pt x="f679" y="f605"/>
                </a:cubicBezTo>
                <a:cubicBezTo>
                  <a:pt x="f679" y="f605"/>
                  <a:pt x="f679" y="f605"/>
                  <a:pt x="f679" y="f605"/>
                </a:cubicBezTo>
                <a:cubicBezTo>
                  <a:pt x="f679" y="f606"/>
                  <a:pt x="f680" y="f606"/>
                  <a:pt x="f680" y="f606"/>
                </a:cubicBezTo>
                <a:cubicBezTo>
                  <a:pt x="f680" y="f606"/>
                  <a:pt x="f680" y="f606"/>
                  <a:pt x="f680" y="f606"/>
                </a:cubicBezTo>
                <a:cubicBezTo>
                  <a:pt x="f680" y="f607"/>
                  <a:pt x="f681" y="f607"/>
                  <a:pt x="f681" y="f607"/>
                </a:cubicBezTo>
                <a:cubicBezTo>
                  <a:pt x="f682" y="f607"/>
                  <a:pt x="f682" y="f607"/>
                  <a:pt x="f683" y="f607"/>
                </a:cubicBezTo>
                <a:cubicBezTo>
                  <a:pt x="f683" y="f607"/>
                  <a:pt x="f683" y="f608"/>
                  <a:pt x="f684" y="f608"/>
                </a:cubicBezTo>
                <a:cubicBezTo>
                  <a:pt x="f684" y="f608"/>
                  <a:pt x="f684" y="f608"/>
                  <a:pt x="f685" y="f608"/>
                </a:cubicBezTo>
                <a:cubicBezTo>
                  <a:pt x="f685" y="f608"/>
                  <a:pt x="f685" y="f608"/>
                  <a:pt x="f685" y="f608"/>
                </a:cubicBezTo>
                <a:cubicBezTo>
                  <a:pt x="f685" y="f609"/>
                  <a:pt x="f686" y="f609"/>
                  <a:pt x="f686" y="f609"/>
                </a:cubicBezTo>
                <a:cubicBezTo>
                  <a:pt x="f686" y="f610"/>
                  <a:pt x="f687" y="f610"/>
                  <a:pt x="f687" y="f610"/>
                </a:cubicBezTo>
                <a:cubicBezTo>
                  <a:pt x="f688" y="f610"/>
                  <a:pt x="f688" y="f610"/>
                  <a:pt x="f689" y="f610"/>
                </a:cubicBezTo>
                <a:cubicBezTo>
                  <a:pt x="f689" y="f610"/>
                  <a:pt x="f689" y="f610"/>
                  <a:pt x="f690" y="f610"/>
                </a:cubicBezTo>
                <a:cubicBezTo>
                  <a:pt x="f690" y="f610"/>
                  <a:pt x="f691" y="f611"/>
                  <a:pt x="f691" y="f610"/>
                </a:cubicBezTo>
                <a:cubicBezTo>
                  <a:pt x="f692" y="f610"/>
                  <a:pt x="f692" y="f610"/>
                  <a:pt x="f880" y="f610"/>
                </a:cubicBezTo>
                <a:cubicBezTo>
                  <a:pt x="f880" y="f611"/>
                  <a:pt x="f880" y="f611"/>
                  <a:pt x="f693" y="f611"/>
                </a:cubicBezTo>
                <a:cubicBezTo>
                  <a:pt x="f694" y="f610"/>
                  <a:pt x="f694" y="f611"/>
                  <a:pt x="f694" y="f611"/>
                </a:cubicBezTo>
                <a:cubicBezTo>
                  <a:pt x="f695" y="f611"/>
                  <a:pt x="f695" y="f611"/>
                  <a:pt x="f696" y="f611"/>
                </a:cubicBezTo>
                <a:cubicBezTo>
                  <a:pt x="f696" y="f611"/>
                  <a:pt x="f879" y="f611"/>
                  <a:pt x="f879" y="f611"/>
                </a:cubicBezTo>
                <a:cubicBezTo>
                  <a:pt x="f697" y="f609"/>
                  <a:pt x="f700" y="f611"/>
                  <a:pt x="f700" y="f609"/>
                </a:cubicBezTo>
                <a:cubicBezTo>
                  <a:pt x="f700" y="f609"/>
                  <a:pt x="f700" y="f609"/>
                  <a:pt x="f701" y="f609"/>
                </a:cubicBezTo>
                <a:cubicBezTo>
                  <a:pt x="f701" y="f609"/>
                  <a:pt x="f701" y="f609"/>
                  <a:pt x="f701" y="f609"/>
                </a:cubicBezTo>
                <a:cubicBezTo>
                  <a:pt x="f701" y="f608"/>
                  <a:pt x="f701" y="f608"/>
                  <a:pt x="f701" y="f608"/>
                </a:cubicBezTo>
                <a:cubicBezTo>
                  <a:pt x="f700" y="f607"/>
                  <a:pt x="f700" y="f607"/>
                  <a:pt x="f699" y="f607"/>
                </a:cubicBezTo>
                <a:cubicBezTo>
                  <a:pt x="f699" y="f607"/>
                  <a:pt x="f698" y="f607"/>
                  <a:pt x="f698" y="f607"/>
                </a:cubicBezTo>
                <a:cubicBezTo>
                  <a:pt x="f697" y="f607"/>
                  <a:pt x="f698" y="f607"/>
                  <a:pt x="f697" y="f606"/>
                </a:cubicBezTo>
                <a:cubicBezTo>
                  <a:pt x="f697" y="f606"/>
                  <a:pt x="f697" y="f606"/>
                  <a:pt x="f697" y="f606"/>
                </a:cubicBezTo>
                <a:cubicBezTo>
                  <a:pt x="f697" y="f606"/>
                  <a:pt x="f697" y="f606"/>
                  <a:pt x="f879" y="f605"/>
                </a:cubicBezTo>
                <a:cubicBezTo>
                  <a:pt x="f879" y="f605"/>
                  <a:pt x="f879" y="f605"/>
                  <a:pt x="f696" y="f605"/>
                </a:cubicBezTo>
                <a:cubicBezTo>
                  <a:pt x="f696" y="f605"/>
                  <a:pt x="f696" y="f605"/>
                  <a:pt x="f696" y="f604"/>
                </a:cubicBezTo>
                <a:cubicBezTo>
                  <a:pt x="f696" y="f604"/>
                  <a:pt x="f696" y="f604"/>
                  <a:pt x="f696" y="f604"/>
                </a:cubicBezTo>
                <a:cubicBezTo>
                  <a:pt x="f695" y="f604"/>
                  <a:pt x="f696" y="f602"/>
                  <a:pt x="f695" y="f602"/>
                </a:cubicBezTo>
                <a:cubicBezTo>
                  <a:pt x="f695" y="f602"/>
                  <a:pt x="f695" y="f602"/>
                  <a:pt x="f695" y="f602"/>
                </a:cubicBezTo>
                <a:cubicBezTo>
                  <a:pt x="f694" y="f602"/>
                  <a:pt x="f694" y="f602"/>
                  <a:pt x="f694" y="f602"/>
                </a:cubicBezTo>
                <a:cubicBezTo>
                  <a:pt x="f693" y="f602"/>
                  <a:pt x="f880" y="f602"/>
                  <a:pt x="f880" y="f602"/>
                </a:cubicBezTo>
                <a:cubicBezTo>
                  <a:pt x="f880" y="f602"/>
                  <a:pt x="f692" y="f602"/>
                  <a:pt x="f692" y="f602"/>
                </a:cubicBezTo>
                <a:cubicBezTo>
                  <a:pt x="f692" y="f602"/>
                  <a:pt x="f691" y="f601"/>
                  <a:pt x="f691" y="f601"/>
                </a:cubicBezTo>
                <a:cubicBezTo>
                  <a:pt x="f691" y="f601"/>
                  <a:pt x="f690" y="f600"/>
                  <a:pt x="f690" y="f600"/>
                </a:cubicBezTo>
                <a:cubicBezTo>
                  <a:pt x="f690" y="f600"/>
                  <a:pt x="f688" y="f600"/>
                  <a:pt x="f689" y="f601"/>
                </a:cubicBezTo>
                <a:cubicBezTo>
                  <a:pt x="f689" y="f601"/>
                  <a:pt x="f689" y="f601"/>
                  <a:pt x="f690" y="f601"/>
                </a:cubicBezTo>
                <a:cubicBezTo>
                  <a:pt x="f690" y="f601"/>
                  <a:pt x="f690" y="f601"/>
                  <a:pt x="f689" y="f601"/>
                </a:cubicBezTo>
                <a:cubicBezTo>
                  <a:pt x="f689" y="f602"/>
                  <a:pt x="f689" y="f604"/>
                  <a:pt x="f689" y="f604"/>
                </a:cubicBezTo>
                <a:close/>
                <a:moveTo>
                  <a:pt x="f716" y="f622"/>
                </a:moveTo>
                <a:cubicBezTo>
                  <a:pt x="f716" y="f622"/>
                  <a:pt x="f717" y="f794"/>
                  <a:pt x="f717" y="f794"/>
                </a:cubicBezTo>
                <a:cubicBezTo>
                  <a:pt x="f716" y="f794"/>
                  <a:pt x="f716" y="f794"/>
                  <a:pt x="f716" y="f622"/>
                </a:cubicBezTo>
                <a:cubicBezTo>
                  <a:pt x="f716" y="f622"/>
                  <a:pt x="f715" y="f622"/>
                  <a:pt x="f715" y="f622"/>
                </a:cubicBezTo>
                <a:cubicBezTo>
                  <a:pt x="f715" y="f622"/>
                  <a:pt x="f716" y="f622"/>
                  <a:pt x="f716" y="f622"/>
                </a:cubicBezTo>
                <a:close/>
                <a:moveTo>
                  <a:pt x="f731" y="f619"/>
                </a:moveTo>
                <a:cubicBezTo>
                  <a:pt x="f731" y="f619"/>
                  <a:pt x="f730" y="f620"/>
                  <a:pt x="f730" y="f620"/>
                </a:cubicBezTo>
                <a:cubicBezTo>
                  <a:pt x="f729" y="f620"/>
                  <a:pt x="f729" y="f620"/>
                  <a:pt x="f729" y="f620"/>
                </a:cubicBezTo>
                <a:cubicBezTo>
                  <a:pt x="f728" y="f620"/>
                  <a:pt x="f728" y="f620"/>
                  <a:pt x="f728" y="f620"/>
                </a:cubicBezTo>
                <a:cubicBezTo>
                  <a:pt x="f728" y="f620"/>
                  <a:pt x="f728" y="f620"/>
                  <a:pt x="f728" y="f620"/>
                </a:cubicBezTo>
                <a:cubicBezTo>
                  <a:pt x="f729" y="f793"/>
                  <a:pt x="f729" y="f620"/>
                  <a:pt x="f730" y="f620"/>
                </a:cubicBezTo>
                <a:cubicBezTo>
                  <a:pt x="f730" y="f620"/>
                  <a:pt x="f730" y="f620"/>
                  <a:pt x="f730" y="f793"/>
                </a:cubicBezTo>
                <a:cubicBezTo>
                  <a:pt x="f730" y="f793"/>
                  <a:pt x="f730" y="f620"/>
                  <a:pt x="f731" y="f620"/>
                </a:cubicBezTo>
                <a:cubicBezTo>
                  <a:pt x="f731" y="f620"/>
                  <a:pt x="f731" y="f793"/>
                  <a:pt x="f731" y="f793"/>
                </a:cubicBezTo>
                <a:cubicBezTo>
                  <a:pt x="f732" y="f793"/>
                  <a:pt x="f732" y="f793"/>
                  <a:pt x="f732" y="f793"/>
                </a:cubicBezTo>
                <a:cubicBezTo>
                  <a:pt x="f732" y="f793"/>
                  <a:pt x="f732" y="f620"/>
                  <a:pt x="f732" y="f620"/>
                </a:cubicBezTo>
                <a:cubicBezTo>
                  <a:pt x="f732" y="f620"/>
                  <a:pt x="f731" y="f620"/>
                  <a:pt x="f731" y="f620"/>
                </a:cubicBezTo>
                <a:cubicBezTo>
                  <a:pt x="f731" y="f620"/>
                  <a:pt x="f732" y="f619"/>
                  <a:pt x="f731" y="f619"/>
                </a:cubicBezTo>
                <a:close/>
                <a:moveTo>
                  <a:pt x="f675" y="f624"/>
                </a:moveTo>
                <a:cubicBezTo>
                  <a:pt x="f675" y="f624"/>
                  <a:pt x="f674" y="f634"/>
                  <a:pt x="f674" y="f634"/>
                </a:cubicBezTo>
                <a:cubicBezTo>
                  <a:pt x="f673" y="f624"/>
                  <a:pt x="f673" y="f624"/>
                  <a:pt x="f673" y="f624"/>
                </a:cubicBezTo>
                <a:cubicBezTo>
                  <a:pt x="f241" y="f624"/>
                  <a:pt x="f241" y="f624"/>
                  <a:pt x="f241" y="f624"/>
                </a:cubicBezTo>
                <a:cubicBezTo>
                  <a:pt x="f238" y="f624"/>
                  <a:pt x="f238" y="f624"/>
                  <a:pt x="f238" y="f623"/>
                </a:cubicBezTo>
                <a:cubicBezTo>
                  <a:pt x="f234" y="f623"/>
                  <a:pt x="f234" y="f623"/>
                  <a:pt x="f234" y="f623"/>
                </a:cubicBezTo>
                <a:cubicBezTo>
                  <a:pt x="f236" y="f624"/>
                  <a:pt x="f226" y="f623"/>
                  <a:pt x="f222" y="f624"/>
                </a:cubicBezTo>
                <a:cubicBezTo>
                  <a:pt x="f222" y="f624"/>
                  <a:pt x="f222" y="f624"/>
                  <a:pt x="f199" y="f624"/>
                </a:cubicBezTo>
                <a:cubicBezTo>
                  <a:pt x="f199" y="f624"/>
                  <a:pt x="f199" y="f624"/>
                  <a:pt x="f199" y="f624"/>
                </a:cubicBezTo>
                <a:cubicBezTo>
                  <a:pt x="f198" y="f624"/>
                  <a:pt x="f198" y="f624"/>
                  <a:pt x="f198" y="f624"/>
                </a:cubicBezTo>
                <a:cubicBezTo>
                  <a:pt x="f189" y="f624"/>
                  <a:pt x="f189" y="f624"/>
                  <a:pt x="f189" y="f634"/>
                </a:cubicBezTo>
                <a:cubicBezTo>
                  <a:pt x="f188" y="f634"/>
                  <a:pt x="f188" y="f634"/>
                  <a:pt x="f188" y="f634"/>
                </a:cubicBezTo>
                <a:cubicBezTo>
                  <a:pt x="f43" y="f625"/>
                  <a:pt x="f43" y="f634"/>
                  <a:pt x="f43" y="f625"/>
                </a:cubicBezTo>
                <a:cubicBezTo>
                  <a:pt x="f44" y="f625"/>
                  <a:pt x="f44" y="f625"/>
                  <a:pt x="f44" y="f625"/>
                </a:cubicBezTo>
                <a:cubicBezTo>
                  <a:pt x="f37" y="f625"/>
                  <a:pt x="f33" y="f625"/>
                  <a:pt x="f33" y="f625"/>
                </a:cubicBezTo>
                <a:cubicBezTo>
                  <a:pt x="f28" y="f625"/>
                  <a:pt x="f22" y="f625"/>
                  <a:pt x="f22" y="f625"/>
                </a:cubicBezTo>
                <a:cubicBezTo>
                  <a:pt x="f24" y="f625"/>
                  <a:pt x="f24" y="f625"/>
                  <a:pt x="f24" y="f625"/>
                </a:cubicBezTo>
                <a:cubicBezTo>
                  <a:pt x="f14" y="f625"/>
                  <a:pt x="f14" y="f625"/>
                  <a:pt x="f14" y="f626"/>
                </a:cubicBezTo>
                <a:cubicBezTo>
                  <a:pt x="f14" y="f626"/>
                  <a:pt x="f13" y="f627"/>
                  <a:pt x="f13" y="f627"/>
                </a:cubicBezTo>
                <a:cubicBezTo>
                  <a:pt x="f13" y="f628"/>
                  <a:pt x="f14" y="f628"/>
                  <a:pt x="f14" y="f628"/>
                </a:cubicBezTo>
                <a:cubicBezTo>
                  <a:pt x="f14" y="f628"/>
                  <a:pt x="f14" y="f628"/>
                  <a:pt x="f24" y="f628"/>
                </a:cubicBezTo>
                <a:cubicBezTo>
                  <a:pt x="f24" y="f628"/>
                  <a:pt x="f22" y="f628"/>
                  <a:pt x="f22" y="f628"/>
                </a:cubicBezTo>
                <a:cubicBezTo>
                  <a:pt x="f22" y="f628"/>
                  <a:pt x="f22" y="f629"/>
                  <a:pt x="f22" y="f629"/>
                </a:cubicBezTo>
                <a:cubicBezTo>
                  <a:pt x="f28" y="f629"/>
                  <a:pt x="f28" y="f629"/>
                  <a:pt x="f28" y="f629"/>
                </a:cubicBezTo>
                <a:cubicBezTo>
                  <a:pt x="f28" y="f629"/>
                  <a:pt x="f33" y="f629"/>
                  <a:pt x="f33" y="f629"/>
                </a:cubicBezTo>
                <a:cubicBezTo>
                  <a:pt x="f33" y="f629"/>
                  <a:pt x="f33" y="f630"/>
                  <a:pt x="f33" y="f630"/>
                </a:cubicBezTo>
                <a:cubicBezTo>
                  <a:pt x="f37" y="f631"/>
                  <a:pt x="f44" y="f630"/>
                  <a:pt x="f44" y="f631"/>
                </a:cubicBezTo>
                <a:cubicBezTo>
                  <a:pt x="f44" y="f631"/>
                  <a:pt x="f44" y="f632"/>
                  <a:pt x="f43" y="f632"/>
                </a:cubicBezTo>
                <a:cubicBezTo>
                  <a:pt x="f43" y="f632"/>
                  <a:pt x="f43" y="f632"/>
                  <a:pt x="f188" y="f632"/>
                </a:cubicBezTo>
                <a:cubicBezTo>
                  <a:pt x="f188" y="f632"/>
                  <a:pt x="f188" y="f632"/>
                  <a:pt x="f188" y="f632"/>
                </a:cubicBezTo>
                <a:cubicBezTo>
                  <a:pt x="f188" y="f632"/>
                  <a:pt x="f189" y="f632"/>
                  <a:pt x="f189" y="f632"/>
                </a:cubicBezTo>
                <a:cubicBezTo>
                  <a:pt x="f189" y="f632"/>
                  <a:pt x="f189" y="f633"/>
                  <a:pt x="f189" y="f633"/>
                </a:cubicBezTo>
                <a:cubicBezTo>
                  <a:pt x="f189" y="f633"/>
                  <a:pt x="f189" y="f633"/>
                  <a:pt x="f189" y="f633"/>
                </a:cubicBezTo>
                <a:cubicBezTo>
                  <a:pt x="f198" y="f633"/>
                  <a:pt x="f198" y="f632"/>
                  <a:pt x="f198" y="f632"/>
                </a:cubicBezTo>
                <a:cubicBezTo>
                  <a:pt x="f199" y="f632"/>
                  <a:pt x="f199" y="f632"/>
                  <a:pt x="f199" y="f632"/>
                </a:cubicBezTo>
                <a:cubicBezTo>
                  <a:pt x="f199" y="f633"/>
                  <a:pt x="f222" y="f633"/>
                  <a:pt x="f222" y="f633"/>
                </a:cubicBezTo>
                <a:cubicBezTo>
                  <a:pt x="f222" y="f633"/>
                  <a:pt x="f222" y="f632"/>
                  <a:pt x="f226" y="f632"/>
                </a:cubicBezTo>
                <a:cubicBezTo>
                  <a:pt x="f226" y="f632"/>
                  <a:pt x="f226" y="f632"/>
                  <a:pt x="f226" y="f633"/>
                </a:cubicBezTo>
                <a:cubicBezTo>
                  <a:pt x="f236" y="f633"/>
                  <a:pt x="f236" y="f633"/>
                  <a:pt x="f236" y="f633"/>
                </a:cubicBezTo>
                <a:cubicBezTo>
                  <a:pt x="f236" y="f633"/>
                  <a:pt x="f234" y="f632"/>
                  <a:pt x="f234" y="f633"/>
                </a:cubicBezTo>
                <a:cubicBezTo>
                  <a:pt x="f234" y="f633"/>
                  <a:pt x="f234" y="f633"/>
                  <a:pt x="f234" y="f633"/>
                </a:cubicBezTo>
                <a:cubicBezTo>
                  <a:pt x="f234" y="f633"/>
                  <a:pt x="f234" y="f635"/>
                  <a:pt x="f234" y="f635"/>
                </a:cubicBezTo>
                <a:cubicBezTo>
                  <a:pt x="f238" y="f635"/>
                  <a:pt x="f238" y="f635"/>
                  <a:pt x="f238" y="f635"/>
                </a:cubicBezTo>
                <a:cubicBezTo>
                  <a:pt x="f238" y="f635"/>
                  <a:pt x="f238" y="f635"/>
                  <a:pt x="f238" y="f635"/>
                </a:cubicBezTo>
                <a:cubicBezTo>
                  <a:pt x="f238" y="f633"/>
                  <a:pt x="f238" y="f633"/>
                  <a:pt x="f238" y="f633"/>
                </a:cubicBezTo>
                <a:cubicBezTo>
                  <a:pt x="f238" y="f633"/>
                  <a:pt x="f238" y="f632"/>
                  <a:pt x="f238" y="f632"/>
                </a:cubicBezTo>
                <a:cubicBezTo>
                  <a:pt x="f238" y="f632"/>
                  <a:pt x="f238" y="f632"/>
                  <a:pt x="f238" y="f633"/>
                </a:cubicBezTo>
                <a:cubicBezTo>
                  <a:pt x="f238" y="f633"/>
                  <a:pt x="f238" y="f633"/>
                  <a:pt x="f241" y="f633"/>
                </a:cubicBezTo>
                <a:cubicBezTo>
                  <a:pt x="f241" y="f633"/>
                  <a:pt x="f241" y="f632"/>
                  <a:pt x="f241" y="f632"/>
                </a:cubicBezTo>
                <a:cubicBezTo>
                  <a:pt x="f673" y="f632"/>
                  <a:pt x="f673" y="f633"/>
                  <a:pt x="f673" y="f633"/>
                </a:cubicBezTo>
                <a:cubicBezTo>
                  <a:pt x="f673" y="f633"/>
                  <a:pt x="f673" y="f633"/>
                  <a:pt x="f673" y="f635"/>
                </a:cubicBezTo>
                <a:cubicBezTo>
                  <a:pt x="f673" y="f635"/>
                  <a:pt x="f241" y="f635"/>
                  <a:pt x="f673" y="f635"/>
                </a:cubicBezTo>
                <a:cubicBezTo>
                  <a:pt x="f673" y="f635"/>
                  <a:pt x="f673" y="f636"/>
                  <a:pt x="f673" y="f636"/>
                </a:cubicBezTo>
                <a:cubicBezTo>
                  <a:pt x="f673" y="f636"/>
                  <a:pt x="f241" y="f636"/>
                  <a:pt x="f241" y="f636"/>
                </a:cubicBezTo>
                <a:cubicBezTo>
                  <a:pt x="f241" y="f636"/>
                  <a:pt x="f241" y="f635"/>
                  <a:pt x="f241" y="f635"/>
                </a:cubicBezTo>
                <a:cubicBezTo>
                  <a:pt x="f241" y="f635"/>
                  <a:pt x="f238" y="f635"/>
                  <a:pt x="f238" y="f635"/>
                </a:cubicBezTo>
                <a:cubicBezTo>
                  <a:pt x="f238" y="f635"/>
                  <a:pt x="f241" y="f636"/>
                  <a:pt x="f241" y="f636"/>
                </a:cubicBezTo>
                <a:cubicBezTo>
                  <a:pt x="f241" y="f636"/>
                  <a:pt x="f238" y="f636"/>
                  <a:pt x="f238" y="f637"/>
                </a:cubicBezTo>
                <a:cubicBezTo>
                  <a:pt x="f238" y="f637"/>
                  <a:pt x="f238" y="f637"/>
                  <a:pt x="f238" y="f638"/>
                </a:cubicBezTo>
                <a:cubicBezTo>
                  <a:pt x="f241" y="f638"/>
                  <a:pt x="f241" y="f638"/>
                  <a:pt x="f673" y="f638"/>
                </a:cubicBezTo>
                <a:cubicBezTo>
                  <a:pt x="f673" y="f638"/>
                  <a:pt x="f673" y="f638"/>
                  <a:pt x="f673" y="f638"/>
                </a:cubicBezTo>
                <a:cubicBezTo>
                  <a:pt x="f673" y="f638"/>
                  <a:pt x="f673" y="f638"/>
                  <a:pt x="f674" y="f638"/>
                </a:cubicBezTo>
                <a:cubicBezTo>
                  <a:pt x="f674" y="f638"/>
                  <a:pt x="f674" y="f638"/>
                  <a:pt x="f674" y="f638"/>
                </a:cubicBezTo>
                <a:cubicBezTo>
                  <a:pt x="f675" y="f638"/>
                  <a:pt x="f675" y="f638"/>
                  <a:pt x="f675" y="f638"/>
                </a:cubicBezTo>
                <a:cubicBezTo>
                  <a:pt x="f675" y="f638"/>
                  <a:pt x="f675" y="f637"/>
                  <a:pt x="f676" y="f638"/>
                </a:cubicBezTo>
                <a:cubicBezTo>
                  <a:pt x="f676" y="f638"/>
                  <a:pt x="f676" y="f638"/>
                  <a:pt x="f676" y="f638"/>
                </a:cubicBezTo>
                <a:cubicBezTo>
                  <a:pt x="f677" y="f638"/>
                  <a:pt x="f677" y="f638"/>
                  <a:pt x="f677" y="f638"/>
                </a:cubicBezTo>
                <a:cubicBezTo>
                  <a:pt x="f678" y="f638"/>
                  <a:pt x="f678" y="f639"/>
                  <a:pt x="f678" y="f639"/>
                </a:cubicBezTo>
                <a:cubicBezTo>
                  <a:pt x="f678" y="f639"/>
                  <a:pt x="f679" y="f639"/>
                  <a:pt x="f679" y="f639"/>
                </a:cubicBezTo>
                <a:cubicBezTo>
                  <a:pt x="f679" y="f640"/>
                  <a:pt x="f680" y="f640"/>
                  <a:pt x="f681" y="f640"/>
                </a:cubicBezTo>
                <a:cubicBezTo>
                  <a:pt x="f681" y="f640"/>
                  <a:pt x="f681" y="f640"/>
                  <a:pt x="f682" y="f640"/>
                </a:cubicBezTo>
                <a:cubicBezTo>
                  <a:pt x="f682" y="f640"/>
                  <a:pt x="f682" y="f641"/>
                  <a:pt x="f682" y="f640"/>
                </a:cubicBezTo>
                <a:cubicBezTo>
                  <a:pt x="f682" y="f640"/>
                  <a:pt x="f682" y="f640"/>
                  <a:pt x="f682" y="f640"/>
                </a:cubicBezTo>
                <a:cubicBezTo>
                  <a:pt x="f682" y="f640"/>
                  <a:pt x="f682" y="f640"/>
                  <a:pt x="f682" y="f640"/>
                </a:cubicBezTo>
                <a:cubicBezTo>
                  <a:pt x="f682" y="f640"/>
                  <a:pt x="f682" y="f640"/>
                  <a:pt x="f682" y="f640"/>
                </a:cubicBezTo>
                <a:cubicBezTo>
                  <a:pt x="f681" y="f639"/>
                  <a:pt x="f681" y="f639"/>
                  <a:pt x="f681" y="f639"/>
                </a:cubicBezTo>
                <a:cubicBezTo>
                  <a:pt x="f682" y="f639"/>
                  <a:pt x="f682" y="f639"/>
                  <a:pt x="f682" y="f639"/>
                </a:cubicBezTo>
                <a:cubicBezTo>
                  <a:pt x="f682" y="f639"/>
                  <a:pt x="f683" y="f639"/>
                  <a:pt x="f683" y="f639"/>
                </a:cubicBezTo>
                <a:cubicBezTo>
                  <a:pt x="f683" y="f639"/>
                  <a:pt x="f683" y="f640"/>
                  <a:pt x="f683" y="f640"/>
                </a:cubicBezTo>
                <a:cubicBezTo>
                  <a:pt x="f683" y="f640"/>
                  <a:pt x="f684" y="f640"/>
                  <a:pt x="f684" y="f640"/>
                </a:cubicBezTo>
                <a:cubicBezTo>
                  <a:pt x="f684" y="f640"/>
                  <a:pt x="f683" y="f640"/>
                  <a:pt x="f683" y="f640"/>
                </a:cubicBezTo>
                <a:cubicBezTo>
                  <a:pt x="f683" y="f641"/>
                  <a:pt x="f683" y="f641"/>
                  <a:pt x="f684" y="f641"/>
                </a:cubicBezTo>
                <a:cubicBezTo>
                  <a:pt x="f684" y="f641"/>
                  <a:pt x="f685" y="f641"/>
                  <a:pt x="f685" y="f641"/>
                </a:cubicBezTo>
                <a:cubicBezTo>
                  <a:pt x="f685" y="f641"/>
                  <a:pt x="f686" y="f642"/>
                  <a:pt x="f686" y="f642"/>
                </a:cubicBezTo>
                <a:cubicBezTo>
                  <a:pt x="f686" y="f642"/>
                  <a:pt x="f686" y="f642"/>
                  <a:pt x="f687" y="f642"/>
                </a:cubicBezTo>
                <a:cubicBezTo>
                  <a:pt x="f687" y="f642"/>
                  <a:pt x="f687" y="f642"/>
                  <a:pt x="f687" y="f642"/>
                </a:cubicBezTo>
                <a:cubicBezTo>
                  <a:pt x="f687" y="f643"/>
                  <a:pt x="f687" y="f643"/>
                  <a:pt x="f687" y="f643"/>
                </a:cubicBezTo>
                <a:cubicBezTo>
                  <a:pt x="f688" y="f643"/>
                  <a:pt x="f688" y="f643"/>
                  <a:pt x="f688" y="f644"/>
                </a:cubicBezTo>
                <a:cubicBezTo>
                  <a:pt x="f688" y="f644"/>
                  <a:pt x="f688" y="f644"/>
                  <a:pt x="f689" y="f644"/>
                </a:cubicBezTo>
                <a:cubicBezTo>
                  <a:pt x="f689" y="f644"/>
                  <a:pt x="f688" y="f643"/>
                  <a:pt x="f689" y="f642"/>
                </a:cubicBezTo>
                <a:cubicBezTo>
                  <a:pt x="f690" y="f642"/>
                  <a:pt x="f690" y="f642"/>
                  <a:pt x="f691" y="f643"/>
                </a:cubicBezTo>
                <a:cubicBezTo>
                  <a:pt x="f691" y="f643"/>
                  <a:pt x="f691" y="f643"/>
                  <a:pt x="f691" y="f644"/>
                </a:cubicBezTo>
                <a:cubicBezTo>
                  <a:pt x="f691" y="f644"/>
                  <a:pt x="f691" y="f644"/>
                  <a:pt x="f692" y="f644"/>
                </a:cubicBezTo>
                <a:cubicBezTo>
                  <a:pt x="f692" y="f644"/>
                  <a:pt x="f692" y="f645"/>
                  <a:pt x="f692" y="f645"/>
                </a:cubicBezTo>
                <a:cubicBezTo>
                  <a:pt x="f692" y="f645"/>
                  <a:pt x="f880" y="f645"/>
                  <a:pt x="f880" y="f646"/>
                </a:cubicBezTo>
                <a:cubicBezTo>
                  <a:pt x="f692" y="f646"/>
                  <a:pt x="f692" y="f645"/>
                  <a:pt x="f691" y="f645"/>
                </a:cubicBezTo>
                <a:cubicBezTo>
                  <a:pt x="f691" y="f644"/>
                  <a:pt x="f691" y="f644"/>
                  <a:pt x="f691" y="f644"/>
                </a:cubicBezTo>
                <a:cubicBezTo>
                  <a:pt x="f691" y="f644"/>
                  <a:pt x="f691" y="f644"/>
                  <a:pt x="f691" y="f644"/>
                </a:cubicBezTo>
                <a:cubicBezTo>
                  <a:pt x="f690" y="f644"/>
                  <a:pt x="f691" y="f643"/>
                  <a:pt x="f690" y="f643"/>
                </a:cubicBezTo>
                <a:cubicBezTo>
                  <a:pt x="f690" y="f643"/>
                  <a:pt x="f690" y="f644"/>
                  <a:pt x="f690" y="f644"/>
                </a:cubicBezTo>
                <a:cubicBezTo>
                  <a:pt x="f689" y="f644"/>
                  <a:pt x="f689" y="f644"/>
                  <a:pt x="f689" y="f644"/>
                </a:cubicBezTo>
                <a:cubicBezTo>
                  <a:pt x="f688" y="f644"/>
                  <a:pt x="f690" y="f645"/>
                  <a:pt x="f690" y="f645"/>
                </a:cubicBezTo>
                <a:cubicBezTo>
                  <a:pt x="f690" y="f645"/>
                  <a:pt x="f690" y="f645"/>
                  <a:pt x="f691" y="f645"/>
                </a:cubicBezTo>
                <a:cubicBezTo>
                  <a:pt x="f691" y="f645"/>
                  <a:pt x="f691" y="f646"/>
                  <a:pt x="f691" y="f646"/>
                </a:cubicBezTo>
                <a:cubicBezTo>
                  <a:pt x="f692" y="f646"/>
                  <a:pt x="f692" y="f646"/>
                  <a:pt x="f880" y="f647"/>
                </a:cubicBezTo>
                <a:cubicBezTo>
                  <a:pt x="f880" y="f647"/>
                  <a:pt x="f880" y="f648"/>
                  <a:pt x="f880" y="f648"/>
                </a:cubicBezTo>
                <a:cubicBezTo>
                  <a:pt x="f693" y="f648"/>
                  <a:pt x="f693" y="f648"/>
                  <a:pt x="f693" y="f648"/>
                </a:cubicBezTo>
                <a:cubicBezTo>
                  <a:pt x="f694" y="f648"/>
                  <a:pt x="f694" y="f648"/>
                  <a:pt x="f694" y="f649"/>
                </a:cubicBezTo>
                <a:cubicBezTo>
                  <a:pt x="f694" y="f649"/>
                  <a:pt x="f693" y="f649"/>
                  <a:pt x="f693" y="f649"/>
                </a:cubicBezTo>
                <a:cubicBezTo>
                  <a:pt x="f693" y="f649"/>
                  <a:pt x="f693" y="f649"/>
                  <a:pt x="f693" y="f649"/>
                </a:cubicBezTo>
                <a:cubicBezTo>
                  <a:pt x="f693" y="f650"/>
                  <a:pt x="f693" y="f650"/>
                  <a:pt x="f693" y="f650"/>
                </a:cubicBezTo>
                <a:cubicBezTo>
                  <a:pt x="f694" y="f650"/>
                  <a:pt x="f694" y="f650"/>
                  <a:pt x="f694" y="f650"/>
                </a:cubicBezTo>
                <a:cubicBezTo>
                  <a:pt x="f694" y="f650"/>
                  <a:pt x="f695" y="f882"/>
                  <a:pt x="f694" y="f650"/>
                </a:cubicBezTo>
                <a:cubicBezTo>
                  <a:pt x="f694" y="f650"/>
                  <a:pt x="f694" y="f650"/>
                  <a:pt x="f694" y="f649"/>
                </a:cubicBezTo>
                <a:cubicBezTo>
                  <a:pt x="f695" y="f649"/>
                  <a:pt x="f695" y="f650"/>
                  <a:pt x="f695" y="f650"/>
                </a:cubicBezTo>
                <a:cubicBezTo>
                  <a:pt x="f695" y="f650"/>
                  <a:pt x="f696" y="f650"/>
                  <a:pt x="f696" y="f650"/>
                </a:cubicBezTo>
                <a:cubicBezTo>
                  <a:pt x="f696" y="f650"/>
                  <a:pt x="f696" y="f882"/>
                  <a:pt x="f696" y="f882"/>
                </a:cubicBezTo>
                <a:cubicBezTo>
                  <a:pt x="f696" y="f882"/>
                  <a:pt x="f879" y="f882"/>
                  <a:pt x="f879" y="f882"/>
                </a:cubicBezTo>
                <a:cubicBezTo>
                  <a:pt x="f879" y="f651"/>
                  <a:pt x="f879" y="f651"/>
                  <a:pt x="f879" y="f651"/>
                </a:cubicBezTo>
                <a:cubicBezTo>
                  <a:pt x="f697" y="f651"/>
                  <a:pt x="f697" y="f651"/>
                  <a:pt x="f697" y="f651"/>
                </a:cubicBezTo>
                <a:cubicBezTo>
                  <a:pt x="f698" y="f652"/>
                  <a:pt x="f698" y="f652"/>
                  <a:pt x="f698" y="f652"/>
                </a:cubicBezTo>
                <a:cubicBezTo>
                  <a:pt x="f698" y="f652"/>
                  <a:pt x="f698" y="f652"/>
                  <a:pt x="f698" y="f653"/>
                </a:cubicBezTo>
                <a:cubicBezTo>
                  <a:pt x="f698" y="f653"/>
                  <a:pt x="f698" y="f654"/>
                  <a:pt x="f699" y="f653"/>
                </a:cubicBezTo>
                <a:cubicBezTo>
                  <a:pt x="f699" y="f653"/>
                  <a:pt x="f700" y="f653"/>
                  <a:pt x="f700" y="f653"/>
                </a:cubicBezTo>
                <a:cubicBezTo>
                  <a:pt x="f700" y="f653"/>
                  <a:pt x="f701" y="f653"/>
                  <a:pt x="f701" y="f654"/>
                </a:cubicBezTo>
                <a:cubicBezTo>
                  <a:pt x="f701" y="f654"/>
                  <a:pt x="f701" y="f654"/>
                  <a:pt x="f701" y="f654"/>
                </a:cubicBezTo>
                <a:cubicBezTo>
                  <a:pt x="f878" y="f654"/>
                  <a:pt x="f878" y="f654"/>
                  <a:pt x="f878" y="f654"/>
                </a:cubicBezTo>
                <a:cubicBezTo>
                  <a:pt x="f878" y="f654"/>
                  <a:pt x="f702" y="f654"/>
                  <a:pt x="f702" y="f654"/>
                </a:cubicBezTo>
                <a:cubicBezTo>
                  <a:pt x="f702" y="f654"/>
                  <a:pt x="f702" y="f654"/>
                  <a:pt x="f877" y="f654"/>
                </a:cubicBezTo>
                <a:cubicBezTo>
                  <a:pt x="f877" y="f654"/>
                  <a:pt x="f877" y="f654"/>
                  <a:pt x="f876" y="f654"/>
                </a:cubicBezTo>
                <a:cubicBezTo>
                  <a:pt x="f876" y="f654"/>
                  <a:pt x="f877" y="f654"/>
                  <a:pt x="f877" y="f654"/>
                </a:cubicBezTo>
                <a:cubicBezTo>
                  <a:pt x="f877" y="f654"/>
                  <a:pt x="f877" y="f653"/>
                  <a:pt x="f702" y="f653"/>
                </a:cubicBezTo>
                <a:cubicBezTo>
                  <a:pt x="f702" y="f653"/>
                  <a:pt x="f702" y="f653"/>
                  <a:pt x="f702" y="f653"/>
                </a:cubicBezTo>
                <a:cubicBezTo>
                  <a:pt x="f702" y="f653"/>
                  <a:pt x="f702" y="f653"/>
                  <a:pt x="f878" y="f653"/>
                </a:cubicBezTo>
                <a:cubicBezTo>
                  <a:pt x="f878" y="f653"/>
                  <a:pt x="f878" y="f654"/>
                  <a:pt x="f878" y="f653"/>
                </a:cubicBezTo>
                <a:cubicBezTo>
                  <a:pt x="f701" y="f653"/>
                  <a:pt x="f878" y="f653"/>
                  <a:pt x="f701" y="f653"/>
                </a:cubicBezTo>
                <a:cubicBezTo>
                  <a:pt x="f701" y="f653"/>
                  <a:pt x="f701" y="f653"/>
                  <a:pt x="f700" y="f653"/>
                </a:cubicBezTo>
                <a:cubicBezTo>
                  <a:pt x="f700" y="f653"/>
                  <a:pt x="f700" y="f652"/>
                  <a:pt x="f700" y="f652"/>
                </a:cubicBezTo>
                <a:cubicBezTo>
                  <a:pt x="f700" y="f652"/>
                  <a:pt x="f699" y="f652"/>
                  <a:pt x="f699" y="f651"/>
                </a:cubicBezTo>
                <a:cubicBezTo>
                  <a:pt x="f699" y="f651"/>
                  <a:pt x="f699" y="f651"/>
                  <a:pt x="f698" y="f651"/>
                </a:cubicBezTo>
                <a:cubicBezTo>
                  <a:pt x="f698" y="f651"/>
                  <a:pt x="f698" y="f651"/>
                  <a:pt x="f698" y="f651"/>
                </a:cubicBezTo>
                <a:cubicBezTo>
                  <a:pt x="f697" y="f651"/>
                  <a:pt x="f697" y="f651"/>
                  <a:pt x="f697" y="f651"/>
                </a:cubicBezTo>
                <a:cubicBezTo>
                  <a:pt x="f879" y="f882"/>
                  <a:pt x="f697" y="f882"/>
                  <a:pt x="f697" y="f882"/>
                </a:cubicBezTo>
                <a:cubicBezTo>
                  <a:pt x="f697" y="f882"/>
                  <a:pt x="f698" y="f651"/>
                  <a:pt x="f698" y="f882"/>
                </a:cubicBezTo>
                <a:cubicBezTo>
                  <a:pt x="f698" y="f882"/>
                  <a:pt x="f697" y="f882"/>
                  <a:pt x="f697" y="f882"/>
                </a:cubicBezTo>
                <a:cubicBezTo>
                  <a:pt x="f697" y="f882"/>
                  <a:pt x="f697" y="f882"/>
                  <a:pt x="f697" y="f650"/>
                </a:cubicBezTo>
                <a:cubicBezTo>
                  <a:pt x="f697" y="f650"/>
                  <a:pt x="f697" y="f650"/>
                  <a:pt x="f697" y="f650"/>
                </a:cubicBezTo>
                <a:cubicBezTo>
                  <a:pt x="f879" y="f650"/>
                  <a:pt x="f879" y="f650"/>
                  <a:pt x="f879" y="f650"/>
                </a:cubicBezTo>
                <a:cubicBezTo>
                  <a:pt x="f696" y="f650"/>
                  <a:pt x="f696" y="f650"/>
                  <a:pt x="f879" y="f650"/>
                </a:cubicBezTo>
                <a:cubicBezTo>
                  <a:pt x="f879" y="f650"/>
                  <a:pt x="f879" y="f650"/>
                  <a:pt x="f879" y="f649"/>
                </a:cubicBezTo>
                <a:cubicBezTo>
                  <a:pt x="f879" y="f649"/>
                  <a:pt x="f879" y="f649"/>
                  <a:pt x="f696" y="f649"/>
                </a:cubicBezTo>
                <a:cubicBezTo>
                  <a:pt x="f696" y="f649"/>
                  <a:pt x="f696" y="f649"/>
                  <a:pt x="f696" y="f649"/>
                </a:cubicBezTo>
                <a:cubicBezTo>
                  <a:pt x="f696" y="f649"/>
                  <a:pt x="f696" y="f649"/>
                  <a:pt x="f695" y="f649"/>
                </a:cubicBezTo>
                <a:cubicBezTo>
                  <a:pt x="f695" y="f648"/>
                  <a:pt x="f695" y="f648"/>
                  <a:pt x="f695" y="f648"/>
                </a:cubicBezTo>
                <a:cubicBezTo>
                  <a:pt x="f695" y="f648"/>
                  <a:pt x="f694" y="f648"/>
                  <a:pt x="f694" y="f648"/>
                </a:cubicBezTo>
                <a:cubicBezTo>
                  <a:pt x="f694" y="f648"/>
                  <a:pt x="f693" y="f647"/>
                  <a:pt x="f693" y="f647"/>
                </a:cubicBezTo>
                <a:cubicBezTo>
                  <a:pt x="f693" y="f647"/>
                  <a:pt x="f693" y="f647"/>
                  <a:pt x="f880" y="f646"/>
                </a:cubicBezTo>
                <a:cubicBezTo>
                  <a:pt x="f880" y="f646"/>
                  <a:pt x="f880" y="f646"/>
                  <a:pt x="f880" y="f646"/>
                </a:cubicBezTo>
                <a:cubicBezTo>
                  <a:pt x="f880" y="f645"/>
                  <a:pt x="f880" y="f646"/>
                  <a:pt x="f693" y="f646"/>
                </a:cubicBezTo>
                <a:cubicBezTo>
                  <a:pt x="f693" y="f646"/>
                  <a:pt x="f694" y="f646"/>
                  <a:pt x="f695" y="f646"/>
                </a:cubicBezTo>
                <a:cubicBezTo>
                  <a:pt x="f695" y="f647"/>
                  <a:pt x="f695" y="f647"/>
                  <a:pt x="f695" y="f647"/>
                </a:cubicBezTo>
                <a:cubicBezTo>
                  <a:pt x="f696" y="f647"/>
                  <a:pt x="f696" y="f647"/>
                  <a:pt x="f696" y="f648"/>
                </a:cubicBezTo>
                <a:cubicBezTo>
                  <a:pt x="f696" y="f649"/>
                  <a:pt x="f696" y="f647"/>
                  <a:pt x="f879" y="f647"/>
                </a:cubicBezTo>
                <a:cubicBezTo>
                  <a:pt x="f879" y="f647"/>
                  <a:pt x="f879" y="f648"/>
                  <a:pt x="f879" y="f648"/>
                </a:cubicBezTo>
                <a:cubicBezTo>
                  <a:pt x="f879" y="f648"/>
                  <a:pt x="f697" y="f648"/>
                  <a:pt x="f697" y="f648"/>
                </a:cubicBezTo>
                <a:cubicBezTo>
                  <a:pt x="f697" y="f649"/>
                  <a:pt x="f697" y="f649"/>
                  <a:pt x="f697" y="f649"/>
                </a:cubicBezTo>
                <a:cubicBezTo>
                  <a:pt x="f697" y="f650"/>
                  <a:pt x="f698" y="f650"/>
                  <a:pt x="f698" y="f650"/>
                </a:cubicBezTo>
                <a:cubicBezTo>
                  <a:pt x="f699" y="f650"/>
                  <a:pt x="f699" y="f650"/>
                  <a:pt x="f699" y="f650"/>
                </a:cubicBezTo>
                <a:cubicBezTo>
                  <a:pt x="f699" y="f650"/>
                  <a:pt x="f700" y="f650"/>
                  <a:pt x="f700" y="f650"/>
                </a:cubicBezTo>
                <a:cubicBezTo>
                  <a:pt x="f700" y="f882"/>
                  <a:pt x="f701" y="f882"/>
                  <a:pt x="f701" y="f882"/>
                </a:cubicBezTo>
                <a:cubicBezTo>
                  <a:pt x="f878" y="f651"/>
                  <a:pt x="f878" y="f882"/>
                  <a:pt x="f702" y="f651"/>
                </a:cubicBezTo>
                <a:cubicBezTo>
                  <a:pt x="f702" y="f651"/>
                  <a:pt x="f702" y="f651"/>
                  <a:pt x="f702" y="f651"/>
                </a:cubicBezTo>
                <a:cubicBezTo>
                  <a:pt x="f702" y="f651"/>
                  <a:pt x="f877" y="f651"/>
                  <a:pt x="f877" y="f652"/>
                </a:cubicBezTo>
                <a:cubicBezTo>
                  <a:pt x="f877" y="f652"/>
                  <a:pt x="f876" y="f653"/>
                  <a:pt x="f876" y="f652"/>
                </a:cubicBezTo>
                <a:cubicBezTo>
                  <a:pt x="f876" y="f652"/>
                  <a:pt x="f876" y="f652"/>
                  <a:pt x="f876" y="f651"/>
                </a:cubicBezTo>
                <a:cubicBezTo>
                  <a:pt x="f703" y="f651"/>
                  <a:pt x="f876" y="f652"/>
                  <a:pt x="f703" y="f652"/>
                </a:cubicBezTo>
                <a:cubicBezTo>
                  <a:pt x="f703" y="f653"/>
                  <a:pt x="f875" y="f652"/>
                  <a:pt x="f704" y="f652"/>
                </a:cubicBezTo>
                <a:cubicBezTo>
                  <a:pt x="f704" y="f652"/>
                  <a:pt x="f705" y="f652"/>
                  <a:pt x="f706" y="f652"/>
                </a:cubicBezTo>
                <a:cubicBezTo>
                  <a:pt x="f707" y="f652"/>
                  <a:pt x="f707" y="f652"/>
                  <a:pt x="f708" y="f653"/>
                </a:cubicBezTo>
                <a:cubicBezTo>
                  <a:pt x="f708" y="f653"/>
                  <a:pt x="f708" y="f653"/>
                  <a:pt x="f709" y="f653"/>
                </a:cubicBezTo>
                <a:cubicBezTo>
                  <a:pt x="f709" y="f654"/>
                  <a:pt x="f709" y="f654"/>
                  <a:pt x="f709" y="f654"/>
                </a:cubicBezTo>
                <a:cubicBezTo>
                  <a:pt x="f710" y="f654"/>
                  <a:pt x="f710" y="f655"/>
                  <a:pt x="f711" y="f655"/>
                </a:cubicBezTo>
                <a:cubicBezTo>
                  <a:pt x="f711" y="f655"/>
                  <a:pt x="f711" y="f656"/>
                  <a:pt x="f711" y="f656"/>
                </a:cubicBezTo>
                <a:cubicBezTo>
                  <a:pt x="f711" y="f657"/>
                  <a:pt x="f711" y="f657"/>
                  <a:pt x="f712" y="f657"/>
                </a:cubicBezTo>
                <a:cubicBezTo>
                  <a:pt x="f712" y="f657"/>
                  <a:pt x="f712" y="f657"/>
                  <a:pt x="f713" y="f657"/>
                </a:cubicBezTo>
                <a:cubicBezTo>
                  <a:pt x="f713" y="f657"/>
                  <a:pt x="f714" y="f657"/>
                  <a:pt x="f714" y="f658"/>
                </a:cubicBezTo>
                <a:cubicBezTo>
                  <a:pt x="f714" y="f658"/>
                  <a:pt x="f714" y="f658"/>
                  <a:pt x="f714" y="f658"/>
                </a:cubicBezTo>
                <a:cubicBezTo>
                  <a:pt x="f714" y="f658"/>
                  <a:pt x="f715" y="f658"/>
                  <a:pt x="f715" y="f658"/>
                </a:cubicBezTo>
                <a:cubicBezTo>
                  <a:pt x="f715" y="f658"/>
                  <a:pt x="f715" y="f659"/>
                  <a:pt x="f715" y="f659"/>
                </a:cubicBezTo>
                <a:cubicBezTo>
                  <a:pt x="f716" y="f659"/>
                  <a:pt x="f716" y="f659"/>
                  <a:pt x="f716" y="f659"/>
                </a:cubicBezTo>
                <a:cubicBezTo>
                  <a:pt x="f717" y="f659"/>
                  <a:pt x="f718" y="f659"/>
                  <a:pt x="f719" y="f659"/>
                </a:cubicBezTo>
                <a:cubicBezTo>
                  <a:pt x="f719" y="f659"/>
                  <a:pt x="f720" y="f659"/>
                  <a:pt x="f719" y="f659"/>
                </a:cubicBezTo>
                <a:cubicBezTo>
                  <a:pt x="f719" y="f659"/>
                  <a:pt x="f718" y="f659"/>
                  <a:pt x="f719" y="f664"/>
                </a:cubicBezTo>
                <a:cubicBezTo>
                  <a:pt x="f719" y="f664"/>
                  <a:pt x="f720" y="f659"/>
                  <a:pt x="f720" y="f659"/>
                </a:cubicBezTo>
                <a:cubicBezTo>
                  <a:pt x="f720" y="f659"/>
                  <a:pt x="f720" y="f659"/>
                  <a:pt x="f721" y="f659"/>
                </a:cubicBezTo>
                <a:cubicBezTo>
                  <a:pt x="f721" y="f664"/>
                  <a:pt x="f721" y="f664"/>
                  <a:pt x="f722" y="f664"/>
                </a:cubicBezTo>
                <a:cubicBezTo>
                  <a:pt x="f722" y="f660"/>
                  <a:pt x="f723" y="f660"/>
                  <a:pt x="f723" y="f660"/>
                </a:cubicBezTo>
                <a:cubicBezTo>
                  <a:pt x="f723" y="f660"/>
                  <a:pt x="f723" y="f660"/>
                  <a:pt x="f724" y="f660"/>
                </a:cubicBezTo>
                <a:cubicBezTo>
                  <a:pt x="f724" y="f660"/>
                  <a:pt x="f725" y="f660"/>
                  <a:pt x="f725" y="f660"/>
                </a:cubicBezTo>
                <a:cubicBezTo>
                  <a:pt x="f725" y="f660"/>
                  <a:pt x="f725" y="f664"/>
                  <a:pt x="f726" y="f664"/>
                </a:cubicBezTo>
                <a:cubicBezTo>
                  <a:pt x="f726" y="f664"/>
                  <a:pt x="f727" y="f664"/>
                  <a:pt x="f726" y="f660"/>
                </a:cubicBezTo>
                <a:cubicBezTo>
                  <a:pt x="f726" y="f660"/>
                  <a:pt x="f726" y="f660"/>
                  <a:pt x="f726" y="f660"/>
                </a:cubicBezTo>
                <a:cubicBezTo>
                  <a:pt x="f726" y="f660"/>
                  <a:pt x="f726" y="f660"/>
                  <a:pt x="f726" y="f660"/>
                </a:cubicBezTo>
                <a:cubicBezTo>
                  <a:pt x="f727" y="f660"/>
                  <a:pt x="f727" y="f660"/>
                  <a:pt x="f727" y="f660"/>
                </a:cubicBezTo>
                <a:cubicBezTo>
                  <a:pt x="f727" y="f660"/>
                  <a:pt x="f728" y="f664"/>
                  <a:pt x="f728" y="f664"/>
                </a:cubicBezTo>
                <a:cubicBezTo>
                  <a:pt x="f729" y="f664"/>
                  <a:pt x="f729" y="f660"/>
                  <a:pt x="f729" y="f660"/>
                </a:cubicBezTo>
                <a:cubicBezTo>
                  <a:pt x="f730" y="f660"/>
                  <a:pt x="f730" y="f660"/>
                  <a:pt x="f730" y="f660"/>
                </a:cubicBezTo>
                <a:cubicBezTo>
                  <a:pt x="f729" y="f661"/>
                  <a:pt x="f729" y="f661"/>
                  <a:pt x="f729" y="f661"/>
                </a:cubicBezTo>
                <a:cubicBezTo>
                  <a:pt x="f729" y="f661"/>
                  <a:pt x="f730" y="f661"/>
                  <a:pt x="f730" y="f661"/>
                </a:cubicBezTo>
                <a:cubicBezTo>
                  <a:pt x="f730" y="f661"/>
                  <a:pt x="f731" y="f660"/>
                  <a:pt x="f731" y="f660"/>
                </a:cubicBezTo>
                <a:cubicBezTo>
                  <a:pt x="f731" y="f660"/>
                  <a:pt x="f732" y="f664"/>
                  <a:pt x="f733" y="f664"/>
                </a:cubicBezTo>
                <a:cubicBezTo>
                  <a:pt x="f733" y="f660"/>
                  <a:pt x="f733" y="f660"/>
                  <a:pt x="f733" y="f660"/>
                </a:cubicBezTo>
                <a:cubicBezTo>
                  <a:pt x="f733" y="f661"/>
                  <a:pt x="f324" y="f661"/>
                  <a:pt x="f324" y="f661"/>
                </a:cubicBezTo>
                <a:cubicBezTo>
                  <a:pt x="f323" y="f661"/>
                  <a:pt x="f322" y="f661"/>
                  <a:pt x="f322" y="f661"/>
                </a:cubicBezTo>
                <a:cubicBezTo>
                  <a:pt x="f320" y="f661"/>
                  <a:pt x="f320" y="f661"/>
                  <a:pt x="f320" y="f661"/>
                </a:cubicBezTo>
                <a:cubicBezTo>
                  <a:pt x="f319" y="f661"/>
                  <a:pt x="f319" y="f661"/>
                  <a:pt x="f319" y="f661"/>
                </a:cubicBezTo>
                <a:cubicBezTo>
                  <a:pt x="f318" y="f661"/>
                  <a:pt x="f316" y="f661"/>
                  <a:pt x="f316" y="f661"/>
                </a:cubicBezTo>
                <a:cubicBezTo>
                  <a:pt x="f315" y="f661"/>
                  <a:pt x="f313" y="f661"/>
                  <a:pt x="f313" y="f661"/>
                </a:cubicBezTo>
                <a:cubicBezTo>
                  <a:pt x="f312" y="f661"/>
                  <a:pt x="f312" y="f661"/>
                  <a:pt x="f312" y="f661"/>
                </a:cubicBezTo>
                <a:cubicBezTo>
                  <a:pt x="f312" y="f660"/>
                  <a:pt x="f311" y="f660"/>
                  <a:pt x="f311" y="f660"/>
                </a:cubicBezTo>
                <a:cubicBezTo>
                  <a:pt x="f311" y="f660"/>
                  <a:pt x="f311" y="f664"/>
                  <a:pt x="f309" y="f664"/>
                </a:cubicBezTo>
                <a:cubicBezTo>
                  <a:pt x="f309" y="f664"/>
                  <a:pt x="f308" y="f664"/>
                  <a:pt x="f306" y="f664"/>
                </a:cubicBezTo>
                <a:cubicBezTo>
                  <a:pt x="f306" y="f664"/>
                  <a:pt x="f306" y="f664"/>
                  <a:pt x="f306" y="f664"/>
                </a:cubicBezTo>
                <a:cubicBezTo>
                  <a:pt x="f306" y="f664"/>
                  <a:pt x="f306" y="f664"/>
                  <a:pt x="f306" y="f664"/>
                </a:cubicBezTo>
                <a:cubicBezTo>
                  <a:pt x="f306" y="f664"/>
                  <a:pt x="f305" y="f664"/>
                  <a:pt x="f305" y="f664"/>
                </a:cubicBezTo>
                <a:cubicBezTo>
                  <a:pt x="f305" y="f664"/>
                  <a:pt x="f305" y="f664"/>
                  <a:pt x="f304" y="f664"/>
                </a:cubicBezTo>
                <a:cubicBezTo>
                  <a:pt x="f304" y="f664"/>
                  <a:pt x="f304" y="f659"/>
                  <a:pt x="f302" y="f659"/>
                </a:cubicBezTo>
                <a:cubicBezTo>
                  <a:pt x="f302" y="f664"/>
                  <a:pt x="f302" y="f664"/>
                  <a:pt x="f302" y="f664"/>
                </a:cubicBezTo>
                <a:cubicBezTo>
                  <a:pt x="f302" y="f664"/>
                  <a:pt x="f302" y="f664"/>
                  <a:pt x="f302" y="f664"/>
                </a:cubicBezTo>
                <a:cubicBezTo>
                  <a:pt x="f327" y="f664"/>
                  <a:pt x="f327" y="f664"/>
                  <a:pt x="f327" y="f664"/>
                </a:cubicBezTo>
                <a:cubicBezTo>
                  <a:pt x="f327" y="f664"/>
                  <a:pt x="f328" y="f659"/>
                  <a:pt x="f328" y="f659"/>
                </a:cubicBezTo>
                <a:cubicBezTo>
                  <a:pt x="f328" y="f664"/>
                  <a:pt x="f328" y="f664"/>
                  <a:pt x="f328" y="f664"/>
                </a:cubicBezTo>
                <a:cubicBezTo>
                  <a:pt x="f328" y="f664"/>
                  <a:pt x="f329" y="f664"/>
                  <a:pt x="f329" y="f664"/>
                </a:cubicBezTo>
                <a:cubicBezTo>
                  <a:pt x="f329" y="f664"/>
                  <a:pt x="f329" y="f664"/>
                  <a:pt x="f329" y="f659"/>
                </a:cubicBezTo>
                <a:cubicBezTo>
                  <a:pt x="f329" y="f659"/>
                  <a:pt x="f329" y="f664"/>
                  <a:pt x="f329" y="f664"/>
                </a:cubicBezTo>
                <a:cubicBezTo>
                  <a:pt x="f734" y="f659"/>
                  <a:pt x="f734" y="f659"/>
                  <a:pt x="f734" y="f659"/>
                </a:cubicBezTo>
                <a:cubicBezTo>
                  <a:pt x="f735" y="f659"/>
                  <a:pt x="f735" y="f658"/>
                  <a:pt x="f735" y="f659"/>
                </a:cubicBezTo>
                <a:cubicBezTo>
                  <a:pt x="f736" y="f659"/>
                  <a:pt x="f736" y="f659"/>
                  <a:pt x="f736" y="f659"/>
                </a:cubicBezTo>
                <a:cubicBezTo>
                  <a:pt x="f736" y="f659"/>
                  <a:pt x="f736" y="f658"/>
                  <a:pt x="f736" y="f658"/>
                </a:cubicBezTo>
                <a:cubicBezTo>
                  <a:pt x="f736" y="f658"/>
                  <a:pt x="f736" y="f658"/>
                  <a:pt x="f736" y="f658"/>
                </a:cubicBezTo>
                <a:cubicBezTo>
                  <a:pt x="f737" y="f658"/>
                  <a:pt x="f737" y="f658"/>
                  <a:pt x="f737" y="f658"/>
                </a:cubicBezTo>
                <a:cubicBezTo>
                  <a:pt x="f738" y="f657"/>
                  <a:pt x="f738" y="f657"/>
                  <a:pt x="f738" y="f657"/>
                </a:cubicBezTo>
                <a:cubicBezTo>
                  <a:pt x="f739" y="f657"/>
                  <a:pt x="f739" y="f658"/>
                  <a:pt x="f739" y="f657"/>
                </a:cubicBezTo>
                <a:cubicBezTo>
                  <a:pt x="f739" y="f657"/>
                  <a:pt x="f739" y="f657"/>
                  <a:pt x="f740" y="f657"/>
                </a:cubicBezTo>
                <a:cubicBezTo>
                  <a:pt x="f740" y="f657"/>
                  <a:pt x="f740" y="f657"/>
                  <a:pt x="f740" y="f657"/>
                </a:cubicBezTo>
                <a:cubicBezTo>
                  <a:pt x="f740" y="f657"/>
                  <a:pt x="f740" y="f656"/>
                  <a:pt x="f740" y="f656"/>
                </a:cubicBezTo>
                <a:cubicBezTo>
                  <a:pt x="f742" y="f656"/>
                  <a:pt x="f742" y="f656"/>
                  <a:pt x="f742" y="f656"/>
                </a:cubicBezTo>
                <a:cubicBezTo>
                  <a:pt x="f743" y="f656"/>
                  <a:pt x="f743" y="f656"/>
                  <a:pt x="f743" y="f656"/>
                </a:cubicBezTo>
                <a:cubicBezTo>
                  <a:pt x="f743" y="f655"/>
                  <a:pt x="f743" y="f655"/>
                  <a:pt x="f744" y="f655"/>
                </a:cubicBezTo>
                <a:cubicBezTo>
                  <a:pt x="f744" y="f655"/>
                  <a:pt x="f744" y="f654"/>
                  <a:pt x="f745" y="f654"/>
                </a:cubicBezTo>
                <a:cubicBezTo>
                  <a:pt x="f745" y="f653"/>
                  <a:pt x="f746" y="f653"/>
                  <a:pt x="f746" y="f653"/>
                </a:cubicBezTo>
                <a:cubicBezTo>
                  <a:pt x="f746" y="f652"/>
                  <a:pt x="f746" y="f652"/>
                  <a:pt x="f747" y="f652"/>
                </a:cubicBezTo>
                <a:cubicBezTo>
                  <a:pt x="f747" y="f651"/>
                  <a:pt x="f747" y="f651"/>
                  <a:pt x="f747" y="f651"/>
                </a:cubicBezTo>
                <a:cubicBezTo>
                  <a:pt x="f747" y="f651"/>
                  <a:pt x="f747" y="f882"/>
                  <a:pt x="f747" y="f882"/>
                </a:cubicBezTo>
                <a:cubicBezTo>
                  <a:pt x="f747" y="f882"/>
                  <a:pt x="f746" y="f882"/>
                  <a:pt x="f746" y="f650"/>
                </a:cubicBezTo>
                <a:cubicBezTo>
                  <a:pt x="f746" y="f650"/>
                  <a:pt x="f746" y="f650"/>
                  <a:pt x="f746" y="f650"/>
                </a:cubicBezTo>
                <a:cubicBezTo>
                  <a:pt x="f746" y="f649"/>
                  <a:pt x="f745" y="f649"/>
                  <a:pt x="f745" y="f649"/>
                </a:cubicBezTo>
                <a:cubicBezTo>
                  <a:pt x="f745" y="f649"/>
                  <a:pt x="f746" y="f649"/>
                  <a:pt x="f746" y="f649"/>
                </a:cubicBezTo>
                <a:cubicBezTo>
                  <a:pt x="f746" y="f649"/>
                  <a:pt x="f746" y="f649"/>
                  <a:pt x="f747" y="f649"/>
                </a:cubicBezTo>
                <a:cubicBezTo>
                  <a:pt x="f747" y="f649"/>
                  <a:pt x="f747" y="f649"/>
                  <a:pt x="f748" y="f649"/>
                </a:cubicBezTo>
                <a:cubicBezTo>
                  <a:pt x="f748" y="f649"/>
                  <a:pt x="f748" y="f649"/>
                  <a:pt x="f748" y="f649"/>
                </a:cubicBezTo>
                <a:cubicBezTo>
                  <a:pt x="f748" y="f649"/>
                  <a:pt x="f748" y="f649"/>
                  <a:pt x="f748" y="f649"/>
                </a:cubicBezTo>
                <a:cubicBezTo>
                  <a:pt x="f881" y="f649"/>
                  <a:pt x="f881" y="f649"/>
                  <a:pt x="f749" y="f648"/>
                </a:cubicBezTo>
                <a:cubicBezTo>
                  <a:pt x="f749" y="f648"/>
                  <a:pt x="f750" y="f648"/>
                  <a:pt x="f750" y="f648"/>
                </a:cubicBezTo>
                <a:cubicBezTo>
                  <a:pt x="f750" y="f648"/>
                  <a:pt x="f750" y="f648"/>
                  <a:pt x="f874" y="f647"/>
                </a:cubicBezTo>
                <a:cubicBezTo>
                  <a:pt x="f874" y="f647"/>
                  <a:pt x="f874" y="f648"/>
                  <a:pt x="f874" y="f648"/>
                </a:cubicBezTo>
                <a:cubicBezTo>
                  <a:pt x="f751" y="f648"/>
                  <a:pt x="f751" y="f647"/>
                  <a:pt x="f751" y="f647"/>
                </a:cubicBezTo>
                <a:cubicBezTo>
                  <a:pt x="f874" y="f646"/>
                  <a:pt x="f750" y="f647"/>
                  <a:pt x="f749" y="f648"/>
                </a:cubicBezTo>
                <a:cubicBezTo>
                  <a:pt x="f881" y="f648"/>
                  <a:pt x="f881" y="f648"/>
                  <a:pt x="f881" y="f648"/>
                </a:cubicBezTo>
                <a:cubicBezTo>
                  <a:pt x="f748" y="f648"/>
                  <a:pt x="f747" y="f648"/>
                  <a:pt x="f747" y="f647"/>
                </a:cubicBezTo>
                <a:cubicBezTo>
                  <a:pt x="f748" y="f647"/>
                  <a:pt x="f748" y="f647"/>
                  <a:pt x="f748" y="f646"/>
                </a:cubicBezTo>
                <a:cubicBezTo>
                  <a:pt x="f748" y="f646"/>
                  <a:pt x="f747" y="f646"/>
                  <a:pt x="f747" y="f646"/>
                </a:cubicBezTo>
                <a:cubicBezTo>
                  <a:pt x="f746" y="f646"/>
                  <a:pt x="f746" y="f647"/>
                  <a:pt x="f746" y="f647"/>
                </a:cubicBezTo>
                <a:cubicBezTo>
                  <a:pt x="f746" y="f647"/>
                  <a:pt x="f746" y="f647"/>
                  <a:pt x="f745" y="f647"/>
                </a:cubicBezTo>
                <a:cubicBezTo>
                  <a:pt x="f745" y="f647"/>
                  <a:pt x="f745" y="f648"/>
                  <a:pt x="f744" y="f648"/>
                </a:cubicBezTo>
                <a:cubicBezTo>
                  <a:pt x="f744" y="f648"/>
                  <a:pt x="f744" y="f648"/>
                  <a:pt x="f743" y="f648"/>
                </a:cubicBezTo>
                <a:cubicBezTo>
                  <a:pt x="f743" y="f648"/>
                  <a:pt x="f743" y="f648"/>
                  <a:pt x="f743" y="f648"/>
                </a:cubicBezTo>
                <a:cubicBezTo>
                  <a:pt x="f742" y="f648"/>
                  <a:pt x="f742" y="f648"/>
                  <a:pt x="f742" y="f649"/>
                </a:cubicBezTo>
                <a:cubicBezTo>
                  <a:pt x="f742" y="f649"/>
                  <a:pt x="f742" y="f649"/>
                  <a:pt x="f742" y="f649"/>
                </a:cubicBezTo>
                <a:cubicBezTo>
                  <a:pt x="f742" y="f649"/>
                  <a:pt x="f742" y="f649"/>
                  <a:pt x="f742" y="f650"/>
                </a:cubicBezTo>
                <a:cubicBezTo>
                  <a:pt x="f742" y="f650"/>
                  <a:pt x="f742" y="f650"/>
                  <a:pt x="f742" y="f650"/>
                </a:cubicBezTo>
                <a:cubicBezTo>
                  <a:pt x="f742" y="f882"/>
                  <a:pt x="f740" y="f882"/>
                  <a:pt x="f739" y="f882"/>
                </a:cubicBezTo>
                <a:cubicBezTo>
                  <a:pt x="f739" y="f882"/>
                  <a:pt x="f737" y="f650"/>
                  <a:pt x="f737" y="f882"/>
                </a:cubicBezTo>
                <a:cubicBezTo>
                  <a:pt x="f737" y="f882"/>
                  <a:pt x="f737" y="f882"/>
                  <a:pt x="f737" y="f882"/>
                </a:cubicBezTo>
                <a:cubicBezTo>
                  <a:pt x="f736" y="f651"/>
                  <a:pt x="f736" y="f882"/>
                  <a:pt x="f736" y="f882"/>
                </a:cubicBezTo>
                <a:cubicBezTo>
                  <a:pt x="f735" y="f650"/>
                  <a:pt x="f735" y="f882"/>
                  <a:pt x="f734" y="f882"/>
                </a:cubicBezTo>
                <a:cubicBezTo>
                  <a:pt x="f734" y="f882"/>
                  <a:pt x="f734" y="f882"/>
                  <a:pt x="f734" y="f882"/>
                </a:cubicBezTo>
                <a:cubicBezTo>
                  <a:pt x="f329" y="f651"/>
                  <a:pt x="f329" y="f652"/>
                  <a:pt x="f329" y="f652"/>
                </a:cubicBezTo>
                <a:cubicBezTo>
                  <a:pt x="f328" y="f652"/>
                  <a:pt x="f328" y="f651"/>
                  <a:pt x="f328" y="f652"/>
                </a:cubicBezTo>
                <a:cubicBezTo>
                  <a:pt x="f327" y="f652"/>
                  <a:pt x="f327" y="f653"/>
                  <a:pt x="f302" y="f654"/>
                </a:cubicBezTo>
                <a:cubicBezTo>
                  <a:pt x="f302" y="f654"/>
                  <a:pt x="f302" y="f654"/>
                  <a:pt x="f302" y="f654"/>
                </a:cubicBezTo>
                <a:cubicBezTo>
                  <a:pt x="f302" y="f654"/>
                  <a:pt x="f302" y="f654"/>
                  <a:pt x="f302" y="f654"/>
                </a:cubicBezTo>
                <a:cubicBezTo>
                  <a:pt x="f304" y="f654"/>
                  <a:pt x="f304" y="f654"/>
                  <a:pt x="f304" y="f654"/>
                </a:cubicBezTo>
                <a:cubicBezTo>
                  <a:pt x="f305" y="f654"/>
                  <a:pt x="f306" y="f655"/>
                  <a:pt x="f306" y="f656"/>
                </a:cubicBezTo>
                <a:cubicBezTo>
                  <a:pt x="f306" y="f656"/>
                  <a:pt x="f306" y="f656"/>
                  <a:pt x="f308" y="f656"/>
                </a:cubicBezTo>
                <a:cubicBezTo>
                  <a:pt x="f308" y="f656"/>
                  <a:pt x="f308" y="f656"/>
                  <a:pt x="f309" y="f656"/>
                </a:cubicBezTo>
                <a:cubicBezTo>
                  <a:pt x="f311" y="f656"/>
                  <a:pt x="f312" y="f656"/>
                  <a:pt x="f315" y="f656"/>
                </a:cubicBezTo>
                <a:cubicBezTo>
                  <a:pt x="f316" y="f656"/>
                  <a:pt x="f316" y="f656"/>
                  <a:pt x="f318" y="f656"/>
                </a:cubicBezTo>
                <a:cubicBezTo>
                  <a:pt x="f319" y="f656"/>
                  <a:pt x="f320" y="f656"/>
                  <a:pt x="f320" y="f656"/>
                </a:cubicBezTo>
                <a:cubicBezTo>
                  <a:pt x="f322" y="f656"/>
                  <a:pt x="f322" y="f656"/>
                  <a:pt x="f322" y="f655"/>
                </a:cubicBezTo>
                <a:cubicBezTo>
                  <a:pt x="f323" y="f655"/>
                  <a:pt x="f323" y="f655"/>
                  <a:pt x="f323" y="f655"/>
                </a:cubicBezTo>
                <a:cubicBezTo>
                  <a:pt x="f323" y="f655"/>
                  <a:pt x="f324" y="f654"/>
                  <a:pt x="f324" y="f654"/>
                </a:cubicBezTo>
                <a:cubicBezTo>
                  <a:pt x="f323" y="f653"/>
                  <a:pt x="f323" y="f653"/>
                  <a:pt x="f322" y="f653"/>
                </a:cubicBezTo>
                <a:cubicBezTo>
                  <a:pt x="f322" y="f653"/>
                  <a:pt x="f322" y="f653"/>
                  <a:pt x="f320" y="f653"/>
                </a:cubicBezTo>
                <a:cubicBezTo>
                  <a:pt x="f320" y="f653"/>
                  <a:pt x="f320" y="f653"/>
                  <a:pt x="f319" y="f653"/>
                </a:cubicBezTo>
                <a:cubicBezTo>
                  <a:pt x="f319" y="f653"/>
                  <a:pt x="f319" y="f653"/>
                  <a:pt x="f318" y="f653"/>
                </a:cubicBezTo>
                <a:cubicBezTo>
                  <a:pt x="f318" y="f653"/>
                  <a:pt x="f318" y="f653"/>
                  <a:pt x="f316" y="f653"/>
                </a:cubicBezTo>
                <a:cubicBezTo>
                  <a:pt x="f315" y="f653"/>
                  <a:pt x="f316" y="f652"/>
                  <a:pt x="f318" y="f652"/>
                </a:cubicBezTo>
                <a:cubicBezTo>
                  <a:pt x="f318" y="f652"/>
                  <a:pt x="f318" y="f652"/>
                  <a:pt x="f318" y="f651"/>
                </a:cubicBezTo>
                <a:cubicBezTo>
                  <a:pt x="f319" y="f651"/>
                  <a:pt x="f319" y="f651"/>
                  <a:pt x="f319" y="f651"/>
                </a:cubicBezTo>
                <a:cubicBezTo>
                  <a:pt x="f319" y="f651"/>
                  <a:pt x="f319" y="f651"/>
                  <a:pt x="f320" y="f651"/>
                </a:cubicBezTo>
                <a:cubicBezTo>
                  <a:pt x="f320" y="f651"/>
                  <a:pt x="f320" y="f882"/>
                  <a:pt x="f322" y="f650"/>
                </a:cubicBezTo>
                <a:cubicBezTo>
                  <a:pt x="f322" y="f650"/>
                  <a:pt x="f323" y="f882"/>
                  <a:pt x="f323" y="f882"/>
                </a:cubicBezTo>
                <a:cubicBezTo>
                  <a:pt x="f323" y="f882"/>
                  <a:pt x="f323" y="f882"/>
                  <a:pt x="f324" y="f882"/>
                </a:cubicBezTo>
                <a:cubicBezTo>
                  <a:pt x="f324" y="f882"/>
                  <a:pt x="f733" y="f882"/>
                  <a:pt x="f732" y="f882"/>
                </a:cubicBezTo>
                <a:cubicBezTo>
                  <a:pt x="f732" y="f882"/>
                  <a:pt x="f732" y="f882"/>
                  <a:pt x="f732" y="f650"/>
                </a:cubicBezTo>
                <a:cubicBezTo>
                  <a:pt x="f731" y="f650"/>
                  <a:pt x="f731" y="f650"/>
                  <a:pt x="f731" y="f650"/>
                </a:cubicBezTo>
                <a:cubicBezTo>
                  <a:pt x="f731" y="f649"/>
                  <a:pt x="f732" y="f649"/>
                  <a:pt x="f732" y="f649"/>
                </a:cubicBezTo>
                <a:cubicBezTo>
                  <a:pt x="f732" y="f649"/>
                  <a:pt x="f732" y="f649"/>
                  <a:pt x="f731" y="f649"/>
                </a:cubicBezTo>
                <a:cubicBezTo>
                  <a:pt x="f731" y="f649"/>
                  <a:pt x="f731" y="f649"/>
                  <a:pt x="f731" y="f649"/>
                </a:cubicBezTo>
                <a:cubicBezTo>
                  <a:pt x="f731" y="f649"/>
                  <a:pt x="f730" y="f650"/>
                  <a:pt x="f730" y="f650"/>
                </a:cubicBezTo>
                <a:cubicBezTo>
                  <a:pt x="f729" y="f650"/>
                  <a:pt x="f730" y="f649"/>
                  <a:pt x="f730" y="f649"/>
                </a:cubicBezTo>
                <a:cubicBezTo>
                  <a:pt x="f729" y="f649"/>
                  <a:pt x="f728" y="f649"/>
                  <a:pt x="f729" y="f648"/>
                </a:cubicBezTo>
                <a:cubicBezTo>
                  <a:pt x="f729" y="f648"/>
                  <a:pt x="f729" y="f648"/>
                  <a:pt x="f729" y="f648"/>
                </a:cubicBezTo>
                <a:cubicBezTo>
                  <a:pt x="f728" y="f648"/>
                  <a:pt x="f729" y="f649"/>
                  <a:pt x="f729" y="f649"/>
                </a:cubicBezTo>
                <a:cubicBezTo>
                  <a:pt x="f729" y="f649"/>
                  <a:pt x="f729" y="f649"/>
                  <a:pt x="f729" y="f650"/>
                </a:cubicBezTo>
                <a:cubicBezTo>
                  <a:pt x="f729" y="f650"/>
                  <a:pt x="f729" y="f650"/>
                  <a:pt x="f729" y="f650"/>
                </a:cubicBezTo>
                <a:cubicBezTo>
                  <a:pt x="f729" y="f650"/>
                  <a:pt x="f730" y="f882"/>
                  <a:pt x="f729" y="f651"/>
                </a:cubicBezTo>
                <a:cubicBezTo>
                  <a:pt x="f729" y="f651"/>
                  <a:pt x="f728" y="f882"/>
                  <a:pt x="f728" y="f650"/>
                </a:cubicBezTo>
                <a:cubicBezTo>
                  <a:pt x="f728" y="f650"/>
                  <a:pt x="f728" y="f649"/>
                  <a:pt x="f727" y="f649"/>
                </a:cubicBezTo>
                <a:cubicBezTo>
                  <a:pt x="f726" y="f649"/>
                  <a:pt x="f726" y="f649"/>
                  <a:pt x="f725" y="f649"/>
                </a:cubicBezTo>
                <a:cubicBezTo>
                  <a:pt x="f724" y="f649"/>
                  <a:pt x="f724" y="f649"/>
                  <a:pt x="f723" y="f649"/>
                </a:cubicBezTo>
                <a:cubicBezTo>
                  <a:pt x="f723" y="f649"/>
                  <a:pt x="f723" y="f649"/>
                  <a:pt x="f722" y="f649"/>
                </a:cubicBezTo>
                <a:cubicBezTo>
                  <a:pt x="f722" y="f649"/>
                  <a:pt x="f722" y="f649"/>
                  <a:pt x="f722" y="f649"/>
                </a:cubicBezTo>
                <a:cubicBezTo>
                  <a:pt x="f721" y="f649"/>
                  <a:pt x="f721" y="f649"/>
                  <a:pt x="f721" y="f650"/>
                </a:cubicBezTo>
                <a:cubicBezTo>
                  <a:pt x="f721" y="f650"/>
                  <a:pt x="f721" y="f649"/>
                  <a:pt x="f720" y="f649"/>
                </a:cubicBezTo>
                <a:cubicBezTo>
                  <a:pt x="f720" y="f649"/>
                  <a:pt x="f720" y="f648"/>
                  <a:pt x="f720" y="f648"/>
                </a:cubicBezTo>
                <a:cubicBezTo>
                  <a:pt x="f719" y="f648"/>
                  <a:pt x="f719" y="f648"/>
                  <a:pt x="f719" y="f647"/>
                </a:cubicBezTo>
                <a:cubicBezTo>
                  <a:pt x="f718" y="f647"/>
                  <a:pt x="f718" y="f647"/>
                  <a:pt x="f718" y="f646"/>
                </a:cubicBezTo>
                <a:cubicBezTo>
                  <a:pt x="f717" y="f646"/>
                  <a:pt x="f717" y="f646"/>
                  <a:pt x="f717" y="f646"/>
                </a:cubicBezTo>
                <a:cubicBezTo>
                  <a:pt x="f717" y="f646"/>
                  <a:pt x="f716" y="f646"/>
                  <a:pt x="f716" y="f646"/>
                </a:cubicBezTo>
                <a:cubicBezTo>
                  <a:pt x="f716" y="f646"/>
                  <a:pt x="f716" y="f646"/>
                  <a:pt x="f715" y="f645"/>
                </a:cubicBezTo>
                <a:cubicBezTo>
                  <a:pt x="f715" y="f645"/>
                  <a:pt x="f715" y="f645"/>
                  <a:pt x="f715" y="f645"/>
                </a:cubicBezTo>
                <a:cubicBezTo>
                  <a:pt x="f714" y="f645"/>
                  <a:pt x="f714" y="f645"/>
                  <a:pt x="f714" y="f645"/>
                </a:cubicBezTo>
                <a:cubicBezTo>
                  <a:pt x="f713" y="f645"/>
                  <a:pt x="f714" y="f645"/>
                  <a:pt x="f713" y="f645"/>
                </a:cubicBezTo>
                <a:cubicBezTo>
                  <a:pt x="f713" y="f645"/>
                  <a:pt x="f713" y="f645"/>
                  <a:pt x="f713" y="f645"/>
                </a:cubicBezTo>
                <a:cubicBezTo>
                  <a:pt x="f712" y="f645"/>
                  <a:pt x="f712" y="f645"/>
                  <a:pt x="f712" y="f645"/>
                </a:cubicBezTo>
                <a:cubicBezTo>
                  <a:pt x="f711" y="f645"/>
                  <a:pt x="f711" y="f644"/>
                  <a:pt x="f711" y="f644"/>
                </a:cubicBezTo>
                <a:cubicBezTo>
                  <a:pt x="f711" y="f644"/>
                  <a:pt x="f710" y="f644"/>
                  <a:pt x="f710" y="f644"/>
                </a:cubicBezTo>
                <a:cubicBezTo>
                  <a:pt x="f710" y="f644"/>
                  <a:pt x="f710" y="f644"/>
                  <a:pt x="f709" y="f644"/>
                </a:cubicBezTo>
                <a:cubicBezTo>
                  <a:pt x="f709" y="f644"/>
                  <a:pt x="f709" y="f644"/>
                  <a:pt x="f708" y="f644"/>
                </a:cubicBezTo>
                <a:cubicBezTo>
                  <a:pt x="f708" y="f644"/>
                  <a:pt x="f708" y="f644"/>
                  <a:pt x="f707" y="f643"/>
                </a:cubicBezTo>
                <a:cubicBezTo>
                  <a:pt x="f707" y="f643"/>
                  <a:pt x="f706" y="f643"/>
                  <a:pt x="f706" y="f643"/>
                </a:cubicBezTo>
                <a:cubicBezTo>
                  <a:pt x="f705" y="f643"/>
                  <a:pt x="f705" y="f644"/>
                  <a:pt x="f705" y="f644"/>
                </a:cubicBezTo>
                <a:cubicBezTo>
                  <a:pt x="f704" y="f644"/>
                  <a:pt x="f704" y="f644"/>
                  <a:pt x="f875" y="f644"/>
                </a:cubicBezTo>
                <a:cubicBezTo>
                  <a:pt x="f875" y="f644"/>
                  <a:pt x="f703" y="f644"/>
                  <a:pt x="f703" y="f644"/>
                </a:cubicBezTo>
                <a:cubicBezTo>
                  <a:pt x="f876" y="f644"/>
                  <a:pt x="f876" y="f644"/>
                  <a:pt x="f876" y="f644"/>
                </a:cubicBezTo>
                <a:cubicBezTo>
                  <a:pt x="f876" y="f643"/>
                  <a:pt x="f703" y="f644"/>
                  <a:pt x="f876" y="f643"/>
                </a:cubicBezTo>
                <a:cubicBezTo>
                  <a:pt x="f876" y="f643"/>
                  <a:pt x="f877" y="f643"/>
                  <a:pt x="f877" y="f643"/>
                </a:cubicBezTo>
                <a:cubicBezTo>
                  <a:pt x="f877" y="f643"/>
                  <a:pt x="f702" y="f642"/>
                  <a:pt x="f702" y="f641"/>
                </a:cubicBezTo>
                <a:cubicBezTo>
                  <a:pt x="f702" y="f641"/>
                  <a:pt x="f702" y="f640"/>
                  <a:pt x="f702" y="f639"/>
                </a:cubicBezTo>
                <a:cubicBezTo>
                  <a:pt x="f702" y="f639"/>
                  <a:pt x="f878" y="f639"/>
                  <a:pt x="f878" y="f638"/>
                </a:cubicBezTo>
                <a:cubicBezTo>
                  <a:pt x="f878" y="f638"/>
                  <a:pt x="f878" y="f638"/>
                  <a:pt x="f878" y="f637"/>
                </a:cubicBezTo>
                <a:cubicBezTo>
                  <a:pt x="f878" y="f637"/>
                  <a:pt x="f701" y="f637"/>
                  <a:pt x="f701" y="f636"/>
                </a:cubicBezTo>
                <a:cubicBezTo>
                  <a:pt x="f700" y="f636"/>
                  <a:pt x="f699" y="f635"/>
                  <a:pt x="f698" y="f633"/>
                </a:cubicBezTo>
                <a:cubicBezTo>
                  <a:pt x="f697" y="f632"/>
                  <a:pt x="f697" y="f632"/>
                  <a:pt x="f879" y="f632"/>
                </a:cubicBezTo>
                <a:cubicBezTo>
                  <a:pt x="f879" y="f632"/>
                  <a:pt x="f879" y="f632"/>
                  <a:pt x="f696" y="f632"/>
                </a:cubicBezTo>
                <a:cubicBezTo>
                  <a:pt x="f696" y="f633"/>
                  <a:pt x="f696" y="f632"/>
                  <a:pt x="f695" y="f632"/>
                </a:cubicBezTo>
                <a:cubicBezTo>
                  <a:pt x="f695" y="f632"/>
                  <a:pt x="f695" y="f632"/>
                  <a:pt x="f694" y="f632"/>
                </a:cubicBezTo>
                <a:cubicBezTo>
                  <a:pt x="f694" y="f632"/>
                  <a:pt x="f693" y="f632"/>
                  <a:pt x="f693" y="f632"/>
                </a:cubicBezTo>
                <a:cubicBezTo>
                  <a:pt x="f693" y="f632"/>
                  <a:pt x="f693" y="f632"/>
                  <a:pt x="f880" y="f632"/>
                </a:cubicBezTo>
                <a:cubicBezTo>
                  <a:pt x="f880" y="f632"/>
                  <a:pt x="f692" y="f632"/>
                  <a:pt x="f691" y="f632"/>
                </a:cubicBezTo>
                <a:cubicBezTo>
                  <a:pt x="f691" y="f632"/>
                  <a:pt x="f691" y="f632"/>
                  <a:pt x="f690" y="f631"/>
                </a:cubicBezTo>
                <a:cubicBezTo>
                  <a:pt x="f690" y="f631"/>
                  <a:pt x="f690" y="f631"/>
                  <a:pt x="f689" y="f631"/>
                </a:cubicBezTo>
                <a:cubicBezTo>
                  <a:pt x="f689" y="f631"/>
                  <a:pt x="f690" y="f631"/>
                  <a:pt x="f690" y="f630"/>
                </a:cubicBezTo>
                <a:cubicBezTo>
                  <a:pt x="f690" y="f630"/>
                  <a:pt x="f689" y="f630"/>
                  <a:pt x="f689" y="f630"/>
                </a:cubicBezTo>
                <a:cubicBezTo>
                  <a:pt x="f689" y="f630"/>
                  <a:pt x="f688" y="f630"/>
                  <a:pt x="f688" y="f630"/>
                </a:cubicBezTo>
                <a:cubicBezTo>
                  <a:pt x="f688" y="f630"/>
                  <a:pt x="f688" y="f630"/>
                  <a:pt x="f688" y="f630"/>
                </a:cubicBezTo>
                <a:cubicBezTo>
                  <a:pt x="f688" y="f630"/>
                  <a:pt x="f688" y="f630"/>
                  <a:pt x="f688" y="f629"/>
                </a:cubicBezTo>
                <a:cubicBezTo>
                  <a:pt x="f688" y="f629"/>
                  <a:pt x="f688" y="f629"/>
                  <a:pt x="f688" y="f628"/>
                </a:cubicBezTo>
                <a:cubicBezTo>
                  <a:pt x="f689" y="f628"/>
                  <a:pt x="f689" y="f628"/>
                  <a:pt x="f689" y="f627"/>
                </a:cubicBezTo>
                <a:cubicBezTo>
                  <a:pt x="f689" y="f627"/>
                  <a:pt x="f689" y="f627"/>
                  <a:pt x="f690" y="f627"/>
                </a:cubicBezTo>
                <a:cubicBezTo>
                  <a:pt x="f690" y="f627"/>
                  <a:pt x="f690" y="f627"/>
                  <a:pt x="f690" y="f627"/>
                </a:cubicBezTo>
                <a:cubicBezTo>
                  <a:pt x="f691" y="f626"/>
                  <a:pt x="f691" y="f626"/>
                  <a:pt x="f691" y="f626"/>
                </a:cubicBezTo>
                <a:cubicBezTo>
                  <a:pt x="f692" y="f626"/>
                  <a:pt x="f692" y="f626"/>
                  <a:pt x="f880" y="f625"/>
                </a:cubicBezTo>
                <a:cubicBezTo>
                  <a:pt x="f880" y="f625"/>
                  <a:pt x="f693" y="f634"/>
                  <a:pt x="f694" y="f634"/>
                </a:cubicBezTo>
                <a:cubicBezTo>
                  <a:pt x="f694" y="f634"/>
                  <a:pt x="f694" y="f624"/>
                  <a:pt x="f694" y="f624"/>
                </a:cubicBezTo>
                <a:cubicBezTo>
                  <a:pt x="f694" y="f624"/>
                  <a:pt x="f694" y="f624"/>
                  <a:pt x="f695" y="f623"/>
                </a:cubicBezTo>
                <a:cubicBezTo>
                  <a:pt x="f695" y="f623"/>
                  <a:pt x="f695" y="f623"/>
                  <a:pt x="f694" y="f795"/>
                </a:cubicBezTo>
                <a:cubicBezTo>
                  <a:pt x="f694" y="f795"/>
                  <a:pt x="f694" y="f623"/>
                  <a:pt x="f693" y="f623"/>
                </a:cubicBezTo>
                <a:cubicBezTo>
                  <a:pt x="f693" y="f623"/>
                  <a:pt x="f693" y="f623"/>
                  <a:pt x="f693" y="f623"/>
                </a:cubicBezTo>
                <a:cubicBezTo>
                  <a:pt x="f880" y="f623"/>
                  <a:pt x="f692" y="f795"/>
                  <a:pt x="f691" y="f623"/>
                </a:cubicBezTo>
                <a:cubicBezTo>
                  <a:pt x="f691" y="f623"/>
                  <a:pt x="f691" y="f623"/>
                  <a:pt x="f691" y="f623"/>
                </a:cubicBezTo>
                <a:cubicBezTo>
                  <a:pt x="f690" y="f623"/>
                  <a:pt x="f690" y="f623"/>
                  <a:pt x="f690" y="f623"/>
                </a:cubicBezTo>
                <a:cubicBezTo>
                  <a:pt x="f690" y="f623"/>
                  <a:pt x="f690" y="f623"/>
                  <a:pt x="f690" y="f624"/>
                </a:cubicBezTo>
                <a:cubicBezTo>
                  <a:pt x="f689" y="f624"/>
                  <a:pt x="f689" y="f624"/>
                  <a:pt x="f689" y="f624"/>
                </a:cubicBezTo>
                <a:cubicBezTo>
                  <a:pt x="f689" y="f623"/>
                  <a:pt x="f689" y="f623"/>
                  <a:pt x="f689" y="f623"/>
                </a:cubicBezTo>
                <a:cubicBezTo>
                  <a:pt x="f688" y="f623"/>
                  <a:pt x="f688" y="f623"/>
                  <a:pt x="f688" y="f623"/>
                </a:cubicBezTo>
                <a:cubicBezTo>
                  <a:pt x="f688" y="f623"/>
                  <a:pt x="f687" y="f623"/>
                  <a:pt x="f687" y="f623"/>
                </a:cubicBezTo>
                <a:cubicBezTo>
                  <a:pt x="f686" y="f623"/>
                  <a:pt x="f686" y="f623"/>
                  <a:pt x="f686" y="f624"/>
                </a:cubicBezTo>
                <a:cubicBezTo>
                  <a:pt x="f685" y="f624"/>
                  <a:pt x="f684" y="f624"/>
                  <a:pt x="f684" y="f624"/>
                </a:cubicBezTo>
                <a:cubicBezTo>
                  <a:pt x="f682" y="f624"/>
                  <a:pt x="f681" y="f624"/>
                  <a:pt x="f679" y="f634"/>
                </a:cubicBezTo>
                <a:cubicBezTo>
                  <a:pt x="f679" y="f634"/>
                  <a:pt x="f678" y="f634"/>
                  <a:pt x="f677" y="f634"/>
                </a:cubicBezTo>
                <a:cubicBezTo>
                  <a:pt x="f677" y="f624"/>
                  <a:pt x="f676" y="f624"/>
                  <a:pt x="f675" y="f624"/>
                </a:cubicBezTo>
                <a:close/>
                <a:moveTo>
                  <a:pt x="f713" y="f622"/>
                </a:moveTo>
                <a:cubicBezTo>
                  <a:pt x="f713" y="f622"/>
                  <a:pt x="f713" y="f622"/>
                  <a:pt x="f713" y="f622"/>
                </a:cubicBezTo>
                <a:cubicBezTo>
                  <a:pt x="f713" y="f622"/>
                  <a:pt x="f714" y="f622"/>
                  <a:pt x="f714" y="f622"/>
                </a:cubicBezTo>
                <a:cubicBezTo>
                  <a:pt x="f714" y="f794"/>
                  <a:pt x="f713" y="f622"/>
                  <a:pt x="f713" y="f622"/>
                </a:cubicBezTo>
                <a:cubicBezTo>
                  <a:pt x="f713" y="f622"/>
                  <a:pt x="f713" y="f622"/>
                  <a:pt x="f713" y="f622"/>
                </a:cubicBezTo>
                <a:cubicBezTo>
                  <a:pt x="f713" y="f622"/>
                  <a:pt x="f713" y="f622"/>
                  <a:pt x="f712" y="f622"/>
                </a:cubicBezTo>
                <a:cubicBezTo>
                  <a:pt x="f712" y="f622"/>
                  <a:pt x="f712" y="f795"/>
                  <a:pt x="f713" y="f622"/>
                </a:cubicBezTo>
                <a:close/>
                <a:moveTo>
                  <a:pt x="f665" y="f611"/>
                </a:moveTo>
                <a:cubicBezTo>
                  <a:pt x="f666" y="f611"/>
                  <a:pt x="f666" y="f610"/>
                  <a:pt x="f666" y="f610"/>
                </a:cubicBezTo>
                <a:cubicBezTo>
                  <a:pt x="f665" y="f610"/>
                  <a:pt x="f665" y="f610"/>
                  <a:pt x="f665" y="f610"/>
                </a:cubicBezTo>
                <a:cubicBezTo>
                  <a:pt x="f665" y="f611"/>
                  <a:pt x="f663" y="f610"/>
                  <a:pt x="f663" y="f611"/>
                </a:cubicBezTo>
                <a:cubicBezTo>
                  <a:pt x="f663" y="f611"/>
                  <a:pt x="f665" y="f611"/>
                  <a:pt x="f665" y="f611"/>
                </a:cubicBezTo>
                <a:close/>
                <a:moveTo>
                  <a:pt x="f869" y="f609"/>
                </a:moveTo>
                <a:cubicBezTo>
                  <a:pt x="f671" y="f610"/>
                  <a:pt x="f185" y="f609"/>
                  <a:pt x="f671" y="f609"/>
                </a:cubicBezTo>
                <a:cubicBezTo>
                  <a:pt x="f671" y="f609"/>
                  <a:pt x="f869" y="f609"/>
                  <a:pt x="f869" y="f609"/>
                </a:cubicBezTo>
                <a:cubicBezTo>
                  <a:pt x="f869" y="f608"/>
                  <a:pt x="f869" y="f608"/>
                  <a:pt x="f869" y="f608"/>
                </a:cubicBezTo>
                <a:cubicBezTo>
                  <a:pt x="f670" y="f608"/>
                  <a:pt x="f869" y="f609"/>
                  <a:pt x="f869" y="f609"/>
                </a:cubicBezTo>
                <a:close/>
                <a:moveTo>
                  <a:pt x="f665" y="f614"/>
                </a:moveTo>
                <a:cubicBezTo>
                  <a:pt x="f665" y="f614"/>
                  <a:pt x="f665" y="f614"/>
                  <a:pt x="f666" y="f614"/>
                </a:cubicBezTo>
                <a:cubicBezTo>
                  <a:pt x="f666" y="f614"/>
                  <a:pt x="f666" y="f613"/>
                  <a:pt x="f666" y="f613"/>
                </a:cubicBezTo>
                <a:cubicBezTo>
                  <a:pt x="f666" y="f613"/>
                  <a:pt x="f665" y="f614"/>
                  <a:pt x="f665" y="f614"/>
                </a:cubicBezTo>
                <a:cubicBezTo>
                  <a:pt x="f665" y="f613"/>
                  <a:pt x="f665" y="f613"/>
                  <a:pt x="f663" y="f613"/>
                </a:cubicBezTo>
                <a:cubicBezTo>
                  <a:pt x="f663" y="f614"/>
                  <a:pt x="f665" y="f614"/>
                  <a:pt x="f665" y="f614"/>
                </a:cubicBezTo>
                <a:close/>
                <a:moveTo>
                  <a:pt x="f667" y="f609"/>
                </a:moveTo>
                <a:cubicBezTo>
                  <a:pt x="f668" y="f609"/>
                  <a:pt x="f668" y="f609"/>
                  <a:pt x="f668" y="f609"/>
                </a:cubicBezTo>
                <a:cubicBezTo>
                  <a:pt x="f667" y="f609"/>
                  <a:pt x="f667" y="f609"/>
                  <a:pt x="f667" y="f609"/>
                </a:cubicBezTo>
                <a:close/>
                <a:moveTo>
                  <a:pt x="f75" y="f296"/>
                </a:moveTo>
                <a:cubicBezTo>
                  <a:pt x="f75" y="f296"/>
                  <a:pt x="f74" y="f296"/>
                  <a:pt x="f74" y="f296"/>
                </a:cubicBezTo>
                <a:cubicBezTo>
                  <a:pt x="f74" y="f294"/>
                  <a:pt x="f75" y="f296"/>
                  <a:pt x="f75" y="f296"/>
                </a:cubicBezTo>
                <a:cubicBezTo>
                  <a:pt x="f77" y="f296"/>
                  <a:pt x="f77" y="f295"/>
                  <a:pt x="f77" y="f295"/>
                </a:cubicBezTo>
                <a:cubicBezTo>
                  <a:pt x="f75" y="f295"/>
                  <a:pt x="f75" y="f296"/>
                  <a:pt x="f75" y="f296"/>
                </a:cubicBezTo>
                <a:close/>
                <a:moveTo>
                  <a:pt x="f732" y="f645"/>
                </a:moveTo>
                <a:cubicBezTo>
                  <a:pt x="f732" y="f645"/>
                  <a:pt x="f732" y="f644"/>
                  <a:pt x="f732" y="f644"/>
                </a:cubicBezTo>
                <a:cubicBezTo>
                  <a:pt x="f733" y="f644"/>
                  <a:pt x="f733" y="f644"/>
                  <a:pt x="f733" y="f644"/>
                </a:cubicBezTo>
                <a:cubicBezTo>
                  <a:pt x="f324" y="f644"/>
                  <a:pt x="f323" y="f644"/>
                  <a:pt x="f323" y="f643"/>
                </a:cubicBezTo>
                <a:cubicBezTo>
                  <a:pt x="f323" y="f643"/>
                  <a:pt x="f324" y="f643"/>
                  <a:pt x="f733" y="f643"/>
                </a:cubicBezTo>
                <a:cubicBezTo>
                  <a:pt x="f733" y="f644"/>
                  <a:pt x="f733" y="f644"/>
                  <a:pt x="f732" y="f644"/>
                </a:cubicBezTo>
                <a:cubicBezTo>
                  <a:pt x="f732" y="f644"/>
                  <a:pt x="f731" y="f644"/>
                  <a:pt x="f732" y="f645"/>
                </a:cubicBezTo>
                <a:close/>
                <a:moveTo>
                  <a:pt x="f670" y="f600"/>
                </a:moveTo>
                <a:cubicBezTo>
                  <a:pt x="f670" y="f600"/>
                  <a:pt x="f669" y="f600"/>
                  <a:pt x="f669" y="f600"/>
                </a:cubicBezTo>
                <a:cubicBezTo>
                  <a:pt x="f669" y="f600"/>
                  <a:pt x="f668" y="f600"/>
                  <a:pt x="f668" y="f600"/>
                </a:cubicBezTo>
                <a:cubicBezTo>
                  <a:pt x="f668" y="f600"/>
                  <a:pt x="f667" y="f600"/>
                  <a:pt x="f667" y="f601"/>
                </a:cubicBezTo>
                <a:cubicBezTo>
                  <a:pt x="f668" y="f601"/>
                  <a:pt x="f668" y="f601"/>
                  <a:pt x="f668" y="f601"/>
                </a:cubicBezTo>
                <a:cubicBezTo>
                  <a:pt x="f668" y="f601"/>
                  <a:pt x="f668" y="f601"/>
                  <a:pt x="f668" y="f601"/>
                </a:cubicBezTo>
                <a:cubicBezTo>
                  <a:pt x="f669" y="f601"/>
                  <a:pt x="f669" y="f601"/>
                  <a:pt x="f669" y="f601"/>
                </a:cubicBezTo>
                <a:cubicBezTo>
                  <a:pt x="f669" y="f601"/>
                  <a:pt x="f670" y="f601"/>
                  <a:pt x="f670" y="f601"/>
                </a:cubicBezTo>
                <a:cubicBezTo>
                  <a:pt x="f869" y="f601"/>
                  <a:pt x="f869" y="f600"/>
                  <a:pt x="f670" y="f600"/>
                </a:cubicBezTo>
                <a:cubicBezTo>
                  <a:pt x="f670" y="f600"/>
                  <a:pt x="f670" y="f600"/>
                  <a:pt x="f670" y="f600"/>
                </a:cubicBezTo>
                <a:close/>
                <a:moveTo>
                  <a:pt x="f668" y="f13"/>
                </a:moveTo>
                <a:cubicBezTo>
                  <a:pt x="f667" y="f14"/>
                  <a:pt x="f667" y="f14"/>
                  <a:pt x="f668" y="f24"/>
                </a:cubicBezTo>
                <a:cubicBezTo>
                  <a:pt x="f668" y="f24"/>
                  <a:pt x="f669" y="f14"/>
                  <a:pt x="f669" y="f14"/>
                </a:cubicBezTo>
                <a:cubicBezTo>
                  <a:pt x="f670" y="f13"/>
                  <a:pt x="f670" y="f9"/>
                  <a:pt x="f669" y="f9"/>
                </a:cubicBezTo>
                <a:cubicBezTo>
                  <a:pt x="f669" y="f9"/>
                  <a:pt x="f668" y="f9"/>
                  <a:pt x="f668" y="f13"/>
                </a:cubicBezTo>
                <a:close/>
                <a:moveTo>
                  <a:pt x="f56" y="f523"/>
                </a:moveTo>
                <a:cubicBezTo>
                  <a:pt x="f55" y="f522"/>
                  <a:pt x="f55" y="f522"/>
                  <a:pt x="f53" y="f523"/>
                </a:cubicBezTo>
                <a:cubicBezTo>
                  <a:pt x="f53" y="f523"/>
                  <a:pt x="f53" y="f523"/>
                  <a:pt x="f53" y="f524"/>
                </a:cubicBezTo>
                <a:cubicBezTo>
                  <a:pt x="f55" y="f524"/>
                  <a:pt x="f57" y="f523"/>
                  <a:pt x="f56" y="f523"/>
                </a:cubicBezTo>
                <a:close/>
                <a:moveTo>
                  <a:pt x="f80" y="f602"/>
                </a:moveTo>
                <a:cubicBezTo>
                  <a:pt x="f182" y="f604"/>
                  <a:pt x="f182" y="f602"/>
                  <a:pt x="f78" y="f602"/>
                </a:cubicBezTo>
                <a:cubicBezTo>
                  <a:pt x="f78" y="f602"/>
                  <a:pt x="f77" y="f602"/>
                  <a:pt x="f77" y="f602"/>
                </a:cubicBezTo>
                <a:cubicBezTo>
                  <a:pt x="f77" y="f602"/>
                  <a:pt x="f77" y="f604"/>
                  <a:pt x="f77" y="f604"/>
                </a:cubicBezTo>
                <a:cubicBezTo>
                  <a:pt x="f75" y="f604"/>
                  <a:pt x="f74" y="f604"/>
                  <a:pt x="f74" y="f604"/>
                </a:cubicBezTo>
                <a:cubicBezTo>
                  <a:pt x="f74" y="f604"/>
                  <a:pt x="f73" y="f602"/>
                  <a:pt x="f73" y="f604"/>
                </a:cubicBezTo>
                <a:cubicBezTo>
                  <a:pt x="f73" y="f604"/>
                  <a:pt x="f71" y="f604"/>
                  <a:pt x="f71" y="f604"/>
                </a:cubicBezTo>
                <a:cubicBezTo>
                  <a:pt x="f71" y="f604"/>
                  <a:pt x="f69" y="f602"/>
                  <a:pt x="f69" y="f602"/>
                </a:cubicBezTo>
                <a:cubicBezTo>
                  <a:pt x="f69" y="f604"/>
                  <a:pt x="f69" y="f604"/>
                  <a:pt x="f67" y="f604"/>
                </a:cubicBezTo>
                <a:cubicBezTo>
                  <a:pt x="f67" y="f604"/>
                  <a:pt x="f65" y="f604"/>
                  <a:pt x="f65" y="f602"/>
                </a:cubicBezTo>
                <a:cubicBezTo>
                  <a:pt x="f64" y="f602"/>
                  <a:pt x="f64" y="f604"/>
                  <a:pt x="f63" y="f604"/>
                </a:cubicBezTo>
                <a:cubicBezTo>
                  <a:pt x="f63" y="f604"/>
                  <a:pt x="f61" y="f604"/>
                  <a:pt x="f61" y="f604"/>
                </a:cubicBezTo>
                <a:cubicBezTo>
                  <a:pt x="f61" y="f604"/>
                  <a:pt x="f61" y="f604"/>
                  <a:pt x="f61" y="f604"/>
                </a:cubicBezTo>
                <a:cubicBezTo>
                  <a:pt x="f60" y="f604"/>
                  <a:pt x="f60" y="f604"/>
                  <a:pt x="f60" y="f604"/>
                </a:cubicBezTo>
                <a:cubicBezTo>
                  <a:pt x="f60" y="f604"/>
                  <a:pt x="f183" y="f605"/>
                  <a:pt x="f183" y="f606"/>
                </a:cubicBezTo>
                <a:cubicBezTo>
                  <a:pt x="f183" y="f606"/>
                  <a:pt x="f59" y="f606"/>
                  <a:pt x="f59" y="f607"/>
                </a:cubicBezTo>
                <a:cubicBezTo>
                  <a:pt x="f184" y="f607"/>
                  <a:pt x="f184" y="f607"/>
                  <a:pt x="f184" y="f608"/>
                </a:cubicBezTo>
                <a:cubicBezTo>
                  <a:pt x="f184" y="f608"/>
                  <a:pt x="f59" y="f608"/>
                  <a:pt x="f59" y="f608"/>
                </a:cubicBezTo>
                <a:cubicBezTo>
                  <a:pt x="f184" y="f608"/>
                  <a:pt x="f184" y="f608"/>
                  <a:pt x="f184" y="f609"/>
                </a:cubicBezTo>
                <a:cubicBezTo>
                  <a:pt x="f184" y="f609"/>
                  <a:pt x="f184" y="f609"/>
                  <a:pt x="f59" y="f609"/>
                </a:cubicBezTo>
                <a:cubicBezTo>
                  <a:pt x="f59" y="f609"/>
                  <a:pt x="f59" y="f608"/>
                  <a:pt x="f59" y="f608"/>
                </a:cubicBezTo>
                <a:cubicBezTo>
                  <a:pt x="f59" y="f609"/>
                  <a:pt x="f59" y="f609"/>
                  <a:pt x="f59" y="f609"/>
                </a:cubicBezTo>
                <a:cubicBezTo>
                  <a:pt x="f183" y="f609"/>
                  <a:pt x="f183" y="f609"/>
                  <a:pt x="f183" y="f609"/>
                </a:cubicBezTo>
                <a:cubicBezTo>
                  <a:pt x="f60" y="f609"/>
                  <a:pt x="f60" y="f610"/>
                  <a:pt x="f61" y="f610"/>
                </a:cubicBezTo>
                <a:cubicBezTo>
                  <a:pt x="f61" y="f610"/>
                  <a:pt x="f63" y="f610"/>
                  <a:pt x="f64" y="f610"/>
                </a:cubicBezTo>
                <a:cubicBezTo>
                  <a:pt x="f64" y="f609"/>
                  <a:pt x="f65" y="f610"/>
                  <a:pt x="f67" y="f610"/>
                </a:cubicBezTo>
                <a:cubicBezTo>
                  <a:pt x="f67" y="f610"/>
                  <a:pt x="f67" y="f610"/>
                  <a:pt x="f69" y="f610"/>
                </a:cubicBezTo>
                <a:cubicBezTo>
                  <a:pt x="f69" y="f610"/>
                  <a:pt x="f69" y="f610"/>
                  <a:pt x="f71" y="f610"/>
                </a:cubicBezTo>
                <a:cubicBezTo>
                  <a:pt x="f71" y="f610"/>
                  <a:pt x="f73" y="f610"/>
                  <a:pt x="f74" y="f610"/>
                </a:cubicBezTo>
                <a:cubicBezTo>
                  <a:pt x="f74" y="f610"/>
                  <a:pt x="f74" y="f610"/>
                  <a:pt x="f75" y="f610"/>
                </a:cubicBezTo>
                <a:cubicBezTo>
                  <a:pt x="f75" y="f610"/>
                  <a:pt x="f75" y="f610"/>
                  <a:pt x="f75" y="f610"/>
                </a:cubicBezTo>
                <a:cubicBezTo>
                  <a:pt x="f77" y="f610"/>
                  <a:pt x="f78" y="f610"/>
                  <a:pt x="f78" y="f610"/>
                </a:cubicBezTo>
                <a:cubicBezTo>
                  <a:pt x="f182" y="f610"/>
                  <a:pt x="f80" y="f610"/>
                  <a:pt x="f80" y="f610"/>
                </a:cubicBezTo>
                <a:cubicBezTo>
                  <a:pt x="f82" y="f609"/>
                  <a:pt x="f82" y="f609"/>
                  <a:pt x="f82" y="f609"/>
                </a:cubicBezTo>
                <a:cubicBezTo>
                  <a:pt x="f82" y="f609"/>
                  <a:pt x="f82" y="f609"/>
                  <a:pt x="f84" y="f608"/>
                </a:cubicBezTo>
                <a:cubicBezTo>
                  <a:pt x="f84" y="f608"/>
                  <a:pt x="f82" y="f607"/>
                  <a:pt x="f82" y="f607"/>
                </a:cubicBezTo>
                <a:cubicBezTo>
                  <a:pt x="f80" y="f606"/>
                  <a:pt x="f82" y="f606"/>
                  <a:pt x="f82" y="f605"/>
                </a:cubicBezTo>
                <a:cubicBezTo>
                  <a:pt x="f82" y="f605"/>
                  <a:pt x="f82" y="f605"/>
                  <a:pt x="f82" y="f604"/>
                </a:cubicBezTo>
                <a:cubicBezTo>
                  <a:pt x="f82" y="f604"/>
                  <a:pt x="f82" y="f604"/>
                  <a:pt x="f82" y="f604"/>
                </a:cubicBezTo>
                <a:cubicBezTo>
                  <a:pt x="f84" y="f602"/>
                  <a:pt x="f80" y="f602"/>
                  <a:pt x="f80" y="f602"/>
                </a:cubicBezTo>
                <a:close/>
                <a:moveTo>
                  <a:pt x="f57" y="f606"/>
                </a:moveTo>
                <a:cubicBezTo>
                  <a:pt x="f57" y="f607"/>
                  <a:pt x="f184" y="f606"/>
                  <a:pt x="f184" y="f605"/>
                </a:cubicBezTo>
                <a:cubicBezTo>
                  <a:pt x="f58" y="f605"/>
                  <a:pt x="f58" y="f605"/>
                  <a:pt x="f58" y="f606"/>
                </a:cubicBezTo>
                <a:cubicBezTo>
                  <a:pt x="f57" y="f606"/>
                  <a:pt x="f57" y="f606"/>
                  <a:pt x="f57" y="f606"/>
                </a:cubicBezTo>
                <a:cubicBezTo>
                  <a:pt x="f56" y="f606"/>
                  <a:pt x="f56" y="f606"/>
                  <a:pt x="f56" y="f606"/>
                </a:cubicBezTo>
                <a:cubicBezTo>
                  <a:pt x="f56" y="f606"/>
                  <a:pt x="f56" y="f606"/>
                  <a:pt x="f56" y="f606"/>
                </a:cubicBezTo>
                <a:cubicBezTo>
                  <a:pt x="f56" y="f606"/>
                  <a:pt x="f56" y="f606"/>
                  <a:pt x="f56" y="f606"/>
                </a:cubicBezTo>
                <a:cubicBezTo>
                  <a:pt x="f56" y="f606"/>
                  <a:pt x="f57" y="f606"/>
                  <a:pt x="f57" y="f606"/>
                </a:cubicBezTo>
                <a:close/>
                <a:moveTo>
                  <a:pt x="f56" y="f609"/>
                </a:moveTo>
                <a:cubicBezTo>
                  <a:pt x="f56" y="f609"/>
                  <a:pt x="f56" y="f608"/>
                  <a:pt x="f56" y="f608"/>
                </a:cubicBezTo>
                <a:cubicBezTo>
                  <a:pt x="f55" y="f608"/>
                  <a:pt x="f55" y="f609"/>
                  <a:pt x="f56" y="f609"/>
                </a:cubicBezTo>
                <a:close/>
                <a:moveTo>
                  <a:pt x="f667" y="f611"/>
                </a:moveTo>
                <a:cubicBezTo>
                  <a:pt x="f667" y="f611"/>
                  <a:pt x="f667" y="f610"/>
                  <a:pt x="f667" y="f610"/>
                </a:cubicBezTo>
                <a:cubicBezTo>
                  <a:pt x="f667" y="f610"/>
                  <a:pt x="f668" y="f610"/>
                  <a:pt x="f668" y="f610"/>
                </a:cubicBezTo>
                <a:cubicBezTo>
                  <a:pt x="f668" y="f610"/>
                  <a:pt x="f668" y="f610"/>
                  <a:pt x="f669" y="f610"/>
                </a:cubicBezTo>
                <a:cubicBezTo>
                  <a:pt x="f669" y="f609"/>
                  <a:pt x="f670" y="f609"/>
                  <a:pt x="f670" y="f609"/>
                </a:cubicBezTo>
                <a:cubicBezTo>
                  <a:pt x="f670" y="f609"/>
                  <a:pt x="f670" y="f608"/>
                  <a:pt x="f669" y="f608"/>
                </a:cubicBezTo>
                <a:cubicBezTo>
                  <a:pt x="f669" y="f609"/>
                  <a:pt x="f669" y="f609"/>
                  <a:pt x="f668" y="f609"/>
                </a:cubicBezTo>
                <a:cubicBezTo>
                  <a:pt x="f668" y="f609"/>
                  <a:pt x="f668" y="f610"/>
                  <a:pt x="f668" y="f610"/>
                </a:cubicBezTo>
                <a:cubicBezTo>
                  <a:pt x="f667" y="f610"/>
                  <a:pt x="f667" y="f610"/>
                  <a:pt x="f667" y="f610"/>
                </a:cubicBezTo>
                <a:cubicBezTo>
                  <a:pt x="f667" y="f610"/>
                  <a:pt x="f667" y="f611"/>
                  <a:pt x="f667" y="f611"/>
                </a:cubicBezTo>
                <a:close/>
                <a:moveTo>
                  <a:pt x="f720" y="f65"/>
                </a:moveTo>
                <a:cubicBezTo>
                  <a:pt x="f721" y="f65"/>
                  <a:pt x="f722" y="f63"/>
                  <a:pt x="f722" y="f63"/>
                </a:cubicBezTo>
                <a:cubicBezTo>
                  <a:pt x="f722" y="f63"/>
                  <a:pt x="f721" y="f63"/>
                  <a:pt x="f721" y="f63"/>
                </a:cubicBezTo>
                <a:cubicBezTo>
                  <a:pt x="f721" y="f64"/>
                  <a:pt x="f720" y="f64"/>
                  <a:pt x="f720" y="f65"/>
                </a:cubicBezTo>
                <a:close/>
                <a:moveTo>
                  <a:pt x="f722" y="f661"/>
                </a:moveTo>
                <a:cubicBezTo>
                  <a:pt x="f722" y="f661"/>
                  <a:pt x="f722" y="f661"/>
                  <a:pt x="f722" y="f661"/>
                </a:cubicBezTo>
                <a:cubicBezTo>
                  <a:pt x="f721" y="f661"/>
                  <a:pt x="f721" y="f661"/>
                  <a:pt x="f721" y="f660"/>
                </a:cubicBezTo>
                <a:cubicBezTo>
                  <a:pt x="f721" y="f660"/>
                  <a:pt x="f721" y="f661"/>
                  <a:pt x="f721" y="f661"/>
                </a:cubicBezTo>
                <a:cubicBezTo>
                  <a:pt x="f721" y="f661"/>
                  <a:pt x="f721" y="f661"/>
                  <a:pt x="f721" y="f661"/>
                </a:cubicBezTo>
                <a:cubicBezTo>
                  <a:pt x="f722" y="f661"/>
                  <a:pt x="f722" y="f661"/>
                  <a:pt x="f722" y="f661"/>
                </a:cubicBezTo>
                <a:close/>
                <a:moveTo>
                  <a:pt x="f726" y="f60"/>
                </a:moveTo>
                <a:cubicBezTo>
                  <a:pt x="f726" y="f183"/>
                  <a:pt x="f727" y="f183"/>
                  <a:pt x="f727" y="f183"/>
                </a:cubicBezTo>
                <a:cubicBezTo>
                  <a:pt x="f727" y="f183"/>
                  <a:pt x="f728" y="f183"/>
                  <a:pt x="f728" y="f183"/>
                </a:cubicBezTo>
                <a:cubicBezTo>
                  <a:pt x="f728" y="f59"/>
                  <a:pt x="f726" y="f183"/>
                  <a:pt x="f726" y="f60"/>
                </a:cubicBezTo>
                <a:close/>
                <a:moveTo>
                  <a:pt x="f37" y="f38"/>
                </a:moveTo>
                <a:cubicBezTo>
                  <a:pt x="f37" y="f38"/>
                  <a:pt x="f37" y="f38"/>
                  <a:pt x="f37" y="f38"/>
                </a:cubicBezTo>
                <a:cubicBezTo>
                  <a:pt x="f37" y="f38"/>
                  <a:pt x="f37" y="f39"/>
                  <a:pt x="f37" y="f39"/>
                </a:cubicBezTo>
                <a:cubicBezTo>
                  <a:pt x="f37" y="f39"/>
                  <a:pt x="f33" y="f39"/>
                  <a:pt x="f33" y="f39"/>
                </a:cubicBezTo>
                <a:cubicBezTo>
                  <a:pt x="f33" y="f42"/>
                  <a:pt x="f33" y="f42"/>
                  <a:pt x="f33" y="f42"/>
                </a:cubicBezTo>
                <a:cubicBezTo>
                  <a:pt x="f37" y="f42"/>
                  <a:pt x="f37" y="f39"/>
                  <a:pt x="f37" y="f39"/>
                </a:cubicBezTo>
                <a:cubicBezTo>
                  <a:pt x="f37" y="f39"/>
                  <a:pt x="f37" y="f38"/>
                  <a:pt x="f37" y="f38"/>
                </a:cubicBezTo>
                <a:close/>
                <a:moveTo>
                  <a:pt x="f723" y="f61"/>
                </a:moveTo>
                <a:cubicBezTo>
                  <a:pt x="f723" y="f61"/>
                  <a:pt x="f725" y="f60"/>
                  <a:pt x="f725" y="f60"/>
                </a:cubicBezTo>
                <a:cubicBezTo>
                  <a:pt x="f724" y="f60"/>
                  <a:pt x="f724" y="f60"/>
                  <a:pt x="f724" y="f61"/>
                </a:cubicBezTo>
                <a:cubicBezTo>
                  <a:pt x="f724" y="f61"/>
                  <a:pt x="f723" y="f61"/>
                  <a:pt x="f723" y="f61"/>
                </a:cubicBezTo>
                <a:close/>
                <a:moveTo>
                  <a:pt x="f729" y="f59"/>
                </a:moveTo>
                <a:cubicBezTo>
                  <a:pt x="f730" y="f59"/>
                  <a:pt x="f730" y="f59"/>
                  <a:pt x="f730" y="f59"/>
                </a:cubicBezTo>
                <a:cubicBezTo>
                  <a:pt x="f730" y="f183"/>
                  <a:pt x="f731" y="f59"/>
                  <a:pt x="f730" y="f59"/>
                </a:cubicBezTo>
                <a:cubicBezTo>
                  <a:pt x="f730" y="f59"/>
                  <a:pt x="f729" y="f59"/>
                  <a:pt x="f729" y="f59"/>
                </a:cubicBezTo>
                <a:close/>
                <a:moveTo>
                  <a:pt x="f706" y="f654"/>
                </a:moveTo>
                <a:cubicBezTo>
                  <a:pt x="f706" y="f654"/>
                  <a:pt x="f705" y="f654"/>
                  <a:pt x="f705" y="f654"/>
                </a:cubicBezTo>
                <a:cubicBezTo>
                  <a:pt x="f705" y="f654"/>
                  <a:pt x="f706" y="f655"/>
                  <a:pt x="f706" y="f655"/>
                </a:cubicBezTo>
                <a:cubicBezTo>
                  <a:pt x="f706" y="f656"/>
                  <a:pt x="f706" y="f656"/>
                  <a:pt x="f706" y="f655"/>
                </a:cubicBezTo>
                <a:cubicBezTo>
                  <a:pt x="f706" y="f655"/>
                  <a:pt x="f706" y="f655"/>
                  <a:pt x="f706" y="f655"/>
                </a:cubicBezTo>
                <a:cubicBezTo>
                  <a:pt x="f706" y="f655"/>
                  <a:pt x="f707" y="f655"/>
                  <a:pt x="f707" y="f655"/>
                </a:cubicBezTo>
                <a:cubicBezTo>
                  <a:pt x="f707" y="f655"/>
                  <a:pt x="f707" y="f655"/>
                  <a:pt x="f707" y="f655"/>
                </a:cubicBezTo>
                <a:cubicBezTo>
                  <a:pt x="f706" y="f654"/>
                  <a:pt x="f706" y="f655"/>
                  <a:pt x="f706" y="f655"/>
                </a:cubicBezTo>
                <a:cubicBezTo>
                  <a:pt x="f706" y="f654"/>
                  <a:pt x="f706" y="f654"/>
                  <a:pt x="f706" y="f654"/>
                </a:cubicBezTo>
                <a:close/>
                <a:moveTo>
                  <a:pt x="f719" y="f69"/>
                </a:moveTo>
                <a:cubicBezTo>
                  <a:pt x="f719" y="f69"/>
                  <a:pt x="f720" y="f67"/>
                  <a:pt x="f720" y="f67"/>
                </a:cubicBezTo>
                <a:cubicBezTo>
                  <a:pt x="f720" y="f65"/>
                  <a:pt x="f719" y="f67"/>
                  <a:pt x="f719" y="f67"/>
                </a:cubicBezTo>
                <a:cubicBezTo>
                  <a:pt x="f719" y="f67"/>
                  <a:pt x="f718" y="f69"/>
                  <a:pt x="f718" y="f69"/>
                </a:cubicBezTo>
                <a:cubicBezTo>
                  <a:pt x="f718" y="f71"/>
                  <a:pt x="f719" y="f69"/>
                  <a:pt x="f719" y="f69"/>
                </a:cubicBezTo>
                <a:close/>
                <a:moveTo>
                  <a:pt x="f717" y="f664"/>
                </a:moveTo>
                <a:cubicBezTo>
                  <a:pt x="f717" y="f664"/>
                  <a:pt x="f716" y="f664"/>
                  <a:pt x="f716" y="f664"/>
                </a:cubicBezTo>
                <a:cubicBezTo>
                  <a:pt x="f716" y="f664"/>
                  <a:pt x="f716" y="f664"/>
                  <a:pt x="f716" y="f664"/>
                </a:cubicBezTo>
                <a:cubicBezTo>
                  <a:pt x="f716" y="f664"/>
                  <a:pt x="f717" y="f664"/>
                  <a:pt x="f717" y="f664"/>
                </a:cubicBezTo>
                <a:cubicBezTo>
                  <a:pt x="f717" y="f664"/>
                  <a:pt x="f717" y="f664"/>
                  <a:pt x="f717" y="f664"/>
                </a:cubicBezTo>
                <a:close/>
                <a:moveTo>
                  <a:pt x="f714" y="f664"/>
                </a:moveTo>
                <a:cubicBezTo>
                  <a:pt x="f714" y="f659"/>
                  <a:pt x="f714" y="f659"/>
                  <a:pt x="f714" y="f659"/>
                </a:cubicBezTo>
                <a:cubicBezTo>
                  <a:pt x="f713" y="f659"/>
                  <a:pt x="f713" y="f658"/>
                  <a:pt x="f713" y="f658"/>
                </a:cubicBezTo>
                <a:cubicBezTo>
                  <a:pt x="f712" y="f658"/>
                  <a:pt x="f713" y="f659"/>
                  <a:pt x="f713" y="f659"/>
                </a:cubicBezTo>
                <a:cubicBezTo>
                  <a:pt x="f714" y="f659"/>
                  <a:pt x="f714" y="f664"/>
                  <a:pt x="f714" y="f664"/>
                </a:cubicBezTo>
                <a:close/>
                <a:moveTo>
                  <a:pt x="f710" y="f657"/>
                </a:moveTo>
                <a:cubicBezTo>
                  <a:pt x="f710" y="f657"/>
                  <a:pt x="f710" y="f656"/>
                  <a:pt x="f710" y="f656"/>
                </a:cubicBezTo>
                <a:cubicBezTo>
                  <a:pt x="f710" y="f656"/>
                  <a:pt x="f709" y="f656"/>
                  <a:pt x="f709" y="f656"/>
                </a:cubicBezTo>
                <a:cubicBezTo>
                  <a:pt x="f709" y="f656"/>
                  <a:pt x="f709" y="f656"/>
                  <a:pt x="f709" y="f655"/>
                </a:cubicBezTo>
                <a:cubicBezTo>
                  <a:pt x="f708" y="f655"/>
                  <a:pt x="f708" y="f656"/>
                  <a:pt x="f708" y="f656"/>
                </a:cubicBezTo>
                <a:cubicBezTo>
                  <a:pt x="f709" y="f656"/>
                  <a:pt x="f709" y="f656"/>
                  <a:pt x="f710" y="f656"/>
                </a:cubicBezTo>
                <a:cubicBezTo>
                  <a:pt x="f710" y="f657"/>
                  <a:pt x="f710" y="f657"/>
                  <a:pt x="f710" y="f657"/>
                </a:cubicBezTo>
                <a:close/>
                <a:moveTo>
                  <a:pt x="f313" y="f654"/>
                </a:moveTo>
                <a:cubicBezTo>
                  <a:pt x="f312" y="f654"/>
                  <a:pt x="f312" y="f653"/>
                  <a:pt x="f312" y="f653"/>
                </a:cubicBezTo>
                <a:cubicBezTo>
                  <a:pt x="f313" y="f653"/>
                  <a:pt x="f313" y="f654"/>
                  <a:pt x="f313" y="f654"/>
                </a:cubicBezTo>
                <a:close/>
                <a:moveTo>
                  <a:pt x="f328" y="f646"/>
                </a:moveTo>
                <a:cubicBezTo>
                  <a:pt x="f328" y="f646"/>
                  <a:pt x="f328" y="f646"/>
                  <a:pt x="f328" y="f646"/>
                </a:cubicBezTo>
                <a:cubicBezTo>
                  <a:pt x="f328" y="f646"/>
                  <a:pt x="f328" y="f646"/>
                  <a:pt x="f328" y="f646"/>
                </a:cubicBezTo>
                <a:close/>
                <a:moveTo>
                  <a:pt x="f733" y="f184"/>
                </a:moveTo>
                <a:cubicBezTo>
                  <a:pt x="f733" y="f184"/>
                  <a:pt x="f732" y="f184"/>
                  <a:pt x="f732" y="f59"/>
                </a:cubicBezTo>
                <a:cubicBezTo>
                  <a:pt x="f733" y="f59"/>
                  <a:pt x="f733" y="f59"/>
                  <a:pt x="f733" y="f59"/>
                </a:cubicBezTo>
                <a:cubicBezTo>
                  <a:pt x="f324" y="f59"/>
                  <a:pt x="f323" y="f184"/>
                  <a:pt x="f323" y="f184"/>
                </a:cubicBezTo>
                <a:cubicBezTo>
                  <a:pt x="f324" y="f184"/>
                  <a:pt x="f324" y="f184"/>
                  <a:pt x="f733" y="f184"/>
                </a:cubicBezTo>
                <a:close/>
                <a:moveTo>
                  <a:pt x="f735" y="f648"/>
                </a:moveTo>
                <a:cubicBezTo>
                  <a:pt x="f735" y="f648"/>
                  <a:pt x="f734" y="f648"/>
                  <a:pt x="f734" y="f648"/>
                </a:cubicBezTo>
                <a:cubicBezTo>
                  <a:pt x="f734" y="f648"/>
                  <a:pt x="f734" y="f648"/>
                  <a:pt x="f734" y="f648"/>
                </a:cubicBezTo>
                <a:cubicBezTo>
                  <a:pt x="f734" y="f648"/>
                  <a:pt x="f735" y="f648"/>
                  <a:pt x="f735" y="f648"/>
                </a:cubicBezTo>
                <a:close/>
                <a:moveTo>
                  <a:pt x="f318" y="f644"/>
                </a:moveTo>
                <a:cubicBezTo>
                  <a:pt x="f318" y="f644"/>
                  <a:pt x="f316" y="f643"/>
                  <a:pt x="f316" y="f643"/>
                </a:cubicBezTo>
                <a:cubicBezTo>
                  <a:pt x="f318" y="f643"/>
                  <a:pt x="f318" y="f643"/>
                  <a:pt x="f319" y="f644"/>
                </a:cubicBezTo>
                <a:cubicBezTo>
                  <a:pt x="f319" y="f644"/>
                  <a:pt x="f322" y="f644"/>
                  <a:pt x="f320" y="f644"/>
                </a:cubicBezTo>
                <a:cubicBezTo>
                  <a:pt x="f320" y="f644"/>
                  <a:pt x="f320" y="f644"/>
                  <a:pt x="f320" y="f644"/>
                </a:cubicBezTo>
                <a:cubicBezTo>
                  <a:pt x="f319" y="f644"/>
                  <a:pt x="f319" y="f644"/>
                  <a:pt x="f318" y="f644"/>
                </a:cubicBezTo>
                <a:close/>
                <a:moveTo>
                  <a:pt x="f312" y="f643"/>
                </a:moveTo>
                <a:cubicBezTo>
                  <a:pt x="f311" y="f643"/>
                  <a:pt x="f311" y="f643"/>
                  <a:pt x="f312" y="f643"/>
                </a:cubicBezTo>
                <a:cubicBezTo>
                  <a:pt x="f312" y="f643"/>
                  <a:pt x="f312" y="f643"/>
                  <a:pt x="f312" y="f643"/>
                </a:cubicBezTo>
                <a:cubicBezTo>
                  <a:pt x="f313" y="f643"/>
                  <a:pt x="f313" y="f643"/>
                  <a:pt x="f313" y="f643"/>
                </a:cubicBezTo>
                <a:cubicBezTo>
                  <a:pt x="f313" y="f643"/>
                  <a:pt x="f313" y="f643"/>
                  <a:pt x="f315" y="f643"/>
                </a:cubicBezTo>
                <a:cubicBezTo>
                  <a:pt x="f315" y="f644"/>
                  <a:pt x="f313" y="f643"/>
                  <a:pt x="f312" y="f643"/>
                </a:cubicBezTo>
                <a:cubicBezTo>
                  <a:pt x="f312" y="f643"/>
                  <a:pt x="f312" y="f644"/>
                  <a:pt x="f312" y="f643"/>
                </a:cubicBezTo>
                <a:close/>
                <a:moveTo>
                  <a:pt x="f309" y="f645"/>
                </a:moveTo>
                <a:cubicBezTo>
                  <a:pt x="f309" y="f646"/>
                  <a:pt x="f309" y="f645"/>
                  <a:pt x="f309" y="f646"/>
                </a:cubicBezTo>
                <a:cubicBezTo>
                  <a:pt x="f308" y="f646"/>
                  <a:pt x="f308" y="f646"/>
                  <a:pt x="f308" y="f646"/>
                </a:cubicBezTo>
                <a:cubicBezTo>
                  <a:pt x="f308" y="f647"/>
                  <a:pt x="f308" y="f647"/>
                  <a:pt x="f308" y="f647"/>
                </a:cubicBezTo>
                <a:cubicBezTo>
                  <a:pt x="f306" y="f647"/>
                  <a:pt x="f306" y="f647"/>
                  <a:pt x="f306" y="f648"/>
                </a:cubicBezTo>
                <a:cubicBezTo>
                  <a:pt x="f305" y="f648"/>
                  <a:pt x="f304" y="f648"/>
                  <a:pt x="f304" y="f648"/>
                </a:cubicBezTo>
                <a:cubicBezTo>
                  <a:pt x="f302" y="f648"/>
                  <a:pt x="f302" y="f647"/>
                  <a:pt x="f302" y="f647"/>
                </a:cubicBezTo>
                <a:cubicBezTo>
                  <a:pt x="f302" y="f647"/>
                  <a:pt x="f302" y="f647"/>
                  <a:pt x="f327" y="f646"/>
                </a:cubicBezTo>
                <a:cubicBezTo>
                  <a:pt x="f327" y="f646"/>
                  <a:pt x="f327" y="f646"/>
                  <a:pt x="f302" y="f645"/>
                </a:cubicBezTo>
                <a:cubicBezTo>
                  <a:pt x="f302" y="f645"/>
                  <a:pt x="f302" y="f645"/>
                  <a:pt x="f302" y="f645"/>
                </a:cubicBezTo>
                <a:cubicBezTo>
                  <a:pt x="f302" y="f644"/>
                  <a:pt x="f302" y="f644"/>
                  <a:pt x="f302" y="f644"/>
                </a:cubicBezTo>
                <a:cubicBezTo>
                  <a:pt x="f302" y="f644"/>
                  <a:pt x="f304" y="f644"/>
                  <a:pt x="f304" y="f644"/>
                </a:cubicBezTo>
                <a:cubicBezTo>
                  <a:pt x="f304" y="f643"/>
                  <a:pt x="f304" y="f644"/>
                  <a:pt x="f302" y="f643"/>
                </a:cubicBezTo>
                <a:cubicBezTo>
                  <a:pt x="f302" y="f643"/>
                  <a:pt x="f302" y="f643"/>
                  <a:pt x="f302" y="f643"/>
                </a:cubicBezTo>
                <a:cubicBezTo>
                  <a:pt x="f327" y="f643"/>
                  <a:pt x="f327" y="f644"/>
                  <a:pt x="f328" y="f644"/>
                </a:cubicBezTo>
                <a:cubicBezTo>
                  <a:pt x="f328" y="f644"/>
                  <a:pt x="f327" y="f643"/>
                  <a:pt x="f327" y="f643"/>
                </a:cubicBezTo>
                <a:cubicBezTo>
                  <a:pt x="f327" y="f643"/>
                  <a:pt x="f327" y="f643"/>
                  <a:pt x="f327" y="f642"/>
                </a:cubicBezTo>
                <a:cubicBezTo>
                  <a:pt x="f302" y="f642"/>
                  <a:pt x="f302" y="f642"/>
                  <a:pt x="f302" y="f642"/>
                </a:cubicBezTo>
                <a:cubicBezTo>
                  <a:pt x="f304" y="f642"/>
                  <a:pt x="f304" y="f642"/>
                  <a:pt x="f304" y="f642"/>
                </a:cubicBezTo>
                <a:cubicBezTo>
                  <a:pt x="f305" y="f642"/>
                  <a:pt x="f306" y="f642"/>
                  <a:pt x="f306" y="f642"/>
                </a:cubicBezTo>
                <a:cubicBezTo>
                  <a:pt x="f308" y="f643"/>
                  <a:pt x="f311" y="f643"/>
                  <a:pt x="f309" y="f644"/>
                </a:cubicBezTo>
                <a:cubicBezTo>
                  <a:pt x="f309" y="f644"/>
                  <a:pt x="f309" y="f644"/>
                  <a:pt x="f309" y="f645"/>
                </a:cubicBezTo>
                <a:cubicBezTo>
                  <a:pt x="f309" y="f645"/>
                  <a:pt x="f311" y="f645"/>
                  <a:pt x="f309" y="f645"/>
                </a:cubicBezTo>
                <a:close/>
                <a:moveTo>
                  <a:pt x="f318" y="f58"/>
                </a:moveTo>
                <a:cubicBezTo>
                  <a:pt x="f318" y="f58"/>
                  <a:pt x="f320" y="f58"/>
                  <a:pt x="f320" y="f184"/>
                </a:cubicBezTo>
                <a:cubicBezTo>
                  <a:pt x="f320" y="f184"/>
                  <a:pt x="f319" y="f184"/>
                  <a:pt x="f318" y="f184"/>
                </a:cubicBezTo>
                <a:cubicBezTo>
                  <a:pt x="f318" y="f184"/>
                  <a:pt x="f316" y="f58"/>
                  <a:pt x="f318" y="f58"/>
                </a:cubicBezTo>
                <a:close/>
                <a:moveTo>
                  <a:pt x="f316" y="f91"/>
                </a:moveTo>
                <a:cubicBezTo>
                  <a:pt x="f316" y="f91"/>
                  <a:pt x="f316" y="f91"/>
                  <a:pt x="f316" y="f91"/>
                </a:cubicBezTo>
                <a:cubicBezTo>
                  <a:pt x="f316" y="f91"/>
                  <a:pt x="f316" y="f89"/>
                  <a:pt x="f318" y="f89"/>
                </a:cubicBezTo>
                <a:cubicBezTo>
                  <a:pt x="f318" y="f89"/>
                  <a:pt x="f318" y="f89"/>
                  <a:pt x="f318" y="f89"/>
                </a:cubicBezTo>
                <a:cubicBezTo>
                  <a:pt x="f318" y="f89"/>
                  <a:pt x="f318" y="f91"/>
                  <a:pt x="f318" y="f91"/>
                </a:cubicBezTo>
                <a:cubicBezTo>
                  <a:pt x="f318" y="f93"/>
                  <a:pt x="f315" y="f91"/>
                  <a:pt x="f316" y="f91"/>
                </a:cubicBezTo>
                <a:close/>
                <a:moveTo>
                  <a:pt x="f737" y="f648"/>
                </a:moveTo>
                <a:cubicBezTo>
                  <a:pt x="f737" y="f648"/>
                  <a:pt x="f735" y="f649"/>
                  <a:pt x="f737" y="f648"/>
                </a:cubicBezTo>
                <a:cubicBezTo>
                  <a:pt x="f737" y="f648"/>
                  <a:pt x="f737" y="f648"/>
                  <a:pt x="f737" y="f648"/>
                </a:cubicBezTo>
                <a:close/>
                <a:moveTo>
                  <a:pt x="f315" y="f58"/>
                </a:moveTo>
                <a:cubicBezTo>
                  <a:pt x="f313" y="f58"/>
                  <a:pt x="f313" y="f58"/>
                  <a:pt x="f312" y="f58"/>
                </a:cubicBezTo>
                <a:cubicBezTo>
                  <a:pt x="f312" y="f58"/>
                  <a:pt x="f311" y="f58"/>
                  <a:pt x="f311" y="f58"/>
                </a:cubicBezTo>
                <a:cubicBezTo>
                  <a:pt x="f311" y="f57"/>
                  <a:pt x="f315" y="f58"/>
                  <a:pt x="f315" y="f58"/>
                </a:cubicBezTo>
                <a:close/>
                <a:moveTo>
                  <a:pt x="f749" y="f153"/>
                </a:moveTo>
                <a:cubicBezTo>
                  <a:pt x="f749" y="f154"/>
                  <a:pt x="f749" y="f154"/>
                  <a:pt x="f750" y="f154"/>
                </a:cubicBezTo>
                <a:cubicBezTo>
                  <a:pt x="f750" y="f153"/>
                  <a:pt x="f750" y="f153"/>
                  <a:pt x="f874" y="f153"/>
                </a:cubicBezTo>
                <a:cubicBezTo>
                  <a:pt x="f874" y="f153"/>
                  <a:pt x="f752" y="f153"/>
                  <a:pt x="f752" y="f152"/>
                </a:cubicBezTo>
                <a:cubicBezTo>
                  <a:pt x="f752" y="f151"/>
                  <a:pt x="f874" y="f152"/>
                  <a:pt x="f874" y="f152"/>
                </a:cubicBezTo>
                <a:cubicBezTo>
                  <a:pt x="f874" y="f153"/>
                  <a:pt x="f750" y="f153"/>
                  <a:pt x="f749" y="f153"/>
                </a:cubicBezTo>
                <a:close/>
                <a:moveTo>
                  <a:pt x="f710" y="f670"/>
                </a:moveTo>
                <a:cubicBezTo>
                  <a:pt x="f710" y="f869"/>
                  <a:pt x="f711" y="f869"/>
                  <a:pt x="f711" y="f671"/>
                </a:cubicBezTo>
                <a:cubicBezTo>
                  <a:pt x="f711" y="f671"/>
                  <a:pt x="f711" y="f671"/>
                  <a:pt x="f711" y="f185"/>
                </a:cubicBezTo>
                <a:cubicBezTo>
                  <a:pt x="f711" y="f185"/>
                  <a:pt x="f712" y="f53"/>
                  <a:pt x="f712" y="f55"/>
                </a:cubicBezTo>
                <a:cubicBezTo>
                  <a:pt x="f713" y="f55"/>
                  <a:pt x="f713" y="f55"/>
                  <a:pt x="f714" y="f55"/>
                </a:cubicBezTo>
                <a:cubicBezTo>
                  <a:pt x="f715" y="f55"/>
                  <a:pt x="f716" y="f53"/>
                  <a:pt x="f717" y="f53"/>
                </a:cubicBezTo>
                <a:cubicBezTo>
                  <a:pt x="f718" y="f53"/>
                  <a:pt x="f718" y="f53"/>
                  <a:pt x="f719" y="f53"/>
                </a:cubicBezTo>
                <a:cubicBezTo>
                  <a:pt x="f719" y="f185"/>
                  <a:pt x="f719" y="f185"/>
                  <a:pt x="f718" y="f53"/>
                </a:cubicBezTo>
                <a:cubicBezTo>
                  <a:pt x="f718" y="f53"/>
                  <a:pt x="f717" y="f53"/>
                  <a:pt x="f717" y="f53"/>
                </a:cubicBezTo>
                <a:cubicBezTo>
                  <a:pt x="f716" y="f53"/>
                  <a:pt x="f715" y="f53"/>
                  <a:pt x="f714" y="f53"/>
                </a:cubicBezTo>
                <a:cubicBezTo>
                  <a:pt x="f714" y="f55"/>
                  <a:pt x="f713" y="f55"/>
                  <a:pt x="f713" y="f53"/>
                </a:cubicBezTo>
                <a:cubicBezTo>
                  <a:pt x="f712" y="f53"/>
                  <a:pt x="f712" y="f185"/>
                  <a:pt x="f712" y="f185"/>
                </a:cubicBezTo>
                <a:cubicBezTo>
                  <a:pt x="f711" y="f671"/>
                  <a:pt x="f711" y="f869"/>
                  <a:pt x="f711" y="f869"/>
                </a:cubicBezTo>
                <a:cubicBezTo>
                  <a:pt x="f711" y="f670"/>
                  <a:pt x="f711" y="f670"/>
                  <a:pt x="f711" y="f670"/>
                </a:cubicBezTo>
                <a:cubicBezTo>
                  <a:pt x="f710" y="f669"/>
                  <a:pt x="f710" y="f669"/>
                  <a:pt x="f709" y="f668"/>
                </a:cubicBezTo>
                <a:cubicBezTo>
                  <a:pt x="f709" y="f668"/>
                  <a:pt x="f709" y="f667"/>
                  <a:pt x="f709" y="f667"/>
                </a:cubicBezTo>
                <a:cubicBezTo>
                  <a:pt x="f708" y="f667"/>
                  <a:pt x="f709" y="f668"/>
                  <a:pt x="f709" y="f669"/>
                </a:cubicBezTo>
                <a:cubicBezTo>
                  <a:pt x="f710" y="f669"/>
                  <a:pt x="f710" y="f670"/>
                  <a:pt x="f710" y="f670"/>
                </a:cubicBezTo>
                <a:close/>
                <a:moveTo>
                  <a:pt x="f561" y="f1204"/>
                </a:moveTo>
                <a:cubicBezTo>
                  <a:pt x="f561" y="f1204"/>
                  <a:pt x="f562" y="f1206"/>
                  <a:pt x="f562" y="f1204"/>
                </a:cubicBezTo>
                <a:cubicBezTo>
                  <a:pt x="f562" y="f1204"/>
                  <a:pt x="f562" y="f1204"/>
                  <a:pt x="f562" y="f1204"/>
                </a:cubicBezTo>
                <a:cubicBezTo>
                  <a:pt x="f562" y="f1203"/>
                  <a:pt x="f562" y="f1203"/>
                  <a:pt x="f561" y="f1203"/>
                </a:cubicBezTo>
                <a:cubicBezTo>
                  <a:pt x="f561" y="f1203"/>
                  <a:pt x="f561" y="f1203"/>
                  <a:pt x="f561" y="f1202"/>
                </a:cubicBezTo>
                <a:cubicBezTo>
                  <a:pt x="f561" y="f1202"/>
                  <a:pt x="f560" y="f1203"/>
                  <a:pt x="f560" y="f1203"/>
                </a:cubicBezTo>
                <a:cubicBezTo>
                  <a:pt x="f560" y="f1203"/>
                  <a:pt x="f559" y="f1202"/>
                  <a:pt x="f559" y="f1202"/>
                </a:cubicBezTo>
                <a:cubicBezTo>
                  <a:pt x="f741" y="f1203"/>
                  <a:pt x="f560" y="f1204"/>
                  <a:pt x="f561" y="f1204"/>
                </a:cubicBezTo>
                <a:close/>
                <a:moveTo>
                  <a:pt x="f741" y="f833"/>
                </a:moveTo>
                <a:cubicBezTo>
                  <a:pt x="f559" y="f833"/>
                  <a:pt x="f741" y="f833"/>
                  <a:pt x="f741" y="f833"/>
                </a:cubicBezTo>
                <a:cubicBezTo>
                  <a:pt x="f741" y="f833"/>
                  <a:pt x="f741" y="f833"/>
                  <a:pt x="f558" y="f833"/>
                </a:cubicBezTo>
                <a:cubicBezTo>
                  <a:pt x="f558" y="f833"/>
                  <a:pt x="f558" y="f833"/>
                  <a:pt x="f558" y="f833"/>
                </a:cubicBezTo>
                <a:cubicBezTo>
                  <a:pt x="f558" y="f834"/>
                  <a:pt x="f741" y="f834"/>
                  <a:pt x="f741" y="f833"/>
                </a:cubicBezTo>
                <a:close/>
                <a:moveTo>
                  <a:pt x="f553" y="f814"/>
                </a:moveTo>
                <a:cubicBezTo>
                  <a:pt x="f554" y="f814"/>
                  <a:pt x="f554" y="f813"/>
                  <a:pt x="f554" y="f813"/>
                </a:cubicBezTo>
                <a:cubicBezTo>
                  <a:pt x="f554" y="f813"/>
                  <a:pt x="f555" y="f812"/>
                  <a:pt x="f554" y="f812"/>
                </a:cubicBezTo>
                <a:cubicBezTo>
                  <a:pt x="f554" y="f812"/>
                  <a:pt x="f553" y="f813"/>
                  <a:pt x="f553" y="f814"/>
                </a:cubicBezTo>
                <a:close/>
                <a:moveTo>
                  <a:pt x="f528" y="f1185"/>
                </a:moveTo>
                <a:cubicBezTo>
                  <a:pt x="f529" y="f1186"/>
                  <a:pt x="f530" y="f1186"/>
                  <a:pt x="f531" y="f1186"/>
                </a:cubicBezTo>
                <a:cubicBezTo>
                  <a:pt x="f531" y="f1186"/>
                  <a:pt x="f532" y="f1186"/>
                  <a:pt x="f533" y="f1186"/>
                </a:cubicBezTo>
                <a:cubicBezTo>
                  <a:pt x="f534" y="f1193"/>
                  <a:pt x="f535" y="f1193"/>
                  <a:pt x="f536" y="f1193"/>
                </a:cubicBezTo>
                <a:cubicBezTo>
                  <a:pt x="f539" y="f1193"/>
                  <a:pt x="f539" y="f1194"/>
                  <a:pt x="f540" y="f1195"/>
                </a:cubicBezTo>
                <a:cubicBezTo>
                  <a:pt x="f540" y="f1195"/>
                  <a:pt x="f672" y="f1195"/>
                  <a:pt x="f672" y="f1196"/>
                </a:cubicBezTo>
                <a:cubicBezTo>
                  <a:pt x="f541" y="f1196"/>
                  <a:pt x="f541" y="f1197"/>
                  <a:pt x="f541" y="f1197"/>
                </a:cubicBezTo>
                <a:cubicBezTo>
                  <a:pt x="f542" y="f1198"/>
                  <a:pt x="f543" y="f1199"/>
                  <a:pt x="f544" y="f1199"/>
                </a:cubicBezTo>
                <a:cubicBezTo>
                  <a:pt x="f546" y="f1200"/>
                  <a:pt x="f548" y="f1200"/>
                  <a:pt x="f549" y="f1201"/>
                </a:cubicBezTo>
                <a:cubicBezTo>
                  <a:pt x="f551" y="f1201"/>
                  <a:pt x="f553" y="f1201"/>
                  <a:pt x="f555" y="f1201"/>
                </a:cubicBezTo>
                <a:cubicBezTo>
                  <a:pt x="f557" y="f1201"/>
                  <a:pt x="f558" y="f1201"/>
                  <a:pt x="f559" y="f1201"/>
                </a:cubicBezTo>
                <a:cubicBezTo>
                  <a:pt x="f559" y="f1200"/>
                  <a:pt x="f560" y="f1200"/>
                  <a:pt x="f560" y="f1199"/>
                </a:cubicBezTo>
                <a:cubicBezTo>
                  <a:pt x="f560" y="f1198"/>
                  <a:pt x="f561" y="f1197"/>
                  <a:pt x="f560" y="f1197"/>
                </a:cubicBezTo>
                <a:cubicBezTo>
                  <a:pt x="f560" y="f1196"/>
                  <a:pt x="f559" y="f1196"/>
                  <a:pt x="f559" y="f1196"/>
                </a:cubicBezTo>
                <a:cubicBezTo>
                  <a:pt x="f559" y="f1196"/>
                  <a:pt x="f559" y="f1195"/>
                  <a:pt x="f559" y="f1195"/>
                </a:cubicBezTo>
                <a:cubicBezTo>
                  <a:pt x="f741" y="f1195"/>
                  <a:pt x="f558" y="f1194"/>
                  <a:pt x="f558" y="f1194"/>
                </a:cubicBezTo>
                <a:cubicBezTo>
                  <a:pt x="f741" y="f1194"/>
                  <a:pt x="f741" y="f1194"/>
                  <a:pt x="f741" y="f1194"/>
                </a:cubicBezTo>
                <a:cubicBezTo>
                  <a:pt x="f559" y="f1194"/>
                  <a:pt x="f560" y="f1194"/>
                  <a:pt x="f560" y="f1194"/>
                </a:cubicBezTo>
                <a:cubicBezTo>
                  <a:pt x="f561" y="f1193"/>
                  <a:pt x="f560" y="f1186"/>
                  <a:pt x="f560" y="f1185"/>
                </a:cubicBezTo>
                <a:cubicBezTo>
                  <a:pt x="f560" y="f1185"/>
                  <a:pt x="f559" y="f1185"/>
                  <a:pt x="f559" y="f1185"/>
                </a:cubicBezTo>
                <a:cubicBezTo>
                  <a:pt x="f559" y="f1184"/>
                  <a:pt x="f559" y="f1184"/>
                  <a:pt x="f741" y="f1184"/>
                </a:cubicBezTo>
                <a:cubicBezTo>
                  <a:pt x="f741" y="f1183"/>
                  <a:pt x="f557" y="f1183"/>
                  <a:pt x="f557" y="f1183"/>
                </a:cubicBezTo>
                <a:cubicBezTo>
                  <a:pt x="f558" y="f1183"/>
                  <a:pt x="f741" y="f1183"/>
                  <a:pt x="f741" y="f1183"/>
                </a:cubicBezTo>
                <a:cubicBezTo>
                  <a:pt x="f559" y="f1183"/>
                  <a:pt x="f559" y="f1183"/>
                  <a:pt x="f560" y="f1183"/>
                </a:cubicBezTo>
                <a:cubicBezTo>
                  <a:pt x="f560" y="f1183"/>
                  <a:pt x="f561" y="f1183"/>
                  <a:pt x="f561" y="f1183"/>
                </a:cubicBezTo>
                <a:cubicBezTo>
                  <a:pt x="f562" y="f1183"/>
                  <a:pt x="f561" y="f1183"/>
                  <a:pt x="f561" y="f1182"/>
                </a:cubicBezTo>
                <a:cubicBezTo>
                  <a:pt x="f561" y="f1182"/>
                  <a:pt x="f560" y="f1182"/>
                  <a:pt x="f559" y="f1181"/>
                </a:cubicBezTo>
                <a:cubicBezTo>
                  <a:pt x="f741" y="f1181"/>
                  <a:pt x="f741" y="f1181"/>
                  <a:pt x="f558" y="f1181"/>
                </a:cubicBezTo>
                <a:cubicBezTo>
                  <a:pt x="f557" y="f1181"/>
                  <a:pt x="f556" y="f1181"/>
                  <a:pt x="f556" y="f1180"/>
                </a:cubicBezTo>
                <a:cubicBezTo>
                  <a:pt x="f554" y="f1180"/>
                  <a:pt x="f552" y="f1180"/>
                  <a:pt x="f551" y="f1179"/>
                </a:cubicBezTo>
                <a:cubicBezTo>
                  <a:pt x="f551" y="f1179"/>
                  <a:pt x="f551" y="f1178"/>
                  <a:pt x="f551" y="f1178"/>
                </a:cubicBezTo>
                <a:cubicBezTo>
                  <a:pt x="f551" y="f1178"/>
                  <a:pt x="f550" y="f1178"/>
                  <a:pt x="f550" y="f1178"/>
                </a:cubicBezTo>
                <a:cubicBezTo>
                  <a:pt x="f549" y="f1178"/>
                  <a:pt x="f548" y="f1178"/>
                  <a:pt x="f547" y="f1178"/>
                </a:cubicBezTo>
                <a:cubicBezTo>
                  <a:pt x="f546" y="f1178"/>
                  <a:pt x="f547" y="f1177"/>
                  <a:pt x="f548" y="f1177"/>
                </a:cubicBezTo>
                <a:cubicBezTo>
                  <a:pt x="f548" y="f1177"/>
                  <a:pt x="f549" y="f1177"/>
                  <a:pt x="f549" y="f1177"/>
                </a:cubicBezTo>
                <a:cubicBezTo>
                  <a:pt x="f550" y="f1177"/>
                  <a:pt x="f551" y="f1177"/>
                  <a:pt x="f552" y="f1177"/>
                </a:cubicBezTo>
                <a:cubicBezTo>
                  <a:pt x="f552" y="f1177"/>
                  <a:pt x="f553" y="f1177"/>
                  <a:pt x="f553" y="f1177"/>
                </a:cubicBezTo>
                <a:cubicBezTo>
                  <a:pt x="f553" y="f1177"/>
                  <a:pt x="f554" y="f1177"/>
                  <a:pt x="f554" y="f1177"/>
                </a:cubicBezTo>
                <a:cubicBezTo>
                  <a:pt x="f555" y="f1177"/>
                  <a:pt x="f555" y="f1177"/>
                  <a:pt x="f555" y="f1176"/>
                </a:cubicBezTo>
                <a:cubicBezTo>
                  <a:pt x="f555" y="f1176"/>
                  <a:pt x="f554" y="f1176"/>
                  <a:pt x="f554" y="f1176"/>
                </a:cubicBezTo>
                <a:cubicBezTo>
                  <a:pt x="f553" y="f1175"/>
                  <a:pt x="f552" y="f1175"/>
                  <a:pt x="f552" y="f1175"/>
                </a:cubicBezTo>
                <a:cubicBezTo>
                  <a:pt x="f551" y="f1175"/>
                  <a:pt x="f550" y="f1174"/>
                  <a:pt x="f549" y="f1174"/>
                </a:cubicBezTo>
                <a:cubicBezTo>
                  <a:pt x="f548" y="f1173"/>
                  <a:pt x="f546" y="f1174"/>
                  <a:pt x="f544" y="f1174"/>
                </a:cubicBezTo>
                <a:cubicBezTo>
                  <a:pt x="f542" y="f1175"/>
                  <a:pt x="f672" y="f1175"/>
                  <a:pt x="f539" y="f1176"/>
                </a:cubicBezTo>
                <a:cubicBezTo>
                  <a:pt x="f536" y="f1176"/>
                  <a:pt x="f535" y="f1177"/>
                  <a:pt x="f534" y="f1177"/>
                </a:cubicBezTo>
                <a:cubicBezTo>
                  <a:pt x="f533" y="f1177"/>
                  <a:pt x="f533" y="f1177"/>
                  <a:pt x="f532" y="f1178"/>
                </a:cubicBezTo>
                <a:cubicBezTo>
                  <a:pt x="f532" y="f1178"/>
                  <a:pt x="f531" y="f1178"/>
                  <a:pt x="f531" y="f1178"/>
                </a:cubicBezTo>
                <a:cubicBezTo>
                  <a:pt x="f530" y="f1178"/>
                  <a:pt x="f526" y="f1181"/>
                  <a:pt x="f527" y="f1182"/>
                </a:cubicBezTo>
                <a:cubicBezTo>
                  <a:pt x="f527" y="f1182"/>
                  <a:pt x="f528" y="f1182"/>
                  <a:pt x="f528" y="f1182"/>
                </a:cubicBezTo>
                <a:cubicBezTo>
                  <a:pt x="f528" y="f1183"/>
                  <a:pt x="f528" y="f1183"/>
                  <a:pt x="f528" y="f1183"/>
                </a:cubicBezTo>
                <a:cubicBezTo>
                  <a:pt x="f527" y="f1184"/>
                  <a:pt x="f527" y="f1185"/>
                  <a:pt x="f528" y="f1185"/>
                </a:cubicBezTo>
                <a:close/>
                <a:moveTo>
                  <a:pt x="f876" y="f93"/>
                </a:moveTo>
                <a:cubicBezTo>
                  <a:pt x="f876" y="f93"/>
                  <a:pt x="f703" y="f93"/>
                  <a:pt x="f703" y="f96"/>
                </a:cubicBezTo>
                <a:cubicBezTo>
                  <a:pt x="f703" y="f96"/>
                  <a:pt x="f703" y="f96"/>
                  <a:pt x="f875" y="f97"/>
                </a:cubicBezTo>
                <a:cubicBezTo>
                  <a:pt x="f875" y="f97"/>
                  <a:pt x="f704" y="f97"/>
                  <a:pt x="f875" y="f96"/>
                </a:cubicBezTo>
                <a:cubicBezTo>
                  <a:pt x="f875" y="f96"/>
                  <a:pt x="f703" y="f96"/>
                  <a:pt x="f876" y="f93"/>
                </a:cubicBezTo>
                <a:cubicBezTo>
                  <a:pt x="f876" y="f93"/>
                  <a:pt x="f876" y="f91"/>
                  <a:pt x="f877" y="f91"/>
                </a:cubicBezTo>
                <a:cubicBezTo>
                  <a:pt x="f877" y="f91"/>
                  <a:pt x="f702" y="f93"/>
                  <a:pt x="f702" y="f93"/>
                </a:cubicBezTo>
                <a:cubicBezTo>
                  <a:pt x="f702" y="f93"/>
                  <a:pt x="f702" y="f93"/>
                  <a:pt x="f878" y="f93"/>
                </a:cubicBezTo>
                <a:cubicBezTo>
                  <a:pt x="f878" y="f93"/>
                  <a:pt x="f701" y="f96"/>
                  <a:pt x="f700" y="f96"/>
                </a:cubicBezTo>
                <a:cubicBezTo>
                  <a:pt x="f699" y="f96"/>
                  <a:pt x="f698" y="f96"/>
                  <a:pt x="f697" y="f96"/>
                </a:cubicBezTo>
                <a:cubicBezTo>
                  <a:pt x="f697" y="f96"/>
                  <a:pt x="f879" y="f96"/>
                  <a:pt x="f879" y="f96"/>
                </a:cubicBezTo>
                <a:cubicBezTo>
                  <a:pt x="f696" y="f96"/>
                  <a:pt x="f696" y="f93"/>
                  <a:pt x="f696" y="f93"/>
                </a:cubicBezTo>
                <a:cubicBezTo>
                  <a:pt x="f696" y="f93"/>
                  <a:pt x="f696" y="f96"/>
                  <a:pt x="f696" y="f96"/>
                </a:cubicBezTo>
                <a:cubicBezTo>
                  <a:pt x="f879" y="f97"/>
                  <a:pt x="f696" y="f99"/>
                  <a:pt x="f879" y="f99"/>
                </a:cubicBezTo>
                <a:cubicBezTo>
                  <a:pt x="f879" y="f99"/>
                  <a:pt x="f879" y="f97"/>
                  <a:pt x="f879" y="f97"/>
                </a:cubicBezTo>
                <a:cubicBezTo>
                  <a:pt x="f697" y="f97"/>
                  <a:pt x="f697" y="f97"/>
                  <a:pt x="f697" y="f97"/>
                </a:cubicBezTo>
                <a:cubicBezTo>
                  <a:pt x="f698" y="f97"/>
                  <a:pt x="f698" y="f97"/>
                  <a:pt x="f699" y="f97"/>
                </a:cubicBezTo>
                <a:cubicBezTo>
                  <a:pt x="f699" y="f97"/>
                  <a:pt x="f699" y="f97"/>
                  <a:pt x="f700" y="f99"/>
                </a:cubicBezTo>
                <a:cubicBezTo>
                  <a:pt x="f700" y="f99"/>
                  <a:pt x="f700" y="f97"/>
                  <a:pt x="f700" y="f97"/>
                </a:cubicBezTo>
                <a:cubicBezTo>
                  <a:pt x="f700" y="f96"/>
                  <a:pt x="f701" y="f97"/>
                  <a:pt x="f701" y="f97"/>
                </a:cubicBezTo>
                <a:cubicBezTo>
                  <a:pt x="f701" y="f97"/>
                  <a:pt x="f701" y="f97"/>
                  <a:pt x="f878" y="f97"/>
                </a:cubicBezTo>
                <a:cubicBezTo>
                  <a:pt x="f878" y="f97"/>
                  <a:pt x="f878" y="f99"/>
                  <a:pt x="f878" y="f99"/>
                </a:cubicBezTo>
                <a:cubicBezTo>
                  <a:pt x="f878" y="f99"/>
                  <a:pt x="f878" y="f97"/>
                  <a:pt x="f702" y="f97"/>
                </a:cubicBezTo>
                <a:cubicBezTo>
                  <a:pt x="f702" y="f99"/>
                  <a:pt x="f702" y="f99"/>
                  <a:pt x="f702" y="f99"/>
                </a:cubicBezTo>
                <a:cubicBezTo>
                  <a:pt x="f702" y="f102"/>
                  <a:pt x="f702" y="f97"/>
                  <a:pt x="f702" y="f97"/>
                </a:cubicBezTo>
                <a:cubicBezTo>
                  <a:pt x="f702" y="f97"/>
                  <a:pt x="f702" y="f97"/>
                  <a:pt x="f702" y="f97"/>
                </a:cubicBezTo>
                <a:cubicBezTo>
                  <a:pt x="f702" y="f96"/>
                  <a:pt x="f877" y="f93"/>
                  <a:pt x="f876" y="f93"/>
                </a:cubicBezTo>
                <a:close/>
                <a:moveTo>
                  <a:pt x="f553" y="f835"/>
                </a:moveTo>
                <a:cubicBezTo>
                  <a:pt x="f553" y="f835"/>
                  <a:pt x="f553" y="f836"/>
                  <a:pt x="f554" y="f836"/>
                </a:cubicBezTo>
                <a:cubicBezTo>
                  <a:pt x="f554" y="f835"/>
                  <a:pt x="f554" y="f835"/>
                  <a:pt x="f554" y="f835"/>
                </a:cubicBezTo>
                <a:cubicBezTo>
                  <a:pt x="f554" y="f835"/>
                  <a:pt x="f555" y="f835"/>
                  <a:pt x="f555" y="f835"/>
                </a:cubicBezTo>
                <a:cubicBezTo>
                  <a:pt x="f555" y="f835"/>
                  <a:pt x="f555" y="f834"/>
                  <a:pt x="f555" y="f834"/>
                </a:cubicBezTo>
                <a:cubicBezTo>
                  <a:pt x="f555" y="f833"/>
                  <a:pt x="f555" y="f833"/>
                  <a:pt x="f555" y="f833"/>
                </a:cubicBezTo>
                <a:cubicBezTo>
                  <a:pt x="f554" y="f833"/>
                  <a:pt x="f554" y="f833"/>
                  <a:pt x="f554" y="f833"/>
                </a:cubicBezTo>
                <a:cubicBezTo>
                  <a:pt x="f553" y="f834"/>
                  <a:pt x="f551" y="f834"/>
                  <a:pt x="f552" y="f834"/>
                </a:cubicBezTo>
                <a:cubicBezTo>
                  <a:pt x="f552" y="f835"/>
                  <a:pt x="f553" y="f835"/>
                  <a:pt x="f553" y="f835"/>
                </a:cubicBezTo>
                <a:close/>
                <a:moveTo>
                  <a:pt x="f667" y="f285"/>
                </a:moveTo>
                <a:cubicBezTo>
                  <a:pt x="f668" y="f285"/>
                  <a:pt x="f668" y="f299"/>
                  <a:pt x="f668" y="f299"/>
                </a:cubicBezTo>
                <a:cubicBezTo>
                  <a:pt x="f667" y="f815"/>
                  <a:pt x="f667" y="f299"/>
                  <a:pt x="f667" y="f299"/>
                </a:cubicBezTo>
                <a:cubicBezTo>
                  <a:pt x="f666" y="f285"/>
                  <a:pt x="f666" y="f299"/>
                  <a:pt x="f666" y="f285"/>
                </a:cubicBezTo>
                <a:cubicBezTo>
                  <a:pt x="f666" y="f285"/>
                  <a:pt x="f665" y="f285"/>
                  <a:pt x="f666" y="f288"/>
                </a:cubicBezTo>
                <a:cubicBezTo>
                  <a:pt x="f666" y="f288"/>
                  <a:pt x="f666" y="f285"/>
                  <a:pt x="f666" y="f285"/>
                </a:cubicBezTo>
                <a:cubicBezTo>
                  <a:pt x="f667" y="f285"/>
                  <a:pt x="f667" y="f285"/>
                  <a:pt x="f667" y="f285"/>
                </a:cubicBezTo>
                <a:close/>
                <a:moveTo>
                  <a:pt x="f634" y="f559"/>
                </a:moveTo>
                <a:cubicBezTo>
                  <a:pt x="f634" y="f560"/>
                  <a:pt x="f634" y="f560"/>
                  <a:pt x="f634" y="f560"/>
                </a:cubicBezTo>
                <a:cubicBezTo>
                  <a:pt x="f625" y="f561"/>
                  <a:pt x="f625" y="f560"/>
                  <a:pt x="f625" y="f560"/>
                </a:cubicBezTo>
                <a:cubicBezTo>
                  <a:pt x="f625" y="f559"/>
                  <a:pt x="f625" y="f559"/>
                  <a:pt x="f626" y="f741"/>
                </a:cubicBezTo>
                <a:cubicBezTo>
                  <a:pt x="f626" y="f741"/>
                  <a:pt x="f626" y="f741"/>
                  <a:pt x="f626" y="f558"/>
                </a:cubicBezTo>
                <a:cubicBezTo>
                  <a:pt x="f626" y="f558"/>
                  <a:pt x="f626" y="f558"/>
                  <a:pt x="f626" y="f557"/>
                </a:cubicBezTo>
                <a:cubicBezTo>
                  <a:pt x="f625" y="f557"/>
                  <a:pt x="f625" y="f557"/>
                  <a:pt x="f625" y="f557"/>
                </a:cubicBezTo>
                <a:cubicBezTo>
                  <a:pt x="f634" y="f557"/>
                  <a:pt x="f625" y="f557"/>
                  <a:pt x="f634" y="f556"/>
                </a:cubicBezTo>
                <a:cubicBezTo>
                  <a:pt x="f634" y="f556"/>
                  <a:pt x="f634" y="f557"/>
                  <a:pt x="f634" y="f557"/>
                </a:cubicBezTo>
                <a:cubicBezTo>
                  <a:pt x="f634" y="f558"/>
                  <a:pt x="f634" y="f558"/>
                  <a:pt x="f634" y="f558"/>
                </a:cubicBezTo>
                <a:cubicBezTo>
                  <a:pt x="f634" y="f741"/>
                  <a:pt x="f634" y="f741"/>
                  <a:pt x="f634" y="f741"/>
                </a:cubicBezTo>
                <a:cubicBezTo>
                  <a:pt x="f624" y="f559"/>
                  <a:pt x="f634" y="f559"/>
                  <a:pt x="f634" y="f559"/>
                </a:cubicBezTo>
                <a:close/>
                <a:moveTo>
                  <a:pt x="f614" y="f549"/>
                </a:moveTo>
                <a:cubicBezTo>
                  <a:pt x="f614" y="f549"/>
                  <a:pt x="f614" y="f549"/>
                  <a:pt x="f613" y="f549"/>
                </a:cubicBezTo>
                <a:cubicBezTo>
                  <a:pt x="f613" y="f549"/>
                  <a:pt x="f613" y="f549"/>
                  <a:pt x="f613" y="f549"/>
                </a:cubicBezTo>
                <a:cubicBezTo>
                  <a:pt x="f613" y="f548"/>
                  <a:pt x="f613" y="f548"/>
                  <a:pt x="f612" y="f549"/>
                </a:cubicBezTo>
                <a:cubicBezTo>
                  <a:pt x="f612" y="f549"/>
                  <a:pt x="f612" y="f549"/>
                  <a:pt x="f612" y="f549"/>
                </a:cubicBezTo>
                <a:cubicBezTo>
                  <a:pt x="f612" y="f550"/>
                  <a:pt x="f612" y="f550"/>
                  <a:pt x="f612" y="f550"/>
                </a:cubicBezTo>
                <a:cubicBezTo>
                  <a:pt x="f613" y="f551"/>
                  <a:pt x="f613" y="f551"/>
                  <a:pt x="f613" y="f552"/>
                </a:cubicBezTo>
                <a:cubicBezTo>
                  <a:pt x="f614" y="f552"/>
                  <a:pt x="f614" y="f552"/>
                  <a:pt x="f614" y="f551"/>
                </a:cubicBezTo>
                <a:cubicBezTo>
                  <a:pt x="f614" y="f551"/>
                  <a:pt x="f614" y="f551"/>
                  <a:pt x="f614" y="f550"/>
                </a:cubicBezTo>
                <a:cubicBezTo>
                  <a:pt x="f614" y="f550"/>
                  <a:pt x="f614" y="f550"/>
                  <a:pt x="f614" y="f549"/>
                </a:cubicBezTo>
                <a:close/>
                <a:moveTo>
                  <a:pt x="f643" y="f801"/>
                </a:moveTo>
                <a:cubicBezTo>
                  <a:pt x="f642" y="f801"/>
                  <a:pt x="f642" y="f801"/>
                  <a:pt x="f641" y="f801"/>
                </a:cubicBezTo>
                <a:cubicBezTo>
                  <a:pt x="f641" y="f281"/>
                  <a:pt x="f641" y="f281"/>
                  <a:pt x="f641" y="f281"/>
                </a:cubicBezTo>
                <a:cubicBezTo>
                  <a:pt x="f640" y="f281"/>
                  <a:pt x="f640" y="f279"/>
                  <a:pt x="f639" y="f279"/>
                </a:cubicBezTo>
                <a:cubicBezTo>
                  <a:pt x="f639" y="f279"/>
                  <a:pt x="f638" y="f279"/>
                  <a:pt x="f638" y="f279"/>
                </a:cubicBezTo>
                <a:cubicBezTo>
                  <a:pt x="f638" y="f282"/>
                  <a:pt x="f639" y="f282"/>
                  <a:pt x="f639" y="f282"/>
                </a:cubicBezTo>
                <a:cubicBezTo>
                  <a:pt x="f640" y="f282"/>
                  <a:pt x="f641" y="f282"/>
                  <a:pt x="f641" y="f282"/>
                </a:cubicBezTo>
                <a:cubicBezTo>
                  <a:pt x="f644" y="f282"/>
                  <a:pt x="f646" y="f282"/>
                  <a:pt x="f649" y="f282"/>
                </a:cubicBezTo>
                <a:cubicBezTo>
                  <a:pt x="f882" y="f282"/>
                  <a:pt x="f652" y="f282"/>
                  <a:pt x="f653" y="f282"/>
                </a:cubicBezTo>
                <a:cubicBezTo>
                  <a:pt x="f654" y="f282"/>
                  <a:pt x="f655" y="f282"/>
                  <a:pt x="f656" y="f282"/>
                </a:cubicBezTo>
                <a:cubicBezTo>
                  <a:pt x="f657" y="f282"/>
                  <a:pt x="f657" y="f282"/>
                  <a:pt x="f658" y="f282"/>
                </a:cubicBezTo>
                <a:cubicBezTo>
                  <a:pt x="f658" y="f282"/>
                  <a:pt x="f659" y="f282"/>
                  <a:pt x="f659" y="f282"/>
                </a:cubicBezTo>
                <a:cubicBezTo>
                  <a:pt x="f659" y="f802"/>
                  <a:pt x="f659" y="f802"/>
                  <a:pt x="f658" y="f802"/>
                </a:cubicBezTo>
                <a:cubicBezTo>
                  <a:pt x="f658" y="f802"/>
                  <a:pt x="f658" y="f803"/>
                  <a:pt x="f659" y="f803"/>
                </a:cubicBezTo>
                <a:cubicBezTo>
                  <a:pt x="f659" y="f803"/>
                  <a:pt x="f659" y="f804"/>
                  <a:pt x="f664" y="f804"/>
                </a:cubicBezTo>
                <a:cubicBezTo>
                  <a:pt x="f664" y="f804"/>
                  <a:pt x="f664" y="f283"/>
                  <a:pt x="f660" y="f283"/>
                </a:cubicBezTo>
                <a:cubicBezTo>
                  <a:pt x="f660" y="f280"/>
                  <a:pt x="f664" y="f280"/>
                  <a:pt x="f664" y="f280"/>
                </a:cubicBezTo>
                <a:cubicBezTo>
                  <a:pt x="f664" y="f301"/>
                  <a:pt x="f664" y="f300"/>
                  <a:pt x="f664" y="f300"/>
                </a:cubicBezTo>
                <a:cubicBezTo>
                  <a:pt x="f664" y="f805"/>
                  <a:pt x="f660" y="f805"/>
                  <a:pt x="f660" y="f300"/>
                </a:cubicBezTo>
                <a:cubicBezTo>
                  <a:pt x="f661" y="f301"/>
                  <a:pt x="f661" y="f301"/>
                  <a:pt x="f662" y="f280"/>
                </a:cubicBezTo>
                <a:cubicBezTo>
                  <a:pt x="f662" y="f280"/>
                  <a:pt x="f662" y="f280"/>
                  <a:pt x="f663" y="f280"/>
                </a:cubicBezTo>
                <a:cubicBezTo>
                  <a:pt x="f663" y="f283"/>
                  <a:pt x="f663" y="f283"/>
                  <a:pt x="f663" y="f283"/>
                </a:cubicBezTo>
                <a:cubicBezTo>
                  <a:pt x="f663" y="f804"/>
                  <a:pt x="f665" y="f803"/>
                  <a:pt x="f663" y="f803"/>
                </a:cubicBezTo>
                <a:cubicBezTo>
                  <a:pt x="f663" y="f803"/>
                  <a:pt x="f663" y="f803"/>
                  <a:pt x="f663" y="f803"/>
                </a:cubicBezTo>
                <a:cubicBezTo>
                  <a:pt x="f662" y="f803"/>
                  <a:pt x="f662" y="f803"/>
                  <a:pt x="f662" y="f803"/>
                </a:cubicBezTo>
                <a:cubicBezTo>
                  <a:pt x="f661" y="f803"/>
                  <a:pt x="f660" y="f803"/>
                  <a:pt x="f660" y="f802"/>
                </a:cubicBezTo>
                <a:cubicBezTo>
                  <a:pt x="f660" y="f802"/>
                  <a:pt x="f660" y="f282"/>
                  <a:pt x="f660" y="f282"/>
                </a:cubicBezTo>
                <a:cubicBezTo>
                  <a:pt x="f660" y="f282"/>
                  <a:pt x="f660" y="f279"/>
                  <a:pt x="f660" y="f279"/>
                </a:cubicBezTo>
                <a:cubicBezTo>
                  <a:pt x="f664" y="f281"/>
                  <a:pt x="f660" y="f281"/>
                  <a:pt x="f664" y="f281"/>
                </a:cubicBezTo>
                <a:cubicBezTo>
                  <a:pt x="f659" y="f279"/>
                  <a:pt x="f658" y="f279"/>
                  <a:pt x="f658" y="f281"/>
                </a:cubicBezTo>
                <a:cubicBezTo>
                  <a:pt x="f658" y="f801"/>
                  <a:pt x="f658" y="f801"/>
                  <a:pt x="f657" y="f801"/>
                </a:cubicBezTo>
                <a:cubicBezTo>
                  <a:pt x="f657" y="f801"/>
                  <a:pt x="f657" y="f801"/>
                  <a:pt x="f656" y="f800"/>
                </a:cubicBezTo>
                <a:cubicBezTo>
                  <a:pt x="f656" y="f800"/>
                  <a:pt x="f656" y="f800"/>
                  <a:pt x="f655" y="f800"/>
                </a:cubicBezTo>
                <a:cubicBezTo>
                  <a:pt x="f655" y="f800"/>
                  <a:pt x="f654" y="f800"/>
                  <a:pt x="f653" y="f799"/>
                </a:cubicBezTo>
                <a:cubicBezTo>
                  <a:pt x="f653" y="f799"/>
                  <a:pt x="f653" y="f799"/>
                  <a:pt x="f652" y="f799"/>
                </a:cubicBezTo>
                <a:cubicBezTo>
                  <a:pt x="f651" y="f798"/>
                  <a:pt x="f652" y="f800"/>
                  <a:pt x="f651" y="f800"/>
                </a:cubicBezTo>
                <a:cubicBezTo>
                  <a:pt x="f882" y="f800"/>
                  <a:pt x="f650" y="f800"/>
                  <a:pt x="f650" y="f800"/>
                </a:cubicBezTo>
                <a:cubicBezTo>
                  <a:pt x="f649" y="f799"/>
                  <a:pt x="f650" y="f798"/>
                  <a:pt x="f649" y="f326"/>
                </a:cubicBezTo>
                <a:cubicBezTo>
                  <a:pt x="f648" y="f326"/>
                  <a:pt x="f648" y="f326"/>
                  <a:pt x="f647" y="f325"/>
                </a:cubicBezTo>
                <a:cubicBezTo>
                  <a:pt x="f646" y="f325"/>
                  <a:pt x="f645" y="f325"/>
                  <a:pt x="f645" y="f325"/>
                </a:cubicBezTo>
                <a:cubicBezTo>
                  <a:pt x="f644" y="f325"/>
                  <a:pt x="f644" y="f325"/>
                  <a:pt x="f644" y="f326"/>
                </a:cubicBezTo>
                <a:cubicBezTo>
                  <a:pt x="f643" y="f326"/>
                  <a:pt x="f644" y="f326"/>
                  <a:pt x="f644" y="f326"/>
                </a:cubicBezTo>
                <a:cubicBezTo>
                  <a:pt x="f644" y="f326"/>
                  <a:pt x="f644" y="f798"/>
                  <a:pt x="f644" y="f798"/>
                </a:cubicBezTo>
                <a:cubicBezTo>
                  <a:pt x="f644" y="f799"/>
                  <a:pt x="f645" y="f798"/>
                  <a:pt x="f644" y="f799"/>
                </a:cubicBezTo>
                <a:cubicBezTo>
                  <a:pt x="f644" y="f800"/>
                  <a:pt x="f643" y="f801"/>
                  <a:pt x="f643" y="f801"/>
                </a:cubicBezTo>
                <a:close/>
                <a:moveTo>
                  <a:pt x="f635" y="f811"/>
                </a:moveTo>
                <a:cubicBezTo>
                  <a:pt x="f633" y="f811"/>
                  <a:pt x="f633" y="f812"/>
                  <a:pt x="f633" y="f812"/>
                </a:cubicBezTo>
                <a:cubicBezTo>
                  <a:pt x="f632" y="f813"/>
                  <a:pt x="f633" y="f813"/>
                  <a:pt x="f633" y="f813"/>
                </a:cubicBezTo>
                <a:cubicBezTo>
                  <a:pt x="f635" y="f813"/>
                  <a:pt x="f635" y="f812"/>
                  <a:pt x="f635" y="f812"/>
                </a:cubicBezTo>
                <a:cubicBezTo>
                  <a:pt x="f635" y="f812"/>
                  <a:pt x="f636" y="f811"/>
                  <a:pt x="f636" y="f811"/>
                </a:cubicBezTo>
                <a:cubicBezTo>
                  <a:pt x="f637" y="f810"/>
                  <a:pt x="f637" y="f810"/>
                  <a:pt x="f638" y="f809"/>
                </a:cubicBezTo>
                <a:cubicBezTo>
                  <a:pt x="f638" y="f809"/>
                  <a:pt x="f638" y="f807"/>
                  <a:pt x="f637" y="f807"/>
                </a:cubicBezTo>
                <a:cubicBezTo>
                  <a:pt x="f637" y="f807"/>
                  <a:pt x="f637" y="f807"/>
                  <a:pt x="f637" y="f807"/>
                </a:cubicBezTo>
                <a:cubicBezTo>
                  <a:pt x="f637" y="f807"/>
                  <a:pt x="f636" y="f807"/>
                  <a:pt x="f636" y="f807"/>
                </a:cubicBezTo>
                <a:cubicBezTo>
                  <a:pt x="f636" y="f808"/>
                  <a:pt x="f636" y="f808"/>
                  <a:pt x="f636" y="f808"/>
                </a:cubicBezTo>
                <a:cubicBezTo>
                  <a:pt x="f636" y="f809"/>
                  <a:pt x="f637" y="f809"/>
                  <a:pt x="f636" y="f810"/>
                </a:cubicBezTo>
                <a:cubicBezTo>
                  <a:pt x="f636" y="f810"/>
                  <a:pt x="f635" y="f810"/>
                  <a:pt x="f635" y="f811"/>
                </a:cubicBezTo>
                <a:close/>
                <a:moveTo>
                  <a:pt x="f635" y="f827"/>
                </a:moveTo>
                <a:cubicBezTo>
                  <a:pt x="f635" y="f828"/>
                  <a:pt x="f636" y="f828"/>
                  <a:pt x="f636" y="f829"/>
                </a:cubicBezTo>
                <a:cubicBezTo>
                  <a:pt x="f637" y="f829"/>
                  <a:pt x="f637" y="f830"/>
                  <a:pt x="f638" y="f830"/>
                </a:cubicBezTo>
                <a:cubicBezTo>
                  <a:pt x="f640" y="f830"/>
                  <a:pt x="f641" y="f831"/>
                  <a:pt x="f643" y="f832"/>
                </a:cubicBezTo>
                <a:cubicBezTo>
                  <a:pt x="f643" y="f832"/>
                  <a:pt x="f644" y="f833"/>
                  <a:pt x="f645" y="f833"/>
                </a:cubicBezTo>
                <a:cubicBezTo>
                  <a:pt x="f645" y="f834"/>
                  <a:pt x="f646" y="f834"/>
                  <a:pt x="f647" y="f834"/>
                </a:cubicBezTo>
                <a:cubicBezTo>
                  <a:pt x="f649" y="f834"/>
                  <a:pt x="f650" y="f836"/>
                  <a:pt x="f651" y="f836"/>
                </a:cubicBezTo>
                <a:cubicBezTo>
                  <a:pt x="f652" y="f836"/>
                  <a:pt x="f654" y="f837"/>
                  <a:pt x="f655" y="f837"/>
                </a:cubicBezTo>
                <a:cubicBezTo>
                  <a:pt x="f657" y="f838"/>
                  <a:pt x="f659" y="f838"/>
                  <a:pt x="f664" y="f838"/>
                </a:cubicBezTo>
                <a:cubicBezTo>
                  <a:pt x="f660" y="f838"/>
                  <a:pt x="f661" y="f838"/>
                  <a:pt x="f662" y="f837"/>
                </a:cubicBezTo>
                <a:cubicBezTo>
                  <a:pt x="f663" y="f837"/>
                  <a:pt x="f663" y="f837"/>
                  <a:pt x="f665" y="f837"/>
                </a:cubicBezTo>
                <a:cubicBezTo>
                  <a:pt x="f665" y="f837"/>
                  <a:pt x="f666" y="f838"/>
                  <a:pt x="f666" y="f837"/>
                </a:cubicBezTo>
                <a:cubicBezTo>
                  <a:pt x="f667" y="f837"/>
                  <a:pt x="f663" y="f836"/>
                  <a:pt x="f663" y="f836"/>
                </a:cubicBezTo>
                <a:cubicBezTo>
                  <a:pt x="f662" y="f836"/>
                  <a:pt x="f661" y="f836"/>
                  <a:pt x="f660" y="f835"/>
                </a:cubicBezTo>
                <a:cubicBezTo>
                  <a:pt x="f660" y="f835"/>
                  <a:pt x="f660" y="f835"/>
                  <a:pt x="f664" y="f835"/>
                </a:cubicBezTo>
                <a:cubicBezTo>
                  <a:pt x="f664" y="f835"/>
                  <a:pt x="f659" y="f835"/>
                  <a:pt x="f659" y="f834"/>
                </a:cubicBezTo>
                <a:cubicBezTo>
                  <a:pt x="f658" y="f834"/>
                  <a:pt x="f658" y="f834"/>
                  <a:pt x="f657" y="f833"/>
                </a:cubicBezTo>
                <a:cubicBezTo>
                  <a:pt x="f657" y="f833"/>
                  <a:pt x="f656" y="f832"/>
                  <a:pt x="f656" y="f832"/>
                </a:cubicBezTo>
                <a:cubicBezTo>
                  <a:pt x="f655" y="f831"/>
                  <a:pt x="f656" y="f830"/>
                  <a:pt x="f655" y="f830"/>
                </a:cubicBezTo>
                <a:cubicBezTo>
                  <a:pt x="f654" y="f829"/>
                  <a:pt x="f653" y="f829"/>
                  <a:pt x="f652" y="f829"/>
                </a:cubicBezTo>
                <a:cubicBezTo>
                  <a:pt x="f652" y="f829"/>
                  <a:pt x="f651" y="f829"/>
                  <a:pt x="f882" y="f828"/>
                </a:cubicBezTo>
                <a:cubicBezTo>
                  <a:pt x="f650" y="f828"/>
                  <a:pt x="f650" y="f827"/>
                  <a:pt x="f649" y="f827"/>
                </a:cubicBezTo>
                <a:cubicBezTo>
                  <a:pt x="f648" y="f827"/>
                  <a:pt x="f647" y="f827"/>
                  <a:pt x="f646" y="f827"/>
                </a:cubicBezTo>
                <a:cubicBezTo>
                  <a:pt x="f645" y="f827"/>
                  <a:pt x="f644" y="f826"/>
                  <a:pt x="f644" y="f826"/>
                </a:cubicBezTo>
                <a:cubicBezTo>
                  <a:pt x="f643" y="f826"/>
                  <a:pt x="f642" y="f826"/>
                  <a:pt x="f641" y="f826"/>
                </a:cubicBezTo>
                <a:cubicBezTo>
                  <a:pt x="f640" y="f826"/>
                  <a:pt x="f639" y="f825"/>
                  <a:pt x="f638" y="f825"/>
                </a:cubicBezTo>
                <a:cubicBezTo>
                  <a:pt x="f638" y="f825"/>
                  <a:pt x="f637" y="f826"/>
                  <a:pt x="f636" y="f826"/>
                </a:cubicBezTo>
                <a:cubicBezTo>
                  <a:pt x="f635" y="f826"/>
                  <a:pt x="f633" y="f826"/>
                  <a:pt x="f635" y="f827"/>
                </a:cubicBezTo>
                <a:close/>
                <a:moveTo>
                  <a:pt x="f1053" y="f140"/>
                </a:moveTo>
                <a:cubicBezTo>
                  <a:pt x="f1053" y="f140"/>
                  <a:pt x="f1053" y="f139"/>
                  <a:pt x="f1052" y="f139"/>
                </a:cubicBezTo>
                <a:cubicBezTo>
                  <a:pt x="f1052" y="f140"/>
                  <a:pt x="f1052" y="f140"/>
                  <a:pt x="f1053" y="f140"/>
                </a:cubicBezTo>
                <a:cubicBezTo>
                  <a:pt x="f1053" y="f140"/>
                  <a:pt x="f1053" y="f141"/>
                  <a:pt x="f1053" y="f140"/>
                </a:cubicBezTo>
                <a:close/>
                <a:moveTo>
                  <a:pt x="f1060" y="f150"/>
                </a:moveTo>
                <a:cubicBezTo>
                  <a:pt x="f1060" y="f150"/>
                  <a:pt x="f1060" y="f151"/>
                  <a:pt x="f1060" y="f151"/>
                </a:cubicBezTo>
                <a:cubicBezTo>
                  <a:pt x="f1060" y="f151"/>
                  <a:pt x="f1060" y="f151"/>
                  <a:pt x="f1061" y="f151"/>
                </a:cubicBezTo>
                <a:cubicBezTo>
                  <a:pt x="f1061" y="f151"/>
                  <a:pt x="f1061" y="f152"/>
                  <a:pt x="f1061" y="f152"/>
                </a:cubicBezTo>
                <a:cubicBezTo>
                  <a:pt x="f1061" y="f152"/>
                  <a:pt x="f1061" y="f152"/>
                  <a:pt x="f1061" y="f151"/>
                </a:cubicBezTo>
                <a:cubicBezTo>
                  <a:pt x="f1061" y="f151"/>
                  <a:pt x="f1061" y="f150"/>
                  <a:pt x="f1061" y="f150"/>
                </a:cubicBezTo>
                <a:cubicBezTo>
                  <a:pt x="f1061" y="f149"/>
                  <a:pt x="f1061" y="f149"/>
                  <a:pt x="f1061" y="f148"/>
                </a:cubicBezTo>
                <a:cubicBezTo>
                  <a:pt x="f1061" y="f148"/>
                  <a:pt x="f1060" y="f148"/>
                  <a:pt x="f1060" y="f148"/>
                </a:cubicBezTo>
                <a:cubicBezTo>
                  <a:pt x="f1060" y="f147"/>
                  <a:pt x="f1060" y="f147"/>
                  <a:pt x="f1059" y="f147"/>
                </a:cubicBezTo>
                <a:cubicBezTo>
                  <a:pt x="f1059" y="f146"/>
                  <a:pt x="f1058" y="f146"/>
                  <a:pt x="f1058" y="f145"/>
                </a:cubicBezTo>
                <a:cubicBezTo>
                  <a:pt x="f1057" y="f145"/>
                  <a:pt x="f1057" y="f143"/>
                  <a:pt x="f1056" y="f144"/>
                </a:cubicBezTo>
                <a:cubicBezTo>
                  <a:pt x="f1056" y="f145"/>
                  <a:pt x="f1057" y="f146"/>
                  <a:pt x="f1057" y="f147"/>
                </a:cubicBezTo>
                <a:cubicBezTo>
                  <a:pt x="f1057" y="f148"/>
                  <a:pt x="f1057" y="f148"/>
                  <a:pt x="f1058" y="f148"/>
                </a:cubicBezTo>
                <a:cubicBezTo>
                  <a:pt x="f1058" y="f148"/>
                  <a:pt x="f1059" y="f148"/>
                  <a:pt x="f1059" y="f148"/>
                </a:cubicBezTo>
                <a:cubicBezTo>
                  <a:pt x="f1059" y="f149"/>
                  <a:pt x="f1059" y="f149"/>
                  <a:pt x="f1059" y="f149"/>
                </a:cubicBezTo>
                <a:cubicBezTo>
                  <a:pt x="f1059" y="f150"/>
                  <a:pt x="f1059" y="f150"/>
                  <a:pt x="f1060" y="f150"/>
                </a:cubicBezTo>
                <a:close/>
                <a:moveTo>
                  <a:pt x="f1028" y="f64"/>
                </a:moveTo>
                <a:cubicBezTo>
                  <a:pt x="f1030" y="f64"/>
                  <a:pt x="f1028" y="f63"/>
                  <a:pt x="f1028" y="f63"/>
                </a:cubicBezTo>
                <a:cubicBezTo>
                  <a:pt x="f1028" y="f63"/>
                  <a:pt x="f1028" y="f63"/>
                  <a:pt x="f1028" y="f61"/>
                </a:cubicBezTo>
                <a:cubicBezTo>
                  <a:pt x="f1028" y="f61"/>
                  <a:pt x="f1028" y="f61"/>
                  <a:pt x="f1028" y="f60"/>
                </a:cubicBezTo>
                <a:cubicBezTo>
                  <a:pt x="f1027" y="f60"/>
                  <a:pt x="f1027" y="f60"/>
                  <a:pt x="f1027" y="f61"/>
                </a:cubicBezTo>
                <a:cubicBezTo>
                  <a:pt x="f1027" y="f61"/>
                  <a:pt x="f1027" y="f63"/>
                  <a:pt x="f1028" y="f63"/>
                </a:cubicBezTo>
                <a:cubicBezTo>
                  <a:pt x="f1028" y="f64"/>
                  <a:pt x="f1028" y="f65"/>
                  <a:pt x="f1028" y="f64"/>
                </a:cubicBezTo>
                <a:close/>
                <a:moveTo>
                  <a:pt x="f1019" y="f56"/>
                </a:moveTo>
                <a:cubicBezTo>
                  <a:pt x="f1020" y="f56"/>
                  <a:pt x="f1019" y="f55"/>
                  <a:pt x="f1019" y="f55"/>
                </a:cubicBezTo>
                <a:cubicBezTo>
                  <a:pt x="f1018" y="f53"/>
                  <a:pt x="f1018" y="f53"/>
                  <a:pt x="f1018" y="f55"/>
                </a:cubicBezTo>
                <a:cubicBezTo>
                  <a:pt x="f1018" y="f55"/>
                  <a:pt x="f1018" y="f56"/>
                  <a:pt x="f1019" y="f56"/>
                </a:cubicBezTo>
                <a:cubicBezTo>
                  <a:pt x="f1019" y="f56"/>
                  <a:pt x="f1019" y="f56"/>
                  <a:pt x="f1019" y="f56"/>
                </a:cubicBezTo>
                <a:close/>
                <a:moveTo>
                  <a:pt x="f1025" y="f58"/>
                </a:moveTo>
                <a:cubicBezTo>
                  <a:pt x="f1025" y="f58"/>
                  <a:pt x="f1025" y="f57"/>
                  <a:pt x="f1024" y="f58"/>
                </a:cubicBezTo>
                <a:cubicBezTo>
                  <a:pt x="f1024" y="f58"/>
                  <a:pt x="f1024" y="f58"/>
                  <a:pt x="f1025" y="f58"/>
                </a:cubicBezTo>
                <a:close/>
                <a:moveTo>
                  <a:pt x="f711" y="f868"/>
                </a:moveTo>
                <a:cubicBezTo>
                  <a:pt x="f710" y="f868"/>
                  <a:pt x="f710" y="f868"/>
                  <a:pt x="f710" y="f867"/>
                </a:cubicBezTo>
                <a:cubicBezTo>
                  <a:pt x="f710" y="f867"/>
                  <a:pt x="f709" y="f867"/>
                  <a:pt x="f709" y="f867"/>
                </a:cubicBezTo>
                <a:cubicBezTo>
                  <a:pt x="f709" y="f868"/>
                  <a:pt x="f709" y="f868"/>
                  <a:pt x="f708" y="f883"/>
                </a:cubicBezTo>
                <a:cubicBezTo>
                  <a:pt x="f708" y="f883"/>
                  <a:pt x="f707" y="f883"/>
                  <a:pt x="f707" y="f883"/>
                </a:cubicBezTo>
                <a:cubicBezTo>
                  <a:pt x="f707" y="f884"/>
                  <a:pt x="f707" y="f884"/>
                  <a:pt x="f708" y="f884"/>
                </a:cubicBezTo>
                <a:cubicBezTo>
                  <a:pt x="f708" y="f884"/>
                  <a:pt x="f708" y="f884"/>
                  <a:pt x="f709" y="f883"/>
                </a:cubicBezTo>
                <a:cubicBezTo>
                  <a:pt x="f709" y="f883"/>
                  <a:pt x="f712" y="f883"/>
                  <a:pt x="f712" y="f868"/>
                </a:cubicBezTo>
                <a:cubicBezTo>
                  <a:pt x="f712" y="f868"/>
                  <a:pt x="f711" y="f868"/>
                  <a:pt x="f711" y="f868"/>
                </a:cubicBezTo>
                <a:close/>
                <a:moveTo>
                  <a:pt x="f568" y="f862"/>
                </a:moveTo>
                <a:cubicBezTo>
                  <a:pt x="f568" y="f863"/>
                  <a:pt x="f569" y="f862"/>
                  <a:pt x="f569" y="f862"/>
                </a:cubicBezTo>
                <a:cubicBezTo>
                  <a:pt x="f569" y="f862"/>
                  <a:pt x="f570" y="f862"/>
                  <a:pt x="f570" y="f862"/>
                </a:cubicBezTo>
                <a:cubicBezTo>
                  <a:pt x="f570" y="f862"/>
                  <a:pt x="f571" y="f862"/>
                  <a:pt x="f571" y="f861"/>
                </a:cubicBezTo>
                <a:cubicBezTo>
                  <a:pt x="f571" y="f861"/>
                  <a:pt x="f570" y="f861"/>
                  <a:pt x="f570" y="f861"/>
                </a:cubicBezTo>
                <a:cubicBezTo>
                  <a:pt x="f571" y="f861"/>
                  <a:pt x="f571" y="f861"/>
                  <a:pt x="f571" y="f861"/>
                </a:cubicBezTo>
                <a:cubicBezTo>
                  <a:pt x="f571" y="f861"/>
                  <a:pt x="f572" y="f861"/>
                  <a:pt x="f572" y="f861"/>
                </a:cubicBezTo>
                <a:cubicBezTo>
                  <a:pt x="f572" y="f861"/>
                  <a:pt x="f572" y="f862"/>
                  <a:pt x="f573" y="f862"/>
                </a:cubicBezTo>
                <a:cubicBezTo>
                  <a:pt x="f573" y="f863"/>
                  <a:pt x="f574" y="f862"/>
                  <a:pt x="f574" y="f862"/>
                </a:cubicBezTo>
                <a:cubicBezTo>
                  <a:pt x="f575" y="f861"/>
                  <a:pt x="f575" y="f861"/>
                  <a:pt x="f576" y="f861"/>
                </a:cubicBezTo>
                <a:cubicBezTo>
                  <a:pt x="f576" y="f861"/>
                  <a:pt x="f576" y="f861"/>
                  <a:pt x="f577" y="f860"/>
                </a:cubicBezTo>
                <a:cubicBezTo>
                  <a:pt x="f577" y="f860"/>
                  <a:pt x="f578" y="f859"/>
                  <a:pt x="f579" y="f859"/>
                </a:cubicBezTo>
                <a:cubicBezTo>
                  <a:pt x="f580" y="f859"/>
                  <a:pt x="f580" y="f859"/>
                  <a:pt x="f581" y="f859"/>
                </a:cubicBezTo>
                <a:cubicBezTo>
                  <a:pt x="f581" y="f859"/>
                  <a:pt x="f582" y="f858"/>
                  <a:pt x="f583" y="f857"/>
                </a:cubicBezTo>
                <a:cubicBezTo>
                  <a:pt x="f583" y="f856"/>
                  <a:pt x="f583" y="f856"/>
                  <a:pt x="f584" y="f855"/>
                </a:cubicBezTo>
                <a:cubicBezTo>
                  <a:pt x="f584" y="f854"/>
                  <a:pt x="f585" y="f854"/>
                  <a:pt x="f585" y="f854"/>
                </a:cubicBezTo>
                <a:cubicBezTo>
                  <a:pt x="f586" y="f854"/>
                  <a:pt x="f586" y="f854"/>
                  <a:pt x="f586" y="f853"/>
                </a:cubicBezTo>
                <a:cubicBezTo>
                  <a:pt x="f586" y="f853"/>
                  <a:pt x="f585" y="f853"/>
                  <a:pt x="f585" y="f853"/>
                </a:cubicBezTo>
                <a:cubicBezTo>
                  <a:pt x="f585" y="f870"/>
                  <a:pt x="f585" y="f852"/>
                  <a:pt x="f586" y="f852"/>
                </a:cubicBezTo>
                <a:cubicBezTo>
                  <a:pt x="f586" y="f851"/>
                  <a:pt x="f587" y="f850"/>
                  <a:pt x="f588" y="f850"/>
                </a:cubicBezTo>
                <a:cubicBezTo>
                  <a:pt x="f588" y="f850"/>
                  <a:pt x="f589" y="f850"/>
                  <a:pt x="f589" y="f850"/>
                </a:cubicBezTo>
                <a:cubicBezTo>
                  <a:pt x="f589" y="f850"/>
                  <a:pt x="f589" y="f849"/>
                  <a:pt x="f589" y="f849"/>
                </a:cubicBezTo>
                <a:cubicBezTo>
                  <a:pt x="f589" y="f849"/>
                  <a:pt x="f588" y="f849"/>
                  <a:pt x="f588" y="f849"/>
                </a:cubicBezTo>
                <a:cubicBezTo>
                  <a:pt x="f588" y="f848"/>
                  <a:pt x="f588" y="f848"/>
                  <a:pt x="f588" y="f848"/>
                </a:cubicBezTo>
                <a:cubicBezTo>
                  <a:pt x="f589" y="f848"/>
                  <a:pt x="f589" y="f848"/>
                  <a:pt x="f589" y="f848"/>
                </a:cubicBezTo>
                <a:cubicBezTo>
                  <a:pt x="f590" y="f847"/>
                  <a:pt x="f591" y="f846"/>
                  <a:pt x="f591" y="f845"/>
                </a:cubicBezTo>
                <a:cubicBezTo>
                  <a:pt x="f591" y="f844"/>
                  <a:pt x="f591" y="f844"/>
                  <a:pt x="f592" y="f843"/>
                </a:cubicBezTo>
                <a:cubicBezTo>
                  <a:pt x="f593" y="f841"/>
                  <a:pt x="f594" y="f839"/>
                  <a:pt x="f595" y="f836"/>
                </a:cubicBezTo>
                <a:cubicBezTo>
                  <a:pt x="f596" y="f836"/>
                  <a:pt x="f596" y="f835"/>
                  <a:pt x="f596" y="f834"/>
                </a:cubicBezTo>
                <a:cubicBezTo>
                  <a:pt x="f596" y="f833"/>
                  <a:pt x="f597" y="f833"/>
                  <a:pt x="f597" y="f832"/>
                </a:cubicBezTo>
                <a:cubicBezTo>
                  <a:pt x="f791" y="f831"/>
                  <a:pt x="f792" y="f830"/>
                  <a:pt x="f598" y="f829"/>
                </a:cubicBezTo>
                <a:cubicBezTo>
                  <a:pt x="f598" y="f829"/>
                  <a:pt x="f791" y="f829"/>
                  <a:pt x="f791" y="f828"/>
                </a:cubicBezTo>
                <a:cubicBezTo>
                  <a:pt x="f791" y="f828"/>
                  <a:pt x="f791" y="f828"/>
                  <a:pt x="f597" y="f827"/>
                </a:cubicBezTo>
                <a:cubicBezTo>
                  <a:pt x="f597" y="f827"/>
                  <a:pt x="f597" y="f827"/>
                  <a:pt x="f596" y="f827"/>
                </a:cubicBezTo>
                <a:cubicBezTo>
                  <a:pt x="f596" y="f827"/>
                  <a:pt x="f596" y="f827"/>
                  <a:pt x="f595" y="f827"/>
                </a:cubicBezTo>
                <a:cubicBezTo>
                  <a:pt x="f595" y="f826"/>
                  <a:pt x="f596" y="f827"/>
                  <a:pt x="f596" y="f827"/>
                </a:cubicBezTo>
                <a:cubicBezTo>
                  <a:pt x="f597" y="f827"/>
                  <a:pt x="f791" y="f827"/>
                  <a:pt x="f791" y="f827"/>
                </a:cubicBezTo>
                <a:cubicBezTo>
                  <a:pt x="f598" y="f827"/>
                  <a:pt x="f791" y="f826"/>
                  <a:pt x="f791" y="f825"/>
                </a:cubicBezTo>
                <a:cubicBezTo>
                  <a:pt x="f791" y="f825"/>
                  <a:pt x="f791" y="f825"/>
                  <a:pt x="f791" y="f825"/>
                </a:cubicBezTo>
                <a:cubicBezTo>
                  <a:pt x="f597" y="f824"/>
                  <a:pt x="f791" y="f824"/>
                  <a:pt x="f791" y="f825"/>
                </a:cubicBezTo>
                <a:cubicBezTo>
                  <a:pt x="f598" y="f825"/>
                  <a:pt x="f598" y="f825"/>
                  <a:pt x="f599" y="f825"/>
                </a:cubicBezTo>
                <a:cubicBezTo>
                  <a:pt x="f599" y="f826"/>
                  <a:pt x="f792" y="f827"/>
                  <a:pt x="f792" y="f826"/>
                </a:cubicBezTo>
                <a:cubicBezTo>
                  <a:pt x="f792" y="f826"/>
                  <a:pt x="f792" y="f825"/>
                  <a:pt x="f792" y="f825"/>
                </a:cubicBezTo>
                <a:cubicBezTo>
                  <a:pt x="f600" y="f825"/>
                  <a:pt x="f600" y="f825"/>
                  <a:pt x="f600" y="f825"/>
                </a:cubicBezTo>
                <a:cubicBezTo>
                  <a:pt x="f601" y="f824"/>
                  <a:pt x="f601" y="f823"/>
                  <a:pt x="f601" y="f823"/>
                </a:cubicBezTo>
                <a:cubicBezTo>
                  <a:pt x="f601" y="f822"/>
                  <a:pt x="f601" y="f871"/>
                  <a:pt x="f602" y="f871"/>
                </a:cubicBezTo>
                <a:cubicBezTo>
                  <a:pt x="f604" y="f821"/>
                  <a:pt x="f602" y="f872"/>
                  <a:pt x="f604" y="f820"/>
                </a:cubicBezTo>
                <a:cubicBezTo>
                  <a:pt x="f604" y="f820"/>
                  <a:pt x="f604" y="f820"/>
                  <a:pt x="f605" y="f820"/>
                </a:cubicBezTo>
                <a:cubicBezTo>
                  <a:pt x="f605" y="f820"/>
                  <a:pt x="f606" y="f820"/>
                  <a:pt x="f606" y="f820"/>
                </a:cubicBezTo>
                <a:cubicBezTo>
                  <a:pt x="f607" y="f820"/>
                  <a:pt x="f606" y="f872"/>
                  <a:pt x="f606" y="f872"/>
                </a:cubicBezTo>
                <a:cubicBezTo>
                  <a:pt x="f605" y="f821"/>
                  <a:pt x="f605" y="f821"/>
                  <a:pt x="f605" y="f821"/>
                </a:cubicBezTo>
                <a:cubicBezTo>
                  <a:pt x="f605" y="f821"/>
                  <a:pt x="f604" y="f871"/>
                  <a:pt x="f604" y="f871"/>
                </a:cubicBezTo>
                <a:cubicBezTo>
                  <a:pt x="f604" y="f871"/>
                  <a:pt x="f606" y="f821"/>
                  <a:pt x="f606" y="f821"/>
                </a:cubicBezTo>
                <a:cubicBezTo>
                  <a:pt x="f606" y="f821"/>
                  <a:pt x="f607" y="f821"/>
                  <a:pt x="f607" y="f872"/>
                </a:cubicBezTo>
                <a:cubicBezTo>
                  <a:pt x="f608" y="f872"/>
                  <a:pt x="f608" y="f872"/>
                  <a:pt x="f609" y="f820"/>
                </a:cubicBezTo>
                <a:cubicBezTo>
                  <a:pt x="f609" y="f820"/>
                  <a:pt x="f610" y="f873"/>
                  <a:pt x="f610" y="f873"/>
                </a:cubicBezTo>
                <a:cubicBezTo>
                  <a:pt x="f609" y="f819"/>
                  <a:pt x="f609" y="f873"/>
                  <a:pt x="f608" y="f873"/>
                </a:cubicBezTo>
                <a:cubicBezTo>
                  <a:pt x="f607" y="f820"/>
                  <a:pt x="f606" y="f873"/>
                  <a:pt x="f605" y="f873"/>
                </a:cubicBezTo>
                <a:cubicBezTo>
                  <a:pt x="f604" y="f873"/>
                  <a:pt x="f601" y="f820"/>
                  <a:pt x="f600" y="f873"/>
                </a:cubicBezTo>
                <a:cubicBezTo>
                  <a:pt x="f792" y="f873"/>
                  <a:pt x="f792" y="f873"/>
                  <a:pt x="f792" y="f873"/>
                </a:cubicBezTo>
                <a:cubicBezTo>
                  <a:pt x="f600" y="f873"/>
                  <a:pt x="f600" y="f873"/>
                  <a:pt x="f600" y="f873"/>
                </a:cubicBezTo>
                <a:cubicBezTo>
                  <a:pt x="f601" y="f819"/>
                  <a:pt x="f601" y="f819"/>
                  <a:pt x="f601" y="f819"/>
                </a:cubicBezTo>
                <a:cubicBezTo>
                  <a:pt x="f602" y="f818"/>
                  <a:pt x="f602" y="f818"/>
                  <a:pt x="f604" y="f818"/>
                </a:cubicBezTo>
                <a:cubicBezTo>
                  <a:pt x="f604" y="f817"/>
                  <a:pt x="f605" y="f817"/>
                  <a:pt x="f605" y="f816"/>
                </a:cubicBezTo>
                <a:cubicBezTo>
                  <a:pt x="f605" y="f816"/>
                  <a:pt x="f606" y="f297"/>
                  <a:pt x="f606" y="f297"/>
                </a:cubicBezTo>
                <a:cubicBezTo>
                  <a:pt x="f607" y="f293"/>
                  <a:pt x="f608" y="f293"/>
                  <a:pt x="f608" y="f293"/>
                </a:cubicBezTo>
                <a:cubicBezTo>
                  <a:pt x="f609" y="f291"/>
                  <a:pt x="f609" y="f291"/>
                  <a:pt x="f610" y="f291"/>
                </a:cubicBezTo>
                <a:cubicBezTo>
                  <a:pt x="f611" y="f288"/>
                  <a:pt x="f612" y="f288"/>
                  <a:pt x="f612" y="f285"/>
                </a:cubicBezTo>
                <a:cubicBezTo>
                  <a:pt x="f612" y="f285"/>
                  <a:pt x="f611" y="f285"/>
                  <a:pt x="f611" y="f299"/>
                </a:cubicBezTo>
                <a:cubicBezTo>
                  <a:pt x="f611" y="f299"/>
                  <a:pt x="f611" y="f299"/>
                  <a:pt x="f611" y="f815"/>
                </a:cubicBezTo>
                <a:cubicBezTo>
                  <a:pt x="f610" y="f814"/>
                  <a:pt x="f611" y="f814"/>
                  <a:pt x="f610" y="f813"/>
                </a:cubicBezTo>
                <a:cubicBezTo>
                  <a:pt x="f609" y="f813"/>
                  <a:pt x="f608" y="f812"/>
                  <a:pt x="f608" y="f812"/>
                </a:cubicBezTo>
                <a:cubicBezTo>
                  <a:pt x="f607" y="f812"/>
                  <a:pt x="f606" y="f813"/>
                  <a:pt x="f606" y="f813"/>
                </a:cubicBezTo>
                <a:cubicBezTo>
                  <a:pt x="f605" y="f813"/>
                  <a:pt x="f605" y="f813"/>
                  <a:pt x="f604" y="f813"/>
                </a:cubicBezTo>
                <a:cubicBezTo>
                  <a:pt x="f602" y="f813"/>
                  <a:pt x="f601" y="f814"/>
                  <a:pt x="f792" y="f813"/>
                </a:cubicBezTo>
                <a:cubicBezTo>
                  <a:pt x="f792" y="f813"/>
                  <a:pt x="f598" y="f813"/>
                  <a:pt x="f598" y="f814"/>
                </a:cubicBezTo>
                <a:cubicBezTo>
                  <a:pt x="f599" y="f814"/>
                  <a:pt x="f599" y="f814"/>
                  <a:pt x="f599" y="f814"/>
                </a:cubicBezTo>
                <a:cubicBezTo>
                  <a:pt x="f598" y="f814"/>
                  <a:pt x="f598" y="f814"/>
                  <a:pt x="f791" y="f814"/>
                </a:cubicBezTo>
                <a:cubicBezTo>
                  <a:pt x="f791" y="f814"/>
                  <a:pt x="f597" y="f814"/>
                  <a:pt x="f596" y="f814"/>
                </a:cubicBezTo>
                <a:cubicBezTo>
                  <a:pt x="f595" y="f814"/>
                  <a:pt x="f594" y="f814"/>
                  <a:pt x="f594" y="f814"/>
                </a:cubicBezTo>
                <a:cubicBezTo>
                  <a:pt x="f593" y="f814"/>
                  <a:pt x="f592" y="f813"/>
                  <a:pt x="f591" y="f813"/>
                </a:cubicBezTo>
                <a:cubicBezTo>
                  <a:pt x="f591" y="f813"/>
                  <a:pt x="f590" y="f813"/>
                  <a:pt x="f590" y="f813"/>
                </a:cubicBezTo>
                <a:cubicBezTo>
                  <a:pt x="f588" y="f813"/>
                  <a:pt x="f586" y="f814"/>
                  <a:pt x="f585" y="f813"/>
                </a:cubicBezTo>
                <a:cubicBezTo>
                  <a:pt x="f584" y="f812"/>
                  <a:pt x="f584" y="f812"/>
                  <a:pt x="f583" y="f812"/>
                </a:cubicBezTo>
                <a:cubicBezTo>
                  <a:pt x="f582" y="f812"/>
                  <a:pt x="f582" y="f812"/>
                  <a:pt x="f582" y="f813"/>
                </a:cubicBezTo>
                <a:cubicBezTo>
                  <a:pt x="f582" y="f813"/>
                  <a:pt x="f582" y="f813"/>
                  <a:pt x="f581" y="f813"/>
                </a:cubicBezTo>
                <a:cubicBezTo>
                  <a:pt x="f581" y="f813"/>
                  <a:pt x="f581" y="f813"/>
                  <a:pt x="f580" y="f813"/>
                </a:cubicBezTo>
                <a:cubicBezTo>
                  <a:pt x="f580" y="f813"/>
                  <a:pt x="f579" y="f813"/>
                  <a:pt x="f579" y="f813"/>
                </a:cubicBezTo>
                <a:cubicBezTo>
                  <a:pt x="f578" y="f813"/>
                  <a:pt x="f578" y="f813"/>
                  <a:pt x="f577" y="f813"/>
                </a:cubicBezTo>
                <a:cubicBezTo>
                  <a:pt x="f577" y="f814"/>
                  <a:pt x="f577" y="f815"/>
                  <a:pt x="f577" y="f815"/>
                </a:cubicBezTo>
                <a:cubicBezTo>
                  <a:pt x="f576" y="f815"/>
                  <a:pt x="f576" y="f814"/>
                  <a:pt x="f575" y="f814"/>
                </a:cubicBezTo>
                <a:cubicBezTo>
                  <a:pt x="f575" y="f815"/>
                  <a:pt x="f575" y="f299"/>
                  <a:pt x="f575" y="f299"/>
                </a:cubicBezTo>
                <a:cubicBezTo>
                  <a:pt x="f574" y="f815"/>
                  <a:pt x="f574" y="f815"/>
                  <a:pt x="f574" y="f815"/>
                </a:cubicBezTo>
                <a:cubicBezTo>
                  <a:pt x="f573" y="f815"/>
                  <a:pt x="f573" y="f815"/>
                  <a:pt x="f572" y="f815"/>
                </a:cubicBezTo>
                <a:cubicBezTo>
                  <a:pt x="f572" y="f815"/>
                  <a:pt x="f572" y="f814"/>
                  <a:pt x="f572" y="f814"/>
                </a:cubicBezTo>
                <a:cubicBezTo>
                  <a:pt x="f573" y="f813"/>
                  <a:pt x="f571" y="f814"/>
                  <a:pt x="f571" y="f813"/>
                </a:cubicBezTo>
                <a:cubicBezTo>
                  <a:pt x="f571" y="f813"/>
                  <a:pt x="f573" y="f813"/>
                  <a:pt x="f573" y="f812"/>
                </a:cubicBezTo>
                <a:cubicBezTo>
                  <a:pt x="f574" y="f812"/>
                  <a:pt x="f574" y="f812"/>
                  <a:pt x="f574" y="f812"/>
                </a:cubicBezTo>
                <a:cubicBezTo>
                  <a:pt x="f575" y="f812"/>
                  <a:pt x="f575" y="f812"/>
                  <a:pt x="f575" y="f811"/>
                </a:cubicBezTo>
                <a:cubicBezTo>
                  <a:pt x="f576" y="f810"/>
                  <a:pt x="f574" y="f812"/>
                  <a:pt x="f574" y="f812"/>
                </a:cubicBezTo>
                <a:cubicBezTo>
                  <a:pt x="f573" y="f812"/>
                  <a:pt x="f572" y="f812"/>
                  <a:pt x="f572" y="f812"/>
                </a:cubicBezTo>
                <a:cubicBezTo>
                  <a:pt x="f571" y="f812"/>
                  <a:pt x="f573" y="f811"/>
                  <a:pt x="f572" y="f811"/>
                </a:cubicBezTo>
                <a:cubicBezTo>
                  <a:pt x="f572" y="f810"/>
                  <a:pt x="f572" y="f811"/>
                  <a:pt x="f571" y="f811"/>
                </a:cubicBezTo>
                <a:cubicBezTo>
                  <a:pt x="f571" y="f811"/>
                  <a:pt x="f571" y="f811"/>
                  <a:pt x="f570" y="f811"/>
                </a:cubicBezTo>
                <a:cubicBezTo>
                  <a:pt x="f570" y="f811"/>
                  <a:pt x="f570" y="f811"/>
                  <a:pt x="f569" y="f811"/>
                </a:cubicBezTo>
                <a:cubicBezTo>
                  <a:pt x="f568" y="f812"/>
                  <a:pt x="f569" y="f811"/>
                  <a:pt x="f568" y="f811"/>
                </a:cubicBezTo>
                <a:cubicBezTo>
                  <a:pt x="f568" y="f811"/>
                  <a:pt x="f568" y="f811"/>
                  <a:pt x="f567" y="f811"/>
                </a:cubicBezTo>
                <a:cubicBezTo>
                  <a:pt x="f567" y="f811"/>
                  <a:pt x="f567" y="f811"/>
                  <a:pt x="f567" y="f812"/>
                </a:cubicBezTo>
                <a:cubicBezTo>
                  <a:pt x="f567" y="f812"/>
                  <a:pt x="f567" y="f812"/>
                  <a:pt x="f567" y="f813"/>
                </a:cubicBezTo>
                <a:cubicBezTo>
                  <a:pt x="f567" y="f813"/>
                  <a:pt x="f567" y="f813"/>
                  <a:pt x="f567" y="f814"/>
                </a:cubicBezTo>
                <a:cubicBezTo>
                  <a:pt x="f567" y="f814"/>
                  <a:pt x="f567" y="f815"/>
                  <a:pt x="f567" y="f815"/>
                </a:cubicBezTo>
                <a:cubicBezTo>
                  <a:pt x="f566" y="f814"/>
                  <a:pt x="f566" y="f814"/>
                  <a:pt x="f566" y="f814"/>
                </a:cubicBezTo>
                <a:cubicBezTo>
                  <a:pt x="f566" y="f813"/>
                  <a:pt x="f565" y="f814"/>
                  <a:pt x="f564" y="f814"/>
                </a:cubicBezTo>
                <a:cubicBezTo>
                  <a:pt x="f564" y="f813"/>
                  <a:pt x="f563" y="f812"/>
                  <a:pt x="f563" y="f813"/>
                </a:cubicBezTo>
                <a:cubicBezTo>
                  <a:pt x="f563" y="f813"/>
                  <a:pt x="f563" y="f815"/>
                  <a:pt x="f562" y="f815"/>
                </a:cubicBezTo>
                <a:cubicBezTo>
                  <a:pt x="f562" y="f814"/>
                  <a:pt x="f562" y="f812"/>
                  <a:pt x="f561" y="f813"/>
                </a:cubicBezTo>
                <a:cubicBezTo>
                  <a:pt x="f561" y="f813"/>
                  <a:pt x="f561" y="f813"/>
                  <a:pt x="f561" y="f813"/>
                </a:cubicBezTo>
                <a:cubicBezTo>
                  <a:pt x="f560" y="f814"/>
                  <a:pt x="f560" y="f813"/>
                  <a:pt x="f560" y="f813"/>
                </a:cubicBezTo>
                <a:cubicBezTo>
                  <a:pt x="f560" y="f813"/>
                  <a:pt x="f560" y="f812"/>
                  <a:pt x="f561" y="f812"/>
                </a:cubicBezTo>
                <a:cubicBezTo>
                  <a:pt x="f561" y="f812"/>
                  <a:pt x="f562" y="f812"/>
                  <a:pt x="f563" y="f812"/>
                </a:cubicBezTo>
                <a:cubicBezTo>
                  <a:pt x="f563" y="f811"/>
                  <a:pt x="f563" y="f811"/>
                  <a:pt x="f564" y="f811"/>
                </a:cubicBezTo>
                <a:cubicBezTo>
                  <a:pt x="f565" y="f810"/>
                  <a:pt x="f565" y="f810"/>
                  <a:pt x="f566" y="f809"/>
                </a:cubicBezTo>
                <a:cubicBezTo>
                  <a:pt x="f567" y="f808"/>
                  <a:pt x="f569" y="f808"/>
                  <a:pt x="f570" y="f807"/>
                </a:cubicBezTo>
                <a:cubicBezTo>
                  <a:pt x="f570" y="f806"/>
                  <a:pt x="f572" y="f806"/>
                  <a:pt x="f572" y="f805"/>
                </a:cubicBezTo>
                <a:cubicBezTo>
                  <a:pt x="f572" y="f300"/>
                  <a:pt x="f572" y="f300"/>
                  <a:pt x="f573" y="f300"/>
                </a:cubicBezTo>
                <a:cubicBezTo>
                  <a:pt x="f573" y="f301"/>
                  <a:pt x="f573" y="f301"/>
                  <a:pt x="f572" y="f280"/>
                </a:cubicBezTo>
                <a:cubicBezTo>
                  <a:pt x="f572" y="f280"/>
                  <a:pt x="f572" y="f280"/>
                  <a:pt x="f571" y="f280"/>
                </a:cubicBezTo>
                <a:cubicBezTo>
                  <a:pt x="f571" y="f280"/>
                  <a:pt x="f570" y="f280"/>
                  <a:pt x="f570" y="f280"/>
                </a:cubicBezTo>
                <a:cubicBezTo>
                  <a:pt x="f569" y="f280"/>
                  <a:pt x="f569" y="f301"/>
                  <a:pt x="f568" y="f301"/>
                </a:cubicBezTo>
                <a:cubicBezTo>
                  <a:pt x="f568" y="f301"/>
                  <a:pt x="f567" y="f280"/>
                  <a:pt x="f567" y="f280"/>
                </a:cubicBezTo>
                <a:cubicBezTo>
                  <a:pt x="f566" y="f280"/>
                  <a:pt x="f566" y="f301"/>
                  <a:pt x="f566" y="f301"/>
                </a:cubicBezTo>
                <a:cubicBezTo>
                  <a:pt x="f565" y="f301"/>
                  <a:pt x="f565" y="f300"/>
                  <a:pt x="f565" y="f300"/>
                </a:cubicBezTo>
                <a:cubicBezTo>
                  <a:pt x="f565" y="f805"/>
                  <a:pt x="f564" y="f805"/>
                  <a:pt x="f563" y="f805"/>
                </a:cubicBezTo>
                <a:cubicBezTo>
                  <a:pt x="f563" y="f806"/>
                  <a:pt x="f563" y="f806"/>
                  <a:pt x="f563" y="f807"/>
                </a:cubicBezTo>
                <a:cubicBezTo>
                  <a:pt x="f562" y="f807"/>
                  <a:pt x="f562" y="f808"/>
                  <a:pt x="f562" y="f808"/>
                </a:cubicBezTo>
                <a:cubicBezTo>
                  <a:pt x="f562" y="f808"/>
                  <a:pt x="f562" y="f808"/>
                  <a:pt x="f561" y="f809"/>
                </a:cubicBezTo>
                <a:cubicBezTo>
                  <a:pt x="f561" y="f809"/>
                  <a:pt x="f561" y="f809"/>
                  <a:pt x="f561" y="f810"/>
                </a:cubicBezTo>
                <a:cubicBezTo>
                  <a:pt x="f560" y="f810"/>
                  <a:pt x="f560" y="f810"/>
                  <a:pt x="f560" y="f809"/>
                </a:cubicBezTo>
                <a:cubicBezTo>
                  <a:pt x="f559" y="f809"/>
                  <a:pt x="f559" y="f809"/>
                  <a:pt x="f559" y="f809"/>
                </a:cubicBezTo>
                <a:cubicBezTo>
                  <a:pt x="f741" y="f809"/>
                  <a:pt x="f741" y="f810"/>
                  <a:pt x="f741" y="f810"/>
                </a:cubicBezTo>
                <a:cubicBezTo>
                  <a:pt x="f558" y="f810"/>
                  <a:pt x="f557" y="f810"/>
                  <a:pt x="f557" y="f810"/>
                </a:cubicBezTo>
                <a:cubicBezTo>
                  <a:pt x="f556" y="f811"/>
                  <a:pt x="f556" y="f812"/>
                  <a:pt x="f556" y="f813"/>
                </a:cubicBezTo>
                <a:cubicBezTo>
                  <a:pt x="f556" y="f813"/>
                  <a:pt x="f555" y="f814"/>
                  <a:pt x="f555" y="f814"/>
                </a:cubicBezTo>
                <a:cubicBezTo>
                  <a:pt x="f554" y="f815"/>
                  <a:pt x="f554" y="f299"/>
                  <a:pt x="f554" y="f299"/>
                </a:cubicBezTo>
                <a:cubicBezTo>
                  <a:pt x="f553" y="f285"/>
                  <a:pt x="f552" y="f299"/>
                  <a:pt x="f552" y="f815"/>
                </a:cubicBezTo>
                <a:cubicBezTo>
                  <a:pt x="f552" y="f814"/>
                  <a:pt x="f552" y="f814"/>
                  <a:pt x="f551" y="f813"/>
                </a:cubicBezTo>
                <a:cubicBezTo>
                  <a:pt x="f551" y="f812"/>
                  <a:pt x="f551" y="f812"/>
                  <a:pt x="f551" y="f811"/>
                </a:cubicBezTo>
                <a:cubicBezTo>
                  <a:pt x="f551" y="f811"/>
                  <a:pt x="f551" y="f810"/>
                  <a:pt x="f551" y="f809"/>
                </a:cubicBezTo>
                <a:cubicBezTo>
                  <a:pt x="f551" y="f808"/>
                  <a:pt x="f552" y="f808"/>
                  <a:pt x="f552" y="f808"/>
                </a:cubicBezTo>
                <a:cubicBezTo>
                  <a:pt x="f553" y="f807"/>
                  <a:pt x="f552" y="f807"/>
                  <a:pt x="f553" y="f806"/>
                </a:cubicBezTo>
                <a:cubicBezTo>
                  <a:pt x="f553" y="f805"/>
                  <a:pt x="f554" y="f300"/>
                  <a:pt x="f554" y="f300"/>
                </a:cubicBezTo>
                <a:cubicBezTo>
                  <a:pt x="f554" y="f301"/>
                  <a:pt x="f554" y="f280"/>
                  <a:pt x="f553" y="f283"/>
                </a:cubicBezTo>
                <a:cubicBezTo>
                  <a:pt x="f553" y="f283"/>
                  <a:pt x="f552" y="f280"/>
                  <a:pt x="f551" y="f280"/>
                </a:cubicBezTo>
                <a:cubicBezTo>
                  <a:pt x="f551" y="f301"/>
                  <a:pt x="f550" y="f301"/>
                  <a:pt x="f549" y="f300"/>
                </a:cubicBezTo>
                <a:cubicBezTo>
                  <a:pt x="f549" y="f300"/>
                  <a:pt x="f547" y="f808"/>
                  <a:pt x="f547" y="f806"/>
                </a:cubicBezTo>
                <a:cubicBezTo>
                  <a:pt x="f546" y="f806"/>
                  <a:pt x="f547" y="f805"/>
                  <a:pt x="f548" y="f805"/>
                </a:cubicBezTo>
                <a:cubicBezTo>
                  <a:pt x="f548" y="f300"/>
                  <a:pt x="f547" y="f300"/>
                  <a:pt x="f547" y="f301"/>
                </a:cubicBezTo>
                <a:cubicBezTo>
                  <a:pt x="f548" y="f301"/>
                  <a:pt x="f548" y="f280"/>
                  <a:pt x="f548" y="f280"/>
                </a:cubicBezTo>
                <a:cubicBezTo>
                  <a:pt x="f548" y="f280"/>
                  <a:pt x="f547" y="f280"/>
                  <a:pt x="f547" y="f280"/>
                </a:cubicBezTo>
                <a:cubicBezTo>
                  <a:pt x="f547" y="f283"/>
                  <a:pt x="f547" y="f283"/>
                  <a:pt x="f547" y="f283"/>
                </a:cubicBezTo>
                <a:cubicBezTo>
                  <a:pt x="f548" y="f283"/>
                  <a:pt x="f548" y="f804"/>
                  <a:pt x="f548" y="f804"/>
                </a:cubicBezTo>
                <a:cubicBezTo>
                  <a:pt x="f547" y="f803"/>
                  <a:pt x="f547" y="f803"/>
                  <a:pt x="f547" y="f803"/>
                </a:cubicBezTo>
                <a:cubicBezTo>
                  <a:pt x="f547" y="f803"/>
                  <a:pt x="f546" y="f803"/>
                  <a:pt x="f546" y="f803"/>
                </a:cubicBezTo>
                <a:cubicBezTo>
                  <a:pt x="f546" y="f803"/>
                  <a:pt x="f545" y="f804"/>
                  <a:pt x="f545" y="f804"/>
                </a:cubicBezTo>
                <a:cubicBezTo>
                  <a:pt x="f545" y="f804"/>
                  <a:pt x="f545" y="f283"/>
                  <a:pt x="f544" y="f804"/>
                </a:cubicBezTo>
                <a:cubicBezTo>
                  <a:pt x="f544" y="f804"/>
                  <a:pt x="f544" y="f804"/>
                  <a:pt x="f544" y="f804"/>
                </a:cubicBezTo>
                <a:cubicBezTo>
                  <a:pt x="f544" y="f804"/>
                  <a:pt x="f544" y="f804"/>
                  <a:pt x="f544" y="f804"/>
                </a:cubicBezTo>
                <a:cubicBezTo>
                  <a:pt x="f543" y="f804"/>
                  <a:pt x="f543" y="f803"/>
                  <a:pt x="f543" y="f803"/>
                </a:cubicBezTo>
                <a:cubicBezTo>
                  <a:pt x="f543" y="f803"/>
                  <a:pt x="f542" y="f803"/>
                  <a:pt x="f542" y="f803"/>
                </a:cubicBezTo>
                <a:cubicBezTo>
                  <a:pt x="f541" y="f803"/>
                  <a:pt x="f541" y="f804"/>
                  <a:pt x="f541" y="f804"/>
                </a:cubicBezTo>
                <a:cubicBezTo>
                  <a:pt x="f541" y="f804"/>
                  <a:pt x="f541" y="f283"/>
                  <a:pt x="f541" y="f283"/>
                </a:cubicBezTo>
                <a:cubicBezTo>
                  <a:pt x="f672" y="f280"/>
                  <a:pt x="f672" y="f280"/>
                  <a:pt x="f540" y="f300"/>
                </a:cubicBezTo>
                <a:cubicBezTo>
                  <a:pt x="f540" y="f300"/>
                  <a:pt x="f540" y="f805"/>
                  <a:pt x="f540" y="f805"/>
                </a:cubicBezTo>
                <a:cubicBezTo>
                  <a:pt x="f540" y="f806"/>
                  <a:pt x="f540" y="f806"/>
                  <a:pt x="f540" y="f807"/>
                </a:cubicBezTo>
                <a:cubicBezTo>
                  <a:pt x="f539" y="f807"/>
                  <a:pt x="f539" y="f808"/>
                  <a:pt x="f539" y="f808"/>
                </a:cubicBezTo>
                <a:cubicBezTo>
                  <a:pt x="f536" y="f809"/>
                  <a:pt x="f536" y="f810"/>
                  <a:pt x="f536" y="f810"/>
                </a:cubicBezTo>
                <a:cubicBezTo>
                  <a:pt x="f535" y="f811"/>
                  <a:pt x="f535" y="f812"/>
                  <a:pt x="f536" y="f812"/>
                </a:cubicBezTo>
                <a:cubicBezTo>
                  <a:pt x="f536" y="f813"/>
                  <a:pt x="f536" y="f813"/>
                  <a:pt x="f536" y="f813"/>
                </a:cubicBezTo>
                <a:cubicBezTo>
                  <a:pt x="f539" y="f813"/>
                  <a:pt x="f539" y="f813"/>
                  <a:pt x="f539" y="f814"/>
                </a:cubicBezTo>
                <a:cubicBezTo>
                  <a:pt x="f539" y="f814"/>
                  <a:pt x="f540" y="f815"/>
                  <a:pt x="f540" y="f814"/>
                </a:cubicBezTo>
                <a:cubicBezTo>
                  <a:pt x="f540" y="f814"/>
                  <a:pt x="f540" y="f813"/>
                  <a:pt x="f540" y="f813"/>
                </a:cubicBezTo>
                <a:cubicBezTo>
                  <a:pt x="f540" y="f812"/>
                  <a:pt x="f672" y="f812"/>
                  <a:pt x="f672" y="f812"/>
                </a:cubicBezTo>
                <a:cubicBezTo>
                  <a:pt x="f541" y="f812"/>
                  <a:pt x="f541" y="f811"/>
                  <a:pt x="f542" y="f811"/>
                </a:cubicBezTo>
                <a:cubicBezTo>
                  <a:pt x="f543" y="f811"/>
                  <a:pt x="f543" y="f811"/>
                  <a:pt x="f543" y="f811"/>
                </a:cubicBezTo>
                <a:cubicBezTo>
                  <a:pt x="f543" y="f812"/>
                  <a:pt x="f543" y="f812"/>
                  <a:pt x="f543" y="f813"/>
                </a:cubicBezTo>
                <a:cubicBezTo>
                  <a:pt x="f543" y="f813"/>
                  <a:pt x="f543" y="f813"/>
                  <a:pt x="f543" y="f814"/>
                </a:cubicBezTo>
                <a:cubicBezTo>
                  <a:pt x="f543" y="f815"/>
                  <a:pt x="f542" y="f815"/>
                  <a:pt x="f541" y="f299"/>
                </a:cubicBezTo>
                <a:cubicBezTo>
                  <a:pt x="f541" y="f285"/>
                  <a:pt x="f541" y="f288"/>
                  <a:pt x="f541" y="f288"/>
                </a:cubicBezTo>
                <a:cubicBezTo>
                  <a:pt x="f672" y="f291"/>
                  <a:pt x="f672" y="f291"/>
                  <a:pt x="f672" y="f291"/>
                </a:cubicBezTo>
                <a:cubicBezTo>
                  <a:pt x="f672" y="f291"/>
                  <a:pt x="f672" y="f291"/>
                  <a:pt x="f672" y="f293"/>
                </a:cubicBezTo>
                <a:cubicBezTo>
                  <a:pt x="f672" y="f293"/>
                  <a:pt x="f539" y="f297"/>
                  <a:pt x="f540" y="f297"/>
                </a:cubicBezTo>
                <a:cubicBezTo>
                  <a:pt x="f540" y="f297"/>
                  <a:pt x="f672" y="f293"/>
                  <a:pt x="f672" y="f293"/>
                </a:cubicBezTo>
                <a:cubicBezTo>
                  <a:pt x="f541" y="f293"/>
                  <a:pt x="f541" y="f293"/>
                  <a:pt x="f541" y="f293"/>
                </a:cubicBezTo>
                <a:cubicBezTo>
                  <a:pt x="f542" y="f293"/>
                  <a:pt x="f543" y="f291"/>
                  <a:pt x="f544" y="f291"/>
                </a:cubicBezTo>
                <a:cubicBezTo>
                  <a:pt x="f544" y="f288"/>
                  <a:pt x="f545" y="f288"/>
                  <a:pt x="f545" y="f288"/>
                </a:cubicBezTo>
                <a:cubicBezTo>
                  <a:pt x="f545" y="f285"/>
                  <a:pt x="f545" y="f285"/>
                  <a:pt x="f545" y="f299"/>
                </a:cubicBezTo>
                <a:cubicBezTo>
                  <a:pt x="f546" y="f299"/>
                  <a:pt x="f546" y="f299"/>
                  <a:pt x="f546" y="f815"/>
                </a:cubicBezTo>
                <a:cubicBezTo>
                  <a:pt x="f546" y="f814"/>
                  <a:pt x="f547" y="f811"/>
                  <a:pt x="f548" y="f813"/>
                </a:cubicBezTo>
                <a:cubicBezTo>
                  <a:pt x="f549" y="f813"/>
                  <a:pt x="f549" y="f813"/>
                  <a:pt x="f549" y="f813"/>
                </a:cubicBezTo>
                <a:cubicBezTo>
                  <a:pt x="f549" y="f814"/>
                  <a:pt x="f550" y="f814"/>
                  <a:pt x="f550" y="f814"/>
                </a:cubicBezTo>
                <a:cubicBezTo>
                  <a:pt x="f550" y="f815"/>
                  <a:pt x="f550" y="f815"/>
                  <a:pt x="f549" y="f299"/>
                </a:cubicBezTo>
                <a:cubicBezTo>
                  <a:pt x="f549" y="f285"/>
                  <a:pt x="f549" y="f285"/>
                  <a:pt x="f548" y="f288"/>
                </a:cubicBezTo>
                <a:cubicBezTo>
                  <a:pt x="f548" y="f288"/>
                  <a:pt x="f548" y="f288"/>
                  <a:pt x="f548" y="f291"/>
                </a:cubicBezTo>
                <a:cubicBezTo>
                  <a:pt x="f548" y="f291"/>
                  <a:pt x="f548" y="f291"/>
                  <a:pt x="f548" y="f293"/>
                </a:cubicBezTo>
                <a:cubicBezTo>
                  <a:pt x="f548" y="f293"/>
                  <a:pt x="f548" y="f293"/>
                  <a:pt x="f548" y="f297"/>
                </a:cubicBezTo>
                <a:cubicBezTo>
                  <a:pt x="f548" y="f297"/>
                  <a:pt x="f549" y="f297"/>
                  <a:pt x="f549" y="f297"/>
                </a:cubicBezTo>
                <a:cubicBezTo>
                  <a:pt x="f549" y="f297"/>
                  <a:pt x="f550" y="f297"/>
                  <a:pt x="f550" y="f293"/>
                </a:cubicBezTo>
                <a:cubicBezTo>
                  <a:pt x="f550" y="f293"/>
                  <a:pt x="f549" y="f293"/>
                  <a:pt x="f549" y="f293"/>
                </a:cubicBezTo>
                <a:cubicBezTo>
                  <a:pt x="f550" y="f291"/>
                  <a:pt x="f550" y="f291"/>
                  <a:pt x="f550" y="f293"/>
                </a:cubicBezTo>
                <a:cubicBezTo>
                  <a:pt x="f550" y="f293"/>
                  <a:pt x="f550" y="f293"/>
                  <a:pt x="f550" y="f293"/>
                </a:cubicBezTo>
                <a:cubicBezTo>
                  <a:pt x="f550" y="f297"/>
                  <a:pt x="f550" y="f297"/>
                  <a:pt x="f550" y="f297"/>
                </a:cubicBezTo>
                <a:cubicBezTo>
                  <a:pt x="f550" y="f297"/>
                  <a:pt x="f550" y="f297"/>
                  <a:pt x="f549" y="f297"/>
                </a:cubicBezTo>
                <a:cubicBezTo>
                  <a:pt x="f549" y="f297"/>
                  <a:pt x="f549" y="f297"/>
                  <a:pt x="f549" y="f297"/>
                </a:cubicBezTo>
                <a:cubicBezTo>
                  <a:pt x="f548" y="f297"/>
                  <a:pt x="f548" y="f293"/>
                  <a:pt x="f547" y="f293"/>
                </a:cubicBezTo>
                <a:cubicBezTo>
                  <a:pt x="f547" y="f297"/>
                  <a:pt x="f548" y="f297"/>
                  <a:pt x="f547" y="f297"/>
                </a:cubicBezTo>
                <a:cubicBezTo>
                  <a:pt x="f547" y="f816"/>
                  <a:pt x="f547" y="f816"/>
                  <a:pt x="f546" y="f816"/>
                </a:cubicBezTo>
                <a:cubicBezTo>
                  <a:pt x="f546" y="f816"/>
                  <a:pt x="f546" y="f816"/>
                  <a:pt x="f546" y="f816"/>
                </a:cubicBezTo>
                <a:cubicBezTo>
                  <a:pt x="f546" y="f817"/>
                  <a:pt x="f545" y="f817"/>
                  <a:pt x="f545" y="f817"/>
                </a:cubicBezTo>
                <a:cubicBezTo>
                  <a:pt x="f544" y="f817"/>
                  <a:pt x="f545" y="f818"/>
                  <a:pt x="f544" y="f819"/>
                </a:cubicBezTo>
                <a:cubicBezTo>
                  <a:pt x="f543" y="f819"/>
                  <a:pt x="f543" y="f817"/>
                  <a:pt x="f542" y="f818"/>
                </a:cubicBezTo>
                <a:cubicBezTo>
                  <a:pt x="f542" y="f818"/>
                  <a:pt x="f542" y="f819"/>
                  <a:pt x="f542" y="f819"/>
                </a:cubicBezTo>
                <a:cubicBezTo>
                  <a:pt x="f542" y="f819"/>
                  <a:pt x="f541" y="f873"/>
                  <a:pt x="f541" y="f873"/>
                </a:cubicBezTo>
                <a:cubicBezTo>
                  <a:pt x="f541" y="f873"/>
                  <a:pt x="f672" y="f872"/>
                  <a:pt x="f541" y="f872"/>
                </a:cubicBezTo>
                <a:cubicBezTo>
                  <a:pt x="f542" y="f821"/>
                  <a:pt x="f542" y="f820"/>
                  <a:pt x="f543" y="f820"/>
                </a:cubicBezTo>
                <a:cubicBezTo>
                  <a:pt x="f543" y="f820"/>
                  <a:pt x="f543" y="f820"/>
                  <a:pt x="f543" y="f820"/>
                </a:cubicBezTo>
                <a:cubicBezTo>
                  <a:pt x="f543" y="f820"/>
                  <a:pt x="f544" y="f873"/>
                  <a:pt x="f544" y="f873"/>
                </a:cubicBezTo>
                <a:cubicBezTo>
                  <a:pt x="f544" y="f873"/>
                  <a:pt x="f544" y="f873"/>
                  <a:pt x="f545" y="f820"/>
                </a:cubicBezTo>
                <a:cubicBezTo>
                  <a:pt x="f545" y="f820"/>
                  <a:pt x="f544" y="f820"/>
                  <a:pt x="f545" y="f872"/>
                </a:cubicBezTo>
                <a:cubicBezTo>
                  <a:pt x="f545" y="f872"/>
                  <a:pt x="f545" y="f872"/>
                  <a:pt x="f546" y="f872"/>
                </a:cubicBezTo>
                <a:cubicBezTo>
                  <a:pt x="f546" y="f872"/>
                  <a:pt x="f546" y="f820"/>
                  <a:pt x="f546" y="f820"/>
                </a:cubicBezTo>
                <a:cubicBezTo>
                  <a:pt x="f546" y="f873"/>
                  <a:pt x="f546" y="f819"/>
                  <a:pt x="f548" y="f819"/>
                </a:cubicBezTo>
                <a:cubicBezTo>
                  <a:pt x="f548" y="f819"/>
                  <a:pt x="f548" y="f873"/>
                  <a:pt x="f548" y="f873"/>
                </a:cubicBezTo>
                <a:cubicBezTo>
                  <a:pt x="f548" y="f873"/>
                  <a:pt x="f549" y="f873"/>
                  <a:pt x="f549" y="f873"/>
                </a:cubicBezTo>
                <a:cubicBezTo>
                  <a:pt x="f549" y="f873"/>
                  <a:pt x="f550" y="f873"/>
                  <a:pt x="f550" y="f873"/>
                </a:cubicBezTo>
                <a:cubicBezTo>
                  <a:pt x="f549" y="f820"/>
                  <a:pt x="f549" y="f820"/>
                  <a:pt x="f549" y="f820"/>
                </a:cubicBezTo>
                <a:cubicBezTo>
                  <a:pt x="f549" y="f820"/>
                  <a:pt x="f549" y="f820"/>
                  <a:pt x="f549" y="f820"/>
                </a:cubicBezTo>
                <a:cubicBezTo>
                  <a:pt x="f549" y="f820"/>
                  <a:pt x="f549" y="f820"/>
                  <a:pt x="f549" y="f872"/>
                </a:cubicBezTo>
                <a:cubicBezTo>
                  <a:pt x="f549" y="f872"/>
                  <a:pt x="f549" y="f872"/>
                  <a:pt x="f549" y="f872"/>
                </a:cubicBezTo>
                <a:cubicBezTo>
                  <a:pt x="f549" y="f872"/>
                  <a:pt x="f548" y="f872"/>
                  <a:pt x="f548" y="f872"/>
                </a:cubicBezTo>
                <a:cubicBezTo>
                  <a:pt x="f547" y="f821"/>
                  <a:pt x="f548" y="f821"/>
                  <a:pt x="f548" y="f821"/>
                </a:cubicBezTo>
                <a:cubicBezTo>
                  <a:pt x="f548" y="f821"/>
                  <a:pt x="f549" y="f821"/>
                  <a:pt x="f549" y="f821"/>
                </a:cubicBezTo>
                <a:cubicBezTo>
                  <a:pt x="f550" y="f821"/>
                  <a:pt x="f550" y="f821"/>
                  <a:pt x="f550" y="f821"/>
                </a:cubicBezTo>
                <a:cubicBezTo>
                  <a:pt x="f551" y="f872"/>
                  <a:pt x="f550" y="f872"/>
                  <a:pt x="f551" y="f872"/>
                </a:cubicBezTo>
                <a:cubicBezTo>
                  <a:pt x="f551" y="f872"/>
                  <a:pt x="f552" y="f872"/>
                  <a:pt x="f552" y="f872"/>
                </a:cubicBezTo>
                <a:cubicBezTo>
                  <a:pt x="f552" y="f821"/>
                  <a:pt x="f551" y="f821"/>
                  <a:pt x="f550" y="f871"/>
                </a:cubicBezTo>
                <a:cubicBezTo>
                  <a:pt x="f550" y="f871"/>
                  <a:pt x="f550" y="f871"/>
                  <a:pt x="f550" y="f871"/>
                </a:cubicBezTo>
                <a:cubicBezTo>
                  <a:pt x="f550" y="f871"/>
                  <a:pt x="f550" y="f871"/>
                  <a:pt x="f550" y="f822"/>
                </a:cubicBezTo>
                <a:cubicBezTo>
                  <a:pt x="f549" y="f822"/>
                  <a:pt x="f550" y="f822"/>
                  <a:pt x="f550" y="f822"/>
                </a:cubicBezTo>
                <a:cubicBezTo>
                  <a:pt x="f551" y="f822"/>
                  <a:pt x="f551" y="f871"/>
                  <a:pt x="f551" y="f871"/>
                </a:cubicBezTo>
                <a:cubicBezTo>
                  <a:pt x="f551" y="f871"/>
                  <a:pt x="f552" y="f871"/>
                  <a:pt x="f552" y="f871"/>
                </a:cubicBezTo>
                <a:cubicBezTo>
                  <a:pt x="f553" y="f822"/>
                  <a:pt x="f552" y="f822"/>
                  <a:pt x="f551" y="f822"/>
                </a:cubicBezTo>
                <a:cubicBezTo>
                  <a:pt x="f551" y="f822"/>
                  <a:pt x="f550" y="f823"/>
                  <a:pt x="f550" y="f824"/>
                </a:cubicBezTo>
                <a:cubicBezTo>
                  <a:pt x="f550" y="f824"/>
                  <a:pt x="f549" y="f824"/>
                  <a:pt x="f548" y="f825"/>
                </a:cubicBezTo>
                <a:cubicBezTo>
                  <a:pt x="f548" y="f825"/>
                  <a:pt x="f547" y="f825"/>
                  <a:pt x="f547" y="f825"/>
                </a:cubicBezTo>
                <a:cubicBezTo>
                  <a:pt x="f547" y="f826"/>
                  <a:pt x="f547" y="f826"/>
                  <a:pt x="f547" y="f827"/>
                </a:cubicBezTo>
                <a:cubicBezTo>
                  <a:pt x="f546" y="f827"/>
                  <a:pt x="f545" y="f828"/>
                  <a:pt x="f546" y="f828"/>
                </a:cubicBezTo>
                <a:cubicBezTo>
                  <a:pt x="f546" y="f829"/>
                  <a:pt x="f547" y="f829"/>
                  <a:pt x="f547" y="f829"/>
                </a:cubicBezTo>
                <a:cubicBezTo>
                  <a:pt x="f548" y="f829"/>
                  <a:pt x="f548" y="f829"/>
                  <a:pt x="f548" y="f830"/>
                </a:cubicBezTo>
                <a:cubicBezTo>
                  <a:pt x="f548" y="f830"/>
                  <a:pt x="f549" y="f830"/>
                  <a:pt x="f549" y="f830"/>
                </a:cubicBezTo>
                <a:cubicBezTo>
                  <a:pt x="f550" y="f831"/>
                  <a:pt x="f551" y="f831"/>
                  <a:pt x="f552" y="f831"/>
                </a:cubicBezTo>
                <a:cubicBezTo>
                  <a:pt x="f552" y="f831"/>
                  <a:pt x="f553" y="f831"/>
                  <a:pt x="f553" y="f831"/>
                </a:cubicBezTo>
                <a:cubicBezTo>
                  <a:pt x="f554" y="f831"/>
                  <a:pt x="f553" y="f830"/>
                  <a:pt x="f554" y="f830"/>
                </a:cubicBezTo>
                <a:cubicBezTo>
                  <a:pt x="f555" y="f829"/>
                  <a:pt x="f555" y="f831"/>
                  <a:pt x="f556" y="f830"/>
                </a:cubicBezTo>
                <a:cubicBezTo>
                  <a:pt x="f557" y="f830"/>
                  <a:pt x="f557" y="f830"/>
                  <a:pt x="f557" y="f830"/>
                </a:cubicBezTo>
                <a:cubicBezTo>
                  <a:pt x="f558" y="f829"/>
                  <a:pt x="f557" y="f831"/>
                  <a:pt x="f557" y="f831"/>
                </a:cubicBezTo>
                <a:cubicBezTo>
                  <a:pt x="f557" y="f832"/>
                  <a:pt x="f557" y="f832"/>
                  <a:pt x="f558" y="f832"/>
                </a:cubicBezTo>
                <a:cubicBezTo>
                  <a:pt x="f558" y="f832"/>
                  <a:pt x="f558" y="f832"/>
                  <a:pt x="f741" y="f832"/>
                </a:cubicBezTo>
                <a:cubicBezTo>
                  <a:pt x="f741" y="f832"/>
                  <a:pt x="f741" y="f831"/>
                  <a:pt x="f741" y="f831"/>
                </a:cubicBezTo>
                <a:cubicBezTo>
                  <a:pt x="f741" y="f830"/>
                  <a:pt x="f560" y="f829"/>
                  <a:pt x="f561" y="f829"/>
                </a:cubicBezTo>
                <a:cubicBezTo>
                  <a:pt x="f561" y="f829"/>
                  <a:pt x="f561" y="f829"/>
                  <a:pt x="f562" y="f829"/>
                </a:cubicBezTo>
                <a:cubicBezTo>
                  <a:pt x="f563" y="f829"/>
                  <a:pt x="f563" y="f828"/>
                  <a:pt x="f564" y="f828"/>
                </a:cubicBezTo>
                <a:cubicBezTo>
                  <a:pt x="f564" y="f828"/>
                  <a:pt x="f564" y="f828"/>
                  <a:pt x="f565" y="f828"/>
                </a:cubicBezTo>
                <a:cubicBezTo>
                  <a:pt x="f565" y="f828"/>
                  <a:pt x="f565" y="f829"/>
                  <a:pt x="f565" y="f829"/>
                </a:cubicBezTo>
                <a:cubicBezTo>
                  <a:pt x="f565" y="f830"/>
                  <a:pt x="f565" y="f830"/>
                  <a:pt x="f564" y="f830"/>
                </a:cubicBezTo>
                <a:cubicBezTo>
                  <a:pt x="f564" y="f830"/>
                  <a:pt x="f564" y="f831"/>
                  <a:pt x="f564" y="f831"/>
                </a:cubicBezTo>
                <a:cubicBezTo>
                  <a:pt x="f564" y="f832"/>
                  <a:pt x="f565" y="f833"/>
                  <a:pt x="f566" y="f832"/>
                </a:cubicBezTo>
                <a:cubicBezTo>
                  <a:pt x="f566" y="f832"/>
                  <a:pt x="f566" y="f832"/>
                  <a:pt x="f566" y="f831"/>
                </a:cubicBezTo>
                <a:cubicBezTo>
                  <a:pt x="f566" y="f831"/>
                  <a:pt x="f566" y="f831"/>
                  <a:pt x="f566" y="f831"/>
                </a:cubicBezTo>
                <a:cubicBezTo>
                  <a:pt x="f566" y="f830"/>
                  <a:pt x="f566" y="f830"/>
                  <a:pt x="f566" y="f830"/>
                </a:cubicBezTo>
                <a:cubicBezTo>
                  <a:pt x="f566" y="f830"/>
                  <a:pt x="f567" y="f829"/>
                  <a:pt x="f567" y="f830"/>
                </a:cubicBezTo>
                <a:cubicBezTo>
                  <a:pt x="f567" y="f830"/>
                  <a:pt x="f567" y="f830"/>
                  <a:pt x="f567" y="f830"/>
                </a:cubicBezTo>
                <a:cubicBezTo>
                  <a:pt x="f567" y="f831"/>
                  <a:pt x="f567" y="f831"/>
                  <a:pt x="f567" y="f831"/>
                </a:cubicBezTo>
                <a:cubicBezTo>
                  <a:pt x="f567" y="f831"/>
                  <a:pt x="f567" y="f831"/>
                  <a:pt x="f568" y="f831"/>
                </a:cubicBezTo>
                <a:cubicBezTo>
                  <a:pt x="f568" y="f832"/>
                  <a:pt x="f568" y="f831"/>
                  <a:pt x="f568" y="f831"/>
                </a:cubicBezTo>
                <a:cubicBezTo>
                  <a:pt x="f568" y="f830"/>
                  <a:pt x="f569" y="f830"/>
                  <a:pt x="f569" y="f830"/>
                </a:cubicBezTo>
                <a:cubicBezTo>
                  <a:pt x="f570" y="f830"/>
                  <a:pt x="f570" y="f830"/>
                  <a:pt x="f570" y="f830"/>
                </a:cubicBezTo>
                <a:cubicBezTo>
                  <a:pt x="f571" y="f831"/>
                  <a:pt x="f571" y="f831"/>
                  <a:pt x="f571" y="f831"/>
                </a:cubicBezTo>
                <a:cubicBezTo>
                  <a:pt x="f571" y="f831"/>
                  <a:pt x="f572" y="f831"/>
                  <a:pt x="f572" y="f832"/>
                </a:cubicBezTo>
                <a:cubicBezTo>
                  <a:pt x="f572" y="f832"/>
                  <a:pt x="f573" y="f832"/>
                  <a:pt x="f573" y="f832"/>
                </a:cubicBezTo>
                <a:cubicBezTo>
                  <a:pt x="f573" y="f833"/>
                  <a:pt x="f573" y="f833"/>
                  <a:pt x="f572" y="f833"/>
                </a:cubicBezTo>
                <a:cubicBezTo>
                  <a:pt x="f572" y="f833"/>
                  <a:pt x="f572" y="f834"/>
                  <a:pt x="f573" y="f834"/>
                </a:cubicBezTo>
                <a:cubicBezTo>
                  <a:pt x="f573" y="f835"/>
                  <a:pt x="f573" y="f835"/>
                  <a:pt x="f573" y="f835"/>
                </a:cubicBezTo>
                <a:cubicBezTo>
                  <a:pt x="f574" y="f834"/>
                  <a:pt x="f574" y="f834"/>
                  <a:pt x="f574" y="f834"/>
                </a:cubicBezTo>
                <a:cubicBezTo>
                  <a:pt x="f575" y="f834"/>
                  <a:pt x="f575" y="f834"/>
                  <a:pt x="f574" y="f835"/>
                </a:cubicBezTo>
                <a:cubicBezTo>
                  <a:pt x="f574" y="f835"/>
                  <a:pt x="f574" y="f835"/>
                  <a:pt x="f573" y="f835"/>
                </a:cubicBezTo>
                <a:cubicBezTo>
                  <a:pt x="f573" y="f836"/>
                  <a:pt x="f573" y="f836"/>
                  <a:pt x="f572" y="f836"/>
                </a:cubicBezTo>
                <a:cubicBezTo>
                  <a:pt x="f572" y="f836"/>
                  <a:pt x="f572" y="f836"/>
                  <a:pt x="f571" y="f836"/>
                </a:cubicBezTo>
                <a:cubicBezTo>
                  <a:pt x="f571" y="f836"/>
                  <a:pt x="f571" y="f836"/>
                  <a:pt x="f570" y="f837"/>
                </a:cubicBezTo>
                <a:cubicBezTo>
                  <a:pt x="f570" y="f837"/>
                  <a:pt x="f570" y="f837"/>
                  <a:pt x="f569" y="f837"/>
                </a:cubicBezTo>
                <a:cubicBezTo>
                  <a:pt x="f569" y="f838"/>
                  <a:pt x="f569" y="f838"/>
                  <a:pt x="f569" y="f838"/>
                </a:cubicBezTo>
                <a:cubicBezTo>
                  <a:pt x="f568" y="f838"/>
                  <a:pt x="f567" y="f838"/>
                  <a:pt x="f567" y="f839"/>
                </a:cubicBezTo>
                <a:cubicBezTo>
                  <a:pt x="f567" y="f839"/>
                  <a:pt x="f569" y="f839"/>
                  <a:pt x="f570" y="f839"/>
                </a:cubicBezTo>
                <a:cubicBezTo>
                  <a:pt x="f570" y="f839"/>
                  <a:pt x="f570" y="f839"/>
                  <a:pt x="f571" y="f838"/>
                </a:cubicBezTo>
                <a:cubicBezTo>
                  <a:pt x="f571" y="f838"/>
                  <a:pt x="f572" y="f838"/>
                  <a:pt x="f572" y="f838"/>
                </a:cubicBezTo>
                <a:cubicBezTo>
                  <a:pt x="f572" y="f839"/>
                  <a:pt x="f572" y="f839"/>
                  <a:pt x="f572" y="f840"/>
                </a:cubicBezTo>
                <a:cubicBezTo>
                  <a:pt x="f573" y="f840"/>
                  <a:pt x="f573" y="f840"/>
                  <a:pt x="f574" y="f840"/>
                </a:cubicBezTo>
                <a:cubicBezTo>
                  <a:pt x="f574" y="f839"/>
                  <a:pt x="f574" y="f839"/>
                  <a:pt x="f574" y="f839"/>
                </a:cubicBezTo>
                <a:cubicBezTo>
                  <a:pt x="f574" y="f839"/>
                  <a:pt x="f574" y="f839"/>
                  <a:pt x="f575" y="f839"/>
                </a:cubicBezTo>
                <a:cubicBezTo>
                  <a:pt x="f575" y="f839"/>
                  <a:pt x="f575" y="f839"/>
                  <a:pt x="f575" y="f839"/>
                </a:cubicBezTo>
                <a:cubicBezTo>
                  <a:pt x="f576" y="f839"/>
                  <a:pt x="f576" y="f838"/>
                  <a:pt x="f576" y="f839"/>
                </a:cubicBezTo>
                <a:cubicBezTo>
                  <a:pt x="f576" y="f839"/>
                  <a:pt x="f576" y="f840"/>
                  <a:pt x="f576" y="f840"/>
                </a:cubicBezTo>
                <a:cubicBezTo>
                  <a:pt x="f576" y="f840"/>
                  <a:pt x="f576" y="f841"/>
                  <a:pt x="f576" y="f841"/>
                </a:cubicBezTo>
                <a:cubicBezTo>
                  <a:pt x="f576" y="f842"/>
                  <a:pt x="f577" y="f841"/>
                  <a:pt x="f577" y="f841"/>
                </a:cubicBezTo>
                <a:cubicBezTo>
                  <a:pt x="f577" y="f840"/>
                  <a:pt x="f577" y="f840"/>
                  <a:pt x="f577" y="f839"/>
                </a:cubicBezTo>
                <a:cubicBezTo>
                  <a:pt x="f578" y="f839"/>
                  <a:pt x="f578" y="f839"/>
                  <a:pt x="f578" y="f839"/>
                </a:cubicBezTo>
                <a:cubicBezTo>
                  <a:pt x="f578" y="f838"/>
                  <a:pt x="f578" y="f837"/>
                  <a:pt x="f579" y="f837"/>
                </a:cubicBezTo>
                <a:cubicBezTo>
                  <a:pt x="f579" y="f837"/>
                  <a:pt x="f580" y="f837"/>
                  <a:pt x="f580" y="f836"/>
                </a:cubicBezTo>
                <a:cubicBezTo>
                  <a:pt x="f581" y="f836"/>
                  <a:pt x="f581" y="f835"/>
                  <a:pt x="f581" y="f835"/>
                </a:cubicBezTo>
                <a:cubicBezTo>
                  <a:pt x="f582" y="f834"/>
                  <a:pt x="f582" y="f834"/>
                  <a:pt x="f583" y="f833"/>
                </a:cubicBezTo>
                <a:cubicBezTo>
                  <a:pt x="f583" y="f833"/>
                  <a:pt x="f583" y="f832"/>
                  <a:pt x="f583" y="f833"/>
                </a:cubicBezTo>
                <a:cubicBezTo>
                  <a:pt x="f583" y="f834"/>
                  <a:pt x="f583" y="f834"/>
                  <a:pt x="f583" y="f835"/>
                </a:cubicBezTo>
                <a:cubicBezTo>
                  <a:pt x="f583" y="f835"/>
                  <a:pt x="f584" y="f836"/>
                  <a:pt x="f584" y="f836"/>
                </a:cubicBezTo>
                <a:cubicBezTo>
                  <a:pt x="f584" y="f837"/>
                  <a:pt x="f583" y="f838"/>
                  <a:pt x="f582" y="f839"/>
                </a:cubicBezTo>
                <a:cubicBezTo>
                  <a:pt x="f582" y="f840"/>
                  <a:pt x="f582" y="f841"/>
                  <a:pt x="f581" y="f842"/>
                </a:cubicBezTo>
                <a:cubicBezTo>
                  <a:pt x="f581" y="f842"/>
                  <a:pt x="f580" y="f843"/>
                  <a:pt x="f580" y="f844"/>
                </a:cubicBezTo>
                <a:cubicBezTo>
                  <a:pt x="f579" y="f845"/>
                  <a:pt x="f578" y="f846"/>
                  <a:pt x="f576" y="f847"/>
                </a:cubicBezTo>
                <a:cubicBezTo>
                  <a:pt x="f576" y="f848"/>
                  <a:pt x="f575" y="f848"/>
                  <a:pt x="f575" y="f849"/>
                </a:cubicBezTo>
                <a:cubicBezTo>
                  <a:pt x="f575" y="f850"/>
                  <a:pt x="f574" y="f851"/>
                  <a:pt x="f574" y="f851"/>
                </a:cubicBezTo>
                <a:cubicBezTo>
                  <a:pt x="f573" y="f852"/>
                  <a:pt x="f572" y="f852"/>
                  <a:pt x="f572" y="f870"/>
                </a:cubicBezTo>
                <a:cubicBezTo>
                  <a:pt x="f572" y="f853"/>
                  <a:pt x="f572" y="f853"/>
                  <a:pt x="f572" y="f853"/>
                </a:cubicBezTo>
                <a:cubicBezTo>
                  <a:pt x="f572" y="f854"/>
                  <a:pt x="f572" y="f855"/>
                  <a:pt x="f571" y="f855"/>
                </a:cubicBezTo>
                <a:cubicBezTo>
                  <a:pt x="f571" y="f855"/>
                  <a:pt x="f571" y="f857"/>
                  <a:pt x="f572" y="f857"/>
                </a:cubicBezTo>
                <a:cubicBezTo>
                  <a:pt x="f572" y="f857"/>
                  <a:pt x="f572" y="f856"/>
                  <a:pt x="f572" y="f856"/>
                </a:cubicBezTo>
                <a:cubicBezTo>
                  <a:pt x="f573" y="f856"/>
                  <a:pt x="f573" y="f856"/>
                  <a:pt x="f574" y="f856"/>
                </a:cubicBezTo>
                <a:cubicBezTo>
                  <a:pt x="f574" y="f856"/>
                  <a:pt x="f574" y="f856"/>
                  <a:pt x="f574" y="f857"/>
                </a:cubicBezTo>
                <a:cubicBezTo>
                  <a:pt x="f574" y="f857"/>
                  <a:pt x="f575" y="f858"/>
                  <a:pt x="f575" y="f858"/>
                </a:cubicBezTo>
                <a:cubicBezTo>
                  <a:pt x="f575" y="f859"/>
                  <a:pt x="f573" y="f858"/>
                  <a:pt x="f573" y="f858"/>
                </a:cubicBezTo>
                <a:cubicBezTo>
                  <a:pt x="f572" y="f858"/>
                  <a:pt x="f572" y="f858"/>
                  <a:pt x="f571" y="f858"/>
                </a:cubicBezTo>
                <a:cubicBezTo>
                  <a:pt x="f571" y="f858"/>
                  <a:pt x="f571" y="f858"/>
                  <a:pt x="f570" y="f858"/>
                </a:cubicBezTo>
                <a:cubicBezTo>
                  <a:pt x="f570" y="f858"/>
                  <a:pt x="f569" y="f857"/>
                  <a:pt x="f568" y="f859"/>
                </a:cubicBezTo>
                <a:cubicBezTo>
                  <a:pt x="f568" y="f859"/>
                  <a:pt x="f568" y="f859"/>
                  <a:pt x="f568" y="f860"/>
                </a:cubicBezTo>
                <a:cubicBezTo>
                  <a:pt x="f568" y="f860"/>
                  <a:pt x="f567" y="f860"/>
                  <a:pt x="f567" y="f861"/>
                </a:cubicBezTo>
                <a:cubicBezTo>
                  <a:pt x="f567" y="f861"/>
                  <a:pt x="f567" y="f862"/>
                  <a:pt x="f568" y="f862"/>
                </a:cubicBezTo>
                <a:close/>
                <a:moveTo>
                  <a:pt x="f1164" y="f820"/>
                </a:moveTo>
                <a:cubicBezTo>
                  <a:pt x="f1164" y="f820"/>
                  <a:pt x="f1164" y="f873"/>
                  <a:pt x="f1164" y="f873"/>
                </a:cubicBezTo>
                <a:cubicBezTo>
                  <a:pt x="f1164" y="f873"/>
                  <a:pt x="f1163" y="f873"/>
                  <a:pt x="f1163" y="f873"/>
                </a:cubicBezTo>
                <a:cubicBezTo>
                  <a:pt x="f1163" y="f873"/>
                  <a:pt x="f1163" y="f873"/>
                  <a:pt x="f1188" y="f819"/>
                </a:cubicBezTo>
                <a:cubicBezTo>
                  <a:pt x="f1188" y="f819"/>
                  <a:pt x="f1188" y="f819"/>
                  <a:pt x="f1188" y="f819"/>
                </a:cubicBezTo>
                <a:cubicBezTo>
                  <a:pt x="f1162" y="f819"/>
                  <a:pt x="f1162" y="f873"/>
                  <a:pt x="f1188" y="f873"/>
                </a:cubicBezTo>
                <a:cubicBezTo>
                  <a:pt x="f1188" y="f873"/>
                  <a:pt x="f1188" y="f873"/>
                  <a:pt x="f1188" y="f820"/>
                </a:cubicBezTo>
                <a:cubicBezTo>
                  <a:pt x="f1163" y="f820"/>
                  <a:pt x="f1163" y="f872"/>
                  <a:pt x="f1164" y="f820"/>
                </a:cubicBezTo>
                <a:close/>
                <a:moveTo>
                  <a:pt x="f999" y="f1146"/>
                </a:moveTo>
                <a:cubicBezTo>
                  <a:pt x="f1000" y="f1146"/>
                  <a:pt x="f1000" y="f1145"/>
                  <a:pt x="f999" y="f1144"/>
                </a:cubicBezTo>
                <a:cubicBezTo>
                  <a:pt x="f999" y="f1144"/>
                  <a:pt x="f999" y="f1190"/>
                  <a:pt x="f998" y="f1143"/>
                </a:cubicBezTo>
                <a:cubicBezTo>
                  <a:pt x="f998" y="f1143"/>
                  <a:pt x="f998" y="f1143"/>
                  <a:pt x="f997" y="f1144"/>
                </a:cubicBezTo>
                <a:cubicBezTo>
                  <a:pt x="f997" y="f1144"/>
                  <a:pt x="f997" y="f1144"/>
                  <a:pt x="f997" y="f1145"/>
                </a:cubicBezTo>
                <a:cubicBezTo>
                  <a:pt x="f997" y="f1146"/>
                  <a:pt x="f997" y="f1147"/>
                  <a:pt x="f999" y="f1146"/>
                </a:cubicBezTo>
                <a:close/>
                <a:moveTo>
                  <a:pt x="f997" y="f1190"/>
                </a:moveTo>
                <a:cubicBezTo>
                  <a:pt x="f998" y="f1190"/>
                  <a:pt x="f998" y="f1190"/>
                  <a:pt x="f998" y="f1190"/>
                </a:cubicBezTo>
                <a:cubicBezTo>
                  <a:pt x="f999" y="f1190"/>
                  <a:pt x="f999" y="f1190"/>
                  <a:pt x="f999" y="f1142"/>
                </a:cubicBezTo>
                <a:cubicBezTo>
                  <a:pt x="f999" y="f1142"/>
                  <a:pt x="f998" y="f1142"/>
                  <a:pt x="f998" y="f1142"/>
                </a:cubicBezTo>
                <a:cubicBezTo>
                  <a:pt x="f998" y="f1141"/>
                  <a:pt x="f997" y="f1191"/>
                  <a:pt x="f997" y="f1141"/>
                </a:cubicBezTo>
                <a:cubicBezTo>
                  <a:pt x="f996" y="f1141"/>
                  <a:pt x="f997" y="f1141"/>
                  <a:pt x="f997" y="f1142"/>
                </a:cubicBezTo>
                <a:cubicBezTo>
                  <a:pt x="f997" y="f1142"/>
                  <a:pt x="f996" y="f1142"/>
                  <a:pt x="f996" y="f1190"/>
                </a:cubicBezTo>
                <a:cubicBezTo>
                  <a:pt x="f996" y="f1190"/>
                  <a:pt x="f997" y="f1143"/>
                  <a:pt x="f997" y="f1190"/>
                </a:cubicBezTo>
                <a:close/>
                <a:moveTo>
                  <a:pt x="f1161" y="f872"/>
                </a:moveTo>
                <a:cubicBezTo>
                  <a:pt x="f1161" y="f872"/>
                  <a:pt x="f1161" y="f872"/>
                  <a:pt x="f1161" y="f872"/>
                </a:cubicBezTo>
                <a:cubicBezTo>
                  <a:pt x="f2" y="f872"/>
                  <a:pt x="f2" y="f872"/>
                  <a:pt x="f2" y="f872"/>
                </a:cubicBezTo>
                <a:cubicBezTo>
                  <a:pt x="f1161" y="f821"/>
                  <a:pt x="f1161" y="f872"/>
                  <a:pt x="f1161" y="f821"/>
                </a:cubicBezTo>
                <a:cubicBezTo>
                  <a:pt x="f1161" y="f821"/>
                  <a:pt x="f1161" y="f871"/>
                  <a:pt x="f1162" y="f821"/>
                </a:cubicBezTo>
                <a:cubicBezTo>
                  <a:pt x="f1162" y="f821"/>
                  <a:pt x="f1162" y="f872"/>
                  <a:pt x="f1188" y="f872"/>
                </a:cubicBezTo>
                <a:cubicBezTo>
                  <a:pt x="f1188" y="f872"/>
                  <a:pt x="f1188" y="f820"/>
                  <a:pt x="f1188" y="f820"/>
                </a:cubicBezTo>
                <a:cubicBezTo>
                  <a:pt x="f1162" y="f820"/>
                  <a:pt x="f1162" y="f820"/>
                  <a:pt x="f1161" y="f872"/>
                </a:cubicBezTo>
                <a:close/>
                <a:moveTo>
                  <a:pt x="f635" y="f595"/>
                </a:moveTo>
                <a:cubicBezTo>
                  <a:pt x="f635" y="f595"/>
                  <a:pt x="f635" y="f595"/>
                  <a:pt x="f636" y="f595"/>
                </a:cubicBezTo>
                <a:cubicBezTo>
                  <a:pt x="f636" y="f595"/>
                  <a:pt x="f636" y="f595"/>
                  <a:pt x="f636" y="f596"/>
                </a:cubicBezTo>
                <a:cubicBezTo>
                  <a:pt x="f636" y="f596"/>
                  <a:pt x="f637" y="f596"/>
                  <a:pt x="f637" y="f596"/>
                </a:cubicBezTo>
                <a:cubicBezTo>
                  <a:pt x="f637" y="f595"/>
                  <a:pt x="f636" y="f595"/>
                  <a:pt x="f637" y="f595"/>
                </a:cubicBezTo>
                <a:cubicBezTo>
                  <a:pt x="f637" y="f594"/>
                  <a:pt x="f637" y="f594"/>
                  <a:pt x="f636" y="f594"/>
                </a:cubicBezTo>
                <a:cubicBezTo>
                  <a:pt x="f636" y="f594"/>
                  <a:pt x="f636" y="f594"/>
                  <a:pt x="f635" y="f594"/>
                </a:cubicBezTo>
                <a:cubicBezTo>
                  <a:pt x="f635" y="f594"/>
                  <a:pt x="f635" y="f594"/>
                  <a:pt x="f635" y="f594"/>
                </a:cubicBezTo>
                <a:cubicBezTo>
                  <a:pt x="f633" y="f595"/>
                  <a:pt x="f633" y="f595"/>
                  <a:pt x="f635" y="f595"/>
                </a:cubicBezTo>
                <a:close/>
                <a:moveTo>
                  <a:pt x="f640" y="f590"/>
                </a:moveTo>
                <a:cubicBezTo>
                  <a:pt x="f640" y="f590"/>
                  <a:pt x="f640" y="f590"/>
                  <a:pt x="f640" y="f591"/>
                </a:cubicBezTo>
                <a:cubicBezTo>
                  <a:pt x="f640" y="f591"/>
                  <a:pt x="f640" y="f590"/>
                  <a:pt x="f640" y="f590"/>
                </a:cubicBezTo>
                <a:close/>
                <a:moveTo>
                  <a:pt x="f645" y="f596"/>
                </a:moveTo>
                <a:cubicBezTo>
                  <a:pt x="f645" y="f596"/>
                  <a:pt x="f645" y="f596"/>
                  <a:pt x="f645" y="f596"/>
                </a:cubicBezTo>
                <a:cubicBezTo>
                  <a:pt x="f645" y="f595"/>
                  <a:pt x="f645" y="f595"/>
                  <a:pt x="f645" y="f595"/>
                </a:cubicBezTo>
                <a:cubicBezTo>
                  <a:pt x="f645" y="f595"/>
                  <a:pt x="f645" y="f594"/>
                  <a:pt x="f645" y="f594"/>
                </a:cubicBezTo>
                <a:cubicBezTo>
                  <a:pt x="f645" y="f594"/>
                  <a:pt x="f644" y="f594"/>
                  <a:pt x="f644" y="f594"/>
                </a:cubicBezTo>
                <a:cubicBezTo>
                  <a:pt x="f644" y="f595"/>
                  <a:pt x="f644" y="f595"/>
                  <a:pt x="f644" y="f595"/>
                </a:cubicBezTo>
                <a:cubicBezTo>
                  <a:pt x="f644" y="f595"/>
                  <a:pt x="f644" y="f596"/>
                  <a:pt x="f645" y="f596"/>
                </a:cubicBezTo>
                <a:close/>
                <a:moveTo>
                  <a:pt x="f624" y="f526"/>
                </a:moveTo>
                <a:cubicBezTo>
                  <a:pt x="f623" y="f526"/>
                  <a:pt x="f623" y="f526"/>
                  <a:pt x="f623" y="f526"/>
                </a:cubicBezTo>
                <a:cubicBezTo>
                  <a:pt x="f795" y="f526"/>
                  <a:pt x="f795" y="f527"/>
                  <a:pt x="f795" y="f527"/>
                </a:cubicBezTo>
                <a:cubicBezTo>
                  <a:pt x="f795" y="f527"/>
                  <a:pt x="f622" y="f527"/>
                  <a:pt x="f622" y="f527"/>
                </a:cubicBezTo>
                <a:cubicBezTo>
                  <a:pt x="f622" y="f528"/>
                  <a:pt x="f622" y="f529"/>
                  <a:pt x="f795" y="f528"/>
                </a:cubicBezTo>
                <a:cubicBezTo>
                  <a:pt x="f795" y="f528"/>
                  <a:pt x="f795" y="f528"/>
                  <a:pt x="f623" y="f528"/>
                </a:cubicBezTo>
                <a:cubicBezTo>
                  <a:pt x="f623" y="f527"/>
                  <a:pt x="f623" y="f527"/>
                  <a:pt x="f624" y="f527"/>
                </a:cubicBezTo>
                <a:cubicBezTo>
                  <a:pt x="f624" y="f526"/>
                  <a:pt x="f634" y="f526"/>
                  <a:pt x="f634" y="f525"/>
                </a:cubicBezTo>
                <a:cubicBezTo>
                  <a:pt x="f624" y="f525"/>
                  <a:pt x="f624" y="f526"/>
                  <a:pt x="f624" y="f526"/>
                </a:cubicBezTo>
                <a:close/>
                <a:moveTo>
                  <a:pt x="f628" y="f545"/>
                </a:moveTo>
                <a:cubicBezTo>
                  <a:pt x="f628" y="f545"/>
                  <a:pt x="f629" y="f544"/>
                  <a:pt x="f629" y="f544"/>
                </a:cubicBezTo>
                <a:cubicBezTo>
                  <a:pt x="f628" y="f543"/>
                  <a:pt x="f628" y="f543"/>
                  <a:pt x="f628" y="f543"/>
                </a:cubicBezTo>
                <a:cubicBezTo>
                  <a:pt x="f628" y="f543"/>
                  <a:pt x="f628" y="f544"/>
                  <a:pt x="f628" y="f544"/>
                </a:cubicBezTo>
                <a:cubicBezTo>
                  <a:pt x="f628" y="f544"/>
                  <a:pt x="f628" y="f545"/>
                  <a:pt x="f628" y="f545"/>
                </a:cubicBezTo>
                <a:close/>
                <a:moveTo>
                  <a:pt x="f646" y="f596"/>
                </a:moveTo>
                <a:cubicBezTo>
                  <a:pt x="f646" y="f596"/>
                  <a:pt x="f646" y="f597"/>
                  <a:pt x="f646" y="f597"/>
                </a:cubicBezTo>
                <a:cubicBezTo>
                  <a:pt x="f647" y="f597"/>
                  <a:pt x="f646" y="f596"/>
                  <a:pt x="f646" y="f596"/>
                </a:cubicBezTo>
                <a:close/>
                <a:moveTo>
                  <a:pt x="f629" y="f541"/>
                </a:moveTo>
                <a:cubicBezTo>
                  <a:pt x="f629" y="f541"/>
                  <a:pt x="f629" y="f541"/>
                  <a:pt x="f629" y="f541"/>
                </a:cubicBezTo>
                <a:cubicBezTo>
                  <a:pt x="f629" y="f542"/>
                  <a:pt x="f628" y="f542"/>
                  <a:pt x="f628" y="f542"/>
                </a:cubicBezTo>
                <a:cubicBezTo>
                  <a:pt x="f628" y="f542"/>
                  <a:pt x="f628" y="f543"/>
                  <a:pt x="f628" y="f543"/>
                </a:cubicBezTo>
                <a:cubicBezTo>
                  <a:pt x="f629" y="f543"/>
                  <a:pt x="f629" y="f542"/>
                  <a:pt x="f629" y="f542"/>
                </a:cubicBezTo>
                <a:cubicBezTo>
                  <a:pt x="f629" y="f542"/>
                  <a:pt x="f629" y="f542"/>
                  <a:pt x="f629" y="f542"/>
                </a:cubicBezTo>
                <a:cubicBezTo>
                  <a:pt x="f630" y="f542"/>
                  <a:pt x="f630" y="f541"/>
                  <a:pt x="f629" y="f541"/>
                </a:cubicBezTo>
                <a:close/>
                <a:moveTo>
                  <a:pt x="f649" y="f599"/>
                </a:moveTo>
                <a:cubicBezTo>
                  <a:pt x="f650" y="f599"/>
                  <a:pt x="f650" y="f598"/>
                  <a:pt x="f650" y="f598"/>
                </a:cubicBezTo>
                <a:cubicBezTo>
                  <a:pt x="f649" y="f791"/>
                  <a:pt x="f649" y="f598"/>
                  <a:pt x="f649" y="f599"/>
                </a:cubicBezTo>
                <a:close/>
                <a:moveTo>
                  <a:pt x="f882" y="f605"/>
                </a:moveTo>
                <a:cubicBezTo>
                  <a:pt x="f882" y="f605"/>
                  <a:pt x="f651" y="f605"/>
                  <a:pt x="f651" y="f605"/>
                </a:cubicBezTo>
                <a:cubicBezTo>
                  <a:pt x="f651" y="f605"/>
                  <a:pt x="f882" y="f605"/>
                  <a:pt x="f882" y="f605"/>
                </a:cubicBezTo>
                <a:cubicBezTo>
                  <a:pt x="f882" y="f605"/>
                  <a:pt x="f882" y="f604"/>
                  <a:pt x="f882" y="f604"/>
                </a:cubicBezTo>
                <a:cubicBezTo>
                  <a:pt x="f650" y="f605"/>
                  <a:pt x="f650" y="f605"/>
                  <a:pt x="f650" y="f606"/>
                </a:cubicBezTo>
                <a:cubicBezTo>
                  <a:pt x="f650" y="f606"/>
                  <a:pt x="f882" y="f605"/>
                  <a:pt x="f882" y="f605"/>
                </a:cubicBezTo>
                <a:close/>
                <a:moveTo>
                  <a:pt x="f648" y="f791"/>
                </a:moveTo>
                <a:cubicBezTo>
                  <a:pt x="f647" y="f597"/>
                  <a:pt x="f647" y="f597"/>
                  <a:pt x="f647" y="f597"/>
                </a:cubicBezTo>
                <a:cubicBezTo>
                  <a:pt x="f647" y="f597"/>
                  <a:pt x="f647" y="f597"/>
                  <a:pt x="f647" y="f597"/>
                </a:cubicBezTo>
                <a:cubicBezTo>
                  <a:pt x="f646" y="f791"/>
                  <a:pt x="f648" y="f598"/>
                  <a:pt x="f648" y="f791"/>
                </a:cubicBezTo>
                <a:cubicBezTo>
                  <a:pt x="f648" y="f791"/>
                  <a:pt x="f648" y="f791"/>
                  <a:pt x="f648" y="f791"/>
                </a:cubicBezTo>
                <a:close/>
                <a:moveTo>
                  <a:pt x="f649" y="f602"/>
                </a:moveTo>
                <a:cubicBezTo>
                  <a:pt x="f648" y="f602"/>
                  <a:pt x="f648" y="f602"/>
                  <a:pt x="f648" y="f602"/>
                </a:cubicBezTo>
                <a:cubicBezTo>
                  <a:pt x="f648" y="f604"/>
                  <a:pt x="f649" y="f604"/>
                  <a:pt x="f649" y="f602"/>
                </a:cubicBezTo>
                <a:close/>
                <a:moveTo>
                  <a:pt x="f651" y="f606"/>
                </a:moveTo>
                <a:cubicBezTo>
                  <a:pt x="f651" y="f606"/>
                  <a:pt x="f651" y="f606"/>
                  <a:pt x="f651" y="f606"/>
                </a:cubicBezTo>
                <a:cubicBezTo>
                  <a:pt x="f882" y="f606"/>
                  <a:pt x="f882" y="f606"/>
                  <a:pt x="f882" y="f606"/>
                </a:cubicBezTo>
                <a:cubicBezTo>
                  <a:pt x="f650" y="f607"/>
                  <a:pt x="f650" y="f607"/>
                  <a:pt x="f650" y="f608"/>
                </a:cubicBezTo>
                <a:cubicBezTo>
                  <a:pt x="f650" y="f608"/>
                  <a:pt x="f651" y="f607"/>
                  <a:pt x="f651" y="f606"/>
                </a:cubicBezTo>
                <a:close/>
                <a:moveTo>
                  <a:pt x="f635" y="f540"/>
                </a:moveTo>
                <a:cubicBezTo>
                  <a:pt x="f635" y="f539"/>
                  <a:pt x="f635" y="f539"/>
                  <a:pt x="f635" y="f536"/>
                </a:cubicBezTo>
                <a:cubicBezTo>
                  <a:pt x="f635" y="f536"/>
                  <a:pt x="f636" y="f536"/>
                  <a:pt x="f636" y="f536"/>
                </a:cubicBezTo>
                <a:cubicBezTo>
                  <a:pt x="f635" y="f536"/>
                  <a:pt x="f635" y="f536"/>
                  <a:pt x="f635" y="f536"/>
                </a:cubicBezTo>
                <a:cubicBezTo>
                  <a:pt x="f633" y="f536"/>
                  <a:pt x="f633" y="f536"/>
                  <a:pt x="f633" y="f536"/>
                </a:cubicBezTo>
                <a:cubicBezTo>
                  <a:pt x="f633" y="f539"/>
                  <a:pt x="f633" y="f539"/>
                  <a:pt x="f633" y="f540"/>
                </a:cubicBezTo>
                <a:cubicBezTo>
                  <a:pt x="f633" y="f540"/>
                  <a:pt x="f632" y="f540"/>
                  <a:pt x="f633" y="f540"/>
                </a:cubicBezTo>
                <a:cubicBezTo>
                  <a:pt x="f633" y="f672"/>
                  <a:pt x="f635" y="f540"/>
                  <a:pt x="f635" y="f540"/>
                </a:cubicBezTo>
                <a:close/>
                <a:moveTo>
                  <a:pt x="f198" y="f1948"/>
                </a:moveTo>
                <a:cubicBezTo>
                  <a:pt x="f198" y="f1948"/>
                  <a:pt x="f188" y="f228"/>
                  <a:pt x="f188" y="f1948"/>
                </a:cubicBezTo>
                <a:cubicBezTo>
                  <a:pt x="f188" y="f1948"/>
                  <a:pt x="f43" y="f257"/>
                  <a:pt x="f188" y="f257"/>
                </a:cubicBezTo>
                <a:cubicBezTo>
                  <a:pt x="f188" y="f258"/>
                  <a:pt x="f189" y="f257"/>
                  <a:pt x="f189" y="f257"/>
                </a:cubicBezTo>
                <a:cubicBezTo>
                  <a:pt x="f189" y="f1947"/>
                  <a:pt x="f189" y="f1947"/>
                  <a:pt x="f198" y="f1947"/>
                </a:cubicBezTo>
                <a:cubicBezTo>
                  <a:pt x="f199" y="f1947"/>
                  <a:pt x="f226" y="f1947"/>
                  <a:pt x="f222" y="f1948"/>
                </a:cubicBezTo>
                <a:cubicBezTo>
                  <a:pt x="f222" y="f228"/>
                  <a:pt x="f199" y="f1948"/>
                  <a:pt x="f198" y="f1948"/>
                </a:cubicBezTo>
                <a:close/>
                <a:moveTo>
                  <a:pt x="f659" y="f526"/>
                </a:moveTo>
                <a:cubicBezTo>
                  <a:pt x="f664" y="f526"/>
                  <a:pt x="f664" y="f525"/>
                  <a:pt x="f664" y="f525"/>
                </a:cubicBezTo>
                <a:cubicBezTo>
                  <a:pt x="f660" y="f525"/>
                  <a:pt x="f660" y="f525"/>
                  <a:pt x="f660" y="f525"/>
                </a:cubicBezTo>
                <a:cubicBezTo>
                  <a:pt x="f660" y="f525"/>
                  <a:pt x="f660" y="f524"/>
                  <a:pt x="f660" y="f524"/>
                </a:cubicBezTo>
                <a:cubicBezTo>
                  <a:pt x="f661" y="f524"/>
                  <a:pt x="f661" y="f525"/>
                  <a:pt x="f661" y="f525"/>
                </a:cubicBezTo>
                <a:cubicBezTo>
                  <a:pt x="f662" y="f525"/>
                  <a:pt x="f663" y="f525"/>
                  <a:pt x="f663" y="f525"/>
                </a:cubicBezTo>
                <a:cubicBezTo>
                  <a:pt x="f663" y="f525"/>
                  <a:pt x="f662" y="f524"/>
                  <a:pt x="f662" y="f524"/>
                </a:cubicBezTo>
                <a:cubicBezTo>
                  <a:pt x="f661" y="f523"/>
                  <a:pt x="f661" y="f523"/>
                  <a:pt x="f661" y="f523"/>
                </a:cubicBezTo>
                <a:cubicBezTo>
                  <a:pt x="f660" y="f523"/>
                  <a:pt x="f660" y="f522"/>
                  <a:pt x="f664" y="f522"/>
                </a:cubicBezTo>
                <a:cubicBezTo>
                  <a:pt x="f664" y="f521"/>
                  <a:pt x="f664" y="f522"/>
                  <a:pt x="f659" y="f522"/>
                </a:cubicBezTo>
                <a:cubicBezTo>
                  <a:pt x="f659" y="f523"/>
                  <a:pt x="f659" y="f523"/>
                  <a:pt x="f659" y="f523"/>
                </a:cubicBezTo>
                <a:cubicBezTo>
                  <a:pt x="f658" y="f523"/>
                  <a:pt x="f658" y="f523"/>
                  <a:pt x="f658" y="f524"/>
                </a:cubicBezTo>
                <a:cubicBezTo>
                  <a:pt x="f658" y="f524"/>
                  <a:pt x="f658" y="f524"/>
                  <a:pt x="f658" y="f525"/>
                </a:cubicBezTo>
                <a:cubicBezTo>
                  <a:pt x="f658" y="f525"/>
                  <a:pt x="f658" y="f526"/>
                  <a:pt x="f659" y="f526"/>
                </a:cubicBezTo>
                <a:close/>
                <a:moveTo>
                  <a:pt x="f637" y="f601"/>
                </a:moveTo>
                <a:cubicBezTo>
                  <a:pt x="f637" y="f601"/>
                  <a:pt x="f637" y="f600"/>
                  <a:pt x="f637" y="f792"/>
                </a:cubicBezTo>
                <a:cubicBezTo>
                  <a:pt x="f637" y="f792"/>
                  <a:pt x="f636" y="f792"/>
                  <a:pt x="f636" y="f792"/>
                </a:cubicBezTo>
                <a:cubicBezTo>
                  <a:pt x="f636" y="f792"/>
                  <a:pt x="f635" y="f599"/>
                  <a:pt x="f635" y="f792"/>
                </a:cubicBezTo>
                <a:cubicBezTo>
                  <a:pt x="f635" y="f792"/>
                  <a:pt x="f636" y="f600"/>
                  <a:pt x="f636" y="f600"/>
                </a:cubicBezTo>
                <a:cubicBezTo>
                  <a:pt x="f636" y="f600"/>
                  <a:pt x="f636" y="f601"/>
                  <a:pt x="f637" y="f601"/>
                </a:cubicBezTo>
                <a:close/>
                <a:moveTo>
                  <a:pt x="f625" y="f521"/>
                </a:moveTo>
                <a:cubicBezTo>
                  <a:pt x="f625" y="f521"/>
                  <a:pt x="f625" y="f522"/>
                  <a:pt x="f625" y="f522"/>
                </a:cubicBezTo>
                <a:cubicBezTo>
                  <a:pt x="f625" y="f522"/>
                  <a:pt x="f626" y="f522"/>
                  <a:pt x="f626" y="f522"/>
                </a:cubicBezTo>
                <a:cubicBezTo>
                  <a:pt x="f627" y="f522"/>
                  <a:pt x="f628" y="f522"/>
                  <a:pt x="f629" y="f522"/>
                </a:cubicBezTo>
                <a:cubicBezTo>
                  <a:pt x="f630" y="f522"/>
                  <a:pt x="f631" y="f521"/>
                  <a:pt x="f631" y="f521"/>
                </a:cubicBezTo>
                <a:cubicBezTo>
                  <a:pt x="f632" y="f521"/>
                  <a:pt x="f633" y="f522"/>
                  <a:pt x="f633" y="f521"/>
                </a:cubicBezTo>
                <a:cubicBezTo>
                  <a:pt x="f632" y="f520"/>
                  <a:pt x="f632" y="f520"/>
                  <a:pt x="f632" y="f519"/>
                </a:cubicBezTo>
                <a:cubicBezTo>
                  <a:pt x="f631" y="f519"/>
                  <a:pt x="f631" y="f519"/>
                  <a:pt x="f631" y="f518"/>
                </a:cubicBezTo>
                <a:cubicBezTo>
                  <a:pt x="f631" y="f517"/>
                  <a:pt x="f631" y="f516"/>
                  <a:pt x="f631" y="f516"/>
                </a:cubicBezTo>
                <a:cubicBezTo>
                  <a:pt x="f632" y="f511"/>
                  <a:pt x="f632" y="f511"/>
                  <a:pt x="f632" y="f511"/>
                </a:cubicBezTo>
                <a:cubicBezTo>
                  <a:pt x="f633" y="f511"/>
                  <a:pt x="f633" y="f511"/>
                  <a:pt x="f633" y="f511"/>
                </a:cubicBezTo>
                <a:cubicBezTo>
                  <a:pt x="f635" y="f510"/>
                  <a:pt x="f635" y="f510"/>
                  <a:pt x="f636" y="f510"/>
                </a:cubicBezTo>
                <a:cubicBezTo>
                  <a:pt x="f637" y="f510"/>
                  <a:pt x="f637" y="f510"/>
                  <a:pt x="f637" y="f509"/>
                </a:cubicBezTo>
                <a:cubicBezTo>
                  <a:pt x="f637" y="f509"/>
                  <a:pt x="f636" y="f509"/>
                  <a:pt x="f636" y="f509"/>
                </a:cubicBezTo>
                <a:cubicBezTo>
                  <a:pt x="f635" y="f509"/>
                  <a:pt x="f633" y="f509"/>
                  <a:pt x="f632" y="f509"/>
                </a:cubicBezTo>
                <a:cubicBezTo>
                  <a:pt x="f631" y="f509"/>
                  <a:pt x="f630" y="f509"/>
                  <a:pt x="f629" y="f509"/>
                </a:cubicBezTo>
                <a:cubicBezTo>
                  <a:pt x="f628" y="f509"/>
                  <a:pt x="f628" y="f509"/>
                  <a:pt x="f627" y="f510"/>
                </a:cubicBezTo>
                <a:cubicBezTo>
                  <a:pt x="f626" y="f510"/>
                  <a:pt x="f626" y="f511"/>
                  <a:pt x="f626" y="f516"/>
                </a:cubicBezTo>
                <a:cubicBezTo>
                  <a:pt x="f626" y="f516"/>
                  <a:pt x="f626" y="f517"/>
                  <a:pt x="f626" y="f517"/>
                </a:cubicBezTo>
                <a:cubicBezTo>
                  <a:pt x="f626" y="f517"/>
                  <a:pt x="f626" y="f518"/>
                  <a:pt x="f626" y="f518"/>
                </a:cubicBezTo>
                <a:cubicBezTo>
                  <a:pt x="f626" y="f519"/>
                  <a:pt x="f626" y="f520"/>
                  <a:pt x="f625" y="f521"/>
                </a:cubicBezTo>
                <a:close/>
                <a:moveTo>
                  <a:pt x="f632" y="f584"/>
                </a:moveTo>
                <a:cubicBezTo>
                  <a:pt x="f632" y="f584"/>
                  <a:pt x="f632" y="f584"/>
                  <a:pt x="f633" y="f585"/>
                </a:cubicBezTo>
                <a:cubicBezTo>
                  <a:pt x="f633" y="f585"/>
                  <a:pt x="f633" y="f585"/>
                  <a:pt x="f633" y="f586"/>
                </a:cubicBezTo>
                <a:cubicBezTo>
                  <a:pt x="f633" y="f586"/>
                  <a:pt x="f633" y="f586"/>
                  <a:pt x="f633" y="f586"/>
                </a:cubicBezTo>
                <a:cubicBezTo>
                  <a:pt x="f635" y="f587"/>
                  <a:pt x="f636" y="f587"/>
                  <a:pt x="f636" y="f586"/>
                </a:cubicBezTo>
                <a:cubicBezTo>
                  <a:pt x="f636" y="f585"/>
                  <a:pt x="f636" y="f585"/>
                  <a:pt x="f636" y="f585"/>
                </a:cubicBezTo>
                <a:cubicBezTo>
                  <a:pt x="f635" y="f584"/>
                  <a:pt x="f635" y="f584"/>
                  <a:pt x="f636" y="f583"/>
                </a:cubicBezTo>
                <a:cubicBezTo>
                  <a:pt x="f636" y="f583"/>
                  <a:pt x="f635" y="f582"/>
                  <a:pt x="f635" y="f582"/>
                </a:cubicBezTo>
                <a:cubicBezTo>
                  <a:pt x="f635" y="f582"/>
                  <a:pt x="f635" y="f581"/>
                  <a:pt x="f635" y="f581"/>
                </a:cubicBezTo>
                <a:cubicBezTo>
                  <a:pt x="f633" y="f581"/>
                  <a:pt x="f633" y="f582"/>
                  <a:pt x="f633" y="f582"/>
                </a:cubicBezTo>
                <a:cubicBezTo>
                  <a:pt x="f633" y="f582"/>
                  <a:pt x="f632" y="f582"/>
                  <a:pt x="f632" y="f583"/>
                </a:cubicBezTo>
                <a:cubicBezTo>
                  <a:pt x="f632" y="f583"/>
                  <a:pt x="f632" y="f583"/>
                  <a:pt x="f632" y="f584"/>
                </a:cubicBezTo>
                <a:close/>
                <a:moveTo>
                  <a:pt x="f628" y="f581"/>
                </a:moveTo>
                <a:cubicBezTo>
                  <a:pt x="f628" y="f581"/>
                  <a:pt x="f628" y="f581"/>
                  <a:pt x="f628" y="f581"/>
                </a:cubicBezTo>
                <a:cubicBezTo>
                  <a:pt x="f628" y="f581"/>
                  <a:pt x="f628" y="f581"/>
                  <a:pt x="f628" y="f581"/>
                </a:cubicBezTo>
                <a:cubicBezTo>
                  <a:pt x="f628" y="f582"/>
                  <a:pt x="f628" y="f582"/>
                  <a:pt x="f628" y="f582"/>
                </a:cubicBezTo>
                <a:cubicBezTo>
                  <a:pt x="f629" y="f582"/>
                  <a:pt x="f629" y="f583"/>
                  <a:pt x="f629" y="f582"/>
                </a:cubicBezTo>
                <a:cubicBezTo>
                  <a:pt x="f629" y="f582"/>
                  <a:pt x="f630" y="f581"/>
                  <a:pt x="f630" y="f581"/>
                </a:cubicBezTo>
                <a:cubicBezTo>
                  <a:pt x="f630" y="f581"/>
                  <a:pt x="f629" y="f581"/>
                  <a:pt x="f629" y="f581"/>
                </a:cubicBezTo>
                <a:cubicBezTo>
                  <a:pt x="f629" y="f581"/>
                  <a:pt x="f628" y="f580"/>
                  <a:pt x="f628" y="f581"/>
                </a:cubicBezTo>
                <a:close/>
                <a:moveTo>
                  <a:pt x="f628" y="f548"/>
                </a:moveTo>
                <a:cubicBezTo>
                  <a:pt x="f627" y="f547"/>
                  <a:pt x="f627" y="f548"/>
                  <a:pt x="f627" y="f548"/>
                </a:cubicBezTo>
                <a:cubicBezTo>
                  <a:pt x="f628" y="f549"/>
                  <a:pt x="f628" y="f548"/>
                  <a:pt x="f628" y="f548"/>
                </a:cubicBezTo>
                <a:close/>
                <a:moveTo>
                  <a:pt x="f628" y="f569"/>
                </a:moveTo>
                <a:cubicBezTo>
                  <a:pt x="f628" y="f568"/>
                  <a:pt x="f627" y="f568"/>
                  <a:pt x="f627" y="f567"/>
                </a:cubicBezTo>
                <a:cubicBezTo>
                  <a:pt x="f627" y="f567"/>
                  <a:pt x="f627" y="f567"/>
                  <a:pt x="f627" y="f566"/>
                </a:cubicBezTo>
                <a:cubicBezTo>
                  <a:pt x="f627" y="f566"/>
                  <a:pt x="f626" y="f566"/>
                  <a:pt x="f626" y="f566"/>
                </a:cubicBezTo>
                <a:cubicBezTo>
                  <a:pt x="f626" y="f565"/>
                  <a:pt x="f626" y="f565"/>
                  <a:pt x="f626" y="f565"/>
                </a:cubicBezTo>
                <a:cubicBezTo>
                  <a:pt x="f626" y="f564"/>
                  <a:pt x="f626" y="f565"/>
                  <a:pt x="f625" y="f565"/>
                </a:cubicBezTo>
                <a:cubicBezTo>
                  <a:pt x="f625" y="f565"/>
                  <a:pt x="f625" y="f565"/>
                  <a:pt x="f634" y="f564"/>
                </a:cubicBezTo>
                <a:cubicBezTo>
                  <a:pt x="f634" y="f564"/>
                  <a:pt x="f634" y="f564"/>
                  <a:pt x="f634" y="f564"/>
                </a:cubicBezTo>
                <a:cubicBezTo>
                  <a:pt x="f624" y="f564"/>
                  <a:pt x="f624" y="f565"/>
                  <a:pt x="f624" y="f566"/>
                </a:cubicBezTo>
                <a:cubicBezTo>
                  <a:pt x="f634" y="f566"/>
                  <a:pt x="f634" y="f567"/>
                  <a:pt x="f625" y="f567"/>
                </a:cubicBezTo>
                <a:cubicBezTo>
                  <a:pt x="f625" y="f568"/>
                  <a:pt x="f634" y="f568"/>
                  <a:pt x="f634" y="f568"/>
                </a:cubicBezTo>
                <a:cubicBezTo>
                  <a:pt x="f634" y="f569"/>
                  <a:pt x="f625" y="f568"/>
                  <a:pt x="f625" y="f569"/>
                </a:cubicBezTo>
                <a:cubicBezTo>
                  <a:pt x="f626" y="f569"/>
                  <a:pt x="f626" y="f569"/>
                  <a:pt x="f627" y="f570"/>
                </a:cubicBezTo>
                <a:cubicBezTo>
                  <a:pt x="f627" y="f570"/>
                  <a:pt x="f628" y="f569"/>
                  <a:pt x="f628" y="f569"/>
                </a:cubicBezTo>
                <a:close/>
                <a:moveTo>
                  <a:pt x="f630" y="f577"/>
                </a:moveTo>
                <a:cubicBezTo>
                  <a:pt x="f631" y="f577"/>
                  <a:pt x="f631" y="f578"/>
                  <a:pt x="f631" y="f578"/>
                </a:cubicBezTo>
                <a:cubicBezTo>
                  <a:pt x="f631" y="f578"/>
                  <a:pt x="f631" y="f577"/>
                  <a:pt x="f631" y="f577"/>
                </a:cubicBezTo>
                <a:cubicBezTo>
                  <a:pt x="f631" y="f577"/>
                  <a:pt x="f631" y="f576"/>
                  <a:pt x="f631" y="f576"/>
                </a:cubicBezTo>
                <a:cubicBezTo>
                  <a:pt x="f631" y="f575"/>
                  <a:pt x="f631" y="f575"/>
                  <a:pt x="f631" y="f575"/>
                </a:cubicBezTo>
                <a:cubicBezTo>
                  <a:pt x="f631" y="f575"/>
                  <a:pt x="f631" y="f575"/>
                  <a:pt x="f631" y="f574"/>
                </a:cubicBezTo>
                <a:cubicBezTo>
                  <a:pt x="f631" y="f574"/>
                  <a:pt x="f630" y="f574"/>
                  <a:pt x="f630" y="f573"/>
                </a:cubicBezTo>
                <a:cubicBezTo>
                  <a:pt x="f630" y="f573"/>
                  <a:pt x="f630" y="f572"/>
                  <a:pt x="f630" y="f572"/>
                </a:cubicBezTo>
                <a:cubicBezTo>
                  <a:pt x="f629" y="f572"/>
                  <a:pt x="f629" y="f572"/>
                  <a:pt x="f629" y="f572"/>
                </a:cubicBezTo>
                <a:cubicBezTo>
                  <a:pt x="f629" y="f573"/>
                  <a:pt x="f629" y="f573"/>
                  <a:pt x="f629" y="f573"/>
                </a:cubicBezTo>
                <a:cubicBezTo>
                  <a:pt x="f629" y="f574"/>
                  <a:pt x="f629" y="f574"/>
                  <a:pt x="f629" y="f574"/>
                </a:cubicBezTo>
                <a:cubicBezTo>
                  <a:pt x="f629" y="f575"/>
                  <a:pt x="f629" y="f575"/>
                  <a:pt x="f629" y="f576"/>
                </a:cubicBezTo>
                <a:cubicBezTo>
                  <a:pt x="f629" y="f576"/>
                  <a:pt x="f629" y="f576"/>
                  <a:pt x="f630" y="f577"/>
                </a:cubicBezTo>
                <a:cubicBezTo>
                  <a:pt x="f630" y="f577"/>
                  <a:pt x="f630" y="f577"/>
                  <a:pt x="f630" y="f577"/>
                </a:cubicBezTo>
                <a:close/>
                <a:moveTo>
                  <a:pt x="f625" y="f587"/>
                </a:moveTo>
                <a:cubicBezTo>
                  <a:pt x="f625" y="f587"/>
                  <a:pt x="f626" y="f587"/>
                  <a:pt x="f626" y="f587"/>
                </a:cubicBezTo>
                <a:cubicBezTo>
                  <a:pt x="f626" y="f587"/>
                  <a:pt x="f626" y="f586"/>
                  <a:pt x="f626" y="f586"/>
                </a:cubicBezTo>
                <a:cubicBezTo>
                  <a:pt x="f625" y="f587"/>
                  <a:pt x="f625" y="f587"/>
                  <a:pt x="f625" y="f587"/>
                </a:cubicBezTo>
                <a:close/>
                <a:moveTo>
                  <a:pt x="f626" y="f549"/>
                </a:moveTo>
                <a:cubicBezTo>
                  <a:pt x="f626" y="f550"/>
                  <a:pt x="f626" y="f550"/>
                  <a:pt x="f626" y="f551"/>
                </a:cubicBezTo>
                <a:cubicBezTo>
                  <a:pt x="f626" y="f551"/>
                  <a:pt x="f626" y="f552"/>
                  <a:pt x="f626" y="f553"/>
                </a:cubicBezTo>
                <a:cubicBezTo>
                  <a:pt x="f627" y="f553"/>
                  <a:pt x="f628" y="f551"/>
                  <a:pt x="f628" y="f550"/>
                </a:cubicBezTo>
                <a:cubicBezTo>
                  <a:pt x="f628" y="f550"/>
                  <a:pt x="f628" y="f550"/>
                  <a:pt x="f628" y="f550"/>
                </a:cubicBezTo>
                <a:cubicBezTo>
                  <a:pt x="f627" y="f550"/>
                  <a:pt x="f627" y="f550"/>
                  <a:pt x="f627" y="f549"/>
                </a:cubicBezTo>
                <a:cubicBezTo>
                  <a:pt x="f627" y="f549"/>
                  <a:pt x="f627" y="f549"/>
                  <a:pt x="f626" y="f549"/>
                </a:cubicBezTo>
                <a:close/>
                <a:moveTo>
                  <a:pt x="f569" y="f851"/>
                </a:moveTo>
                <a:cubicBezTo>
                  <a:pt x="f570" y="f850"/>
                  <a:pt x="f569" y="f850"/>
                  <a:pt x="f569" y="f850"/>
                </a:cubicBezTo>
                <a:cubicBezTo>
                  <a:pt x="f568" y="f850"/>
                  <a:pt x="f568" y="f850"/>
                  <a:pt x="f568" y="f851"/>
                </a:cubicBezTo>
                <a:cubicBezTo>
                  <a:pt x="f567" y="f851"/>
                  <a:pt x="f569" y="f851"/>
                  <a:pt x="f569" y="f851"/>
                </a:cubicBezTo>
                <a:close/>
                <a:moveTo>
                  <a:pt x="f1805" y="f939"/>
                </a:moveTo>
                <a:cubicBezTo>
                  <a:pt x="f1805" y="f939"/>
                  <a:pt x="f1805" y="f938"/>
                  <a:pt x="f1805" y="f937"/>
                </a:cubicBezTo>
                <a:cubicBezTo>
                  <a:pt x="f1805" y="f937"/>
                  <a:pt x="f1806" y="f936"/>
                  <a:pt x="f1806" y="f936"/>
                </a:cubicBezTo>
                <a:cubicBezTo>
                  <a:pt x="f1966" y="f936"/>
                  <a:pt x="f1966" y="f935"/>
                  <a:pt x="f1807" y="f936"/>
                </a:cubicBezTo>
                <a:cubicBezTo>
                  <a:pt x="f1807" y="f936"/>
                  <a:pt x="f1807" y="f937"/>
                  <a:pt x="f1807" y="f937"/>
                </a:cubicBezTo>
                <a:cubicBezTo>
                  <a:pt x="f1807" y="f937"/>
                  <a:pt x="f1807" y="f938"/>
                  <a:pt x="f1807" y="f938"/>
                </a:cubicBezTo>
                <a:cubicBezTo>
                  <a:pt x="f1966" y="f938"/>
                  <a:pt x="f1966" y="f938"/>
                  <a:pt x="f1966" y="f939"/>
                </a:cubicBezTo>
                <a:cubicBezTo>
                  <a:pt x="f1966" y="f939"/>
                  <a:pt x="f1966" y="f939"/>
                  <a:pt x="f1966" y="f939"/>
                </a:cubicBezTo>
                <a:cubicBezTo>
                  <a:pt x="f1966" y="f941"/>
                  <a:pt x="f1805" y="f941"/>
                  <a:pt x="f1805" y="f939"/>
                </a:cubicBezTo>
                <a:close/>
                <a:moveTo>
                  <a:pt x="f1814" y="f901"/>
                </a:moveTo>
                <a:cubicBezTo>
                  <a:pt x="f1814" y="f901"/>
                  <a:pt x="f1814" y="f901"/>
                  <a:pt x="f1814" y="f901"/>
                </a:cubicBezTo>
                <a:cubicBezTo>
                  <a:pt x="f1815" y="f900"/>
                  <a:pt x="f1814" y="f900"/>
                  <a:pt x="f1815" y="f900"/>
                </a:cubicBezTo>
                <a:cubicBezTo>
                  <a:pt x="f1815" y="f900"/>
                  <a:pt x="f1816" y="f901"/>
                  <a:pt x="f1816" y="f901"/>
                </a:cubicBezTo>
                <a:cubicBezTo>
                  <a:pt x="f1817" y="f901"/>
                  <a:pt x="f1818" y="f901"/>
                  <a:pt x="f1818" y="f902"/>
                </a:cubicBezTo>
                <a:cubicBezTo>
                  <a:pt x="f1819" y="f902"/>
                  <a:pt x="f1818" y="f903"/>
                  <a:pt x="f1817" y="f903"/>
                </a:cubicBezTo>
                <a:cubicBezTo>
                  <a:pt x="f1816" y="f903"/>
                  <a:pt x="f1816" y="f903"/>
                  <a:pt x="f1816" y="f904"/>
                </a:cubicBezTo>
                <a:cubicBezTo>
                  <a:pt x="f1816" y="f904"/>
                  <a:pt x="f1815" y="f905"/>
                  <a:pt x="f1814" y="f904"/>
                </a:cubicBezTo>
                <a:cubicBezTo>
                  <a:pt x="f1814" y="f904"/>
                  <a:pt x="f1814" y="f904"/>
                  <a:pt x="f1813" y="f904"/>
                </a:cubicBezTo>
                <a:cubicBezTo>
                  <a:pt x="f1813" y="f904"/>
                  <a:pt x="f1813" y="f904"/>
                  <a:pt x="f1813" y="f903"/>
                </a:cubicBezTo>
                <a:cubicBezTo>
                  <a:pt x="f1813" y="f902"/>
                  <a:pt x="f1813" y="f902"/>
                  <a:pt x="f1814" y="f901"/>
                </a:cubicBezTo>
                <a:close/>
                <a:moveTo>
                  <a:pt x="f1835" y="f831"/>
                </a:moveTo>
                <a:cubicBezTo>
                  <a:pt x="f1835" y="f831"/>
                  <a:pt x="f1964" y="f832"/>
                  <a:pt x="f1835" y="f832"/>
                </a:cubicBezTo>
                <a:cubicBezTo>
                  <a:pt x="f1835" y="f832"/>
                  <a:pt x="f1834" y="f831"/>
                  <a:pt x="f1835" y="f831"/>
                </a:cubicBezTo>
                <a:close/>
                <a:moveTo>
                  <a:pt x="f1800" y="f968"/>
                </a:moveTo>
                <a:cubicBezTo>
                  <a:pt x="f1800" y="f968"/>
                  <a:pt x="f1800" y="f968"/>
                  <a:pt x="f1801" y="f968"/>
                </a:cubicBezTo>
                <a:cubicBezTo>
                  <a:pt x="f1801" y="f967"/>
                  <a:pt x="f1801" y="f968"/>
                  <a:pt x="f1802" y="f968"/>
                </a:cubicBezTo>
                <a:cubicBezTo>
                  <a:pt x="f1802" y="f967"/>
                  <a:pt x="f1801" y="f967"/>
                  <a:pt x="f1800" y="f966"/>
                </a:cubicBezTo>
                <a:cubicBezTo>
                  <a:pt x="f1800" y="f966"/>
                  <a:pt x="f1800" y="f966"/>
                  <a:pt x="f1800" y="f966"/>
                </a:cubicBezTo>
                <a:cubicBezTo>
                  <a:pt x="f1801" y="f966"/>
                  <a:pt x="f1801" y="f966"/>
                  <a:pt x="f1801" y="f966"/>
                </a:cubicBezTo>
                <a:cubicBezTo>
                  <a:pt x="f1801" y="f966"/>
                  <a:pt x="f1801" y="f966"/>
                  <a:pt x="f1801" y="f965"/>
                </a:cubicBezTo>
                <a:cubicBezTo>
                  <a:pt x="f1801" y="f965"/>
                  <a:pt x="f1802" y="f965"/>
                  <a:pt x="f1802" y="f965"/>
                </a:cubicBezTo>
                <a:cubicBezTo>
                  <a:pt x="f1802" y="f965"/>
                  <a:pt x="f1802" y="f965"/>
                  <a:pt x="f1802" y="f965"/>
                </a:cubicBezTo>
                <a:cubicBezTo>
                  <a:pt x="f1801" y="f965"/>
                  <a:pt x="f1801" y="f965"/>
                  <a:pt x="f1801" y="f965"/>
                </a:cubicBezTo>
                <a:cubicBezTo>
                  <a:pt x="f1801" y="f965"/>
                  <a:pt x="f1800" y="f965"/>
                  <a:pt x="f1800" y="f964"/>
                </a:cubicBezTo>
                <a:cubicBezTo>
                  <a:pt x="f1799" y="f963"/>
                  <a:pt x="f1801" y="f964"/>
                  <a:pt x="f1801" y="f963"/>
                </a:cubicBezTo>
                <a:cubicBezTo>
                  <a:pt x="f1801" y="f963"/>
                  <a:pt x="f1801" y="f963"/>
                  <a:pt x="f1801" y="f963"/>
                </a:cubicBezTo>
                <a:cubicBezTo>
                  <a:pt x="f1800" y="f963"/>
                  <a:pt x="f1801" y="f962"/>
                  <a:pt x="f1801" y="f962"/>
                </a:cubicBezTo>
                <a:cubicBezTo>
                  <a:pt x="f1800" y="f961"/>
                  <a:pt x="f1800" y="f962"/>
                  <a:pt x="f1800" y="f962"/>
                </a:cubicBezTo>
                <a:cubicBezTo>
                  <a:pt x="f1799" y="f961"/>
                  <a:pt x="f1800" y="f961"/>
                  <a:pt x="f1800" y="f961"/>
                </a:cubicBezTo>
                <a:cubicBezTo>
                  <a:pt x="f1800" y="f960"/>
                  <a:pt x="f1799" y="f961"/>
                  <a:pt x="f1798" y="f961"/>
                </a:cubicBezTo>
                <a:cubicBezTo>
                  <a:pt x="f1798" y="f960"/>
                  <a:pt x="f1798" y="f960"/>
                  <a:pt x="f1798" y="f960"/>
                </a:cubicBezTo>
                <a:cubicBezTo>
                  <a:pt x="f1799" y="f959"/>
                  <a:pt x="f1799" y="f959"/>
                  <a:pt x="f1799" y="f959"/>
                </a:cubicBezTo>
                <a:cubicBezTo>
                  <a:pt x="f1799" y="f959"/>
                  <a:pt x="f1798" y="f959"/>
                  <a:pt x="f1798" y="f959"/>
                </a:cubicBezTo>
                <a:cubicBezTo>
                  <a:pt x="f1797" y="f958"/>
                  <a:pt x="f1798" y="f958"/>
                  <a:pt x="f1798" y="f958"/>
                </a:cubicBezTo>
                <a:cubicBezTo>
                  <a:pt x="f1799" y="f958"/>
                  <a:pt x="f1799" y="f957"/>
                  <a:pt x="f1798" y="f957"/>
                </a:cubicBezTo>
                <a:cubicBezTo>
                  <a:pt x="f1798" y="f957"/>
                  <a:pt x="f1798" y="f957"/>
                  <a:pt x="f1798" y="f957"/>
                </a:cubicBezTo>
                <a:cubicBezTo>
                  <a:pt x="f1798" y="f957"/>
                  <a:pt x="f1797" y="f957"/>
                  <a:pt x="f1797" y="f957"/>
                </a:cubicBezTo>
                <a:cubicBezTo>
                  <a:pt x="f1797" y="f957"/>
                  <a:pt x="f1796" y="f957"/>
                  <a:pt x="f1796" y="f957"/>
                </a:cubicBezTo>
                <a:cubicBezTo>
                  <a:pt x="f1796" y="f957"/>
                  <a:pt x="f1967" y="f956"/>
                  <a:pt x="f1795" y="f956"/>
                </a:cubicBezTo>
                <a:cubicBezTo>
                  <a:pt x="f1796" y="f956"/>
                  <a:pt x="f1797" y="f956"/>
                  <a:pt x="f1797" y="f956"/>
                </a:cubicBezTo>
                <a:cubicBezTo>
                  <a:pt x="f1797" y="f956"/>
                  <a:pt x="f1798" y="f956"/>
                  <a:pt x="f1798" y="f956"/>
                </a:cubicBezTo>
                <a:cubicBezTo>
                  <a:pt x="f1798" y="f956"/>
                  <a:pt x="f1797" y="f956"/>
                  <a:pt x="f1798" y="f955"/>
                </a:cubicBezTo>
                <a:cubicBezTo>
                  <a:pt x="f1798" y="f955"/>
                  <a:pt x="f1798" y="f955"/>
                  <a:pt x="f1798" y="f954"/>
                </a:cubicBezTo>
                <a:cubicBezTo>
                  <a:pt x="f1799" y="f954"/>
                  <a:pt x="f1799" y="f953"/>
                  <a:pt x="f1800" y="f954"/>
                </a:cubicBezTo>
                <a:cubicBezTo>
                  <a:pt x="f1801" y="f954"/>
                  <a:pt x="f1801" y="f953"/>
                  <a:pt x="f1802" y="f953"/>
                </a:cubicBezTo>
                <a:cubicBezTo>
                  <a:pt x="f1802" y="f953"/>
                  <a:pt x="f1802" y="f954"/>
                  <a:pt x="f1803" y="f954"/>
                </a:cubicBezTo>
                <a:cubicBezTo>
                  <a:pt x="f1803" y="f954"/>
                  <a:pt x="f1803" y="f954"/>
                  <a:pt x="f1803" y="f954"/>
                </a:cubicBezTo>
                <a:cubicBezTo>
                  <a:pt x="f1804" y="f954"/>
                  <a:pt x="f1804" y="f955"/>
                  <a:pt x="f1804" y="f955"/>
                </a:cubicBezTo>
                <a:cubicBezTo>
                  <a:pt x="f1805" y="f956"/>
                  <a:pt x="f1805" y="f956"/>
                  <a:pt x="f1806" y="f956"/>
                </a:cubicBezTo>
                <a:cubicBezTo>
                  <a:pt x="f1806" y="f956"/>
                  <a:pt x="f1806" y="f957"/>
                  <a:pt x="f1966" y="f957"/>
                </a:cubicBezTo>
                <a:cubicBezTo>
                  <a:pt x="f1966" y="f957"/>
                  <a:pt x="f1806" y="f958"/>
                  <a:pt x="f1966" y="f958"/>
                </a:cubicBezTo>
                <a:cubicBezTo>
                  <a:pt x="f1966" y="f958"/>
                  <a:pt x="f1966" y="f958"/>
                  <a:pt x="f1966" y="f957"/>
                </a:cubicBezTo>
                <a:cubicBezTo>
                  <a:pt x="f1966" y="f957"/>
                  <a:pt x="f1966" y="f957"/>
                  <a:pt x="f1966" y="f956"/>
                </a:cubicBezTo>
                <a:cubicBezTo>
                  <a:pt x="f1966" y="f956"/>
                  <a:pt x="f1807" y="f957"/>
                  <a:pt x="f1807" y="f956"/>
                </a:cubicBezTo>
                <a:cubicBezTo>
                  <a:pt x="f1807" y="f956"/>
                  <a:pt x="f1966" y="f956"/>
                  <a:pt x="f1966" y="f956"/>
                </a:cubicBezTo>
                <a:cubicBezTo>
                  <a:pt x="f1806" y="f956"/>
                  <a:pt x="f1806" y="f955"/>
                  <a:pt x="f1805" y="f955"/>
                </a:cubicBezTo>
                <a:cubicBezTo>
                  <a:pt x="f1804" y="f954"/>
                  <a:pt x="f1804" y="f954"/>
                  <a:pt x="f1804" y="f953"/>
                </a:cubicBezTo>
                <a:cubicBezTo>
                  <a:pt x="f1804" y="f953"/>
                  <a:pt x="f1804" y="f953"/>
                  <a:pt x="f1803" y="f952"/>
                </a:cubicBezTo>
                <a:cubicBezTo>
                  <a:pt x="f1803" y="f952"/>
                  <a:pt x="f1803" y="f951"/>
                  <a:pt x="f1803" y="f950"/>
                </a:cubicBezTo>
                <a:cubicBezTo>
                  <a:pt x="f1803" y="f950"/>
                  <a:pt x="f1803" y="f950"/>
                  <a:pt x="f1803" y="f949"/>
                </a:cubicBezTo>
                <a:cubicBezTo>
                  <a:pt x="f1802" y="f948"/>
                  <a:pt x="f1803" y="f948"/>
                  <a:pt x="f1803" y="f947"/>
                </a:cubicBezTo>
                <a:cubicBezTo>
                  <a:pt x="f1802" y="f946"/>
                  <a:pt x="f1802" y="f946"/>
                  <a:pt x="f1802" y="f946"/>
                </a:cubicBezTo>
                <a:cubicBezTo>
                  <a:pt x="f1801" y="f946"/>
                  <a:pt x="f1802" y="f945"/>
                  <a:pt x="f1802" y="f945"/>
                </a:cubicBezTo>
                <a:cubicBezTo>
                  <a:pt x="f1802" y="f945"/>
                  <a:pt x="f1801" y="f945"/>
                  <a:pt x="f1801" y="f944"/>
                </a:cubicBezTo>
                <a:cubicBezTo>
                  <a:pt x="f1801" y="f944"/>
                  <a:pt x="f1801" y="f944"/>
                  <a:pt x="f1801" y="f944"/>
                </a:cubicBezTo>
                <a:cubicBezTo>
                  <a:pt x="f1802" y="f943"/>
                  <a:pt x="f1800" y="f942"/>
                  <a:pt x="f1801" y="f941"/>
                </a:cubicBezTo>
                <a:cubicBezTo>
                  <a:pt x="f1802" y="f941"/>
                  <a:pt x="f1803" y="f942"/>
                  <a:pt x="f1803" y="f942"/>
                </a:cubicBezTo>
                <a:cubicBezTo>
                  <a:pt x="f1803" y="f941"/>
                  <a:pt x="f1803" y="f941"/>
                  <a:pt x="f1802" y="f941"/>
                </a:cubicBezTo>
                <a:cubicBezTo>
                  <a:pt x="f1802" y="f940"/>
                  <a:pt x="f1801" y="f940"/>
                  <a:pt x="f1801" y="f939"/>
                </a:cubicBezTo>
                <a:cubicBezTo>
                  <a:pt x="f1800" y="f938"/>
                  <a:pt x="f1801" y="f937"/>
                  <a:pt x="f1801" y="f937"/>
                </a:cubicBezTo>
                <a:cubicBezTo>
                  <a:pt x="f1801" y="f936"/>
                  <a:pt x="f1800" y="f936"/>
                  <a:pt x="f1800" y="f935"/>
                </a:cubicBezTo>
                <a:cubicBezTo>
                  <a:pt x="f1799" y="f934"/>
                  <a:pt x="f1800" y="f934"/>
                  <a:pt x="f1801" y="f934"/>
                </a:cubicBezTo>
                <a:cubicBezTo>
                  <a:pt x="f1802" y="f934"/>
                  <a:pt x="f1803" y="f933"/>
                  <a:pt x="f1803" y="f935"/>
                </a:cubicBezTo>
                <a:cubicBezTo>
                  <a:pt x="f1803" y="f935"/>
                  <a:pt x="f1802" y="f936"/>
                  <a:pt x="f1803" y="f937"/>
                </a:cubicBezTo>
                <a:cubicBezTo>
                  <a:pt x="f1803" y="f937"/>
                  <a:pt x="f1803" y="f937"/>
                  <a:pt x="f1803" y="f938"/>
                </a:cubicBezTo>
                <a:cubicBezTo>
                  <a:pt x="f1804" y="f938"/>
                  <a:pt x="f1803" y="f938"/>
                  <a:pt x="f1803" y="f939"/>
                </a:cubicBezTo>
                <a:cubicBezTo>
                  <a:pt x="f1803" y="f939"/>
                  <a:pt x="f1803" y="f940"/>
                  <a:pt x="f1804" y="f940"/>
                </a:cubicBezTo>
                <a:cubicBezTo>
                  <a:pt x="f1804" y="f941"/>
                  <a:pt x="f1805" y="f941"/>
                  <a:pt x="f1805" y="f941"/>
                </a:cubicBezTo>
                <a:cubicBezTo>
                  <a:pt x="f1806" y="f942"/>
                  <a:pt x="f1805" y="f942"/>
                  <a:pt x="f1805" y="f942"/>
                </a:cubicBezTo>
                <a:cubicBezTo>
                  <a:pt x="f1805" y="f943"/>
                  <a:pt x="f1805" y="f943"/>
                  <a:pt x="f1805" y="f943"/>
                </a:cubicBezTo>
                <a:cubicBezTo>
                  <a:pt x="f1804" y="f944"/>
                  <a:pt x="f1804" y="f944"/>
                  <a:pt x="f1804" y="f944"/>
                </a:cubicBezTo>
                <a:cubicBezTo>
                  <a:pt x="f1804" y="f945"/>
                  <a:pt x="f1805" y="f945"/>
                  <a:pt x="f1805" y="f946"/>
                </a:cubicBezTo>
                <a:cubicBezTo>
                  <a:pt x="f1806" y="f946"/>
                  <a:pt x="f1806" y="f947"/>
                  <a:pt x="f1966" y="f947"/>
                </a:cubicBezTo>
                <a:cubicBezTo>
                  <a:pt x="f1966" y="f947"/>
                  <a:pt x="f1806" y="f947"/>
                  <a:pt x="f1806" y="f946"/>
                </a:cubicBezTo>
                <a:cubicBezTo>
                  <a:pt x="f1806" y="f946"/>
                  <a:pt x="f1806" y="f946"/>
                  <a:pt x="f1806" y="f946"/>
                </a:cubicBezTo>
                <a:cubicBezTo>
                  <a:pt x="f1806" y="f945"/>
                  <a:pt x="f1805" y="f945"/>
                  <a:pt x="f1805" y="f945"/>
                </a:cubicBezTo>
                <a:cubicBezTo>
                  <a:pt x="f1805" y="f944"/>
                  <a:pt x="f1805" y="f944"/>
                  <a:pt x="f1805" y="f944"/>
                </a:cubicBezTo>
                <a:cubicBezTo>
                  <a:pt x="f1805" y="f944"/>
                  <a:pt x="f1805" y="f944"/>
                  <a:pt x="f1806" y="f943"/>
                </a:cubicBezTo>
                <a:cubicBezTo>
                  <a:pt x="f1806" y="f943"/>
                  <a:pt x="f1806" y="f943"/>
                  <a:pt x="f1806" y="f943"/>
                </a:cubicBezTo>
                <a:cubicBezTo>
                  <a:pt x="f1806" y="f942"/>
                  <a:pt x="f1806" y="f942"/>
                  <a:pt x="f1806" y="f943"/>
                </a:cubicBezTo>
                <a:cubicBezTo>
                  <a:pt x="f1966" y="f943"/>
                  <a:pt x="f1806" y="f944"/>
                  <a:pt x="f1966" y="f944"/>
                </a:cubicBezTo>
                <a:cubicBezTo>
                  <a:pt x="f1966" y="f944"/>
                  <a:pt x="f1807" y="f944"/>
                  <a:pt x="f1807" y="f943"/>
                </a:cubicBezTo>
                <a:cubicBezTo>
                  <a:pt x="f1807" y="f943"/>
                  <a:pt x="f1807" y="f943"/>
                  <a:pt x="f1807" y="f943"/>
                </a:cubicBezTo>
                <a:cubicBezTo>
                  <a:pt x="f1808" y="f942"/>
                  <a:pt x="f1808" y="f943"/>
                  <a:pt x="f1808" y="f943"/>
                </a:cubicBezTo>
                <a:cubicBezTo>
                  <a:pt x="f1808" y="f943"/>
                  <a:pt x="f1809" y="f943"/>
                  <a:pt x="f1809" y="f943"/>
                </a:cubicBezTo>
                <a:cubicBezTo>
                  <a:pt x="f1809" y="f944"/>
                  <a:pt x="f1809" y="f945"/>
                  <a:pt x="f1809" y="f946"/>
                </a:cubicBezTo>
                <a:cubicBezTo>
                  <a:pt x="f1809" y="f946"/>
                  <a:pt x="f1810" y="f946"/>
                  <a:pt x="f1810" y="f947"/>
                </a:cubicBezTo>
                <a:cubicBezTo>
                  <a:pt x="f1810" y="f947"/>
                  <a:pt x="f1810" y="f948"/>
                  <a:pt x="f1810" y="f948"/>
                </a:cubicBezTo>
                <a:cubicBezTo>
                  <a:pt x="f1811" y="f948"/>
                  <a:pt x="f1811" y="f946"/>
                  <a:pt x="f1811" y="f946"/>
                </a:cubicBezTo>
                <a:cubicBezTo>
                  <a:pt x="f1811" y="f945"/>
                  <a:pt x="f1812" y="f944"/>
                  <a:pt x="f1812" y="f944"/>
                </a:cubicBezTo>
                <a:cubicBezTo>
                  <a:pt x="f1812" y="f944"/>
                  <a:pt x="f1811" y="f944"/>
                  <a:pt x="f1811" y="f944"/>
                </a:cubicBezTo>
                <a:cubicBezTo>
                  <a:pt x="f1811" y="f944"/>
                  <a:pt x="f1810" y="f944"/>
                  <a:pt x="f1810" y="f944"/>
                </a:cubicBezTo>
                <a:cubicBezTo>
                  <a:pt x="f1809" y="f944"/>
                  <a:pt x="f1810" y="f943"/>
                  <a:pt x="f1810" y="f943"/>
                </a:cubicBezTo>
                <a:cubicBezTo>
                  <a:pt x="f1810" y="f942"/>
                  <a:pt x="f1810" y="f941"/>
                  <a:pt x="f1809" y="f941"/>
                </a:cubicBezTo>
                <a:cubicBezTo>
                  <a:pt x="f1809" y="f940"/>
                  <a:pt x="f1809" y="f940"/>
                  <a:pt x="f1810" y="f939"/>
                </a:cubicBezTo>
                <a:cubicBezTo>
                  <a:pt x="f1810" y="f939"/>
                  <a:pt x="f1810" y="f939"/>
                  <a:pt x="f1810" y="f939"/>
                </a:cubicBezTo>
                <a:cubicBezTo>
                  <a:pt x="f1811" y="f939"/>
                  <a:pt x="f1811" y="f939"/>
                  <a:pt x="f1811" y="f939"/>
                </a:cubicBezTo>
                <a:cubicBezTo>
                  <a:pt x="f1812" y="f938"/>
                  <a:pt x="f1812" y="f937"/>
                  <a:pt x="f1812" y="f937"/>
                </a:cubicBezTo>
                <a:cubicBezTo>
                  <a:pt x="f1811" y="f936"/>
                  <a:pt x="f1812" y="f935"/>
                  <a:pt x="f1811" y="f934"/>
                </a:cubicBezTo>
                <a:cubicBezTo>
                  <a:pt x="f1811" y="f934"/>
                  <a:pt x="f1810" y="f933"/>
                  <a:pt x="f1810" y="f933"/>
                </a:cubicBezTo>
                <a:cubicBezTo>
                  <a:pt x="f1809" y="f931"/>
                  <a:pt x="f1808" y="f932"/>
                  <a:pt x="f1808" y="f930"/>
                </a:cubicBezTo>
                <a:cubicBezTo>
                  <a:pt x="f1808" y="f930"/>
                  <a:pt x="f1808" y="f928"/>
                  <a:pt x="f1807" y="f928"/>
                </a:cubicBezTo>
                <a:cubicBezTo>
                  <a:pt x="f1807" y="f928"/>
                  <a:pt x="f1966" y="f929"/>
                  <a:pt x="f1966" y="f928"/>
                </a:cubicBezTo>
                <a:cubicBezTo>
                  <a:pt x="f1806" y="f927"/>
                  <a:pt x="f1966" y="f927"/>
                  <a:pt x="f1807" y="f926"/>
                </a:cubicBezTo>
                <a:cubicBezTo>
                  <a:pt x="f1807" y="f926"/>
                  <a:pt x="f1808" y="f925"/>
                  <a:pt x="f1808" y="f925"/>
                </a:cubicBezTo>
                <a:cubicBezTo>
                  <a:pt x="f1808" y="f924"/>
                  <a:pt x="f1808" y="f923"/>
                  <a:pt x="f1809" y="f923"/>
                </a:cubicBezTo>
                <a:cubicBezTo>
                  <a:pt x="f1810" y="f923"/>
                  <a:pt x="f1809" y="f924"/>
                  <a:pt x="f1809" y="f925"/>
                </a:cubicBezTo>
                <a:cubicBezTo>
                  <a:pt x="f1808" y="f926"/>
                  <a:pt x="f1810" y="f927"/>
                  <a:pt x="f1811" y="f926"/>
                </a:cubicBezTo>
                <a:cubicBezTo>
                  <a:pt x="f1811" y="f926"/>
                  <a:pt x="f1812" y="f926"/>
                  <a:pt x="f1812" y="f925"/>
                </a:cubicBezTo>
                <a:cubicBezTo>
                  <a:pt x="f1812" y="f925"/>
                  <a:pt x="f1812" y="f925"/>
                  <a:pt x="f1813" y="f925"/>
                </a:cubicBezTo>
                <a:cubicBezTo>
                  <a:pt x="f1813" y="f924"/>
                  <a:pt x="f1814" y="f924"/>
                  <a:pt x="f1814" y="f924"/>
                </a:cubicBezTo>
                <a:cubicBezTo>
                  <a:pt x="f1815" y="f924"/>
                  <a:pt x="f1815" y="f924"/>
                  <a:pt x="f1815" y="f924"/>
                </a:cubicBezTo>
                <a:cubicBezTo>
                  <a:pt x="f1815" y="f925"/>
                  <a:pt x="f1815" y="f925"/>
                  <a:pt x="f1815" y="f925"/>
                </a:cubicBezTo>
                <a:cubicBezTo>
                  <a:pt x="f1816" y="f926"/>
                  <a:pt x="f1814" y="f926"/>
                  <a:pt x="f1814" y="f926"/>
                </a:cubicBezTo>
                <a:cubicBezTo>
                  <a:pt x="f1814" y="f927"/>
                  <a:pt x="f1814" y="f927"/>
                  <a:pt x="f1814" y="f927"/>
                </a:cubicBezTo>
                <a:cubicBezTo>
                  <a:pt x="f1815" y="f928"/>
                  <a:pt x="f1815" y="f927"/>
                  <a:pt x="f1815" y="f927"/>
                </a:cubicBezTo>
                <a:cubicBezTo>
                  <a:pt x="f1816" y="f927"/>
                  <a:pt x="f1816" y="f927"/>
                  <a:pt x="f1817" y="f926"/>
                </a:cubicBezTo>
                <a:cubicBezTo>
                  <a:pt x="f1817" y="f926"/>
                  <a:pt x="f1817" y="f925"/>
                  <a:pt x="f1818" y="f925"/>
                </a:cubicBezTo>
                <a:cubicBezTo>
                  <a:pt x="f1818" y="f925"/>
                  <a:pt x="f1818" y="f926"/>
                  <a:pt x="f1819" y="f925"/>
                </a:cubicBezTo>
                <a:cubicBezTo>
                  <a:pt x="f1819" y="f925"/>
                  <a:pt x="f1819" y="f925"/>
                  <a:pt x="f1820" y="f925"/>
                </a:cubicBezTo>
                <a:cubicBezTo>
                  <a:pt x="f1820" y="f925"/>
                  <a:pt x="f1820" y="f926"/>
                  <a:pt x="f1820" y="f926"/>
                </a:cubicBezTo>
                <a:cubicBezTo>
                  <a:pt x="f1821" y="f926"/>
                  <a:pt x="f1821" y="f926"/>
                  <a:pt x="f1822" y="f926"/>
                </a:cubicBezTo>
                <a:cubicBezTo>
                  <a:pt x="f1822" y="f927"/>
                  <a:pt x="f1822" y="f927"/>
                  <a:pt x="f1822" y="f927"/>
                </a:cubicBezTo>
                <a:cubicBezTo>
                  <a:pt x="f1823" y="f928"/>
                  <a:pt x="f1823" y="f928"/>
                  <a:pt x="f1823" y="f928"/>
                </a:cubicBezTo>
                <a:cubicBezTo>
                  <a:pt x="f1824" y="f928"/>
                  <a:pt x="f1824" y="f928"/>
                  <a:pt x="f1824" y="f928"/>
                </a:cubicBezTo>
                <a:cubicBezTo>
                  <a:pt x="f1824" y="f929"/>
                  <a:pt x="f1825" y="f929"/>
                  <a:pt x="f1826" y="f929"/>
                </a:cubicBezTo>
                <a:cubicBezTo>
                  <a:pt x="f1826" y="f929"/>
                  <a:pt x="f1828" y="f929"/>
                  <a:pt x="f1828" y="f929"/>
                </a:cubicBezTo>
                <a:cubicBezTo>
                  <a:pt x="f1965" y="f928"/>
                  <a:pt x="f1965" y="f928"/>
                  <a:pt x="f1965" y="f928"/>
                </a:cubicBezTo>
                <a:cubicBezTo>
                  <a:pt x="f1827" y="f928"/>
                  <a:pt x="f1827" y="f928"/>
                  <a:pt x="f1827" y="f928"/>
                </a:cubicBezTo>
                <a:cubicBezTo>
                  <a:pt x="f1827" y="f928"/>
                  <a:pt x="f1827" y="f928"/>
                  <a:pt x="f1827" y="f928"/>
                </a:cubicBezTo>
                <a:cubicBezTo>
                  <a:pt x="f1826" y="f928"/>
                  <a:pt x="f1827" y="f928"/>
                  <a:pt x="f1826" y="f927"/>
                </a:cubicBezTo>
                <a:cubicBezTo>
                  <a:pt x="f1826" y="f927"/>
                  <a:pt x="f1826" y="f926"/>
                  <a:pt x="f1825" y="f926"/>
                </a:cubicBezTo>
                <a:cubicBezTo>
                  <a:pt x="f1825" y="f925"/>
                  <a:pt x="f1825" y="f924"/>
                  <a:pt x="f1824" y="f924"/>
                </a:cubicBezTo>
                <a:cubicBezTo>
                  <a:pt x="f1824" y="f923"/>
                  <a:pt x="f1823" y="f923"/>
                  <a:pt x="f1823" y="f922"/>
                </a:cubicBezTo>
                <a:cubicBezTo>
                  <a:pt x="f1823" y="f921"/>
                  <a:pt x="f1824" y="f920"/>
                  <a:pt x="f1824" y="f920"/>
                </a:cubicBezTo>
                <a:cubicBezTo>
                  <a:pt x="f1825" y="f919"/>
                  <a:pt x="f1825" y="f918"/>
                  <a:pt x="f1826" y="f917"/>
                </a:cubicBezTo>
                <a:cubicBezTo>
                  <a:pt x="f1826" y="f917"/>
                  <a:pt x="f1826" y="f917"/>
                  <a:pt x="f1827" y="f917"/>
                </a:cubicBezTo>
                <a:cubicBezTo>
                  <a:pt x="f1827" y="f917"/>
                  <a:pt x="f1827" y="f916"/>
                  <a:pt x="f1827" y="f916"/>
                </a:cubicBezTo>
                <a:cubicBezTo>
                  <a:pt x="f1827" y="f916"/>
                  <a:pt x="f1827" y="f916"/>
                  <a:pt x="f1965" y="f916"/>
                </a:cubicBezTo>
                <a:cubicBezTo>
                  <a:pt x="f1965" y="f916"/>
                  <a:pt x="f1965" y="f916"/>
                  <a:pt x="f1965" y="f915"/>
                </a:cubicBezTo>
                <a:cubicBezTo>
                  <a:pt x="f1965" y="f914"/>
                  <a:pt x="f1828" y="f914"/>
                  <a:pt x="f1828" y="f915"/>
                </a:cubicBezTo>
                <a:cubicBezTo>
                  <a:pt x="f1829" y="f915"/>
                  <a:pt x="f1829" y="f915"/>
                  <a:pt x="f1829" y="f916"/>
                </a:cubicBezTo>
                <a:cubicBezTo>
                  <a:pt x="f1829" y="f916"/>
                  <a:pt x="f1829" y="f916"/>
                  <a:pt x="f1829" y="f916"/>
                </a:cubicBezTo>
                <a:cubicBezTo>
                  <a:pt x="f1830" y="f916"/>
                  <a:pt x="f1830" y="f917"/>
                  <a:pt x="f1830" y="f917"/>
                </a:cubicBezTo>
                <a:cubicBezTo>
                  <a:pt x="f1830" y="f917"/>
                  <a:pt x="f1830" y="f916"/>
                  <a:pt x="f1830" y="f916"/>
                </a:cubicBezTo>
                <a:cubicBezTo>
                  <a:pt x="f1831" y="f916"/>
                  <a:pt x="f1830" y="f915"/>
                  <a:pt x="f1830" y="f915"/>
                </a:cubicBezTo>
                <a:cubicBezTo>
                  <a:pt x="f1830" y="f915"/>
                  <a:pt x="f1829" y="f915"/>
                  <a:pt x="f1829" y="f914"/>
                </a:cubicBezTo>
                <a:cubicBezTo>
                  <a:pt x="f1829" y="f914"/>
                  <a:pt x="f1830" y="f914"/>
                  <a:pt x="f1830" y="f914"/>
                </a:cubicBezTo>
                <a:cubicBezTo>
                  <a:pt x="f1830" y="f913"/>
                  <a:pt x="f1830" y="f913"/>
                  <a:pt x="f1829" y="f913"/>
                </a:cubicBezTo>
                <a:cubicBezTo>
                  <a:pt x="f1829" y="f913"/>
                  <a:pt x="f1829" y="f913"/>
                  <a:pt x="f1829" y="f912"/>
                </a:cubicBezTo>
                <a:cubicBezTo>
                  <a:pt x="f1829" y="f912"/>
                  <a:pt x="f1828" y="f911"/>
                  <a:pt x="f1829" y="f911"/>
                </a:cubicBezTo>
                <a:cubicBezTo>
                  <a:pt x="f1829" y="f909"/>
                  <a:pt x="f1830" y="f909"/>
                  <a:pt x="f1830" y="f910"/>
                </a:cubicBezTo>
                <a:cubicBezTo>
                  <a:pt x="f1830" y="f908"/>
                  <a:pt x="f1829" y="f908"/>
                  <a:pt x="f1828" y="f907"/>
                </a:cubicBezTo>
                <a:cubicBezTo>
                  <a:pt x="f1965" y="f906"/>
                  <a:pt x="f1829" y="f904"/>
                  <a:pt x="f1830" y="f903"/>
                </a:cubicBezTo>
                <a:cubicBezTo>
                  <a:pt x="f1830" y="f903"/>
                  <a:pt x="f1831" y="f903"/>
                  <a:pt x="f1831" y="f903"/>
                </a:cubicBezTo>
                <a:cubicBezTo>
                  <a:pt x="f1831" y="f902"/>
                  <a:pt x="f1830" y="f903"/>
                  <a:pt x="f1830" y="f903"/>
                </a:cubicBezTo>
                <a:cubicBezTo>
                  <a:pt x="f1829" y="f903"/>
                  <a:pt x="f1829" y="f903"/>
                  <a:pt x="f1828" y="f904"/>
                </a:cubicBezTo>
                <a:cubicBezTo>
                  <a:pt x="f1828" y="f904"/>
                  <a:pt x="f1965" y="f904"/>
                  <a:pt x="f1965" y="f904"/>
                </a:cubicBezTo>
                <a:cubicBezTo>
                  <a:pt x="f1965" y="f903"/>
                  <a:pt x="f1828" y="f903"/>
                  <a:pt x="f1828" y="f903"/>
                </a:cubicBezTo>
                <a:cubicBezTo>
                  <a:pt x="f1828" y="f902"/>
                  <a:pt x="f1828" y="f902"/>
                  <a:pt x="f1965" y="f902"/>
                </a:cubicBezTo>
                <a:cubicBezTo>
                  <a:pt x="f1965" y="f902"/>
                  <a:pt x="f1965" y="f902"/>
                  <a:pt x="f1827" y="f902"/>
                </a:cubicBezTo>
                <a:cubicBezTo>
                  <a:pt x="f1827" y="f902"/>
                  <a:pt x="f1826" y="f903"/>
                  <a:pt x="f1825" y="f903"/>
                </a:cubicBezTo>
                <a:cubicBezTo>
                  <a:pt x="f1824" y="f903"/>
                  <a:pt x="f1824" y="f902"/>
                  <a:pt x="f1823" y="f902"/>
                </a:cubicBezTo>
                <a:cubicBezTo>
                  <a:pt x="f1823" y="f902"/>
                  <a:pt x="f1822" y="f902"/>
                  <a:pt x="f1822" y="f902"/>
                </a:cubicBezTo>
                <a:cubicBezTo>
                  <a:pt x="f1822" y="f902"/>
                  <a:pt x="f1821" y="f903"/>
                  <a:pt x="f1821" y="f903"/>
                </a:cubicBezTo>
                <a:cubicBezTo>
                  <a:pt x="f1820" y="f903"/>
                  <a:pt x="f1820" y="f902"/>
                  <a:pt x="f1820" y="f902"/>
                </a:cubicBezTo>
                <a:cubicBezTo>
                  <a:pt x="f1820" y="f902"/>
                  <a:pt x="f1819" y="f902"/>
                  <a:pt x="f1819" y="f902"/>
                </a:cubicBezTo>
                <a:cubicBezTo>
                  <a:pt x="f1818" y="f901"/>
                  <a:pt x="f1818" y="f901"/>
                  <a:pt x="f1817" y="f901"/>
                </a:cubicBezTo>
                <a:cubicBezTo>
                  <a:pt x="f1816" y="f900"/>
                  <a:pt x="f1816" y="f900"/>
                  <a:pt x="f1816" y="f899"/>
                </a:cubicBezTo>
                <a:cubicBezTo>
                  <a:pt x="f1815" y="f898"/>
                  <a:pt x="f1814" y="f897"/>
                  <a:pt x="f1813" y="f896"/>
                </a:cubicBezTo>
                <a:cubicBezTo>
                  <a:pt x="f1813" y="f896"/>
                  <a:pt x="f1813" y="f896"/>
                  <a:pt x="f1813" y="f896"/>
                </a:cubicBezTo>
                <a:cubicBezTo>
                  <a:pt x="f1812" y="f896"/>
                  <a:pt x="f1812" y="f896"/>
                  <a:pt x="f1812" y="f896"/>
                </a:cubicBezTo>
                <a:cubicBezTo>
                  <a:pt x="f1811" y="f896"/>
                  <a:pt x="f1811" y="f895"/>
                  <a:pt x="f1811" y="f895"/>
                </a:cubicBezTo>
                <a:cubicBezTo>
                  <a:pt x="f1810" y="f894"/>
                  <a:pt x="f1811" y="f894"/>
                  <a:pt x="f1812" y="f894"/>
                </a:cubicBezTo>
                <a:cubicBezTo>
                  <a:pt x="f1813" y="f894"/>
                  <a:pt x="f1813" y="f895"/>
                  <a:pt x="f1813" y="f895"/>
                </a:cubicBezTo>
                <a:cubicBezTo>
                  <a:pt x="f1813" y="f895"/>
                  <a:pt x="f1814" y="f895"/>
                  <a:pt x="f1814" y="f896"/>
                </a:cubicBezTo>
                <a:cubicBezTo>
                  <a:pt x="f1815" y="f896"/>
                  <a:pt x="f1815" y="f896"/>
                  <a:pt x="f1816" y="f896"/>
                </a:cubicBezTo>
                <a:cubicBezTo>
                  <a:pt x="f1817" y="f896"/>
                  <a:pt x="f1817" y="f896"/>
                  <a:pt x="f1817" y="f896"/>
                </a:cubicBezTo>
                <a:cubicBezTo>
                  <a:pt x="f1817" y="f897"/>
                  <a:pt x="f1818" y="f897"/>
                  <a:pt x="f1818" y="f897"/>
                </a:cubicBezTo>
                <a:cubicBezTo>
                  <a:pt x="f1818" y="f896"/>
                  <a:pt x="f1817" y="f895"/>
                  <a:pt x="f1818" y="f894"/>
                </a:cubicBezTo>
                <a:cubicBezTo>
                  <a:pt x="f1818" y="f894"/>
                  <a:pt x="f1818" y="f894"/>
                  <a:pt x="f1818" y="f894"/>
                </a:cubicBezTo>
                <a:cubicBezTo>
                  <a:pt x="f1819" y="f893"/>
                  <a:pt x="f1817" y="f891"/>
                  <a:pt x="f1818" y="f891"/>
                </a:cubicBezTo>
                <a:cubicBezTo>
                  <a:pt x="f1819" y="f891"/>
                  <a:pt x="f1819" y="f892"/>
                  <a:pt x="f1819" y="f891"/>
                </a:cubicBezTo>
                <a:cubicBezTo>
                  <a:pt x="f1819" y="f891"/>
                  <a:pt x="f1819" y="f889"/>
                  <a:pt x="f1819" y="f889"/>
                </a:cubicBezTo>
                <a:cubicBezTo>
                  <a:pt x="f1819" y="f890"/>
                  <a:pt x="f1819" y="f890"/>
                  <a:pt x="f1819" y="f888"/>
                </a:cubicBezTo>
                <a:cubicBezTo>
                  <a:pt x="f1818" y="f887"/>
                  <a:pt x="f1817" y="f887"/>
                  <a:pt x="f1816" y="f886"/>
                </a:cubicBezTo>
                <a:cubicBezTo>
                  <a:pt x="f1816" y="f886"/>
                  <a:pt x="f1815" y="f885"/>
                  <a:pt x="f1815" y="f885"/>
                </a:cubicBezTo>
                <a:cubicBezTo>
                  <a:pt x="f1814" y="f885"/>
                  <a:pt x="f1814" y="f885"/>
                  <a:pt x="f1813" y="f885"/>
                </a:cubicBezTo>
                <a:cubicBezTo>
                  <a:pt x="f1812" y="f885"/>
                  <a:pt x="f1812" y="f884"/>
                  <a:pt x="f1811" y="f884"/>
                </a:cubicBezTo>
                <a:cubicBezTo>
                  <a:pt x="f1810" y="f883"/>
                  <a:pt x="f1810" y="f883"/>
                  <a:pt x="f1809" y="f883"/>
                </a:cubicBezTo>
                <a:cubicBezTo>
                  <a:pt x="f1808" y="f883"/>
                  <a:pt x="f1808" y="f883"/>
                  <a:pt x="f1808" y="f883"/>
                </a:cubicBezTo>
                <a:cubicBezTo>
                  <a:pt x="f1807" y="f883"/>
                  <a:pt x="f1807" y="f868"/>
                  <a:pt x="f1807" y="f868"/>
                </a:cubicBezTo>
                <a:cubicBezTo>
                  <a:pt x="f1966" y="f867"/>
                  <a:pt x="f1806" y="f868"/>
                  <a:pt x="f1805" y="f868"/>
                </a:cubicBezTo>
                <a:cubicBezTo>
                  <a:pt x="f1805" y="f868"/>
                  <a:pt x="f1805" y="f867"/>
                  <a:pt x="f1805" y="f867"/>
                </a:cubicBezTo>
                <a:cubicBezTo>
                  <a:pt x="f1805" y="f867"/>
                  <a:pt x="f1805" y="f867"/>
                  <a:pt x="f1805" y="f867"/>
                </a:cubicBezTo>
                <a:cubicBezTo>
                  <a:pt x="f1806" y="f866"/>
                  <a:pt x="f1806" y="f866"/>
                  <a:pt x="f1806" y="f866"/>
                </a:cubicBezTo>
                <a:cubicBezTo>
                  <a:pt x="f1806" y="f866"/>
                  <a:pt x="f1806" y="f866"/>
                  <a:pt x="f1966" y="f866"/>
                </a:cubicBezTo>
                <a:cubicBezTo>
                  <a:pt x="f1966" y="f866"/>
                  <a:pt x="f1807" y="f865"/>
                  <a:pt x="f1966" y="f865"/>
                </a:cubicBezTo>
                <a:cubicBezTo>
                  <a:pt x="f1966" y="f864"/>
                  <a:pt x="f1806" y="f864"/>
                  <a:pt x="f1806" y="f864"/>
                </a:cubicBezTo>
                <a:cubicBezTo>
                  <a:pt x="f1806" y="f863"/>
                  <a:pt x="f1966" y="f864"/>
                  <a:pt x="f1966" y="f864"/>
                </a:cubicBezTo>
                <a:cubicBezTo>
                  <a:pt x="f1807" y="f864"/>
                  <a:pt x="f1807" y="f864"/>
                  <a:pt x="f1807" y="f864"/>
                </a:cubicBezTo>
                <a:cubicBezTo>
                  <a:pt x="f1808" y="f864"/>
                  <a:pt x="f1808" y="f865"/>
                  <a:pt x="f1808" y="f865"/>
                </a:cubicBezTo>
                <a:cubicBezTo>
                  <a:pt x="f1808" y="f865"/>
                  <a:pt x="f1808" y="f865"/>
                  <a:pt x="f1808" y="f865"/>
                </a:cubicBezTo>
                <a:cubicBezTo>
                  <a:pt x="f1809" y="f865"/>
                  <a:pt x="f1809" y="f865"/>
                  <a:pt x="f1810" y="f865"/>
                </a:cubicBezTo>
                <a:cubicBezTo>
                  <a:pt x="f1810" y="f864"/>
                  <a:pt x="f1808" y="f863"/>
                  <a:pt x="f1808" y="f863"/>
                </a:cubicBezTo>
                <a:cubicBezTo>
                  <a:pt x="f1807" y="f863"/>
                  <a:pt x="f1807" y="f864"/>
                  <a:pt x="f1807" y="f863"/>
                </a:cubicBezTo>
                <a:cubicBezTo>
                  <a:pt x="f1807" y="f862"/>
                  <a:pt x="f1807" y="f862"/>
                  <a:pt x="f1808" y="f862"/>
                </a:cubicBezTo>
                <a:cubicBezTo>
                  <a:pt x="f1809" y="f862"/>
                  <a:pt x="f1809" y="f862"/>
                  <a:pt x="f1810" y="f863"/>
                </a:cubicBezTo>
                <a:cubicBezTo>
                  <a:pt x="f1811" y="f864"/>
                  <a:pt x="f1812" y="f864"/>
                  <a:pt x="f1813" y="f864"/>
                </a:cubicBezTo>
                <a:cubicBezTo>
                  <a:pt x="f1814" y="f864"/>
                  <a:pt x="f1813" y="f865"/>
                  <a:pt x="f1814" y="f865"/>
                </a:cubicBezTo>
                <a:cubicBezTo>
                  <a:pt x="f1814" y="f866"/>
                  <a:pt x="f1815" y="f865"/>
                  <a:pt x="f1815" y="f865"/>
                </a:cubicBezTo>
                <a:cubicBezTo>
                  <a:pt x="f1816" y="f865"/>
                  <a:pt x="f1816" y="f865"/>
                  <a:pt x="f1816" y="f864"/>
                </a:cubicBezTo>
                <a:cubicBezTo>
                  <a:pt x="f1816" y="f864"/>
                  <a:pt x="f1816" y="f864"/>
                  <a:pt x="f1817" y="f864"/>
                </a:cubicBezTo>
                <a:cubicBezTo>
                  <a:pt x="f1817" y="f864"/>
                  <a:pt x="f1817" y="f864"/>
                  <a:pt x="f1817" y="f864"/>
                </a:cubicBezTo>
                <a:cubicBezTo>
                  <a:pt x="f1818" y="f863"/>
                  <a:pt x="f1817" y="f863"/>
                  <a:pt x="f1816" y="f863"/>
                </a:cubicBezTo>
                <a:cubicBezTo>
                  <a:pt x="f1816" y="f863"/>
                  <a:pt x="f1816" y="f863"/>
                  <a:pt x="f1816" y="f862"/>
                </a:cubicBezTo>
                <a:cubicBezTo>
                  <a:pt x="f1816" y="f862"/>
                  <a:pt x="f1816" y="f862"/>
                  <a:pt x="f1816" y="f862"/>
                </a:cubicBezTo>
                <a:cubicBezTo>
                  <a:pt x="f1817" y="f861"/>
                  <a:pt x="f1818" y="f862"/>
                  <a:pt x="f1818" y="f862"/>
                </a:cubicBezTo>
                <a:cubicBezTo>
                  <a:pt x="f1819" y="f862"/>
                  <a:pt x="f1819" y="f862"/>
                  <a:pt x="f1820" y="f862"/>
                </a:cubicBezTo>
                <a:cubicBezTo>
                  <a:pt x="f1820" y="f862"/>
                  <a:pt x="f1820" y="f862"/>
                  <a:pt x="f1821" y="f862"/>
                </a:cubicBezTo>
                <a:cubicBezTo>
                  <a:pt x="f1822" y="f863"/>
                  <a:pt x="f1822" y="f862"/>
                  <a:pt x="f1823" y="f862"/>
                </a:cubicBezTo>
                <a:cubicBezTo>
                  <a:pt x="f1823" y="f861"/>
                  <a:pt x="f1823" y="f861"/>
                  <a:pt x="f1824" y="f860"/>
                </a:cubicBezTo>
                <a:cubicBezTo>
                  <a:pt x="f1824" y="f860"/>
                  <a:pt x="f1825" y="f859"/>
                  <a:pt x="f1825" y="f859"/>
                </a:cubicBezTo>
                <a:cubicBezTo>
                  <a:pt x="f1825" y="f859"/>
                  <a:pt x="f1826" y="f860"/>
                  <a:pt x="f1826" y="f860"/>
                </a:cubicBezTo>
                <a:cubicBezTo>
                  <a:pt x="f1827" y="f860"/>
                  <a:pt x="f1965" y="f860"/>
                  <a:pt x="f1965" y="f860"/>
                </a:cubicBezTo>
                <a:cubicBezTo>
                  <a:pt x="f1828" y="f860"/>
                  <a:pt x="f1828" y="f861"/>
                  <a:pt x="f1829" y="f861"/>
                </a:cubicBezTo>
                <a:cubicBezTo>
                  <a:pt x="f1829" y="f862"/>
                  <a:pt x="f1830" y="f862"/>
                  <a:pt x="f1831" y="f862"/>
                </a:cubicBezTo>
                <a:cubicBezTo>
                  <a:pt x="f1831" y="f862"/>
                  <a:pt x="f1831" y="f862"/>
                  <a:pt x="f1832" y="f862"/>
                </a:cubicBezTo>
                <a:cubicBezTo>
                  <a:pt x="f1832" y="f862"/>
                  <a:pt x="f1833" y="f862"/>
                  <a:pt x="f1833" y="f862"/>
                </a:cubicBezTo>
                <a:cubicBezTo>
                  <a:pt x="f1835" y="f863"/>
                  <a:pt x="f1835" y="f864"/>
                  <a:pt x="f1964" y="f864"/>
                </a:cubicBezTo>
                <a:cubicBezTo>
                  <a:pt x="f1964" y="f864"/>
                  <a:pt x="f1835" y="f863"/>
                  <a:pt x="f1834" y="f863"/>
                </a:cubicBezTo>
                <a:cubicBezTo>
                  <a:pt x="f1834" y="f862"/>
                  <a:pt x="f1834" y="f862"/>
                  <a:pt x="f1833" y="f862"/>
                </a:cubicBezTo>
                <a:cubicBezTo>
                  <a:pt x="f1833" y="f861"/>
                  <a:pt x="f1832" y="f861"/>
                  <a:pt x="f1832" y="f860"/>
                </a:cubicBezTo>
                <a:cubicBezTo>
                  <a:pt x="f1831" y="f859"/>
                  <a:pt x="f1830" y="f859"/>
                  <a:pt x="f1830" y="f857"/>
                </a:cubicBezTo>
                <a:cubicBezTo>
                  <a:pt x="f1830" y="f856"/>
                  <a:pt x="f1829" y="f856"/>
                  <a:pt x="f1828" y="f856"/>
                </a:cubicBezTo>
                <a:cubicBezTo>
                  <a:pt x="f1965" y="f856"/>
                  <a:pt x="f1827" y="f856"/>
                  <a:pt x="f1826" y="f857"/>
                </a:cubicBezTo>
                <a:cubicBezTo>
                  <a:pt x="f1826" y="f857"/>
                  <a:pt x="f1825" y="f857"/>
                  <a:pt x="f1824" y="f857"/>
                </a:cubicBezTo>
                <a:cubicBezTo>
                  <a:pt x="f1824" y="f857"/>
                  <a:pt x="f1824" y="f857"/>
                  <a:pt x="f1824" y="f857"/>
                </a:cubicBezTo>
                <a:cubicBezTo>
                  <a:pt x="f1823" y="f857"/>
                  <a:pt x="f1823" y="f857"/>
                  <a:pt x="f1823" y="f857"/>
                </a:cubicBezTo>
                <a:cubicBezTo>
                  <a:pt x="f1822" y="f857"/>
                  <a:pt x="f1822" y="f857"/>
                  <a:pt x="f1822" y="f857"/>
                </a:cubicBezTo>
                <a:cubicBezTo>
                  <a:pt x="f1821" y="f857"/>
                  <a:pt x="f1820" y="f856"/>
                  <a:pt x="f1819" y="f856"/>
                </a:cubicBezTo>
                <a:cubicBezTo>
                  <a:pt x="f1818" y="f857"/>
                  <a:pt x="f1817" y="f857"/>
                  <a:pt x="f1817" y="f856"/>
                </a:cubicBezTo>
                <a:cubicBezTo>
                  <a:pt x="f1817" y="f855"/>
                  <a:pt x="f1817" y="f855"/>
                  <a:pt x="f1816" y="f854"/>
                </a:cubicBezTo>
                <a:cubicBezTo>
                  <a:pt x="f1815" y="f854"/>
                  <a:pt x="f1815" y="f854"/>
                  <a:pt x="f1814" y="f854"/>
                </a:cubicBezTo>
                <a:cubicBezTo>
                  <a:pt x="f1814" y="f854"/>
                  <a:pt x="f1814" y="f854"/>
                  <a:pt x="f1814" y="f853"/>
                </a:cubicBezTo>
                <a:cubicBezTo>
                  <a:pt x="f1813" y="f853"/>
                  <a:pt x="f1814" y="f870"/>
                  <a:pt x="f1813" y="f852"/>
                </a:cubicBezTo>
                <a:cubicBezTo>
                  <a:pt x="f1813" y="f851"/>
                  <a:pt x="f1813" y="f851"/>
                  <a:pt x="f1813" y="f851"/>
                </a:cubicBezTo>
                <a:cubicBezTo>
                  <a:pt x="f1812" y="f850"/>
                  <a:pt x="f1812" y="f850"/>
                  <a:pt x="f1812" y="f850"/>
                </a:cubicBezTo>
                <a:cubicBezTo>
                  <a:pt x="f1812" y="f849"/>
                  <a:pt x="f1811" y="f849"/>
                  <a:pt x="f1811" y="f848"/>
                </a:cubicBezTo>
                <a:cubicBezTo>
                  <a:pt x="f1811" y="f848"/>
                  <a:pt x="f1811" y="f848"/>
                  <a:pt x="f1810" y="f848"/>
                </a:cubicBezTo>
                <a:cubicBezTo>
                  <a:pt x="f1810" y="f848"/>
                  <a:pt x="f1810" y="f848"/>
                  <a:pt x="f1810" y="f848"/>
                </a:cubicBezTo>
                <a:cubicBezTo>
                  <a:pt x="f1809" y="f848"/>
                  <a:pt x="f1809" y="f848"/>
                  <a:pt x="f1809" y="f847"/>
                </a:cubicBezTo>
                <a:cubicBezTo>
                  <a:pt x="f1809" y="f847"/>
                  <a:pt x="f1809" y="f847"/>
                  <a:pt x="f1809" y="f846"/>
                </a:cubicBezTo>
                <a:cubicBezTo>
                  <a:pt x="f1808" y="f846"/>
                  <a:pt x="f1808" y="f846"/>
                  <a:pt x="f1808" y="f846"/>
                </a:cubicBezTo>
                <a:cubicBezTo>
                  <a:pt x="f1807" y="f846"/>
                  <a:pt x="f1966" y="f845"/>
                  <a:pt x="f1966" y="f845"/>
                </a:cubicBezTo>
                <a:cubicBezTo>
                  <a:pt x="f1806" y="f844"/>
                  <a:pt x="f1806" y="f844"/>
                  <a:pt x="f1805" y="f843"/>
                </a:cubicBezTo>
                <a:cubicBezTo>
                  <a:pt x="f1804" y="f843"/>
                  <a:pt x="f1804" y="f843"/>
                  <a:pt x="f1803" y="f843"/>
                </a:cubicBezTo>
                <a:cubicBezTo>
                  <a:pt x="f1803" y="f842"/>
                  <a:pt x="f1803" y="f842"/>
                  <a:pt x="f1802" y="f841"/>
                </a:cubicBezTo>
                <a:cubicBezTo>
                  <a:pt x="f1802" y="f841"/>
                  <a:pt x="f1800" y="f841"/>
                  <a:pt x="f1800" y="f840"/>
                </a:cubicBezTo>
                <a:cubicBezTo>
                  <a:pt x="f1800" y="f840"/>
                  <a:pt x="f1802" y="f840"/>
                  <a:pt x="f1803" y="f840"/>
                </a:cubicBezTo>
                <a:cubicBezTo>
                  <a:pt x="f1803" y="f840"/>
                  <a:pt x="f1804" y="f840"/>
                  <a:pt x="f1804" y="f840"/>
                </a:cubicBezTo>
                <a:cubicBezTo>
                  <a:pt x="f1805" y="f840"/>
                  <a:pt x="f1806" y="f840"/>
                  <a:pt x="f1806" y="f839"/>
                </a:cubicBezTo>
                <a:cubicBezTo>
                  <a:pt x="f1806" y="f839"/>
                  <a:pt x="f1806" y="f838"/>
                  <a:pt x="f1966" y="f838"/>
                </a:cubicBezTo>
                <a:cubicBezTo>
                  <a:pt x="f1966" y="f838"/>
                  <a:pt x="f1966" y="f838"/>
                  <a:pt x="f1966" y="f839"/>
                </a:cubicBezTo>
                <a:cubicBezTo>
                  <a:pt x="f1966" y="f839"/>
                  <a:pt x="f1807" y="f840"/>
                  <a:pt x="f1807" y="f840"/>
                </a:cubicBezTo>
                <a:cubicBezTo>
                  <a:pt x="f1807" y="f841"/>
                  <a:pt x="f1808" y="f842"/>
                  <a:pt x="f1809" y="f842"/>
                </a:cubicBezTo>
                <a:cubicBezTo>
                  <a:pt x="f1809" y="f842"/>
                  <a:pt x="f1809" y="f842"/>
                  <a:pt x="f1810" y="f842"/>
                </a:cubicBezTo>
                <a:cubicBezTo>
                  <a:pt x="f1810" y="f842"/>
                  <a:pt x="f1811" y="f842"/>
                  <a:pt x="f1811" y="f843"/>
                </a:cubicBezTo>
                <a:cubicBezTo>
                  <a:pt x="f1811" y="f843"/>
                  <a:pt x="f1811" y="f843"/>
                  <a:pt x="f1812" y="f843"/>
                </a:cubicBezTo>
                <a:cubicBezTo>
                  <a:pt x="f1813" y="f844"/>
                  <a:pt x="f1813" y="f843"/>
                  <a:pt x="f1814" y="f843"/>
                </a:cubicBezTo>
                <a:cubicBezTo>
                  <a:pt x="f1814" y="f844"/>
                  <a:pt x="f1815" y="f844"/>
                  <a:pt x="f1815" y="f844"/>
                </a:cubicBezTo>
                <a:cubicBezTo>
                  <a:pt x="f1816" y="f844"/>
                  <a:pt x="f1817" y="f843"/>
                  <a:pt x="f1817" y="f844"/>
                </a:cubicBezTo>
                <a:cubicBezTo>
                  <a:pt x="f1818" y="f844"/>
                  <a:pt x="f1817" y="f844"/>
                  <a:pt x="f1817" y="f845"/>
                </a:cubicBezTo>
                <a:cubicBezTo>
                  <a:pt x="f1817" y="f845"/>
                  <a:pt x="f1818" y="f845"/>
                  <a:pt x="f1818" y="f845"/>
                </a:cubicBezTo>
                <a:cubicBezTo>
                  <a:pt x="f1818" y="f844"/>
                  <a:pt x="f1818" y="f844"/>
                  <a:pt x="f1818" y="f844"/>
                </a:cubicBezTo>
                <a:cubicBezTo>
                  <a:pt x="f1819" y="f844"/>
                  <a:pt x="f1819" y="f844"/>
                  <a:pt x="f1820" y="f844"/>
                </a:cubicBezTo>
                <a:cubicBezTo>
                  <a:pt x="f1820" y="f844"/>
                  <a:pt x="f1820" y="f843"/>
                  <a:pt x="f1820" y="f843"/>
                </a:cubicBezTo>
                <a:cubicBezTo>
                  <a:pt x="f1821" y="f843"/>
                  <a:pt x="f1821" y="f842"/>
                  <a:pt x="f1821" y="f842"/>
                </a:cubicBezTo>
                <a:cubicBezTo>
                  <a:pt x="f1821" y="f842"/>
                  <a:pt x="f1822" y="f842"/>
                  <a:pt x="f1822" y="f842"/>
                </a:cubicBezTo>
                <a:cubicBezTo>
                  <a:pt x="f1822" y="f842"/>
                  <a:pt x="f1823" y="f841"/>
                  <a:pt x="f1823" y="f842"/>
                </a:cubicBezTo>
                <a:cubicBezTo>
                  <a:pt x="f1823" y="f842"/>
                  <a:pt x="f1823" y="f843"/>
                  <a:pt x="f1823" y="f844"/>
                </a:cubicBezTo>
                <a:cubicBezTo>
                  <a:pt x="f1824" y="f844"/>
                  <a:pt x="f1824" y="f844"/>
                  <a:pt x="f1824" y="f845"/>
                </a:cubicBezTo>
                <a:cubicBezTo>
                  <a:pt x="f1824" y="f845"/>
                  <a:pt x="f1824" y="f845"/>
                  <a:pt x="f1825" y="f846"/>
                </a:cubicBezTo>
                <a:cubicBezTo>
                  <a:pt x="f1825" y="f846"/>
                  <a:pt x="f1826" y="f847"/>
                  <a:pt x="f1826" y="f848"/>
                </a:cubicBezTo>
                <a:cubicBezTo>
                  <a:pt x="f1826" y="f848"/>
                  <a:pt x="f1825" y="f848"/>
                  <a:pt x="f1825" y="f849"/>
                </a:cubicBezTo>
                <a:cubicBezTo>
                  <a:pt x="f1825" y="f849"/>
                  <a:pt x="f1825" y="f850"/>
                  <a:pt x="f1826" y="f850"/>
                </a:cubicBezTo>
                <a:cubicBezTo>
                  <a:pt x="f1827" y="f850"/>
                  <a:pt x="f1827" y="f849"/>
                  <a:pt x="f1965" y="f849"/>
                </a:cubicBezTo>
                <a:cubicBezTo>
                  <a:pt x="f1828" y="f849"/>
                  <a:pt x="f1829" y="f850"/>
                  <a:pt x="f1830" y="f850"/>
                </a:cubicBezTo>
                <a:cubicBezTo>
                  <a:pt x="f1831" y="f850"/>
                  <a:pt x="f1831" y="f849"/>
                  <a:pt x="f1832" y="f849"/>
                </a:cubicBezTo>
                <a:cubicBezTo>
                  <a:pt x="f1833" y="f849"/>
                  <a:pt x="f1833" y="f849"/>
                  <a:pt x="f1833" y="f849"/>
                </a:cubicBezTo>
                <a:cubicBezTo>
                  <a:pt x="f1835" y="f849"/>
                  <a:pt x="f1835" y="f848"/>
                  <a:pt x="f1835" y="f847"/>
                </a:cubicBezTo>
                <a:cubicBezTo>
                  <a:pt x="f1835" y="f847"/>
                  <a:pt x="f1964" y="f847"/>
                  <a:pt x="f1964" y="f847"/>
                </a:cubicBezTo>
                <a:cubicBezTo>
                  <a:pt x="f1964" y="f846"/>
                  <a:pt x="f1964" y="f847"/>
                  <a:pt x="f1964" y="f847"/>
                </a:cubicBezTo>
                <a:cubicBezTo>
                  <a:pt x="f1964" y="f848"/>
                  <a:pt x="f1836" y="f848"/>
                  <a:pt x="f1836" y="f848"/>
                </a:cubicBezTo>
                <a:cubicBezTo>
                  <a:pt x="f1837" y="f848"/>
                  <a:pt x="f1838" y="f848"/>
                  <a:pt x="f1839" y="f848"/>
                </a:cubicBezTo>
                <a:cubicBezTo>
                  <a:pt x="f1839" y="f848"/>
                  <a:pt x="f1840" y="f848"/>
                  <a:pt x="f1840" y="f848"/>
                </a:cubicBezTo>
                <a:cubicBezTo>
                  <a:pt x="f1841" y="f848"/>
                  <a:pt x="f1841" y="f848"/>
                  <a:pt x="f1841" y="f848"/>
                </a:cubicBezTo>
                <a:cubicBezTo>
                  <a:pt x="f1841" y="f849"/>
                  <a:pt x="f1841" y="f849"/>
                  <a:pt x="f1841" y="f849"/>
                </a:cubicBezTo>
                <a:cubicBezTo>
                  <a:pt x="f1840" y="f849"/>
                  <a:pt x="f1840" y="f850"/>
                  <a:pt x="f1840" y="f850"/>
                </a:cubicBezTo>
                <a:cubicBezTo>
                  <a:pt x="f1839" y="f851"/>
                  <a:pt x="f1841" y="f850"/>
                  <a:pt x="f1841" y="f850"/>
                </a:cubicBezTo>
                <a:cubicBezTo>
                  <a:pt x="f1842" y="f850"/>
                  <a:pt x="f1842" y="f850"/>
                  <a:pt x="f1842" y="f850"/>
                </a:cubicBezTo>
                <a:cubicBezTo>
                  <a:pt x="f1843" y="f850"/>
                  <a:pt x="f1844" y="f849"/>
                  <a:pt x="f1845" y="f850"/>
                </a:cubicBezTo>
                <a:cubicBezTo>
                  <a:pt x="f1845" y="f850"/>
                  <a:pt x="f1845" y="f851"/>
                  <a:pt x="f1845" y="f851"/>
                </a:cubicBezTo>
                <a:cubicBezTo>
                  <a:pt x="f1845" y="f851"/>
                  <a:pt x="f1846" y="f851"/>
                  <a:pt x="f1846" y="f851"/>
                </a:cubicBezTo>
                <a:cubicBezTo>
                  <a:pt x="f1846" y="f852"/>
                  <a:pt x="f1846" y="f852"/>
                  <a:pt x="f1847" y="f870"/>
                </a:cubicBezTo>
                <a:cubicBezTo>
                  <a:pt x="f1847" y="f870"/>
                  <a:pt x="f1848" y="f870"/>
                  <a:pt x="f1848" y="f852"/>
                </a:cubicBezTo>
                <a:cubicBezTo>
                  <a:pt x="f1963" y="f852"/>
                  <a:pt x="f1849" y="f852"/>
                  <a:pt x="f1849" y="f852"/>
                </a:cubicBezTo>
                <a:cubicBezTo>
                  <a:pt x="f1849" y="f851"/>
                  <a:pt x="f1849" y="f851"/>
                  <a:pt x="f1850" y="f851"/>
                </a:cubicBezTo>
                <a:cubicBezTo>
                  <a:pt x="f1850" y="f851"/>
                  <a:pt x="f1850" y="f852"/>
                  <a:pt x="f1850" y="f852"/>
                </a:cubicBezTo>
                <a:cubicBezTo>
                  <a:pt x="f1962" y="f852"/>
                  <a:pt x="f1962" y="f851"/>
                  <a:pt x="f1851" y="f851"/>
                </a:cubicBezTo>
                <a:cubicBezTo>
                  <a:pt x="f1851" y="f851"/>
                  <a:pt x="f1851" y="f851"/>
                  <a:pt x="f1851" y="f851"/>
                </a:cubicBezTo>
                <a:cubicBezTo>
                  <a:pt x="f1851" y="f850"/>
                  <a:pt x="f1851" y="f850"/>
                  <a:pt x="f1961" y="f850"/>
                </a:cubicBezTo>
                <a:cubicBezTo>
                  <a:pt x="f1961" y="f850"/>
                  <a:pt x="f1961" y="f850"/>
                  <a:pt x="f1960" y="f850"/>
                </a:cubicBezTo>
                <a:cubicBezTo>
                  <a:pt x="f1960" y="f850"/>
                  <a:pt x="f1960" y="f851"/>
                  <a:pt x="f1852" y="f851"/>
                </a:cubicBezTo>
                <a:cubicBezTo>
                  <a:pt x="f1852" y="f851"/>
                  <a:pt x="f1959" y="f851"/>
                  <a:pt x="f1959" y="f851"/>
                </a:cubicBezTo>
                <a:cubicBezTo>
                  <a:pt x="f1958" y="f851"/>
                  <a:pt x="f1958" y="f851"/>
                  <a:pt x="f1958" y="f851"/>
                </a:cubicBezTo>
                <a:cubicBezTo>
                  <a:pt x="f1957" y="f852"/>
                  <a:pt x="f1956" y="f852"/>
                  <a:pt x="f1955" y="f851"/>
                </a:cubicBezTo>
                <a:cubicBezTo>
                  <a:pt x="f1854" y="f851"/>
                  <a:pt x="f1854" y="f851"/>
                  <a:pt x="f1954" y="f851"/>
                </a:cubicBezTo>
                <a:cubicBezTo>
                  <a:pt x="f1954" y="f851"/>
                  <a:pt x="f1855" y="f850"/>
                  <a:pt x="f1855" y="f850"/>
                </a:cubicBezTo>
                <a:cubicBezTo>
                  <a:pt x="f1953" y="f850"/>
                  <a:pt x="f1856" y="f851"/>
                  <a:pt x="f1857" y="f851"/>
                </a:cubicBezTo>
                <a:cubicBezTo>
                  <a:pt x="f1858" y="f851"/>
                  <a:pt x="f1858" y="f851"/>
                  <a:pt x="f1859" y="f852"/>
                </a:cubicBezTo>
                <a:cubicBezTo>
                  <a:pt x="f1860" y="f852"/>
                  <a:pt x="f1861" y="f870"/>
                  <a:pt x="f1862" y="f870"/>
                </a:cubicBezTo>
                <a:cubicBezTo>
                  <a:pt x="f1862" y="f870"/>
                  <a:pt x="f1863" y="f870"/>
                  <a:pt x="f1864" y="f853"/>
                </a:cubicBezTo>
                <a:cubicBezTo>
                  <a:pt x="f1864" y="f853"/>
                  <a:pt x="f1865" y="f854"/>
                  <a:pt x="f1866" y="f854"/>
                </a:cubicBezTo>
                <a:cubicBezTo>
                  <a:pt x="f1866" y="f855"/>
                  <a:pt x="f1952" y="f855"/>
                  <a:pt x="f1952" y="f855"/>
                </a:cubicBezTo>
                <a:cubicBezTo>
                  <a:pt x="f1868" y="f856"/>
                  <a:pt x="f1952" y="f857"/>
                  <a:pt x="f1868" y="f858"/>
                </a:cubicBezTo>
                <a:cubicBezTo>
                  <a:pt x="f1868" y="f858"/>
                  <a:pt x="f1868" y="f858"/>
                  <a:pt x="f1867" y="f859"/>
                </a:cubicBezTo>
                <a:cubicBezTo>
                  <a:pt x="f1867" y="f860"/>
                  <a:pt x="f1868" y="f859"/>
                  <a:pt x="f1868" y="f859"/>
                </a:cubicBezTo>
                <a:cubicBezTo>
                  <a:pt x="f1952" y="f859"/>
                  <a:pt x="f1952" y="f859"/>
                  <a:pt x="f1952" y="f859"/>
                </a:cubicBezTo>
                <a:cubicBezTo>
                  <a:pt x="f1952" y="f859"/>
                  <a:pt x="f1866" y="f859"/>
                  <a:pt x="f1866" y="f859"/>
                </a:cubicBezTo>
                <a:cubicBezTo>
                  <a:pt x="f1866" y="f859"/>
                  <a:pt x="f1865" y="f859"/>
                  <a:pt x="f1865" y="f859"/>
                </a:cubicBezTo>
                <a:cubicBezTo>
                  <a:pt x="f1865" y="f859"/>
                  <a:pt x="f1864" y="f860"/>
                  <a:pt x="f1864" y="f860"/>
                </a:cubicBezTo>
                <a:cubicBezTo>
                  <a:pt x="f1863" y="f860"/>
                  <a:pt x="f1863" y="f860"/>
                  <a:pt x="f1862" y="f860"/>
                </a:cubicBezTo>
                <a:cubicBezTo>
                  <a:pt x="f1861" y="f859"/>
                  <a:pt x="f1860" y="f860"/>
                  <a:pt x="f1859" y="f860"/>
                </a:cubicBezTo>
                <a:cubicBezTo>
                  <a:pt x="f1859" y="f860"/>
                  <a:pt x="f1858" y="f859"/>
                  <a:pt x="f1857" y="f860"/>
                </a:cubicBezTo>
                <a:cubicBezTo>
                  <a:pt x="f1857" y="f860"/>
                  <a:pt x="f1857" y="f860"/>
                  <a:pt x="f1858" y="f860"/>
                </a:cubicBezTo>
                <a:cubicBezTo>
                  <a:pt x="f1858" y="f860"/>
                  <a:pt x="f1858" y="f861"/>
                  <a:pt x="f1859" y="f861"/>
                </a:cubicBezTo>
                <a:cubicBezTo>
                  <a:pt x="f1859" y="f862"/>
                  <a:pt x="f1860" y="f860"/>
                  <a:pt x="f1861" y="f861"/>
                </a:cubicBezTo>
                <a:cubicBezTo>
                  <a:pt x="f1861" y="f861"/>
                  <a:pt x="f1861" y="f861"/>
                  <a:pt x="f1862" y="f862"/>
                </a:cubicBezTo>
                <a:cubicBezTo>
                  <a:pt x="f1862" y="f862"/>
                  <a:pt x="f1862" y="f862"/>
                  <a:pt x="f1862" y="f862"/>
                </a:cubicBezTo>
                <a:cubicBezTo>
                  <a:pt x="f1863" y="f863"/>
                  <a:pt x="f1863" y="f863"/>
                  <a:pt x="f1862" y="f863"/>
                </a:cubicBezTo>
                <a:cubicBezTo>
                  <a:pt x="f1862" y="f863"/>
                  <a:pt x="f1862" y="f863"/>
                  <a:pt x="f1861" y="f863"/>
                </a:cubicBezTo>
                <a:cubicBezTo>
                  <a:pt x="f1861" y="f863"/>
                  <a:pt x="f1860" y="f863"/>
                  <a:pt x="f1861" y="f863"/>
                </a:cubicBezTo>
                <a:cubicBezTo>
                  <a:pt x="f1861" y="f864"/>
                  <a:pt x="f1861" y="f864"/>
                  <a:pt x="f1862" y="f864"/>
                </a:cubicBezTo>
                <a:cubicBezTo>
                  <a:pt x="f1862" y="f864"/>
                  <a:pt x="f1861" y="f864"/>
                  <a:pt x="f1862" y="f865"/>
                </a:cubicBezTo>
                <a:cubicBezTo>
                  <a:pt x="f1862" y="f865"/>
                  <a:pt x="f1862" y="f865"/>
                  <a:pt x="f1862" y="f865"/>
                </a:cubicBezTo>
                <a:cubicBezTo>
                  <a:pt x="f1862" y="f865"/>
                  <a:pt x="f1863" y="f865"/>
                  <a:pt x="f1863" y="f865"/>
                </a:cubicBezTo>
                <a:cubicBezTo>
                  <a:pt x="f1864" y="f865"/>
                  <a:pt x="f1864" y="f865"/>
                  <a:pt x="f1864" y="f865"/>
                </a:cubicBezTo>
                <a:cubicBezTo>
                  <a:pt x="f1865" y="f865"/>
                  <a:pt x="f1865" y="f864"/>
                  <a:pt x="f1866" y="f865"/>
                </a:cubicBezTo>
                <a:cubicBezTo>
                  <a:pt x="f1866" y="f865"/>
                  <a:pt x="f1866" y="f866"/>
                  <a:pt x="f1866" y="f866"/>
                </a:cubicBezTo>
                <a:cubicBezTo>
                  <a:pt x="f1866" y="f866"/>
                  <a:pt x="f1865" y="f867"/>
                  <a:pt x="f1865" y="f867"/>
                </a:cubicBezTo>
                <a:cubicBezTo>
                  <a:pt x="f1865" y="f867"/>
                  <a:pt x="f1864" y="f867"/>
                  <a:pt x="f1865" y="f868"/>
                </a:cubicBezTo>
                <a:cubicBezTo>
                  <a:pt x="f1865" y="f868"/>
                  <a:pt x="f1866" y="f867"/>
                  <a:pt x="f1866" y="f867"/>
                </a:cubicBezTo>
                <a:cubicBezTo>
                  <a:pt x="f1952" y="f867"/>
                  <a:pt x="f1952" y="f868"/>
                  <a:pt x="f1868" y="f868"/>
                </a:cubicBezTo>
                <a:cubicBezTo>
                  <a:pt x="f1868" y="f883"/>
                  <a:pt x="f1867" y="f883"/>
                  <a:pt x="f1867" y="f883"/>
                </a:cubicBezTo>
                <a:cubicBezTo>
                  <a:pt x="f1869" y="f883"/>
                  <a:pt x="f1870" y="f884"/>
                  <a:pt x="f1870" y="f885"/>
                </a:cubicBezTo>
                <a:cubicBezTo>
                  <a:pt x="f1870" y="f886"/>
                  <a:pt x="f1870" y="f886"/>
                  <a:pt x="f1870" y="f886"/>
                </a:cubicBezTo>
                <a:cubicBezTo>
                  <a:pt x="f1870" y="f887"/>
                  <a:pt x="f1871" y="f888"/>
                  <a:pt x="f1871" y="f890"/>
                </a:cubicBezTo>
                <a:cubicBezTo>
                  <a:pt x="f1871" y="f890"/>
                  <a:pt x="f1871" y="f890"/>
                  <a:pt x="f1871" y="f889"/>
                </a:cubicBezTo>
                <a:cubicBezTo>
                  <a:pt x="f1871" y="f889"/>
                  <a:pt x="f1871" y="f889"/>
                  <a:pt x="f1871" y="f891"/>
                </a:cubicBezTo>
                <a:cubicBezTo>
                  <a:pt x="f1871" y="f892"/>
                  <a:pt x="f1871" y="f892"/>
                  <a:pt x="f1870" y="f893"/>
                </a:cubicBezTo>
                <a:cubicBezTo>
                  <a:pt x="f1870" y="f894"/>
                  <a:pt x="f1867" y="f895"/>
                  <a:pt x="f1868" y="f896"/>
                </a:cubicBezTo>
                <a:cubicBezTo>
                  <a:pt x="f1952" y="f896"/>
                  <a:pt x="f1866" y="f896"/>
                  <a:pt x="f1866" y="f897"/>
                </a:cubicBezTo>
                <a:cubicBezTo>
                  <a:pt x="f1865" y="f897"/>
                  <a:pt x="f1864" y="f897"/>
                  <a:pt x="f1864" y="f897"/>
                </a:cubicBezTo>
                <a:cubicBezTo>
                  <a:pt x="f1863" y="f897"/>
                  <a:pt x="f1862" y="f897"/>
                  <a:pt x="f1862" y="f897"/>
                </a:cubicBezTo>
                <a:cubicBezTo>
                  <a:pt x="f1861" y="f897"/>
                  <a:pt x="f1860" y="f898"/>
                  <a:pt x="f1860" y="f898"/>
                </a:cubicBezTo>
                <a:cubicBezTo>
                  <a:pt x="f1859" y="f897"/>
                  <a:pt x="f1859" y="f897"/>
                  <a:pt x="f1858" y="f896"/>
                </a:cubicBezTo>
                <a:cubicBezTo>
                  <a:pt x="f1857" y="f896"/>
                  <a:pt x="f1857" y="f896"/>
                  <a:pt x="f1856" y="f895"/>
                </a:cubicBezTo>
                <a:cubicBezTo>
                  <a:pt x="f1856" y="f895"/>
                  <a:pt x="f1953" y="f894"/>
                  <a:pt x="f1953" y="f894"/>
                </a:cubicBezTo>
                <a:cubicBezTo>
                  <a:pt x="f1953" y="f895"/>
                  <a:pt x="f1855" y="f896"/>
                  <a:pt x="f1954" y="f896"/>
                </a:cubicBezTo>
                <a:cubicBezTo>
                  <a:pt x="f1954" y="f896"/>
                  <a:pt x="f1955" y="f896"/>
                  <a:pt x="f1854" y="f896"/>
                </a:cubicBezTo>
                <a:cubicBezTo>
                  <a:pt x="f1954" y="f896"/>
                  <a:pt x="f1954" y="f897"/>
                  <a:pt x="f1855" y="f898"/>
                </a:cubicBezTo>
                <a:cubicBezTo>
                  <a:pt x="f1856" y="f899"/>
                  <a:pt x="f1856" y="f900"/>
                  <a:pt x="f1953" y="f902"/>
                </a:cubicBezTo>
                <a:cubicBezTo>
                  <a:pt x="f1953" y="f903"/>
                  <a:pt x="f1855" y="f903"/>
                  <a:pt x="f1954" y="f904"/>
                </a:cubicBezTo>
                <a:cubicBezTo>
                  <a:pt x="f1954" y="f904"/>
                  <a:pt x="f1854" y="f905"/>
                  <a:pt x="f1854" y="f905"/>
                </a:cubicBezTo>
                <a:cubicBezTo>
                  <a:pt x="f1955" y="f906"/>
                  <a:pt x="f1956" y="f906"/>
                  <a:pt x="f1956" y="f907"/>
                </a:cubicBezTo>
                <a:cubicBezTo>
                  <a:pt x="f1956" y="f907"/>
                  <a:pt x="f1853" y="f908"/>
                  <a:pt x="f1853" y="f908"/>
                </a:cubicBezTo>
                <a:cubicBezTo>
                  <a:pt x="f1853" y="f908"/>
                  <a:pt x="f1957" y="f908"/>
                  <a:pt x="f1957" y="f910"/>
                </a:cubicBezTo>
                <a:cubicBezTo>
                  <a:pt x="f1957" y="f910"/>
                  <a:pt x="f1959" y="f910"/>
                  <a:pt x="f1958" y="f910"/>
                </a:cubicBezTo>
                <a:cubicBezTo>
                  <a:pt x="f1958" y="f910"/>
                  <a:pt x="f1957" y="f910"/>
                  <a:pt x="f1957" y="f910"/>
                </a:cubicBezTo>
                <a:cubicBezTo>
                  <a:pt x="f1853" y="f910"/>
                  <a:pt x="f1956" y="f908"/>
                  <a:pt x="f1956" y="f908"/>
                </a:cubicBezTo>
                <a:cubicBezTo>
                  <a:pt x="f1955" y="f908"/>
                  <a:pt x="f1955" y="f908"/>
                  <a:pt x="f1955" y="f908"/>
                </a:cubicBezTo>
                <a:cubicBezTo>
                  <a:pt x="f1854" y="f908"/>
                  <a:pt x="f1854" y="f907"/>
                  <a:pt x="f1854" y="f907"/>
                </a:cubicBezTo>
                <a:cubicBezTo>
                  <a:pt x="f1954" y="f906"/>
                  <a:pt x="f1954" y="f907"/>
                  <a:pt x="f1954" y="f908"/>
                </a:cubicBezTo>
                <a:cubicBezTo>
                  <a:pt x="f1854" y="f910"/>
                  <a:pt x="f1854" y="f910"/>
                  <a:pt x="f1854" y="f909"/>
                </a:cubicBezTo>
                <a:cubicBezTo>
                  <a:pt x="f1854" y="f911"/>
                  <a:pt x="f1854" y="f912"/>
                  <a:pt x="f1955" y="f912"/>
                </a:cubicBezTo>
                <a:cubicBezTo>
                  <a:pt x="f1955" y="f913"/>
                  <a:pt x="f1956" y="f914"/>
                  <a:pt x="f1956" y="f915"/>
                </a:cubicBezTo>
                <a:cubicBezTo>
                  <a:pt x="f1956" y="f915"/>
                  <a:pt x="f1956" y="f915"/>
                  <a:pt x="f1956" y="f916"/>
                </a:cubicBezTo>
                <a:cubicBezTo>
                  <a:pt x="f1853" y="f916"/>
                  <a:pt x="f1853" y="f916"/>
                  <a:pt x="f1957" y="f917"/>
                </a:cubicBezTo>
                <a:cubicBezTo>
                  <a:pt x="f1958" y="f918"/>
                  <a:pt x="f1958" y="f918"/>
                  <a:pt x="f1959" y="f919"/>
                </a:cubicBezTo>
                <a:cubicBezTo>
                  <a:pt x="f1959" y="f920"/>
                  <a:pt x="f1852" y="f920"/>
                  <a:pt x="f1960" y="f921"/>
                </a:cubicBezTo>
                <a:cubicBezTo>
                  <a:pt x="f1960" y="f921"/>
                  <a:pt x="f1960" y="f921"/>
                  <a:pt x="f1960" y="f922"/>
                </a:cubicBezTo>
                <a:cubicBezTo>
                  <a:pt x="f1960" y="f922"/>
                  <a:pt x="f1961" y="f922"/>
                  <a:pt x="f1961" y="f922"/>
                </a:cubicBezTo>
                <a:cubicBezTo>
                  <a:pt x="f1851" y="f922"/>
                  <a:pt x="f1851" y="f922"/>
                  <a:pt x="f1851" y="f923"/>
                </a:cubicBezTo>
                <a:cubicBezTo>
                  <a:pt x="f1962" y="f923"/>
                  <a:pt x="f1962" y="f923"/>
                  <a:pt x="f1962" y="f923"/>
                </a:cubicBezTo>
                <a:cubicBezTo>
                  <a:pt x="f1850" y="f923"/>
                  <a:pt x="f1850" y="f923"/>
                  <a:pt x="f1849" y="f923"/>
                </a:cubicBezTo>
                <a:cubicBezTo>
                  <a:pt x="f1963" y="f924"/>
                  <a:pt x="f1963" y="f924"/>
                  <a:pt x="f1848" y="f924"/>
                </a:cubicBezTo>
                <a:cubicBezTo>
                  <a:pt x="f1848" y="f925"/>
                  <a:pt x="f1847" y="f926"/>
                  <a:pt x="f1847" y="f927"/>
                </a:cubicBezTo>
                <a:cubicBezTo>
                  <a:pt x="f1847" y="f927"/>
                  <a:pt x="f1847" y="f928"/>
                  <a:pt x="f1846" y="f928"/>
                </a:cubicBezTo>
                <a:cubicBezTo>
                  <a:pt x="f1846" y="f929"/>
                  <a:pt x="f1846" y="f930"/>
                  <a:pt x="f1846" y="f930"/>
                </a:cubicBezTo>
                <a:cubicBezTo>
                  <a:pt x="f1846" y="f932"/>
                  <a:pt x="f1845" y="f931"/>
                  <a:pt x="f1845" y="f933"/>
                </a:cubicBezTo>
                <a:cubicBezTo>
                  <a:pt x="f1845" y="f934"/>
                  <a:pt x="f1845" y="f935"/>
                  <a:pt x="f1845" y="f936"/>
                </a:cubicBezTo>
                <a:cubicBezTo>
                  <a:pt x="f1844" y="f937"/>
                  <a:pt x="f1843" y="f939"/>
                  <a:pt x="f1842" y="f940"/>
                </a:cubicBezTo>
                <a:cubicBezTo>
                  <a:pt x="f1841" y="f940"/>
                  <a:pt x="f1841" y="f941"/>
                  <a:pt x="f1840" y="f941"/>
                </a:cubicBezTo>
                <a:cubicBezTo>
                  <a:pt x="f1839" y="f942"/>
                  <a:pt x="f1839" y="f942"/>
                  <a:pt x="f1838" y="f942"/>
                </a:cubicBezTo>
                <a:cubicBezTo>
                  <a:pt x="f1837" y="f942"/>
                  <a:pt x="f1836" y="f943"/>
                  <a:pt x="f1964" y="f944"/>
                </a:cubicBezTo>
                <a:cubicBezTo>
                  <a:pt x="f1835" y="f945"/>
                  <a:pt x="f1834" y="f944"/>
                  <a:pt x="f1832" y="f945"/>
                </a:cubicBezTo>
                <a:cubicBezTo>
                  <a:pt x="f1832" y="f945"/>
                  <a:pt x="f1832" y="f945"/>
                  <a:pt x="f1831" y="f945"/>
                </a:cubicBezTo>
                <a:cubicBezTo>
                  <a:pt x="f1830" y="f945"/>
                  <a:pt x="f1829" y="f945"/>
                  <a:pt x="f1828" y="f945"/>
                </a:cubicBezTo>
                <a:cubicBezTo>
                  <a:pt x="f1828" y="f945"/>
                  <a:pt x="f1965" y="f945"/>
                  <a:pt x="f1965" y="f945"/>
                </a:cubicBezTo>
                <a:cubicBezTo>
                  <a:pt x="f1827" y="f945"/>
                  <a:pt x="f1827" y="f945"/>
                  <a:pt x="f1827" y="f945"/>
                </a:cubicBezTo>
                <a:cubicBezTo>
                  <a:pt x="f1826" y="f945"/>
                  <a:pt x="f1826" y="f945"/>
                  <a:pt x="f1826" y="f945"/>
                </a:cubicBezTo>
                <a:cubicBezTo>
                  <a:pt x="f1825" y="f945"/>
                  <a:pt x="f1825" y="f946"/>
                  <a:pt x="f1826" y="f946"/>
                </a:cubicBezTo>
                <a:cubicBezTo>
                  <a:pt x="f1826" y="f945"/>
                  <a:pt x="f1827" y="f945"/>
                  <a:pt x="f1965" y="f946"/>
                </a:cubicBezTo>
                <a:cubicBezTo>
                  <a:pt x="f1965" y="f946"/>
                  <a:pt x="f1828" y="f946"/>
                  <a:pt x="f1829" y="f947"/>
                </a:cubicBezTo>
                <a:cubicBezTo>
                  <a:pt x="f1830" y="f947"/>
                  <a:pt x="f1829" y="f948"/>
                  <a:pt x="f1830" y="f948"/>
                </a:cubicBezTo>
                <a:cubicBezTo>
                  <a:pt x="f1831" y="f948"/>
                  <a:pt x="f1832" y="f947"/>
                  <a:pt x="f1833" y="f948"/>
                </a:cubicBezTo>
                <a:cubicBezTo>
                  <a:pt x="f1833" y="f948"/>
                  <a:pt x="f1833" y="f949"/>
                  <a:pt x="f1833" y="f949"/>
                </a:cubicBezTo>
                <a:cubicBezTo>
                  <a:pt x="f1833" y="f949"/>
                  <a:pt x="f1833" y="f949"/>
                  <a:pt x="f1833" y="f949"/>
                </a:cubicBezTo>
                <a:cubicBezTo>
                  <a:pt x="f1833" y="f950"/>
                  <a:pt x="f1833" y="f950"/>
                  <a:pt x="f1832" y="f951"/>
                </a:cubicBezTo>
                <a:cubicBezTo>
                  <a:pt x="f1832" y="f951"/>
                  <a:pt x="f1832" y="f952"/>
                  <a:pt x="f1832" y="f952"/>
                </a:cubicBezTo>
                <a:cubicBezTo>
                  <a:pt x="f1831" y="f952"/>
                  <a:pt x="f1830" y="f951"/>
                  <a:pt x="f1830" y="f952"/>
                </a:cubicBezTo>
                <a:cubicBezTo>
                  <a:pt x="f1830" y="f952"/>
                  <a:pt x="f1831" y="f952"/>
                  <a:pt x="f1832" y="f952"/>
                </a:cubicBezTo>
                <a:cubicBezTo>
                  <a:pt x="f1832" y="f952"/>
                  <a:pt x="f1832" y="f952"/>
                  <a:pt x="f1833" y="f953"/>
                </a:cubicBezTo>
                <a:cubicBezTo>
                  <a:pt x="f1833" y="f953"/>
                  <a:pt x="f1834" y="f953"/>
                  <a:pt x="f1834" y="f954"/>
                </a:cubicBezTo>
                <a:cubicBezTo>
                  <a:pt x="f1834" y="f954"/>
                  <a:pt x="f1834" y="f954"/>
                  <a:pt x="f1835" y="f955"/>
                </a:cubicBezTo>
                <a:cubicBezTo>
                  <a:pt x="f1835" y="f956"/>
                  <a:pt x="f1964" y="f956"/>
                  <a:pt x="f1964" y="f957"/>
                </a:cubicBezTo>
                <a:cubicBezTo>
                  <a:pt x="f1836" y="f957"/>
                  <a:pt x="f1837" y="f958"/>
                  <a:pt x="f1837" y="f959"/>
                </a:cubicBezTo>
                <a:cubicBezTo>
                  <a:pt x="f1838" y="f960"/>
                  <a:pt x="f1838" y="f961"/>
                  <a:pt x="f1838" y="f961"/>
                </a:cubicBezTo>
                <a:cubicBezTo>
                  <a:pt x="f1839" y="f962"/>
                  <a:pt x="f1839" y="f962"/>
                  <a:pt x="f1840" y="f963"/>
                </a:cubicBezTo>
                <a:cubicBezTo>
                  <a:pt x="f1840" y="f964"/>
                  <a:pt x="f1840" y="f965"/>
                  <a:pt x="f1840" y="f965"/>
                </a:cubicBezTo>
                <a:cubicBezTo>
                  <a:pt x="f1840" y="f966"/>
                  <a:pt x="f1841" y="f966"/>
                  <a:pt x="f1841" y="f966"/>
                </a:cubicBezTo>
                <a:cubicBezTo>
                  <a:pt x="f1841" y="f967"/>
                  <a:pt x="f1841" y="f967"/>
                  <a:pt x="f1841" y="f968"/>
                </a:cubicBezTo>
                <a:cubicBezTo>
                  <a:pt x="f1841" y="f968"/>
                  <a:pt x="f1842" y="f968"/>
                  <a:pt x="f1842" y="f968"/>
                </a:cubicBezTo>
                <a:cubicBezTo>
                  <a:pt x="f1842" y="f969"/>
                  <a:pt x="f1843" y="f970"/>
                  <a:pt x="f1842" y="f971"/>
                </a:cubicBezTo>
                <a:cubicBezTo>
                  <a:pt x="f1842" y="f971"/>
                  <a:pt x="f1841" y="f971"/>
                  <a:pt x="f1840" y="f971"/>
                </a:cubicBezTo>
                <a:cubicBezTo>
                  <a:pt x="f1839" y="f971"/>
                  <a:pt x="f1839" y="f971"/>
                  <a:pt x="f1838" y="f971"/>
                </a:cubicBezTo>
                <a:cubicBezTo>
                  <a:pt x="f1838" y="f971"/>
                  <a:pt x="f1837" y="f971"/>
                  <a:pt x="f1837" y="f971"/>
                </a:cubicBezTo>
                <a:cubicBezTo>
                  <a:pt x="f1836" y="f971"/>
                  <a:pt x="f1836" y="f971"/>
                  <a:pt x="f1836" y="f972"/>
                </a:cubicBezTo>
                <a:cubicBezTo>
                  <a:pt x="f1964" y="f972"/>
                  <a:pt x="f1835" y="f971"/>
                  <a:pt x="f1834" y="f972"/>
                </a:cubicBezTo>
                <a:cubicBezTo>
                  <a:pt x="f1833" y="f972"/>
                  <a:pt x="f1833" y="f972"/>
                  <a:pt x="f1831" y="f972"/>
                </a:cubicBezTo>
                <a:cubicBezTo>
                  <a:pt x="f1830" y="f972"/>
                  <a:pt x="f1829" y="f973"/>
                  <a:pt x="f1965" y="f973"/>
                </a:cubicBezTo>
                <a:cubicBezTo>
                  <a:pt x="f1827" y="f973"/>
                  <a:pt x="f1826" y="f973"/>
                  <a:pt x="f1826" y="f972"/>
                </a:cubicBezTo>
                <a:cubicBezTo>
                  <a:pt x="f1825" y="f972"/>
                  <a:pt x="f1824" y="f972"/>
                  <a:pt x="f1823" y="f972"/>
                </a:cubicBezTo>
                <a:cubicBezTo>
                  <a:pt x="f1822" y="f972"/>
                  <a:pt x="f1822" y="f971"/>
                  <a:pt x="f1821" y="f971"/>
                </a:cubicBezTo>
                <a:cubicBezTo>
                  <a:pt x="f1820" y="f971"/>
                  <a:pt x="f1820" y="f971"/>
                  <a:pt x="f1820" y="f971"/>
                </a:cubicBezTo>
                <a:cubicBezTo>
                  <a:pt x="f1819" y="f971"/>
                  <a:pt x="f1819" y="f971"/>
                  <a:pt x="f1819" y="f970"/>
                </a:cubicBezTo>
                <a:cubicBezTo>
                  <a:pt x="f1819" y="f970"/>
                  <a:pt x="f1818" y="f970"/>
                  <a:pt x="f1818" y="f970"/>
                </a:cubicBezTo>
                <a:cubicBezTo>
                  <a:pt x="f1817" y="f970"/>
                  <a:pt x="f1817" y="f970"/>
                  <a:pt x="f1817" y="f969"/>
                </a:cubicBezTo>
                <a:cubicBezTo>
                  <a:pt x="f1816" y="f969"/>
                  <a:pt x="f1816" y="f969"/>
                  <a:pt x="f1816" y="f970"/>
                </a:cubicBezTo>
                <a:cubicBezTo>
                  <a:pt x="f1816" y="f970"/>
                  <a:pt x="f1816" y="f970"/>
                  <a:pt x="f1816" y="f971"/>
                </a:cubicBezTo>
                <a:cubicBezTo>
                  <a:pt x="f1817" y="f971"/>
                  <a:pt x="f1817" y="f971"/>
                  <a:pt x="f1817" y="f971"/>
                </a:cubicBezTo>
                <a:cubicBezTo>
                  <a:pt x="f1817" y="f971"/>
                  <a:pt x="f1816" y="f971"/>
                  <a:pt x="f1816" y="f972"/>
                </a:cubicBezTo>
                <a:cubicBezTo>
                  <a:pt x="f1817" y="f972"/>
                  <a:pt x="f1817" y="f972"/>
                  <a:pt x="f1817" y="f972"/>
                </a:cubicBezTo>
                <a:cubicBezTo>
                  <a:pt x="f1817" y="f972"/>
                  <a:pt x="f1817" y="f972"/>
                  <a:pt x="f1818" y="f972"/>
                </a:cubicBezTo>
                <a:cubicBezTo>
                  <a:pt x="f1818" y="f973"/>
                  <a:pt x="f1818" y="f973"/>
                  <a:pt x="f1819" y="f973"/>
                </a:cubicBezTo>
                <a:cubicBezTo>
                  <a:pt x="f1820" y="f972"/>
                  <a:pt x="f1820" y="f973"/>
                  <a:pt x="f1820" y="f974"/>
                </a:cubicBezTo>
                <a:cubicBezTo>
                  <a:pt x="f1820" y="f974"/>
                  <a:pt x="f1821" y="f974"/>
                  <a:pt x="f1821" y="f975"/>
                </a:cubicBezTo>
                <a:cubicBezTo>
                  <a:pt x="f1821" y="f975"/>
                  <a:pt x="f1820" y="f974"/>
                  <a:pt x="f1820" y="f974"/>
                </a:cubicBezTo>
                <a:cubicBezTo>
                  <a:pt x="f1819" y="f974"/>
                  <a:pt x="f1819" y="f975"/>
                  <a:pt x="f1819" y="f975"/>
                </a:cubicBezTo>
                <a:cubicBezTo>
                  <a:pt x="f1818" y="f975"/>
                  <a:pt x="f1818" y="f974"/>
                  <a:pt x="f1818" y="f975"/>
                </a:cubicBezTo>
                <a:cubicBezTo>
                  <a:pt x="f1818" y="f975"/>
                  <a:pt x="f1818" y="f975"/>
                  <a:pt x="f1819" y="f975"/>
                </a:cubicBezTo>
                <a:cubicBezTo>
                  <a:pt x="f1819" y="f976"/>
                  <a:pt x="f1819" y="f976"/>
                  <a:pt x="f1818" y="f976"/>
                </a:cubicBezTo>
                <a:cubicBezTo>
                  <a:pt x="f1818" y="f976"/>
                  <a:pt x="f1818" y="f976"/>
                  <a:pt x="f1818" y="f976"/>
                </a:cubicBezTo>
                <a:cubicBezTo>
                  <a:pt x="f1819" y="f976"/>
                  <a:pt x="f1819" y="f977"/>
                  <a:pt x="f1820" y="f977"/>
                </a:cubicBezTo>
                <a:cubicBezTo>
                  <a:pt x="f1820" y="f978"/>
                  <a:pt x="f1821" y="f978"/>
                  <a:pt x="f1822" y="f978"/>
                </a:cubicBezTo>
                <a:cubicBezTo>
                  <a:pt x="f1823" y="f979"/>
                  <a:pt x="f1823" y="f979"/>
                  <a:pt x="f1824" y="f980"/>
                </a:cubicBezTo>
                <a:cubicBezTo>
                  <a:pt x="f1824" y="f980"/>
                  <a:pt x="f1825" y="f980"/>
                  <a:pt x="f1825" y="f980"/>
                </a:cubicBezTo>
                <a:cubicBezTo>
                  <a:pt x="f1825" y="f981"/>
                  <a:pt x="f1825" y="f981"/>
                  <a:pt x="f1826" y="f981"/>
                </a:cubicBezTo>
                <a:cubicBezTo>
                  <a:pt x="f1826" y="f982"/>
                  <a:pt x="f1827" y="f982"/>
                  <a:pt x="f1965" y="f982"/>
                </a:cubicBezTo>
                <a:cubicBezTo>
                  <a:pt x="f1965" y="f983"/>
                  <a:pt x="f1965" y="f984"/>
                  <a:pt x="f1828" y="f984"/>
                </a:cubicBezTo>
                <a:cubicBezTo>
                  <a:pt x="f1828" y="f985"/>
                  <a:pt x="f1829" y="f985"/>
                  <a:pt x="f1829" y="f986"/>
                </a:cubicBezTo>
                <a:cubicBezTo>
                  <a:pt x="f1829" y="f986"/>
                  <a:pt x="f1829" y="f986"/>
                  <a:pt x="f1829" y="f986"/>
                </a:cubicBezTo>
                <a:cubicBezTo>
                  <a:pt x="f1829" y="f987"/>
                  <a:pt x="f1829" y="f987"/>
                  <a:pt x="f1829" y="f987"/>
                </a:cubicBezTo>
                <a:cubicBezTo>
                  <a:pt x="f1830" y="f987"/>
                  <a:pt x="f1830" y="f988"/>
                  <a:pt x="f1829" y="f988"/>
                </a:cubicBezTo>
                <a:cubicBezTo>
                  <a:pt x="f1829" y="f988"/>
                  <a:pt x="f1829" y="f988"/>
                  <a:pt x="f1828" y="f988"/>
                </a:cubicBezTo>
                <a:cubicBezTo>
                  <a:pt x="f1828" y="f988"/>
                  <a:pt x="f1828" y="f988"/>
                  <a:pt x="f1965" y="f988"/>
                </a:cubicBezTo>
                <a:cubicBezTo>
                  <a:pt x="f1965" y="f988"/>
                  <a:pt x="f1965" y="f988"/>
                  <a:pt x="f1827" y="f988"/>
                </a:cubicBezTo>
                <a:cubicBezTo>
                  <a:pt x="f1827" y="f989"/>
                  <a:pt x="f1827" y="f989"/>
                  <a:pt x="f1826" y="f989"/>
                </a:cubicBezTo>
                <a:cubicBezTo>
                  <a:pt x="f1826" y="f989"/>
                  <a:pt x="f1825" y="f987"/>
                  <a:pt x="f1825" y="f988"/>
                </a:cubicBezTo>
                <a:cubicBezTo>
                  <a:pt x="f1824" y="f988"/>
                  <a:pt x="f1824" y="f988"/>
                  <a:pt x="f1823" y="f988"/>
                </a:cubicBezTo>
                <a:cubicBezTo>
                  <a:pt x="f1823" y="f988"/>
                  <a:pt x="f1822" y="f987"/>
                  <a:pt x="f1822" y="f987"/>
                </a:cubicBezTo>
                <a:cubicBezTo>
                  <a:pt x="f1821" y="f987"/>
                  <a:pt x="f1821" y="f987"/>
                  <a:pt x="f1820" y="f987"/>
                </a:cubicBezTo>
                <a:cubicBezTo>
                  <a:pt x="f1820" y="f987"/>
                  <a:pt x="f1819" y="f987"/>
                  <a:pt x="f1819" y="f987"/>
                </a:cubicBezTo>
                <a:cubicBezTo>
                  <a:pt x="f1818" y="f987"/>
                  <a:pt x="f1818" y="f987"/>
                  <a:pt x="f1817" y="f986"/>
                </a:cubicBezTo>
                <a:cubicBezTo>
                  <a:pt x="f1817" y="f986"/>
                  <a:pt x="f1817" y="f986"/>
                  <a:pt x="f1817" y="f986"/>
                </a:cubicBezTo>
                <a:cubicBezTo>
                  <a:pt x="f1816" y="f987"/>
                  <a:pt x="f1816" y="f986"/>
                  <a:pt x="f1816" y="f986"/>
                </a:cubicBezTo>
                <a:cubicBezTo>
                  <a:pt x="f1815" y="f986"/>
                  <a:pt x="f1815" y="f985"/>
                  <a:pt x="f1814" y="f986"/>
                </a:cubicBezTo>
                <a:cubicBezTo>
                  <a:pt x="f1814" y="f986"/>
                  <a:pt x="f1814" y="f986"/>
                  <a:pt x="f1814" y="f986"/>
                </a:cubicBezTo>
                <a:cubicBezTo>
                  <a:pt x="f1814" y="f987"/>
                  <a:pt x="f1814" y="f986"/>
                  <a:pt x="f1814" y="f987"/>
                </a:cubicBezTo>
                <a:cubicBezTo>
                  <a:pt x="f1814" y="f987"/>
                  <a:pt x="f1813" y="f987"/>
                  <a:pt x="f1812" y="f987"/>
                </a:cubicBezTo>
                <a:cubicBezTo>
                  <a:pt x="f1812" y="f986"/>
                  <a:pt x="f1812" y="f986"/>
                  <a:pt x="f1811" y="f986"/>
                </a:cubicBezTo>
                <a:cubicBezTo>
                  <a:pt x="f1811" y="f985"/>
                  <a:pt x="f1811" y="f986"/>
                  <a:pt x="f1811" y="f986"/>
                </a:cubicBezTo>
                <a:cubicBezTo>
                  <a:pt x="f1810" y="f986"/>
                  <a:pt x="f1811" y="f988"/>
                  <a:pt x="f1810" y="f988"/>
                </a:cubicBezTo>
                <a:cubicBezTo>
                  <a:pt x="f1810" y="f987"/>
                  <a:pt x="f1809" y="f987"/>
                  <a:pt x="f1809" y="f987"/>
                </a:cubicBezTo>
                <a:cubicBezTo>
                  <a:pt x="f1809" y="f987"/>
                  <a:pt x="f1809" y="f988"/>
                  <a:pt x="f1808" y="f988"/>
                </a:cubicBezTo>
                <a:cubicBezTo>
                  <a:pt x="f1808" y="f988"/>
                  <a:pt x="f1807" y="f988"/>
                  <a:pt x="f1807" y="f987"/>
                </a:cubicBezTo>
                <a:cubicBezTo>
                  <a:pt x="f1807" y="f987"/>
                  <a:pt x="f1807" y="f987"/>
                  <a:pt x="f1966" y="f987"/>
                </a:cubicBezTo>
                <a:cubicBezTo>
                  <a:pt x="f1966" y="f986"/>
                  <a:pt x="f1966" y="f986"/>
                  <a:pt x="f1966" y="f986"/>
                </a:cubicBezTo>
                <a:cubicBezTo>
                  <a:pt x="f1966" y="f985"/>
                  <a:pt x="f1966" y="f985"/>
                  <a:pt x="f1966" y="f985"/>
                </a:cubicBezTo>
                <a:cubicBezTo>
                  <a:pt x="f1966" y="f984"/>
                  <a:pt x="f1966" y="f984"/>
                  <a:pt x="f1966" y="f983"/>
                </a:cubicBezTo>
                <a:cubicBezTo>
                  <a:pt x="f1966" y="f983"/>
                  <a:pt x="f1808" y="f982"/>
                  <a:pt x="f1807" y="f982"/>
                </a:cubicBezTo>
                <a:cubicBezTo>
                  <a:pt x="f1966" y="f981"/>
                  <a:pt x="f1966" y="f982"/>
                  <a:pt x="f1806" y="f982"/>
                </a:cubicBezTo>
                <a:cubicBezTo>
                  <a:pt x="f1806" y="f982"/>
                  <a:pt x="f1806" y="f981"/>
                  <a:pt x="f1805" y="f982"/>
                </a:cubicBezTo>
                <a:cubicBezTo>
                  <a:pt x="f1805" y="f982"/>
                  <a:pt x="f1804" y="f982"/>
                  <a:pt x="f1804" y="f982"/>
                </a:cubicBezTo>
                <a:cubicBezTo>
                  <a:pt x="f1804" y="f981"/>
                  <a:pt x="f1804" y="f981"/>
                  <a:pt x="f1805" y="f981"/>
                </a:cubicBezTo>
                <a:cubicBezTo>
                  <a:pt x="f1805" y="f980"/>
                  <a:pt x="f1805" y="f981"/>
                  <a:pt x="f1806" y="f980"/>
                </a:cubicBezTo>
                <a:cubicBezTo>
                  <a:pt x="f1806" y="f980"/>
                  <a:pt x="f1805" y="f979"/>
                  <a:pt x="f1804" y="f979"/>
                </a:cubicBezTo>
                <a:cubicBezTo>
                  <a:pt x="f1804" y="f979"/>
                  <a:pt x="f1804" y="f979"/>
                  <a:pt x="f1803" y="f979"/>
                </a:cubicBezTo>
                <a:cubicBezTo>
                  <a:pt x="f1803" y="f979"/>
                  <a:pt x="f1803" y="f979"/>
                  <a:pt x="f1803" y="f978"/>
                </a:cubicBezTo>
                <a:cubicBezTo>
                  <a:pt x="f1804" y="f978"/>
                  <a:pt x="f1804" y="f978"/>
                  <a:pt x="f1804" y="f978"/>
                </a:cubicBezTo>
                <a:cubicBezTo>
                  <a:pt x="f1805" y="f977"/>
                  <a:pt x="f1804" y="f977"/>
                  <a:pt x="f1805" y="f977"/>
                </a:cubicBezTo>
                <a:cubicBezTo>
                  <a:pt x="f1805" y="f977"/>
                  <a:pt x="f1966" y="f976"/>
                  <a:pt x="f1806" y="f976"/>
                </a:cubicBezTo>
                <a:cubicBezTo>
                  <a:pt x="f1806" y="f975"/>
                  <a:pt x="f1805" y="f977"/>
                  <a:pt x="f1805" y="f976"/>
                </a:cubicBezTo>
                <a:cubicBezTo>
                  <a:pt x="f1805" y="f976"/>
                  <a:pt x="f1804" y="f976"/>
                  <a:pt x="f1804" y="f975"/>
                </a:cubicBezTo>
                <a:cubicBezTo>
                  <a:pt x="f1803" y="f975"/>
                  <a:pt x="f1803" y="f975"/>
                  <a:pt x="f1802" y="f975"/>
                </a:cubicBezTo>
                <a:cubicBezTo>
                  <a:pt x="f1802" y="f976"/>
                  <a:pt x="f1802" y="f976"/>
                  <a:pt x="f1802" y="f976"/>
                </a:cubicBezTo>
                <a:cubicBezTo>
                  <a:pt x="f1801" y="f977"/>
                  <a:pt x="f1802" y="f976"/>
                  <a:pt x="f1802" y="f976"/>
                </a:cubicBezTo>
                <a:cubicBezTo>
                  <a:pt x="f1801" y="f975"/>
                  <a:pt x="f1801" y="f975"/>
                  <a:pt x="f1801" y="f975"/>
                </a:cubicBezTo>
                <a:cubicBezTo>
                  <a:pt x="f1800" y="f975"/>
                  <a:pt x="f1800" y="f976"/>
                  <a:pt x="f1800" y="f975"/>
                </a:cubicBezTo>
                <a:cubicBezTo>
                  <a:pt x="f1799" y="f975"/>
                  <a:pt x="f1800" y="f974"/>
                  <a:pt x="f1800" y="f973"/>
                </a:cubicBezTo>
                <a:cubicBezTo>
                  <a:pt x="f1799" y="f973"/>
                  <a:pt x="f1799" y="f972"/>
                  <a:pt x="f1800" y="f972"/>
                </a:cubicBezTo>
                <a:cubicBezTo>
                  <a:pt x="f1800" y="f972"/>
                  <a:pt x="f1801" y="f972"/>
                  <a:pt x="f1801" y="f972"/>
                </a:cubicBezTo>
                <a:cubicBezTo>
                  <a:pt x="f1801" y="f972"/>
                  <a:pt x="f1801" y="f971"/>
                  <a:pt x="f1801" y="f971"/>
                </a:cubicBezTo>
                <a:cubicBezTo>
                  <a:pt x="f1801" y="f970"/>
                  <a:pt x="f1802" y="f971"/>
                  <a:pt x="f1802" y="f970"/>
                </a:cubicBezTo>
                <a:cubicBezTo>
                  <a:pt x="f1803" y="f970"/>
                  <a:pt x="f1802" y="f969"/>
                  <a:pt x="f1802" y="f969"/>
                </a:cubicBezTo>
                <a:cubicBezTo>
                  <a:pt x="f1801" y="f969"/>
                  <a:pt x="f1801" y="f970"/>
                  <a:pt x="f1801" y="f970"/>
                </a:cubicBezTo>
                <a:cubicBezTo>
                  <a:pt x="f1801" y="f970"/>
                  <a:pt x="f1800" y="f970"/>
                  <a:pt x="f1800" y="f970"/>
                </a:cubicBezTo>
                <a:cubicBezTo>
                  <a:pt x="f1800" y="f971"/>
                  <a:pt x="f1800" y="f971"/>
                  <a:pt x="f1799" y="f971"/>
                </a:cubicBezTo>
                <a:cubicBezTo>
                  <a:pt x="f1799" y="f971"/>
                  <a:pt x="f1799" y="f970"/>
                  <a:pt x="f1799" y="f969"/>
                </a:cubicBezTo>
                <a:cubicBezTo>
                  <a:pt x="f1799" y="f969"/>
                  <a:pt x="f1800" y="f969"/>
                  <a:pt x="f1800" y="f968"/>
                </a:cubicBezTo>
                <a:close/>
                <a:moveTo>
                  <a:pt x="f1963" y="f850"/>
                </a:moveTo>
                <a:cubicBezTo>
                  <a:pt x="f1963" y="f850"/>
                  <a:pt x="f1963" y="f850"/>
                  <a:pt x="f1963" y="f850"/>
                </a:cubicBezTo>
                <a:cubicBezTo>
                  <a:pt x="f1848" y="f850"/>
                  <a:pt x="f1963" y="f851"/>
                  <a:pt x="f1848" y="f851"/>
                </a:cubicBezTo>
                <a:cubicBezTo>
                  <a:pt x="f1848" y="f851"/>
                  <a:pt x="f1848" y="f850"/>
                  <a:pt x="f1847" y="f850"/>
                </a:cubicBezTo>
                <a:cubicBezTo>
                  <a:pt x="f1847" y="f850"/>
                  <a:pt x="f1846" y="f850"/>
                  <a:pt x="f1845" y="f849"/>
                </a:cubicBezTo>
                <a:cubicBezTo>
                  <a:pt x="f1845" y="f849"/>
                  <a:pt x="f1846" y="f849"/>
                  <a:pt x="f1846" y="f848"/>
                </a:cubicBezTo>
                <a:cubicBezTo>
                  <a:pt x="f1847" y="f848"/>
                  <a:pt x="f1847" y="f848"/>
                  <a:pt x="f1847" y="f848"/>
                </a:cubicBezTo>
                <a:cubicBezTo>
                  <a:pt x="f1847" y="f848"/>
                  <a:pt x="f1847" y="f847"/>
                  <a:pt x="f1848" y="f847"/>
                </a:cubicBezTo>
                <a:cubicBezTo>
                  <a:pt x="f1848" y="f847"/>
                  <a:pt x="f1848" y="f847"/>
                  <a:pt x="f1848" y="f847"/>
                </a:cubicBezTo>
                <a:cubicBezTo>
                  <a:pt x="f1963" y="f848"/>
                  <a:pt x="f1849" y="f847"/>
                  <a:pt x="f1849" y="f848"/>
                </a:cubicBezTo>
                <a:cubicBezTo>
                  <a:pt x="f1849" y="f848"/>
                  <a:pt x="f1849" y="f849"/>
                  <a:pt x="f1849" y="f849"/>
                </a:cubicBezTo>
                <a:cubicBezTo>
                  <a:pt x="f1849" y="f849"/>
                  <a:pt x="f1849" y="f849"/>
                  <a:pt x="f1849" y="f849"/>
                </a:cubicBezTo>
                <a:cubicBezTo>
                  <a:pt x="f1850" y="f849"/>
                  <a:pt x="f1850" y="f849"/>
                  <a:pt x="f1850" y="f849"/>
                </a:cubicBezTo>
                <a:cubicBezTo>
                  <a:pt x="f1850" y="f850"/>
                  <a:pt x="f1849" y="f850"/>
                  <a:pt x="f1849" y="f850"/>
                </a:cubicBezTo>
                <a:cubicBezTo>
                  <a:pt x="f1849" y="f850"/>
                  <a:pt x="f1849" y="f850"/>
                  <a:pt x="f1963" y="f850"/>
                </a:cubicBezTo>
                <a:close/>
                <a:moveTo>
                  <a:pt x="f1798" y="f942"/>
                </a:moveTo>
                <a:cubicBezTo>
                  <a:pt x="f1799" y="f943"/>
                  <a:pt x="f1799" y="f944"/>
                  <a:pt x="f1800" y="f945"/>
                </a:cubicBezTo>
                <a:cubicBezTo>
                  <a:pt x="f1800" y="f945"/>
                  <a:pt x="f1801" y="f946"/>
                  <a:pt x="f1801" y="f947"/>
                </a:cubicBezTo>
                <a:cubicBezTo>
                  <a:pt x="f1800" y="f947"/>
                  <a:pt x="f1800" y="f946"/>
                  <a:pt x="f1799" y="f946"/>
                </a:cubicBezTo>
                <a:cubicBezTo>
                  <a:pt x="f1799" y="f946"/>
                  <a:pt x="f1798" y="f946"/>
                  <a:pt x="f1798" y="f946"/>
                </a:cubicBezTo>
                <a:cubicBezTo>
                  <a:pt x="f1798" y="f945"/>
                  <a:pt x="f1799" y="f945"/>
                  <a:pt x="f1798" y="f945"/>
                </a:cubicBezTo>
                <a:cubicBezTo>
                  <a:pt x="f1798" y="f944"/>
                  <a:pt x="f1796" y="f945"/>
                  <a:pt x="f1796" y="f944"/>
                </a:cubicBezTo>
                <a:cubicBezTo>
                  <a:pt x="f1796" y="f943"/>
                  <a:pt x="f1797" y="f943"/>
                  <a:pt x="f1797" y="f943"/>
                </a:cubicBezTo>
                <a:cubicBezTo>
                  <a:pt x="f1798" y="f943"/>
                  <a:pt x="f1798" y="f941"/>
                  <a:pt x="f1798" y="f942"/>
                </a:cubicBezTo>
                <a:close/>
                <a:moveTo>
                  <a:pt x="f1807" y="f940"/>
                </a:moveTo>
                <a:cubicBezTo>
                  <a:pt x="f1807" y="f941"/>
                  <a:pt x="f1807" y="f942"/>
                  <a:pt x="f1966" y="f943"/>
                </a:cubicBezTo>
                <a:cubicBezTo>
                  <a:pt x="f1966" y="f943"/>
                  <a:pt x="f1966" y="f942"/>
                  <a:pt x="f1807" y="f942"/>
                </a:cubicBezTo>
                <a:cubicBezTo>
                  <a:pt x="f1807" y="f941"/>
                  <a:pt x="f1807" y="f940"/>
                  <a:pt x="f1807" y="f940"/>
                </a:cubicBezTo>
                <a:close/>
                <a:moveTo>
                  <a:pt x="f1794" y="f962"/>
                </a:moveTo>
                <a:cubicBezTo>
                  <a:pt x="f1794" y="f962"/>
                  <a:pt x="f1794" y="f962"/>
                  <a:pt x="f1793" y="f962"/>
                </a:cubicBezTo>
                <a:cubicBezTo>
                  <a:pt x="f1793" y="f961"/>
                  <a:pt x="f1793" y="f961"/>
                  <a:pt x="f1794" y="f961"/>
                </a:cubicBezTo>
                <a:cubicBezTo>
                  <a:pt x="f1794" y="f961"/>
                  <a:pt x="f1794" y="f961"/>
                  <a:pt x="f1794" y="f960"/>
                </a:cubicBezTo>
                <a:cubicBezTo>
                  <a:pt x="f1794" y="f960"/>
                  <a:pt x="f1794" y="f960"/>
                  <a:pt x="f1967" y="f960"/>
                </a:cubicBezTo>
                <a:cubicBezTo>
                  <a:pt x="f1967" y="f960"/>
                  <a:pt x="f1967" y="f960"/>
                  <a:pt x="f1967" y="f961"/>
                </a:cubicBezTo>
                <a:cubicBezTo>
                  <a:pt x="f1795" y="f961"/>
                  <a:pt x="f1795" y="f962"/>
                  <a:pt x="f1967" y="f962"/>
                </a:cubicBezTo>
                <a:cubicBezTo>
                  <a:pt x="f1967" y="f962"/>
                  <a:pt x="f1967" y="f962"/>
                  <a:pt x="f1794" y="f962"/>
                </a:cubicBezTo>
                <a:close/>
                <a:moveTo>
                  <a:pt x="f1795" y="f945"/>
                </a:moveTo>
                <a:cubicBezTo>
                  <a:pt x="f1796" y="f945"/>
                  <a:pt x="f1796" y="f946"/>
                  <a:pt x="f1796" y="f946"/>
                </a:cubicBezTo>
                <a:cubicBezTo>
                  <a:pt x="f1796" y="f946"/>
                  <a:pt x="f1797" y="f947"/>
                  <a:pt x="f1796" y="f947"/>
                </a:cubicBezTo>
                <a:cubicBezTo>
                  <a:pt x="f1795" y="f946"/>
                  <a:pt x="f1795" y="f945"/>
                  <a:pt x="f1795" y="f945"/>
                </a:cubicBezTo>
                <a:close/>
                <a:moveTo>
                  <a:pt x="f1801" y="f951"/>
                </a:moveTo>
                <a:cubicBezTo>
                  <a:pt x="f1801" y="f950"/>
                  <a:pt x="f1801" y="f950"/>
                  <a:pt x="f1801" y="f951"/>
                </a:cubicBezTo>
                <a:cubicBezTo>
                  <a:pt x="f1801" y="f951"/>
                  <a:pt x="f1801" y="f951"/>
                  <a:pt x="f1801" y="f952"/>
                </a:cubicBezTo>
                <a:cubicBezTo>
                  <a:pt x="f1801" y="f952"/>
                  <a:pt x="f1801" y="f952"/>
                  <a:pt x="f1801" y="f952"/>
                </a:cubicBezTo>
                <a:cubicBezTo>
                  <a:pt x="f1800" y="f953"/>
                  <a:pt x="f1800" y="f952"/>
                  <a:pt x="f1800" y="f953"/>
                </a:cubicBezTo>
                <a:cubicBezTo>
                  <a:pt x="f1799" y="f953"/>
                  <a:pt x="f1799" y="f953"/>
                  <a:pt x="f1799" y="f953"/>
                </a:cubicBezTo>
                <a:cubicBezTo>
                  <a:pt x="f1798" y="f953"/>
                  <a:pt x="f1798" y="f954"/>
                  <a:pt x="f1797" y="f955"/>
                </a:cubicBezTo>
                <a:cubicBezTo>
                  <a:pt x="f1797" y="f955"/>
                  <a:pt x="f1797" y="f955"/>
                  <a:pt x="f1797" y="f956"/>
                </a:cubicBezTo>
                <a:cubicBezTo>
                  <a:pt x="f1796" y="f956"/>
                  <a:pt x="f1795" y="f955"/>
                  <a:pt x="f1795" y="f955"/>
                </a:cubicBezTo>
                <a:cubicBezTo>
                  <a:pt x="f1967" y="f955"/>
                  <a:pt x="f1967" y="f955"/>
                  <a:pt x="f1967" y="f955"/>
                </a:cubicBezTo>
                <a:cubicBezTo>
                  <a:pt x="f1967" y="f955"/>
                  <a:pt x="f1967" y="f954"/>
                  <a:pt x="f1967" y="f954"/>
                </a:cubicBezTo>
                <a:cubicBezTo>
                  <a:pt x="f1967" y="f954"/>
                  <a:pt x="f1967" y="f954"/>
                  <a:pt x="f1795" y="f954"/>
                </a:cubicBezTo>
                <a:cubicBezTo>
                  <a:pt x="f1795" y="f953"/>
                  <a:pt x="f1795" y="f953"/>
                  <a:pt x="f1796" y="f953"/>
                </a:cubicBezTo>
                <a:cubicBezTo>
                  <a:pt x="f1796" y="f953"/>
                  <a:pt x="f1797" y="f953"/>
                  <a:pt x="f1797" y="f953"/>
                </a:cubicBezTo>
                <a:cubicBezTo>
                  <a:pt x="f1798" y="f952"/>
                  <a:pt x="f1796" y="f951"/>
                  <a:pt x="f1798" y="f951"/>
                </a:cubicBezTo>
                <a:cubicBezTo>
                  <a:pt x="f1798" y="f951"/>
                  <a:pt x="f1797" y="f951"/>
                  <a:pt x="f1797" y="f951"/>
                </a:cubicBezTo>
                <a:cubicBezTo>
                  <a:pt x="f1796" y="f951"/>
                  <a:pt x="f1796" y="f950"/>
                  <a:pt x="f1796" y="f950"/>
                </a:cubicBezTo>
                <a:cubicBezTo>
                  <a:pt x="f1795" y="f950"/>
                  <a:pt x="f1795" y="f950"/>
                  <a:pt x="f1795" y="f950"/>
                </a:cubicBezTo>
                <a:cubicBezTo>
                  <a:pt x="f1795" y="f950"/>
                  <a:pt x="f1967" y="f950"/>
                  <a:pt x="f1967" y="f950"/>
                </a:cubicBezTo>
                <a:cubicBezTo>
                  <a:pt x="f1967" y="f950"/>
                  <a:pt x="f1967" y="f950"/>
                  <a:pt x="f1967" y="f949"/>
                </a:cubicBezTo>
                <a:cubicBezTo>
                  <a:pt x="f1795" y="f949"/>
                  <a:pt x="f1795" y="f950"/>
                  <a:pt x="f1796" y="f950"/>
                </a:cubicBezTo>
                <a:cubicBezTo>
                  <a:pt x="f1797" y="f950"/>
                  <a:pt x="f1797" y="f950"/>
                  <a:pt x="f1797" y="f950"/>
                </a:cubicBezTo>
                <a:cubicBezTo>
                  <a:pt x="f1798" y="f950"/>
                  <a:pt x="f1798" y="f950"/>
                  <a:pt x="f1798" y="f950"/>
                </a:cubicBezTo>
                <a:cubicBezTo>
                  <a:pt x="f1799" y="f950"/>
                  <a:pt x="f1799" y="f950"/>
                  <a:pt x="f1799" y="f950"/>
                </a:cubicBezTo>
                <a:cubicBezTo>
                  <a:pt x="f1800" y="f950"/>
                  <a:pt x="f1800" y="f950"/>
                  <a:pt x="f1800" y="f950"/>
                </a:cubicBezTo>
                <a:cubicBezTo>
                  <a:pt x="f1800" y="f950"/>
                  <a:pt x="f1800" y="f951"/>
                  <a:pt x="f1801" y="f951"/>
                </a:cubicBezTo>
                <a:close/>
                <a:moveTo>
                  <a:pt x="f1815" y="f919"/>
                </a:moveTo>
                <a:cubicBezTo>
                  <a:pt x="f1815" y="f919"/>
                  <a:pt x="f1815" y="f921"/>
                  <a:pt x="f1814" y="f920"/>
                </a:cubicBezTo>
                <a:cubicBezTo>
                  <a:pt x="f1814" y="f919"/>
                  <a:pt x="f1814" y="f919"/>
                  <a:pt x="f1814" y="f919"/>
                </a:cubicBezTo>
                <a:cubicBezTo>
                  <a:pt x="f1814" y="f919"/>
                  <a:pt x="f1813" y="f918"/>
                  <a:pt x="f1813" y="f918"/>
                </a:cubicBezTo>
                <a:cubicBezTo>
                  <a:pt x="f1813" y="f918"/>
                  <a:pt x="f1813" y="f918"/>
                  <a:pt x="f1812" y="f917"/>
                </a:cubicBezTo>
                <a:cubicBezTo>
                  <a:pt x="f1812" y="f917"/>
                  <a:pt x="f1812" y="f917"/>
                  <a:pt x="f1811" y="f917"/>
                </a:cubicBezTo>
                <a:cubicBezTo>
                  <a:pt x="f1811" y="f916"/>
                  <a:pt x="f1810" y="f915"/>
                  <a:pt x="f1811" y="f914"/>
                </a:cubicBezTo>
                <a:cubicBezTo>
                  <a:pt x="f1811" y="f914"/>
                  <a:pt x="f1812" y="f914"/>
                  <a:pt x="f1812" y="f914"/>
                </a:cubicBezTo>
                <a:cubicBezTo>
                  <a:pt x="f1813" y="f915"/>
                  <a:pt x="f1813" y="f915"/>
                  <a:pt x="f1814" y="f916"/>
                </a:cubicBezTo>
                <a:cubicBezTo>
                  <a:pt x="f1814" y="f916"/>
                  <a:pt x="f1814" y="f916"/>
                  <a:pt x="f1815" y="f916"/>
                </a:cubicBezTo>
                <a:cubicBezTo>
                  <a:pt x="f1815" y="f916"/>
                  <a:pt x="f1815" y="f916"/>
                  <a:pt x="f1815" y="f917"/>
                </a:cubicBezTo>
                <a:cubicBezTo>
                  <a:pt x="f1815" y="f917"/>
                  <a:pt x="f1816" y="f918"/>
                  <a:pt x="f1816" y="f918"/>
                </a:cubicBezTo>
                <a:cubicBezTo>
                  <a:pt x="f1816" y="f918"/>
                  <a:pt x="f1815" y="f918"/>
                  <a:pt x="f1815" y="f919"/>
                </a:cubicBezTo>
                <a:close/>
                <a:moveTo>
                  <a:pt x="f1795" y="f939"/>
                </a:moveTo>
                <a:cubicBezTo>
                  <a:pt x="f1967" y="f939"/>
                  <a:pt x="f1967" y="f939"/>
                  <a:pt x="f1967" y="f938"/>
                </a:cubicBezTo>
                <a:cubicBezTo>
                  <a:pt x="f1795" y="f937"/>
                  <a:pt x="f1796" y="f939"/>
                  <a:pt x="f1796" y="f939"/>
                </a:cubicBezTo>
                <a:cubicBezTo>
                  <a:pt x="f1796" y="f939"/>
                  <a:pt x="f1797" y="f939"/>
                  <a:pt x="f1797" y="f940"/>
                </a:cubicBezTo>
                <a:cubicBezTo>
                  <a:pt x="f1797" y="f941"/>
                  <a:pt x="f1797" y="f941"/>
                  <a:pt x="f1797" y="f942"/>
                </a:cubicBezTo>
                <a:cubicBezTo>
                  <a:pt x="f1797" y="f942"/>
                  <a:pt x="f1797" y="f942"/>
                  <a:pt x="f1796" y="f942"/>
                </a:cubicBezTo>
                <a:cubicBezTo>
                  <a:pt x="f1796" y="f943"/>
                  <a:pt x="f1796" y="f944"/>
                  <a:pt x="f1796" y="f944"/>
                </a:cubicBezTo>
                <a:cubicBezTo>
                  <a:pt x="f1795" y="f943"/>
                  <a:pt x="f1795" y="f943"/>
                  <a:pt x="f1795" y="f943"/>
                </a:cubicBezTo>
                <a:cubicBezTo>
                  <a:pt x="f1967" y="f943"/>
                  <a:pt x="f1967" y="f943"/>
                  <a:pt x="f1967" y="f943"/>
                </a:cubicBezTo>
                <a:cubicBezTo>
                  <a:pt x="f1967" y="f943"/>
                  <a:pt x="f1794" y="f943"/>
                  <a:pt x="f1794" y="f943"/>
                </a:cubicBezTo>
                <a:cubicBezTo>
                  <a:pt x="f1794" y="f943"/>
                  <a:pt x="f1793" y="f941"/>
                  <a:pt x="f1793" y="f941"/>
                </a:cubicBezTo>
                <a:cubicBezTo>
                  <a:pt x="f1794" y="f941"/>
                  <a:pt x="f1794" y="f941"/>
                  <a:pt x="f1794" y="f941"/>
                </a:cubicBezTo>
                <a:cubicBezTo>
                  <a:pt x="f1794" y="f941"/>
                  <a:pt x="f1794" y="f941"/>
                  <a:pt x="f1967" y="f941"/>
                </a:cubicBezTo>
                <a:cubicBezTo>
                  <a:pt x="f1967" y="f941"/>
                  <a:pt x="f1967" y="f941"/>
                  <a:pt x="f1967" y="f941"/>
                </a:cubicBezTo>
                <a:cubicBezTo>
                  <a:pt x="f1967" y="f941"/>
                  <a:pt x="f1967" y="f941"/>
                  <a:pt x="f1795" y="f941"/>
                </a:cubicBezTo>
                <a:cubicBezTo>
                  <a:pt x="f1795" y="f941"/>
                  <a:pt x="f1795" y="f941"/>
                  <a:pt x="f1795" y="f940"/>
                </a:cubicBezTo>
                <a:cubicBezTo>
                  <a:pt x="f1795" y="f940"/>
                  <a:pt x="f1795" y="f940"/>
                  <a:pt x="f1795" y="f939"/>
                </a:cubicBezTo>
                <a:close/>
                <a:moveTo>
                  <a:pt x="f1837" y="f828"/>
                </a:moveTo>
                <a:cubicBezTo>
                  <a:pt x="f1837" y="f828"/>
                  <a:pt x="f1837" y="f827"/>
                  <a:pt x="f1837" y="f827"/>
                </a:cubicBezTo>
                <a:cubicBezTo>
                  <a:pt x="f1838" y="f827"/>
                  <a:pt x="f1838" y="f827"/>
                  <a:pt x="f1838" y="f827"/>
                </a:cubicBezTo>
                <a:cubicBezTo>
                  <a:pt x="f1839" y="f827"/>
                  <a:pt x="f1838" y="f826"/>
                  <a:pt x="f1839" y="f827"/>
                </a:cubicBezTo>
                <a:cubicBezTo>
                  <a:pt x="f1839" y="f827"/>
                  <a:pt x="f1839" y="f828"/>
                  <a:pt x="f1839" y="f828"/>
                </a:cubicBezTo>
                <a:cubicBezTo>
                  <a:pt x="f1839" y="f828"/>
                  <a:pt x="f1838" y="f828"/>
                  <a:pt x="f1837" y="f828"/>
                </a:cubicBezTo>
                <a:close/>
                <a:moveTo>
                  <a:pt x="f275" y="f1159"/>
                </a:moveTo>
                <a:cubicBezTo>
                  <a:pt x="f275" y="f1159"/>
                  <a:pt x="f268" y="f1159"/>
                  <a:pt x="f268" y="f1159"/>
                </a:cubicBezTo>
                <a:cubicBezTo>
                  <a:pt x="f267" y="f1159"/>
                  <a:pt x="f267" y="f1158"/>
                  <a:pt x="f267" y="f1158"/>
                </a:cubicBezTo>
                <a:cubicBezTo>
                  <a:pt x="f267" y="f1158"/>
                  <a:pt x="f266" y="f1158"/>
                  <a:pt x="f266" y="f1157"/>
                </a:cubicBezTo>
                <a:cubicBezTo>
                  <a:pt x="f269" y="f1157"/>
                  <a:pt x="f271" y="f1156"/>
                  <a:pt x="f270" y="f1154"/>
                </a:cubicBezTo>
                <a:cubicBezTo>
                  <a:pt x="f270" y="f1154"/>
                  <a:pt x="f269" y="f1154"/>
                  <a:pt x="f266" y="f1154"/>
                </a:cubicBezTo>
                <a:cubicBezTo>
                  <a:pt x="f267" y="f1154"/>
                  <a:pt x="f267" y="f1154"/>
                  <a:pt x="f268" y="f1155"/>
                </a:cubicBezTo>
                <a:cubicBezTo>
                  <a:pt x="f275" y="f1156"/>
                  <a:pt x="f274" y="f1156"/>
                  <a:pt x="f274" y="f1156"/>
                </a:cubicBezTo>
                <a:cubicBezTo>
                  <a:pt x="f273" y="f1157"/>
                  <a:pt x="f274" y="f1157"/>
                  <a:pt x="f274" y="f1158"/>
                </a:cubicBezTo>
                <a:cubicBezTo>
                  <a:pt x="f275" y="f1158"/>
                  <a:pt x="f275" y="f1158"/>
                  <a:pt x="f275" y="f1159"/>
                </a:cubicBezTo>
                <a:close/>
                <a:moveTo>
                  <a:pt x="f243" y="f1154"/>
                </a:moveTo>
                <a:cubicBezTo>
                  <a:pt x="f242" y="f1155"/>
                  <a:pt x="f239" y="f1150"/>
                  <a:pt x="f239" y="f1150"/>
                </a:cubicBezTo>
                <a:cubicBezTo>
                  <a:pt x="f239" y="f1150"/>
                  <a:pt x="f239" y="f1149"/>
                  <a:pt x="f239" y="f1149"/>
                </a:cubicBezTo>
                <a:cubicBezTo>
                  <a:pt x="f239" y="f1189"/>
                  <a:pt x="f240" y="f1149"/>
                  <a:pt x="f240" y="f1149"/>
                </a:cubicBezTo>
                <a:cubicBezTo>
                  <a:pt x="f242" y="f1149"/>
                  <a:pt x="f242" y="f1150"/>
                  <a:pt x="f243" y="f1151"/>
                </a:cubicBezTo>
                <a:cubicBezTo>
                  <a:pt x="f243" y="f1151"/>
                  <a:pt x="f1949" y="f1151"/>
                  <a:pt x="f243" y="f1152"/>
                </a:cubicBezTo>
                <a:cubicBezTo>
                  <a:pt x="f243" y="f1152"/>
                  <a:pt x="f243" y="f1152"/>
                  <a:pt x="f243" y="f1152"/>
                </a:cubicBezTo>
                <a:cubicBezTo>
                  <a:pt x="f243" y="f1153"/>
                  <a:pt x="f243" y="f1153"/>
                  <a:pt x="f243" y="f1153"/>
                </a:cubicBezTo>
                <a:cubicBezTo>
                  <a:pt x="f243" y="f1154"/>
                  <a:pt x="f243" y="f1154"/>
                  <a:pt x="f243" y="f1154"/>
                </a:cubicBezTo>
                <a:close/>
                <a:moveTo>
                  <a:pt x="f261" y="f1159"/>
                </a:moveTo>
                <a:cubicBezTo>
                  <a:pt x="f261" y="f1159"/>
                  <a:pt x="f262" y="f1159"/>
                  <a:pt x="f262" y="f1159"/>
                </a:cubicBezTo>
                <a:cubicBezTo>
                  <a:pt x="f263" y="f1159"/>
                  <a:pt x="f264" y="f1158"/>
                  <a:pt x="f221" y="f1158"/>
                </a:cubicBezTo>
                <a:cubicBezTo>
                  <a:pt x="f223" y="f1158"/>
                  <a:pt x="f220" y="f1159"/>
                  <a:pt x="f220" y="f1159"/>
                </a:cubicBezTo>
                <a:cubicBezTo>
                  <a:pt x="f224" y="f1160"/>
                  <a:pt x="f224" y="f1160"/>
                  <a:pt x="f225" y="f2"/>
                </a:cubicBezTo>
                <a:cubicBezTo>
                  <a:pt x="f225" y="f1161"/>
                  <a:pt x="f227" y="f1161"/>
                  <a:pt x="f197" y="f1161"/>
                </a:cubicBezTo>
                <a:cubicBezTo>
                  <a:pt x="f196" y="f1162"/>
                  <a:pt x="f196" y="f1162"/>
                  <a:pt x="f195" y="f1162"/>
                </a:cubicBezTo>
                <a:cubicBezTo>
                  <a:pt x="f194" y="f1162"/>
                  <a:pt x="f193" y="f1162"/>
                  <a:pt x="f192" y="f1188"/>
                </a:cubicBezTo>
                <a:cubicBezTo>
                  <a:pt x="f192" y="f1163"/>
                  <a:pt x="f192" y="f1164"/>
                  <a:pt x="f192" y="f1164"/>
                </a:cubicBezTo>
                <a:cubicBezTo>
                  <a:pt x="f192" y="f1165"/>
                  <a:pt x="f200" y="f1166"/>
                  <a:pt x="f192" y="f1167"/>
                </a:cubicBezTo>
                <a:cubicBezTo>
                  <a:pt x="f192" y="f1167"/>
                  <a:pt x="f193" y="f1167"/>
                  <a:pt x="f193" y="f1167"/>
                </a:cubicBezTo>
                <a:cubicBezTo>
                  <a:pt x="f194" y="f1167"/>
                  <a:pt x="f194" y="f1167"/>
                  <a:pt x="f194" y="f1167"/>
                </a:cubicBezTo>
                <a:cubicBezTo>
                  <a:pt x="f195" y="f1168"/>
                  <a:pt x="f195" y="f1168"/>
                  <a:pt x="f195" y="f1167"/>
                </a:cubicBezTo>
                <a:cubicBezTo>
                  <a:pt x="f196" y="f1167"/>
                  <a:pt x="f196" y="f1167"/>
                  <a:pt x="f196" y="f1167"/>
                </a:cubicBezTo>
                <a:cubicBezTo>
                  <a:pt x="f197" y="f1166"/>
                  <a:pt x="f197" y="f1166"/>
                  <a:pt x="f197" y="f1166"/>
                </a:cubicBezTo>
                <a:cubicBezTo>
                  <a:pt x="f197" y="f1165"/>
                  <a:pt x="f197" y="f1165"/>
                  <a:pt x="f197" y="f1165"/>
                </a:cubicBezTo>
                <a:cubicBezTo>
                  <a:pt x="f196" y="f1164"/>
                  <a:pt x="f197" y="f1164"/>
                  <a:pt x="f197" y="f1163"/>
                </a:cubicBezTo>
                <a:cubicBezTo>
                  <a:pt x="f227" y="f1163"/>
                  <a:pt x="f227" y="f1163"/>
                  <a:pt x="f227" y="f1163"/>
                </a:cubicBezTo>
                <a:cubicBezTo>
                  <a:pt x="f225" y="f1188"/>
                  <a:pt x="f225" y="f1188"/>
                  <a:pt x="f225" y="f1188"/>
                </a:cubicBezTo>
                <a:cubicBezTo>
                  <a:pt x="f224" y="f1162"/>
                  <a:pt x="f224" y="f1162"/>
                  <a:pt x="f220" y="f1162"/>
                </a:cubicBezTo>
                <a:cubicBezTo>
                  <a:pt x="f220" y="f1162"/>
                  <a:pt x="f224" y="f1188"/>
                  <a:pt x="f224" y="f1188"/>
                </a:cubicBezTo>
                <a:cubicBezTo>
                  <a:pt x="f224" y="f1163"/>
                  <a:pt x="f224" y="f1163"/>
                  <a:pt x="f224" y="f1163"/>
                </a:cubicBezTo>
                <a:cubicBezTo>
                  <a:pt x="f225" y="f1163"/>
                  <a:pt x="f225" y="f1163"/>
                  <a:pt x="f225" y="f1164"/>
                </a:cubicBezTo>
                <a:cubicBezTo>
                  <a:pt x="f225" y="f1164"/>
                  <a:pt x="f224" y="f1164"/>
                  <a:pt x="f224" y="f1164"/>
                </a:cubicBezTo>
                <a:cubicBezTo>
                  <a:pt x="f224" y="f1165"/>
                  <a:pt x="f224" y="f1165"/>
                  <a:pt x="f224" y="f1165"/>
                </a:cubicBezTo>
                <a:cubicBezTo>
                  <a:pt x="f225" y="f1166"/>
                  <a:pt x="f225" y="f1167"/>
                  <a:pt x="f225" y="f1168"/>
                </a:cubicBezTo>
                <a:cubicBezTo>
                  <a:pt x="f225" y="f1169"/>
                  <a:pt x="f220" y="f1169"/>
                  <a:pt x="f223" y="f1169"/>
                </a:cubicBezTo>
                <a:cubicBezTo>
                  <a:pt x="f223" y="f1168"/>
                  <a:pt x="f223" y="f1168"/>
                  <a:pt x="f223" y="f1167"/>
                </a:cubicBezTo>
                <a:cubicBezTo>
                  <a:pt x="f223" y="f1166"/>
                  <a:pt x="f221" y="f1166"/>
                  <a:pt x="f221" y="f1166"/>
                </a:cubicBezTo>
                <a:cubicBezTo>
                  <a:pt x="f221" y="f1166"/>
                  <a:pt x="f221" y="f1165"/>
                  <a:pt x="f221" y="f1165"/>
                </a:cubicBezTo>
                <a:cubicBezTo>
                  <a:pt x="f264" y="f1165"/>
                  <a:pt x="f263" y="f1165"/>
                  <a:pt x="f263" y="f1164"/>
                </a:cubicBezTo>
                <a:cubicBezTo>
                  <a:pt x="f264" y="f1163"/>
                  <a:pt x="f264" y="f1163"/>
                  <a:pt x="f264" y="f1163"/>
                </a:cubicBezTo>
                <a:cubicBezTo>
                  <a:pt x="f264" y="f1188"/>
                  <a:pt x="f263" y="f1188"/>
                  <a:pt x="f263" y="f1188"/>
                </a:cubicBezTo>
                <a:cubicBezTo>
                  <a:pt x="f263" y="f1188"/>
                  <a:pt x="f262" y="f1188"/>
                  <a:pt x="f262" y="f1162"/>
                </a:cubicBezTo>
                <a:cubicBezTo>
                  <a:pt x="f262" y="f1162"/>
                  <a:pt x="f262" y="f1161"/>
                  <a:pt x="f262" y="f1161"/>
                </a:cubicBezTo>
                <a:cubicBezTo>
                  <a:pt x="f262" y="f2"/>
                  <a:pt x="f262" y="f1160"/>
                  <a:pt x="f261" y="f1160"/>
                </a:cubicBezTo>
                <a:cubicBezTo>
                  <a:pt x="f260" y="f1160"/>
                  <a:pt x="f256" y="f1159"/>
                  <a:pt x="f256" y="f1159"/>
                </a:cubicBezTo>
                <a:cubicBezTo>
                  <a:pt x="f260" y="f1159"/>
                  <a:pt x="f260" y="f1159"/>
                  <a:pt x="f261" y="f1159"/>
                </a:cubicBezTo>
                <a:close/>
                <a:moveTo>
                  <a:pt x="f221" y="f1170"/>
                </a:moveTo>
                <a:cubicBezTo>
                  <a:pt x="f221" y="f1169"/>
                  <a:pt x="f221" y="f1169"/>
                  <a:pt x="f221" y="f1169"/>
                </a:cubicBezTo>
                <a:cubicBezTo>
                  <a:pt x="f223" y="f1168"/>
                  <a:pt x="f223" y="f1170"/>
                  <a:pt x="f220" y="f1170"/>
                </a:cubicBezTo>
                <a:cubicBezTo>
                  <a:pt x="f224" y="f1170"/>
                  <a:pt x="f225" y="f1170"/>
                  <a:pt x="f225" y="f1171"/>
                </a:cubicBezTo>
                <a:cubicBezTo>
                  <a:pt x="f227" y="f1171"/>
                  <a:pt x="f227" y="f1187"/>
                  <a:pt x="f197" y="f1172"/>
                </a:cubicBezTo>
                <a:cubicBezTo>
                  <a:pt x="f197" y="f1172"/>
                  <a:pt x="f196" y="f1173"/>
                  <a:pt x="f196" y="f1174"/>
                </a:cubicBezTo>
                <a:cubicBezTo>
                  <a:pt x="f196" y="f1174"/>
                  <a:pt x="f227" y="f1173"/>
                  <a:pt x="f227" y="f1173"/>
                </a:cubicBezTo>
                <a:cubicBezTo>
                  <a:pt x="f225" y="f1173"/>
                  <a:pt x="f224" y="f1173"/>
                  <a:pt x="f224" y="f1172"/>
                </a:cubicBezTo>
                <a:cubicBezTo>
                  <a:pt x="f220" y="f1172"/>
                  <a:pt x="f223" y="f1187"/>
                  <a:pt x="f221" y="f1187"/>
                </a:cubicBezTo>
                <a:cubicBezTo>
                  <a:pt x="f264" y="f1171"/>
                  <a:pt x="f263" y="f1170"/>
                  <a:pt x="f264" y="f1168"/>
                </a:cubicBezTo>
                <a:cubicBezTo>
                  <a:pt x="f264" y="f1168"/>
                  <a:pt x="f263" y="f1167"/>
                  <a:pt x="f264" y="f1167"/>
                </a:cubicBezTo>
                <a:cubicBezTo>
                  <a:pt x="f264" y="f1167"/>
                  <a:pt x="f264" y="f1167"/>
                  <a:pt x="f264" y="f1168"/>
                </a:cubicBezTo>
                <a:cubicBezTo>
                  <a:pt x="f221" y="f1168"/>
                  <a:pt x="f264" y="f1169"/>
                  <a:pt x="f264" y="f1169"/>
                </a:cubicBezTo>
                <a:cubicBezTo>
                  <a:pt x="f264" y="f1170"/>
                  <a:pt x="f221" y="f1170"/>
                  <a:pt x="f221" y="f1170"/>
                </a:cubicBezTo>
                <a:close/>
                <a:moveTo>
                  <a:pt x="f42" y="f1075"/>
                </a:moveTo>
                <a:cubicBezTo>
                  <a:pt x="f39" y="f1075"/>
                  <a:pt x="f38" y="f1075"/>
                  <a:pt x="f38" y="f1076"/>
                </a:cubicBezTo>
                <a:cubicBezTo>
                  <a:pt x="f1919" y="f1076"/>
                  <a:pt x="f1921" y="f1076"/>
                  <a:pt x="f1921" y="f1076"/>
                </a:cubicBezTo>
                <a:cubicBezTo>
                  <a:pt x="f1920" y="f1077"/>
                  <a:pt x="f1919" y="f1076"/>
                  <a:pt x="f38" y="f1076"/>
                </a:cubicBezTo>
                <a:cubicBezTo>
                  <a:pt x="f38" y="f1076"/>
                  <a:pt x="f38" y="f1076"/>
                  <a:pt x="f39" y="f1076"/>
                </a:cubicBezTo>
                <a:cubicBezTo>
                  <a:pt x="f39" y="f1076"/>
                  <a:pt x="f42" y="f1076"/>
                  <a:pt x="f42" y="f1076"/>
                </a:cubicBezTo>
                <a:cubicBezTo>
                  <a:pt x="f40" y="f1075"/>
                  <a:pt x="f42" y="f1075"/>
                  <a:pt x="f42" y="f1075"/>
                </a:cubicBezTo>
                <a:close/>
                <a:moveTo>
                  <a:pt x="f277" y="f1158"/>
                </a:moveTo>
                <a:cubicBezTo>
                  <a:pt x="f276" y="f1157"/>
                  <a:pt x="f276" y="f1157"/>
                  <a:pt x="f276" y="f1157"/>
                </a:cubicBezTo>
                <a:cubicBezTo>
                  <a:pt x="f276" y="f1156"/>
                  <a:pt x="f273" y="f1155"/>
                  <a:pt x="f276" y="f1155"/>
                </a:cubicBezTo>
                <a:cubicBezTo>
                  <a:pt x="f276" y="f1155"/>
                  <a:pt x="f277" y="f1156"/>
                  <a:pt x="f277" y="f1156"/>
                </a:cubicBezTo>
                <a:cubicBezTo>
                  <a:pt x="f278" y="f1156"/>
                  <a:pt x="f265" y="f1156"/>
                  <a:pt x="f265" y="f1157"/>
                </a:cubicBezTo>
                <a:cubicBezTo>
                  <a:pt x="f255" y="f1157"/>
                  <a:pt x="f255" y="f1157"/>
                  <a:pt x="f255" y="f1157"/>
                </a:cubicBezTo>
                <a:cubicBezTo>
                  <a:pt x="f254" y="f1157"/>
                  <a:pt x="f254" y="f1158"/>
                  <a:pt x="f253" y="f1158"/>
                </a:cubicBezTo>
                <a:cubicBezTo>
                  <a:pt x="f253" y="f1158"/>
                  <a:pt x="f252" y="f1159"/>
                  <a:pt x="f251" y="f1159"/>
                </a:cubicBezTo>
                <a:cubicBezTo>
                  <a:pt x="f251" y="f1159"/>
                  <a:pt x="f256" y="f1159"/>
                  <a:pt x="f260" y="f1160"/>
                </a:cubicBezTo>
                <a:cubicBezTo>
                  <a:pt x="f260" y="f1160"/>
                  <a:pt x="f261" y="f1161"/>
                  <a:pt x="f260" y="f2"/>
                </a:cubicBezTo>
                <a:cubicBezTo>
                  <a:pt x="f256" y="f2"/>
                  <a:pt x="f256" y="f2"/>
                  <a:pt x="f256" y="f2"/>
                </a:cubicBezTo>
                <a:cubicBezTo>
                  <a:pt x="f251" y="f2"/>
                  <a:pt x="f251" y="f2"/>
                  <a:pt x="f252" y="f2"/>
                </a:cubicBezTo>
                <a:cubicBezTo>
                  <a:pt x="f252" y="f2"/>
                  <a:pt x="f253" y="f2"/>
                  <a:pt x="f254" y="f1160"/>
                </a:cubicBezTo>
                <a:cubicBezTo>
                  <a:pt x="f254" y="f1160"/>
                  <a:pt x="f255" y="f1160"/>
                  <a:pt x="f255" y="f1160"/>
                </a:cubicBezTo>
                <a:cubicBezTo>
                  <a:pt x="f265" y="f1160"/>
                  <a:pt x="f265" y="f1160"/>
                  <a:pt x="f278" y="f1160"/>
                </a:cubicBezTo>
                <a:cubicBezTo>
                  <a:pt x="f278" y="f1160"/>
                  <a:pt x="f278" y="f1159"/>
                  <a:pt x="f278" y="f1159"/>
                </a:cubicBezTo>
                <a:cubicBezTo>
                  <a:pt x="f278" y="f1158"/>
                  <a:pt x="f277" y="f1158"/>
                  <a:pt x="f277" y="f1158"/>
                </a:cubicBezTo>
                <a:close/>
                <a:moveTo>
                  <a:pt x="f32" y="f1067"/>
                </a:moveTo>
                <a:cubicBezTo>
                  <a:pt x="f32" y="f1066"/>
                  <a:pt x="f34" y="f1066"/>
                  <a:pt x="f34" y="f1066"/>
                </a:cubicBezTo>
                <a:cubicBezTo>
                  <a:pt x="f41" y="f1067"/>
                  <a:pt x="f32" y="f1068"/>
                  <a:pt x="f32" y="f1067"/>
                </a:cubicBezTo>
                <a:close/>
                <a:moveTo>
                  <a:pt x="f1827" y="f993"/>
                </a:moveTo>
                <a:cubicBezTo>
                  <a:pt x="f1965" y="f993"/>
                  <a:pt x="f1965" y="f994"/>
                  <a:pt x="f1828" y="f993"/>
                </a:cubicBezTo>
                <a:cubicBezTo>
                  <a:pt x="f1828" y="f993"/>
                  <a:pt x="f1828" y="f993"/>
                  <a:pt x="f1828" y="f993"/>
                </a:cubicBezTo>
                <a:cubicBezTo>
                  <a:pt x="f1829" y="f993"/>
                  <a:pt x="f1830" y="f993"/>
                  <a:pt x="f1831" y="f992"/>
                </a:cubicBezTo>
                <a:cubicBezTo>
                  <a:pt x="f1831" y="f992"/>
                  <a:pt x="f1832" y="f991"/>
                  <a:pt x="f1832" y="f992"/>
                </a:cubicBezTo>
                <a:cubicBezTo>
                  <a:pt x="f1832" y="f992"/>
                  <a:pt x="f1832" y="f992"/>
                  <a:pt x="f1833" y="f993"/>
                </a:cubicBezTo>
                <a:cubicBezTo>
                  <a:pt x="f1833" y="f993"/>
                  <a:pt x="f1833" y="f993"/>
                  <a:pt x="f1833" y="f993"/>
                </a:cubicBezTo>
                <a:cubicBezTo>
                  <a:pt x="f1833" y="f994"/>
                  <a:pt x="f1833" y="f993"/>
                  <a:pt x="f1832" y="f993"/>
                </a:cubicBezTo>
                <a:cubicBezTo>
                  <a:pt x="f1832" y="f993"/>
                  <a:pt x="f1831" y="f993"/>
                  <a:pt x="f1831" y="f993"/>
                </a:cubicBezTo>
                <a:cubicBezTo>
                  <a:pt x="f1831" y="f994"/>
                  <a:pt x="f1831" y="f994"/>
                  <a:pt x="f1830" y="f994"/>
                </a:cubicBezTo>
                <a:cubicBezTo>
                  <a:pt x="f1830" y="f994"/>
                  <a:pt x="f1830" y="f994"/>
                  <a:pt x="f1829" y="f994"/>
                </a:cubicBezTo>
                <a:cubicBezTo>
                  <a:pt x="f1829" y="f994"/>
                  <a:pt x="f1828" y="f994"/>
                  <a:pt x="f1828" y="f995"/>
                </a:cubicBezTo>
                <a:cubicBezTo>
                  <a:pt x="f1828" y="f995"/>
                  <a:pt x="f1829" y="f995"/>
                  <a:pt x="f1829" y="f995"/>
                </a:cubicBezTo>
                <a:cubicBezTo>
                  <a:pt x="f1830" y="f995"/>
                  <a:pt x="f1830" y="f995"/>
                  <a:pt x="f1830" y="f995"/>
                </a:cubicBezTo>
                <a:cubicBezTo>
                  <a:pt x="f1830" y="f996"/>
                  <a:pt x="f1830" y="f996"/>
                  <a:pt x="f1829" y="f996"/>
                </a:cubicBezTo>
                <a:cubicBezTo>
                  <a:pt x="f1829" y="f996"/>
                  <a:pt x="f1829" y="f996"/>
                  <a:pt x="f1829" y="f997"/>
                </a:cubicBezTo>
                <a:cubicBezTo>
                  <a:pt x="f1828" y="f997"/>
                  <a:pt x="f1828" y="f997"/>
                  <a:pt x="f1828" y="f997"/>
                </a:cubicBezTo>
                <a:cubicBezTo>
                  <a:pt x="f1828" y="f997"/>
                  <a:pt x="f1828" y="f997"/>
                  <a:pt x="f1828" y="f998"/>
                </a:cubicBezTo>
                <a:cubicBezTo>
                  <a:pt x="f1828" y="f998"/>
                  <a:pt x="f1965" y="f998"/>
                  <a:pt x="f1965" y="f998"/>
                </a:cubicBezTo>
                <a:cubicBezTo>
                  <a:pt x="f1827" y="f997"/>
                  <a:pt x="f1965" y="f997"/>
                  <a:pt x="f1965" y="f996"/>
                </a:cubicBezTo>
                <a:cubicBezTo>
                  <a:pt x="f1827" y="f996"/>
                  <a:pt x="f1827" y="f996"/>
                  <a:pt x="f1827" y="f996"/>
                </a:cubicBezTo>
                <a:cubicBezTo>
                  <a:pt x="f1826" y="f995"/>
                  <a:pt x="f1827" y="f993"/>
                  <a:pt x="f1827" y="f993"/>
                </a:cubicBezTo>
                <a:close/>
                <a:moveTo>
                  <a:pt x="f234" y="f230"/>
                </a:moveTo>
                <a:cubicBezTo>
                  <a:pt x="f234" y="f230"/>
                  <a:pt x="f234" y="f230"/>
                  <a:pt x="f236" y="f231"/>
                </a:cubicBezTo>
                <a:cubicBezTo>
                  <a:pt x="f236" y="f231"/>
                  <a:pt x="f236" y="f231"/>
                  <a:pt x="f234" y="f231"/>
                </a:cubicBezTo>
                <a:cubicBezTo>
                  <a:pt x="f238" y="f232"/>
                  <a:pt x="f234" y="f232"/>
                  <a:pt x="f236" y="f232"/>
                </a:cubicBezTo>
                <a:cubicBezTo>
                  <a:pt x="f226" y="f232"/>
                  <a:pt x="f226" y="f233"/>
                  <a:pt x="f226" y="f247"/>
                </a:cubicBezTo>
                <a:cubicBezTo>
                  <a:pt x="f226" y="f247"/>
                  <a:pt x="f226" y="f248"/>
                  <a:pt x="f226" y="f248"/>
                </a:cubicBezTo>
                <a:cubicBezTo>
                  <a:pt x="f222" y="f249"/>
                  <a:pt x="f222" y="f249"/>
                  <a:pt x="f222" y="f249"/>
                </a:cubicBezTo>
                <a:cubicBezTo>
                  <a:pt x="f222" y="f249"/>
                  <a:pt x="f226" y="f250"/>
                  <a:pt x="f222" y="f250"/>
                </a:cubicBezTo>
                <a:cubicBezTo>
                  <a:pt x="f222" y="f250"/>
                  <a:pt x="f199" y="f250"/>
                  <a:pt x="f199" y="f249"/>
                </a:cubicBezTo>
                <a:cubicBezTo>
                  <a:pt x="f198" y="f249"/>
                  <a:pt x="f198" y="f248"/>
                  <a:pt x="f198" y="f247"/>
                </a:cubicBezTo>
                <a:cubicBezTo>
                  <a:pt x="f198" y="f233"/>
                  <a:pt x="f199" y="f233"/>
                  <a:pt x="f199" y="f232"/>
                </a:cubicBezTo>
                <a:cubicBezTo>
                  <a:pt x="f222" y="f232"/>
                  <a:pt x="f222" y="f231"/>
                  <a:pt x="f222" y="f230"/>
                </a:cubicBezTo>
                <a:cubicBezTo>
                  <a:pt x="f226" y="f230"/>
                  <a:pt x="f226" y="f229"/>
                  <a:pt x="f226" y="f228"/>
                </a:cubicBezTo>
                <a:cubicBezTo>
                  <a:pt x="f226" y="f1948"/>
                  <a:pt x="f226" y="f1948"/>
                  <a:pt x="f236" y="f1948"/>
                </a:cubicBezTo>
                <a:cubicBezTo>
                  <a:pt x="f234" y="f1948"/>
                  <a:pt x="f234" y="f1948"/>
                  <a:pt x="f238" y="f1948"/>
                </a:cubicBezTo>
                <a:cubicBezTo>
                  <a:pt x="f238" y="f1948"/>
                  <a:pt x="f238" y="f228"/>
                  <a:pt x="f238" y="f228"/>
                </a:cubicBezTo>
                <a:cubicBezTo>
                  <a:pt x="f238" y="f229"/>
                  <a:pt x="f238" y="f230"/>
                  <a:pt x="f234" y="f230"/>
                </a:cubicBezTo>
                <a:close/>
                <a:moveTo>
                  <a:pt x="f1827" y="f991"/>
                </a:moveTo>
                <a:cubicBezTo>
                  <a:pt x="f1965" y="f991"/>
                  <a:pt x="f1965" y="f990"/>
                  <a:pt x="f1965" y="f990"/>
                </a:cubicBezTo>
                <a:cubicBezTo>
                  <a:pt x="f1965" y="f990"/>
                  <a:pt x="f1965" y="f991"/>
                  <a:pt x="f1965" y="f991"/>
                </a:cubicBezTo>
                <a:cubicBezTo>
                  <a:pt x="f1965" y="f992"/>
                  <a:pt x="f1965" y="f993"/>
                  <a:pt x="f1826" y="f993"/>
                </a:cubicBezTo>
                <a:cubicBezTo>
                  <a:pt x="f1826" y="f993"/>
                  <a:pt x="f1826" y="f992"/>
                  <a:pt x="f1826" y="f992"/>
                </a:cubicBezTo>
                <a:cubicBezTo>
                  <a:pt x="f1826" y="f991"/>
                  <a:pt x="f1827" y="f992"/>
                  <a:pt x="f1827" y="f991"/>
                </a:cubicBezTo>
                <a:close/>
                <a:moveTo>
                  <a:pt x="f42" y="f1071"/>
                </a:moveTo>
                <a:cubicBezTo>
                  <a:pt x="f39" y="f1071"/>
                  <a:pt x="f39" y="f1071"/>
                  <a:pt x="f39" y="f1071"/>
                </a:cubicBezTo>
                <a:cubicBezTo>
                  <a:pt x="f38" y="f1071"/>
                  <a:pt x="f38" y="f1071"/>
                  <a:pt x="f1919" y="f1071"/>
                </a:cubicBezTo>
                <a:cubicBezTo>
                  <a:pt x="f1919" y="f1072"/>
                  <a:pt x="f1919" y="f1072"/>
                  <a:pt x="f1920" y="f1072"/>
                </a:cubicBezTo>
                <a:cubicBezTo>
                  <a:pt x="f1920" y="f1072"/>
                  <a:pt x="f1920" y="f1072"/>
                  <a:pt x="f1921" y="f1072"/>
                </a:cubicBezTo>
                <a:cubicBezTo>
                  <a:pt x="f1922" y="f1072"/>
                  <a:pt x="f1923" y="f1073"/>
                  <a:pt x="f1924" y="f1073"/>
                </a:cubicBezTo>
                <a:cubicBezTo>
                  <a:pt x="f1927" y="f1073"/>
                  <a:pt x="f1927" y="f1074"/>
                  <a:pt x="f1924" y="f1075"/>
                </a:cubicBezTo>
                <a:cubicBezTo>
                  <a:pt x="f1923" y="f1075"/>
                  <a:pt x="f1922" y="f1075"/>
                  <a:pt x="f1921" y="f1075"/>
                </a:cubicBezTo>
                <a:cubicBezTo>
                  <a:pt x="f1921" y="f1075"/>
                  <a:pt x="f1921" y="f1075"/>
                  <a:pt x="f1920" y="f1075"/>
                </a:cubicBezTo>
                <a:cubicBezTo>
                  <a:pt x="f1920" y="f1075"/>
                  <a:pt x="f1919" y="f1074"/>
                  <a:pt x="f1919" y="f1074"/>
                </a:cubicBezTo>
                <a:cubicBezTo>
                  <a:pt x="f1919" y="f1074"/>
                  <a:pt x="f38" y="f1073"/>
                  <a:pt x="f38" y="f1073"/>
                </a:cubicBezTo>
                <a:cubicBezTo>
                  <a:pt x="f39" y="f1073"/>
                  <a:pt x="f39" y="f1073"/>
                  <a:pt x="f39" y="f1073"/>
                </a:cubicBezTo>
                <a:cubicBezTo>
                  <a:pt x="f42" y="f1072"/>
                  <a:pt x="f42" y="f1072"/>
                  <a:pt x="f42" y="f1072"/>
                </a:cubicBezTo>
                <a:cubicBezTo>
                  <a:pt x="f42" y="f1072"/>
                  <a:pt x="f40" y="f1072"/>
                  <a:pt x="f40" y="f1072"/>
                </a:cubicBezTo>
                <a:cubicBezTo>
                  <a:pt x="f40" y="f1071"/>
                  <a:pt x="f42" y="f1071"/>
                  <a:pt x="f42" y="f1071"/>
                </a:cubicBezTo>
                <a:close/>
                <a:moveTo>
                  <a:pt x="f42" y="f1067"/>
                </a:moveTo>
                <a:cubicBezTo>
                  <a:pt x="f42" y="f1067"/>
                  <a:pt x="f42" y="f1067"/>
                  <a:pt x="f39" y="f1067"/>
                </a:cubicBezTo>
                <a:cubicBezTo>
                  <a:pt x="f39" y="f1067"/>
                  <a:pt x="f38" y="f1067"/>
                  <a:pt x="f38" y="f1068"/>
                </a:cubicBezTo>
                <a:cubicBezTo>
                  <a:pt x="f39" y="f1068"/>
                  <a:pt x="f42" y="f1068"/>
                  <a:pt x="f42" y="f1068"/>
                </a:cubicBezTo>
                <a:cubicBezTo>
                  <a:pt x="f40" y="f1068"/>
                  <a:pt x="f41" y="f1068"/>
                  <a:pt x="f40" y="f1067"/>
                </a:cubicBezTo>
                <a:cubicBezTo>
                  <a:pt x="f40" y="f1067"/>
                  <a:pt x="f42" y="f1067"/>
                  <a:pt x="f42" y="f1067"/>
                </a:cubicBezTo>
                <a:close/>
                <a:moveTo>
                  <a:pt x="f869" y="f1041"/>
                </a:moveTo>
                <a:cubicBezTo>
                  <a:pt x="f869" y="f1041"/>
                  <a:pt x="f670" y="f1041"/>
                  <a:pt x="f670" y="f1041"/>
                </a:cubicBezTo>
                <a:cubicBezTo>
                  <a:pt x="f669" y="f1042"/>
                  <a:pt x="f869" y="f1043"/>
                  <a:pt x="f869" y="f1044"/>
                </a:cubicBezTo>
                <a:cubicBezTo>
                  <a:pt x="f671" y="f1044"/>
                  <a:pt x="f671" y="f1044"/>
                  <a:pt x="f671" y="f1045"/>
                </a:cubicBezTo>
                <a:cubicBezTo>
                  <a:pt x="f185" y="f1045"/>
                  <a:pt x="f185" y="f1045"/>
                  <a:pt x="f53" y="f1044"/>
                </a:cubicBezTo>
                <a:cubicBezTo>
                  <a:pt x="f53" y="f1044"/>
                  <a:pt x="f53" y="f1043"/>
                  <a:pt x="f53" y="f1043"/>
                </a:cubicBezTo>
                <a:cubicBezTo>
                  <a:pt x="f185" y="f1042"/>
                  <a:pt x="f671" y="f1042"/>
                  <a:pt x="f671" y="f1042"/>
                </a:cubicBezTo>
                <a:cubicBezTo>
                  <a:pt x="f869" y="f1041"/>
                  <a:pt x="f869" y="f1041"/>
                  <a:pt x="f869" y="f1041"/>
                </a:cubicBezTo>
                <a:close/>
                <a:moveTo>
                  <a:pt x="f57" y="f1039"/>
                </a:moveTo>
                <a:cubicBezTo>
                  <a:pt x="f57" y="f1038"/>
                  <a:pt x="f56" y="f1038"/>
                  <a:pt x="f55" y="f1038"/>
                </a:cubicBezTo>
                <a:cubicBezTo>
                  <a:pt x="f53" y="f1037"/>
                  <a:pt x="f53" y="f1037"/>
                  <a:pt x="f185" y="f1036"/>
                </a:cubicBezTo>
                <a:cubicBezTo>
                  <a:pt x="f671" y="f1036"/>
                  <a:pt x="f671" y="f1035"/>
                  <a:pt x="f869" y="f1034"/>
                </a:cubicBezTo>
                <a:cubicBezTo>
                  <a:pt x="f869" y="f1034"/>
                  <a:pt x="f670" y="f1034"/>
                  <a:pt x="f669" y="f1034"/>
                </a:cubicBezTo>
                <a:cubicBezTo>
                  <a:pt x="f669" y="f1035"/>
                  <a:pt x="f669" y="f1035"/>
                  <a:pt x="f669" y="f1036"/>
                </a:cubicBezTo>
                <a:cubicBezTo>
                  <a:pt x="f669" y="f1036"/>
                  <a:pt x="f669" y="f1036"/>
                  <a:pt x="f668" y="f1036"/>
                </a:cubicBezTo>
                <a:cubicBezTo>
                  <a:pt x="f668" y="f1037"/>
                  <a:pt x="f667" y="f1038"/>
                  <a:pt x="f668" y="f1039"/>
                </a:cubicBezTo>
                <a:cubicBezTo>
                  <a:pt x="f668" y="f1039"/>
                  <a:pt x="f669" y="f1039"/>
                  <a:pt x="f670" y="f1039"/>
                </a:cubicBezTo>
                <a:cubicBezTo>
                  <a:pt x="f869" y="f1039"/>
                  <a:pt x="f869" y="f1039"/>
                  <a:pt x="f671" y="f1039"/>
                </a:cubicBezTo>
                <a:cubicBezTo>
                  <a:pt x="f185" y="f1039"/>
                  <a:pt x="f53" y="f1039"/>
                  <a:pt x="f55" y="f1039"/>
                </a:cubicBezTo>
                <a:cubicBezTo>
                  <a:pt x="f55" y="f1039"/>
                  <a:pt x="f57" y="f1039"/>
                  <a:pt x="f57" y="f1039"/>
                </a:cubicBezTo>
                <a:close/>
                <a:moveTo>
                  <a:pt x="f665" y="f1054"/>
                </a:moveTo>
                <a:cubicBezTo>
                  <a:pt x="f665" y="f1054"/>
                  <a:pt x="f663" y="f1055"/>
                  <a:pt x="f663" y="f1055"/>
                </a:cubicBezTo>
                <a:cubicBezTo>
                  <a:pt x="f665" y="f1055"/>
                  <a:pt x="f665" y="f1055"/>
                  <a:pt x="f666" y="f1055"/>
                </a:cubicBezTo>
                <a:cubicBezTo>
                  <a:pt x="f666" y="f1055"/>
                  <a:pt x="f666" y="f1055"/>
                  <a:pt x="f667" y="f1055"/>
                </a:cubicBezTo>
                <a:cubicBezTo>
                  <a:pt x="f668" y="f1055"/>
                  <a:pt x="f668" y="f1056"/>
                  <a:pt x="f669" y="f1055"/>
                </a:cubicBezTo>
                <a:cubicBezTo>
                  <a:pt x="f669" y="f1055"/>
                  <a:pt x="f669" y="f1055"/>
                  <a:pt x="f670" y="f1055"/>
                </a:cubicBezTo>
                <a:cubicBezTo>
                  <a:pt x="f670" y="f1055"/>
                  <a:pt x="f670" y="f1054"/>
                  <a:pt x="f869" y="f1054"/>
                </a:cubicBezTo>
                <a:cubicBezTo>
                  <a:pt x="f869" y="f1054"/>
                  <a:pt x="f869" y="f1054"/>
                  <a:pt x="f869" y="f1054"/>
                </a:cubicBezTo>
                <a:cubicBezTo>
                  <a:pt x="f869" y="f1053"/>
                  <a:pt x="f670" y="f1053"/>
                  <a:pt x="f669" y="f1053"/>
                </a:cubicBezTo>
                <a:cubicBezTo>
                  <a:pt x="f669" y="f1053"/>
                  <a:pt x="f669" y="f1052"/>
                  <a:pt x="f668" y="f1052"/>
                </a:cubicBezTo>
                <a:cubicBezTo>
                  <a:pt x="f667" y="f1052"/>
                  <a:pt x="f667" y="f1052"/>
                  <a:pt x="f667" y="f1053"/>
                </a:cubicBezTo>
                <a:cubicBezTo>
                  <a:pt x="f666" y="f1053"/>
                  <a:pt x="f666" y="f1054"/>
                  <a:pt x="f665" y="f1054"/>
                </a:cubicBezTo>
                <a:close/>
                <a:moveTo>
                  <a:pt x="f216" y="f1224"/>
                </a:moveTo>
                <a:cubicBezTo>
                  <a:pt x="f216" y="f1223"/>
                  <a:pt x="f216" y="f1222"/>
                  <a:pt x="f217" y="f1222"/>
                </a:cubicBezTo>
                <a:cubicBezTo>
                  <a:pt x="f217" y="f1221"/>
                  <a:pt x="f218" y="f1221"/>
                  <a:pt x="f219" y="f1221"/>
                </a:cubicBezTo>
                <a:cubicBezTo>
                  <a:pt x="f219" y="f1220"/>
                  <a:pt x="f219" y="f1219"/>
                  <a:pt x="f207" y="f1219"/>
                </a:cubicBezTo>
                <a:cubicBezTo>
                  <a:pt x="f207" y="f1218"/>
                  <a:pt x="f207" y="f1219"/>
                  <a:pt x="f208" y="f1220"/>
                </a:cubicBezTo>
                <a:cubicBezTo>
                  <a:pt x="f206" y="f1220"/>
                  <a:pt x="f205" y="f1220"/>
                  <a:pt x="f204" y="f1220"/>
                </a:cubicBezTo>
                <a:cubicBezTo>
                  <a:pt x="f204" y="f1219"/>
                  <a:pt x="f203" y="f1219"/>
                  <a:pt x="f203" y="f1218"/>
                </a:cubicBezTo>
                <a:cubicBezTo>
                  <a:pt x="f203" y="f1218"/>
                  <a:pt x="f29" y="f1217"/>
                  <a:pt x="f29" y="f1217"/>
                </a:cubicBezTo>
                <a:cubicBezTo>
                  <a:pt x="f29" y="f1217"/>
                  <a:pt x="f29" y="f1217"/>
                  <a:pt x="f29" y="f1280"/>
                </a:cubicBezTo>
                <a:cubicBezTo>
                  <a:pt x="f29" y="f1280"/>
                  <a:pt x="f29" y="f1218"/>
                  <a:pt x="f203" y="f1219"/>
                </a:cubicBezTo>
                <a:cubicBezTo>
                  <a:pt x="f203" y="f1219"/>
                  <a:pt x="f203" y="f1219"/>
                  <a:pt x="f203" y="f1219"/>
                </a:cubicBezTo>
                <a:cubicBezTo>
                  <a:pt x="f204" y="f1220"/>
                  <a:pt x="f204" y="f1220"/>
                  <a:pt x="f204" y="f1220"/>
                </a:cubicBezTo>
                <a:cubicBezTo>
                  <a:pt x="f204" y="f1221"/>
                  <a:pt x="f206" y="f1222"/>
                  <a:pt x="f204" y="f1222"/>
                </a:cubicBezTo>
                <a:cubicBezTo>
                  <a:pt x="f204" y="f1222"/>
                  <a:pt x="f203" y="f1221"/>
                  <a:pt x="f29" y="f1222"/>
                </a:cubicBezTo>
                <a:cubicBezTo>
                  <a:pt x="f29" y="f1222"/>
                  <a:pt x="f29" y="f1223"/>
                  <a:pt x="f29" y="f1223"/>
                </a:cubicBezTo>
                <a:cubicBezTo>
                  <a:pt x="f203" y="f1223"/>
                  <a:pt x="f203" y="f1223"/>
                  <a:pt x="f203" y="f1224"/>
                </a:cubicBezTo>
                <a:cubicBezTo>
                  <a:pt x="f203" y="f1225"/>
                  <a:pt x="f29" y="f1225"/>
                  <a:pt x="f29" y="f1225"/>
                </a:cubicBezTo>
                <a:cubicBezTo>
                  <a:pt x="f21" y="f1225"/>
                  <a:pt x="f21" y="f1224"/>
                  <a:pt x="f21" y="f1224"/>
                </a:cubicBezTo>
                <a:cubicBezTo>
                  <a:pt x="f21" y="f1224"/>
                  <a:pt x="f20" y="f1224"/>
                  <a:pt x="f20" y="f1223"/>
                </a:cubicBezTo>
                <a:cubicBezTo>
                  <a:pt x="f15" y="f1223"/>
                  <a:pt x="f15" y="f1222"/>
                  <a:pt x="f15" y="f1221"/>
                </a:cubicBezTo>
                <a:cubicBezTo>
                  <a:pt x="f9" y="f1220"/>
                  <a:pt x="f9" y="f1220"/>
                  <a:pt x="f13" y="f1219"/>
                </a:cubicBezTo>
                <a:cubicBezTo>
                  <a:pt x="f13" y="f1219"/>
                  <a:pt x="f13" y="f1218"/>
                  <a:pt x="f13" y="f1218"/>
                </a:cubicBezTo>
                <a:cubicBezTo>
                  <a:pt x="f14" y="f1218"/>
                  <a:pt x="f14" y="f1280"/>
                  <a:pt x="f14" y="f1280"/>
                </a:cubicBezTo>
                <a:cubicBezTo>
                  <a:pt x="f14" y="f1280"/>
                  <a:pt x="f14" y="f1218"/>
                  <a:pt x="f14" y="f1218"/>
                </a:cubicBezTo>
                <a:cubicBezTo>
                  <a:pt x="f14" y="f1219"/>
                  <a:pt x="f14" y="f1219"/>
                  <a:pt x="f14" y="f1220"/>
                </a:cubicBezTo>
                <a:cubicBezTo>
                  <a:pt x="f13" y="f1220"/>
                  <a:pt x="f13" y="f1221"/>
                  <a:pt x="f14" y="f1221"/>
                </a:cubicBezTo>
                <a:cubicBezTo>
                  <a:pt x="f14" y="f1222"/>
                  <a:pt x="f14" y="f1222"/>
                  <a:pt x="f14" y="f1222"/>
                </a:cubicBezTo>
                <a:cubicBezTo>
                  <a:pt x="f13" y="f1222"/>
                  <a:pt x="f13" y="f1222"/>
                  <a:pt x="f9" y="f1222"/>
                </a:cubicBezTo>
                <a:cubicBezTo>
                  <a:pt x="f9" y="f1223"/>
                  <a:pt x="f9" y="f1223"/>
                  <a:pt x="f9" y="f1224"/>
                </a:cubicBezTo>
                <a:cubicBezTo>
                  <a:pt x="f9" y="f1224"/>
                  <a:pt x="f15" y="f1224"/>
                  <a:pt x="f15" y="f1225"/>
                </a:cubicBezTo>
                <a:cubicBezTo>
                  <a:pt x="f15" y="f1225"/>
                  <a:pt x="f20" y="f1225"/>
                  <a:pt x="f20" y="f1225"/>
                </a:cubicBezTo>
                <a:cubicBezTo>
                  <a:pt x="f20" y="f1226"/>
                  <a:pt x="f20" y="f1226"/>
                  <a:pt x="f20" y="f1226"/>
                </a:cubicBezTo>
                <a:cubicBezTo>
                  <a:pt x="f21" y="f1227"/>
                  <a:pt x="f21" y="f1227"/>
                  <a:pt x="f21" y="f1227"/>
                </a:cubicBezTo>
                <a:cubicBezTo>
                  <a:pt x="f29" y="f1227"/>
                  <a:pt x="f29" y="f1227"/>
                  <a:pt x="f29" y="f1228"/>
                </a:cubicBezTo>
                <a:cubicBezTo>
                  <a:pt x="f203" y="f1228"/>
                  <a:pt x="f203" y="f1228"/>
                  <a:pt x="f29" y="f1229"/>
                </a:cubicBezTo>
                <a:cubicBezTo>
                  <a:pt x="f29" y="f1229"/>
                  <a:pt x="f21" y="f1229"/>
                  <a:pt x="f20" y="f1229"/>
                </a:cubicBezTo>
                <a:cubicBezTo>
                  <a:pt x="f20" y="f1229"/>
                  <a:pt x="f15" y="f1229"/>
                  <a:pt x="f15" y="f1228"/>
                </a:cubicBezTo>
                <a:cubicBezTo>
                  <a:pt x="f9" y="f1228"/>
                  <a:pt x="f9" y="f1227"/>
                  <a:pt x="f13" y="f1228"/>
                </a:cubicBezTo>
                <a:cubicBezTo>
                  <a:pt x="f14" y="f1228"/>
                  <a:pt x="f14" y="f1228"/>
                  <a:pt x="f24" y="f1228"/>
                </a:cubicBezTo>
                <a:cubicBezTo>
                  <a:pt x="f22" y="f1228"/>
                  <a:pt x="f22" y="f1228"/>
                  <a:pt x="f28" y="f1227"/>
                </a:cubicBezTo>
                <a:cubicBezTo>
                  <a:pt x="f28" y="f1227"/>
                  <a:pt x="f28" y="f1226"/>
                  <a:pt x="f33" y="f1226"/>
                </a:cubicBezTo>
                <a:cubicBezTo>
                  <a:pt x="f33" y="f1226"/>
                  <a:pt x="f37" y="f1226"/>
                  <a:pt x="f37" y="f1226"/>
                </a:cubicBezTo>
                <a:cubicBezTo>
                  <a:pt x="f44" y="f1226"/>
                  <a:pt x="f44" y="f1225"/>
                  <a:pt x="f44" y="f1224"/>
                </a:cubicBezTo>
                <a:cubicBezTo>
                  <a:pt x="f43" y="f1223"/>
                  <a:pt x="f43" y="f1223"/>
                  <a:pt x="f44" y="f1222"/>
                </a:cubicBezTo>
                <a:cubicBezTo>
                  <a:pt x="f44" y="f1222"/>
                  <a:pt x="f37" y="f1222"/>
                  <a:pt x="f37" y="f1221"/>
                </a:cubicBezTo>
                <a:cubicBezTo>
                  <a:pt x="f44" y="f1221"/>
                  <a:pt x="f44" y="f1221"/>
                  <a:pt x="f44" y="f1220"/>
                </a:cubicBezTo>
                <a:cubicBezTo>
                  <a:pt x="f44" y="f1220"/>
                  <a:pt x="f44" y="f1219"/>
                  <a:pt x="f44" y="f1220"/>
                </a:cubicBezTo>
                <a:cubicBezTo>
                  <a:pt x="f44" y="f1220"/>
                  <a:pt x="f44" y="f1221"/>
                  <a:pt x="f44" y="f1221"/>
                </a:cubicBezTo>
                <a:cubicBezTo>
                  <a:pt x="f44" y="f1222"/>
                  <a:pt x="f43" y="f1222"/>
                  <a:pt x="f188" y="f1222"/>
                </a:cubicBezTo>
                <a:cubicBezTo>
                  <a:pt x="f188" y="f1223"/>
                  <a:pt x="f188" y="f1223"/>
                  <a:pt x="f188" y="f1223"/>
                </a:cubicBezTo>
                <a:cubicBezTo>
                  <a:pt x="f188" y="f1224"/>
                  <a:pt x="f188" y="f1224"/>
                  <a:pt x="f188" y="f1224"/>
                </a:cubicBezTo>
                <a:cubicBezTo>
                  <a:pt x="f43" y="f1224"/>
                  <a:pt x="f43" y="f1224"/>
                  <a:pt x="f43" y="f1225"/>
                </a:cubicBezTo>
                <a:cubicBezTo>
                  <a:pt x="f43" y="f1225"/>
                  <a:pt x="f44" y="f1225"/>
                  <a:pt x="f44" y="f1225"/>
                </a:cubicBezTo>
                <a:cubicBezTo>
                  <a:pt x="f44" y="f1226"/>
                  <a:pt x="f37" y="f1227"/>
                  <a:pt x="f44" y="f1227"/>
                </a:cubicBezTo>
                <a:cubicBezTo>
                  <a:pt x="f44" y="f1227"/>
                  <a:pt x="f43" y="f1227"/>
                  <a:pt x="f43" y="f1227"/>
                </a:cubicBezTo>
                <a:cubicBezTo>
                  <a:pt x="f43" y="f1227"/>
                  <a:pt x="f188" y="f1227"/>
                  <a:pt x="f188" y="f1227"/>
                </a:cubicBezTo>
                <a:cubicBezTo>
                  <a:pt x="f189" y="f1226"/>
                  <a:pt x="f189" y="f1227"/>
                  <a:pt x="f188" y="f1228"/>
                </a:cubicBezTo>
                <a:cubicBezTo>
                  <a:pt x="f43" y="f1228"/>
                  <a:pt x="f44" y="f1228"/>
                  <a:pt x="f44" y="f1228"/>
                </a:cubicBezTo>
                <a:cubicBezTo>
                  <a:pt x="f37" y="f1229"/>
                  <a:pt x="f37" y="f1230"/>
                  <a:pt x="f33" y="f1230"/>
                </a:cubicBezTo>
                <a:cubicBezTo>
                  <a:pt x="f28" y="f1230"/>
                  <a:pt x="f28" y="f1230"/>
                  <a:pt x="f28" y="f1230"/>
                </a:cubicBezTo>
                <a:cubicBezTo>
                  <a:pt x="f28" y="f1229"/>
                  <a:pt x="f22" y="f1230"/>
                  <a:pt x="f22" y="f1230"/>
                </a:cubicBezTo>
                <a:cubicBezTo>
                  <a:pt x="f24" y="f1230"/>
                  <a:pt x="f14" y="f1230"/>
                  <a:pt x="f14" y="f1231"/>
                </a:cubicBezTo>
                <a:cubicBezTo>
                  <a:pt x="f14" y="f1231"/>
                  <a:pt x="f14" y="f1233"/>
                  <a:pt x="f14" y="f1233"/>
                </a:cubicBezTo>
                <a:cubicBezTo>
                  <a:pt x="f14" y="f1234"/>
                  <a:pt x="f14" y="f1235"/>
                  <a:pt x="f24" y="f1235"/>
                </a:cubicBezTo>
                <a:cubicBezTo>
                  <a:pt x="f22" y="f1236"/>
                  <a:pt x="f28" y="f1235"/>
                  <a:pt x="f28" y="f1235"/>
                </a:cubicBezTo>
                <a:cubicBezTo>
                  <a:pt x="f33" y="f1235"/>
                  <a:pt x="f37" y="f1235"/>
                  <a:pt x="f44" y="f1236"/>
                </a:cubicBezTo>
                <a:cubicBezTo>
                  <a:pt x="f44" y="f1236"/>
                  <a:pt x="f43" y="f1236"/>
                  <a:pt x="f43" y="f1236"/>
                </a:cubicBezTo>
                <a:cubicBezTo>
                  <a:pt x="f43" y="f1236"/>
                  <a:pt x="f188" y="f1236"/>
                  <a:pt x="f188" y="f1237"/>
                </a:cubicBezTo>
                <a:cubicBezTo>
                  <a:pt x="f188" y="f1237"/>
                  <a:pt x="f189" y="f1237"/>
                  <a:pt x="f189" y="f1237"/>
                </a:cubicBezTo>
                <a:cubicBezTo>
                  <a:pt x="f198" y="f1237"/>
                  <a:pt x="f198" y="f1237"/>
                  <a:pt x="f199" y="f1236"/>
                </a:cubicBezTo>
                <a:cubicBezTo>
                  <a:pt x="f199" y="f1236"/>
                  <a:pt x="f199" y="f1235"/>
                  <a:pt x="f222" y="f1234"/>
                </a:cubicBezTo>
                <a:cubicBezTo>
                  <a:pt x="f226" y="f1234"/>
                  <a:pt x="f226" y="f1234"/>
                  <a:pt x="f236" y="f1234"/>
                </a:cubicBezTo>
                <a:cubicBezTo>
                  <a:pt x="f234" y="f1234"/>
                  <a:pt x="f238" y="f1233"/>
                  <a:pt x="f238" y="f1233"/>
                </a:cubicBezTo>
                <a:cubicBezTo>
                  <a:pt x="f238" y="f1234"/>
                  <a:pt x="f234" y="f1234"/>
                  <a:pt x="f236" y="f1234"/>
                </a:cubicBezTo>
                <a:cubicBezTo>
                  <a:pt x="f236" y="f1234"/>
                  <a:pt x="f226" y="f1234"/>
                  <a:pt x="f226" y="f1234"/>
                </a:cubicBezTo>
                <a:cubicBezTo>
                  <a:pt x="f226" y="f1235"/>
                  <a:pt x="f226" y="f1235"/>
                  <a:pt x="f222" y="f1235"/>
                </a:cubicBezTo>
                <a:cubicBezTo>
                  <a:pt x="f222" y="f1236"/>
                  <a:pt x="f234" y="f1236"/>
                  <a:pt x="f234" y="f1236"/>
                </a:cubicBezTo>
                <a:cubicBezTo>
                  <a:pt x="f238" y="f1237"/>
                  <a:pt x="f238" y="f1237"/>
                  <a:pt x="f241" y="f1237"/>
                </a:cubicBezTo>
                <a:cubicBezTo>
                  <a:pt x="f241" y="f1236"/>
                  <a:pt x="f673" y="f1236"/>
                  <a:pt x="f673" y="f1236"/>
                </a:cubicBezTo>
                <a:cubicBezTo>
                  <a:pt x="f673" y="f1236"/>
                  <a:pt x="f673" y="f1236"/>
                  <a:pt x="f673" y="f1236"/>
                </a:cubicBezTo>
                <a:cubicBezTo>
                  <a:pt x="f241" y="f1237"/>
                  <a:pt x="f238" y="f1237"/>
                  <a:pt x="f238" y="f1237"/>
                </a:cubicBezTo>
                <a:cubicBezTo>
                  <a:pt x="f234" y="f1237"/>
                  <a:pt x="f236" y="f1237"/>
                  <a:pt x="f226" y="f1236"/>
                </a:cubicBezTo>
                <a:cubicBezTo>
                  <a:pt x="f226" y="f1236"/>
                  <a:pt x="f222" y="f1236"/>
                  <a:pt x="f199" y="f1237"/>
                </a:cubicBezTo>
                <a:cubicBezTo>
                  <a:pt x="f199" y="f1237"/>
                  <a:pt x="f198" y="f1238"/>
                  <a:pt x="f198" y="f1238"/>
                </a:cubicBezTo>
                <a:cubicBezTo>
                  <a:pt x="f189" y="f1239"/>
                  <a:pt x="f189" y="f1240"/>
                  <a:pt x="f189" y="f1240"/>
                </a:cubicBezTo>
                <a:cubicBezTo>
                  <a:pt x="f189" y="f1241"/>
                  <a:pt x="f198" y="f1241"/>
                  <a:pt x="f199" y="f1242"/>
                </a:cubicBezTo>
                <a:cubicBezTo>
                  <a:pt x="f199" y="f1243"/>
                  <a:pt x="f199" y="f1243"/>
                  <a:pt x="f222" y="f1244"/>
                </a:cubicBezTo>
                <a:cubicBezTo>
                  <a:pt x="f222" y="f1245"/>
                  <a:pt x="f226" y="f1245"/>
                  <a:pt x="f236" y="f1245"/>
                </a:cubicBezTo>
                <a:cubicBezTo>
                  <a:pt x="f234" y="f1245"/>
                  <a:pt x="f238" y="f1245"/>
                  <a:pt x="f238" y="f1245"/>
                </a:cubicBezTo>
                <a:cubicBezTo>
                  <a:pt x="f241" y="f1246"/>
                  <a:pt x="f674" y="f1246"/>
                  <a:pt x="f675" y="f1246"/>
                </a:cubicBezTo>
                <a:cubicBezTo>
                  <a:pt x="f675" y="f1246"/>
                  <a:pt x="f676" y="f1246"/>
                  <a:pt x="f676" y="f1246"/>
                </a:cubicBezTo>
                <a:cubicBezTo>
                  <a:pt x="f676" y="f1245"/>
                  <a:pt x="f677" y="f1245"/>
                  <a:pt x="f677" y="f1245"/>
                </a:cubicBezTo>
                <a:cubicBezTo>
                  <a:pt x="f678" y="f1245"/>
                  <a:pt x="f677" y="f1245"/>
                  <a:pt x="f677" y="f1246"/>
                </a:cubicBezTo>
                <a:cubicBezTo>
                  <a:pt x="f678" y="f1246"/>
                  <a:pt x="f678" y="f1246"/>
                  <a:pt x="f678" y="f1247"/>
                </a:cubicBezTo>
                <a:cubicBezTo>
                  <a:pt x="f680" y="f1247"/>
                  <a:pt x="f682" y="f1247"/>
                  <a:pt x="f683" y="f1248"/>
                </a:cubicBezTo>
                <a:cubicBezTo>
                  <a:pt x="f684" y="f1248"/>
                  <a:pt x="f684" y="f1249"/>
                  <a:pt x="f685" y="f1249"/>
                </a:cubicBezTo>
                <a:cubicBezTo>
                  <a:pt x="f685" y="f1250"/>
                  <a:pt x="f686" y="f1250"/>
                  <a:pt x="f687" y="f1250"/>
                </a:cubicBezTo>
                <a:cubicBezTo>
                  <a:pt x="f689" y="f1250"/>
                  <a:pt x="f691" y="f1250"/>
                  <a:pt x="f692" y="f1250"/>
                </a:cubicBezTo>
                <a:cubicBezTo>
                  <a:pt x="f880" y="f1250"/>
                  <a:pt x="f693" y="f1249"/>
                  <a:pt x="f694" y="f1249"/>
                </a:cubicBezTo>
                <a:cubicBezTo>
                  <a:pt x="f694" y="f1249"/>
                  <a:pt x="f695" y="f1249"/>
                  <a:pt x="f696" y="f1248"/>
                </a:cubicBezTo>
                <a:cubicBezTo>
                  <a:pt x="f879" y="f1248"/>
                  <a:pt x="f697" y="f1248"/>
                  <a:pt x="f697" y="f1248"/>
                </a:cubicBezTo>
                <a:cubicBezTo>
                  <a:pt x="f698" y="f1248"/>
                  <a:pt x="f699" y="f1248"/>
                  <a:pt x="f700" y="f1247"/>
                </a:cubicBezTo>
                <a:cubicBezTo>
                  <a:pt x="f701" y="f1247"/>
                  <a:pt x="f878" y="f1246"/>
                  <a:pt x="f702" y="f1245"/>
                </a:cubicBezTo>
                <a:cubicBezTo>
                  <a:pt x="f702" y="f1245"/>
                  <a:pt x="f702" y="f1244"/>
                  <a:pt x="f702" y="f1244"/>
                </a:cubicBezTo>
                <a:cubicBezTo>
                  <a:pt x="f702" y="f1243"/>
                  <a:pt x="f878" y="f1243"/>
                  <a:pt x="f878" y="f1242"/>
                </a:cubicBezTo>
                <a:cubicBezTo>
                  <a:pt x="f701" y="f1242"/>
                  <a:pt x="f701" y="f1242"/>
                  <a:pt x="f701" y="f1241"/>
                </a:cubicBezTo>
                <a:cubicBezTo>
                  <a:pt x="f701" y="f1241"/>
                  <a:pt x="f700" y="f1241"/>
                  <a:pt x="f700" y="f1241"/>
                </a:cubicBezTo>
                <a:cubicBezTo>
                  <a:pt x="f699" y="f1241"/>
                  <a:pt x="f698" y="f1241"/>
                  <a:pt x="f698" y="f1240"/>
                </a:cubicBezTo>
                <a:cubicBezTo>
                  <a:pt x="f697" y="f1240"/>
                  <a:pt x="f879" y="f1240"/>
                  <a:pt x="f696" y="f1239"/>
                </a:cubicBezTo>
                <a:cubicBezTo>
                  <a:pt x="f879" y="f1239"/>
                  <a:pt x="f697" y="f1240"/>
                  <a:pt x="f698" y="f1240"/>
                </a:cubicBezTo>
                <a:cubicBezTo>
                  <a:pt x="f698" y="f1240"/>
                  <a:pt x="f699" y="f1240"/>
                  <a:pt x="f700" y="f1240"/>
                </a:cubicBezTo>
                <a:cubicBezTo>
                  <a:pt x="f700" y="f1240"/>
                  <a:pt x="f878" y="f1241"/>
                  <a:pt x="f878" y="f1240"/>
                </a:cubicBezTo>
                <a:cubicBezTo>
                  <a:pt x="f878" y="f1240"/>
                  <a:pt x="f878" y="f1239"/>
                  <a:pt x="f878" y="f1239"/>
                </a:cubicBezTo>
                <a:cubicBezTo>
                  <a:pt x="f702" y="f1239"/>
                  <a:pt x="f878" y="f1240"/>
                  <a:pt x="f878" y="f1240"/>
                </a:cubicBezTo>
                <a:cubicBezTo>
                  <a:pt x="f702" y="f1241"/>
                  <a:pt x="f702" y="f1241"/>
                  <a:pt x="f877" y="f1241"/>
                </a:cubicBezTo>
                <a:cubicBezTo>
                  <a:pt x="f876" y="f1241"/>
                  <a:pt x="f876" y="f1241"/>
                  <a:pt x="f876" y="f1241"/>
                </a:cubicBezTo>
                <a:cubicBezTo>
                  <a:pt x="f703" y="f1241"/>
                  <a:pt x="f703" y="f1240"/>
                  <a:pt x="f703" y="f1239"/>
                </a:cubicBezTo>
                <a:cubicBezTo>
                  <a:pt x="f703" y="f1239"/>
                  <a:pt x="f703" y="f1239"/>
                  <a:pt x="f703" y="f1238"/>
                </a:cubicBezTo>
                <a:cubicBezTo>
                  <a:pt x="f703" y="f1237"/>
                  <a:pt x="f876" y="f1237"/>
                  <a:pt x="f877" y="f1237"/>
                </a:cubicBezTo>
                <a:cubicBezTo>
                  <a:pt x="f702" y="f1237"/>
                  <a:pt x="f878" y="f1236"/>
                  <a:pt x="f701" y="f1235"/>
                </a:cubicBezTo>
                <a:cubicBezTo>
                  <a:pt x="f701" y="f1234"/>
                  <a:pt x="f701" y="f1234"/>
                  <a:pt x="f700" y="f1233"/>
                </a:cubicBezTo>
                <a:cubicBezTo>
                  <a:pt x="f699" y="f1233"/>
                  <a:pt x="f699" y="f1232"/>
                  <a:pt x="f698" y="f1232"/>
                </a:cubicBezTo>
                <a:cubicBezTo>
                  <a:pt x="f698" y="f1232"/>
                  <a:pt x="f699" y="f1232"/>
                  <a:pt x="f700" y="f1233"/>
                </a:cubicBezTo>
                <a:cubicBezTo>
                  <a:pt x="f700" y="f1232"/>
                  <a:pt x="f699" y="f1231"/>
                  <a:pt x="f699" y="f1230"/>
                </a:cubicBezTo>
                <a:cubicBezTo>
                  <a:pt x="f699" y="f1230"/>
                  <a:pt x="f699" y="f1230"/>
                  <a:pt x="f699" y="f1230"/>
                </a:cubicBezTo>
                <a:cubicBezTo>
                  <a:pt x="f700" y="f1230"/>
                  <a:pt x="f701" y="f1232"/>
                  <a:pt x="f701" y="f1232"/>
                </a:cubicBezTo>
                <a:cubicBezTo>
                  <a:pt x="f701" y="f1233"/>
                  <a:pt x="f701" y="f1234"/>
                  <a:pt x="f701" y="f1234"/>
                </a:cubicBezTo>
                <a:cubicBezTo>
                  <a:pt x="f878" y="f1235"/>
                  <a:pt x="f878" y="f1236"/>
                  <a:pt x="f702" y="f1236"/>
                </a:cubicBezTo>
                <a:cubicBezTo>
                  <a:pt x="f877" y="f1236"/>
                  <a:pt x="f877" y="f1236"/>
                  <a:pt x="f876" y="f1237"/>
                </a:cubicBezTo>
                <a:cubicBezTo>
                  <a:pt x="f876" y="f1237"/>
                  <a:pt x="f876" y="f1237"/>
                  <a:pt x="f703" y="f1237"/>
                </a:cubicBezTo>
                <a:cubicBezTo>
                  <a:pt x="f875" y="f1237"/>
                  <a:pt x="f875" y="f1236"/>
                  <a:pt x="f875" y="f1236"/>
                </a:cubicBezTo>
                <a:cubicBezTo>
                  <a:pt x="f875" y="f1236"/>
                  <a:pt x="f875" y="f1235"/>
                  <a:pt x="f875" y="f1235"/>
                </a:cubicBezTo>
                <a:cubicBezTo>
                  <a:pt x="f875" y="f1234"/>
                  <a:pt x="f875" y="f1234"/>
                  <a:pt x="f875" y="f1234"/>
                </a:cubicBezTo>
                <a:cubicBezTo>
                  <a:pt x="f703" y="f1234"/>
                  <a:pt x="f703" y="f1233"/>
                  <a:pt x="f703" y="f1233"/>
                </a:cubicBezTo>
                <a:cubicBezTo>
                  <a:pt x="f703" y="f1233"/>
                  <a:pt x="f876" y="f1233"/>
                  <a:pt x="f876" y="f1233"/>
                </a:cubicBezTo>
                <a:cubicBezTo>
                  <a:pt x="f876" y="f1232"/>
                  <a:pt x="f877" y="f1232"/>
                  <a:pt x="f877" y="f1232"/>
                </a:cubicBezTo>
                <a:cubicBezTo>
                  <a:pt x="f877" y="f1232"/>
                  <a:pt x="f702" y="f1232"/>
                  <a:pt x="f702" y="f1231"/>
                </a:cubicBezTo>
                <a:cubicBezTo>
                  <a:pt x="f702" y="f1231"/>
                  <a:pt x="f702" y="f1231"/>
                  <a:pt x="f877" y="f1231"/>
                </a:cubicBezTo>
                <a:cubicBezTo>
                  <a:pt x="f877" y="f1231"/>
                  <a:pt x="f877" y="f1231"/>
                  <a:pt x="f876" y="f1231"/>
                </a:cubicBezTo>
                <a:cubicBezTo>
                  <a:pt x="f876" y="f1232"/>
                  <a:pt x="f876" y="f1232"/>
                  <a:pt x="f876" y="f1232"/>
                </a:cubicBezTo>
                <a:cubicBezTo>
                  <a:pt x="f703" y="f1232"/>
                  <a:pt x="f703" y="f1232"/>
                  <a:pt x="f703" y="f1232"/>
                </a:cubicBezTo>
                <a:cubicBezTo>
                  <a:pt x="f875" y="f1232"/>
                  <a:pt x="f704" y="f1233"/>
                  <a:pt x="f705" y="f1233"/>
                </a:cubicBezTo>
                <a:cubicBezTo>
                  <a:pt x="f705" y="f1232"/>
                  <a:pt x="f706" y="f1232"/>
                  <a:pt x="f706" y="f1232"/>
                </a:cubicBezTo>
                <a:cubicBezTo>
                  <a:pt x="f706" y="f1233"/>
                  <a:pt x="f706" y="f1233"/>
                  <a:pt x="f706" y="f1233"/>
                </a:cubicBezTo>
                <a:cubicBezTo>
                  <a:pt x="f705" y="f1234"/>
                  <a:pt x="f704" y="f1234"/>
                  <a:pt x="f704" y="f1235"/>
                </a:cubicBezTo>
                <a:cubicBezTo>
                  <a:pt x="f704" y="f1236"/>
                  <a:pt x="f704" y="f1236"/>
                  <a:pt x="f704" y="f1236"/>
                </a:cubicBezTo>
                <a:cubicBezTo>
                  <a:pt x="f704" y="f1237"/>
                  <a:pt x="f875" y="f1237"/>
                  <a:pt x="f875" y="f1237"/>
                </a:cubicBezTo>
                <a:cubicBezTo>
                  <a:pt x="f875" y="f1238"/>
                  <a:pt x="f875" y="f1239"/>
                  <a:pt x="f704" y="f1240"/>
                </a:cubicBezTo>
                <a:cubicBezTo>
                  <a:pt x="f704" y="f1240"/>
                  <a:pt x="f705" y="f1240"/>
                  <a:pt x="f706" y="f1241"/>
                </a:cubicBezTo>
                <a:cubicBezTo>
                  <a:pt x="f707" y="f1242"/>
                  <a:pt x="f708" y="f1242"/>
                  <a:pt x="f709" y="f1241"/>
                </a:cubicBezTo>
                <a:cubicBezTo>
                  <a:pt x="f709" y="f1241"/>
                  <a:pt x="f709" y="f1241"/>
                  <a:pt x="f709" y="f1241"/>
                </a:cubicBezTo>
                <a:cubicBezTo>
                  <a:pt x="f709" y="f1240"/>
                  <a:pt x="f710" y="f1240"/>
                  <a:pt x="f710" y="f1240"/>
                </a:cubicBezTo>
                <a:cubicBezTo>
                  <a:pt x="f710" y="f1240"/>
                  <a:pt x="f711" y="f1240"/>
                  <a:pt x="f711" y="f1239"/>
                </a:cubicBezTo>
                <a:cubicBezTo>
                  <a:pt x="f711" y="f1239"/>
                  <a:pt x="f712" y="f1238"/>
                  <a:pt x="f713" y="f1239"/>
                </a:cubicBezTo>
                <a:cubicBezTo>
                  <a:pt x="f713" y="f1240"/>
                  <a:pt x="f712" y="f1240"/>
                  <a:pt x="f711" y="f1240"/>
                </a:cubicBezTo>
                <a:cubicBezTo>
                  <a:pt x="f711" y="f1240"/>
                  <a:pt x="f711" y="f1241"/>
                  <a:pt x="f711" y="f1241"/>
                </a:cubicBezTo>
                <a:cubicBezTo>
                  <a:pt x="f711" y="f1241"/>
                  <a:pt x="f712" y="f1241"/>
                  <a:pt x="f712" y="f1241"/>
                </a:cubicBezTo>
                <a:cubicBezTo>
                  <a:pt x="f712" y="f1241"/>
                  <a:pt x="f712" y="f1242"/>
                  <a:pt x="f712" y="f1242"/>
                </a:cubicBezTo>
                <a:cubicBezTo>
                  <a:pt x="f712" y="f1242"/>
                  <a:pt x="f713" y="f1242"/>
                  <a:pt x="f713" y="f1242"/>
                </a:cubicBezTo>
                <a:cubicBezTo>
                  <a:pt x="f713" y="f1242"/>
                  <a:pt x="f713" y="f1243"/>
                  <a:pt x="f713" y="f1243"/>
                </a:cubicBezTo>
                <a:cubicBezTo>
                  <a:pt x="f712" y="f1243"/>
                  <a:pt x="f712" y="f1243"/>
                  <a:pt x="f712" y="f1244"/>
                </a:cubicBezTo>
                <a:cubicBezTo>
                  <a:pt x="f712" y="f1244"/>
                  <a:pt x="f712" y="f1244"/>
                  <a:pt x="f713" y="f1244"/>
                </a:cubicBezTo>
                <a:cubicBezTo>
                  <a:pt x="f713" y="f1244"/>
                  <a:pt x="f714" y="f1245"/>
                  <a:pt x="f714" y="f1244"/>
                </a:cubicBezTo>
                <a:cubicBezTo>
                  <a:pt x="f714" y="f1243"/>
                  <a:pt x="f714" y="f1243"/>
                  <a:pt x="f715" y="f1243"/>
                </a:cubicBezTo>
                <a:cubicBezTo>
                  <a:pt x="f715" y="f1242"/>
                  <a:pt x="f715" y="f1242"/>
                  <a:pt x="f716" y="f1242"/>
                </a:cubicBezTo>
                <a:cubicBezTo>
                  <a:pt x="f717" y="f1242"/>
                  <a:pt x="f717" y="f1241"/>
                  <a:pt x="f717" y="f1240"/>
                </a:cubicBezTo>
                <a:cubicBezTo>
                  <a:pt x="f718" y="f1240"/>
                  <a:pt x="f718" y="f1240"/>
                  <a:pt x="f718" y="f1240"/>
                </a:cubicBezTo>
                <a:cubicBezTo>
                  <a:pt x="f719" y="f1240"/>
                  <a:pt x="f719" y="f1239"/>
                  <a:pt x="f719" y="f1239"/>
                </a:cubicBezTo>
                <a:cubicBezTo>
                  <a:pt x="f719" y="f1238"/>
                  <a:pt x="f718" y="f1238"/>
                  <a:pt x="f719" y="f1238"/>
                </a:cubicBezTo>
                <a:cubicBezTo>
                  <a:pt x="f719" y="f1237"/>
                  <a:pt x="f720" y="f1238"/>
                  <a:pt x="f721" y="f1237"/>
                </a:cubicBezTo>
                <a:cubicBezTo>
                  <a:pt x="f721" y="f1237"/>
                  <a:pt x="f720" y="f1237"/>
                  <a:pt x="f720" y="f1236"/>
                </a:cubicBezTo>
                <a:cubicBezTo>
                  <a:pt x="f720" y="f1236"/>
                  <a:pt x="f720" y="f1236"/>
                  <a:pt x="f720" y="f1235"/>
                </a:cubicBezTo>
                <a:cubicBezTo>
                  <a:pt x="f720" y="f1235"/>
                  <a:pt x="f720" y="f1234"/>
                  <a:pt x="f720" y="f1234"/>
                </a:cubicBezTo>
                <a:cubicBezTo>
                  <a:pt x="f721" y="f1234"/>
                  <a:pt x="f722" y="f1234"/>
                  <a:pt x="f723" y="f1234"/>
                </a:cubicBezTo>
                <a:cubicBezTo>
                  <a:pt x="f723" y="f1234"/>
                  <a:pt x="f724" y="f1233"/>
                  <a:pt x="f724" y="f1232"/>
                </a:cubicBezTo>
                <a:cubicBezTo>
                  <a:pt x="f725" y="f1232"/>
                  <a:pt x="f724" y="f1231"/>
                  <a:pt x="f725" y="f1231"/>
                </a:cubicBezTo>
                <a:cubicBezTo>
                  <a:pt x="f725" y="f1231"/>
                  <a:pt x="f725" y="f1232"/>
                  <a:pt x="f725" y="f1232"/>
                </a:cubicBezTo>
                <a:cubicBezTo>
                  <a:pt x="f725" y="f1233"/>
                  <a:pt x="f724" y="f1234"/>
                  <a:pt x="f725" y="f1234"/>
                </a:cubicBezTo>
                <a:cubicBezTo>
                  <a:pt x="f725" y="f1234"/>
                  <a:pt x="f725" y="f1234"/>
                  <a:pt x="f726" y="f1234"/>
                </a:cubicBezTo>
                <a:cubicBezTo>
                  <a:pt x="f726" y="f1234"/>
                  <a:pt x="f726" y="f1235"/>
                  <a:pt x="f727" y="f1235"/>
                </a:cubicBezTo>
                <a:cubicBezTo>
                  <a:pt x="f727" y="f1235"/>
                  <a:pt x="f728" y="f1235"/>
                  <a:pt x="f727" y="f1236"/>
                </a:cubicBezTo>
                <a:cubicBezTo>
                  <a:pt x="f727" y="f1236"/>
                  <a:pt x="f726" y="f1235"/>
                  <a:pt x="f726" y="f1235"/>
                </a:cubicBezTo>
                <a:cubicBezTo>
                  <a:pt x="f725" y="f1236"/>
                  <a:pt x="f724" y="f1236"/>
                  <a:pt x="f724" y="f1235"/>
                </a:cubicBezTo>
                <a:cubicBezTo>
                  <a:pt x="f723" y="f1235"/>
                  <a:pt x="f721" y="f1235"/>
                  <a:pt x="f722" y="f1236"/>
                </a:cubicBezTo>
                <a:cubicBezTo>
                  <a:pt x="f722" y="f1236"/>
                  <a:pt x="f723" y="f1236"/>
                  <a:pt x="f723" y="f1236"/>
                </a:cubicBezTo>
                <a:cubicBezTo>
                  <a:pt x="f723" y="f1236"/>
                  <a:pt x="f724" y="f1237"/>
                  <a:pt x="f724" y="f1237"/>
                </a:cubicBezTo>
                <a:cubicBezTo>
                  <a:pt x="f724" y="f1237"/>
                  <a:pt x="f725" y="f1237"/>
                  <a:pt x="f725" y="f1237"/>
                </a:cubicBezTo>
                <a:cubicBezTo>
                  <a:pt x="f726" y="f1237"/>
                  <a:pt x="f725" y="f1238"/>
                  <a:pt x="f725" y="f1238"/>
                </a:cubicBezTo>
                <a:cubicBezTo>
                  <a:pt x="f725" y="f1239"/>
                  <a:pt x="f725" y="f1239"/>
                  <a:pt x="f724" y="f1240"/>
                </a:cubicBezTo>
                <a:cubicBezTo>
                  <a:pt x="f724" y="f1241"/>
                  <a:pt x="f723" y="f1241"/>
                  <a:pt x="f722" y="f1241"/>
                </a:cubicBezTo>
                <a:cubicBezTo>
                  <a:pt x="f721" y="f1241"/>
                  <a:pt x="f721" y="f1242"/>
                  <a:pt x="f721" y="f1243"/>
                </a:cubicBezTo>
                <a:cubicBezTo>
                  <a:pt x="f721" y="f1244"/>
                  <a:pt x="f721" y="f1244"/>
                  <a:pt x="f722" y="f1245"/>
                </a:cubicBezTo>
                <a:cubicBezTo>
                  <a:pt x="f723" y="f1245"/>
                  <a:pt x="f723" y="f1244"/>
                  <a:pt x="f724" y="f1244"/>
                </a:cubicBezTo>
                <a:cubicBezTo>
                  <a:pt x="f724" y="f1244"/>
                  <a:pt x="f724" y="f1244"/>
                  <a:pt x="f725" y="f1244"/>
                </a:cubicBezTo>
                <a:cubicBezTo>
                  <a:pt x="f725" y="f1243"/>
                  <a:pt x="f725" y="f1243"/>
                  <a:pt x="f725" y="f1243"/>
                </a:cubicBezTo>
                <a:cubicBezTo>
                  <a:pt x="f726" y="f1242"/>
                  <a:pt x="f727" y="f1242"/>
                  <a:pt x="f727" y="f1241"/>
                </a:cubicBezTo>
                <a:cubicBezTo>
                  <a:pt x="f728" y="f1241"/>
                  <a:pt x="f728" y="f1240"/>
                  <a:pt x="f729" y="f1240"/>
                </a:cubicBezTo>
                <a:cubicBezTo>
                  <a:pt x="f729" y="f1240"/>
                  <a:pt x="f729" y="f1240"/>
                  <a:pt x="f728" y="f1241"/>
                </a:cubicBezTo>
                <a:cubicBezTo>
                  <a:pt x="f728" y="f1242"/>
                  <a:pt x="f726" y="f1242"/>
                  <a:pt x="f725" y="f1244"/>
                </a:cubicBezTo>
                <a:cubicBezTo>
                  <a:pt x="f725" y="f1244"/>
                  <a:pt x="f724" y="f1245"/>
                  <a:pt x="f723" y="f1245"/>
                </a:cubicBezTo>
                <a:cubicBezTo>
                  <a:pt x="f723" y="f1245"/>
                  <a:pt x="f723" y="f1245"/>
                  <a:pt x="f722" y="f1246"/>
                </a:cubicBezTo>
                <a:cubicBezTo>
                  <a:pt x="f722" y="f1246"/>
                  <a:pt x="f722" y="f1246"/>
                  <a:pt x="f722" y="f1247"/>
                </a:cubicBezTo>
                <a:cubicBezTo>
                  <a:pt x="f721" y="f1247"/>
                  <a:pt x="f721" y="f1247"/>
                  <a:pt x="f721" y="f1248"/>
                </a:cubicBezTo>
                <a:cubicBezTo>
                  <a:pt x="f720" y="f1248"/>
                  <a:pt x="f719" y="f1248"/>
                  <a:pt x="f719" y="f1249"/>
                </a:cubicBezTo>
                <a:cubicBezTo>
                  <a:pt x="f718" y="f1250"/>
                  <a:pt x="f720" y="f1251"/>
                  <a:pt x="f721" y="f1251"/>
                </a:cubicBezTo>
                <a:cubicBezTo>
                  <a:pt x="f722" y="f1252"/>
                  <a:pt x="f722" y="f1253"/>
                  <a:pt x="f723" y="f1254"/>
                </a:cubicBezTo>
                <a:cubicBezTo>
                  <a:pt x="f723" y="f1255"/>
                  <a:pt x="f722" y="f1255"/>
                  <a:pt x="f722" y="f1256"/>
                </a:cubicBezTo>
                <a:cubicBezTo>
                  <a:pt x="f722" y="f1257"/>
                  <a:pt x="f722" y="f1258"/>
                  <a:pt x="f722" y="f1258"/>
                </a:cubicBezTo>
                <a:cubicBezTo>
                  <a:pt x="f723" y="f1259"/>
                  <a:pt x="f723" y="f1259"/>
                  <a:pt x="f723" y="f1259"/>
                </a:cubicBezTo>
                <a:cubicBezTo>
                  <a:pt x="f724" y="f1259"/>
                  <a:pt x="f724" y="f1259"/>
                  <a:pt x="f724" y="f1259"/>
                </a:cubicBezTo>
                <a:cubicBezTo>
                  <a:pt x="f726" y="f1260"/>
                  <a:pt x="f727" y="f1260"/>
                  <a:pt x="f728" y="f1261"/>
                </a:cubicBezTo>
                <a:cubicBezTo>
                  <a:pt x="f729" y="f1262"/>
                  <a:pt x="f729" y="f1263"/>
                  <a:pt x="f729" y="f1264"/>
                </a:cubicBezTo>
                <a:cubicBezTo>
                  <a:pt x="f729" y="f1265"/>
                  <a:pt x="f729" y="f1267"/>
                  <a:pt x="f731" y="f1268"/>
                </a:cubicBezTo>
                <a:cubicBezTo>
                  <a:pt x="f731" y="f1268"/>
                  <a:pt x="f731" y="f1268"/>
                  <a:pt x="f732" y="f1268"/>
                </a:cubicBezTo>
                <a:cubicBezTo>
                  <a:pt x="f732" y="f1269"/>
                  <a:pt x="f732" y="f1269"/>
                  <a:pt x="f732" y="f1269"/>
                </a:cubicBezTo>
                <a:cubicBezTo>
                  <a:pt x="f733" y="f1270"/>
                  <a:pt x="f733" y="f1270"/>
                  <a:pt x="f324" y="f1270"/>
                </a:cubicBezTo>
                <a:cubicBezTo>
                  <a:pt x="f323" y="f1270"/>
                  <a:pt x="f322" y="f1270"/>
                  <a:pt x="f320" y="f1270"/>
                </a:cubicBezTo>
                <a:cubicBezTo>
                  <a:pt x="f319" y="f1270"/>
                  <a:pt x="f318" y="f1270"/>
                  <a:pt x="f316" y="f1270"/>
                </a:cubicBezTo>
                <a:cubicBezTo>
                  <a:pt x="f315" y="f1270"/>
                  <a:pt x="f313" y="f1270"/>
                  <a:pt x="f313" y="f1270"/>
                </a:cubicBezTo>
                <a:cubicBezTo>
                  <a:pt x="f312" y="f1270"/>
                  <a:pt x="f312" y="f1270"/>
                  <a:pt x="f311" y="f1270"/>
                </a:cubicBezTo>
                <a:cubicBezTo>
                  <a:pt x="f311" y="f1270"/>
                  <a:pt x="f309" y="f1270"/>
                  <a:pt x="f308" y="f1270"/>
                </a:cubicBezTo>
                <a:cubicBezTo>
                  <a:pt x="f308" y="f1270"/>
                  <a:pt x="f308" y="f1270"/>
                  <a:pt x="f306" y="f1270"/>
                </a:cubicBezTo>
                <a:cubicBezTo>
                  <a:pt x="f306" y="f1270"/>
                  <a:pt x="f305" y="f1270"/>
                  <a:pt x="f305" y="f1270"/>
                </a:cubicBezTo>
                <a:cubicBezTo>
                  <a:pt x="f304" y="f1269"/>
                  <a:pt x="f302" y="f1269"/>
                  <a:pt x="f327" y="f1268"/>
                </a:cubicBezTo>
                <a:cubicBezTo>
                  <a:pt x="f327" y="f1268"/>
                  <a:pt x="f328" y="f1268"/>
                  <a:pt x="f329" y="f1268"/>
                </a:cubicBezTo>
                <a:cubicBezTo>
                  <a:pt x="f734" y="f1268"/>
                  <a:pt x="f736" y="f1268"/>
                  <a:pt x="f737" y="f1267"/>
                </a:cubicBezTo>
                <a:cubicBezTo>
                  <a:pt x="f738" y="f1267"/>
                  <a:pt x="f738" y="f1266"/>
                  <a:pt x="f740" y="f1266"/>
                </a:cubicBezTo>
                <a:cubicBezTo>
                  <a:pt x="f740" y="f1266"/>
                  <a:pt x="f742" y="f1266"/>
                  <a:pt x="f742" y="f1265"/>
                </a:cubicBezTo>
                <a:cubicBezTo>
                  <a:pt x="f742" y="f1265"/>
                  <a:pt x="f742" y="f1265"/>
                  <a:pt x="f740" y="f1265"/>
                </a:cubicBezTo>
                <a:cubicBezTo>
                  <a:pt x="f740" y="f1279"/>
                  <a:pt x="f739" y="f1265"/>
                  <a:pt x="f738" y="f1265"/>
                </a:cubicBezTo>
                <a:cubicBezTo>
                  <a:pt x="f738" y="f1279"/>
                  <a:pt x="f738" y="f1279"/>
                  <a:pt x="f738" y="f1279"/>
                </a:cubicBezTo>
                <a:cubicBezTo>
                  <a:pt x="f738" y="f1279"/>
                  <a:pt x="f738" y="f1264"/>
                  <a:pt x="f738" y="f1264"/>
                </a:cubicBezTo>
                <a:cubicBezTo>
                  <a:pt x="f738" y="f1264"/>
                  <a:pt x="f737" y="f1264"/>
                  <a:pt x="f737" y="f1264"/>
                </a:cubicBezTo>
                <a:cubicBezTo>
                  <a:pt x="f737" y="f1263"/>
                  <a:pt x="f737" y="f1263"/>
                  <a:pt x="f738" y="f1263"/>
                </a:cubicBezTo>
                <a:cubicBezTo>
                  <a:pt x="f738" y="f1263"/>
                  <a:pt x="f738" y="f1263"/>
                  <a:pt x="f738" y="f1264"/>
                </a:cubicBezTo>
                <a:cubicBezTo>
                  <a:pt x="f739" y="f1264"/>
                  <a:pt x="f739" y="f1279"/>
                  <a:pt x="f740" y="f1279"/>
                </a:cubicBezTo>
                <a:cubicBezTo>
                  <a:pt x="f742" y="f1265"/>
                  <a:pt x="f744" y="f1265"/>
                  <a:pt x="f745" y="f1279"/>
                </a:cubicBezTo>
                <a:cubicBezTo>
                  <a:pt x="f745" y="f1279"/>
                  <a:pt x="f746" y="f1279"/>
                  <a:pt x="f746" y="f1279"/>
                </a:cubicBezTo>
                <a:cubicBezTo>
                  <a:pt x="f747" y="f1264"/>
                  <a:pt x="f747" y="f1279"/>
                  <a:pt x="f748" y="f1264"/>
                </a:cubicBezTo>
                <a:cubicBezTo>
                  <a:pt x="f748" y="f1264"/>
                  <a:pt x="f881" y="f1264"/>
                  <a:pt x="f881" y="f1264"/>
                </a:cubicBezTo>
                <a:cubicBezTo>
                  <a:pt x="f881" y="f1263"/>
                  <a:pt x="f748" y="f1263"/>
                  <a:pt x="f748" y="f1263"/>
                </a:cubicBezTo>
                <a:cubicBezTo>
                  <a:pt x="f748" y="f1263"/>
                  <a:pt x="f748" y="f1262"/>
                  <a:pt x="f748" y="f1262"/>
                </a:cubicBezTo>
                <a:cubicBezTo>
                  <a:pt x="f748" y="f1262"/>
                  <a:pt x="f747" y="f1262"/>
                  <a:pt x="f747" y="f1261"/>
                </a:cubicBezTo>
                <a:cubicBezTo>
                  <a:pt x="f747" y="f1261"/>
                  <a:pt x="f747" y="f1260"/>
                  <a:pt x="f747" y="f1261"/>
                </a:cubicBezTo>
                <a:cubicBezTo>
                  <a:pt x="f748" y="f1261"/>
                  <a:pt x="f748" y="f1261"/>
                  <a:pt x="f748" y="f1261"/>
                </a:cubicBezTo>
                <a:cubicBezTo>
                  <a:pt x="f881" y="f1261"/>
                  <a:pt x="f881" y="f1261"/>
                  <a:pt x="f881" y="f1262"/>
                </a:cubicBezTo>
                <a:cubicBezTo>
                  <a:pt x="f749" y="f1262"/>
                  <a:pt x="f749" y="f1262"/>
                  <a:pt x="f749" y="f1262"/>
                </a:cubicBezTo>
                <a:cubicBezTo>
                  <a:pt x="f749" y="f1263"/>
                  <a:pt x="f749" y="f1263"/>
                  <a:pt x="f750" y="f1263"/>
                </a:cubicBezTo>
                <a:cubicBezTo>
                  <a:pt x="f750" y="f1264"/>
                  <a:pt x="f750" y="f1263"/>
                  <a:pt x="f874" y="f1263"/>
                </a:cubicBezTo>
                <a:cubicBezTo>
                  <a:pt x="f751" y="f1263"/>
                  <a:pt x="f751" y="f1263"/>
                  <a:pt x="f751" y="f1264"/>
                </a:cubicBezTo>
                <a:cubicBezTo>
                  <a:pt x="f751" y="f1265"/>
                  <a:pt x="f751" y="f1266"/>
                  <a:pt x="f751" y="f1267"/>
                </a:cubicBezTo>
                <a:cubicBezTo>
                  <a:pt x="f751" y="f1269"/>
                  <a:pt x="f874" y="f1268"/>
                  <a:pt x="f874" y="f1270"/>
                </a:cubicBezTo>
                <a:cubicBezTo>
                  <a:pt x="f874" y="f1271"/>
                  <a:pt x="f751" y="f1271"/>
                  <a:pt x="f752" y="f1272"/>
                </a:cubicBezTo>
                <a:cubicBezTo>
                  <a:pt x="f752" y="f1272"/>
                  <a:pt x="f753" y="f1272"/>
                  <a:pt x="f754" y="f1272"/>
                </a:cubicBezTo>
                <a:cubicBezTo>
                  <a:pt x="f755" y="f1272"/>
                  <a:pt x="f756" y="f1272"/>
                  <a:pt x="f757" y="f1272"/>
                </a:cubicBezTo>
                <a:cubicBezTo>
                  <a:pt x="f757" y="f1272"/>
                  <a:pt x="f758" y="f1272"/>
                  <a:pt x="f758" y="f1272"/>
                </a:cubicBezTo>
                <a:cubicBezTo>
                  <a:pt x="f759" y="f1272"/>
                  <a:pt x="f760" y="f1273"/>
                  <a:pt x="f761" y="f1273"/>
                </a:cubicBezTo>
                <a:cubicBezTo>
                  <a:pt x="f763" y="f1273"/>
                  <a:pt x="f764" y="f1273"/>
                  <a:pt x="f766" y="f1273"/>
                </a:cubicBezTo>
                <a:cubicBezTo>
                  <a:pt x="f767" y="f1273"/>
                  <a:pt x="f768" y="f1273"/>
                  <a:pt x="f769" y="f1273"/>
                </a:cubicBezTo>
                <a:cubicBezTo>
                  <a:pt x="f770" y="f1273"/>
                  <a:pt x="f771" y="f1272"/>
                  <a:pt x="f772" y="f1272"/>
                </a:cubicBezTo>
                <a:cubicBezTo>
                  <a:pt x="f774" y="f1272"/>
                  <a:pt x="f777" y="f1272"/>
                  <a:pt x="f779" y="f1271"/>
                </a:cubicBezTo>
                <a:cubicBezTo>
                  <a:pt x="f780" y="f1271"/>
                  <a:pt x="f781" y="f1270"/>
                  <a:pt x="f783" y="f1270"/>
                </a:cubicBezTo>
                <a:cubicBezTo>
                  <a:pt x="f783" y="f1270"/>
                  <a:pt x="f784" y="f1269"/>
                  <a:pt x="f785" y="f1269"/>
                </a:cubicBezTo>
                <a:cubicBezTo>
                  <a:pt x="f785" y="f1269"/>
                  <a:pt x="f785" y="f1268"/>
                  <a:pt x="f786" y="f1268"/>
                </a:cubicBezTo>
                <a:cubicBezTo>
                  <a:pt x="f786" y="f1268"/>
                  <a:pt x="f787" y="f1268"/>
                  <a:pt x="f787" y="f1267"/>
                </a:cubicBezTo>
                <a:cubicBezTo>
                  <a:pt x="f788" y="f1267"/>
                  <a:pt x="f789" y="f1267"/>
                  <a:pt x="f789" y="f1266"/>
                </a:cubicBezTo>
                <a:cubicBezTo>
                  <a:pt x="f790" y="f1266"/>
                  <a:pt x="f295" y="f1265"/>
                  <a:pt x="f295" y="f1265"/>
                </a:cubicBezTo>
                <a:cubicBezTo>
                  <a:pt x="f296" y="f1279"/>
                  <a:pt x="f294" y="f1279"/>
                  <a:pt x="f292" y="f1264"/>
                </a:cubicBezTo>
                <a:cubicBezTo>
                  <a:pt x="f292" y="f1263"/>
                  <a:pt x="f292" y="f1263"/>
                  <a:pt x="f292" y="f1262"/>
                </a:cubicBezTo>
                <a:cubicBezTo>
                  <a:pt x="f292" y="f1262"/>
                  <a:pt x="f292" y="f1262"/>
                  <a:pt x="f292" y="f1261"/>
                </a:cubicBezTo>
                <a:cubicBezTo>
                  <a:pt x="f290" y="f1261"/>
                  <a:pt x="f290" y="f1262"/>
                  <a:pt x="f290" y="f1262"/>
                </a:cubicBezTo>
                <a:cubicBezTo>
                  <a:pt x="f289" y="f1262"/>
                  <a:pt x="f289" y="f1262"/>
                  <a:pt x="f287" y="f1261"/>
                </a:cubicBezTo>
                <a:cubicBezTo>
                  <a:pt x="f287" y="f1261"/>
                  <a:pt x="f287" y="f1261"/>
                  <a:pt x="f286" y="f1260"/>
                </a:cubicBezTo>
                <a:cubicBezTo>
                  <a:pt x="f284" y="f1259"/>
                  <a:pt x="f298" y="f1258"/>
                  <a:pt x="f298" y="f1256"/>
                </a:cubicBezTo>
                <a:cubicBezTo>
                  <a:pt x="f298" y="f1256"/>
                  <a:pt x="f298" y="f1255"/>
                  <a:pt x="f298" y="f1255"/>
                </a:cubicBezTo>
                <a:cubicBezTo>
                  <a:pt x="f298" y="f1254"/>
                  <a:pt x="f796" y="f1254"/>
                  <a:pt x="f796" y="f1253"/>
                </a:cubicBezTo>
                <a:cubicBezTo>
                  <a:pt x="f796" y="f1253"/>
                  <a:pt x="f796" y="f1252"/>
                  <a:pt x="f796" y="f1251"/>
                </a:cubicBezTo>
                <a:cubicBezTo>
                  <a:pt x="f797" y="f1250"/>
                  <a:pt x="f321" y="f1251"/>
                  <a:pt x="f321" y="f1250"/>
                </a:cubicBezTo>
                <a:cubicBezTo>
                  <a:pt x="f317" y="f1249"/>
                  <a:pt x="f321" y="f1249"/>
                  <a:pt x="f321" y="f1248"/>
                </a:cubicBezTo>
                <a:cubicBezTo>
                  <a:pt x="f317" y="f1247"/>
                  <a:pt x="f307" y="f1247"/>
                  <a:pt x="f310" y="f1245"/>
                </a:cubicBezTo>
                <a:cubicBezTo>
                  <a:pt x="f310" y="f1245"/>
                  <a:pt x="f310" y="f1244"/>
                  <a:pt x="f310" y="f1244"/>
                </a:cubicBezTo>
                <a:cubicBezTo>
                  <a:pt x="f310" y="f1244"/>
                  <a:pt x="f307" y="f1244"/>
                  <a:pt x="f307" y="f1243"/>
                </a:cubicBezTo>
                <a:cubicBezTo>
                  <a:pt x="f307" y="f1243"/>
                  <a:pt x="f307" y="f1243"/>
                  <a:pt x="f307" y="f1242"/>
                </a:cubicBezTo>
                <a:cubicBezTo>
                  <a:pt x="f307" y="f1241"/>
                  <a:pt x="f303" y="f1241"/>
                  <a:pt x="f303" y="f1240"/>
                </a:cubicBezTo>
                <a:cubicBezTo>
                  <a:pt x="f303" y="f1239"/>
                  <a:pt x="f303" y="f1239"/>
                  <a:pt x="f303" y="f1238"/>
                </a:cubicBezTo>
                <a:cubicBezTo>
                  <a:pt x="f307" y="f1238"/>
                  <a:pt x="f307" y="f1238"/>
                  <a:pt x="f307" y="f1238"/>
                </a:cubicBezTo>
                <a:cubicBezTo>
                  <a:pt x="f310" y="f1238"/>
                  <a:pt x="f310" y="f1238"/>
                  <a:pt x="f310" y="f1237"/>
                </a:cubicBezTo>
                <a:cubicBezTo>
                  <a:pt x="f314" y="f1237"/>
                  <a:pt x="f314" y="f1237"/>
                  <a:pt x="f314" y="f1237"/>
                </a:cubicBezTo>
                <a:cubicBezTo>
                  <a:pt x="f317" y="f1236"/>
                  <a:pt x="f310" y="f1236"/>
                  <a:pt x="f310" y="f1236"/>
                </a:cubicBezTo>
                <a:cubicBezTo>
                  <a:pt x="f307" y="f1236"/>
                  <a:pt x="f307" y="f1236"/>
                  <a:pt x="f303" y="f1235"/>
                </a:cubicBezTo>
                <a:cubicBezTo>
                  <a:pt x="f303" y="f1235"/>
                  <a:pt x="f303" y="f1234"/>
                  <a:pt x="f325" y="f1234"/>
                </a:cubicBezTo>
                <a:cubicBezTo>
                  <a:pt x="f325" y="f1233"/>
                  <a:pt x="f325" y="f1233"/>
                  <a:pt x="f325" y="f1232"/>
                </a:cubicBezTo>
                <a:cubicBezTo>
                  <a:pt x="f325" y="f1231"/>
                  <a:pt x="f325" y="f1230"/>
                  <a:pt x="f303" y="f1229"/>
                </a:cubicBezTo>
                <a:cubicBezTo>
                  <a:pt x="f303" y="f1229"/>
                  <a:pt x="f307" y="f1228"/>
                  <a:pt x="f307" y="f1227"/>
                </a:cubicBezTo>
                <a:cubicBezTo>
                  <a:pt x="f307" y="f1227"/>
                  <a:pt x="f303" y="f1226"/>
                  <a:pt x="f303" y="f1226"/>
                </a:cubicBezTo>
                <a:cubicBezTo>
                  <a:pt x="f325" y="f1225"/>
                  <a:pt x="f325" y="f1224"/>
                  <a:pt x="f303" y="f1223"/>
                </a:cubicBezTo>
                <a:cubicBezTo>
                  <a:pt x="f303" y="f1222"/>
                  <a:pt x="f307" y="f1220"/>
                  <a:pt x="f314" y="f1219"/>
                </a:cubicBezTo>
                <a:cubicBezTo>
                  <a:pt x="f314" y="f1219"/>
                  <a:pt x="f317" y="f1219"/>
                  <a:pt x="f321" y="f1219"/>
                </a:cubicBezTo>
                <a:cubicBezTo>
                  <a:pt x="f797" y="f1219"/>
                  <a:pt x="f796" y="f1219"/>
                  <a:pt x="f298" y="f1219"/>
                </a:cubicBezTo>
                <a:cubicBezTo>
                  <a:pt x="f286" y="f1219"/>
                  <a:pt x="f287" y="f1218"/>
                  <a:pt x="f292" y="f1218"/>
                </a:cubicBezTo>
                <a:cubicBezTo>
                  <a:pt x="f296" y="f1218"/>
                  <a:pt x="f790" y="f1280"/>
                  <a:pt x="f788" y="f1280"/>
                </a:cubicBezTo>
                <a:cubicBezTo>
                  <a:pt x="f787" y="f1280"/>
                  <a:pt x="f786" y="f1280"/>
                  <a:pt x="f785" y="f1280"/>
                </a:cubicBezTo>
                <a:cubicBezTo>
                  <a:pt x="f785" y="f1218"/>
                  <a:pt x="f784" y="f1218"/>
                  <a:pt x="f783" y="f1280"/>
                </a:cubicBezTo>
                <a:cubicBezTo>
                  <a:pt x="f783" y="f1280"/>
                  <a:pt x="f782" y="f1217"/>
                  <a:pt x="f782" y="f1217"/>
                </a:cubicBezTo>
                <a:cubicBezTo>
                  <a:pt x="f781" y="f1217"/>
                  <a:pt x="f781" y="f1281"/>
                  <a:pt x="f780" y="f1216"/>
                </a:cubicBezTo>
                <a:cubicBezTo>
                  <a:pt x="f780" y="f1216"/>
                  <a:pt x="f779" y="f1216"/>
                  <a:pt x="f779" y="f1216"/>
                </a:cubicBezTo>
                <a:cubicBezTo>
                  <a:pt x="f779" y="f1282"/>
                  <a:pt x="f778" y="f1282"/>
                  <a:pt x="f778" y="f1282"/>
                </a:cubicBezTo>
                <a:cubicBezTo>
                  <a:pt x="f777" y="f1214"/>
                  <a:pt x="f781" y="f1215"/>
                  <a:pt x="f782" y="f1215"/>
                </a:cubicBezTo>
                <a:cubicBezTo>
                  <a:pt x="f783" y="f1215"/>
                  <a:pt x="f784" y="f1215"/>
                  <a:pt x="f785" y="f1215"/>
                </a:cubicBezTo>
                <a:cubicBezTo>
                  <a:pt x="f786" y="f1215"/>
                  <a:pt x="f786" y="f1214"/>
                  <a:pt x="f787" y="f1214"/>
                </a:cubicBezTo>
                <a:cubicBezTo>
                  <a:pt x="f789" y="f1215"/>
                  <a:pt x="f790" y="f1216"/>
                  <a:pt x="f296" y="f1216"/>
                </a:cubicBezTo>
                <a:cubicBezTo>
                  <a:pt x="f294" y="f1216"/>
                  <a:pt x="f294" y="f1216"/>
                  <a:pt x="f294" y="f1282"/>
                </a:cubicBezTo>
                <a:cubicBezTo>
                  <a:pt x="f292" y="f1282"/>
                  <a:pt x="f292" y="f1282"/>
                  <a:pt x="f290" y="f1282"/>
                </a:cubicBezTo>
                <a:cubicBezTo>
                  <a:pt x="f289" y="f1282"/>
                  <a:pt x="f287" y="f1282"/>
                  <a:pt x="f286" y="f1282"/>
                </a:cubicBezTo>
                <a:cubicBezTo>
                  <a:pt x="f284" y="f1282"/>
                  <a:pt x="f284" y="f1282"/>
                  <a:pt x="f298" y="f1282"/>
                </a:cubicBezTo>
                <a:cubicBezTo>
                  <a:pt x="f298" y="f1216"/>
                  <a:pt x="f298" y="f1216"/>
                  <a:pt x="f796" y="f1216"/>
                </a:cubicBezTo>
                <a:cubicBezTo>
                  <a:pt x="f796" y="f1216"/>
                  <a:pt x="f796" y="f1216"/>
                  <a:pt x="f797" y="f1216"/>
                </a:cubicBezTo>
                <a:cubicBezTo>
                  <a:pt x="f797" y="f1216"/>
                  <a:pt x="f797" y="f1281"/>
                  <a:pt x="f321" y="f1281"/>
                </a:cubicBezTo>
                <a:cubicBezTo>
                  <a:pt x="f317" y="f1281"/>
                  <a:pt x="f321" y="f1216"/>
                  <a:pt x="f321" y="f1216"/>
                </a:cubicBezTo>
                <a:cubicBezTo>
                  <a:pt x="f797" y="f1282"/>
                  <a:pt x="f796" y="f1282"/>
                  <a:pt x="f796" y="f1215"/>
                </a:cubicBezTo>
                <a:cubicBezTo>
                  <a:pt x="f796" y="f1214"/>
                  <a:pt x="f797" y="f1214"/>
                  <a:pt x="f797" y="f1214"/>
                </a:cubicBezTo>
                <a:cubicBezTo>
                  <a:pt x="f797" y="f1214"/>
                  <a:pt x="f797" y="f1213"/>
                  <a:pt x="f797" y="f1213"/>
                </a:cubicBezTo>
                <a:cubicBezTo>
                  <a:pt x="f797" y="f1212"/>
                  <a:pt x="f796" y="f1212"/>
                  <a:pt x="f796" y="f1211"/>
                </a:cubicBezTo>
                <a:cubicBezTo>
                  <a:pt x="f298" y="f1211"/>
                  <a:pt x="f284" y="f1210"/>
                  <a:pt x="f286" y="f1209"/>
                </a:cubicBezTo>
                <a:cubicBezTo>
                  <a:pt x="f287" y="f1209"/>
                  <a:pt x="f287" y="f1208"/>
                  <a:pt x="f289" y="f1208"/>
                </a:cubicBezTo>
                <a:cubicBezTo>
                  <a:pt x="f290" y="f1207"/>
                  <a:pt x="f290" y="f1206"/>
                  <a:pt x="f292" y="f1206"/>
                </a:cubicBezTo>
                <a:cubicBezTo>
                  <a:pt x="f292" y="f1206"/>
                  <a:pt x="f294" y="f1205"/>
                  <a:pt x="f294" y="f1205"/>
                </a:cubicBezTo>
                <a:cubicBezTo>
                  <a:pt x="f296" y="f1205"/>
                  <a:pt x="f295" y="f1204"/>
                  <a:pt x="f789" y="f1204"/>
                </a:cubicBezTo>
                <a:cubicBezTo>
                  <a:pt x="f789" y="f1203"/>
                  <a:pt x="f788" y="f1203"/>
                  <a:pt x="f788" y="f1203"/>
                </a:cubicBezTo>
                <a:cubicBezTo>
                  <a:pt x="f788" y="f1203"/>
                  <a:pt x="f788" y="f1203"/>
                  <a:pt x="f787" y="f1203"/>
                </a:cubicBezTo>
                <a:cubicBezTo>
                  <a:pt x="f787" y="f1202"/>
                  <a:pt x="f786" y="f1202"/>
                  <a:pt x="f787" y="f1202"/>
                </a:cubicBezTo>
                <a:cubicBezTo>
                  <a:pt x="f787" y="f1202"/>
                  <a:pt x="f787" y="f1202"/>
                  <a:pt x="f788" y="f1202"/>
                </a:cubicBezTo>
                <a:cubicBezTo>
                  <a:pt x="f788" y="f1202"/>
                  <a:pt x="f789" y="f1202"/>
                  <a:pt x="f789" y="f1201"/>
                </a:cubicBezTo>
                <a:cubicBezTo>
                  <a:pt x="f788" y="f1201"/>
                  <a:pt x="f788" y="f1201"/>
                  <a:pt x="f787" y="f1201"/>
                </a:cubicBezTo>
                <a:cubicBezTo>
                  <a:pt x="f786" y="f1201"/>
                  <a:pt x="f786" y="f1200"/>
                  <a:pt x="f785" y="f1200"/>
                </a:cubicBezTo>
                <a:cubicBezTo>
                  <a:pt x="f784" y="f1200"/>
                  <a:pt x="f783" y="f1200"/>
                  <a:pt x="f783" y="f1200"/>
                </a:cubicBezTo>
                <a:cubicBezTo>
                  <a:pt x="f782" y="f1201"/>
                  <a:pt x="f782" y="f1202"/>
                  <a:pt x="f781" y="f1201"/>
                </a:cubicBezTo>
                <a:cubicBezTo>
                  <a:pt x="f780" y="f1201"/>
                  <a:pt x="f780" y="f1201"/>
                  <a:pt x="f780" y="f1201"/>
                </a:cubicBezTo>
                <a:cubicBezTo>
                  <a:pt x="f779" y="f1201"/>
                  <a:pt x="f779" y="f1201"/>
                  <a:pt x="f778" y="f1201"/>
                </a:cubicBezTo>
                <a:cubicBezTo>
                  <a:pt x="f777" y="f1201"/>
                  <a:pt x="f777" y="f1201"/>
                  <a:pt x="f776" y="f1201"/>
                </a:cubicBezTo>
                <a:cubicBezTo>
                  <a:pt x="f776" y="f1201"/>
                  <a:pt x="f774" y="f1201"/>
                  <a:pt x="f774" y="f1201"/>
                </a:cubicBezTo>
                <a:cubicBezTo>
                  <a:pt x="f774" y="f1201"/>
                  <a:pt x="f774" y="f1201"/>
                  <a:pt x="f774" y="f1202"/>
                </a:cubicBezTo>
                <a:cubicBezTo>
                  <a:pt x="f774" y="f1202"/>
                  <a:pt x="f774" y="f1202"/>
                  <a:pt x="f775" y="f1202"/>
                </a:cubicBezTo>
                <a:cubicBezTo>
                  <a:pt x="f775" y="f1202"/>
                  <a:pt x="f775" y="f1202"/>
                  <a:pt x="f775" y="f1202"/>
                </a:cubicBezTo>
                <a:cubicBezTo>
                  <a:pt x="f775" y="f1203"/>
                  <a:pt x="f776" y="f1202"/>
                  <a:pt x="f776" y="f1203"/>
                </a:cubicBezTo>
                <a:cubicBezTo>
                  <a:pt x="f776" y="f1203"/>
                  <a:pt x="f776" y="f1203"/>
                  <a:pt x="f776" y="f1203"/>
                </a:cubicBezTo>
                <a:cubicBezTo>
                  <a:pt x="f776" y="f1203"/>
                  <a:pt x="f776" y="f1204"/>
                  <a:pt x="f776" y="f1204"/>
                </a:cubicBezTo>
                <a:cubicBezTo>
                  <a:pt x="f775" y="f1204"/>
                  <a:pt x="f775" y="f1204"/>
                  <a:pt x="f774" y="f1204"/>
                </a:cubicBezTo>
                <a:cubicBezTo>
                  <a:pt x="f774" y="f1204"/>
                  <a:pt x="f774" y="f1204"/>
                  <a:pt x="f773" y="f1204"/>
                </a:cubicBezTo>
                <a:cubicBezTo>
                  <a:pt x="f773" y="f1204"/>
                  <a:pt x="f772" y="f1204"/>
                  <a:pt x="f772" y="f1204"/>
                </a:cubicBezTo>
                <a:cubicBezTo>
                  <a:pt x="f772" y="f1203"/>
                  <a:pt x="f772" y="f1203"/>
                  <a:pt x="f772" y="f1203"/>
                </a:cubicBezTo>
                <a:cubicBezTo>
                  <a:pt x="f773" y="f1203"/>
                  <a:pt x="f773" y="f1203"/>
                  <a:pt x="f773" y="f1202"/>
                </a:cubicBezTo>
                <a:cubicBezTo>
                  <a:pt x="f773" y="f1202"/>
                  <a:pt x="f773" y="f1202"/>
                  <a:pt x="f772" y="f1202"/>
                </a:cubicBezTo>
                <a:cubicBezTo>
                  <a:pt x="f772" y="f1202"/>
                  <a:pt x="f772" y="f1202"/>
                  <a:pt x="f772" y="f1202"/>
                </a:cubicBezTo>
                <a:cubicBezTo>
                  <a:pt x="f771" y="f1202"/>
                  <a:pt x="f771" y="f1202"/>
                  <a:pt x="f771" y="f1201"/>
                </a:cubicBezTo>
                <a:cubicBezTo>
                  <a:pt x="f771" y="f1200"/>
                  <a:pt x="f770" y="f1202"/>
                  <a:pt x="f770" y="f1202"/>
                </a:cubicBezTo>
                <a:cubicBezTo>
                  <a:pt x="f770" y="f1203"/>
                  <a:pt x="f770" y="f1203"/>
                  <a:pt x="f769" y="f1203"/>
                </a:cubicBezTo>
                <a:cubicBezTo>
                  <a:pt x="f769" y="f1203"/>
                  <a:pt x="f769" y="f1204"/>
                  <a:pt x="f769" y="f1204"/>
                </a:cubicBezTo>
                <a:cubicBezTo>
                  <a:pt x="f768" y="f1203"/>
                  <a:pt x="f769" y="f1203"/>
                  <a:pt x="f769" y="f1203"/>
                </a:cubicBezTo>
                <a:cubicBezTo>
                  <a:pt x="f769" y="f1202"/>
                  <a:pt x="f769" y="f1202"/>
                  <a:pt x="f769" y="f1202"/>
                </a:cubicBezTo>
                <a:cubicBezTo>
                  <a:pt x="f769" y="f1201"/>
                  <a:pt x="f769" y="f1200"/>
                  <a:pt x="f769" y="f1200"/>
                </a:cubicBezTo>
                <a:cubicBezTo>
                  <a:pt x="f768" y="f1199"/>
                  <a:pt x="f768" y="f1199"/>
                  <a:pt x="f767" y="f1198"/>
                </a:cubicBezTo>
                <a:cubicBezTo>
                  <a:pt x="f767" y="f1198"/>
                  <a:pt x="f766" y="f1197"/>
                  <a:pt x="f766" y="f1197"/>
                </a:cubicBezTo>
                <a:cubicBezTo>
                  <a:pt x="f765" y="f1197"/>
                  <a:pt x="f765" y="f1197"/>
                  <a:pt x="f765" y="f1197"/>
                </a:cubicBezTo>
                <a:cubicBezTo>
                  <a:pt x="f764" y="f1197"/>
                  <a:pt x="f764" y="f1196"/>
                  <a:pt x="f764" y="f1196"/>
                </a:cubicBezTo>
                <a:cubicBezTo>
                  <a:pt x="f763" y="f1196"/>
                  <a:pt x="f762" y="f1196"/>
                  <a:pt x="f761" y="f1195"/>
                </a:cubicBezTo>
                <a:cubicBezTo>
                  <a:pt x="f761" y="f1195"/>
                  <a:pt x="f760" y="f1195"/>
                  <a:pt x="f759" y="f1195"/>
                </a:cubicBezTo>
                <a:cubicBezTo>
                  <a:pt x="f758" y="f1195"/>
                  <a:pt x="f757" y="f1195"/>
                  <a:pt x="f757" y="f1195"/>
                </a:cubicBezTo>
                <a:cubicBezTo>
                  <a:pt x="f756" y="f1195"/>
                  <a:pt x="f755" y="f1194"/>
                  <a:pt x="f754" y="f1195"/>
                </a:cubicBezTo>
                <a:cubicBezTo>
                  <a:pt x="f754" y="f1195"/>
                  <a:pt x="f756" y="f1195"/>
                  <a:pt x="f756" y="f1195"/>
                </a:cubicBezTo>
                <a:cubicBezTo>
                  <a:pt x="f757" y="f1196"/>
                  <a:pt x="f757" y="f1196"/>
                  <a:pt x="f758" y="f1196"/>
                </a:cubicBezTo>
                <a:cubicBezTo>
                  <a:pt x="f758" y="f1196"/>
                  <a:pt x="f759" y="f1196"/>
                  <a:pt x="f759" y="f1196"/>
                </a:cubicBezTo>
                <a:cubicBezTo>
                  <a:pt x="f760" y="f1197"/>
                  <a:pt x="f759" y="f1197"/>
                  <a:pt x="f759" y="f1197"/>
                </a:cubicBezTo>
                <a:cubicBezTo>
                  <a:pt x="f758" y="f1197"/>
                  <a:pt x="f757" y="f1197"/>
                  <a:pt x="f757" y="f1197"/>
                </a:cubicBezTo>
                <a:cubicBezTo>
                  <a:pt x="f756" y="f1197"/>
                  <a:pt x="f756" y="f1197"/>
                  <a:pt x="f755" y="f1197"/>
                </a:cubicBezTo>
                <a:cubicBezTo>
                  <a:pt x="f755" y="f1197"/>
                  <a:pt x="f755" y="f1197"/>
                  <a:pt x="f754" y="f1197"/>
                </a:cubicBezTo>
                <a:cubicBezTo>
                  <a:pt x="f754" y="f1197"/>
                  <a:pt x="f753" y="f1197"/>
                  <a:pt x="f753" y="f1197"/>
                </a:cubicBezTo>
                <a:cubicBezTo>
                  <a:pt x="f753" y="f1197"/>
                  <a:pt x="f752" y="f1196"/>
                  <a:pt x="f752" y="f1196"/>
                </a:cubicBezTo>
                <a:cubicBezTo>
                  <a:pt x="f752" y="f1196"/>
                  <a:pt x="f751" y="f1196"/>
                  <a:pt x="f751" y="f1196"/>
                </a:cubicBezTo>
                <a:cubicBezTo>
                  <a:pt x="f874" y="f1197"/>
                  <a:pt x="f874" y="f1197"/>
                  <a:pt x="f874" y="f1197"/>
                </a:cubicBezTo>
                <a:cubicBezTo>
                  <a:pt x="f750" y="f1197"/>
                  <a:pt x="f750" y="f1196"/>
                  <a:pt x="f749" y="f1196"/>
                </a:cubicBezTo>
                <a:cubicBezTo>
                  <a:pt x="f749" y="f1195"/>
                  <a:pt x="f881" y="f1195"/>
                  <a:pt x="f881" y="f1195"/>
                </a:cubicBezTo>
                <a:cubicBezTo>
                  <a:pt x="f881" y="f1195"/>
                  <a:pt x="f748" y="f1195"/>
                  <a:pt x="f748" y="f1195"/>
                </a:cubicBezTo>
                <a:cubicBezTo>
                  <a:pt x="f747" y="f1194"/>
                  <a:pt x="f746" y="f1195"/>
                  <a:pt x="f745" y="f1194"/>
                </a:cubicBezTo>
                <a:cubicBezTo>
                  <a:pt x="f744" y="f1194"/>
                  <a:pt x="f744" y="f1194"/>
                  <a:pt x="f743" y="f1194"/>
                </a:cubicBezTo>
                <a:cubicBezTo>
                  <a:pt x="f742" y="f1194"/>
                  <a:pt x="f740" y="f1194"/>
                  <a:pt x="f739" y="f1194"/>
                </a:cubicBezTo>
                <a:cubicBezTo>
                  <a:pt x="f738" y="f1194"/>
                  <a:pt x="f736" y="f1194"/>
                  <a:pt x="f735" y="f1194"/>
                </a:cubicBezTo>
                <a:cubicBezTo>
                  <a:pt x="f734" y="f1195"/>
                  <a:pt x="f328" y="f1195"/>
                  <a:pt x="f302" y="f1195"/>
                </a:cubicBezTo>
                <a:cubicBezTo>
                  <a:pt x="f302" y="f1195"/>
                  <a:pt x="f304" y="f1195"/>
                  <a:pt x="f305" y="f1194"/>
                </a:cubicBezTo>
                <a:cubicBezTo>
                  <a:pt x="f305" y="f1193"/>
                  <a:pt x="f306" y="f1193"/>
                  <a:pt x="f308" y="f1193"/>
                </a:cubicBezTo>
                <a:cubicBezTo>
                  <a:pt x="f308" y="f1193"/>
                  <a:pt x="f309" y="f1186"/>
                  <a:pt x="f311" y="f1186"/>
                </a:cubicBezTo>
                <a:cubicBezTo>
                  <a:pt x="f311" y="f1186"/>
                  <a:pt x="f312" y="f1186"/>
                  <a:pt x="f313" y="f1186"/>
                </a:cubicBezTo>
                <a:cubicBezTo>
                  <a:pt x="f315" y="f1186"/>
                  <a:pt x="f315" y="f1185"/>
                  <a:pt x="f316" y="f1185"/>
                </a:cubicBezTo>
                <a:cubicBezTo>
                  <a:pt x="f316" y="f1185"/>
                  <a:pt x="f316" y="f1185"/>
                  <a:pt x="f316" y="f1185"/>
                </a:cubicBezTo>
                <a:cubicBezTo>
                  <a:pt x="f316" y="f1186"/>
                  <a:pt x="f318" y="f1186"/>
                  <a:pt x="f318" y="f1186"/>
                </a:cubicBezTo>
                <a:cubicBezTo>
                  <a:pt x="f318" y="f1186"/>
                  <a:pt x="f319" y="f1186"/>
                  <a:pt x="f319" y="f1186"/>
                </a:cubicBezTo>
                <a:cubicBezTo>
                  <a:pt x="f319" y="f1186"/>
                  <a:pt x="f319" y="f1185"/>
                  <a:pt x="f320" y="f1185"/>
                </a:cubicBezTo>
                <a:cubicBezTo>
                  <a:pt x="f320" y="f1185"/>
                  <a:pt x="f320" y="f1186"/>
                  <a:pt x="f320" y="f1186"/>
                </a:cubicBezTo>
                <a:cubicBezTo>
                  <a:pt x="f322" y="f1186"/>
                  <a:pt x="f324" y="f1193"/>
                  <a:pt x="f322" y="f1194"/>
                </a:cubicBezTo>
                <a:cubicBezTo>
                  <a:pt x="f322" y="f1194"/>
                  <a:pt x="f322" y="f1195"/>
                  <a:pt x="f320" y="f1195"/>
                </a:cubicBezTo>
                <a:cubicBezTo>
                  <a:pt x="f320" y="f1195"/>
                  <a:pt x="f320" y="f1195"/>
                  <a:pt x="f319" y="f1195"/>
                </a:cubicBezTo>
                <a:cubicBezTo>
                  <a:pt x="f319" y="f1195"/>
                  <a:pt x="f319" y="f1196"/>
                  <a:pt x="f319" y="f1196"/>
                </a:cubicBezTo>
                <a:cubicBezTo>
                  <a:pt x="f319" y="f1196"/>
                  <a:pt x="f320" y="f1196"/>
                  <a:pt x="f322" y="f1195"/>
                </a:cubicBezTo>
                <a:cubicBezTo>
                  <a:pt x="f322" y="f1195"/>
                  <a:pt x="f323" y="f1195"/>
                  <a:pt x="f323" y="f1194"/>
                </a:cubicBezTo>
                <a:cubicBezTo>
                  <a:pt x="f324" y="f1194"/>
                  <a:pt x="f324" y="f1193"/>
                  <a:pt x="f733" y="f1193"/>
                </a:cubicBezTo>
                <a:cubicBezTo>
                  <a:pt x="f732" y="f1193"/>
                  <a:pt x="f731" y="f1193"/>
                  <a:pt x="f731" y="f1186"/>
                </a:cubicBezTo>
                <a:cubicBezTo>
                  <a:pt x="f730" y="f1186"/>
                  <a:pt x="f730" y="f1185"/>
                  <a:pt x="f729" y="f1185"/>
                </a:cubicBezTo>
                <a:cubicBezTo>
                  <a:pt x="f728" y="f1185"/>
                  <a:pt x="f728" y="f1185"/>
                  <a:pt x="f727" y="f1184"/>
                </a:cubicBezTo>
                <a:cubicBezTo>
                  <a:pt x="f727" y="f1184"/>
                  <a:pt x="f727" y="f1183"/>
                  <a:pt x="f727" y="f1183"/>
                </a:cubicBezTo>
                <a:cubicBezTo>
                  <a:pt x="f726" y="f1183"/>
                  <a:pt x="f726" y="f1183"/>
                  <a:pt x="f726" y="f1183"/>
                </a:cubicBezTo>
                <a:cubicBezTo>
                  <a:pt x="f725" y="f1183"/>
                  <a:pt x="f725" y="f1183"/>
                  <a:pt x="f724" y="f1183"/>
                </a:cubicBezTo>
                <a:cubicBezTo>
                  <a:pt x="f724" y="f1185"/>
                  <a:pt x="f725" y="f1186"/>
                  <a:pt x="f726" y="f1186"/>
                </a:cubicBezTo>
                <a:cubicBezTo>
                  <a:pt x="f728" y="f1193"/>
                  <a:pt x="f728" y="f1195"/>
                  <a:pt x="f730" y="f1195"/>
                </a:cubicBezTo>
                <a:cubicBezTo>
                  <a:pt x="f730" y="f1195"/>
                  <a:pt x="f731" y="f1195"/>
                  <a:pt x="f732" y="f1195"/>
                </a:cubicBezTo>
                <a:cubicBezTo>
                  <a:pt x="f732" y="f1195"/>
                  <a:pt x="f732" y="f1196"/>
                  <a:pt x="f732" y="f1196"/>
                </a:cubicBezTo>
                <a:cubicBezTo>
                  <a:pt x="f733" y="f1196"/>
                  <a:pt x="f733" y="f1196"/>
                  <a:pt x="f733" y="f1196"/>
                </a:cubicBezTo>
                <a:cubicBezTo>
                  <a:pt x="f733" y="f1196"/>
                  <a:pt x="f323" y="f1197"/>
                  <a:pt x="f323" y="f1197"/>
                </a:cubicBezTo>
                <a:cubicBezTo>
                  <a:pt x="f733" y="f1196"/>
                  <a:pt x="f732" y="f1197"/>
                  <a:pt x="f730" y="f1197"/>
                </a:cubicBezTo>
                <a:cubicBezTo>
                  <a:pt x="f730" y="f1197"/>
                  <a:pt x="f729" y="f1197"/>
                  <a:pt x="f728" y="f1197"/>
                </a:cubicBezTo>
                <a:cubicBezTo>
                  <a:pt x="f727" y="f1196"/>
                  <a:pt x="f726" y="f1196"/>
                  <a:pt x="f726" y="f1196"/>
                </a:cubicBezTo>
                <a:cubicBezTo>
                  <a:pt x="f725" y="f1196"/>
                  <a:pt x="f724" y="f1196"/>
                  <a:pt x="f723" y="f1196"/>
                </a:cubicBezTo>
                <a:cubicBezTo>
                  <a:pt x="f722" y="f1196"/>
                  <a:pt x="f722" y="f1196"/>
                  <a:pt x="f721" y="f1196"/>
                </a:cubicBezTo>
                <a:cubicBezTo>
                  <a:pt x="f721" y="f1195"/>
                  <a:pt x="f721" y="f1195"/>
                  <a:pt x="f720" y="f1195"/>
                </a:cubicBezTo>
                <a:cubicBezTo>
                  <a:pt x="f719" y="f1195"/>
                  <a:pt x="f719" y="f1195"/>
                  <a:pt x="f718" y="f1195"/>
                </a:cubicBezTo>
                <a:cubicBezTo>
                  <a:pt x="f717" y="f1195"/>
                  <a:pt x="f716" y="f1195"/>
                  <a:pt x="f716" y="f1195"/>
                </a:cubicBezTo>
                <a:cubicBezTo>
                  <a:pt x="f715" y="f1194"/>
                  <a:pt x="f714" y="f1194"/>
                  <a:pt x="f714" y="f1194"/>
                </a:cubicBezTo>
                <a:cubicBezTo>
                  <a:pt x="f713" y="f1193"/>
                  <a:pt x="f713" y="f1186"/>
                  <a:pt x="f711" y="f1186"/>
                </a:cubicBezTo>
                <a:cubicBezTo>
                  <a:pt x="f710" y="f1186"/>
                  <a:pt x="f709" y="f1193"/>
                  <a:pt x="f708" y="f1193"/>
                </a:cubicBezTo>
                <a:cubicBezTo>
                  <a:pt x="f707" y="f1193"/>
                  <a:pt x="f706" y="f1193"/>
                  <a:pt x="f705" y="f1186"/>
                </a:cubicBezTo>
                <a:cubicBezTo>
                  <a:pt x="f704" y="f1186"/>
                  <a:pt x="f875" y="f1193"/>
                  <a:pt x="f703" y="f1193"/>
                </a:cubicBezTo>
                <a:cubicBezTo>
                  <a:pt x="f703" y="f1193"/>
                  <a:pt x="f703" y="f1193"/>
                  <a:pt x="f703" y="f1193"/>
                </a:cubicBezTo>
                <a:cubicBezTo>
                  <a:pt x="f876" y="f1193"/>
                  <a:pt x="f876" y="f1193"/>
                  <a:pt x="f877" y="f1194"/>
                </a:cubicBezTo>
                <a:cubicBezTo>
                  <a:pt x="f877" y="f1194"/>
                  <a:pt x="f877" y="f1195"/>
                  <a:pt x="f877" y="f1196"/>
                </a:cubicBezTo>
                <a:cubicBezTo>
                  <a:pt x="f876" y="f1197"/>
                  <a:pt x="f876" y="f1198"/>
                  <a:pt x="f876" y="f1199"/>
                </a:cubicBezTo>
                <a:cubicBezTo>
                  <a:pt x="f703" y="f1200"/>
                  <a:pt x="f703" y="f1201"/>
                  <a:pt x="f875" y="f1201"/>
                </a:cubicBezTo>
                <a:cubicBezTo>
                  <a:pt x="f704" y="f1202"/>
                  <a:pt x="f704" y="f1202"/>
                  <a:pt x="f705" y="f1201"/>
                </a:cubicBezTo>
                <a:cubicBezTo>
                  <a:pt x="f706" y="f1201"/>
                  <a:pt x="f707" y="f1202"/>
                  <a:pt x="f707" y="f1202"/>
                </a:cubicBezTo>
                <a:cubicBezTo>
                  <a:pt x="f708" y="f1203"/>
                  <a:pt x="f708" y="f1202"/>
                  <a:pt x="f709" y="f1202"/>
                </a:cubicBezTo>
                <a:cubicBezTo>
                  <a:pt x="f710" y="f1202"/>
                  <a:pt x="f709" y="f1203"/>
                  <a:pt x="f710" y="f1203"/>
                </a:cubicBezTo>
                <a:cubicBezTo>
                  <a:pt x="f710" y="f1203"/>
                  <a:pt x="f711" y="f1203"/>
                  <a:pt x="f711" y="f1204"/>
                </a:cubicBezTo>
                <a:cubicBezTo>
                  <a:pt x="f710" y="f1204"/>
                  <a:pt x="f710" y="f1203"/>
                  <a:pt x="f709" y="f1204"/>
                </a:cubicBezTo>
                <a:cubicBezTo>
                  <a:pt x="f709" y="f1204"/>
                  <a:pt x="f709" y="f1205"/>
                  <a:pt x="f708" y="f1205"/>
                </a:cubicBezTo>
                <a:cubicBezTo>
                  <a:pt x="f708" y="f1205"/>
                  <a:pt x="f708" y="f1204"/>
                  <a:pt x="f708" y="f1204"/>
                </a:cubicBezTo>
                <a:cubicBezTo>
                  <a:pt x="f707" y="f1204"/>
                  <a:pt x="f707" y="f1204"/>
                  <a:pt x="f707" y="f1204"/>
                </a:cubicBezTo>
                <a:cubicBezTo>
                  <a:pt x="f706" y="f1203"/>
                  <a:pt x="f706" y="f1204"/>
                  <a:pt x="f706" y="f1205"/>
                </a:cubicBezTo>
                <a:cubicBezTo>
                  <a:pt x="f706" y="f1205"/>
                  <a:pt x="f705" y="f1205"/>
                  <a:pt x="f705" y="f1206"/>
                </a:cubicBezTo>
                <a:cubicBezTo>
                  <a:pt x="f705" y="f1206"/>
                  <a:pt x="f704" y="f1206"/>
                  <a:pt x="f704" y="f1206"/>
                </a:cubicBezTo>
                <a:cubicBezTo>
                  <a:pt x="f705" y="f1207"/>
                  <a:pt x="f705" y="f1207"/>
                  <a:pt x="f705" y="f1207"/>
                </a:cubicBezTo>
                <a:cubicBezTo>
                  <a:pt x="f705" y="f1207"/>
                  <a:pt x="f704" y="f1207"/>
                  <a:pt x="f704" y="f1208"/>
                </a:cubicBezTo>
                <a:cubicBezTo>
                  <a:pt x="f704" y="f1208"/>
                  <a:pt x="f705" y="f1208"/>
                  <a:pt x="f705" y="f1208"/>
                </a:cubicBezTo>
                <a:cubicBezTo>
                  <a:pt x="f705" y="f1209"/>
                  <a:pt x="f704" y="f1209"/>
                  <a:pt x="f704" y="f1208"/>
                </a:cubicBezTo>
                <a:cubicBezTo>
                  <a:pt x="f875" y="f1208"/>
                  <a:pt x="f875" y="f1207"/>
                  <a:pt x="f703" y="f1208"/>
                </a:cubicBezTo>
                <a:cubicBezTo>
                  <a:pt x="f703" y="f1208"/>
                  <a:pt x="f703" y="f1208"/>
                  <a:pt x="f703" y="f1208"/>
                </a:cubicBezTo>
                <a:cubicBezTo>
                  <a:pt x="f876" y="f1207"/>
                  <a:pt x="f703" y="f1207"/>
                  <a:pt x="f703" y="f1207"/>
                </a:cubicBezTo>
                <a:cubicBezTo>
                  <a:pt x="f875" y="f1207"/>
                  <a:pt x="f875" y="f1207"/>
                  <a:pt x="f875" y="f1207"/>
                </a:cubicBezTo>
                <a:cubicBezTo>
                  <a:pt x="f704" y="f1207"/>
                  <a:pt x="f704" y="f1206"/>
                  <a:pt x="f704" y="f1206"/>
                </a:cubicBezTo>
                <a:cubicBezTo>
                  <a:pt x="f704" y="f1206"/>
                  <a:pt x="f705" y="f1206"/>
                  <a:pt x="f705" y="f1206"/>
                </a:cubicBezTo>
                <a:cubicBezTo>
                  <a:pt x="f705" y="f1205"/>
                  <a:pt x="f705" y="f1205"/>
                  <a:pt x="f705" y="f1205"/>
                </a:cubicBezTo>
                <a:cubicBezTo>
                  <a:pt x="f704" y="f1204"/>
                  <a:pt x="f704" y="f1205"/>
                  <a:pt x="f704" y="f1204"/>
                </a:cubicBezTo>
                <a:cubicBezTo>
                  <a:pt x="f704" y="f1204"/>
                  <a:pt x="f704" y="f1204"/>
                  <a:pt x="f704" y="f1204"/>
                </a:cubicBezTo>
                <a:cubicBezTo>
                  <a:pt x="f704" y="f1204"/>
                  <a:pt x="f875" y="f1203"/>
                  <a:pt x="f875" y="f1204"/>
                </a:cubicBezTo>
                <a:cubicBezTo>
                  <a:pt x="f875" y="f1204"/>
                  <a:pt x="f875" y="f1204"/>
                  <a:pt x="f703" y="f1204"/>
                </a:cubicBezTo>
                <a:cubicBezTo>
                  <a:pt x="f703" y="f1204"/>
                  <a:pt x="f876" y="f1204"/>
                  <a:pt x="f876" y="f1204"/>
                </a:cubicBezTo>
                <a:cubicBezTo>
                  <a:pt x="f876" y="f1204"/>
                  <a:pt x="f876" y="f1203"/>
                  <a:pt x="f877" y="f1203"/>
                </a:cubicBezTo>
                <a:cubicBezTo>
                  <a:pt x="f877" y="f1203"/>
                  <a:pt x="f877" y="f1202"/>
                  <a:pt x="f877" y="f1202"/>
                </a:cubicBezTo>
                <a:cubicBezTo>
                  <a:pt x="f702" y="f1201"/>
                  <a:pt x="f877" y="f1201"/>
                  <a:pt x="f702" y="f1201"/>
                </a:cubicBezTo>
                <a:cubicBezTo>
                  <a:pt x="f702" y="f1202"/>
                  <a:pt x="f702" y="f1203"/>
                  <a:pt x="f878" y="f1202"/>
                </a:cubicBezTo>
                <a:cubicBezTo>
                  <a:pt x="f878" y="f1202"/>
                  <a:pt x="f878" y="f1202"/>
                  <a:pt x="f702" y="f1201"/>
                </a:cubicBezTo>
                <a:cubicBezTo>
                  <a:pt x="f702" y="f1201"/>
                  <a:pt x="f878" y="f1201"/>
                  <a:pt x="f878" y="f1200"/>
                </a:cubicBezTo>
                <a:cubicBezTo>
                  <a:pt x="f878" y="f1200"/>
                  <a:pt x="f701" y="f1200"/>
                  <a:pt x="f700" y="f1199"/>
                </a:cubicBezTo>
                <a:cubicBezTo>
                  <a:pt x="f700" y="f1199"/>
                  <a:pt x="f699" y="f1199"/>
                  <a:pt x="f698" y="f1199"/>
                </a:cubicBezTo>
                <a:cubicBezTo>
                  <a:pt x="f698" y="f1199"/>
                  <a:pt x="f698" y="f1200"/>
                  <a:pt x="f697" y="f1200"/>
                </a:cubicBezTo>
                <a:cubicBezTo>
                  <a:pt x="f697" y="f1200"/>
                  <a:pt x="f697" y="f1200"/>
                  <a:pt x="f879" y="f1200"/>
                </a:cubicBezTo>
                <a:cubicBezTo>
                  <a:pt x="f879" y="f1200"/>
                  <a:pt x="f695" y="f1200"/>
                  <a:pt x="f695" y="f1199"/>
                </a:cubicBezTo>
                <a:cubicBezTo>
                  <a:pt x="f694" y="f1199"/>
                  <a:pt x="f694" y="f1198"/>
                  <a:pt x="f694" y="f1197"/>
                </a:cubicBezTo>
                <a:cubicBezTo>
                  <a:pt x="f694" y="f1197"/>
                  <a:pt x="f693" y="f1196"/>
                  <a:pt x="f693" y="f1195"/>
                </a:cubicBezTo>
                <a:cubicBezTo>
                  <a:pt x="f693" y="f1195"/>
                  <a:pt x="f693" y="f1194"/>
                  <a:pt x="f693" y="f1193"/>
                </a:cubicBezTo>
                <a:cubicBezTo>
                  <a:pt x="f693" y="f1193"/>
                  <a:pt x="f693" y="f1193"/>
                  <a:pt x="f693" y="f1186"/>
                </a:cubicBezTo>
                <a:cubicBezTo>
                  <a:pt x="f693" y="f1185"/>
                  <a:pt x="f693" y="f1185"/>
                  <a:pt x="f694" y="f1184"/>
                </a:cubicBezTo>
                <a:cubicBezTo>
                  <a:pt x="f694" y="f1184"/>
                  <a:pt x="f693" y="f1183"/>
                  <a:pt x="f693" y="f1184"/>
                </a:cubicBezTo>
                <a:cubicBezTo>
                  <a:pt x="f693" y="f1184"/>
                  <a:pt x="f693" y="f1184"/>
                  <a:pt x="f880" y="f1184"/>
                </a:cubicBezTo>
                <a:cubicBezTo>
                  <a:pt x="f880" y="f1184"/>
                  <a:pt x="f880" y="f1184"/>
                  <a:pt x="f880" y="f1184"/>
                </a:cubicBezTo>
                <a:cubicBezTo>
                  <a:pt x="f692" y="f1185"/>
                  <a:pt x="f693" y="f1185"/>
                  <a:pt x="f880" y="f1186"/>
                </a:cubicBezTo>
                <a:cubicBezTo>
                  <a:pt x="f880" y="f1186"/>
                  <a:pt x="f692" y="f1186"/>
                  <a:pt x="f692" y="f1186"/>
                </a:cubicBezTo>
                <a:cubicBezTo>
                  <a:pt x="f692" y="f1186"/>
                  <a:pt x="f692" y="f1186"/>
                  <a:pt x="f692" y="f1186"/>
                </a:cubicBezTo>
                <a:cubicBezTo>
                  <a:pt x="f691" y="f1193"/>
                  <a:pt x="f691" y="f1193"/>
                  <a:pt x="f691" y="f1193"/>
                </a:cubicBezTo>
                <a:cubicBezTo>
                  <a:pt x="f690" y="f1193"/>
                  <a:pt x="f690" y="f1186"/>
                  <a:pt x="f690" y="f1186"/>
                </a:cubicBezTo>
                <a:cubicBezTo>
                  <a:pt x="f690" y="f1185"/>
                  <a:pt x="f689" y="f1184"/>
                  <a:pt x="f689" y="f1185"/>
                </a:cubicBezTo>
                <a:cubicBezTo>
                  <a:pt x="f689" y="f1185"/>
                  <a:pt x="f689" y="f1185"/>
                  <a:pt x="f689" y="f1186"/>
                </a:cubicBezTo>
                <a:cubicBezTo>
                  <a:pt x="f688" y="f1186"/>
                  <a:pt x="f688" y="f1186"/>
                  <a:pt x="f688" y="f1185"/>
                </a:cubicBezTo>
                <a:cubicBezTo>
                  <a:pt x="f687" y="f1185"/>
                  <a:pt x="f687" y="f1185"/>
                  <a:pt x="f686" y="f1185"/>
                </a:cubicBezTo>
                <a:cubicBezTo>
                  <a:pt x="f686" y="f1185"/>
                  <a:pt x="f686" y="f1184"/>
                  <a:pt x="f686" y="f1184"/>
                </a:cubicBezTo>
                <a:cubicBezTo>
                  <a:pt x="f685" y="f1184"/>
                  <a:pt x="f685" y="f1184"/>
                  <a:pt x="f685" y="f1183"/>
                </a:cubicBezTo>
                <a:cubicBezTo>
                  <a:pt x="f685" y="f1183"/>
                  <a:pt x="f686" y="f1183"/>
                  <a:pt x="f686" y="f1183"/>
                </a:cubicBezTo>
                <a:cubicBezTo>
                  <a:pt x="f686" y="f1183"/>
                  <a:pt x="f686" y="f1183"/>
                  <a:pt x="f686" y="f1183"/>
                </a:cubicBezTo>
                <a:cubicBezTo>
                  <a:pt x="f687" y="f1183"/>
                  <a:pt x="f687" y="f1183"/>
                  <a:pt x="f687" y="f1183"/>
                </a:cubicBezTo>
                <a:cubicBezTo>
                  <a:pt x="f687" y="f1183"/>
                  <a:pt x="f688" y="f1183"/>
                  <a:pt x="f688" y="f1183"/>
                </a:cubicBezTo>
                <a:cubicBezTo>
                  <a:pt x="f688" y="f1183"/>
                  <a:pt x="f689" y="f1182"/>
                  <a:pt x="f689" y="f1182"/>
                </a:cubicBezTo>
                <a:cubicBezTo>
                  <a:pt x="f689" y="f1182"/>
                  <a:pt x="f689" y="f1182"/>
                  <a:pt x="f689" y="f1182"/>
                </a:cubicBezTo>
                <a:cubicBezTo>
                  <a:pt x="f689" y="f1182"/>
                  <a:pt x="f689" y="f1182"/>
                  <a:pt x="f689" y="f1181"/>
                </a:cubicBezTo>
                <a:cubicBezTo>
                  <a:pt x="f688" y="f1181"/>
                  <a:pt x="f688" y="f1181"/>
                  <a:pt x="f688" y="f1181"/>
                </a:cubicBezTo>
                <a:cubicBezTo>
                  <a:pt x="f687" y="f1181"/>
                  <a:pt x="f688" y="f1180"/>
                  <a:pt x="f687" y="f1180"/>
                </a:cubicBezTo>
                <a:cubicBezTo>
                  <a:pt x="f687" y="f1182"/>
                  <a:pt x="f685" y="f1179"/>
                  <a:pt x="f684" y="f1180"/>
                </a:cubicBezTo>
                <a:cubicBezTo>
                  <a:pt x="f684" y="f1180"/>
                  <a:pt x="f683" y="f1181"/>
                  <a:pt x="f683" y="f1181"/>
                </a:cubicBezTo>
                <a:cubicBezTo>
                  <a:pt x="f683" y="f1181"/>
                  <a:pt x="f682" y="f1181"/>
                  <a:pt x="f682" y="f1182"/>
                </a:cubicBezTo>
                <a:cubicBezTo>
                  <a:pt x="f681" y="f1182"/>
                  <a:pt x="f682" y="f1183"/>
                  <a:pt x="f682" y="f1183"/>
                </a:cubicBezTo>
                <a:cubicBezTo>
                  <a:pt x="f682" y="f1183"/>
                  <a:pt x="f681" y="f1183"/>
                  <a:pt x="f681" y="f1183"/>
                </a:cubicBezTo>
                <a:cubicBezTo>
                  <a:pt x="f680" y="f1182"/>
                  <a:pt x="f680" y="f1182"/>
                  <a:pt x="f679" y="f1182"/>
                </a:cubicBezTo>
                <a:cubicBezTo>
                  <a:pt x="f679" y="f1181"/>
                  <a:pt x="f681" y="f1182"/>
                  <a:pt x="f682" y="f1182"/>
                </a:cubicBezTo>
                <a:cubicBezTo>
                  <a:pt x="f682" y="f1181"/>
                  <a:pt x="f682" y="f1181"/>
                  <a:pt x="f682" y="f1181"/>
                </a:cubicBezTo>
                <a:cubicBezTo>
                  <a:pt x="f682" y="f1181"/>
                  <a:pt x="f682" y="f1181"/>
                  <a:pt x="f682" y="f1181"/>
                </a:cubicBezTo>
                <a:cubicBezTo>
                  <a:pt x="f683" y="f1180"/>
                  <a:pt x="f683" y="f1179"/>
                  <a:pt x="f682" y="f1179"/>
                </a:cubicBezTo>
                <a:cubicBezTo>
                  <a:pt x="f682" y="f1178"/>
                  <a:pt x="f681" y="f1178"/>
                  <a:pt x="f681" y="f1178"/>
                </a:cubicBezTo>
                <a:cubicBezTo>
                  <a:pt x="f681" y="f1177"/>
                  <a:pt x="f680" y="f1177"/>
                  <a:pt x="f679" y="f1177"/>
                </a:cubicBezTo>
                <a:cubicBezTo>
                  <a:pt x="f679" y="f1177"/>
                  <a:pt x="f678" y="f1176"/>
                  <a:pt x="f678" y="f1177"/>
                </a:cubicBezTo>
                <a:cubicBezTo>
                  <a:pt x="f677" y="f1177"/>
                  <a:pt x="f676" y="f1176"/>
                  <a:pt x="f676" y="f1176"/>
                </a:cubicBezTo>
                <a:cubicBezTo>
                  <a:pt x="f675" y="f1176"/>
                  <a:pt x="f674" y="f1176"/>
                  <a:pt x="f673" y="f1175"/>
                </a:cubicBezTo>
                <a:cubicBezTo>
                  <a:pt x="f673" y="f1175"/>
                  <a:pt x="f241" y="f1174"/>
                  <a:pt x="f241" y="f1174"/>
                </a:cubicBezTo>
                <a:cubicBezTo>
                  <a:pt x="f238" y="f1173"/>
                  <a:pt x="f241" y="f1173"/>
                  <a:pt x="f673" y="f1172"/>
                </a:cubicBezTo>
                <a:cubicBezTo>
                  <a:pt x="f673" y="f1172"/>
                  <a:pt x="f673" y="f1187"/>
                  <a:pt x="f674" y="f1171"/>
                </a:cubicBezTo>
                <a:cubicBezTo>
                  <a:pt x="f674" y="f1170"/>
                  <a:pt x="f676" y="f1170"/>
                  <a:pt x="f677" y="f1170"/>
                </a:cubicBezTo>
                <a:cubicBezTo>
                  <a:pt x="f678" y="f1170"/>
                  <a:pt x="f679" y="f1170"/>
                  <a:pt x="f680" y="f1170"/>
                </a:cubicBezTo>
                <a:cubicBezTo>
                  <a:pt x="f680" y="f1171"/>
                  <a:pt x="f680" y="f1171"/>
                  <a:pt x="f681" y="f1171"/>
                </a:cubicBezTo>
                <a:cubicBezTo>
                  <a:pt x="f681" y="f1171"/>
                  <a:pt x="f681" y="f1171"/>
                  <a:pt x="f682" y="f1170"/>
                </a:cubicBezTo>
                <a:cubicBezTo>
                  <a:pt x="f682" y="f1170"/>
                  <a:pt x="f682" y="f1170"/>
                  <a:pt x="f683" y="f1170"/>
                </a:cubicBezTo>
                <a:cubicBezTo>
                  <a:pt x="f683" y="f1170"/>
                  <a:pt x="f683" y="f1169"/>
                  <a:pt x="f683" y="f1169"/>
                </a:cubicBezTo>
                <a:cubicBezTo>
                  <a:pt x="f683" y="f1169"/>
                  <a:pt x="f683" y="f1169"/>
                  <a:pt x="f682" y="f1168"/>
                </a:cubicBezTo>
                <a:cubicBezTo>
                  <a:pt x="f682" y="f1168"/>
                  <a:pt x="f682" y="f1167"/>
                  <a:pt x="f682" y="f1167"/>
                </a:cubicBezTo>
                <a:cubicBezTo>
                  <a:pt x="f682" y="f1167"/>
                  <a:pt x="f683" y="f1166"/>
                  <a:pt x="f683" y="f1166"/>
                </a:cubicBezTo>
                <a:cubicBezTo>
                  <a:pt x="f683" y="f1166"/>
                  <a:pt x="f683" y="f1165"/>
                  <a:pt x="f683" y="f1165"/>
                </a:cubicBezTo>
                <a:cubicBezTo>
                  <a:pt x="f684" y="f1165"/>
                  <a:pt x="f684" y="f1164"/>
                  <a:pt x="f684" y="f1164"/>
                </a:cubicBezTo>
                <a:cubicBezTo>
                  <a:pt x="f684" y="f1163"/>
                  <a:pt x="f683" y="f1164"/>
                  <a:pt x="f683" y="f1163"/>
                </a:cubicBezTo>
                <a:cubicBezTo>
                  <a:pt x="f682" y="f1163"/>
                  <a:pt x="f681" y="f1164"/>
                  <a:pt x="f680" y="f1164"/>
                </a:cubicBezTo>
                <a:cubicBezTo>
                  <a:pt x="f679" y="f1164"/>
                  <a:pt x="f678" y="f1164"/>
                  <a:pt x="f678" y="f1164"/>
                </a:cubicBezTo>
                <a:cubicBezTo>
                  <a:pt x="f677" y="f1165"/>
                  <a:pt x="f677" y="f1165"/>
                  <a:pt x="f676" y="f1166"/>
                </a:cubicBezTo>
                <a:cubicBezTo>
                  <a:pt x="f676" y="f1166"/>
                  <a:pt x="f675" y="f1166"/>
                  <a:pt x="f674" y="f1166"/>
                </a:cubicBezTo>
                <a:cubicBezTo>
                  <a:pt x="f673" y="f1167"/>
                  <a:pt x="f673" y="f1167"/>
                  <a:pt x="f241" y="f1167"/>
                </a:cubicBezTo>
                <a:cubicBezTo>
                  <a:pt x="f241" y="f1167"/>
                  <a:pt x="f238" y="f1167"/>
                  <a:pt x="f234" y="f1168"/>
                </a:cubicBezTo>
                <a:cubicBezTo>
                  <a:pt x="f234" y="f1168"/>
                  <a:pt x="f234" y="f1169"/>
                  <a:pt x="f234" y="f1170"/>
                </a:cubicBezTo>
                <a:cubicBezTo>
                  <a:pt x="f236" y="f1170"/>
                  <a:pt x="f236" y="f1169"/>
                  <a:pt x="f226" y="f1169"/>
                </a:cubicBezTo>
                <a:cubicBezTo>
                  <a:pt x="f226" y="f1169"/>
                  <a:pt x="f226" y="f1168"/>
                  <a:pt x="f222" y="f1168"/>
                </a:cubicBezTo>
                <a:cubicBezTo>
                  <a:pt x="f222" y="f1168"/>
                  <a:pt x="f199" y="f1168"/>
                  <a:pt x="f198" y="f1168"/>
                </a:cubicBezTo>
                <a:cubicBezTo>
                  <a:pt x="f198" y="f1168"/>
                  <a:pt x="f198" y="f1169"/>
                  <a:pt x="f198" y="f1170"/>
                </a:cubicBezTo>
                <a:cubicBezTo>
                  <a:pt x="f189" y="f1171"/>
                  <a:pt x="f189" y="f1171"/>
                  <a:pt x="f188" y="f1171"/>
                </a:cubicBezTo>
                <a:cubicBezTo>
                  <a:pt x="f188" y="f1171"/>
                  <a:pt x="f44" y="f1171"/>
                  <a:pt x="f44" y="f1171"/>
                </a:cubicBezTo>
                <a:cubicBezTo>
                  <a:pt x="f44" y="f1170"/>
                  <a:pt x="f44" y="f1170"/>
                  <a:pt x="f43" y="f1170"/>
                </a:cubicBezTo>
                <a:cubicBezTo>
                  <a:pt x="f43" y="f1170"/>
                  <a:pt x="f43" y="f1170"/>
                  <a:pt x="f43" y="f1170"/>
                </a:cubicBezTo>
                <a:cubicBezTo>
                  <a:pt x="f43" y="f1170"/>
                  <a:pt x="f188" y="f1170"/>
                  <a:pt x="f188" y="f1170"/>
                </a:cubicBezTo>
                <a:cubicBezTo>
                  <a:pt x="f188" y="f1170"/>
                  <a:pt x="f189" y="f1169"/>
                  <a:pt x="f189" y="f1169"/>
                </a:cubicBezTo>
                <a:cubicBezTo>
                  <a:pt x="f198" y="f1168"/>
                  <a:pt x="f188" y="f1168"/>
                  <a:pt x="f188" y="f1168"/>
                </a:cubicBezTo>
                <a:cubicBezTo>
                  <a:pt x="f43" y="f1168"/>
                  <a:pt x="f43" y="f1169"/>
                  <a:pt x="f44" y="f1168"/>
                </a:cubicBezTo>
                <a:cubicBezTo>
                  <a:pt x="f37" y="f1167"/>
                  <a:pt x="f44" y="f1167"/>
                  <a:pt x="f43" y="f1167"/>
                </a:cubicBezTo>
                <a:cubicBezTo>
                  <a:pt x="f43" y="f1167"/>
                  <a:pt x="f188" y="f1166"/>
                  <a:pt x="f188" y="f1166"/>
                </a:cubicBezTo>
                <a:cubicBezTo>
                  <a:pt x="f188" y="f1166"/>
                  <a:pt x="f189" y="f1166"/>
                  <a:pt x="f188" y="f1166"/>
                </a:cubicBezTo>
                <a:cubicBezTo>
                  <a:pt x="f188" y="f1165"/>
                  <a:pt x="f43" y="f1166"/>
                  <a:pt x="f43" y="f1166"/>
                </a:cubicBezTo>
                <a:cubicBezTo>
                  <a:pt x="f43" y="f1165"/>
                  <a:pt x="f43" y="f1165"/>
                  <a:pt x="f44" y="f1165"/>
                </a:cubicBezTo>
                <a:cubicBezTo>
                  <a:pt x="f44" y="f1165"/>
                  <a:pt x="f44" y="f1166"/>
                  <a:pt x="f44" y="f1166"/>
                </a:cubicBezTo>
                <a:cubicBezTo>
                  <a:pt x="f37" y="f1166"/>
                  <a:pt x="f37" y="f1167"/>
                  <a:pt x="f37" y="f1167"/>
                </a:cubicBezTo>
                <a:cubicBezTo>
                  <a:pt x="f37" y="f1166"/>
                  <a:pt x="f37" y="f1165"/>
                  <a:pt x="f37" y="f1165"/>
                </a:cubicBezTo>
                <a:cubicBezTo>
                  <a:pt x="f37" y="f1165"/>
                  <a:pt x="f37" y="f1165"/>
                  <a:pt x="f37" y="f1164"/>
                </a:cubicBezTo>
                <a:cubicBezTo>
                  <a:pt x="f37" y="f1164"/>
                  <a:pt x="f37" y="f1163"/>
                  <a:pt x="f37" y="f1163"/>
                </a:cubicBezTo>
                <a:cubicBezTo>
                  <a:pt x="f33" y="f1163"/>
                  <a:pt x="f33" y="f1188"/>
                  <a:pt x="f28" y="f1188"/>
                </a:cubicBezTo>
                <a:cubicBezTo>
                  <a:pt x="f28" y="f1162"/>
                  <a:pt x="f28" y="f1162"/>
                  <a:pt x="f22" y="f1162"/>
                </a:cubicBezTo>
                <a:cubicBezTo>
                  <a:pt x="f22" y="f1162"/>
                  <a:pt x="f22" y="f1162"/>
                  <a:pt x="f24" y="f1162"/>
                </a:cubicBezTo>
                <a:cubicBezTo>
                  <a:pt x="f24" y="f1162"/>
                  <a:pt x="f14" y="f1162"/>
                  <a:pt x="f14" y="f1162"/>
                </a:cubicBezTo>
                <a:cubicBezTo>
                  <a:pt x="f13" y="f1161"/>
                  <a:pt x="f13" y="f1161"/>
                  <a:pt x="f13" y="f1161"/>
                </a:cubicBezTo>
                <a:cubicBezTo>
                  <a:pt x="f9" y="f1161"/>
                  <a:pt x="f15" y="f1161"/>
                  <a:pt x="f15" y="f1162"/>
                </a:cubicBezTo>
                <a:cubicBezTo>
                  <a:pt x="f15" y="f1188"/>
                  <a:pt x="f9" y="f1188"/>
                  <a:pt x="f9" y="f1163"/>
                </a:cubicBezTo>
                <a:cubicBezTo>
                  <a:pt x="f9" y="f1163"/>
                  <a:pt x="f9" y="f1163"/>
                  <a:pt x="f13" y="f1163"/>
                </a:cubicBezTo>
                <a:cubicBezTo>
                  <a:pt x="f13" y="f1163"/>
                  <a:pt x="f14" y="f1164"/>
                  <a:pt x="f13" y="f1164"/>
                </a:cubicBezTo>
                <a:cubicBezTo>
                  <a:pt x="f13" y="f1164"/>
                  <a:pt x="f9" y="f1164"/>
                  <a:pt x="f9" y="f1164"/>
                </a:cubicBezTo>
                <a:cubicBezTo>
                  <a:pt x="f15" y="f1164"/>
                  <a:pt x="f15" y="f1164"/>
                  <a:pt x="f15" y="f1164"/>
                </a:cubicBezTo>
                <a:cubicBezTo>
                  <a:pt x="f20" y="f1163"/>
                  <a:pt x="f21" y="f1163"/>
                  <a:pt x="f21" y="f1188"/>
                </a:cubicBezTo>
                <a:cubicBezTo>
                  <a:pt x="f21" y="f1188"/>
                  <a:pt x="f20" y="f1188"/>
                  <a:pt x="f20" y="f1162"/>
                </a:cubicBezTo>
                <a:cubicBezTo>
                  <a:pt x="f20" y="f1162"/>
                  <a:pt x="f20" y="f1162"/>
                  <a:pt x="f20" y="f1161"/>
                </a:cubicBezTo>
                <a:cubicBezTo>
                  <a:pt x="f15" y="f2"/>
                  <a:pt x="f20" y="f2"/>
                  <a:pt x="f20" y="f1160"/>
                </a:cubicBezTo>
                <a:cubicBezTo>
                  <a:pt x="f20" y="f1159"/>
                  <a:pt x="f20" y="f1159"/>
                  <a:pt x="f20" y="f1158"/>
                </a:cubicBezTo>
                <a:cubicBezTo>
                  <a:pt x="f21" y="f1158"/>
                  <a:pt x="f29" y="f1158"/>
                  <a:pt x="f29" y="f1158"/>
                </a:cubicBezTo>
                <a:cubicBezTo>
                  <a:pt x="f203" y="f1158"/>
                  <a:pt x="f29" y="f1157"/>
                  <a:pt x="f29" y="f1157"/>
                </a:cubicBezTo>
                <a:cubicBezTo>
                  <a:pt x="f203" y="f1156"/>
                  <a:pt x="f203" y="f1157"/>
                  <a:pt x="f203" y="f1157"/>
                </a:cubicBezTo>
                <a:cubicBezTo>
                  <a:pt x="f203" y="f1158"/>
                  <a:pt x="f204" y="f1158"/>
                  <a:pt x="f204" y="f1158"/>
                </a:cubicBezTo>
                <a:cubicBezTo>
                  <a:pt x="f204" y="f1158"/>
                  <a:pt x="f205" y="f1158"/>
                  <a:pt x="f205" y="f1159"/>
                </a:cubicBezTo>
                <a:cubicBezTo>
                  <a:pt x="f205" y="f1159"/>
                  <a:pt x="f206" y="f1159"/>
                  <a:pt x="f206" y="f1160"/>
                </a:cubicBezTo>
                <a:cubicBezTo>
                  <a:pt x="f208" y="f1160"/>
                  <a:pt x="f208" y="f1159"/>
                  <a:pt x="f208" y="f1158"/>
                </a:cubicBezTo>
                <a:cubicBezTo>
                  <a:pt x="f208" y="f1157"/>
                  <a:pt x="f208" y="f1156"/>
                  <a:pt x="f207" y="f1156"/>
                </a:cubicBezTo>
                <a:cubicBezTo>
                  <a:pt x="f219" y="f1156"/>
                  <a:pt x="f219" y="f1156"/>
                  <a:pt x="f219" y="f1156"/>
                </a:cubicBezTo>
                <a:cubicBezTo>
                  <a:pt x="f219" y="f1156"/>
                  <a:pt x="f219" y="f1156"/>
                  <a:pt x="f218" y="f1156"/>
                </a:cubicBezTo>
                <a:cubicBezTo>
                  <a:pt x="f218" y="f1155"/>
                  <a:pt x="f218" y="f1155"/>
                  <a:pt x="f218" y="f1154"/>
                </a:cubicBezTo>
                <a:cubicBezTo>
                  <a:pt x="f218" y="f1154"/>
                  <a:pt x="f218" y="f1154"/>
                  <a:pt x="f218" y="f1153"/>
                </a:cubicBezTo>
                <a:cubicBezTo>
                  <a:pt x="f217" y="f1153"/>
                  <a:pt x="f218" y="f1152"/>
                  <a:pt x="f218" y="f1151"/>
                </a:cubicBezTo>
                <a:cubicBezTo>
                  <a:pt x="f218" y="f1151"/>
                  <a:pt x="f218" y="f1151"/>
                  <a:pt x="f217" y="f1150"/>
                </a:cubicBezTo>
                <a:cubicBezTo>
                  <a:pt x="f217" y="f1150"/>
                  <a:pt x="f218" y="f1150"/>
                  <a:pt x="f217" y="f1149"/>
                </a:cubicBezTo>
                <a:cubicBezTo>
                  <a:pt x="f216" y="f1149"/>
                  <a:pt x="f216" y="f1149"/>
                  <a:pt x="f215" y="f1149"/>
                </a:cubicBezTo>
                <a:cubicBezTo>
                  <a:pt x="f215" y="f1189"/>
                  <a:pt x="f214" y="f1148"/>
                  <a:pt x="f215" y="f1147"/>
                </a:cubicBezTo>
                <a:cubicBezTo>
                  <a:pt x="f215" y="f1147"/>
                  <a:pt x="f215" y="f1147"/>
                  <a:pt x="f215" y="f1147"/>
                </a:cubicBezTo>
                <a:cubicBezTo>
                  <a:pt x="f214" y="f1146"/>
                  <a:pt x="f210" y="f1146"/>
                  <a:pt x="f210" y="f1145"/>
                </a:cubicBezTo>
                <a:cubicBezTo>
                  <a:pt x="f209" y="f1144"/>
                  <a:pt x="f209" y="f1143"/>
                  <a:pt x="f209" y="f1143"/>
                </a:cubicBezTo>
                <a:cubicBezTo>
                  <a:pt x="f209" y="f1142"/>
                  <a:pt x="f209" y="f1141"/>
                  <a:pt x="f212" y="f1191"/>
                </a:cubicBezTo>
                <a:cubicBezTo>
                  <a:pt x="f212" y="f1191"/>
                  <a:pt x="f212" y="f1191"/>
                  <a:pt x="f212" y="f1140"/>
                </a:cubicBezTo>
                <a:cubicBezTo>
                  <a:pt x="f212" y="f1140"/>
                  <a:pt x="f212" y="f1140"/>
                  <a:pt x="f212" y="f1192"/>
                </a:cubicBezTo>
                <a:cubicBezTo>
                  <a:pt x="f211" y="f1192"/>
                  <a:pt x="f211" y="f1192"/>
                  <a:pt x="f211" y="f1139"/>
                </a:cubicBezTo>
                <a:cubicBezTo>
                  <a:pt x="f211" y="f1139"/>
                  <a:pt x="f209" y="f1283"/>
                  <a:pt x="f209" y="f1283"/>
                </a:cubicBezTo>
                <a:cubicBezTo>
                  <a:pt x="f210" y="f1138"/>
                  <a:pt x="f214" y="f1137"/>
                  <a:pt x="f215" y="f1136"/>
                </a:cubicBezTo>
                <a:cubicBezTo>
                  <a:pt x="f215" y="f1136"/>
                  <a:pt x="f216" y="f1135"/>
                  <a:pt x="f216" y="f1135"/>
                </a:cubicBezTo>
                <a:cubicBezTo>
                  <a:pt x="f217" y="f1135"/>
                  <a:pt x="f217" y="f1134"/>
                  <a:pt x="f217" y="f1134"/>
                </a:cubicBezTo>
                <a:cubicBezTo>
                  <a:pt x="f218" y="f1134"/>
                  <a:pt x="f218" y="f1133"/>
                  <a:pt x="f219" y="f1133"/>
                </a:cubicBezTo>
                <a:cubicBezTo>
                  <a:pt x="f219" y="f1132"/>
                  <a:pt x="f217" y="f1132"/>
                  <a:pt x="f216" y="f1132"/>
                </a:cubicBezTo>
                <a:cubicBezTo>
                  <a:pt x="f215" y="f1132"/>
                  <a:pt x="f215" y="f1132"/>
                  <a:pt x="f214" y="f1132"/>
                </a:cubicBezTo>
                <a:cubicBezTo>
                  <a:pt x="f210" y="f1132"/>
                  <a:pt x="f209" y="f1132"/>
                  <a:pt x="f211" y="f1132"/>
                </a:cubicBezTo>
                <a:cubicBezTo>
                  <a:pt x="f211" y="f1132"/>
                  <a:pt x="f212" y="f1132"/>
                  <a:pt x="f213" y="f1132"/>
                </a:cubicBezTo>
                <a:cubicBezTo>
                  <a:pt x="f163" y="f1132"/>
                  <a:pt x="f162" y="f1131"/>
                  <a:pt x="f161" y="f1131"/>
                </a:cubicBezTo>
                <a:cubicBezTo>
                  <a:pt x="f160" y="f1131"/>
                  <a:pt x="f160" y="f1131"/>
                  <a:pt x="f159" y="f1131"/>
                </a:cubicBezTo>
                <a:cubicBezTo>
                  <a:pt x="f159" y="f1131"/>
                  <a:pt x="f159" y="f1130"/>
                  <a:pt x="f158" y="f1130"/>
                </a:cubicBezTo>
                <a:cubicBezTo>
                  <a:pt x="f158" y="f1130"/>
                  <a:pt x="f157" y="f1130"/>
                  <a:pt x="f156" y="f1130"/>
                </a:cubicBezTo>
                <a:cubicBezTo>
                  <a:pt x="f155" y="f1130"/>
                  <a:pt x="f155" y="f1132"/>
                  <a:pt x="f154" y="f1133"/>
                </a:cubicBezTo>
                <a:cubicBezTo>
                  <a:pt x="f154" y="f1133"/>
                  <a:pt x="f154" y="f1134"/>
                  <a:pt x="f154" y="f1134"/>
                </a:cubicBezTo>
                <a:cubicBezTo>
                  <a:pt x="f153" y="f1135"/>
                  <a:pt x="f153" y="f1135"/>
                  <a:pt x="f153" y="f1135"/>
                </a:cubicBezTo>
                <a:cubicBezTo>
                  <a:pt x="f152" y="f1136"/>
                  <a:pt x="f152" y="f1136"/>
                  <a:pt x="f153" y="f1137"/>
                </a:cubicBezTo>
                <a:cubicBezTo>
                  <a:pt x="f153" y="f1137"/>
                  <a:pt x="f153" y="f1137"/>
                  <a:pt x="f153" y="f1137"/>
                </a:cubicBezTo>
                <a:cubicBezTo>
                  <a:pt x="f154" y="f1138"/>
                  <a:pt x="f152" y="f1138"/>
                  <a:pt x="f151" y="f1138"/>
                </a:cubicBezTo>
                <a:cubicBezTo>
                  <a:pt x="f151" y="f1138"/>
                  <a:pt x="f150" y="f1137"/>
                  <a:pt x="f149" y="f1137"/>
                </a:cubicBezTo>
                <a:cubicBezTo>
                  <a:pt x="f148" y="f1137"/>
                  <a:pt x="f148" y="f1137"/>
                  <a:pt x="f147" y="f1136"/>
                </a:cubicBezTo>
                <a:cubicBezTo>
                  <a:pt x="f147" y="f1135"/>
                  <a:pt x="f147" y="f1135"/>
                  <a:pt x="f146" y="f1134"/>
                </a:cubicBezTo>
                <a:cubicBezTo>
                  <a:pt x="f146" y="f1133"/>
                  <a:pt x="f146" y="f1133"/>
                  <a:pt x="f145" y="f1133"/>
                </a:cubicBezTo>
                <a:cubicBezTo>
                  <a:pt x="f144" y="f1132"/>
                  <a:pt x="f143" y="f1132"/>
                  <a:pt x="f143" y="f1132"/>
                </a:cubicBezTo>
                <a:cubicBezTo>
                  <a:pt x="f141" y="f1132"/>
                  <a:pt x="f139" y="f1132"/>
                  <a:pt x="f138" y="f1131"/>
                </a:cubicBezTo>
                <a:cubicBezTo>
                  <a:pt x="f138" y="f1131"/>
                  <a:pt x="f137" y="f1131"/>
                  <a:pt x="f137" y="f1131"/>
                </a:cubicBezTo>
                <a:cubicBezTo>
                  <a:pt x="f137" y="f1130"/>
                  <a:pt x="f136" y="f1130"/>
                  <a:pt x="f136" y="f1130"/>
                </a:cubicBezTo>
                <a:cubicBezTo>
                  <a:pt x="f135" y="f1130"/>
                  <a:pt x="f135" y="f1130"/>
                  <a:pt x="f134" y="f1130"/>
                </a:cubicBezTo>
                <a:cubicBezTo>
                  <a:pt x="f134" y="f1130"/>
                  <a:pt x="f134" y="f1129"/>
                  <a:pt x="f133" y="f1129"/>
                </a:cubicBezTo>
                <a:cubicBezTo>
                  <a:pt x="f133" y="f1129"/>
                  <a:pt x="f133" y="f1129"/>
                  <a:pt x="f131" y="f1129"/>
                </a:cubicBezTo>
                <a:cubicBezTo>
                  <a:pt x="f131" y="f1129"/>
                  <a:pt x="f131" y="f1130"/>
                  <a:pt x="f129" y="f1130"/>
                </a:cubicBezTo>
                <a:cubicBezTo>
                  <a:pt x="f129" y="f1129"/>
                  <a:pt x="f129" y="f1129"/>
                  <a:pt x="f129" y="f1129"/>
                </a:cubicBezTo>
                <a:cubicBezTo>
                  <a:pt x="f131" y="f1128"/>
                  <a:pt x="f131" y="f1128"/>
                  <a:pt x="f131" y="f1127"/>
                </a:cubicBezTo>
                <a:cubicBezTo>
                  <a:pt x="f133" y="f1127"/>
                  <a:pt x="f133" y="f1127"/>
                  <a:pt x="f133" y="f1126"/>
                </a:cubicBezTo>
                <a:cubicBezTo>
                  <a:pt x="f131" y="f1126"/>
                  <a:pt x="f131" y="f1127"/>
                  <a:pt x="f129" y="f1127"/>
                </a:cubicBezTo>
                <a:cubicBezTo>
                  <a:pt x="f129" y="f1127"/>
                  <a:pt x="f129" y="f1127"/>
                  <a:pt x="f127" y="f1127"/>
                </a:cubicBezTo>
                <a:cubicBezTo>
                  <a:pt x="f127" y="f1127"/>
                  <a:pt x="f127" y="f1127"/>
                  <a:pt x="f127" y="f1126"/>
                </a:cubicBezTo>
                <a:cubicBezTo>
                  <a:pt x="f127" y="f1125"/>
                  <a:pt x="f129" y="f1126"/>
                  <a:pt x="f131" y="f1125"/>
                </a:cubicBezTo>
                <a:cubicBezTo>
                  <a:pt x="f131" y="f1125"/>
                  <a:pt x="f133" y="f1125"/>
                  <a:pt x="f133" y="f1124"/>
                </a:cubicBezTo>
                <a:cubicBezTo>
                  <a:pt x="f134" y="f1123"/>
                  <a:pt x="f134" y="f1122"/>
                  <a:pt x="f135" y="f1122"/>
                </a:cubicBezTo>
                <a:cubicBezTo>
                  <a:pt x="f136" y="f1122"/>
                  <a:pt x="f136" y="f1123"/>
                  <a:pt x="f137" y="f1123"/>
                </a:cubicBezTo>
                <a:cubicBezTo>
                  <a:pt x="f138" y="f1124"/>
                  <a:pt x="f138" y="f1124"/>
                  <a:pt x="f139" y="f1124"/>
                </a:cubicBezTo>
                <a:cubicBezTo>
                  <a:pt x="f139" y="f1124"/>
                  <a:pt x="f140" y="f1124"/>
                  <a:pt x="f140" y="f1124"/>
                </a:cubicBezTo>
                <a:cubicBezTo>
                  <a:pt x="f141" y="f1123"/>
                  <a:pt x="f141" y="f1123"/>
                  <a:pt x="f141" y="f1123"/>
                </a:cubicBezTo>
                <a:cubicBezTo>
                  <a:pt x="f142" y="f1123"/>
                  <a:pt x="f142" y="f1123"/>
                  <a:pt x="f143" y="f1123"/>
                </a:cubicBezTo>
                <a:cubicBezTo>
                  <a:pt x="f143" y="f1123"/>
                  <a:pt x="f144" y="f1123"/>
                  <a:pt x="f145" y="f1123"/>
                </a:cubicBezTo>
                <a:cubicBezTo>
                  <a:pt x="f145" y="f1123"/>
                  <a:pt x="f145" y="f1123"/>
                  <a:pt x="f145" y="f1124"/>
                </a:cubicBezTo>
                <a:cubicBezTo>
                  <a:pt x="f145" y="f1124"/>
                  <a:pt x="f145" y="f1124"/>
                  <a:pt x="f145" y="f1124"/>
                </a:cubicBezTo>
                <a:cubicBezTo>
                  <a:pt x="f146" y="f1124"/>
                  <a:pt x="f146" y="f1124"/>
                  <a:pt x="f146" y="f1124"/>
                </a:cubicBezTo>
                <a:cubicBezTo>
                  <a:pt x="f147" y="f1125"/>
                  <a:pt x="f147" y="f1124"/>
                  <a:pt x="f147" y="f1123"/>
                </a:cubicBezTo>
                <a:cubicBezTo>
                  <a:pt x="f147" y="f1122"/>
                  <a:pt x="f148" y="f1122"/>
                  <a:pt x="f149" y="f1121"/>
                </a:cubicBezTo>
                <a:cubicBezTo>
                  <a:pt x="f149" y="f1121"/>
                  <a:pt x="f150" y="f1121"/>
                  <a:pt x="f151" y="f1120"/>
                </a:cubicBezTo>
                <a:cubicBezTo>
                  <a:pt x="f151" y="f1120"/>
                  <a:pt x="f152" y="f1118"/>
                  <a:pt x="f152" y="f1119"/>
                </a:cubicBezTo>
                <a:cubicBezTo>
                  <a:pt x="f152" y="f1119"/>
                  <a:pt x="f151" y="f1119"/>
                  <a:pt x="f152" y="f1120"/>
                </a:cubicBezTo>
                <a:cubicBezTo>
                  <a:pt x="f152" y="f1121"/>
                  <a:pt x="f153" y="f1119"/>
                  <a:pt x="f154" y="f1120"/>
                </a:cubicBezTo>
                <a:cubicBezTo>
                  <a:pt x="f154" y="f1121"/>
                  <a:pt x="f152" y="f1121"/>
                  <a:pt x="f152" y="f1122"/>
                </a:cubicBezTo>
                <a:cubicBezTo>
                  <a:pt x="f152" y="f1123"/>
                  <a:pt x="f153" y="f1123"/>
                  <a:pt x="f153" y="f1124"/>
                </a:cubicBezTo>
                <a:cubicBezTo>
                  <a:pt x="f152" y="f1124"/>
                  <a:pt x="f151" y="f1125"/>
                  <a:pt x="f152" y="f1126"/>
                </a:cubicBezTo>
                <a:cubicBezTo>
                  <a:pt x="f152" y="f1126"/>
                  <a:pt x="f153" y="f1126"/>
                  <a:pt x="f153" y="f1126"/>
                </a:cubicBezTo>
                <a:cubicBezTo>
                  <a:pt x="f153" y="f1126"/>
                  <a:pt x="f154" y="f1127"/>
                  <a:pt x="f154" y="f1127"/>
                </a:cubicBezTo>
                <a:cubicBezTo>
                  <a:pt x="f154" y="f1128"/>
                  <a:pt x="f154" y="f1129"/>
                  <a:pt x="f155" y="f1129"/>
                </a:cubicBezTo>
                <a:cubicBezTo>
                  <a:pt x="f156" y="f1130"/>
                  <a:pt x="f157" y="f1129"/>
                  <a:pt x="f158" y="f1130"/>
                </a:cubicBezTo>
                <a:cubicBezTo>
                  <a:pt x="f159" y="f1130"/>
                  <a:pt x="f159" y="f1130"/>
                  <a:pt x="f160" y="f1130"/>
                </a:cubicBezTo>
                <a:cubicBezTo>
                  <a:pt x="f161" y="f1131"/>
                  <a:pt x="f162" y="f1131"/>
                  <a:pt x="f163" y="f1131"/>
                </a:cubicBezTo>
                <a:cubicBezTo>
                  <a:pt x="f213" y="f1132"/>
                  <a:pt x="f211" y="f1131"/>
                  <a:pt x="f209" y="f1131"/>
                </a:cubicBezTo>
                <a:cubicBezTo>
                  <a:pt x="f210" y="f1131"/>
                  <a:pt x="f214" y="f1131"/>
                  <a:pt x="f215" y="f1131"/>
                </a:cubicBezTo>
                <a:cubicBezTo>
                  <a:pt x="f216" y="f1132"/>
                  <a:pt x="f216" y="f1132"/>
                  <a:pt x="f217" y="f1132"/>
                </a:cubicBezTo>
                <a:cubicBezTo>
                  <a:pt x="f218" y="f1132"/>
                  <a:pt x="f218" y="f1132"/>
                  <a:pt x="f218" y="f1132"/>
                </a:cubicBezTo>
                <a:cubicBezTo>
                  <a:pt x="f219" y="f1132"/>
                  <a:pt x="f219" y="f1132"/>
                  <a:pt x="f207" y="f1132"/>
                </a:cubicBezTo>
                <a:cubicBezTo>
                  <a:pt x="f208" y="f1132"/>
                  <a:pt x="f208" y="f1131"/>
                  <a:pt x="f206" y="f1130"/>
                </a:cubicBezTo>
                <a:cubicBezTo>
                  <a:pt x="f205" y="f1129"/>
                  <a:pt x="f205" y="f1129"/>
                  <a:pt x="f204" y="f1129"/>
                </a:cubicBezTo>
                <a:cubicBezTo>
                  <a:pt x="f203" y="f1128"/>
                  <a:pt x="f29" y="f1127"/>
                  <a:pt x="f21" y="f1127"/>
                </a:cubicBezTo>
                <a:cubicBezTo>
                  <a:pt x="f20" y="f1126"/>
                  <a:pt x="f15" y="f1126"/>
                  <a:pt x="f9" y="f1125"/>
                </a:cubicBezTo>
                <a:cubicBezTo>
                  <a:pt x="f9" y="f1124"/>
                  <a:pt x="f13" y="f1123"/>
                  <a:pt x="f14" y="f1123"/>
                </a:cubicBezTo>
                <a:cubicBezTo>
                  <a:pt x="f14" y="f1122"/>
                  <a:pt x="f24" y="f1122"/>
                  <a:pt x="f22" y="f1121"/>
                </a:cubicBezTo>
                <a:cubicBezTo>
                  <a:pt x="f28" y="f1121"/>
                  <a:pt x="f28" y="f1121"/>
                  <a:pt x="f22" y="f1120"/>
                </a:cubicBezTo>
                <a:cubicBezTo>
                  <a:pt x="f22" y="f1119"/>
                  <a:pt x="f24" y="f1119"/>
                  <a:pt x="f14" y="f1118"/>
                </a:cubicBezTo>
                <a:cubicBezTo>
                  <a:pt x="f14" y="f1116"/>
                  <a:pt x="f13" y="f1116"/>
                  <a:pt x="f13" y="f1115"/>
                </a:cubicBezTo>
                <a:cubicBezTo>
                  <a:pt x="f9" y="f1115"/>
                  <a:pt x="f15" y="f1115"/>
                  <a:pt x="f20" y="f1114"/>
                </a:cubicBezTo>
                <a:cubicBezTo>
                  <a:pt x="f20" y="f1114"/>
                  <a:pt x="f20" y="f1114"/>
                  <a:pt x="f21" y="f1113"/>
                </a:cubicBezTo>
                <a:cubicBezTo>
                  <a:pt x="f21" y="f1113"/>
                  <a:pt x="f21" y="f1113"/>
                  <a:pt x="f21" y="f1113"/>
                </a:cubicBezTo>
                <a:cubicBezTo>
                  <a:pt x="f21" y="f1112"/>
                  <a:pt x="f21" y="f1113"/>
                  <a:pt x="f21" y="f1112"/>
                </a:cubicBezTo>
                <a:cubicBezTo>
                  <a:pt x="f29" y="f1112"/>
                  <a:pt x="f29" y="f1111"/>
                  <a:pt x="f29" y="f1111"/>
                </a:cubicBezTo>
                <a:cubicBezTo>
                  <a:pt x="f29" y="f1111"/>
                  <a:pt x="f29" y="f1110"/>
                  <a:pt x="f29" y="f1110"/>
                </a:cubicBezTo>
                <a:cubicBezTo>
                  <a:pt x="f203" y="f1110"/>
                  <a:pt x="f204" y="f1109"/>
                  <a:pt x="f203" y="f1108"/>
                </a:cubicBezTo>
                <a:cubicBezTo>
                  <a:pt x="f203" y="f1108"/>
                  <a:pt x="f29" y="f1108"/>
                  <a:pt x="f29" y="f1108"/>
                </a:cubicBezTo>
                <a:cubicBezTo>
                  <a:pt x="f29" y="f1108"/>
                  <a:pt x="f21" y="f1108"/>
                  <a:pt x="f21" y="f1108"/>
                </a:cubicBezTo>
                <a:cubicBezTo>
                  <a:pt x="f20" y="f1108"/>
                  <a:pt x="f20" y="f1109"/>
                  <a:pt x="f15" y="f1109"/>
                </a:cubicBezTo>
                <a:cubicBezTo>
                  <a:pt x="f15" y="f1109"/>
                  <a:pt x="f9" y="f1109"/>
                  <a:pt x="f9" y="f1109"/>
                </a:cubicBezTo>
                <a:cubicBezTo>
                  <a:pt x="f13" y="f1109"/>
                  <a:pt x="f13" y="f1109"/>
                  <a:pt x="f13" y="f1109"/>
                </a:cubicBezTo>
                <a:cubicBezTo>
                  <a:pt x="f14" y="f1109"/>
                  <a:pt x="f14" y="f1108"/>
                  <a:pt x="f14" y="f1108"/>
                </a:cubicBezTo>
                <a:cubicBezTo>
                  <a:pt x="f24" y="f1108"/>
                  <a:pt x="f24" y="f1108"/>
                  <a:pt x="f24" y="f1108"/>
                </a:cubicBezTo>
                <a:cubicBezTo>
                  <a:pt x="f22" y="f1107"/>
                  <a:pt x="f22" y="f1117"/>
                  <a:pt x="f28" y="f1117"/>
                </a:cubicBezTo>
                <a:cubicBezTo>
                  <a:pt x="f28" y="f1106"/>
                  <a:pt x="f28" y="f1106"/>
                  <a:pt x="f33" y="f1106"/>
                </a:cubicBezTo>
                <a:cubicBezTo>
                  <a:pt x="f37" y="f1106"/>
                  <a:pt x="f33" y="f1106"/>
                  <a:pt x="f37" y="f1117"/>
                </a:cubicBezTo>
                <a:cubicBezTo>
                  <a:pt x="f37" y="f1117"/>
                  <a:pt x="f44" y="f1117"/>
                  <a:pt x="f44" y="f1117"/>
                </a:cubicBezTo>
                <a:cubicBezTo>
                  <a:pt x="f44" y="f1107"/>
                  <a:pt x="f44" y="f1107"/>
                  <a:pt x="f44" y="f1107"/>
                </a:cubicBezTo>
                <a:cubicBezTo>
                  <a:pt x="f43" y="f1107"/>
                  <a:pt x="f43" y="f1107"/>
                  <a:pt x="f43" y="f1107"/>
                </a:cubicBezTo>
                <a:cubicBezTo>
                  <a:pt x="f188" y="f1117"/>
                  <a:pt x="f188" y="f1117"/>
                  <a:pt x="f189" y="f1117"/>
                </a:cubicBezTo>
                <a:cubicBezTo>
                  <a:pt x="f198" y="f1117"/>
                  <a:pt x="f198" y="f1117"/>
                  <a:pt x="f198" y="f1106"/>
                </a:cubicBezTo>
                <a:cubicBezTo>
                  <a:pt x="f198" y="f1105"/>
                  <a:pt x="f199" y="f1105"/>
                  <a:pt x="f222" y="f1105"/>
                </a:cubicBezTo>
                <a:cubicBezTo>
                  <a:pt x="f226" y="f1105"/>
                  <a:pt x="f234" y="f1104"/>
                  <a:pt x="f238" y="f1105"/>
                </a:cubicBezTo>
                <a:cubicBezTo>
                  <a:pt x="f238" y="f1106"/>
                  <a:pt x="f238" y="f1106"/>
                  <a:pt x="f241" y="f1106"/>
                </a:cubicBezTo>
                <a:cubicBezTo>
                  <a:pt x="f241" y="f1106"/>
                  <a:pt x="f673" y="f1106"/>
                  <a:pt x="f673" y="f1106"/>
                </a:cubicBezTo>
                <a:cubicBezTo>
                  <a:pt x="f674" y="f1106"/>
                  <a:pt x="f674" y="f1106"/>
                  <a:pt x="f674" y="f1106"/>
                </a:cubicBezTo>
                <a:cubicBezTo>
                  <a:pt x="f675" y="f1105"/>
                  <a:pt x="f674" y="f1105"/>
                  <a:pt x="f674" y="f1105"/>
                </a:cubicBezTo>
                <a:cubicBezTo>
                  <a:pt x="f675" y="f1104"/>
                  <a:pt x="f675" y="f1105"/>
                  <a:pt x="f675" y="f1105"/>
                </a:cubicBezTo>
                <a:cubicBezTo>
                  <a:pt x="f676" y="f1105"/>
                  <a:pt x="f677" y="f1105"/>
                  <a:pt x="f677" y="f1106"/>
                </a:cubicBezTo>
                <a:cubicBezTo>
                  <a:pt x="f678" y="f1106"/>
                  <a:pt x="f679" y="f1106"/>
                  <a:pt x="f680" y="f1106"/>
                </a:cubicBezTo>
                <a:cubicBezTo>
                  <a:pt x="f681" y="f1106"/>
                  <a:pt x="f681" y="f1117"/>
                  <a:pt x="f682" y="f1117"/>
                </a:cubicBezTo>
                <a:cubicBezTo>
                  <a:pt x="f683" y="f1117"/>
                  <a:pt x="f683" y="f1107"/>
                  <a:pt x="f684" y="f1107"/>
                </a:cubicBezTo>
                <a:cubicBezTo>
                  <a:pt x="f685" y="f1107"/>
                  <a:pt x="f686" y="f1107"/>
                  <a:pt x="f687" y="f1107"/>
                </a:cubicBezTo>
                <a:cubicBezTo>
                  <a:pt x="f687" y="f1107"/>
                  <a:pt x="f688" y="f1107"/>
                  <a:pt x="f689" y="f1107"/>
                </a:cubicBezTo>
                <a:cubicBezTo>
                  <a:pt x="f689" y="f1107"/>
                  <a:pt x="f690" y="f1107"/>
                  <a:pt x="f690" y="f1107"/>
                </a:cubicBezTo>
                <a:cubicBezTo>
                  <a:pt x="f691" y="f1107"/>
                  <a:pt x="f691" y="f1107"/>
                  <a:pt x="f691" y="f1117"/>
                </a:cubicBezTo>
                <a:cubicBezTo>
                  <a:pt x="f691" y="f1117"/>
                  <a:pt x="f691" y="f1117"/>
                  <a:pt x="f691" y="f1106"/>
                </a:cubicBezTo>
                <a:cubicBezTo>
                  <a:pt x="f692" y="f1106"/>
                  <a:pt x="f691" y="f1105"/>
                  <a:pt x="f691" y="f1104"/>
                </a:cubicBezTo>
                <a:cubicBezTo>
                  <a:pt x="f691" y="f1103"/>
                  <a:pt x="f692" y="f1103"/>
                  <a:pt x="f880" y="f1103"/>
                </a:cubicBezTo>
                <a:cubicBezTo>
                  <a:pt x="f693" y="f1103"/>
                  <a:pt x="f694" y="f1102"/>
                  <a:pt x="f694" y="f1102"/>
                </a:cubicBezTo>
                <a:cubicBezTo>
                  <a:pt x="f696" y="f1102"/>
                  <a:pt x="f879" y="f1101"/>
                  <a:pt x="f697" y="f1100"/>
                </a:cubicBezTo>
                <a:cubicBezTo>
                  <a:pt x="f698" y="f1099"/>
                  <a:pt x="f698" y="f1098"/>
                  <a:pt x="f698" y="f1098"/>
                </a:cubicBezTo>
                <a:cubicBezTo>
                  <a:pt x="f699" y="f1097"/>
                  <a:pt x="f699" y="f1096"/>
                  <a:pt x="f699" y="f1095"/>
                </a:cubicBezTo>
                <a:cubicBezTo>
                  <a:pt x="f700" y="f1095"/>
                  <a:pt x="f700" y="f1095"/>
                  <a:pt x="f700" y="f1094"/>
                </a:cubicBezTo>
                <a:cubicBezTo>
                  <a:pt x="f700" y="f1093"/>
                  <a:pt x="f699" y="f1093"/>
                  <a:pt x="f699" y="f1092"/>
                </a:cubicBezTo>
                <a:cubicBezTo>
                  <a:pt x="f698" y="f1092"/>
                  <a:pt x="f698" y="f1091"/>
                  <a:pt x="f697" y="f1091"/>
                </a:cubicBezTo>
                <a:cubicBezTo>
                  <a:pt x="f697" y="f1090"/>
                  <a:pt x="f879" y="f1089"/>
                  <a:pt x="f879" y="f1089"/>
                </a:cubicBezTo>
                <a:cubicBezTo>
                  <a:pt x="f696" y="f1088"/>
                  <a:pt x="f696" y="f1088"/>
                  <a:pt x="f695" y="f1088"/>
                </a:cubicBezTo>
                <a:cubicBezTo>
                  <a:pt x="f694" y="f1087"/>
                  <a:pt x="f693" y="f1087"/>
                  <a:pt x="f880" y="f1087"/>
                </a:cubicBezTo>
                <a:cubicBezTo>
                  <a:pt x="f880" y="f1087"/>
                  <a:pt x="f692" y="f1087"/>
                  <a:pt x="f691" y="f1087"/>
                </a:cubicBezTo>
                <a:cubicBezTo>
                  <a:pt x="f690" y="f1087"/>
                  <a:pt x="f690" y="f1087"/>
                  <a:pt x="f689" y="f1087"/>
                </a:cubicBezTo>
                <a:cubicBezTo>
                  <a:pt x="f688" y="f1086"/>
                  <a:pt x="f687" y="f1087"/>
                  <a:pt x="f687" y="f1086"/>
                </a:cubicBezTo>
                <a:cubicBezTo>
                  <a:pt x="f687" y="f1086"/>
                  <a:pt x="f686" y="f1086"/>
                  <a:pt x="f686" y="f1086"/>
                </a:cubicBezTo>
                <a:cubicBezTo>
                  <a:pt x="f686" y="f1086"/>
                  <a:pt x="f684" y="f1085"/>
                  <a:pt x="f684" y="f1086"/>
                </a:cubicBezTo>
                <a:cubicBezTo>
                  <a:pt x="f684" y="f1086"/>
                  <a:pt x="f684" y="f1086"/>
                  <a:pt x="f684" y="f1087"/>
                </a:cubicBezTo>
                <a:cubicBezTo>
                  <a:pt x="f684" y="f1087"/>
                  <a:pt x="f683" y="f1087"/>
                  <a:pt x="f683" y="f1087"/>
                </a:cubicBezTo>
                <a:cubicBezTo>
                  <a:pt x="f682" y="f1087"/>
                  <a:pt x="f682" y="f1087"/>
                  <a:pt x="f681" y="f1086"/>
                </a:cubicBezTo>
                <a:cubicBezTo>
                  <a:pt x="f681" y="f1086"/>
                  <a:pt x="f680" y="f1086"/>
                  <a:pt x="f680" y="f1086"/>
                </a:cubicBezTo>
                <a:cubicBezTo>
                  <a:pt x="f679" y="f1087"/>
                  <a:pt x="f679" y="f1086"/>
                  <a:pt x="f678" y="f1087"/>
                </a:cubicBezTo>
                <a:cubicBezTo>
                  <a:pt x="f678" y="f1087"/>
                  <a:pt x="f679" y="f1087"/>
                  <a:pt x="f679" y="f1088"/>
                </a:cubicBezTo>
                <a:cubicBezTo>
                  <a:pt x="f678" y="f1088"/>
                  <a:pt x="f678" y="f1088"/>
                  <a:pt x="f678" y="f1088"/>
                </a:cubicBezTo>
                <a:cubicBezTo>
                  <a:pt x="f678" y="f1089"/>
                  <a:pt x="f677" y="f1089"/>
                  <a:pt x="f676" y="f1089"/>
                </a:cubicBezTo>
                <a:cubicBezTo>
                  <a:pt x="f676" y="f1089"/>
                  <a:pt x="f676" y="f1088"/>
                  <a:pt x="f675" y="f1088"/>
                </a:cubicBezTo>
                <a:cubicBezTo>
                  <a:pt x="f675" y="f1088"/>
                  <a:pt x="f675" y="f1089"/>
                  <a:pt x="f674" y="f1089"/>
                </a:cubicBezTo>
                <a:cubicBezTo>
                  <a:pt x="f674" y="f1089"/>
                  <a:pt x="f674" y="f1089"/>
                  <a:pt x="f674" y="f1089"/>
                </a:cubicBezTo>
                <a:cubicBezTo>
                  <a:pt x="f674" y="f1088"/>
                  <a:pt x="f673" y="f1088"/>
                  <a:pt x="f673" y="f1088"/>
                </a:cubicBezTo>
                <a:cubicBezTo>
                  <a:pt x="f673" y="f1089"/>
                  <a:pt x="f673" y="f1089"/>
                  <a:pt x="f674" y="f1089"/>
                </a:cubicBezTo>
                <a:cubicBezTo>
                  <a:pt x="f674" y="f1089"/>
                  <a:pt x="f674" y="f1090"/>
                  <a:pt x="f673" y="f1090"/>
                </a:cubicBezTo>
                <a:cubicBezTo>
                  <a:pt x="f673" y="f1090"/>
                  <a:pt x="f673" y="f1090"/>
                  <a:pt x="f241" y="f1090"/>
                </a:cubicBezTo>
                <a:cubicBezTo>
                  <a:pt x="f241" y="f1090"/>
                  <a:pt x="f241" y="f1090"/>
                  <a:pt x="f241" y="f1090"/>
                </a:cubicBezTo>
                <a:cubicBezTo>
                  <a:pt x="f673" y="f1091"/>
                  <a:pt x="f674" y="f1091"/>
                  <a:pt x="f673" y="f1092"/>
                </a:cubicBezTo>
                <a:cubicBezTo>
                  <a:pt x="f673" y="f1093"/>
                  <a:pt x="f241" y="f1092"/>
                  <a:pt x="f238" y="f1092"/>
                </a:cubicBezTo>
                <a:cubicBezTo>
                  <a:pt x="f234" y="f1091"/>
                  <a:pt x="f226" y="f1091"/>
                  <a:pt x="f199" y="f1090"/>
                </a:cubicBezTo>
                <a:cubicBezTo>
                  <a:pt x="f198" y="f1090"/>
                  <a:pt x="f189" y="f1089"/>
                  <a:pt x="f188" y="f1089"/>
                </a:cubicBezTo>
                <a:cubicBezTo>
                  <a:pt x="f43" y="f1089"/>
                  <a:pt x="f43" y="f1089"/>
                  <a:pt x="f44" y="f1089"/>
                </a:cubicBezTo>
                <a:cubicBezTo>
                  <a:pt x="f37" y="f1089"/>
                  <a:pt x="f33" y="f1089"/>
                  <a:pt x="f33" y="f1089"/>
                </a:cubicBezTo>
                <a:cubicBezTo>
                  <a:pt x="f33" y="f1090"/>
                  <a:pt x="f33" y="f1090"/>
                  <a:pt x="f33" y="f1090"/>
                </a:cubicBezTo>
                <a:cubicBezTo>
                  <a:pt x="f33" y="f1091"/>
                  <a:pt x="f33" y="f1091"/>
                  <a:pt x="f33" y="f1091"/>
                </a:cubicBezTo>
                <a:cubicBezTo>
                  <a:pt x="f33" y="f1091"/>
                  <a:pt x="f33" y="f1091"/>
                  <a:pt x="f33" y="f1091"/>
                </a:cubicBezTo>
                <a:cubicBezTo>
                  <a:pt x="f28" y="f1092"/>
                  <a:pt x="f33" y="f1092"/>
                  <a:pt x="f33" y="f1092"/>
                </a:cubicBezTo>
                <a:cubicBezTo>
                  <a:pt x="f33" y="f1092"/>
                  <a:pt x="f33" y="f1093"/>
                  <a:pt x="f33" y="f1093"/>
                </a:cubicBezTo>
                <a:cubicBezTo>
                  <a:pt x="f33" y="f1093"/>
                  <a:pt x="f37" y="f1093"/>
                  <a:pt x="f37" y="f1093"/>
                </a:cubicBezTo>
                <a:cubicBezTo>
                  <a:pt x="f37" y="f1094"/>
                  <a:pt x="f28" y="f1093"/>
                  <a:pt x="f28" y="f1093"/>
                </a:cubicBezTo>
                <a:cubicBezTo>
                  <a:pt x="f22" y="f1094"/>
                  <a:pt x="f22" y="f1094"/>
                  <a:pt x="f22" y="f1094"/>
                </a:cubicBezTo>
                <a:cubicBezTo>
                  <a:pt x="f22" y="f1094"/>
                  <a:pt x="f24" y="f1094"/>
                  <a:pt x="f24" y="f1094"/>
                </a:cubicBezTo>
                <a:cubicBezTo>
                  <a:pt x="f24" y="f1093"/>
                  <a:pt x="f24" y="f1094"/>
                  <a:pt x="f14" y="f1094"/>
                </a:cubicBezTo>
                <a:cubicBezTo>
                  <a:pt x="f14" y="f1094"/>
                  <a:pt x="f14" y="f1094"/>
                  <a:pt x="f14" y="f1094"/>
                </a:cubicBezTo>
                <a:cubicBezTo>
                  <a:pt x="f13" y="f1094"/>
                  <a:pt x="f13" y="f1093"/>
                  <a:pt x="f13" y="f1093"/>
                </a:cubicBezTo>
                <a:cubicBezTo>
                  <a:pt x="f13" y="f1093"/>
                  <a:pt x="f9" y="f1093"/>
                  <a:pt x="f9" y="f1092"/>
                </a:cubicBezTo>
                <a:cubicBezTo>
                  <a:pt x="f13" y="f1092"/>
                  <a:pt x="f13" y="f1092"/>
                  <a:pt x="f13" y="f1092"/>
                </a:cubicBezTo>
                <a:cubicBezTo>
                  <a:pt x="f14" y="f1092"/>
                  <a:pt x="f14" y="f1092"/>
                  <a:pt x="f14" y="f1092"/>
                </a:cubicBezTo>
                <a:cubicBezTo>
                  <a:pt x="f14" y="f1091"/>
                  <a:pt x="f13" y="f1091"/>
                  <a:pt x="f13" y="f1091"/>
                </a:cubicBezTo>
                <a:cubicBezTo>
                  <a:pt x="f13" y="f1091"/>
                  <a:pt x="f13" y="f1091"/>
                  <a:pt x="f13" y="f1091"/>
                </a:cubicBezTo>
                <a:cubicBezTo>
                  <a:pt x="f13" y="f1090"/>
                  <a:pt x="f9" y="f1090"/>
                  <a:pt x="f13" y="f1090"/>
                </a:cubicBezTo>
                <a:cubicBezTo>
                  <a:pt x="f13" y="f1089"/>
                  <a:pt x="f13" y="f1090"/>
                  <a:pt x="f14" y="f1090"/>
                </a:cubicBezTo>
                <a:cubicBezTo>
                  <a:pt x="f14" y="f1089"/>
                  <a:pt x="f13" y="f1089"/>
                  <a:pt x="f13" y="f1089"/>
                </a:cubicBezTo>
                <a:cubicBezTo>
                  <a:pt x="f13" y="f1089"/>
                  <a:pt x="f13" y="f1088"/>
                  <a:pt x="f13" y="f1088"/>
                </a:cubicBezTo>
                <a:cubicBezTo>
                  <a:pt x="f9" y="f1088"/>
                  <a:pt x="f9" y="f1088"/>
                  <a:pt x="f9" y="f1089"/>
                </a:cubicBezTo>
                <a:cubicBezTo>
                  <a:pt x="f9" y="f1089"/>
                  <a:pt x="f9" y="f1089"/>
                  <a:pt x="f9" y="f1089"/>
                </a:cubicBezTo>
                <a:cubicBezTo>
                  <a:pt x="f15" y="f1090"/>
                  <a:pt x="f9" y="f1090"/>
                  <a:pt x="f15" y="f1090"/>
                </a:cubicBezTo>
                <a:cubicBezTo>
                  <a:pt x="f15" y="f1090"/>
                  <a:pt x="f15" y="f1090"/>
                  <a:pt x="f20" y="f1090"/>
                </a:cubicBezTo>
                <a:cubicBezTo>
                  <a:pt x="f21" y="f1090"/>
                  <a:pt x="f20" y="f1091"/>
                  <a:pt x="f20" y="f1091"/>
                </a:cubicBezTo>
                <a:cubicBezTo>
                  <a:pt x="f20" y="f1092"/>
                  <a:pt x="f15" y="f1092"/>
                  <a:pt x="f15" y="f1092"/>
                </a:cubicBezTo>
                <a:cubicBezTo>
                  <a:pt x="f15" y="f1092"/>
                  <a:pt x="f20" y="f1092"/>
                  <a:pt x="f20" y="f1092"/>
                </a:cubicBezTo>
                <a:cubicBezTo>
                  <a:pt x="f21" y="f1092"/>
                  <a:pt x="f21" y="f1092"/>
                  <a:pt x="f21" y="f1092"/>
                </a:cubicBezTo>
                <a:cubicBezTo>
                  <a:pt x="f29" y="f1091"/>
                  <a:pt x="f29" y="f1091"/>
                  <a:pt x="f29" y="f1092"/>
                </a:cubicBezTo>
                <a:cubicBezTo>
                  <a:pt x="f29" y="f1092"/>
                  <a:pt x="f29" y="f1093"/>
                  <a:pt x="f29" y="f1093"/>
                </a:cubicBezTo>
                <a:cubicBezTo>
                  <a:pt x="f29" y="f1093"/>
                  <a:pt x="f203" y="f1093"/>
                  <a:pt x="f203" y="f1093"/>
                </a:cubicBezTo>
                <a:cubicBezTo>
                  <a:pt x="f204" y="f1093"/>
                  <a:pt x="f204" y="f1092"/>
                  <a:pt x="f204" y="f1091"/>
                </a:cubicBezTo>
                <a:cubicBezTo>
                  <a:pt x="f204" y="f1089"/>
                  <a:pt x="f206" y="f1092"/>
                  <a:pt x="f206" y="f1091"/>
                </a:cubicBezTo>
                <a:cubicBezTo>
                  <a:pt x="f206" y="f1091"/>
                  <a:pt x="f206" y="f1090"/>
                  <a:pt x="f205" y="f1090"/>
                </a:cubicBezTo>
                <a:cubicBezTo>
                  <a:pt x="f205" y="f1090"/>
                  <a:pt x="f205" y="f1090"/>
                  <a:pt x="f205" y="f1089"/>
                </a:cubicBezTo>
                <a:cubicBezTo>
                  <a:pt x="f204" y="f1089"/>
                  <a:pt x="f204" y="f1089"/>
                  <a:pt x="f204" y="f1089"/>
                </a:cubicBezTo>
                <a:cubicBezTo>
                  <a:pt x="f204" y="f1089"/>
                  <a:pt x="f204" y="f1088"/>
                  <a:pt x="f204" y="f1088"/>
                </a:cubicBezTo>
                <a:cubicBezTo>
                  <a:pt x="f205" y="f1088"/>
                  <a:pt x="f205" y="f1087"/>
                  <a:pt x="f205" y="f1087"/>
                </a:cubicBezTo>
                <a:cubicBezTo>
                  <a:pt x="f205" y="f1087"/>
                  <a:pt x="f205" y="f1086"/>
                  <a:pt x="f206" y="f1086"/>
                </a:cubicBezTo>
                <a:cubicBezTo>
                  <a:pt x="f206" y="f1087"/>
                  <a:pt x="f206" y="f1087"/>
                  <a:pt x="f206" y="f1087"/>
                </a:cubicBezTo>
                <a:cubicBezTo>
                  <a:pt x="f208" y="f1088"/>
                  <a:pt x="f207" y="f1087"/>
                  <a:pt x="f207" y="f1086"/>
                </a:cubicBezTo>
                <a:cubicBezTo>
                  <a:pt x="f219" y="f1086"/>
                  <a:pt x="f218" y="f1085"/>
                  <a:pt x="f218" y="f1084"/>
                </a:cubicBezTo>
                <a:cubicBezTo>
                  <a:pt x="f218" y="f1083"/>
                  <a:pt x="f218" y="f1083"/>
                  <a:pt x="f218" y="f1083"/>
                </a:cubicBezTo>
                <a:cubicBezTo>
                  <a:pt x="f218" y="f1082"/>
                  <a:pt x="f217" y="f1082"/>
                  <a:pt x="f217" y="f1082"/>
                </a:cubicBezTo>
                <a:cubicBezTo>
                  <a:pt x="f217" y="f1082"/>
                  <a:pt x="f217" y="f1081"/>
                  <a:pt x="f216" y="f1081"/>
                </a:cubicBezTo>
                <a:cubicBezTo>
                  <a:pt x="f216" y="f1081"/>
                  <a:pt x="f216" y="f1081"/>
                  <a:pt x="f215" y="f1082"/>
                </a:cubicBezTo>
                <a:cubicBezTo>
                  <a:pt x="f215" y="f1082"/>
                  <a:pt x="f215" y="f1083"/>
                  <a:pt x="f215" y="f1082"/>
                </a:cubicBezTo>
                <a:cubicBezTo>
                  <a:pt x="f215" y="f1082"/>
                  <a:pt x="f215" y="f1081"/>
                  <a:pt x="f215" y="f1081"/>
                </a:cubicBezTo>
                <a:cubicBezTo>
                  <a:pt x="f215" y="f1081"/>
                  <a:pt x="f214" y="f1081"/>
                  <a:pt x="f214" y="f1080"/>
                </a:cubicBezTo>
                <a:cubicBezTo>
                  <a:pt x="f214" y="f1080"/>
                  <a:pt x="f215" y="f1080"/>
                  <a:pt x="f215" y="f1080"/>
                </a:cubicBezTo>
                <a:cubicBezTo>
                  <a:pt x="f215" y="f1080"/>
                  <a:pt x="f215" y="f1079"/>
                  <a:pt x="f215" y="f1079"/>
                </a:cubicBezTo>
                <a:cubicBezTo>
                  <a:pt x="f215" y="f1079"/>
                  <a:pt x="f215" y="f1079"/>
                  <a:pt x="f214" y="f1079"/>
                </a:cubicBezTo>
                <a:cubicBezTo>
                  <a:pt x="f214" y="f1078"/>
                  <a:pt x="f214" y="f1078"/>
                  <a:pt x="f210" y="f1077"/>
                </a:cubicBezTo>
                <a:cubicBezTo>
                  <a:pt x="f210" y="f1077"/>
                  <a:pt x="f210" y="f1078"/>
                  <a:pt x="f209" y="f1078"/>
                </a:cubicBezTo>
                <a:cubicBezTo>
                  <a:pt x="f209" y="f1079"/>
                  <a:pt x="f209" y="f1079"/>
                  <a:pt x="f211" y="f1079"/>
                </a:cubicBezTo>
                <a:cubicBezTo>
                  <a:pt x="f212" y="f1079"/>
                  <a:pt x="f212" y="f1079"/>
                  <a:pt x="f212" y="f1078"/>
                </a:cubicBezTo>
                <a:cubicBezTo>
                  <a:pt x="f212" y="f1077"/>
                  <a:pt x="f213" y="f1078"/>
                  <a:pt x="f213" y="f1077"/>
                </a:cubicBezTo>
                <a:cubicBezTo>
                  <a:pt x="f163" y="f1077"/>
                  <a:pt x="f163" y="f1077"/>
                  <a:pt x="f163" y="f1076"/>
                </a:cubicBezTo>
                <a:cubicBezTo>
                  <a:pt x="f163" y="f1076"/>
                  <a:pt x="f162" y="f1076"/>
                  <a:pt x="f162" y="f1076"/>
                </a:cubicBezTo>
                <a:cubicBezTo>
                  <a:pt x="f161" y="f1076"/>
                  <a:pt x="f161" y="f1076"/>
                  <a:pt x="f161" y="f1076"/>
                </a:cubicBezTo>
                <a:cubicBezTo>
                  <a:pt x="f160" y="f1076"/>
                  <a:pt x="f161" y="f1077"/>
                  <a:pt x="f161" y="f1077"/>
                </a:cubicBezTo>
                <a:cubicBezTo>
                  <a:pt x="f161" y="f1077"/>
                  <a:pt x="f161" y="f1077"/>
                  <a:pt x="f161" y="f1078"/>
                </a:cubicBezTo>
                <a:cubicBezTo>
                  <a:pt x="f161" y="f1078"/>
                  <a:pt x="f160" y="f1078"/>
                  <a:pt x="f160" y="f1078"/>
                </a:cubicBezTo>
                <a:cubicBezTo>
                  <a:pt x="f160" y="f1077"/>
                  <a:pt x="f159" y="f1077"/>
                  <a:pt x="f159" y="f1077"/>
                </a:cubicBezTo>
                <a:cubicBezTo>
                  <a:pt x="f159" y="f1076"/>
                  <a:pt x="f158" y="f1076"/>
                  <a:pt x="f158" y="f1076"/>
                </a:cubicBezTo>
                <a:cubicBezTo>
                  <a:pt x="f157" y="f1076"/>
                  <a:pt x="f157" y="f1075"/>
                  <a:pt x="f158" y="f1074"/>
                </a:cubicBezTo>
                <a:cubicBezTo>
                  <a:pt x="f158" y="f1074"/>
                  <a:pt x="f158" y="f1074"/>
                  <a:pt x="f157" y="f1074"/>
                </a:cubicBezTo>
                <a:cubicBezTo>
                  <a:pt x="f157" y="f1074"/>
                  <a:pt x="f157" y="f1074"/>
                  <a:pt x="f157" y="f1074"/>
                </a:cubicBezTo>
                <a:cubicBezTo>
                  <a:pt x="f156" y="f1075"/>
                  <a:pt x="f156" y="f1075"/>
                  <a:pt x="f156" y="f1075"/>
                </a:cubicBezTo>
                <a:cubicBezTo>
                  <a:pt x="f155" y="f1075"/>
                  <a:pt x="f155" y="f1075"/>
                  <a:pt x="f155" y="f1075"/>
                </a:cubicBezTo>
                <a:cubicBezTo>
                  <a:pt x="f154" y="f1074"/>
                  <a:pt x="f154" y="f1075"/>
                  <a:pt x="f154" y="f1074"/>
                </a:cubicBezTo>
                <a:cubicBezTo>
                  <a:pt x="f154" y="f1074"/>
                  <a:pt x="f154" y="f1074"/>
                  <a:pt x="f154" y="f1073"/>
                </a:cubicBezTo>
                <a:cubicBezTo>
                  <a:pt x="f155" y="f1073"/>
                  <a:pt x="f155" y="f1073"/>
                  <a:pt x="f155" y="f1073"/>
                </a:cubicBezTo>
                <a:cubicBezTo>
                  <a:pt x="f156" y="f1072"/>
                  <a:pt x="f156" y="f1073"/>
                  <a:pt x="f156" y="f1072"/>
                </a:cubicBezTo>
                <a:cubicBezTo>
                  <a:pt x="f157" y="f1072"/>
                  <a:pt x="f157" y="f1071"/>
                  <a:pt x="f158" y="f1071"/>
                </a:cubicBezTo>
                <a:cubicBezTo>
                  <a:pt x="f158" y="f1071"/>
                  <a:pt x="f159" y="f1071"/>
                  <a:pt x="f159" y="f1071"/>
                </a:cubicBezTo>
                <a:cubicBezTo>
                  <a:pt x="f159" y="f1071"/>
                  <a:pt x="f160" y="f1071"/>
                  <a:pt x="f160" y="f1071"/>
                </a:cubicBezTo>
                <a:cubicBezTo>
                  <a:pt x="f161" y="f1071"/>
                  <a:pt x="f161" y="f1071"/>
                  <a:pt x="f162" y="f1071"/>
                </a:cubicBezTo>
                <a:cubicBezTo>
                  <a:pt x="f162" y="f1071"/>
                  <a:pt x="f162" y="f1071"/>
                  <a:pt x="f163" y="f1072"/>
                </a:cubicBezTo>
                <a:cubicBezTo>
                  <a:pt x="f163" y="f1072"/>
                  <a:pt x="f163" y="f1071"/>
                  <a:pt x="f163" y="f1071"/>
                </a:cubicBezTo>
                <a:cubicBezTo>
                  <a:pt x="f163" y="f1071"/>
                  <a:pt x="f163" y="f1070"/>
                  <a:pt x="f162" y="f1070"/>
                </a:cubicBezTo>
                <a:cubicBezTo>
                  <a:pt x="f162" y="f1070"/>
                  <a:pt x="f161" y="f1069"/>
                  <a:pt x="f160" y="f1069"/>
                </a:cubicBezTo>
                <a:cubicBezTo>
                  <a:pt x="f160" y="f1069"/>
                  <a:pt x="f160" y="f1068"/>
                  <a:pt x="f160" y="f1068"/>
                </a:cubicBezTo>
                <a:cubicBezTo>
                  <a:pt x="f159" y="f1068"/>
                  <a:pt x="f159" y="f1067"/>
                  <a:pt x="f159" y="f1067"/>
                </a:cubicBezTo>
                <a:cubicBezTo>
                  <a:pt x="f159" y="f1067"/>
                  <a:pt x="f159" y="f1066"/>
                  <a:pt x="f158" y="f1066"/>
                </a:cubicBezTo>
                <a:cubicBezTo>
                  <a:pt x="f158" y="f1066"/>
                  <a:pt x="f156" y="f1066"/>
                  <a:pt x="f156" y="f1066"/>
                </a:cubicBezTo>
                <a:cubicBezTo>
                  <a:pt x="f155" y="f1066"/>
                  <a:pt x="f155" y="f1066"/>
                  <a:pt x="f155" y="f1066"/>
                </a:cubicBezTo>
                <a:cubicBezTo>
                  <a:pt x="f154" y="f1065"/>
                  <a:pt x="f153" y="f1065"/>
                  <a:pt x="f152" y="f1065"/>
                </a:cubicBezTo>
                <a:cubicBezTo>
                  <a:pt x="f151" y="f1065"/>
                  <a:pt x="f151" y="f1065"/>
                  <a:pt x="f151" y="f1065"/>
                </a:cubicBezTo>
                <a:cubicBezTo>
                  <a:pt x="f150" y="f1065"/>
                  <a:pt x="f150" y="f1066"/>
                  <a:pt x="f150" y="f1066"/>
                </a:cubicBezTo>
                <a:cubicBezTo>
                  <a:pt x="f150" y="f1066"/>
                  <a:pt x="f150" y="f1066"/>
                  <a:pt x="f150" y="f1065"/>
                </a:cubicBezTo>
                <a:cubicBezTo>
                  <a:pt x="f150" y="f1065"/>
                  <a:pt x="f150" y="f1065"/>
                  <a:pt x="f151" y="f1064"/>
                </a:cubicBezTo>
                <a:cubicBezTo>
                  <a:pt x="f151" y="f1064"/>
                  <a:pt x="f151" y="f1064"/>
                  <a:pt x="f151" y="f1064"/>
                </a:cubicBezTo>
                <a:cubicBezTo>
                  <a:pt x="f152" y="f1064"/>
                  <a:pt x="f152" y="f1064"/>
                  <a:pt x="f153" y="f1064"/>
                </a:cubicBezTo>
                <a:cubicBezTo>
                  <a:pt x="f153" y="f1063"/>
                  <a:pt x="f152" y="f1063"/>
                  <a:pt x="f152" y="f1063"/>
                </a:cubicBezTo>
                <a:cubicBezTo>
                  <a:pt x="f151" y="f1063"/>
                  <a:pt x="f151" y="f1062"/>
                  <a:pt x="f150" y="f1062"/>
                </a:cubicBezTo>
                <a:cubicBezTo>
                  <a:pt x="f150" y="f1062"/>
                  <a:pt x="f149" y="f1062"/>
                  <a:pt x="f148" y="f1061"/>
                </a:cubicBezTo>
                <a:cubicBezTo>
                  <a:pt x="f148" y="f1061"/>
                  <a:pt x="f147" y="f1061"/>
                  <a:pt x="f146" y="f1061"/>
                </a:cubicBezTo>
                <a:cubicBezTo>
                  <a:pt x="f145" y="f1061"/>
                  <a:pt x="f145" y="f1061"/>
                  <a:pt x="f144" y="f1060"/>
                </a:cubicBezTo>
                <a:cubicBezTo>
                  <a:pt x="f143" y="f1060"/>
                  <a:pt x="f137" y="f1058"/>
                  <a:pt x="f137" y="f1059"/>
                </a:cubicBezTo>
                <a:cubicBezTo>
                  <a:pt x="f137" y="f1060"/>
                  <a:pt x="f137" y="f1060"/>
                  <a:pt x="f137" y="f1060"/>
                </a:cubicBezTo>
                <a:cubicBezTo>
                  <a:pt x="f137" y="f1060"/>
                  <a:pt x="f136" y="f1060"/>
                  <a:pt x="f136" y="f1060"/>
                </a:cubicBezTo>
                <a:cubicBezTo>
                  <a:pt x="f136" y="f1060"/>
                  <a:pt x="f135" y="f1060"/>
                  <a:pt x="f135" y="f1060"/>
                </a:cubicBezTo>
                <a:cubicBezTo>
                  <a:pt x="f134" y="f1060"/>
                  <a:pt x="f133" y="f1059"/>
                  <a:pt x="f133" y="f1058"/>
                </a:cubicBezTo>
                <a:cubicBezTo>
                  <a:pt x="f134" y="f1057"/>
                  <a:pt x="f134" y="f1058"/>
                  <a:pt x="f135" y="f1058"/>
                </a:cubicBezTo>
                <a:cubicBezTo>
                  <a:pt x="f135" y="f1057"/>
                  <a:pt x="f134" y="f1057"/>
                  <a:pt x="f134" y="f1057"/>
                </a:cubicBezTo>
                <a:cubicBezTo>
                  <a:pt x="f134" y="f1057"/>
                  <a:pt x="f134" y="f1056"/>
                  <a:pt x="f134" y="f1056"/>
                </a:cubicBezTo>
                <a:cubicBezTo>
                  <a:pt x="f133" y="f1055"/>
                  <a:pt x="f133" y="f1055"/>
                  <a:pt x="f133" y="f1056"/>
                </a:cubicBezTo>
                <a:cubicBezTo>
                  <a:pt x="f131" y="f1056"/>
                  <a:pt x="f131" y="f1056"/>
                  <a:pt x="f131" y="f1057"/>
                </a:cubicBezTo>
                <a:cubicBezTo>
                  <a:pt x="f129" y="f1057"/>
                  <a:pt x="f131" y="f1056"/>
                  <a:pt x="f131" y="f1056"/>
                </a:cubicBezTo>
                <a:cubicBezTo>
                  <a:pt x="f131" y="f1055"/>
                  <a:pt x="f129" y="f1055"/>
                  <a:pt x="f129" y="f1055"/>
                </a:cubicBezTo>
                <a:cubicBezTo>
                  <a:pt x="f129" y="f1054"/>
                  <a:pt x="f129" y="f1053"/>
                  <a:pt x="f127" y="f1053"/>
                </a:cubicBezTo>
                <a:cubicBezTo>
                  <a:pt x="f126" y="f1053"/>
                  <a:pt x="f126" y="f1053"/>
                  <a:pt x="f126" y="f1052"/>
                </a:cubicBezTo>
                <a:cubicBezTo>
                  <a:pt x="f125" y="f1052"/>
                  <a:pt x="f125" y="f1052"/>
                  <a:pt x="f124" y="f1052"/>
                </a:cubicBezTo>
                <a:cubicBezTo>
                  <a:pt x="f124" y="f1052"/>
                  <a:pt x="f124" y="f1051"/>
                  <a:pt x="f123" y="f1051"/>
                </a:cubicBezTo>
                <a:cubicBezTo>
                  <a:pt x="f123" y="f1051"/>
                  <a:pt x="f122" y="f1051"/>
                  <a:pt x="f120" y="f1051"/>
                </a:cubicBezTo>
                <a:cubicBezTo>
                  <a:pt x="f110" y="f1051"/>
                  <a:pt x="f109" y="f1050"/>
                  <a:pt x="f109" y="f1050"/>
                </a:cubicBezTo>
                <a:cubicBezTo>
                  <a:pt x="f106" y="f1050"/>
                  <a:pt x="f102" y="f1050"/>
                  <a:pt x="f97" y="f1049"/>
                </a:cubicBezTo>
                <a:cubicBezTo>
                  <a:pt x="f96" y="f1049"/>
                  <a:pt x="f96" y="f1049"/>
                  <a:pt x="f93" y="f1048"/>
                </a:cubicBezTo>
                <a:cubicBezTo>
                  <a:pt x="f91" y="f1048"/>
                  <a:pt x="f89" y="f1048"/>
                  <a:pt x="f87" y="f1047"/>
                </a:cubicBezTo>
                <a:cubicBezTo>
                  <a:pt x="f86" y="f1047"/>
                  <a:pt x="f86" y="f1047"/>
                  <a:pt x="f84" y="f1047"/>
                </a:cubicBezTo>
                <a:cubicBezTo>
                  <a:pt x="f82" y="f1047"/>
                  <a:pt x="f80" y="f1046"/>
                  <a:pt x="f182" y="f1046"/>
                </a:cubicBezTo>
                <a:cubicBezTo>
                  <a:pt x="f78" y="f1045"/>
                  <a:pt x="f75" y="f1045"/>
                  <a:pt x="f74" y="f1044"/>
                </a:cubicBezTo>
                <a:cubicBezTo>
                  <a:pt x="f73" y="f1044"/>
                  <a:pt x="f69" y="f1044"/>
                  <a:pt x="f67" y="f1043"/>
                </a:cubicBezTo>
                <a:cubicBezTo>
                  <a:pt x="f65" y="f1043"/>
                  <a:pt x="f64" y="f1043"/>
                  <a:pt x="f63" y="f1044"/>
                </a:cubicBezTo>
                <a:cubicBezTo>
                  <a:pt x="f61" y="f1044"/>
                  <a:pt x="f60" y="f1044"/>
                  <a:pt x="f61" y="f1044"/>
                </a:cubicBezTo>
                <a:cubicBezTo>
                  <a:pt x="f61" y="f1045"/>
                  <a:pt x="f61" y="f1045"/>
                  <a:pt x="f61" y="f1045"/>
                </a:cubicBezTo>
                <a:cubicBezTo>
                  <a:pt x="f63" y="f1045"/>
                  <a:pt x="f63" y="f1046"/>
                  <a:pt x="f63" y="f1046"/>
                </a:cubicBezTo>
                <a:cubicBezTo>
                  <a:pt x="f63" y="f1046"/>
                  <a:pt x="f64" y="f1047"/>
                  <a:pt x="f63" y="f1047"/>
                </a:cubicBezTo>
                <a:cubicBezTo>
                  <a:pt x="f63" y="f1047"/>
                  <a:pt x="f63" y="f1047"/>
                  <a:pt x="f63" y="f1047"/>
                </a:cubicBezTo>
                <a:cubicBezTo>
                  <a:pt x="f63" y="f1047"/>
                  <a:pt x="f63" y="f1047"/>
                  <a:pt x="f63" y="f1047"/>
                </a:cubicBezTo>
                <a:cubicBezTo>
                  <a:pt x="f61" y="f1047"/>
                  <a:pt x="f61" y="f1047"/>
                  <a:pt x="f61" y="f1047"/>
                </a:cubicBezTo>
                <a:cubicBezTo>
                  <a:pt x="f60" y="f1047"/>
                  <a:pt x="f61" y="f1048"/>
                  <a:pt x="f61" y="f1048"/>
                </a:cubicBezTo>
                <a:cubicBezTo>
                  <a:pt x="f61" y="f1049"/>
                  <a:pt x="f60" y="f1049"/>
                  <a:pt x="f60" y="f1049"/>
                </a:cubicBezTo>
                <a:cubicBezTo>
                  <a:pt x="f60" y="f1050"/>
                  <a:pt x="f61" y="f1050"/>
                  <a:pt x="f61" y="f1050"/>
                </a:cubicBezTo>
                <a:cubicBezTo>
                  <a:pt x="f63" y="f1050"/>
                  <a:pt x="f63" y="f1050"/>
                  <a:pt x="f64" y="f1050"/>
                </a:cubicBezTo>
                <a:cubicBezTo>
                  <a:pt x="f64" y="f1050"/>
                  <a:pt x="f64" y="f1050"/>
                  <a:pt x="f64" y="f1051"/>
                </a:cubicBezTo>
                <a:cubicBezTo>
                  <a:pt x="f64" y="f1052"/>
                  <a:pt x="f65" y="f1052"/>
                  <a:pt x="f67" y="f1051"/>
                </a:cubicBezTo>
                <a:cubicBezTo>
                  <a:pt x="f67" y="f1051"/>
                  <a:pt x="f69" y="f1051"/>
                  <a:pt x="f69" y="f1051"/>
                </a:cubicBezTo>
                <a:cubicBezTo>
                  <a:pt x="f69" y="f1052"/>
                  <a:pt x="f67" y="f1052"/>
                  <a:pt x="f67" y="f1052"/>
                </a:cubicBezTo>
                <a:cubicBezTo>
                  <a:pt x="f65" y="f1052"/>
                  <a:pt x="f67" y="f1053"/>
                  <a:pt x="f69" y="f1053"/>
                </a:cubicBezTo>
                <a:cubicBezTo>
                  <a:pt x="f69" y="f1053"/>
                  <a:pt x="f69" y="f1053"/>
                  <a:pt x="f71" y="f1054"/>
                </a:cubicBezTo>
                <a:cubicBezTo>
                  <a:pt x="f71" y="f1054"/>
                  <a:pt x="f71" y="f1055"/>
                  <a:pt x="f71" y="f1055"/>
                </a:cubicBezTo>
                <a:cubicBezTo>
                  <a:pt x="f71" y="f1056"/>
                  <a:pt x="f73" y="f1056"/>
                  <a:pt x="f74" y="f1056"/>
                </a:cubicBezTo>
                <a:cubicBezTo>
                  <a:pt x="f74" y="f1057"/>
                  <a:pt x="f74" y="f1057"/>
                  <a:pt x="f74" y="f1057"/>
                </a:cubicBezTo>
                <a:cubicBezTo>
                  <a:pt x="f75" y="f1057"/>
                  <a:pt x="f75" y="f1058"/>
                  <a:pt x="f77" y="f1058"/>
                </a:cubicBezTo>
                <a:cubicBezTo>
                  <a:pt x="f77" y="f1058"/>
                  <a:pt x="f78" y="f1057"/>
                  <a:pt x="f78" y="f1057"/>
                </a:cubicBezTo>
                <a:cubicBezTo>
                  <a:pt x="f182" y="f1057"/>
                  <a:pt x="f182" y="f1059"/>
                  <a:pt x="f182" y="f1059"/>
                </a:cubicBezTo>
                <a:cubicBezTo>
                  <a:pt x="f80" y="f1060"/>
                  <a:pt x="f80" y="f1060"/>
                  <a:pt x="f80" y="f1060"/>
                </a:cubicBezTo>
                <a:cubicBezTo>
                  <a:pt x="f82" y="f1060"/>
                  <a:pt x="f82" y="f1061"/>
                  <a:pt x="f82" y="f1062"/>
                </a:cubicBezTo>
                <a:cubicBezTo>
                  <a:pt x="f84" y="f1063"/>
                  <a:pt x="f86" y="f1062"/>
                  <a:pt x="f86" y="f1063"/>
                </a:cubicBezTo>
                <a:cubicBezTo>
                  <a:pt x="f87" y="f1063"/>
                  <a:pt x="f87" y="f1064"/>
                  <a:pt x="f87" y="f1064"/>
                </a:cubicBezTo>
                <a:cubicBezTo>
                  <a:pt x="f89" y="f1064"/>
                  <a:pt x="f89" y="f1064"/>
                  <a:pt x="f89" y="f1064"/>
                </a:cubicBezTo>
                <a:cubicBezTo>
                  <a:pt x="f89" y="f1064"/>
                  <a:pt x="f91" y="f1064"/>
                  <a:pt x="f91" y="f1064"/>
                </a:cubicBezTo>
                <a:cubicBezTo>
                  <a:pt x="f91" y="f1064"/>
                  <a:pt x="f91" y="f1064"/>
                  <a:pt x="f91" y="f1064"/>
                </a:cubicBezTo>
                <a:cubicBezTo>
                  <a:pt x="f89" y="f1065"/>
                  <a:pt x="f89" y="f1065"/>
                  <a:pt x="f91" y="f1065"/>
                </a:cubicBezTo>
                <a:cubicBezTo>
                  <a:pt x="f91" y="f1065"/>
                  <a:pt x="f93" y="f1065"/>
                  <a:pt x="f93" y="f1065"/>
                </a:cubicBezTo>
                <a:cubicBezTo>
                  <a:pt x="f93" y="f1066"/>
                  <a:pt x="f96" y="f1066"/>
                  <a:pt x="f96" y="f1066"/>
                </a:cubicBezTo>
                <a:cubicBezTo>
                  <a:pt x="f96" y="f1066"/>
                  <a:pt x="f97" y="f1065"/>
                  <a:pt x="f97" y="f1065"/>
                </a:cubicBezTo>
                <a:cubicBezTo>
                  <a:pt x="f97" y="f1065"/>
                  <a:pt x="f97" y="f1065"/>
                  <a:pt x="f97" y="f1066"/>
                </a:cubicBezTo>
                <a:cubicBezTo>
                  <a:pt x="f99" y="f1066"/>
                  <a:pt x="f99" y="f1066"/>
                  <a:pt x="f99" y="f1066"/>
                </a:cubicBezTo>
                <a:cubicBezTo>
                  <a:pt x="f102" y="f1067"/>
                  <a:pt x="f105" y="f1066"/>
                  <a:pt x="f105" y="f1067"/>
                </a:cubicBezTo>
                <a:cubicBezTo>
                  <a:pt x="f106" y="f1068"/>
                  <a:pt x="f106" y="f1069"/>
                  <a:pt x="f106" y="f1070"/>
                </a:cubicBezTo>
                <a:cubicBezTo>
                  <a:pt x="f108" y="f1070"/>
                  <a:pt x="f109" y="f1071"/>
                  <a:pt x="f109" y="f1071"/>
                </a:cubicBezTo>
                <a:cubicBezTo>
                  <a:pt x="f110" y="f1072"/>
                  <a:pt x="f120" y="f1072"/>
                  <a:pt x="f120" y="f1073"/>
                </a:cubicBezTo>
                <a:cubicBezTo>
                  <a:pt x="f122" y="f1073"/>
                  <a:pt x="f122" y="f1074"/>
                  <a:pt x="f123" y="f1074"/>
                </a:cubicBezTo>
                <a:cubicBezTo>
                  <a:pt x="f123" y="f1075"/>
                  <a:pt x="f123" y="f1075"/>
                  <a:pt x="f123" y="f1075"/>
                </a:cubicBezTo>
                <a:cubicBezTo>
                  <a:pt x="f124" y="f1076"/>
                  <a:pt x="f124" y="f1076"/>
                  <a:pt x="f124" y="f1076"/>
                </a:cubicBezTo>
                <a:cubicBezTo>
                  <a:pt x="f125" y="f1077"/>
                  <a:pt x="f123" y="f1077"/>
                  <a:pt x="f122" y="f1077"/>
                </a:cubicBezTo>
                <a:cubicBezTo>
                  <a:pt x="f122" y="f1077"/>
                  <a:pt x="f120" y="f1077"/>
                  <a:pt x="f110" y="f1076"/>
                </a:cubicBezTo>
                <a:cubicBezTo>
                  <a:pt x="f110" y="f1076"/>
                  <a:pt x="f109" y="f1076"/>
                  <a:pt x="f109" y="f1076"/>
                </a:cubicBezTo>
                <a:cubicBezTo>
                  <a:pt x="f109" y="f1076"/>
                  <a:pt x="f109" y="f1075"/>
                  <a:pt x="f109" y="f1075"/>
                </a:cubicBezTo>
                <a:cubicBezTo>
                  <a:pt x="f108" y="f1075"/>
                  <a:pt x="f106" y="f1075"/>
                  <a:pt x="f105" y="f1075"/>
                </a:cubicBezTo>
                <a:cubicBezTo>
                  <a:pt x="f105" y="f1074"/>
                  <a:pt x="f105" y="f1074"/>
                  <a:pt x="f105" y="f1073"/>
                </a:cubicBezTo>
                <a:cubicBezTo>
                  <a:pt x="f102" y="f1073"/>
                  <a:pt x="f102" y="f1074"/>
                  <a:pt x="f102" y="f1074"/>
                </a:cubicBezTo>
                <a:cubicBezTo>
                  <a:pt x="f99" y="f1073"/>
                  <a:pt x="f97" y="f1072"/>
                  <a:pt x="f96" y="f1071"/>
                </a:cubicBezTo>
                <a:cubicBezTo>
                  <a:pt x="f96" y="f1071"/>
                  <a:pt x="f93" y="f1071"/>
                  <a:pt x="f93" y="f1071"/>
                </a:cubicBezTo>
                <a:cubicBezTo>
                  <a:pt x="f93" y="f1071"/>
                  <a:pt x="f93" y="f1070"/>
                  <a:pt x="f93" y="f1070"/>
                </a:cubicBezTo>
                <a:cubicBezTo>
                  <a:pt x="f91" y="f1071"/>
                  <a:pt x="f93" y="f1072"/>
                  <a:pt x="f93" y="f1072"/>
                </a:cubicBezTo>
                <a:cubicBezTo>
                  <a:pt x="f93" y="f1073"/>
                  <a:pt x="f93" y="f1074"/>
                  <a:pt x="f93" y="f1075"/>
                </a:cubicBezTo>
                <a:cubicBezTo>
                  <a:pt x="f96" y="f1075"/>
                  <a:pt x="f96" y="f1075"/>
                  <a:pt x="f96" y="f1076"/>
                </a:cubicBezTo>
                <a:cubicBezTo>
                  <a:pt x="f96" y="f1076"/>
                  <a:pt x="f96" y="f1076"/>
                  <a:pt x="f96" y="f1076"/>
                </a:cubicBezTo>
                <a:cubicBezTo>
                  <a:pt x="f93" y="f1075"/>
                  <a:pt x="f93" y="f1075"/>
                  <a:pt x="f93" y="f1075"/>
                </a:cubicBezTo>
                <a:cubicBezTo>
                  <a:pt x="f91" y="f1075"/>
                  <a:pt x="f91" y="f1074"/>
                  <a:pt x="f89" y="f1074"/>
                </a:cubicBezTo>
                <a:cubicBezTo>
                  <a:pt x="f89" y="f1073"/>
                  <a:pt x="f89" y="f1072"/>
                  <a:pt x="f87" y="f1072"/>
                </a:cubicBezTo>
                <a:cubicBezTo>
                  <a:pt x="f87" y="f1071"/>
                  <a:pt x="f87" y="f1071"/>
                  <a:pt x="f86" y="f1071"/>
                </a:cubicBezTo>
                <a:cubicBezTo>
                  <a:pt x="f86" y="f1071"/>
                  <a:pt x="f86" y="f1071"/>
                  <a:pt x="f84" y="f1070"/>
                </a:cubicBezTo>
                <a:cubicBezTo>
                  <a:pt x="f84" y="f1069"/>
                  <a:pt x="f82" y="f1069"/>
                  <a:pt x="f82" y="f1069"/>
                </a:cubicBezTo>
                <a:cubicBezTo>
                  <a:pt x="f80" y="f1069"/>
                  <a:pt x="f80" y="f1068"/>
                  <a:pt x="f182" y="f1069"/>
                </a:cubicBezTo>
                <a:cubicBezTo>
                  <a:pt x="f182" y="f1069"/>
                  <a:pt x="f182" y="f1069"/>
                  <a:pt x="f78" y="f1069"/>
                </a:cubicBezTo>
                <a:cubicBezTo>
                  <a:pt x="f78" y="f1069"/>
                  <a:pt x="f78" y="f1068"/>
                  <a:pt x="f78" y="f1068"/>
                </a:cubicBezTo>
                <a:cubicBezTo>
                  <a:pt x="f78" y="f1067"/>
                  <a:pt x="f78" y="f1067"/>
                  <a:pt x="f77" y="f1066"/>
                </a:cubicBezTo>
                <a:cubicBezTo>
                  <a:pt x="f77" y="f1066"/>
                  <a:pt x="f75" y="f1067"/>
                  <a:pt x="f75" y="f1066"/>
                </a:cubicBezTo>
                <a:cubicBezTo>
                  <a:pt x="f74" y="f1066"/>
                  <a:pt x="f75" y="f1065"/>
                  <a:pt x="f74" y="f1065"/>
                </a:cubicBezTo>
                <a:cubicBezTo>
                  <a:pt x="f74" y="f1064"/>
                  <a:pt x="f74" y="f1064"/>
                  <a:pt x="f73" y="f1064"/>
                </a:cubicBezTo>
                <a:cubicBezTo>
                  <a:pt x="f73" y="f1064"/>
                  <a:pt x="f73" y="f1063"/>
                  <a:pt x="f73" y="f1063"/>
                </a:cubicBezTo>
                <a:cubicBezTo>
                  <a:pt x="f71" y="f1064"/>
                  <a:pt x="f71" y="f1065"/>
                  <a:pt x="f73" y="f1066"/>
                </a:cubicBezTo>
                <a:cubicBezTo>
                  <a:pt x="f73" y="f1066"/>
                  <a:pt x="f73" y="f1067"/>
                  <a:pt x="f73" y="f1068"/>
                </a:cubicBezTo>
                <a:cubicBezTo>
                  <a:pt x="f73" y="f1068"/>
                  <a:pt x="f73" y="f1067"/>
                  <a:pt x="f71" y="f1067"/>
                </a:cubicBezTo>
                <a:cubicBezTo>
                  <a:pt x="f71" y="f1067"/>
                  <a:pt x="f71" y="f1067"/>
                  <a:pt x="f71" y="f1066"/>
                </a:cubicBezTo>
                <a:cubicBezTo>
                  <a:pt x="f71" y="f1066"/>
                  <a:pt x="f71" y="f1065"/>
                  <a:pt x="f71" y="f1065"/>
                </a:cubicBezTo>
                <a:cubicBezTo>
                  <a:pt x="f71" y="f1064"/>
                  <a:pt x="f69" y="f1064"/>
                  <a:pt x="f69" y="f1064"/>
                </a:cubicBezTo>
                <a:cubicBezTo>
                  <a:pt x="f67" y="f1064"/>
                  <a:pt x="f67" y="f1064"/>
                  <a:pt x="f67" y="f1063"/>
                </a:cubicBezTo>
                <a:cubicBezTo>
                  <a:pt x="f65" y="f1063"/>
                  <a:pt x="f65" y="f1063"/>
                  <a:pt x="f65" y="f1063"/>
                </a:cubicBezTo>
                <a:cubicBezTo>
                  <a:pt x="f65" y="f1063"/>
                  <a:pt x="f64" y="f1063"/>
                  <a:pt x="f64" y="f1063"/>
                </a:cubicBezTo>
                <a:cubicBezTo>
                  <a:pt x="f63" y="f1063"/>
                  <a:pt x="f64" y="f1064"/>
                  <a:pt x="f63" y="f1064"/>
                </a:cubicBezTo>
                <a:cubicBezTo>
                  <a:pt x="f61" y="f1064"/>
                  <a:pt x="f61" y="f1063"/>
                  <a:pt x="f61" y="f1063"/>
                </a:cubicBezTo>
                <a:cubicBezTo>
                  <a:pt x="f61" y="f1063"/>
                  <a:pt x="f61" y="f1062"/>
                  <a:pt x="f60" y="f1062"/>
                </a:cubicBezTo>
                <a:cubicBezTo>
                  <a:pt x="f60" y="f1062"/>
                  <a:pt x="f60" y="f1062"/>
                  <a:pt x="f183" y="f1062"/>
                </a:cubicBezTo>
                <a:cubicBezTo>
                  <a:pt x="f183" y="f1062"/>
                  <a:pt x="f183" y="f1061"/>
                  <a:pt x="f183" y="f1062"/>
                </a:cubicBezTo>
                <a:cubicBezTo>
                  <a:pt x="f59" y="f1062"/>
                  <a:pt x="f59" y="f1062"/>
                  <a:pt x="f59" y="f1062"/>
                </a:cubicBezTo>
                <a:cubicBezTo>
                  <a:pt x="f59" y="f1063"/>
                  <a:pt x="f59" y="f1062"/>
                  <a:pt x="f184" y="f1061"/>
                </a:cubicBezTo>
                <a:cubicBezTo>
                  <a:pt x="f184" y="f1061"/>
                  <a:pt x="f184" y="f1061"/>
                  <a:pt x="f184" y="f1061"/>
                </a:cubicBezTo>
                <a:cubicBezTo>
                  <a:pt x="f184" y="f1061"/>
                  <a:pt x="f58" y="f1060"/>
                  <a:pt x="f58" y="f1060"/>
                </a:cubicBezTo>
                <a:cubicBezTo>
                  <a:pt x="f58" y="f1060"/>
                  <a:pt x="f58" y="f1060"/>
                  <a:pt x="f57" y="f1060"/>
                </a:cubicBezTo>
                <a:cubicBezTo>
                  <a:pt x="f57" y="f1060"/>
                  <a:pt x="f56" y="f1061"/>
                  <a:pt x="f56" y="f1061"/>
                </a:cubicBezTo>
                <a:cubicBezTo>
                  <a:pt x="f55" y="f1061"/>
                  <a:pt x="f56" y="f1060"/>
                  <a:pt x="f55" y="f1060"/>
                </a:cubicBezTo>
                <a:cubicBezTo>
                  <a:pt x="f55" y="f1060"/>
                  <a:pt x="f55" y="f1059"/>
                  <a:pt x="f55" y="f1059"/>
                </a:cubicBezTo>
                <a:cubicBezTo>
                  <a:pt x="f55" y="f1058"/>
                  <a:pt x="f56" y="f1058"/>
                  <a:pt x="f56" y="f1058"/>
                </a:cubicBezTo>
                <a:cubicBezTo>
                  <a:pt x="f55" y="f1058"/>
                  <a:pt x="f55" y="f1057"/>
                  <a:pt x="f55" y="f1057"/>
                </a:cubicBezTo>
                <a:cubicBezTo>
                  <a:pt x="f53" y="f1057"/>
                  <a:pt x="f53" y="f1055"/>
                  <a:pt x="f185" y="f1055"/>
                </a:cubicBezTo>
                <a:cubicBezTo>
                  <a:pt x="f185" y="f1056"/>
                  <a:pt x="f185" y="f1056"/>
                  <a:pt x="f671" y="f1056"/>
                </a:cubicBezTo>
                <a:cubicBezTo>
                  <a:pt x="f671" y="f1056"/>
                  <a:pt x="f671" y="f1056"/>
                  <a:pt x="f869" y="f1056"/>
                </a:cubicBezTo>
                <a:cubicBezTo>
                  <a:pt x="f670" y="f1057"/>
                  <a:pt x="f671" y="f1059"/>
                  <a:pt x="f671" y="f1060"/>
                </a:cubicBezTo>
                <a:cubicBezTo>
                  <a:pt x="f671" y="f1060"/>
                  <a:pt x="f671" y="f1060"/>
                  <a:pt x="f185" y="f1061"/>
                </a:cubicBezTo>
                <a:cubicBezTo>
                  <a:pt x="f185" y="f1061"/>
                  <a:pt x="f53" y="f1061"/>
                  <a:pt x="f53" y="f1061"/>
                </a:cubicBezTo>
                <a:cubicBezTo>
                  <a:pt x="f53" y="f1062"/>
                  <a:pt x="f185" y="f1063"/>
                  <a:pt x="f185" y="f1062"/>
                </a:cubicBezTo>
                <a:cubicBezTo>
                  <a:pt x="f671" y="f1062"/>
                  <a:pt x="f671" y="f1062"/>
                  <a:pt x="f671" y="f1062"/>
                </a:cubicBezTo>
                <a:cubicBezTo>
                  <a:pt x="f869" y="f1062"/>
                  <a:pt x="f869" y="f1061"/>
                  <a:pt x="f869" y="f1061"/>
                </a:cubicBezTo>
                <a:cubicBezTo>
                  <a:pt x="f670" y="f1061"/>
                  <a:pt x="f670" y="f1061"/>
                  <a:pt x="f669" y="f1061"/>
                </a:cubicBezTo>
                <a:cubicBezTo>
                  <a:pt x="f669" y="f1061"/>
                  <a:pt x="f669" y="f1062"/>
                  <a:pt x="f669" y="f1062"/>
                </a:cubicBezTo>
                <a:cubicBezTo>
                  <a:pt x="f668" y="f1062"/>
                  <a:pt x="f668" y="f1061"/>
                  <a:pt x="f667" y="f1062"/>
                </a:cubicBezTo>
                <a:cubicBezTo>
                  <a:pt x="f667" y="f1062"/>
                  <a:pt x="f668" y="f1062"/>
                  <a:pt x="f668" y="f1062"/>
                </a:cubicBezTo>
                <a:cubicBezTo>
                  <a:pt x="f669" y="f1062"/>
                  <a:pt x="f670" y="f1063"/>
                  <a:pt x="f669" y="f1064"/>
                </a:cubicBezTo>
                <a:cubicBezTo>
                  <a:pt x="f669" y="f1064"/>
                  <a:pt x="f669" y="f1064"/>
                  <a:pt x="f669" y="f1064"/>
                </a:cubicBezTo>
                <a:cubicBezTo>
                  <a:pt x="f669" y="f1064"/>
                  <a:pt x="f669" y="f1064"/>
                  <a:pt x="f669" y="f1065"/>
                </a:cubicBezTo>
                <a:cubicBezTo>
                  <a:pt x="f669" y="f1065"/>
                  <a:pt x="f669" y="f1065"/>
                  <a:pt x="f669" y="f1065"/>
                </a:cubicBezTo>
                <a:cubicBezTo>
                  <a:pt x="f670" y="f1066"/>
                  <a:pt x="f670" y="f1066"/>
                  <a:pt x="f670" y="f1066"/>
                </a:cubicBezTo>
                <a:cubicBezTo>
                  <a:pt x="f670" y="f1066"/>
                  <a:pt x="f869" y="f1066"/>
                  <a:pt x="f869" y="f1066"/>
                </a:cubicBezTo>
                <a:cubicBezTo>
                  <a:pt x="f869" y="f1067"/>
                  <a:pt x="f869" y="f1067"/>
                  <a:pt x="f869" y="f1067"/>
                </a:cubicBezTo>
                <a:cubicBezTo>
                  <a:pt x="f869" y="f1067"/>
                  <a:pt x="f671" y="f1067"/>
                  <a:pt x="f671" y="f1068"/>
                </a:cubicBezTo>
                <a:cubicBezTo>
                  <a:pt x="f671" y="f1068"/>
                  <a:pt x="f869" y="f1068"/>
                  <a:pt x="f869" y="f1068"/>
                </a:cubicBezTo>
                <a:cubicBezTo>
                  <a:pt x="f670" y="f1067"/>
                  <a:pt x="f869" y="f1068"/>
                  <a:pt x="f869" y="f1069"/>
                </a:cubicBezTo>
                <a:cubicBezTo>
                  <a:pt x="f869" y="f1069"/>
                  <a:pt x="f869" y="f1069"/>
                  <a:pt x="f671" y="f1070"/>
                </a:cubicBezTo>
                <a:cubicBezTo>
                  <a:pt x="f671" y="f1070"/>
                  <a:pt x="f671" y="f1070"/>
                  <a:pt x="f185" y="f1070"/>
                </a:cubicBezTo>
                <a:cubicBezTo>
                  <a:pt x="f185" y="f1071"/>
                  <a:pt x="f671" y="f1071"/>
                  <a:pt x="f671" y="f1072"/>
                </a:cubicBezTo>
                <a:cubicBezTo>
                  <a:pt x="f671" y="f1073"/>
                  <a:pt x="f671" y="f1074"/>
                  <a:pt x="f671" y="f1075"/>
                </a:cubicBezTo>
                <a:cubicBezTo>
                  <a:pt x="f869" y="f1076"/>
                  <a:pt x="f869" y="f1074"/>
                  <a:pt x="f670" y="f1073"/>
                </a:cubicBezTo>
                <a:cubicBezTo>
                  <a:pt x="f670" y="f1073"/>
                  <a:pt x="f670" y="f1073"/>
                  <a:pt x="f670" y="f1072"/>
                </a:cubicBezTo>
                <a:cubicBezTo>
                  <a:pt x="f669" y="f1072"/>
                  <a:pt x="f669" y="f1072"/>
                  <a:pt x="f669" y="f1071"/>
                </a:cubicBezTo>
                <a:cubicBezTo>
                  <a:pt x="f669" y="f1070"/>
                  <a:pt x="f669" y="f1070"/>
                  <a:pt x="f668" y="f1069"/>
                </a:cubicBezTo>
                <a:cubicBezTo>
                  <a:pt x="f668" y="f1069"/>
                  <a:pt x="f668" y="f1068"/>
                  <a:pt x="f668" y="f1068"/>
                </a:cubicBezTo>
                <a:cubicBezTo>
                  <a:pt x="f667" y="f1068"/>
                  <a:pt x="f666" y="f1068"/>
                  <a:pt x="f666" y="f1068"/>
                </a:cubicBezTo>
                <a:cubicBezTo>
                  <a:pt x="f665" y="f1068"/>
                  <a:pt x="f666" y="f1068"/>
                  <a:pt x="f666" y="f1069"/>
                </a:cubicBezTo>
                <a:cubicBezTo>
                  <a:pt x="f666" y="f1069"/>
                  <a:pt x="f666" y="f1070"/>
                  <a:pt x="f666" y="f1071"/>
                </a:cubicBezTo>
                <a:cubicBezTo>
                  <a:pt x="f666" y="f1071"/>
                  <a:pt x="f666" y="f1072"/>
                  <a:pt x="f666" y="f1073"/>
                </a:cubicBezTo>
                <a:cubicBezTo>
                  <a:pt x="f666" y="f1074"/>
                  <a:pt x="f666" y="f1074"/>
                  <a:pt x="f666" y="f1074"/>
                </a:cubicBezTo>
                <a:cubicBezTo>
                  <a:pt x="f666" y="f1075"/>
                  <a:pt x="f666" y="f1075"/>
                  <a:pt x="f666" y="f1075"/>
                </a:cubicBezTo>
                <a:cubicBezTo>
                  <a:pt x="f667" y="f1076"/>
                  <a:pt x="f667" y="f1076"/>
                  <a:pt x="f668" y="f1077"/>
                </a:cubicBezTo>
                <a:cubicBezTo>
                  <a:pt x="f668" y="f1077"/>
                  <a:pt x="f669" y="f1077"/>
                  <a:pt x="f669" y="f1077"/>
                </a:cubicBezTo>
                <a:cubicBezTo>
                  <a:pt x="f669" y="f1077"/>
                  <a:pt x="f670" y="f1077"/>
                  <a:pt x="f869" y="f1078"/>
                </a:cubicBezTo>
                <a:cubicBezTo>
                  <a:pt x="f869" y="f1078"/>
                  <a:pt x="f869" y="f1078"/>
                  <a:pt x="f869" y="f1079"/>
                </a:cubicBezTo>
                <a:cubicBezTo>
                  <a:pt x="f670" y="f1079"/>
                  <a:pt x="f670" y="f1079"/>
                  <a:pt x="f670" y="f1079"/>
                </a:cubicBezTo>
                <a:cubicBezTo>
                  <a:pt x="f669" y="f1080"/>
                  <a:pt x="f669" y="f1080"/>
                  <a:pt x="f669" y="f1080"/>
                </a:cubicBezTo>
                <a:cubicBezTo>
                  <a:pt x="f668" y="f1081"/>
                  <a:pt x="f668" y="f1081"/>
                  <a:pt x="f668" y="f1081"/>
                </a:cubicBezTo>
                <a:cubicBezTo>
                  <a:pt x="f667" y="f1081"/>
                  <a:pt x="f667" y="f1082"/>
                  <a:pt x="f668" y="f1082"/>
                </a:cubicBezTo>
                <a:cubicBezTo>
                  <a:pt x="f668" y="f1082"/>
                  <a:pt x="f669" y="f1082"/>
                  <a:pt x="f669" y="f1082"/>
                </a:cubicBezTo>
                <a:cubicBezTo>
                  <a:pt x="f670" y="f1082"/>
                  <a:pt x="f670" y="f1082"/>
                  <a:pt x="f670" y="f1081"/>
                </a:cubicBezTo>
                <a:cubicBezTo>
                  <a:pt x="f869" y="f1081"/>
                  <a:pt x="f869" y="f1081"/>
                  <a:pt x="f869" y="f1081"/>
                </a:cubicBezTo>
                <a:cubicBezTo>
                  <a:pt x="f869" y="f1081"/>
                  <a:pt x="f869" y="f1081"/>
                  <a:pt x="f671" y="f1082"/>
                </a:cubicBezTo>
                <a:cubicBezTo>
                  <a:pt x="f671" y="f1082"/>
                  <a:pt x="f671" y="f1082"/>
                  <a:pt x="f671" y="f1082"/>
                </a:cubicBezTo>
                <a:cubicBezTo>
                  <a:pt x="f671" y="f1082"/>
                  <a:pt x="f185" y="f1082"/>
                  <a:pt x="f185" y="f1082"/>
                </a:cubicBezTo>
                <a:cubicBezTo>
                  <a:pt x="f185" y="f1082"/>
                  <a:pt x="f671" y="f1082"/>
                  <a:pt x="f671" y="f1082"/>
                </a:cubicBezTo>
                <a:cubicBezTo>
                  <a:pt x="f671" y="f1082"/>
                  <a:pt x="f671" y="f1083"/>
                  <a:pt x="f671" y="f1083"/>
                </a:cubicBezTo>
                <a:cubicBezTo>
                  <a:pt x="f185" y="f1083"/>
                  <a:pt x="f185" y="f1083"/>
                  <a:pt x="f185" y="f1083"/>
                </a:cubicBezTo>
                <a:cubicBezTo>
                  <a:pt x="f53" y="f1083"/>
                  <a:pt x="f185" y="f1084"/>
                  <a:pt x="f53" y="f1084"/>
                </a:cubicBezTo>
                <a:cubicBezTo>
                  <a:pt x="f53" y="f1084"/>
                  <a:pt x="f53" y="f1084"/>
                  <a:pt x="f53" y="f1085"/>
                </a:cubicBezTo>
                <a:cubicBezTo>
                  <a:pt x="f53" y="f1085"/>
                  <a:pt x="f53" y="f1086"/>
                  <a:pt x="f55" y="f1086"/>
                </a:cubicBezTo>
                <a:cubicBezTo>
                  <a:pt x="f55" y="f1086"/>
                  <a:pt x="f57" y="f1086"/>
                  <a:pt x="f56" y="f1086"/>
                </a:cubicBezTo>
                <a:cubicBezTo>
                  <a:pt x="f56" y="f1086"/>
                  <a:pt x="f53" y="f1086"/>
                  <a:pt x="f53" y="f1087"/>
                </a:cubicBezTo>
                <a:cubicBezTo>
                  <a:pt x="f185" y="f1088"/>
                  <a:pt x="f53" y="f1088"/>
                  <a:pt x="f185" y="f1088"/>
                </a:cubicBezTo>
                <a:cubicBezTo>
                  <a:pt x="f185" y="f1089"/>
                  <a:pt x="f185" y="f1089"/>
                  <a:pt x="f671" y="f1089"/>
                </a:cubicBezTo>
                <a:cubicBezTo>
                  <a:pt x="f671" y="f1089"/>
                  <a:pt x="f671" y="f1090"/>
                  <a:pt x="f671" y="f1090"/>
                </a:cubicBezTo>
                <a:cubicBezTo>
                  <a:pt x="f185" y="f1090"/>
                  <a:pt x="f185" y="f1090"/>
                  <a:pt x="f185" y="f1090"/>
                </a:cubicBezTo>
                <a:cubicBezTo>
                  <a:pt x="f53" y="f1090"/>
                  <a:pt x="f53" y="f1091"/>
                  <a:pt x="f53" y="f1091"/>
                </a:cubicBezTo>
                <a:cubicBezTo>
                  <a:pt x="f55" y="f1090"/>
                  <a:pt x="f55" y="f1090"/>
                  <a:pt x="f55" y="f1090"/>
                </a:cubicBezTo>
                <a:cubicBezTo>
                  <a:pt x="f55" y="f1090"/>
                  <a:pt x="f56" y="f1090"/>
                  <a:pt x="f56" y="f1090"/>
                </a:cubicBezTo>
                <a:cubicBezTo>
                  <a:pt x="f57" y="f1090"/>
                  <a:pt x="f57" y="f1091"/>
                  <a:pt x="f58" y="f1091"/>
                </a:cubicBezTo>
                <a:cubicBezTo>
                  <a:pt x="f58" y="f1091"/>
                  <a:pt x="f184" y="f1090"/>
                  <a:pt x="f184" y="f1090"/>
                </a:cubicBezTo>
                <a:cubicBezTo>
                  <a:pt x="f184" y="f1090"/>
                  <a:pt x="f184" y="f1091"/>
                  <a:pt x="f184" y="f1092"/>
                </a:cubicBezTo>
                <a:cubicBezTo>
                  <a:pt x="f184" y="f1092"/>
                  <a:pt x="f184" y="f1092"/>
                  <a:pt x="f58" y="f1092"/>
                </a:cubicBezTo>
                <a:cubicBezTo>
                  <a:pt x="f58" y="f1093"/>
                  <a:pt x="f57" y="f1094"/>
                  <a:pt x="f58" y="f1095"/>
                </a:cubicBezTo>
                <a:cubicBezTo>
                  <a:pt x="f58" y="f1095"/>
                  <a:pt x="f184" y="f1095"/>
                  <a:pt x="f184" y="f1095"/>
                </a:cubicBezTo>
                <a:cubicBezTo>
                  <a:pt x="f59" y="f1095"/>
                  <a:pt x="f59" y="f1096"/>
                  <a:pt x="f59" y="f1096"/>
                </a:cubicBezTo>
                <a:cubicBezTo>
                  <a:pt x="f183" y="f1097"/>
                  <a:pt x="f183" y="f1097"/>
                  <a:pt x="f183" y="f1098"/>
                </a:cubicBezTo>
                <a:cubicBezTo>
                  <a:pt x="f183" y="f1099"/>
                  <a:pt x="f60" y="f1098"/>
                  <a:pt x="f60" y="f1098"/>
                </a:cubicBezTo>
                <a:cubicBezTo>
                  <a:pt x="f60" y="f1097"/>
                  <a:pt x="f60" y="f1097"/>
                  <a:pt x="f60" y="f1096"/>
                </a:cubicBezTo>
                <a:cubicBezTo>
                  <a:pt x="f60" y="f1096"/>
                  <a:pt x="f60" y="f1095"/>
                  <a:pt x="f60" y="f1095"/>
                </a:cubicBezTo>
                <a:cubicBezTo>
                  <a:pt x="f60" y="f1095"/>
                  <a:pt x="f60" y="f1095"/>
                  <a:pt x="f61" y="f1095"/>
                </a:cubicBezTo>
                <a:cubicBezTo>
                  <a:pt x="f61" y="f1095"/>
                  <a:pt x="f61" y="f1095"/>
                  <a:pt x="f61" y="f1095"/>
                </a:cubicBezTo>
                <a:cubicBezTo>
                  <a:pt x="f63" y="f1097"/>
                  <a:pt x="f63" y="f1095"/>
                  <a:pt x="f63" y="f1094"/>
                </a:cubicBezTo>
                <a:cubicBezTo>
                  <a:pt x="f64" y="f1094"/>
                  <a:pt x="f64" y="f1094"/>
                  <a:pt x="f64" y="f1095"/>
                </a:cubicBezTo>
                <a:cubicBezTo>
                  <a:pt x="f64" y="f1095"/>
                  <a:pt x="f65" y="f1095"/>
                  <a:pt x="f65" y="f1095"/>
                </a:cubicBezTo>
                <a:cubicBezTo>
                  <a:pt x="f65" y="f1096"/>
                  <a:pt x="f65" y="f1096"/>
                  <a:pt x="f64" y="f1096"/>
                </a:cubicBezTo>
                <a:cubicBezTo>
                  <a:pt x="f64" y="f1096"/>
                  <a:pt x="f64" y="f1096"/>
                  <a:pt x="f64" y="f1096"/>
                </a:cubicBezTo>
                <a:cubicBezTo>
                  <a:pt x="f64" y="f1097"/>
                  <a:pt x="f64" y="f1097"/>
                  <a:pt x="f64" y="f1098"/>
                </a:cubicBezTo>
                <a:cubicBezTo>
                  <a:pt x="f64" y="f1098"/>
                  <a:pt x="f64" y="f1098"/>
                  <a:pt x="f65" y="f1098"/>
                </a:cubicBezTo>
                <a:cubicBezTo>
                  <a:pt x="f65" y="f1098"/>
                  <a:pt x="f65" y="f1098"/>
                  <a:pt x="f65" y="f1099"/>
                </a:cubicBezTo>
                <a:cubicBezTo>
                  <a:pt x="f65" y="f1099"/>
                  <a:pt x="f67" y="f1099"/>
                  <a:pt x="f67" y="f1099"/>
                </a:cubicBezTo>
                <a:cubicBezTo>
                  <a:pt x="f69" y="f1099"/>
                  <a:pt x="f71" y="f1099"/>
                  <a:pt x="f71" y="f1099"/>
                </a:cubicBezTo>
                <a:cubicBezTo>
                  <a:pt x="f71" y="f1100"/>
                  <a:pt x="f71" y="f1100"/>
                  <a:pt x="f71" y="f1100"/>
                </a:cubicBezTo>
                <a:cubicBezTo>
                  <a:pt x="f71" y="f1100"/>
                  <a:pt x="f73" y="f1100"/>
                  <a:pt x="f73" y="f1101"/>
                </a:cubicBezTo>
                <a:cubicBezTo>
                  <a:pt x="f73" y="f1101"/>
                  <a:pt x="f73" y="f1101"/>
                  <a:pt x="f73" y="f1101"/>
                </a:cubicBezTo>
                <a:cubicBezTo>
                  <a:pt x="f74" y="f1101"/>
                  <a:pt x="f74" y="f1101"/>
                  <a:pt x="f74" y="f1101"/>
                </a:cubicBezTo>
                <a:cubicBezTo>
                  <a:pt x="f73" y="f1099"/>
                  <a:pt x="f73" y="f1098"/>
                  <a:pt x="f73" y="f1097"/>
                </a:cubicBezTo>
                <a:cubicBezTo>
                  <a:pt x="f73" y="f1097"/>
                  <a:pt x="f74" y="f1096"/>
                  <a:pt x="f74" y="f1097"/>
                </a:cubicBezTo>
                <a:cubicBezTo>
                  <a:pt x="f74" y="f1097"/>
                  <a:pt x="f74" y="f1097"/>
                  <a:pt x="f74" y="f1097"/>
                </a:cubicBezTo>
                <a:cubicBezTo>
                  <a:pt x="f75" y="f1098"/>
                  <a:pt x="f75" y="f1098"/>
                  <a:pt x="f75" y="f1098"/>
                </a:cubicBezTo>
                <a:cubicBezTo>
                  <a:pt x="f75" y="f1099"/>
                  <a:pt x="f75" y="f1099"/>
                  <a:pt x="f75" y="f1099"/>
                </a:cubicBezTo>
                <a:cubicBezTo>
                  <a:pt x="f77" y="f1100"/>
                  <a:pt x="f75" y="f1101"/>
                  <a:pt x="f75" y="f1102"/>
                </a:cubicBezTo>
                <a:cubicBezTo>
                  <a:pt x="f75" y="f1102"/>
                  <a:pt x="f74" y="f1102"/>
                  <a:pt x="f74" y="f1103"/>
                </a:cubicBezTo>
                <a:cubicBezTo>
                  <a:pt x="f74" y="f1103"/>
                  <a:pt x="f75" y="f1103"/>
                  <a:pt x="f75" y="f1103"/>
                </a:cubicBezTo>
                <a:cubicBezTo>
                  <a:pt x="f75" y="f1103"/>
                  <a:pt x="f77" y="f1102"/>
                  <a:pt x="f77" y="f1102"/>
                </a:cubicBezTo>
                <a:cubicBezTo>
                  <a:pt x="f78" y="f1102"/>
                  <a:pt x="f78" y="f1102"/>
                  <a:pt x="f78" y="f1103"/>
                </a:cubicBezTo>
                <a:cubicBezTo>
                  <a:pt x="f78" y="f1104"/>
                  <a:pt x="f182" y="f1103"/>
                  <a:pt x="f182" y="f1104"/>
                </a:cubicBezTo>
                <a:cubicBezTo>
                  <a:pt x="f80" y="f1104"/>
                  <a:pt x="f80" y="f1104"/>
                  <a:pt x="f80" y="f1105"/>
                </a:cubicBezTo>
                <a:cubicBezTo>
                  <a:pt x="f80" y="f1105"/>
                  <a:pt x="f80" y="f1105"/>
                  <a:pt x="f80" y="f1106"/>
                </a:cubicBezTo>
                <a:cubicBezTo>
                  <a:pt x="f80" y="f1117"/>
                  <a:pt x="f80" y="f1106"/>
                  <a:pt x="f182" y="f1117"/>
                </a:cubicBezTo>
                <a:cubicBezTo>
                  <a:pt x="f182" y="f1117"/>
                  <a:pt x="f182" y="f1117"/>
                  <a:pt x="f182" y="f1107"/>
                </a:cubicBezTo>
                <a:cubicBezTo>
                  <a:pt x="f182" y="f1108"/>
                  <a:pt x="f80" y="f1107"/>
                  <a:pt x="f82" y="f1107"/>
                </a:cubicBezTo>
                <a:cubicBezTo>
                  <a:pt x="f82" y="f1107"/>
                  <a:pt x="f84" y="f1108"/>
                  <a:pt x="f86" y="f1108"/>
                </a:cubicBezTo>
                <a:cubicBezTo>
                  <a:pt x="f86" y="f1108"/>
                  <a:pt x="f86" y="f1109"/>
                  <a:pt x="f86" y="f1110"/>
                </a:cubicBezTo>
                <a:cubicBezTo>
                  <a:pt x="f86" y="f1110"/>
                  <a:pt x="f84" y="f1110"/>
                  <a:pt x="f84" y="f1111"/>
                </a:cubicBezTo>
                <a:cubicBezTo>
                  <a:pt x="f84" y="f1111"/>
                  <a:pt x="f86" y="f1111"/>
                  <a:pt x="f86" y="f1112"/>
                </a:cubicBezTo>
                <a:cubicBezTo>
                  <a:pt x="f87" y="f1112"/>
                  <a:pt x="f87" y="f1111"/>
                  <a:pt x="f89" y="f1111"/>
                </a:cubicBezTo>
                <a:cubicBezTo>
                  <a:pt x="f91" y="f1111"/>
                  <a:pt x="f91" y="f1111"/>
                  <a:pt x="f91" y="f1111"/>
                </a:cubicBezTo>
                <a:cubicBezTo>
                  <a:pt x="f91" y="f1111"/>
                  <a:pt x="f93" y="f1110"/>
                  <a:pt x="f93" y="f1110"/>
                </a:cubicBezTo>
                <a:cubicBezTo>
                  <a:pt x="f96" y="f1110"/>
                  <a:pt x="f97" y="f1110"/>
                  <a:pt x="f97" y="f1109"/>
                </a:cubicBezTo>
                <a:cubicBezTo>
                  <a:pt x="f97" y="f1109"/>
                  <a:pt x="f97" y="f1108"/>
                  <a:pt x="f97" y="f1108"/>
                </a:cubicBezTo>
                <a:cubicBezTo>
                  <a:pt x="f99" y="f1108"/>
                  <a:pt x="f99" y="f1109"/>
                  <a:pt x="f99" y="f1109"/>
                </a:cubicBezTo>
                <a:cubicBezTo>
                  <a:pt x="f99" y="f1110"/>
                  <a:pt x="f99" y="f1111"/>
                  <a:pt x="f97" y="f1111"/>
                </a:cubicBezTo>
                <a:cubicBezTo>
                  <a:pt x="f97" y="f1111"/>
                  <a:pt x="f96" y="f1111"/>
                  <a:pt x="f96" y="f1112"/>
                </a:cubicBezTo>
                <a:cubicBezTo>
                  <a:pt x="f96" y="f1112"/>
                  <a:pt x="f97" y="f1112"/>
                  <a:pt x="f97" y="f1112"/>
                </a:cubicBezTo>
                <a:cubicBezTo>
                  <a:pt x="f99" y="f1113"/>
                  <a:pt x="f96" y="f1113"/>
                  <a:pt x="f96" y="f1114"/>
                </a:cubicBezTo>
                <a:cubicBezTo>
                  <a:pt x="f93" y="f1115"/>
                  <a:pt x="f96" y="f1115"/>
                  <a:pt x="f97" y="f1114"/>
                </a:cubicBezTo>
                <a:cubicBezTo>
                  <a:pt x="f97" y="f1114"/>
                  <a:pt x="f97" y="f1113"/>
                  <a:pt x="f99" y="f1113"/>
                </a:cubicBezTo>
                <a:cubicBezTo>
                  <a:pt x="f99" y="f1113"/>
                  <a:pt x="f99" y="f1114"/>
                  <a:pt x="f102" y="f1114"/>
                </a:cubicBezTo>
                <a:cubicBezTo>
                  <a:pt x="f102" y="f1114"/>
                  <a:pt x="f102" y="f1113"/>
                  <a:pt x="f105" y="f1114"/>
                </a:cubicBezTo>
                <a:cubicBezTo>
                  <a:pt x="f105" y="f1114"/>
                  <a:pt x="f105" y="f1115"/>
                  <a:pt x="f102" y="f1115"/>
                </a:cubicBezTo>
                <a:cubicBezTo>
                  <a:pt x="f102" y="f1116"/>
                  <a:pt x="f102" y="f1115"/>
                  <a:pt x="f102" y="f1116"/>
                </a:cubicBezTo>
                <a:cubicBezTo>
                  <a:pt x="f99" y="f1116"/>
                  <a:pt x="f105" y="f1118"/>
                  <a:pt x="f105" y="f1116"/>
                </a:cubicBezTo>
                <a:cubicBezTo>
                  <a:pt x="f105" y="f1116"/>
                  <a:pt x="f105" y="f1116"/>
                  <a:pt x="f105" y="f1116"/>
                </a:cubicBezTo>
                <a:cubicBezTo>
                  <a:pt x="f106" y="f1115"/>
                  <a:pt x="f106" y="f1116"/>
                  <a:pt x="f106" y="f1116"/>
                </a:cubicBezTo>
                <a:cubicBezTo>
                  <a:pt x="f106" y="f1118"/>
                  <a:pt x="f106" y="f1118"/>
                  <a:pt x="f108" y="f1118"/>
                </a:cubicBezTo>
                <a:cubicBezTo>
                  <a:pt x="f108" y="f1118"/>
                  <a:pt x="f108" y="f1120"/>
                  <a:pt x="f108" y="f1120"/>
                </a:cubicBezTo>
                <a:cubicBezTo>
                  <a:pt x="f106" y="f1121"/>
                  <a:pt x="f106" y="f1119"/>
                  <a:pt x="f106" y="f1119"/>
                </a:cubicBezTo>
                <a:cubicBezTo>
                  <a:pt x="f106" y="f1118"/>
                  <a:pt x="f106" y="f1119"/>
                  <a:pt x="f105" y="f1118"/>
                </a:cubicBezTo>
                <a:cubicBezTo>
                  <a:pt x="f105" y="f1118"/>
                  <a:pt x="f105" y="f1118"/>
                  <a:pt x="f102" y="f1118"/>
                </a:cubicBezTo>
                <a:cubicBezTo>
                  <a:pt x="f99" y="f1118"/>
                  <a:pt x="f102" y="f1119"/>
                  <a:pt x="f102" y="f1120"/>
                </a:cubicBezTo>
                <a:cubicBezTo>
                  <a:pt x="f102" y="f1120"/>
                  <a:pt x="f99" y="f1121"/>
                  <a:pt x="f99" y="f1120"/>
                </a:cubicBezTo>
                <a:cubicBezTo>
                  <a:pt x="f99" y="f1120"/>
                  <a:pt x="f99" y="f1119"/>
                  <a:pt x="f99" y="f1119"/>
                </a:cubicBezTo>
                <a:cubicBezTo>
                  <a:pt x="f99" y="f1119"/>
                  <a:pt x="f99" y="f1118"/>
                  <a:pt x="f99" y="f1118"/>
                </a:cubicBezTo>
                <a:cubicBezTo>
                  <a:pt x="f99" y="f1118"/>
                  <a:pt x="f99" y="f1116"/>
                  <a:pt x="f97" y="f1116"/>
                </a:cubicBezTo>
                <a:cubicBezTo>
                  <a:pt x="f97" y="f1115"/>
                  <a:pt x="f96" y="f1115"/>
                  <a:pt x="f93" y="f1115"/>
                </a:cubicBezTo>
                <a:cubicBezTo>
                  <a:pt x="f91" y="f1115"/>
                  <a:pt x="f89" y="f1115"/>
                  <a:pt x="f87" y="f1115"/>
                </a:cubicBezTo>
                <a:cubicBezTo>
                  <a:pt x="f87" y="f1115"/>
                  <a:pt x="f86" y="f1116"/>
                  <a:pt x="f86" y="f1116"/>
                </a:cubicBezTo>
                <a:cubicBezTo>
                  <a:pt x="f84" y="f1116"/>
                  <a:pt x="f84" y="f1116"/>
                  <a:pt x="f82" y="f1116"/>
                </a:cubicBezTo>
                <a:cubicBezTo>
                  <a:pt x="f82" y="f1116"/>
                  <a:pt x="f82" y="f1116"/>
                  <a:pt x="f80" y="f1116"/>
                </a:cubicBezTo>
                <a:cubicBezTo>
                  <a:pt x="f80" y="f1116"/>
                  <a:pt x="f82" y="f1116"/>
                  <a:pt x="f82" y="f1118"/>
                </a:cubicBezTo>
                <a:cubicBezTo>
                  <a:pt x="f84" y="f1118"/>
                  <a:pt x="f82" y="f1119"/>
                  <a:pt x="f82" y="f1120"/>
                </a:cubicBezTo>
                <a:cubicBezTo>
                  <a:pt x="f82" y="f1121"/>
                  <a:pt x="f84" y="f1121"/>
                  <a:pt x="f86" y="f1121"/>
                </a:cubicBezTo>
                <a:cubicBezTo>
                  <a:pt x="f86" y="f1121"/>
                  <a:pt x="f86" y="f1122"/>
                  <a:pt x="f87" y="f1122"/>
                </a:cubicBezTo>
                <a:cubicBezTo>
                  <a:pt x="f87" y="f1123"/>
                  <a:pt x="f91" y="f1123"/>
                  <a:pt x="f91" y="f1124"/>
                </a:cubicBezTo>
                <a:cubicBezTo>
                  <a:pt x="f91" y="f1124"/>
                  <a:pt x="f91" y="f1124"/>
                  <a:pt x="f91" y="f1125"/>
                </a:cubicBezTo>
                <a:cubicBezTo>
                  <a:pt x="f91" y="f1125"/>
                  <a:pt x="f93" y="f1125"/>
                  <a:pt x="f93" y="f1126"/>
                </a:cubicBezTo>
                <a:cubicBezTo>
                  <a:pt x="f93" y="f1126"/>
                  <a:pt x="f96" y="f1126"/>
                  <a:pt x="f96" y="f1127"/>
                </a:cubicBezTo>
                <a:cubicBezTo>
                  <a:pt x="f96" y="f1127"/>
                  <a:pt x="f93" y="f1127"/>
                  <a:pt x="f93" y="f1127"/>
                </a:cubicBezTo>
                <a:cubicBezTo>
                  <a:pt x="f91" y="f1126"/>
                  <a:pt x="f89" y="f1126"/>
                  <a:pt x="f89" y="f1125"/>
                </a:cubicBezTo>
                <a:cubicBezTo>
                  <a:pt x="f89" y="f1125"/>
                  <a:pt x="f87" y="f1125"/>
                  <a:pt x="f87" y="f1125"/>
                </a:cubicBezTo>
                <a:cubicBezTo>
                  <a:pt x="f86" y="f1124"/>
                  <a:pt x="f86" y="f1125"/>
                  <a:pt x="f86" y="f1124"/>
                </a:cubicBezTo>
                <a:cubicBezTo>
                  <a:pt x="f84" y="f1124"/>
                  <a:pt x="f84" y="f1123"/>
                  <a:pt x="f84" y="f1124"/>
                </a:cubicBezTo>
                <a:cubicBezTo>
                  <a:pt x="f82" y="f1124"/>
                  <a:pt x="f84" y="f1124"/>
                  <a:pt x="f84" y="f1125"/>
                </a:cubicBezTo>
                <a:cubicBezTo>
                  <a:pt x="f84" y="f1125"/>
                  <a:pt x="f84" y="f1125"/>
                  <a:pt x="f84" y="f1126"/>
                </a:cubicBezTo>
                <a:cubicBezTo>
                  <a:pt x="f84" y="f1126"/>
                  <a:pt x="f86" y="f1126"/>
                  <a:pt x="f86" y="f1126"/>
                </a:cubicBezTo>
                <a:cubicBezTo>
                  <a:pt x="f84" y="f1127"/>
                  <a:pt x="f84" y="f1127"/>
                  <a:pt x="f82" y="f1127"/>
                </a:cubicBezTo>
                <a:cubicBezTo>
                  <a:pt x="f82" y="f1126"/>
                  <a:pt x="f82" y="f1126"/>
                  <a:pt x="f80" y="f1126"/>
                </a:cubicBezTo>
                <a:cubicBezTo>
                  <a:pt x="f80" y="f1127"/>
                  <a:pt x="f82" y="f1128"/>
                  <a:pt x="f82" y="f1128"/>
                </a:cubicBezTo>
                <a:cubicBezTo>
                  <a:pt x="f82" y="f1128"/>
                  <a:pt x="f84" y="f1129"/>
                  <a:pt x="f84" y="f1129"/>
                </a:cubicBezTo>
                <a:cubicBezTo>
                  <a:pt x="f86" y="f1129"/>
                  <a:pt x="f91" y="f1129"/>
                  <a:pt x="f91" y="f1130"/>
                </a:cubicBezTo>
                <a:cubicBezTo>
                  <a:pt x="f91" y="f1130"/>
                  <a:pt x="f87" y="f1130"/>
                  <a:pt x="f87" y="f1130"/>
                </a:cubicBezTo>
                <a:cubicBezTo>
                  <a:pt x="f86" y="f1130"/>
                  <a:pt x="f84" y="f1130"/>
                  <a:pt x="f84" y="f1130"/>
                </a:cubicBezTo>
                <a:cubicBezTo>
                  <a:pt x="f82" y="f1130"/>
                  <a:pt x="f82" y="f1129"/>
                  <a:pt x="f80" y="f1129"/>
                </a:cubicBezTo>
                <a:cubicBezTo>
                  <a:pt x="f182" y="f1129"/>
                  <a:pt x="f182" y="f1129"/>
                  <a:pt x="f78" y="f1129"/>
                </a:cubicBezTo>
                <a:cubicBezTo>
                  <a:pt x="f78" y="f1129"/>
                  <a:pt x="f77" y="f1129"/>
                  <a:pt x="f77" y="f1130"/>
                </a:cubicBezTo>
                <a:cubicBezTo>
                  <a:pt x="f77" y="f1130"/>
                  <a:pt x="f78" y="f1130"/>
                  <a:pt x="f77" y="f1130"/>
                </a:cubicBezTo>
                <a:cubicBezTo>
                  <a:pt x="f77" y="f1131"/>
                  <a:pt x="f75" y="f1130"/>
                  <a:pt x="f75" y="f1129"/>
                </a:cubicBezTo>
                <a:cubicBezTo>
                  <a:pt x="f75" y="f1129"/>
                  <a:pt x="f77" y="f1129"/>
                  <a:pt x="f75" y="f1128"/>
                </a:cubicBezTo>
                <a:cubicBezTo>
                  <a:pt x="f75" y="f1128"/>
                  <a:pt x="f75" y="f1127"/>
                  <a:pt x="f75" y="f1127"/>
                </a:cubicBezTo>
                <a:cubicBezTo>
                  <a:pt x="f75" y="f1127"/>
                  <a:pt x="f75" y="f1127"/>
                  <a:pt x="f75" y="f1126"/>
                </a:cubicBezTo>
                <a:cubicBezTo>
                  <a:pt x="f75" y="f1125"/>
                  <a:pt x="f71" y="f1127"/>
                  <a:pt x="f71" y="f1126"/>
                </a:cubicBezTo>
                <a:cubicBezTo>
                  <a:pt x="f71" y="f1125"/>
                  <a:pt x="f71" y="f1125"/>
                  <a:pt x="f71" y="f1124"/>
                </a:cubicBezTo>
                <a:cubicBezTo>
                  <a:pt x="f69" y="f1124"/>
                  <a:pt x="f69" y="f1124"/>
                  <a:pt x="f67" y="f1123"/>
                </a:cubicBezTo>
                <a:cubicBezTo>
                  <a:pt x="f67" y="f1123"/>
                  <a:pt x="f64" y="f1124"/>
                  <a:pt x="f64" y="f1123"/>
                </a:cubicBezTo>
                <a:cubicBezTo>
                  <a:pt x="f64" y="f1123"/>
                  <a:pt x="f65" y="f1123"/>
                  <a:pt x="f65" y="f1122"/>
                </a:cubicBezTo>
                <a:cubicBezTo>
                  <a:pt x="f65" y="f1122"/>
                  <a:pt x="f64" y="f1122"/>
                  <a:pt x="f64" y="f1122"/>
                </a:cubicBezTo>
                <a:cubicBezTo>
                  <a:pt x="f64" y="f1122"/>
                  <a:pt x="f63" y="f1122"/>
                  <a:pt x="f63" y="f1121"/>
                </a:cubicBezTo>
                <a:cubicBezTo>
                  <a:pt x="f63" y="f1121"/>
                  <a:pt x="f63" y="f1121"/>
                  <a:pt x="f63" y="f1121"/>
                </a:cubicBezTo>
                <a:cubicBezTo>
                  <a:pt x="f61" y="f1121"/>
                  <a:pt x="f183" y="f1121"/>
                  <a:pt x="f183" y="f1121"/>
                </a:cubicBezTo>
                <a:cubicBezTo>
                  <a:pt x="f183" y="f1122"/>
                  <a:pt x="f59" y="f1122"/>
                  <a:pt x="f59" y="f1122"/>
                </a:cubicBezTo>
                <a:cubicBezTo>
                  <a:pt x="f59" y="f1122"/>
                  <a:pt x="f59" y="f1121"/>
                  <a:pt x="f59" y="f1121"/>
                </a:cubicBezTo>
                <a:cubicBezTo>
                  <a:pt x="f183" y="f1120"/>
                  <a:pt x="f183" y="f1120"/>
                  <a:pt x="f60" y="f1120"/>
                </a:cubicBezTo>
                <a:cubicBezTo>
                  <a:pt x="f60" y="f1119"/>
                  <a:pt x="f60" y="f1118"/>
                  <a:pt x="f60" y="f1118"/>
                </a:cubicBezTo>
                <a:cubicBezTo>
                  <a:pt x="f60" y="f1118"/>
                  <a:pt x="f183" y="f1118"/>
                  <a:pt x="f183" y="f1118"/>
                </a:cubicBezTo>
                <a:cubicBezTo>
                  <a:pt x="f183" y="f1119"/>
                  <a:pt x="f183" y="f1119"/>
                  <a:pt x="f59" y="f1119"/>
                </a:cubicBezTo>
                <a:cubicBezTo>
                  <a:pt x="f59" y="f1119"/>
                  <a:pt x="f184" y="f1119"/>
                  <a:pt x="f58" y="f1120"/>
                </a:cubicBezTo>
                <a:cubicBezTo>
                  <a:pt x="f58" y="f1120"/>
                  <a:pt x="f58" y="f1120"/>
                  <a:pt x="f57" y="f1120"/>
                </a:cubicBezTo>
                <a:cubicBezTo>
                  <a:pt x="f57" y="f1120"/>
                  <a:pt x="f57" y="f1120"/>
                  <a:pt x="f56" y="f1120"/>
                </a:cubicBezTo>
                <a:cubicBezTo>
                  <a:pt x="f55" y="f1121"/>
                  <a:pt x="f53" y="f1121"/>
                  <a:pt x="f185" y="f1121"/>
                </a:cubicBezTo>
                <a:cubicBezTo>
                  <a:pt x="f671" y="f1121"/>
                  <a:pt x="f869" y="f1121"/>
                  <a:pt x="f670" y="f1122"/>
                </a:cubicBezTo>
                <a:cubicBezTo>
                  <a:pt x="f670" y="f1122"/>
                  <a:pt x="f669" y="f1122"/>
                  <a:pt x="f669" y="f1123"/>
                </a:cubicBezTo>
                <a:cubicBezTo>
                  <a:pt x="f669" y="f1123"/>
                  <a:pt x="f668" y="f1124"/>
                  <a:pt x="f668" y="f1123"/>
                </a:cubicBezTo>
                <a:cubicBezTo>
                  <a:pt x="f668" y="f1123"/>
                  <a:pt x="f669" y="f1123"/>
                  <a:pt x="f669" y="f1122"/>
                </a:cubicBezTo>
                <a:cubicBezTo>
                  <a:pt x="f669" y="f1122"/>
                  <a:pt x="f669" y="f1122"/>
                  <a:pt x="f669" y="f1121"/>
                </a:cubicBezTo>
                <a:cubicBezTo>
                  <a:pt x="f669" y="f1120"/>
                  <a:pt x="f670" y="f1120"/>
                  <a:pt x="f669" y="f1119"/>
                </a:cubicBezTo>
                <a:cubicBezTo>
                  <a:pt x="f669" y="f1119"/>
                  <a:pt x="f669" y="f1118"/>
                  <a:pt x="f669" y="f1118"/>
                </a:cubicBezTo>
                <a:cubicBezTo>
                  <a:pt x="f669" y="f1118"/>
                  <a:pt x="f670" y="f1118"/>
                  <a:pt x="f670" y="f1118"/>
                </a:cubicBezTo>
                <a:cubicBezTo>
                  <a:pt x="f869" y="f1118"/>
                  <a:pt x="f671" y="f1118"/>
                  <a:pt x="f185" y="f1118"/>
                </a:cubicBezTo>
                <a:cubicBezTo>
                  <a:pt x="f185" y="f1118"/>
                  <a:pt x="f185" y="f1116"/>
                  <a:pt x="f53" y="f1116"/>
                </a:cubicBezTo>
                <a:cubicBezTo>
                  <a:pt x="f53" y="f1116"/>
                  <a:pt x="f55" y="f1116"/>
                  <a:pt x="f55" y="f1116"/>
                </a:cubicBezTo>
                <a:cubicBezTo>
                  <a:pt x="f56" y="f1116"/>
                  <a:pt x="f56" y="f1115"/>
                  <a:pt x="f57" y="f1115"/>
                </a:cubicBezTo>
                <a:cubicBezTo>
                  <a:pt x="f57" y="f1114"/>
                  <a:pt x="f58" y="f1114"/>
                  <a:pt x="f57" y="f1113"/>
                </a:cubicBezTo>
                <a:cubicBezTo>
                  <a:pt x="f57" y="f1113"/>
                  <a:pt x="f56" y="f1113"/>
                  <a:pt x="f56" y="f1112"/>
                </a:cubicBezTo>
                <a:cubicBezTo>
                  <a:pt x="f56" y="f1112"/>
                  <a:pt x="f57" y="f1112"/>
                  <a:pt x="f56" y="f1111"/>
                </a:cubicBezTo>
                <a:cubicBezTo>
                  <a:pt x="f56" y="f1111"/>
                  <a:pt x="f55" y="f1112"/>
                  <a:pt x="f53" y="f1112"/>
                </a:cubicBezTo>
                <a:cubicBezTo>
                  <a:pt x="f53" y="f1112"/>
                  <a:pt x="f185" y="f1112"/>
                  <a:pt x="f185" y="f1111"/>
                </a:cubicBezTo>
                <a:cubicBezTo>
                  <a:pt x="f185" y="f1111"/>
                  <a:pt x="f53" y="f1111"/>
                  <a:pt x="f53" y="f1111"/>
                </a:cubicBezTo>
                <a:cubicBezTo>
                  <a:pt x="f53" y="f1111"/>
                  <a:pt x="f53" y="f1110"/>
                  <a:pt x="f53" y="f1110"/>
                </a:cubicBezTo>
                <a:cubicBezTo>
                  <a:pt x="f53" y="f1110"/>
                  <a:pt x="f53" y="f1110"/>
                  <a:pt x="f55" y="f1110"/>
                </a:cubicBezTo>
                <a:cubicBezTo>
                  <a:pt x="f55" y="f1110"/>
                  <a:pt x="f55" y="f1110"/>
                  <a:pt x="f55" y="f1109"/>
                </a:cubicBezTo>
                <a:cubicBezTo>
                  <a:pt x="f55" y="f1109"/>
                  <a:pt x="f55" y="f1109"/>
                  <a:pt x="f55" y="f1109"/>
                </a:cubicBezTo>
                <a:cubicBezTo>
                  <a:pt x="f53" y="f1109"/>
                  <a:pt x="f185" y="f1109"/>
                  <a:pt x="f185" y="f1109"/>
                </a:cubicBezTo>
                <a:cubicBezTo>
                  <a:pt x="f671" y="f1109"/>
                  <a:pt x="f671" y="f1109"/>
                  <a:pt x="f671" y="f1109"/>
                </a:cubicBezTo>
                <a:cubicBezTo>
                  <a:pt x="f869" y="f1109"/>
                  <a:pt x="f869" y="f1109"/>
                  <a:pt x="f869" y="f1108"/>
                </a:cubicBezTo>
                <a:cubicBezTo>
                  <a:pt x="f869" y="f1108"/>
                  <a:pt x="f671" y="f1108"/>
                  <a:pt x="f671" y="f1108"/>
                </a:cubicBezTo>
                <a:cubicBezTo>
                  <a:pt x="f671" y="f1108"/>
                  <a:pt x="f53" y="f1109"/>
                  <a:pt x="f185" y="f1108"/>
                </a:cubicBezTo>
                <a:cubicBezTo>
                  <a:pt x="f185" y="f1107"/>
                  <a:pt x="f185" y="f1107"/>
                  <a:pt x="f185" y="f1107"/>
                </a:cubicBezTo>
                <a:cubicBezTo>
                  <a:pt x="f185" y="f1117"/>
                  <a:pt x="f185" y="f1117"/>
                  <a:pt x="f671" y="f1117"/>
                </a:cubicBezTo>
                <a:cubicBezTo>
                  <a:pt x="f671" y="f1117"/>
                  <a:pt x="f869" y="f1117"/>
                  <a:pt x="f869" y="f1117"/>
                </a:cubicBezTo>
                <a:cubicBezTo>
                  <a:pt x="f670" y="f1117"/>
                  <a:pt x="f670" y="f1106"/>
                  <a:pt x="f669" y="f1106"/>
                </a:cubicBezTo>
                <a:cubicBezTo>
                  <a:pt x="f669" y="f1117"/>
                  <a:pt x="f669" y="f1117"/>
                  <a:pt x="f669" y="f1117"/>
                </a:cubicBezTo>
                <a:cubicBezTo>
                  <a:pt x="f669" y="f1117"/>
                  <a:pt x="f668" y="f1117"/>
                  <a:pt x="f668" y="f1117"/>
                </a:cubicBezTo>
                <a:cubicBezTo>
                  <a:pt x="f667" y="f1117"/>
                  <a:pt x="f666" y="f1107"/>
                  <a:pt x="f666" y="f1107"/>
                </a:cubicBezTo>
                <a:cubicBezTo>
                  <a:pt x="f666" y="f1117"/>
                  <a:pt x="f667" y="f1117"/>
                  <a:pt x="f667" y="f1117"/>
                </a:cubicBezTo>
                <a:cubicBezTo>
                  <a:pt x="f668" y="f1117"/>
                  <a:pt x="f668" y="f1117"/>
                  <a:pt x="f668" y="f1117"/>
                </a:cubicBezTo>
                <a:cubicBezTo>
                  <a:pt x="f669" y="f1106"/>
                  <a:pt x="f668" y="f1106"/>
                  <a:pt x="f669" y="f1106"/>
                </a:cubicBezTo>
                <a:cubicBezTo>
                  <a:pt x="f669" y="f1106"/>
                  <a:pt x="f669" y="f1106"/>
                  <a:pt x="f670" y="f1105"/>
                </a:cubicBezTo>
                <a:cubicBezTo>
                  <a:pt x="f670" y="f1105"/>
                  <a:pt x="f669" y="f1104"/>
                  <a:pt x="f669" y="f1104"/>
                </a:cubicBezTo>
                <a:cubicBezTo>
                  <a:pt x="f668" y="f1104"/>
                  <a:pt x="f668" y="f1104"/>
                  <a:pt x="f668" y="f1103"/>
                </a:cubicBezTo>
                <a:cubicBezTo>
                  <a:pt x="f668" y="f1103"/>
                  <a:pt x="f668" y="f1103"/>
                  <a:pt x="f667" y="f1102"/>
                </a:cubicBezTo>
                <a:cubicBezTo>
                  <a:pt x="f667" y="f1102"/>
                  <a:pt x="f667" y="f1101"/>
                  <a:pt x="f666" y="f1101"/>
                </a:cubicBezTo>
                <a:cubicBezTo>
                  <a:pt x="f666" y="f1101"/>
                  <a:pt x="f666" y="f1102"/>
                  <a:pt x="f666" y="f1102"/>
                </a:cubicBezTo>
                <a:cubicBezTo>
                  <a:pt x="f666" y="f1103"/>
                  <a:pt x="f666" y="f1103"/>
                  <a:pt x="f665" y="f1104"/>
                </a:cubicBezTo>
                <a:cubicBezTo>
                  <a:pt x="f665" y="f1104"/>
                  <a:pt x="f665" y="f1105"/>
                  <a:pt x="f665" y="f1106"/>
                </a:cubicBezTo>
                <a:cubicBezTo>
                  <a:pt x="f665" y="f1106"/>
                  <a:pt x="f665" y="f1117"/>
                  <a:pt x="f663" y="f1117"/>
                </a:cubicBezTo>
                <a:cubicBezTo>
                  <a:pt x="f663" y="f1117"/>
                  <a:pt x="f663" y="f1106"/>
                  <a:pt x="f663" y="f1106"/>
                </a:cubicBezTo>
                <a:cubicBezTo>
                  <a:pt x="f663" y="f1106"/>
                  <a:pt x="f663" y="f1105"/>
                  <a:pt x="f663" y="f1105"/>
                </a:cubicBezTo>
                <a:cubicBezTo>
                  <a:pt x="f665" y="f1104"/>
                  <a:pt x="f663" y="f1104"/>
                  <a:pt x="f663" y="f1104"/>
                </a:cubicBezTo>
                <a:cubicBezTo>
                  <a:pt x="f663" y="f1104"/>
                  <a:pt x="f663" y="f1103"/>
                  <a:pt x="f663" y="f1103"/>
                </a:cubicBezTo>
                <a:cubicBezTo>
                  <a:pt x="f663" y="f1102"/>
                  <a:pt x="f662" y="f1103"/>
                  <a:pt x="f662" y="f1103"/>
                </a:cubicBezTo>
                <a:cubicBezTo>
                  <a:pt x="f662" y="f1103"/>
                  <a:pt x="f661" y="f1103"/>
                  <a:pt x="f661" y="f1103"/>
                </a:cubicBezTo>
                <a:cubicBezTo>
                  <a:pt x="f661" y="f1102"/>
                  <a:pt x="f662" y="f1102"/>
                  <a:pt x="f662" y="f1102"/>
                </a:cubicBezTo>
                <a:cubicBezTo>
                  <a:pt x="f663" y="f1101"/>
                  <a:pt x="f662" y="f1101"/>
                  <a:pt x="f662" y="f1101"/>
                </a:cubicBezTo>
                <a:cubicBezTo>
                  <a:pt x="f661" y="f1101"/>
                  <a:pt x="f661" y="f1101"/>
                  <a:pt x="f661" y="f1101"/>
                </a:cubicBezTo>
                <a:cubicBezTo>
                  <a:pt x="f660" y="f1101"/>
                  <a:pt x="f664" y="f1102"/>
                  <a:pt x="f659" y="f1101"/>
                </a:cubicBezTo>
                <a:cubicBezTo>
                  <a:pt x="f659" y="f1101"/>
                  <a:pt x="f659" y="f1101"/>
                  <a:pt x="f659" y="f1101"/>
                </a:cubicBezTo>
                <a:cubicBezTo>
                  <a:pt x="f659" y="f1100"/>
                  <a:pt x="f659" y="f1100"/>
                  <a:pt x="f658" y="f1100"/>
                </a:cubicBezTo>
                <a:cubicBezTo>
                  <a:pt x="f658" y="f1100"/>
                  <a:pt x="f658" y="f1099"/>
                  <a:pt x="f657" y="f1099"/>
                </a:cubicBezTo>
                <a:cubicBezTo>
                  <a:pt x="f657" y="f1099"/>
                  <a:pt x="f656" y="f1099"/>
                  <a:pt x="f656" y="f1099"/>
                </a:cubicBezTo>
                <a:cubicBezTo>
                  <a:pt x="f656" y="f1099"/>
                  <a:pt x="f656" y="f1098"/>
                  <a:pt x="f656" y="f1098"/>
                </a:cubicBezTo>
                <a:cubicBezTo>
                  <a:pt x="f656" y="f1098"/>
                  <a:pt x="f655" y="f1098"/>
                  <a:pt x="f655" y="f1098"/>
                </a:cubicBezTo>
                <a:cubicBezTo>
                  <a:pt x="f655" y="f1098"/>
                  <a:pt x="f655" y="f1099"/>
                  <a:pt x="f655" y="f1099"/>
                </a:cubicBezTo>
                <a:cubicBezTo>
                  <a:pt x="f655" y="f1100"/>
                  <a:pt x="f654" y="f1100"/>
                  <a:pt x="f654" y="f1101"/>
                </a:cubicBezTo>
                <a:cubicBezTo>
                  <a:pt x="f654" y="f1102"/>
                  <a:pt x="f654" y="f1102"/>
                  <a:pt x="f654" y="f1102"/>
                </a:cubicBezTo>
                <a:cubicBezTo>
                  <a:pt x="f654" y="f1104"/>
                  <a:pt x="f652" y="f1103"/>
                  <a:pt x="f652" y="f1104"/>
                </a:cubicBezTo>
                <a:cubicBezTo>
                  <a:pt x="f652" y="f1104"/>
                  <a:pt x="f653" y="f1104"/>
                  <a:pt x="f654" y="f1105"/>
                </a:cubicBezTo>
                <a:cubicBezTo>
                  <a:pt x="f654" y="f1105"/>
                  <a:pt x="f653" y="f1105"/>
                  <a:pt x="f653" y="f1106"/>
                </a:cubicBezTo>
                <a:cubicBezTo>
                  <a:pt x="f653" y="f1106"/>
                  <a:pt x="f654" y="f1106"/>
                  <a:pt x="f654" y="f1106"/>
                </a:cubicBezTo>
                <a:cubicBezTo>
                  <a:pt x="f654" y="f1117"/>
                  <a:pt x="f653" y="f1117"/>
                  <a:pt x="f654" y="f1107"/>
                </a:cubicBezTo>
                <a:cubicBezTo>
                  <a:pt x="f655" y="f1107"/>
                  <a:pt x="f655" y="f1107"/>
                  <a:pt x="f655" y="f1108"/>
                </a:cubicBezTo>
                <a:cubicBezTo>
                  <a:pt x="f655" y="f1108"/>
                  <a:pt x="f653" y="f1117"/>
                  <a:pt x="f653" y="f1107"/>
                </a:cubicBezTo>
                <a:cubicBezTo>
                  <a:pt x="f653" y="f1108"/>
                  <a:pt x="f653" y="f1108"/>
                  <a:pt x="f653" y="f1108"/>
                </a:cubicBezTo>
                <a:cubicBezTo>
                  <a:pt x="f654" y="f1108"/>
                  <a:pt x="f654" y="f1108"/>
                  <a:pt x="f654" y="f1108"/>
                </a:cubicBezTo>
                <a:cubicBezTo>
                  <a:pt x="f655" y="f1109"/>
                  <a:pt x="f655" y="f1109"/>
                  <a:pt x="f655" y="f1109"/>
                </a:cubicBezTo>
                <a:cubicBezTo>
                  <a:pt x="f656" y="f1109"/>
                  <a:pt x="f656" y="f1110"/>
                  <a:pt x="f655" y="f1110"/>
                </a:cubicBezTo>
                <a:cubicBezTo>
                  <a:pt x="f654" y="f1110"/>
                  <a:pt x="f654" y="f1109"/>
                  <a:pt x="f653" y="f1109"/>
                </a:cubicBezTo>
                <a:cubicBezTo>
                  <a:pt x="f653" y="f1109"/>
                  <a:pt x="f653" y="f1109"/>
                  <a:pt x="f653" y="f1109"/>
                </a:cubicBezTo>
                <a:cubicBezTo>
                  <a:pt x="f653" y="f1110"/>
                  <a:pt x="f653" y="f1110"/>
                  <a:pt x="f653" y="f1110"/>
                </a:cubicBezTo>
                <a:cubicBezTo>
                  <a:pt x="f654" y="f1111"/>
                  <a:pt x="f655" y="f1111"/>
                  <a:pt x="f655" y="f1111"/>
                </a:cubicBezTo>
                <a:cubicBezTo>
                  <a:pt x="f654" y="f1112"/>
                  <a:pt x="f654" y="f1112"/>
                  <a:pt x="f653" y="f1111"/>
                </a:cubicBezTo>
                <a:cubicBezTo>
                  <a:pt x="f653" y="f1111"/>
                  <a:pt x="f653" y="f1111"/>
                  <a:pt x="f652" y="f1111"/>
                </a:cubicBezTo>
                <a:cubicBezTo>
                  <a:pt x="f652" y="f1111"/>
                  <a:pt x="f653" y="f1112"/>
                  <a:pt x="f653" y="f1112"/>
                </a:cubicBezTo>
                <a:cubicBezTo>
                  <a:pt x="f653" y="f1113"/>
                  <a:pt x="f653" y="f1113"/>
                  <a:pt x="f654" y="f1114"/>
                </a:cubicBezTo>
                <a:cubicBezTo>
                  <a:pt x="f654" y="f1115"/>
                  <a:pt x="f654" y="f1115"/>
                  <a:pt x="f654" y="f1115"/>
                </a:cubicBezTo>
                <a:cubicBezTo>
                  <a:pt x="f653" y="f1115"/>
                  <a:pt x="f653" y="f1113"/>
                  <a:pt x="f653" y="f1113"/>
                </a:cubicBezTo>
                <a:cubicBezTo>
                  <a:pt x="f652" y="f1112"/>
                  <a:pt x="f652" y="f1112"/>
                  <a:pt x="f652" y="f1112"/>
                </a:cubicBezTo>
                <a:cubicBezTo>
                  <a:pt x="f652" y="f1112"/>
                  <a:pt x="f652" y="f1112"/>
                  <a:pt x="f651" y="f1111"/>
                </a:cubicBezTo>
                <a:cubicBezTo>
                  <a:pt x="f651" y="f1111"/>
                  <a:pt x="f651" y="f1111"/>
                  <a:pt x="f882" y="f1111"/>
                </a:cubicBezTo>
                <a:cubicBezTo>
                  <a:pt x="f882" y="f1110"/>
                  <a:pt x="f650" y="f1111"/>
                  <a:pt x="f650" y="f1111"/>
                </a:cubicBezTo>
                <a:cubicBezTo>
                  <a:pt x="f649" y="f1110"/>
                  <a:pt x="f650" y="f1110"/>
                  <a:pt x="f650" y="f1110"/>
                </a:cubicBezTo>
                <a:cubicBezTo>
                  <a:pt x="f649" y="f1110"/>
                  <a:pt x="f649" y="f1110"/>
                  <a:pt x="f649" y="f1110"/>
                </a:cubicBezTo>
                <a:cubicBezTo>
                  <a:pt x="f649" y="f1111"/>
                  <a:pt x="f649" y="f1111"/>
                  <a:pt x="f649" y="f1112"/>
                </a:cubicBezTo>
                <a:cubicBezTo>
                  <a:pt x="f648" y="f1112"/>
                  <a:pt x="f648" y="f1111"/>
                  <a:pt x="f648" y="f1111"/>
                </a:cubicBezTo>
                <a:cubicBezTo>
                  <a:pt x="f648" y="f1110"/>
                  <a:pt x="f648" y="f1110"/>
                  <a:pt x="f647" y="f1110"/>
                </a:cubicBezTo>
                <a:cubicBezTo>
                  <a:pt x="f647" y="f1110"/>
                  <a:pt x="f647" y="f1110"/>
                  <a:pt x="f647" y="f1110"/>
                </a:cubicBezTo>
                <a:cubicBezTo>
                  <a:pt x="f646" y="f1109"/>
                  <a:pt x="f646" y="f1110"/>
                  <a:pt x="f646" y="f1111"/>
                </a:cubicBezTo>
                <a:cubicBezTo>
                  <a:pt x="f645" y="f1112"/>
                  <a:pt x="f647" y="f1112"/>
                  <a:pt x="f647" y="f1112"/>
                </a:cubicBezTo>
                <a:cubicBezTo>
                  <a:pt x="f647" y="f1113"/>
                  <a:pt x="f646" y="f1112"/>
                  <a:pt x="f645" y="f1112"/>
                </a:cubicBezTo>
                <a:cubicBezTo>
                  <a:pt x="f645" y="f1112"/>
                  <a:pt x="f644" y="f1111"/>
                  <a:pt x="f644" y="f1112"/>
                </a:cubicBezTo>
                <a:cubicBezTo>
                  <a:pt x="f645" y="f1112"/>
                  <a:pt x="f645" y="f1113"/>
                  <a:pt x="f645" y="f1113"/>
                </a:cubicBezTo>
                <a:cubicBezTo>
                  <a:pt x="f645" y="f1113"/>
                  <a:pt x="f646" y="f1113"/>
                  <a:pt x="f646" y="f1114"/>
                </a:cubicBezTo>
                <a:cubicBezTo>
                  <a:pt x="f646" y="f1114"/>
                  <a:pt x="f646" y="f1114"/>
                  <a:pt x="f646" y="f1114"/>
                </a:cubicBezTo>
                <a:cubicBezTo>
                  <a:pt x="f646" y="f1115"/>
                  <a:pt x="f647" y="f1114"/>
                  <a:pt x="f647" y="f1115"/>
                </a:cubicBezTo>
                <a:cubicBezTo>
                  <a:pt x="f646" y="f1115"/>
                  <a:pt x="f646" y="f1114"/>
                  <a:pt x="f645" y="f1114"/>
                </a:cubicBezTo>
                <a:cubicBezTo>
                  <a:pt x="f644" y="f1114"/>
                  <a:pt x="f643" y="f1114"/>
                  <a:pt x="f643" y="f1114"/>
                </a:cubicBezTo>
                <a:cubicBezTo>
                  <a:pt x="f642" y="f1114"/>
                  <a:pt x="f642" y="f1113"/>
                  <a:pt x="f642" y="f1114"/>
                </a:cubicBezTo>
                <a:cubicBezTo>
                  <a:pt x="f641" y="f1114"/>
                  <a:pt x="f642" y="f1114"/>
                  <a:pt x="f642" y="f1115"/>
                </a:cubicBezTo>
                <a:cubicBezTo>
                  <a:pt x="f642" y="f1115"/>
                  <a:pt x="f643" y="f1115"/>
                  <a:pt x="f643" y="f1116"/>
                </a:cubicBezTo>
                <a:cubicBezTo>
                  <a:pt x="f644" y="f1118"/>
                  <a:pt x="f644" y="f1118"/>
                  <a:pt x="f645" y="f1118"/>
                </a:cubicBezTo>
                <a:cubicBezTo>
                  <a:pt x="f645" y="f1119"/>
                  <a:pt x="f646" y="f1119"/>
                  <a:pt x="f646" y="f1119"/>
                </a:cubicBezTo>
                <a:cubicBezTo>
                  <a:pt x="f646" y="f1119"/>
                  <a:pt x="f646" y="f1119"/>
                  <a:pt x="f646" y="f1119"/>
                </a:cubicBezTo>
                <a:cubicBezTo>
                  <a:pt x="f646" y="f1119"/>
                  <a:pt x="f645" y="f1119"/>
                  <a:pt x="f645" y="f1119"/>
                </a:cubicBezTo>
                <a:cubicBezTo>
                  <a:pt x="f644" y="f1119"/>
                  <a:pt x="f644" y="f1119"/>
                  <a:pt x="f644" y="f1119"/>
                </a:cubicBezTo>
                <a:cubicBezTo>
                  <a:pt x="f643" y="f1119"/>
                  <a:pt x="f643" y="f1118"/>
                  <a:pt x="f642" y="f1118"/>
                </a:cubicBezTo>
                <a:cubicBezTo>
                  <a:pt x="f641" y="f1118"/>
                  <a:pt x="f640" y="f1119"/>
                  <a:pt x="f639" y="f1119"/>
                </a:cubicBezTo>
                <a:cubicBezTo>
                  <a:pt x="f639" y="f1119"/>
                  <a:pt x="f639" y="f1118"/>
                  <a:pt x="f638" y="f1119"/>
                </a:cubicBezTo>
                <a:cubicBezTo>
                  <a:pt x="f638" y="f1119"/>
                  <a:pt x="f638" y="f1119"/>
                  <a:pt x="f639" y="f1119"/>
                </a:cubicBezTo>
                <a:cubicBezTo>
                  <a:pt x="f639" y="f1120"/>
                  <a:pt x="f640" y="f1120"/>
                  <a:pt x="f640" y="f1121"/>
                </a:cubicBezTo>
                <a:cubicBezTo>
                  <a:pt x="f641" y="f1121"/>
                  <a:pt x="f641" y="f1121"/>
                  <a:pt x="f641" y="f1122"/>
                </a:cubicBezTo>
                <a:cubicBezTo>
                  <a:pt x="f642" y="f1122"/>
                  <a:pt x="f642" y="f1122"/>
                  <a:pt x="f642" y="f1122"/>
                </a:cubicBezTo>
                <a:cubicBezTo>
                  <a:pt x="f643" y="f1122"/>
                  <a:pt x="f644" y="f1123"/>
                  <a:pt x="f645" y="f1122"/>
                </a:cubicBezTo>
                <a:cubicBezTo>
                  <a:pt x="f645" y="f1122"/>
                  <a:pt x="f647" y="f1122"/>
                  <a:pt x="f647" y="f1123"/>
                </a:cubicBezTo>
                <a:cubicBezTo>
                  <a:pt x="f646" y="f1123"/>
                  <a:pt x="f646" y="f1123"/>
                  <a:pt x="f646" y="f1123"/>
                </a:cubicBezTo>
                <a:cubicBezTo>
                  <a:pt x="f645" y="f1123"/>
                  <a:pt x="f645" y="f1123"/>
                  <a:pt x="f645" y="f1123"/>
                </a:cubicBezTo>
                <a:cubicBezTo>
                  <a:pt x="f645" y="f1124"/>
                  <a:pt x="f644" y="f1124"/>
                  <a:pt x="f644" y="f1125"/>
                </a:cubicBezTo>
                <a:cubicBezTo>
                  <a:pt x="f644" y="f1125"/>
                  <a:pt x="f644" y="f1126"/>
                  <a:pt x="f644" y="f1126"/>
                </a:cubicBezTo>
                <a:cubicBezTo>
                  <a:pt x="f644" y="f1126"/>
                  <a:pt x="f643" y="f1126"/>
                  <a:pt x="f643" y="f1126"/>
                </a:cubicBezTo>
                <a:cubicBezTo>
                  <a:pt x="f642" y="f1126"/>
                  <a:pt x="f642" y="f1125"/>
                  <a:pt x="f641" y="f1125"/>
                </a:cubicBezTo>
                <a:cubicBezTo>
                  <a:pt x="f640" y="f1125"/>
                  <a:pt x="f640" y="f1124"/>
                  <a:pt x="f639" y="f1124"/>
                </a:cubicBezTo>
                <a:cubicBezTo>
                  <a:pt x="f638" y="f1124"/>
                  <a:pt x="f637" y="f1124"/>
                  <a:pt x="f637" y="f1124"/>
                </a:cubicBezTo>
                <a:cubicBezTo>
                  <a:pt x="f636" y="f1124"/>
                  <a:pt x="f636" y="f1124"/>
                  <a:pt x="f635" y="f1124"/>
                </a:cubicBezTo>
                <a:cubicBezTo>
                  <a:pt x="f633" y="f1125"/>
                  <a:pt x="f633" y="f1125"/>
                  <a:pt x="f632" y="f1125"/>
                </a:cubicBezTo>
                <a:cubicBezTo>
                  <a:pt x="f632" y="f1125"/>
                  <a:pt x="f631" y="f1125"/>
                  <a:pt x="f631" y="f1125"/>
                </a:cubicBezTo>
                <a:cubicBezTo>
                  <a:pt x="f631" y="f1126"/>
                  <a:pt x="f632" y="f1126"/>
                  <a:pt x="f632" y="f1126"/>
                </a:cubicBezTo>
                <a:cubicBezTo>
                  <a:pt x="f632" y="f1126"/>
                  <a:pt x="f633" y="f1126"/>
                  <a:pt x="f633" y="f1126"/>
                </a:cubicBezTo>
                <a:cubicBezTo>
                  <a:pt x="f635" y="f1126"/>
                  <a:pt x="f635" y="f1126"/>
                  <a:pt x="f635" y="f1126"/>
                </a:cubicBezTo>
                <a:cubicBezTo>
                  <a:pt x="f636" y="f1126"/>
                  <a:pt x="f636" y="f1126"/>
                  <a:pt x="f636" y="f1126"/>
                </a:cubicBezTo>
                <a:cubicBezTo>
                  <a:pt x="f637" y="f1126"/>
                  <a:pt x="f637" y="f1126"/>
                  <a:pt x="f637" y="f1127"/>
                </a:cubicBezTo>
                <a:cubicBezTo>
                  <a:pt x="f636" y="f1127"/>
                  <a:pt x="f635" y="f1127"/>
                  <a:pt x="f635" y="f1127"/>
                </a:cubicBezTo>
                <a:cubicBezTo>
                  <a:pt x="f633" y="f1127"/>
                  <a:pt x="f632" y="f1127"/>
                  <a:pt x="f633" y="f1128"/>
                </a:cubicBezTo>
                <a:cubicBezTo>
                  <a:pt x="f633" y="f1128"/>
                  <a:pt x="f633" y="f1129"/>
                  <a:pt x="f633" y="f1129"/>
                </a:cubicBezTo>
                <a:cubicBezTo>
                  <a:pt x="f635" y="f1129"/>
                  <a:pt x="f635" y="f1129"/>
                  <a:pt x="f636" y="f1129"/>
                </a:cubicBezTo>
                <a:cubicBezTo>
                  <a:pt x="f636" y="f1130"/>
                  <a:pt x="f636" y="f1131"/>
                  <a:pt x="f637" y="f1131"/>
                </a:cubicBezTo>
                <a:cubicBezTo>
                  <a:pt x="f638" y="f1131"/>
                  <a:pt x="f638" y="f1131"/>
                  <a:pt x="f639" y="f1131"/>
                </a:cubicBezTo>
                <a:cubicBezTo>
                  <a:pt x="f639" y="f1131"/>
                  <a:pt x="f639" y="f1130"/>
                  <a:pt x="f640" y="f1131"/>
                </a:cubicBezTo>
                <a:cubicBezTo>
                  <a:pt x="f639" y="f1131"/>
                  <a:pt x="f639" y="f1131"/>
                  <a:pt x="f638" y="f1132"/>
                </a:cubicBezTo>
                <a:cubicBezTo>
                  <a:pt x="f637" y="f1132"/>
                  <a:pt x="f637" y="f1131"/>
                  <a:pt x="f636" y="f1131"/>
                </a:cubicBezTo>
                <a:cubicBezTo>
                  <a:pt x="f636" y="f1131"/>
                  <a:pt x="f635" y="f1131"/>
                  <a:pt x="f635" y="f1130"/>
                </a:cubicBezTo>
                <a:cubicBezTo>
                  <a:pt x="f635" y="f1130"/>
                  <a:pt x="f633" y="f1130"/>
                  <a:pt x="f633" y="f1130"/>
                </a:cubicBezTo>
                <a:cubicBezTo>
                  <a:pt x="f633" y="f1129"/>
                  <a:pt x="f633" y="f1129"/>
                  <a:pt x="f633" y="f1129"/>
                </a:cubicBezTo>
                <a:cubicBezTo>
                  <a:pt x="f631" y="f1128"/>
                  <a:pt x="f631" y="f1129"/>
                  <a:pt x="f630" y="f1130"/>
                </a:cubicBezTo>
                <a:cubicBezTo>
                  <a:pt x="f630" y="f1130"/>
                  <a:pt x="f629" y="f1130"/>
                  <a:pt x="f629" y="f1130"/>
                </a:cubicBezTo>
                <a:cubicBezTo>
                  <a:pt x="f629" y="f1130"/>
                  <a:pt x="f629" y="f1131"/>
                  <a:pt x="f629" y="f1131"/>
                </a:cubicBezTo>
                <a:cubicBezTo>
                  <a:pt x="f629" y="f1132"/>
                  <a:pt x="f630" y="f1132"/>
                  <a:pt x="f631" y="f1133"/>
                </a:cubicBezTo>
                <a:cubicBezTo>
                  <a:pt x="f631" y="f1133"/>
                  <a:pt x="f632" y="f1134"/>
                  <a:pt x="f633" y="f1135"/>
                </a:cubicBezTo>
                <a:cubicBezTo>
                  <a:pt x="f633" y="f1135"/>
                  <a:pt x="f635" y="f1136"/>
                  <a:pt x="f635" y="f1136"/>
                </a:cubicBezTo>
                <a:cubicBezTo>
                  <a:pt x="f636" y="f1136"/>
                  <a:pt x="f636" y="f1136"/>
                  <a:pt x="f637" y="f1136"/>
                </a:cubicBezTo>
                <a:cubicBezTo>
                  <a:pt x="f637" y="f1136"/>
                  <a:pt x="f637" y="f1136"/>
                  <a:pt x="f638" y="f1136"/>
                </a:cubicBezTo>
                <a:cubicBezTo>
                  <a:pt x="f638" y="f1136"/>
                  <a:pt x="f639" y="f1136"/>
                  <a:pt x="f639" y="f1136"/>
                </a:cubicBezTo>
                <a:cubicBezTo>
                  <a:pt x="f640" y="f1137"/>
                  <a:pt x="f638" y="f1137"/>
                  <a:pt x="f638" y="f1138"/>
                </a:cubicBezTo>
                <a:cubicBezTo>
                  <a:pt x="f638" y="f1283"/>
                  <a:pt x="f640" y="f1138"/>
                  <a:pt x="f640" y="f1138"/>
                </a:cubicBezTo>
                <a:cubicBezTo>
                  <a:pt x="f641" y="f1138"/>
                  <a:pt x="f641" y="f1137"/>
                  <a:pt x="f641" y="f1137"/>
                </a:cubicBezTo>
                <a:cubicBezTo>
                  <a:pt x="f641" y="f1137"/>
                  <a:pt x="f642" y="f1137"/>
                  <a:pt x="f642" y="f1137"/>
                </a:cubicBezTo>
                <a:cubicBezTo>
                  <a:pt x="f643" y="f1136"/>
                  <a:pt x="f642" y="f1136"/>
                  <a:pt x="f643" y="f1135"/>
                </a:cubicBezTo>
                <a:cubicBezTo>
                  <a:pt x="f643" y="f1135"/>
                  <a:pt x="f644" y="f1135"/>
                  <a:pt x="f644" y="f1135"/>
                </a:cubicBezTo>
                <a:cubicBezTo>
                  <a:pt x="f644" y="f1136"/>
                  <a:pt x="f644" y="f1136"/>
                  <a:pt x="f644" y="f1136"/>
                </a:cubicBezTo>
                <a:cubicBezTo>
                  <a:pt x="f644" y="f1137"/>
                  <a:pt x="f645" y="f1136"/>
                  <a:pt x="f645" y="f1136"/>
                </a:cubicBezTo>
                <a:cubicBezTo>
                  <a:pt x="f646" y="f1136"/>
                  <a:pt x="f647" y="f1137"/>
                  <a:pt x="f647" y="f1136"/>
                </a:cubicBezTo>
                <a:cubicBezTo>
                  <a:pt x="f647" y="f1135"/>
                  <a:pt x="f646" y="f1134"/>
                  <a:pt x="f647" y="f1133"/>
                </a:cubicBezTo>
                <a:cubicBezTo>
                  <a:pt x="f647" y="f1133"/>
                  <a:pt x="f647" y="f1133"/>
                  <a:pt x="f647" y="f1132"/>
                </a:cubicBezTo>
                <a:cubicBezTo>
                  <a:pt x="f647" y="f1132"/>
                  <a:pt x="f648" y="f1132"/>
                  <a:pt x="f648" y="f1131"/>
                </a:cubicBezTo>
                <a:cubicBezTo>
                  <a:pt x="f648" y="f1131"/>
                  <a:pt x="f648" y="f1132"/>
                  <a:pt x="f648" y="f1133"/>
                </a:cubicBezTo>
                <a:cubicBezTo>
                  <a:pt x="f648" y="f1133"/>
                  <a:pt x="f647" y="f1133"/>
                  <a:pt x="f647" y="f1133"/>
                </a:cubicBezTo>
                <a:cubicBezTo>
                  <a:pt x="f647" y="f1134"/>
                  <a:pt x="f648" y="f1134"/>
                  <a:pt x="f648" y="f1134"/>
                </a:cubicBezTo>
                <a:cubicBezTo>
                  <a:pt x="f648" y="f1135"/>
                  <a:pt x="f647" y="f1135"/>
                  <a:pt x="f647" y="f1136"/>
                </a:cubicBezTo>
                <a:cubicBezTo>
                  <a:pt x="f647" y="f1136"/>
                  <a:pt x="f647" y="f1136"/>
                  <a:pt x="f648" y="f1136"/>
                </a:cubicBezTo>
                <a:cubicBezTo>
                  <a:pt x="f648" y="f1136"/>
                  <a:pt x="f648" y="f1136"/>
                  <a:pt x="f648" y="f1136"/>
                </a:cubicBezTo>
                <a:cubicBezTo>
                  <a:pt x="f648" y="f1137"/>
                  <a:pt x="f648" y="f1137"/>
                  <a:pt x="f648" y="f1137"/>
                </a:cubicBezTo>
                <a:cubicBezTo>
                  <a:pt x="f649" y="f1137"/>
                  <a:pt x="f649" y="f1137"/>
                  <a:pt x="f649" y="f1137"/>
                </a:cubicBezTo>
                <a:cubicBezTo>
                  <a:pt x="f650" y="f1137"/>
                  <a:pt x="f650" y="f1137"/>
                  <a:pt x="f882" y="f1137"/>
                </a:cubicBezTo>
                <a:cubicBezTo>
                  <a:pt x="f882" y="f1136"/>
                  <a:pt x="f651" y="f1136"/>
                  <a:pt x="f652" y="f1136"/>
                </a:cubicBezTo>
                <a:cubicBezTo>
                  <a:pt x="f653" y="f1136"/>
                  <a:pt x="f652" y="f1135"/>
                  <a:pt x="f652" y="f1135"/>
                </a:cubicBezTo>
                <a:cubicBezTo>
                  <a:pt x="f653" y="f1134"/>
                  <a:pt x="f653" y="f1134"/>
                  <a:pt x="f653" y="f1134"/>
                </a:cubicBezTo>
                <a:cubicBezTo>
                  <a:pt x="f653" y="f1133"/>
                  <a:pt x="f652" y="f1133"/>
                  <a:pt x="f653" y="f1133"/>
                </a:cubicBezTo>
                <a:cubicBezTo>
                  <a:pt x="f653" y="f1133"/>
                  <a:pt x="f654" y="f1134"/>
                  <a:pt x="f653" y="f1134"/>
                </a:cubicBezTo>
                <a:cubicBezTo>
                  <a:pt x="f653" y="f1134"/>
                  <a:pt x="f653" y="f1135"/>
                  <a:pt x="f653" y="f1135"/>
                </a:cubicBezTo>
                <a:cubicBezTo>
                  <a:pt x="f653" y="f1135"/>
                  <a:pt x="f653" y="f1135"/>
                  <a:pt x="f653" y="f1136"/>
                </a:cubicBezTo>
                <a:cubicBezTo>
                  <a:pt x="f654" y="f1136"/>
                  <a:pt x="f654" y="f1135"/>
                  <a:pt x="f655" y="f1135"/>
                </a:cubicBezTo>
                <a:cubicBezTo>
                  <a:pt x="f655" y="f1136"/>
                  <a:pt x="f654" y="f1136"/>
                  <a:pt x="f653" y="f1136"/>
                </a:cubicBezTo>
                <a:cubicBezTo>
                  <a:pt x="f652" y="f1137"/>
                  <a:pt x="f652" y="f1137"/>
                  <a:pt x="f651" y="f1137"/>
                </a:cubicBezTo>
                <a:cubicBezTo>
                  <a:pt x="f651" y="f1138"/>
                  <a:pt x="f651" y="f1138"/>
                  <a:pt x="f651" y="f1283"/>
                </a:cubicBezTo>
                <a:cubicBezTo>
                  <a:pt x="f651" y="f1283"/>
                  <a:pt x="f651" y="f1283"/>
                  <a:pt x="f651" y="f1139"/>
                </a:cubicBezTo>
                <a:cubicBezTo>
                  <a:pt x="f651" y="f1139"/>
                  <a:pt x="f651" y="f1192"/>
                  <a:pt x="f651" y="f1192"/>
                </a:cubicBezTo>
                <a:cubicBezTo>
                  <a:pt x="f882" y="f1192"/>
                  <a:pt x="f650" y="f1139"/>
                  <a:pt x="f649" y="f1140"/>
                </a:cubicBezTo>
                <a:cubicBezTo>
                  <a:pt x="f649" y="f1140"/>
                  <a:pt x="f649" y="f1140"/>
                  <a:pt x="f650" y="f1191"/>
                </a:cubicBezTo>
                <a:cubicBezTo>
                  <a:pt x="f650" y="f1191"/>
                  <a:pt x="f650" y="f1191"/>
                  <a:pt x="f650" y="f1191"/>
                </a:cubicBezTo>
                <a:cubicBezTo>
                  <a:pt x="f882" y="f1191"/>
                  <a:pt x="f882" y="f1191"/>
                  <a:pt x="f882" y="f1191"/>
                </a:cubicBezTo>
                <a:cubicBezTo>
                  <a:pt x="f651" y="f1140"/>
                  <a:pt x="f652" y="f1191"/>
                  <a:pt x="f652" y="f1140"/>
                </a:cubicBezTo>
                <a:cubicBezTo>
                  <a:pt x="f652" y="f1140"/>
                  <a:pt x="f653" y="f1140"/>
                  <a:pt x="f653" y="f1140"/>
                </a:cubicBezTo>
                <a:cubicBezTo>
                  <a:pt x="f653" y="f1140"/>
                  <a:pt x="f653" y="f1192"/>
                  <a:pt x="f654" y="f1192"/>
                </a:cubicBezTo>
                <a:cubicBezTo>
                  <a:pt x="f654" y="f1192"/>
                  <a:pt x="f654" y="f1139"/>
                  <a:pt x="f654" y="f1139"/>
                </a:cubicBezTo>
                <a:cubicBezTo>
                  <a:pt x="f654" y="f1139"/>
                  <a:pt x="f654" y="f1283"/>
                  <a:pt x="f655" y="f1283"/>
                </a:cubicBezTo>
                <a:cubicBezTo>
                  <a:pt x="f655" y="f1283"/>
                  <a:pt x="f655" y="f1283"/>
                  <a:pt x="f655" y="f1139"/>
                </a:cubicBezTo>
                <a:cubicBezTo>
                  <a:pt x="f655" y="f1139"/>
                  <a:pt x="f655" y="f1139"/>
                  <a:pt x="f654" y="f1192"/>
                </a:cubicBezTo>
                <a:cubicBezTo>
                  <a:pt x="f654" y="f1192"/>
                  <a:pt x="f654" y="f1192"/>
                  <a:pt x="f654" y="f1140"/>
                </a:cubicBezTo>
                <a:cubicBezTo>
                  <a:pt x="f654" y="f1140"/>
                  <a:pt x="f655" y="f1140"/>
                  <a:pt x="f655" y="f1140"/>
                </a:cubicBezTo>
                <a:cubicBezTo>
                  <a:pt x="f656" y="f1140"/>
                  <a:pt x="f657" y="f1140"/>
                  <a:pt x="f657" y="f1140"/>
                </a:cubicBezTo>
                <a:cubicBezTo>
                  <a:pt x="f658" y="f1140"/>
                  <a:pt x="f659" y="f1140"/>
                  <a:pt x="f664" y="f1192"/>
                </a:cubicBezTo>
                <a:cubicBezTo>
                  <a:pt x="f664" y="f1192"/>
                  <a:pt x="f660" y="f1192"/>
                  <a:pt x="f661" y="f1192"/>
                </a:cubicBezTo>
                <a:cubicBezTo>
                  <a:pt x="f661" y="f1192"/>
                  <a:pt x="f663" y="f1139"/>
                  <a:pt x="f663" y="f1192"/>
                </a:cubicBezTo>
                <a:cubicBezTo>
                  <a:pt x="f663" y="f1192"/>
                  <a:pt x="f662" y="f1192"/>
                  <a:pt x="f662" y="f1192"/>
                </a:cubicBezTo>
                <a:cubicBezTo>
                  <a:pt x="f661" y="f1192"/>
                  <a:pt x="f661" y="f1192"/>
                  <a:pt x="f661" y="f1140"/>
                </a:cubicBezTo>
                <a:cubicBezTo>
                  <a:pt x="f660" y="f1140"/>
                  <a:pt x="f660" y="f1140"/>
                  <a:pt x="f660" y="f1140"/>
                </a:cubicBezTo>
                <a:cubicBezTo>
                  <a:pt x="f664" y="f1140"/>
                  <a:pt x="f664" y="f1140"/>
                  <a:pt x="f659" y="f1140"/>
                </a:cubicBezTo>
                <a:cubicBezTo>
                  <a:pt x="f659" y="f1191"/>
                  <a:pt x="f660" y="f1140"/>
                  <a:pt x="f660" y="f1140"/>
                </a:cubicBezTo>
                <a:cubicBezTo>
                  <a:pt x="f661" y="f1140"/>
                  <a:pt x="f661" y="f1140"/>
                  <a:pt x="f662" y="f1140"/>
                </a:cubicBezTo>
                <a:cubicBezTo>
                  <a:pt x="f662" y="f1140"/>
                  <a:pt x="f662" y="f1140"/>
                  <a:pt x="f663" y="f1140"/>
                </a:cubicBezTo>
                <a:cubicBezTo>
                  <a:pt x="f663" y="f1191"/>
                  <a:pt x="f662" y="f1191"/>
                  <a:pt x="f661" y="f1191"/>
                </a:cubicBezTo>
                <a:cubicBezTo>
                  <a:pt x="f661" y="f1191"/>
                  <a:pt x="f661" y="f1141"/>
                  <a:pt x="f660" y="f1141"/>
                </a:cubicBezTo>
                <a:cubicBezTo>
                  <a:pt x="f660" y="f1141"/>
                  <a:pt x="f664" y="f1191"/>
                  <a:pt x="f659" y="f1141"/>
                </a:cubicBezTo>
                <a:cubicBezTo>
                  <a:pt x="f659" y="f1141"/>
                  <a:pt x="f659" y="f1142"/>
                  <a:pt x="f659" y="f1142"/>
                </a:cubicBezTo>
                <a:cubicBezTo>
                  <a:pt x="f664" y="f1190"/>
                  <a:pt x="f664" y="f1190"/>
                  <a:pt x="f664" y="f1143"/>
                </a:cubicBezTo>
                <a:cubicBezTo>
                  <a:pt x="f660" y="f1144"/>
                  <a:pt x="f660" y="f1145"/>
                  <a:pt x="f660" y="f1145"/>
                </a:cubicBezTo>
                <a:cubicBezTo>
                  <a:pt x="f660" y="f1146"/>
                  <a:pt x="f661" y="f1146"/>
                  <a:pt x="f662" y="f1147"/>
                </a:cubicBezTo>
                <a:cubicBezTo>
                  <a:pt x="f662" y="f1147"/>
                  <a:pt x="f662" y="f1147"/>
                  <a:pt x="f662" y="f1148"/>
                </a:cubicBezTo>
                <a:cubicBezTo>
                  <a:pt x="f663" y="f1148"/>
                  <a:pt x="f663" y="f1148"/>
                  <a:pt x="f663" y="f1148"/>
                </a:cubicBezTo>
                <a:cubicBezTo>
                  <a:pt x="f665" y="f1189"/>
                  <a:pt x="f665" y="f1189"/>
                  <a:pt x="f666" y="f1189"/>
                </a:cubicBezTo>
                <a:cubicBezTo>
                  <a:pt x="f666" y="f1189"/>
                  <a:pt x="f667" y="f1189"/>
                  <a:pt x="f668" y="f1189"/>
                </a:cubicBezTo>
                <a:cubicBezTo>
                  <a:pt x="f668" y="f1189"/>
                  <a:pt x="f668" y="f1189"/>
                  <a:pt x="f669" y="f1148"/>
                </a:cubicBezTo>
                <a:cubicBezTo>
                  <a:pt x="f669" y="f1148"/>
                  <a:pt x="f668" y="f1147"/>
                  <a:pt x="f669" y="f1147"/>
                </a:cubicBezTo>
                <a:cubicBezTo>
                  <a:pt x="f669" y="f1147"/>
                  <a:pt x="f670" y="f1147"/>
                  <a:pt x="f670" y="f1147"/>
                </a:cubicBezTo>
                <a:cubicBezTo>
                  <a:pt x="f670" y="f1148"/>
                  <a:pt x="f669" y="f1148"/>
                  <a:pt x="f670" y="f1148"/>
                </a:cubicBezTo>
                <a:cubicBezTo>
                  <a:pt x="f670" y="f1148"/>
                  <a:pt x="f869" y="f1148"/>
                  <a:pt x="f869" y="f1148"/>
                </a:cubicBezTo>
                <a:cubicBezTo>
                  <a:pt x="f869" y="f1148"/>
                  <a:pt x="f671" y="f1147"/>
                  <a:pt x="f671" y="f1148"/>
                </a:cubicBezTo>
                <a:cubicBezTo>
                  <a:pt x="f185" y="f1148"/>
                  <a:pt x="f671" y="f1148"/>
                  <a:pt x="f671" y="f1189"/>
                </a:cubicBezTo>
                <a:cubicBezTo>
                  <a:pt x="f671" y="f1189"/>
                  <a:pt x="f671" y="f1189"/>
                  <a:pt x="f671" y="f1149"/>
                </a:cubicBezTo>
                <a:cubicBezTo>
                  <a:pt x="f671" y="f1149"/>
                  <a:pt x="f671" y="f1149"/>
                  <a:pt x="f869" y="f1149"/>
                </a:cubicBezTo>
                <a:cubicBezTo>
                  <a:pt x="f869" y="f1149"/>
                  <a:pt x="f869" y="f1150"/>
                  <a:pt x="f869" y="f1150"/>
                </a:cubicBezTo>
                <a:cubicBezTo>
                  <a:pt x="f869" y="f1151"/>
                  <a:pt x="f869" y="f1151"/>
                  <a:pt x="f670" y="f1151"/>
                </a:cubicBezTo>
                <a:cubicBezTo>
                  <a:pt x="f670" y="f1151"/>
                  <a:pt x="f668" y="f1151"/>
                  <a:pt x="f668" y="f1151"/>
                </a:cubicBezTo>
                <a:cubicBezTo>
                  <a:pt x="f668" y="f1152"/>
                  <a:pt x="f669" y="f1151"/>
                  <a:pt x="f670" y="f1151"/>
                </a:cubicBezTo>
                <a:cubicBezTo>
                  <a:pt x="f869" y="f1151"/>
                  <a:pt x="f671" y="f1152"/>
                  <a:pt x="f671" y="f1151"/>
                </a:cubicBezTo>
                <a:cubicBezTo>
                  <a:pt x="f185" y="f1151"/>
                  <a:pt x="f185" y="f1151"/>
                  <a:pt x="f53" y="f1151"/>
                </a:cubicBezTo>
                <a:cubicBezTo>
                  <a:pt x="f53" y="f1151"/>
                  <a:pt x="f53" y="f1151"/>
                  <a:pt x="f55" y="f1151"/>
                </a:cubicBezTo>
                <a:cubicBezTo>
                  <a:pt x="f56" y="f1151"/>
                  <a:pt x="f56" y="f1150"/>
                  <a:pt x="f57" y="f1149"/>
                </a:cubicBezTo>
                <a:cubicBezTo>
                  <a:pt x="f57" y="f1149"/>
                  <a:pt x="f57" y="f1189"/>
                  <a:pt x="f57" y="f1148"/>
                </a:cubicBezTo>
                <a:cubicBezTo>
                  <a:pt x="f56" y="f1148"/>
                  <a:pt x="f56" y="f1147"/>
                  <a:pt x="f56" y="f1146"/>
                </a:cubicBezTo>
                <a:cubicBezTo>
                  <a:pt x="f56" y="f1146"/>
                  <a:pt x="f56" y="f1147"/>
                  <a:pt x="f56" y="f1147"/>
                </a:cubicBezTo>
                <a:cubicBezTo>
                  <a:pt x="f58" y="f1148"/>
                  <a:pt x="f58" y="f1149"/>
                  <a:pt x="f57" y="f1150"/>
                </a:cubicBezTo>
                <a:cubicBezTo>
                  <a:pt x="f57" y="f1150"/>
                  <a:pt x="f56" y="f1151"/>
                  <a:pt x="f56" y="f1151"/>
                </a:cubicBezTo>
                <a:cubicBezTo>
                  <a:pt x="f56" y="f1152"/>
                  <a:pt x="f57" y="f1152"/>
                  <a:pt x="f57" y="f1151"/>
                </a:cubicBezTo>
                <a:cubicBezTo>
                  <a:pt x="f58" y="f1151"/>
                  <a:pt x="f58" y="f1152"/>
                  <a:pt x="f58" y="f1152"/>
                </a:cubicBezTo>
                <a:cubicBezTo>
                  <a:pt x="f184" y="f1152"/>
                  <a:pt x="f59" y="f1150"/>
                  <a:pt x="f183" y="f1149"/>
                </a:cubicBezTo>
                <a:cubicBezTo>
                  <a:pt x="f60" y="f1149"/>
                  <a:pt x="f60" y="f1149"/>
                  <a:pt x="f60" y="f1189"/>
                </a:cubicBezTo>
                <a:cubicBezTo>
                  <a:pt x="f60" y="f1148"/>
                  <a:pt x="f60" y="f1148"/>
                  <a:pt x="f60" y="f1147"/>
                </a:cubicBezTo>
                <a:cubicBezTo>
                  <a:pt x="f61" y="f1146"/>
                  <a:pt x="f61" y="f1148"/>
                  <a:pt x="f61" y="f1148"/>
                </a:cubicBezTo>
                <a:cubicBezTo>
                  <a:pt x="f61" y="f1189"/>
                  <a:pt x="f61" y="f1189"/>
                  <a:pt x="f61" y="f1189"/>
                </a:cubicBezTo>
                <a:cubicBezTo>
                  <a:pt x="f61" y="f1149"/>
                  <a:pt x="f60" y="f1149"/>
                  <a:pt x="f60" y="f1149"/>
                </a:cubicBezTo>
                <a:cubicBezTo>
                  <a:pt x="f60" y="f1150"/>
                  <a:pt x="f61" y="f1150"/>
                  <a:pt x="f61" y="f1151"/>
                </a:cubicBezTo>
                <a:cubicBezTo>
                  <a:pt x="f60" y="f1152"/>
                  <a:pt x="f183" y="f1152"/>
                  <a:pt x="f183" y="f1153"/>
                </a:cubicBezTo>
                <a:cubicBezTo>
                  <a:pt x="f183" y="f1153"/>
                  <a:pt x="f183" y="f1155"/>
                  <a:pt x="f60" y="f1155"/>
                </a:cubicBezTo>
                <a:cubicBezTo>
                  <a:pt x="f60" y="f1154"/>
                  <a:pt x="f60" y="f1154"/>
                  <a:pt x="f61" y="f1153"/>
                </a:cubicBezTo>
                <a:cubicBezTo>
                  <a:pt x="f61" y="f1153"/>
                  <a:pt x="f61" y="f1153"/>
                  <a:pt x="f63" y="f1152"/>
                </a:cubicBezTo>
                <a:cubicBezTo>
                  <a:pt x="f63" y="f1152"/>
                  <a:pt x="f63" y="f1152"/>
                  <a:pt x="f64" y="f1152"/>
                </a:cubicBezTo>
                <a:cubicBezTo>
                  <a:pt x="f64" y="f1151"/>
                  <a:pt x="f65" y="f1152"/>
                  <a:pt x="f65" y="f1151"/>
                </a:cubicBezTo>
                <a:cubicBezTo>
                  <a:pt x="f65" y="f1151"/>
                  <a:pt x="f65" y="f1151"/>
                  <a:pt x="f67" y="f1150"/>
                </a:cubicBezTo>
                <a:cubicBezTo>
                  <a:pt x="f67" y="f1150"/>
                  <a:pt x="f67" y="f1149"/>
                  <a:pt x="f67" y="f1149"/>
                </a:cubicBezTo>
                <a:cubicBezTo>
                  <a:pt x="f67" y="f1149"/>
                  <a:pt x="f67" y="f1189"/>
                  <a:pt x="f67" y="f1189"/>
                </a:cubicBezTo>
                <a:cubicBezTo>
                  <a:pt x="f69" y="f1189"/>
                  <a:pt x="f69" y="f1189"/>
                  <a:pt x="f69" y="f1189"/>
                </a:cubicBezTo>
                <a:cubicBezTo>
                  <a:pt x="f71" y="f1149"/>
                  <a:pt x="f71" y="f1189"/>
                  <a:pt x="f71" y="f1149"/>
                </a:cubicBezTo>
                <a:cubicBezTo>
                  <a:pt x="f71" y="f1149"/>
                  <a:pt x="f69" y="f1149"/>
                  <a:pt x="f69" y="f1149"/>
                </a:cubicBezTo>
                <a:cubicBezTo>
                  <a:pt x="f67" y="f1149"/>
                  <a:pt x="f67" y="f1150"/>
                  <a:pt x="f67" y="f1150"/>
                </a:cubicBezTo>
                <a:cubicBezTo>
                  <a:pt x="f67" y="f1151"/>
                  <a:pt x="f67" y="f1151"/>
                  <a:pt x="f67" y="f1151"/>
                </a:cubicBezTo>
                <a:cubicBezTo>
                  <a:pt x="f65" y="f1152"/>
                  <a:pt x="f65" y="f1152"/>
                  <a:pt x="f65" y="f1152"/>
                </a:cubicBezTo>
                <a:cubicBezTo>
                  <a:pt x="f64" y="f1152"/>
                  <a:pt x="f64" y="f1152"/>
                  <a:pt x="f64" y="f1153"/>
                </a:cubicBezTo>
                <a:cubicBezTo>
                  <a:pt x="f64" y="f1153"/>
                  <a:pt x="f64" y="f1153"/>
                  <a:pt x="f65" y="f1153"/>
                </a:cubicBezTo>
                <a:cubicBezTo>
                  <a:pt x="f65" y="f1154"/>
                  <a:pt x="f65" y="f1154"/>
                  <a:pt x="f67" y="f1154"/>
                </a:cubicBezTo>
                <a:cubicBezTo>
                  <a:pt x="f67" y="f1153"/>
                  <a:pt x="f67" y="f1153"/>
                  <a:pt x="f69" y="f1153"/>
                </a:cubicBezTo>
                <a:cubicBezTo>
                  <a:pt x="f69" y="f1153"/>
                  <a:pt x="f69" y="f1153"/>
                  <a:pt x="f69" y="f1153"/>
                </a:cubicBezTo>
                <a:cubicBezTo>
                  <a:pt x="f71" y="f1153"/>
                  <a:pt x="f71" y="f1153"/>
                  <a:pt x="f71" y="f1153"/>
                </a:cubicBezTo>
                <a:cubicBezTo>
                  <a:pt x="f71" y="f1153"/>
                  <a:pt x="f73" y="f1152"/>
                  <a:pt x="f73" y="f1152"/>
                </a:cubicBezTo>
                <a:cubicBezTo>
                  <a:pt x="f74" y="f1152"/>
                  <a:pt x="f74" y="f1153"/>
                  <a:pt x="f74" y="f1153"/>
                </a:cubicBezTo>
                <a:cubicBezTo>
                  <a:pt x="f73" y="f1154"/>
                  <a:pt x="f73" y="f1154"/>
                  <a:pt x="f74" y="f1154"/>
                </a:cubicBezTo>
                <a:cubicBezTo>
                  <a:pt x="f75" y="f1154"/>
                  <a:pt x="f75" y="f1153"/>
                  <a:pt x="f75" y="f1153"/>
                </a:cubicBezTo>
                <a:cubicBezTo>
                  <a:pt x="f77" y="f1153"/>
                  <a:pt x="f77" y="f1153"/>
                  <a:pt x="f78" y="f1153"/>
                </a:cubicBezTo>
                <a:cubicBezTo>
                  <a:pt x="f78" y="f1153"/>
                  <a:pt x="f77" y="f1154"/>
                  <a:pt x="f77" y="f1154"/>
                </a:cubicBezTo>
                <a:cubicBezTo>
                  <a:pt x="f77" y="f1154"/>
                  <a:pt x="f77" y="f1155"/>
                  <a:pt x="f75" y="f1155"/>
                </a:cubicBezTo>
                <a:cubicBezTo>
                  <a:pt x="f75" y="f1155"/>
                  <a:pt x="f75" y="f1155"/>
                  <a:pt x="f75" y="f1156"/>
                </a:cubicBezTo>
                <a:cubicBezTo>
                  <a:pt x="f75" y="f1157"/>
                  <a:pt x="f77" y="f1157"/>
                  <a:pt x="f78" y="f1157"/>
                </a:cubicBezTo>
                <a:cubicBezTo>
                  <a:pt x="f182" y="f1157"/>
                  <a:pt x="f80" y="f1157"/>
                  <a:pt x="f80" y="f1157"/>
                </a:cubicBezTo>
                <a:cubicBezTo>
                  <a:pt x="f82" y="f1157"/>
                  <a:pt x="f82" y="f1156"/>
                  <a:pt x="f82" y="f1156"/>
                </a:cubicBezTo>
                <a:cubicBezTo>
                  <a:pt x="f84" y="f1156"/>
                  <a:pt x="f82" y="f1156"/>
                  <a:pt x="f82" y="f1157"/>
                </a:cubicBezTo>
                <a:cubicBezTo>
                  <a:pt x="f82" y="f1158"/>
                  <a:pt x="f80" y="f1157"/>
                  <a:pt x="f182" y="f1158"/>
                </a:cubicBezTo>
                <a:cubicBezTo>
                  <a:pt x="f182" y="f1158"/>
                  <a:pt x="f78" y="f1158"/>
                  <a:pt x="f182" y="f1158"/>
                </a:cubicBezTo>
                <a:cubicBezTo>
                  <a:pt x="f182" y="f1158"/>
                  <a:pt x="f80" y="f1158"/>
                  <a:pt x="f80" y="f1158"/>
                </a:cubicBezTo>
                <a:cubicBezTo>
                  <a:pt x="f82" y="f1158"/>
                  <a:pt x="f84" y="f1158"/>
                  <a:pt x="f86" y="f1158"/>
                </a:cubicBezTo>
                <a:cubicBezTo>
                  <a:pt x="f86" y="f1158"/>
                  <a:pt x="f87" y="f1158"/>
                  <a:pt x="f87" y="f1158"/>
                </a:cubicBezTo>
                <a:cubicBezTo>
                  <a:pt x="f87" y="f1158"/>
                  <a:pt x="f87" y="f1157"/>
                  <a:pt x="f89" y="f1157"/>
                </a:cubicBezTo>
                <a:cubicBezTo>
                  <a:pt x="f89" y="f1157"/>
                  <a:pt x="f89" y="f1158"/>
                  <a:pt x="f89" y="f1158"/>
                </a:cubicBezTo>
                <a:cubicBezTo>
                  <a:pt x="f89" y="f1159"/>
                  <a:pt x="f87" y="f1159"/>
                  <a:pt x="f87" y="f1159"/>
                </a:cubicBezTo>
                <a:cubicBezTo>
                  <a:pt x="f87" y="f1159"/>
                  <a:pt x="f86" y="f1159"/>
                  <a:pt x="f86" y="f1159"/>
                </a:cubicBezTo>
                <a:cubicBezTo>
                  <a:pt x="f86" y="f1160"/>
                  <a:pt x="f84" y="f1160"/>
                  <a:pt x="f84" y="f1160"/>
                </a:cubicBezTo>
                <a:cubicBezTo>
                  <a:pt x="f82" y="f1160"/>
                  <a:pt x="f82" y="f1160"/>
                  <a:pt x="f82" y="f1159"/>
                </a:cubicBezTo>
                <a:cubicBezTo>
                  <a:pt x="f80" y="f1159"/>
                  <a:pt x="f80" y="f1159"/>
                  <a:pt x="f80" y="f1159"/>
                </a:cubicBezTo>
                <a:cubicBezTo>
                  <a:pt x="f80" y="f1159"/>
                  <a:pt x="f80" y="f1159"/>
                  <a:pt x="f80" y="f1159"/>
                </a:cubicBezTo>
                <a:cubicBezTo>
                  <a:pt x="f182" y="f1158"/>
                  <a:pt x="f78" y="f1159"/>
                  <a:pt x="f77" y="f1159"/>
                </a:cubicBezTo>
                <a:cubicBezTo>
                  <a:pt x="f77" y="f1160"/>
                  <a:pt x="f77" y="f1160"/>
                  <a:pt x="f77" y="f1160"/>
                </a:cubicBezTo>
                <a:cubicBezTo>
                  <a:pt x="f75" y="f1160"/>
                  <a:pt x="f75" y="f1160"/>
                  <a:pt x="f74" y="f1160"/>
                </a:cubicBezTo>
                <a:cubicBezTo>
                  <a:pt x="f74" y="f1160"/>
                  <a:pt x="f73" y="f1160"/>
                  <a:pt x="f74" y="f2"/>
                </a:cubicBezTo>
                <a:cubicBezTo>
                  <a:pt x="f74" y="f2"/>
                  <a:pt x="f74" y="f2"/>
                  <a:pt x="f75" y="f2"/>
                </a:cubicBezTo>
                <a:cubicBezTo>
                  <a:pt x="f77" y="f2"/>
                  <a:pt x="f77" y="f2"/>
                  <a:pt x="f78" y="f2"/>
                </a:cubicBezTo>
                <a:cubicBezTo>
                  <a:pt x="f182" y="f2"/>
                  <a:pt x="f182" y="f2"/>
                  <a:pt x="f80" y="f2"/>
                </a:cubicBezTo>
                <a:cubicBezTo>
                  <a:pt x="f80" y="f1160"/>
                  <a:pt x="f80" y="f1160"/>
                  <a:pt x="f82" y="f1160"/>
                </a:cubicBezTo>
                <a:cubicBezTo>
                  <a:pt x="f84" y="f1160"/>
                  <a:pt x="f84" y="f1160"/>
                  <a:pt x="f86" y="f1160"/>
                </a:cubicBezTo>
                <a:cubicBezTo>
                  <a:pt x="f87" y="f1160"/>
                  <a:pt x="f87" y="f1160"/>
                  <a:pt x="f87" y="f1160"/>
                </a:cubicBezTo>
                <a:cubicBezTo>
                  <a:pt x="f89" y="f1159"/>
                  <a:pt x="f89" y="f1159"/>
                  <a:pt x="f89" y="f1160"/>
                </a:cubicBezTo>
                <a:cubicBezTo>
                  <a:pt x="f89" y="f1160"/>
                  <a:pt x="f89" y="f2"/>
                  <a:pt x="f89" y="f2"/>
                </a:cubicBezTo>
                <a:cubicBezTo>
                  <a:pt x="f89" y="f2"/>
                  <a:pt x="f89" y="f1161"/>
                  <a:pt x="f89" y="f1161"/>
                </a:cubicBezTo>
                <a:cubicBezTo>
                  <a:pt x="f89" y="f1161"/>
                  <a:pt x="f87" y="f1161"/>
                  <a:pt x="f87" y="f1161"/>
                </a:cubicBezTo>
                <a:cubicBezTo>
                  <a:pt x="f87" y="f1161"/>
                  <a:pt x="f87" y="f1162"/>
                  <a:pt x="f87" y="f1162"/>
                </a:cubicBezTo>
                <a:cubicBezTo>
                  <a:pt x="f89" y="f1162"/>
                  <a:pt x="f89" y="f1161"/>
                  <a:pt x="f91" y="f1161"/>
                </a:cubicBezTo>
                <a:cubicBezTo>
                  <a:pt x="f91" y="f1161"/>
                  <a:pt x="f91" y="f1161"/>
                  <a:pt x="f93" y="f2"/>
                </a:cubicBezTo>
                <a:cubicBezTo>
                  <a:pt x="f93" y="f2"/>
                  <a:pt x="f93" y="f2"/>
                  <a:pt x="f96" y="f2"/>
                </a:cubicBezTo>
                <a:cubicBezTo>
                  <a:pt x="f96" y="f1160"/>
                  <a:pt x="f96" y="f1160"/>
                  <a:pt x="f97" y="f1160"/>
                </a:cubicBezTo>
                <a:cubicBezTo>
                  <a:pt x="f97" y="f1160"/>
                  <a:pt x="f97" y="f1160"/>
                  <a:pt x="f97" y="f2"/>
                </a:cubicBezTo>
                <a:cubicBezTo>
                  <a:pt x="f97" y="f1161"/>
                  <a:pt x="f97" y="f1161"/>
                  <a:pt x="f99" y="f1162"/>
                </a:cubicBezTo>
                <a:cubicBezTo>
                  <a:pt x="f99" y="f1162"/>
                  <a:pt x="f102" y="f1162"/>
                  <a:pt x="f102" y="f1162"/>
                </a:cubicBezTo>
                <a:cubicBezTo>
                  <a:pt x="f105" y="f1162"/>
                  <a:pt x="f105" y="f1162"/>
                  <a:pt x="f105" y="f1188"/>
                </a:cubicBezTo>
                <a:cubicBezTo>
                  <a:pt x="f106" y="f1188"/>
                  <a:pt x="f108" y="f1188"/>
                  <a:pt x="f109" y="f1188"/>
                </a:cubicBezTo>
                <a:cubicBezTo>
                  <a:pt x="f109" y="f1188"/>
                  <a:pt x="f109" y="f1162"/>
                  <a:pt x="f110" y="f1162"/>
                </a:cubicBezTo>
                <a:cubicBezTo>
                  <a:pt x="f110" y="f1162"/>
                  <a:pt x="f110" y="f1162"/>
                  <a:pt x="f120" y="f1162"/>
                </a:cubicBezTo>
                <a:cubicBezTo>
                  <a:pt x="f120" y="f1162"/>
                  <a:pt x="f122" y="f1162"/>
                  <a:pt x="f122" y="f1162"/>
                </a:cubicBezTo>
                <a:cubicBezTo>
                  <a:pt x="f122" y="f1162"/>
                  <a:pt x="f120" y="f1188"/>
                  <a:pt x="f120" y="f1188"/>
                </a:cubicBezTo>
                <a:cubicBezTo>
                  <a:pt x="f110" y="f1163"/>
                  <a:pt x="f109" y="f1188"/>
                  <a:pt x="f108" y="f1163"/>
                </a:cubicBezTo>
                <a:cubicBezTo>
                  <a:pt x="f108" y="f1163"/>
                  <a:pt x="f106" y="f1163"/>
                  <a:pt x="f106" y="f1163"/>
                </a:cubicBezTo>
                <a:cubicBezTo>
                  <a:pt x="f106" y="f1163"/>
                  <a:pt x="f105" y="f1163"/>
                  <a:pt x="f105" y="f1188"/>
                </a:cubicBezTo>
                <a:cubicBezTo>
                  <a:pt x="f102" y="f1188"/>
                  <a:pt x="f99" y="f1188"/>
                  <a:pt x="f102" y="f1163"/>
                </a:cubicBezTo>
                <a:cubicBezTo>
                  <a:pt x="f102" y="f1163"/>
                  <a:pt x="f105" y="f1164"/>
                  <a:pt x="f105" y="f1164"/>
                </a:cubicBezTo>
                <a:cubicBezTo>
                  <a:pt x="f105" y="f1164"/>
                  <a:pt x="f106" y="f1164"/>
                  <a:pt x="f106" y="f1164"/>
                </a:cubicBezTo>
                <a:cubicBezTo>
                  <a:pt x="f108" y="f1164"/>
                  <a:pt x="f108" y="f1165"/>
                  <a:pt x="f108" y="f1165"/>
                </a:cubicBezTo>
                <a:cubicBezTo>
                  <a:pt x="f109" y="f1165"/>
                  <a:pt x="f109" y="f1165"/>
                  <a:pt x="f110" y="f1165"/>
                </a:cubicBezTo>
                <a:cubicBezTo>
                  <a:pt x="f120" y="f1165"/>
                  <a:pt x="f122" y="f1165"/>
                  <a:pt x="f122" y="f1165"/>
                </a:cubicBezTo>
                <a:cubicBezTo>
                  <a:pt x="f123" y="f1165"/>
                  <a:pt x="f123" y="f1164"/>
                  <a:pt x="f124" y="f1165"/>
                </a:cubicBezTo>
                <a:cubicBezTo>
                  <a:pt x="f124" y="f1165"/>
                  <a:pt x="f124" y="f1165"/>
                  <a:pt x="f124" y="f1166"/>
                </a:cubicBezTo>
                <a:cubicBezTo>
                  <a:pt x="f125" y="f1166"/>
                  <a:pt x="f126" y="f1166"/>
                  <a:pt x="f127" y="f1166"/>
                </a:cubicBezTo>
                <a:cubicBezTo>
                  <a:pt x="f127" y="f1166"/>
                  <a:pt x="f129" y="f1166"/>
                  <a:pt x="f129" y="f1166"/>
                </a:cubicBezTo>
                <a:cubicBezTo>
                  <a:pt x="f129" y="f1166"/>
                  <a:pt x="f131" y="f1166"/>
                  <a:pt x="f131" y="f1166"/>
                </a:cubicBezTo>
                <a:cubicBezTo>
                  <a:pt x="f129" y="f1167"/>
                  <a:pt x="f129" y="f1167"/>
                  <a:pt x="f127" y="f1167"/>
                </a:cubicBezTo>
                <a:cubicBezTo>
                  <a:pt x="f126" y="f1167"/>
                  <a:pt x="f125" y="f1166"/>
                  <a:pt x="f124" y="f1166"/>
                </a:cubicBezTo>
                <a:cubicBezTo>
                  <a:pt x="f124" y="f1166"/>
                  <a:pt x="f123" y="f1166"/>
                  <a:pt x="f123" y="f1166"/>
                </a:cubicBezTo>
                <a:cubicBezTo>
                  <a:pt x="f123" y="f1166"/>
                  <a:pt x="f122" y="f1166"/>
                  <a:pt x="f122" y="f1166"/>
                </a:cubicBezTo>
                <a:cubicBezTo>
                  <a:pt x="f120" y="f1165"/>
                  <a:pt x="f110" y="f1166"/>
                  <a:pt x="f109" y="f1166"/>
                </a:cubicBezTo>
                <a:cubicBezTo>
                  <a:pt x="f108" y="f1166"/>
                  <a:pt x="f108" y="f1166"/>
                  <a:pt x="f106" y="f1166"/>
                </a:cubicBezTo>
                <a:cubicBezTo>
                  <a:pt x="f105" y="f1166"/>
                  <a:pt x="f105" y="f1166"/>
                  <a:pt x="f102" y="f1166"/>
                </a:cubicBezTo>
                <a:cubicBezTo>
                  <a:pt x="f99" y="f1166"/>
                  <a:pt x="f99" y="f1166"/>
                  <a:pt x="f99" y="f1166"/>
                </a:cubicBezTo>
                <a:cubicBezTo>
                  <a:pt x="f99" y="f1166"/>
                  <a:pt x="f97" y="f1165"/>
                  <a:pt x="f97" y="f1165"/>
                </a:cubicBezTo>
                <a:cubicBezTo>
                  <a:pt x="f96" y="f1165"/>
                  <a:pt x="f97" y="f1166"/>
                  <a:pt x="f97" y="f1166"/>
                </a:cubicBezTo>
                <a:cubicBezTo>
                  <a:pt x="f99" y="f1166"/>
                  <a:pt x="f102" y="f1166"/>
                  <a:pt x="f102" y="f1167"/>
                </a:cubicBezTo>
                <a:cubicBezTo>
                  <a:pt x="f102" y="f1167"/>
                  <a:pt x="f102" y="f1167"/>
                  <a:pt x="f99" y="f1167"/>
                </a:cubicBezTo>
                <a:cubicBezTo>
                  <a:pt x="f99" y="f1167"/>
                  <a:pt x="f99" y="f1167"/>
                  <a:pt x="f99" y="f1167"/>
                </a:cubicBezTo>
                <a:cubicBezTo>
                  <a:pt x="f97" y="f1167"/>
                  <a:pt x="f99" y="f1168"/>
                  <a:pt x="f99" y="f1168"/>
                </a:cubicBezTo>
                <a:cubicBezTo>
                  <a:pt x="f99" y="f1169"/>
                  <a:pt x="f102" y="f1168"/>
                  <a:pt x="f102" y="f1169"/>
                </a:cubicBezTo>
                <a:cubicBezTo>
                  <a:pt x="f102" y="f1169"/>
                  <a:pt x="f102" y="f1169"/>
                  <a:pt x="f102" y="f1169"/>
                </a:cubicBezTo>
                <a:cubicBezTo>
                  <a:pt x="f105" y="f1169"/>
                  <a:pt x="f106" y="f1169"/>
                  <a:pt x="f106" y="f1170"/>
                </a:cubicBezTo>
                <a:cubicBezTo>
                  <a:pt x="f105" y="f1170"/>
                  <a:pt x="f102" y="f1169"/>
                  <a:pt x="f99" y="f1169"/>
                </a:cubicBezTo>
                <a:cubicBezTo>
                  <a:pt x="f97" y="f1169"/>
                  <a:pt x="f97" y="f1169"/>
                  <a:pt x="f97" y="f1170"/>
                </a:cubicBezTo>
                <a:cubicBezTo>
                  <a:pt x="f96" y="f1170"/>
                  <a:pt x="f96" y="f1170"/>
                  <a:pt x="f93" y="f1170"/>
                </a:cubicBezTo>
                <a:cubicBezTo>
                  <a:pt x="f91" y="f1170"/>
                  <a:pt x="f93" y="f1171"/>
                  <a:pt x="f96" y="f1171"/>
                </a:cubicBezTo>
                <a:cubicBezTo>
                  <a:pt x="f97" y="f1187"/>
                  <a:pt x="f97" y="f1187"/>
                  <a:pt x="f99" y="f1187"/>
                </a:cubicBezTo>
                <a:cubicBezTo>
                  <a:pt x="f102" y="f1187"/>
                  <a:pt x="f102" y="f1187"/>
                  <a:pt x="f105" y="f1172"/>
                </a:cubicBezTo>
                <a:cubicBezTo>
                  <a:pt x="f106" y="f1172"/>
                  <a:pt x="f106" y="f1172"/>
                  <a:pt x="f106" y="f1172"/>
                </a:cubicBezTo>
                <a:cubicBezTo>
                  <a:pt x="f108" y="f1172"/>
                  <a:pt x="f108" y="f1172"/>
                  <a:pt x="f108" y="f1172"/>
                </a:cubicBezTo>
                <a:cubicBezTo>
                  <a:pt x="f109" y="f1172"/>
                  <a:pt x="f109" y="f1172"/>
                  <a:pt x="f109" y="f1172"/>
                </a:cubicBezTo>
                <a:cubicBezTo>
                  <a:pt x="f110" y="f1173"/>
                  <a:pt x="f120" y="f1173"/>
                  <a:pt x="f110" y="f1173"/>
                </a:cubicBezTo>
                <a:cubicBezTo>
                  <a:pt x="f110" y="f1173"/>
                  <a:pt x="f109" y="f1173"/>
                  <a:pt x="f109" y="f1173"/>
                </a:cubicBezTo>
                <a:cubicBezTo>
                  <a:pt x="f109" y="f1173"/>
                  <a:pt x="f108" y="f1173"/>
                  <a:pt x="f108" y="f1173"/>
                </a:cubicBezTo>
                <a:cubicBezTo>
                  <a:pt x="f106" y="f1173"/>
                  <a:pt x="f105" y="f1173"/>
                  <a:pt x="f102" y="f1173"/>
                </a:cubicBezTo>
                <a:cubicBezTo>
                  <a:pt x="f102" y="f1173"/>
                  <a:pt x="f105" y="f1175"/>
                  <a:pt x="f105" y="f1175"/>
                </a:cubicBezTo>
                <a:cubicBezTo>
                  <a:pt x="f105" y="f1175"/>
                  <a:pt x="f102" y="f1175"/>
                  <a:pt x="f102" y="f1175"/>
                </a:cubicBezTo>
                <a:cubicBezTo>
                  <a:pt x="f99" y="f1174"/>
                  <a:pt x="f99" y="f1174"/>
                  <a:pt x="f97" y="f1174"/>
                </a:cubicBezTo>
                <a:cubicBezTo>
                  <a:pt x="f97" y="f1173"/>
                  <a:pt x="f96" y="f1173"/>
                  <a:pt x="f93" y="f1173"/>
                </a:cubicBezTo>
                <a:cubicBezTo>
                  <a:pt x="f91" y="f1172"/>
                  <a:pt x="f89" y="f1172"/>
                  <a:pt x="f87" y="f1172"/>
                </a:cubicBezTo>
                <a:cubicBezTo>
                  <a:pt x="f86" y="f1172"/>
                  <a:pt x="f86" y="f1173"/>
                  <a:pt x="f84" y="f1172"/>
                </a:cubicBezTo>
                <a:cubicBezTo>
                  <a:pt x="f82" y="f1172"/>
                  <a:pt x="f82" y="f1172"/>
                  <a:pt x="f80" y="f1172"/>
                </a:cubicBezTo>
                <a:cubicBezTo>
                  <a:pt x="f80" y="f1172"/>
                  <a:pt x="f80" y="f1172"/>
                  <a:pt x="f182" y="f1172"/>
                </a:cubicBezTo>
                <a:cubicBezTo>
                  <a:pt x="f182" y="f1172"/>
                  <a:pt x="f182" y="f1172"/>
                  <a:pt x="f78" y="f1172"/>
                </a:cubicBezTo>
                <a:cubicBezTo>
                  <a:pt x="f78" y="f1172"/>
                  <a:pt x="f77" y="f1172"/>
                  <a:pt x="f77" y="f1172"/>
                </a:cubicBezTo>
                <a:cubicBezTo>
                  <a:pt x="f75" y="f1172"/>
                  <a:pt x="f75" y="f1187"/>
                  <a:pt x="f74" y="f1187"/>
                </a:cubicBezTo>
                <a:cubicBezTo>
                  <a:pt x="f74" y="f1172"/>
                  <a:pt x="f74" y="f1173"/>
                  <a:pt x="f74" y="f1174"/>
                </a:cubicBezTo>
                <a:cubicBezTo>
                  <a:pt x="f74" y="f1175"/>
                  <a:pt x="f75" y="f1175"/>
                  <a:pt x="f75" y="f1176"/>
                </a:cubicBezTo>
                <a:cubicBezTo>
                  <a:pt x="f77" y="f1176"/>
                  <a:pt x="f78" y="f1177"/>
                  <a:pt x="f78" y="f1177"/>
                </a:cubicBezTo>
                <a:cubicBezTo>
                  <a:pt x="f182" y="f1177"/>
                  <a:pt x="f80" y="f1177"/>
                  <a:pt x="f82" y="f1178"/>
                </a:cubicBezTo>
                <a:cubicBezTo>
                  <a:pt x="f82" y="f1178"/>
                  <a:pt x="f84" y="f1178"/>
                  <a:pt x="f86" y="f1178"/>
                </a:cubicBezTo>
                <a:cubicBezTo>
                  <a:pt x="f89" y="f1178"/>
                  <a:pt x="f91" y="f1178"/>
                  <a:pt x="f96" y="f1178"/>
                </a:cubicBezTo>
                <a:cubicBezTo>
                  <a:pt x="f97" y="f1178"/>
                  <a:pt x="f99" y="f1178"/>
                  <a:pt x="f99" y="f1178"/>
                </a:cubicBezTo>
                <a:cubicBezTo>
                  <a:pt x="f102" y="f1179"/>
                  <a:pt x="f102" y="f1179"/>
                  <a:pt x="f105" y="f1179"/>
                </a:cubicBezTo>
                <a:cubicBezTo>
                  <a:pt x="f106" y="f1179"/>
                  <a:pt x="f108" y="f1179"/>
                  <a:pt x="f109" y="f1180"/>
                </a:cubicBezTo>
                <a:cubicBezTo>
                  <a:pt x="f109" y="f1181"/>
                  <a:pt x="f110" y="f1181"/>
                  <a:pt x="f120" y="f1181"/>
                </a:cubicBezTo>
                <a:cubicBezTo>
                  <a:pt x="f120" y="f1181"/>
                  <a:pt x="f122" y="f1181"/>
                  <a:pt x="f122" y="f1181"/>
                </a:cubicBezTo>
                <a:cubicBezTo>
                  <a:pt x="f123" y="f1181"/>
                  <a:pt x="f123" y="f1180"/>
                  <a:pt x="f123" y="f1180"/>
                </a:cubicBezTo>
                <a:cubicBezTo>
                  <a:pt x="f124" y="f1180"/>
                  <a:pt x="f125" y="f1179"/>
                  <a:pt x="f126" y="f1180"/>
                </a:cubicBezTo>
                <a:cubicBezTo>
                  <a:pt x="f125" y="f1180"/>
                  <a:pt x="f125" y="f1180"/>
                  <a:pt x="f124" y="f1180"/>
                </a:cubicBezTo>
                <a:cubicBezTo>
                  <a:pt x="f124" y="f1180"/>
                  <a:pt x="f124" y="f1181"/>
                  <a:pt x="f123" y="f1181"/>
                </a:cubicBezTo>
                <a:cubicBezTo>
                  <a:pt x="f123" y="f1181"/>
                  <a:pt x="f122" y="f1182"/>
                  <a:pt x="f120" y="f1182"/>
                </a:cubicBezTo>
                <a:cubicBezTo>
                  <a:pt x="f110" y="f1182"/>
                  <a:pt x="f109" y="f1181"/>
                  <a:pt x="f108" y="f1181"/>
                </a:cubicBezTo>
                <a:cubicBezTo>
                  <a:pt x="f106" y="f1182"/>
                  <a:pt x="f106" y="f1182"/>
                  <a:pt x="f105" y="f1183"/>
                </a:cubicBezTo>
                <a:cubicBezTo>
                  <a:pt x="f105" y="f1183"/>
                  <a:pt x="f99" y="f1184"/>
                  <a:pt x="f99" y="f1184"/>
                </a:cubicBezTo>
                <a:cubicBezTo>
                  <a:pt x="f97" y="f1184"/>
                  <a:pt x="f97" y="f1184"/>
                  <a:pt x="f96" y="f1184"/>
                </a:cubicBezTo>
                <a:cubicBezTo>
                  <a:pt x="f96" y="f1185"/>
                  <a:pt x="f96" y="f1185"/>
                  <a:pt x="f93" y="f1185"/>
                </a:cubicBezTo>
                <a:cubicBezTo>
                  <a:pt x="f93" y="f1185"/>
                  <a:pt x="f91" y="f1184"/>
                  <a:pt x="f89" y="f1184"/>
                </a:cubicBezTo>
                <a:cubicBezTo>
                  <a:pt x="f89" y="f1184"/>
                  <a:pt x="f89" y="f1184"/>
                  <a:pt x="f87" y="f1184"/>
                </a:cubicBezTo>
                <a:cubicBezTo>
                  <a:pt x="f87" y="f1183"/>
                  <a:pt x="f86" y="f1183"/>
                  <a:pt x="f86" y="f1183"/>
                </a:cubicBezTo>
                <a:cubicBezTo>
                  <a:pt x="f86" y="f1183"/>
                  <a:pt x="f84" y="f1183"/>
                  <a:pt x="f84" y="f1183"/>
                </a:cubicBezTo>
                <a:cubicBezTo>
                  <a:pt x="f82" y="f1183"/>
                  <a:pt x="f80" y="f1183"/>
                  <a:pt x="f80" y="f1184"/>
                </a:cubicBezTo>
                <a:cubicBezTo>
                  <a:pt x="f80" y="f1185"/>
                  <a:pt x="f80" y="f1185"/>
                  <a:pt x="f80" y="f1186"/>
                </a:cubicBezTo>
                <a:cubicBezTo>
                  <a:pt x="f82" y="f1193"/>
                  <a:pt x="f80" y="f1194"/>
                  <a:pt x="f82" y="f1195"/>
                </a:cubicBezTo>
                <a:cubicBezTo>
                  <a:pt x="f84" y="f1196"/>
                  <a:pt x="f86" y="f1197"/>
                  <a:pt x="f89" y="f1198"/>
                </a:cubicBezTo>
                <a:cubicBezTo>
                  <a:pt x="f89" y="f1199"/>
                  <a:pt x="f91" y="f1200"/>
                  <a:pt x="f93" y="f1200"/>
                </a:cubicBezTo>
                <a:cubicBezTo>
                  <a:pt x="f96" y="f1200"/>
                  <a:pt x="f97" y="f1200"/>
                  <a:pt x="f97" y="f1201"/>
                </a:cubicBezTo>
                <a:cubicBezTo>
                  <a:pt x="f99" y="f1201"/>
                  <a:pt x="f102" y="f1202"/>
                  <a:pt x="f102" y="f1201"/>
                </a:cubicBezTo>
                <a:cubicBezTo>
                  <a:pt x="f105" y="f1201"/>
                  <a:pt x="f105" y="f1200"/>
                  <a:pt x="f105" y="f1200"/>
                </a:cubicBezTo>
                <a:cubicBezTo>
                  <a:pt x="f105" y="f1199"/>
                  <a:pt x="f105" y="f1199"/>
                  <a:pt x="f105" y="f1199"/>
                </a:cubicBezTo>
                <a:cubicBezTo>
                  <a:pt x="f105" y="f1198"/>
                  <a:pt x="f102" y="f1197"/>
                  <a:pt x="f106" y="f1197"/>
                </a:cubicBezTo>
                <a:cubicBezTo>
                  <a:pt x="f106" y="f1197"/>
                  <a:pt x="f108" y="f1197"/>
                  <a:pt x="f108" y="f1197"/>
                </a:cubicBezTo>
                <a:cubicBezTo>
                  <a:pt x="f108" y="f1197"/>
                  <a:pt x="f109" y="f1196"/>
                  <a:pt x="f109" y="f1196"/>
                </a:cubicBezTo>
                <a:cubicBezTo>
                  <a:pt x="f110" y="f1196"/>
                  <a:pt x="f110" y="f1196"/>
                  <a:pt x="f110" y="f1195"/>
                </a:cubicBezTo>
                <a:cubicBezTo>
                  <a:pt x="f120" y="f1195"/>
                  <a:pt x="f120" y="f1195"/>
                  <a:pt x="f120" y="f1195"/>
                </a:cubicBezTo>
                <a:cubicBezTo>
                  <a:pt x="f122" y="f1194"/>
                  <a:pt x="f122" y="f1194"/>
                  <a:pt x="f123" y="f1194"/>
                </a:cubicBezTo>
                <a:cubicBezTo>
                  <a:pt x="f123" y="f1194"/>
                  <a:pt x="f124" y="f1194"/>
                  <a:pt x="f125" y="f1194"/>
                </a:cubicBezTo>
                <a:cubicBezTo>
                  <a:pt x="f126" y="f1194"/>
                  <a:pt x="f126" y="f1193"/>
                  <a:pt x="f127" y="f1193"/>
                </a:cubicBezTo>
                <a:cubicBezTo>
                  <a:pt x="f129" y="f1186"/>
                  <a:pt x="f129" y="f1186"/>
                  <a:pt x="f131" y="f1185"/>
                </a:cubicBezTo>
                <a:cubicBezTo>
                  <a:pt x="f133" y="f1185"/>
                  <a:pt x="f135" y="f1184"/>
                  <a:pt x="f136" y="f1185"/>
                </a:cubicBezTo>
                <a:cubicBezTo>
                  <a:pt x="f135" y="f1185"/>
                  <a:pt x="f134" y="f1185"/>
                  <a:pt x="f131" y="f1186"/>
                </a:cubicBezTo>
                <a:cubicBezTo>
                  <a:pt x="f131" y="f1186"/>
                  <a:pt x="f129" y="f1193"/>
                  <a:pt x="f129" y="f1193"/>
                </a:cubicBezTo>
                <a:cubicBezTo>
                  <a:pt x="f127" y="f1194"/>
                  <a:pt x="f126" y="f1194"/>
                  <a:pt x="f126" y="f1194"/>
                </a:cubicBezTo>
                <a:cubicBezTo>
                  <a:pt x="f125" y="f1194"/>
                  <a:pt x="f125" y="f1195"/>
                  <a:pt x="f124" y="f1195"/>
                </a:cubicBezTo>
                <a:cubicBezTo>
                  <a:pt x="f124" y="f1195"/>
                  <a:pt x="f124" y="f1195"/>
                  <a:pt x="f123" y="f1195"/>
                </a:cubicBezTo>
                <a:cubicBezTo>
                  <a:pt x="f123" y="f1196"/>
                  <a:pt x="f123" y="f1196"/>
                  <a:pt x="f122" y="f1196"/>
                </a:cubicBezTo>
                <a:cubicBezTo>
                  <a:pt x="f122" y="f1196"/>
                  <a:pt x="f122" y="f1198"/>
                  <a:pt x="f122" y="f1198"/>
                </a:cubicBezTo>
                <a:cubicBezTo>
                  <a:pt x="f122" y="f1199"/>
                  <a:pt x="f123" y="f1199"/>
                  <a:pt x="f123" y="f1199"/>
                </a:cubicBezTo>
                <a:cubicBezTo>
                  <a:pt x="f124" y="f1199"/>
                  <a:pt x="f125" y="f1199"/>
                  <a:pt x="f126" y="f1199"/>
                </a:cubicBezTo>
                <a:cubicBezTo>
                  <a:pt x="f126" y="f1199"/>
                  <a:pt x="f127" y="f1199"/>
                  <a:pt x="f129" y="f1199"/>
                </a:cubicBezTo>
                <a:cubicBezTo>
                  <a:pt x="f129" y="f1199"/>
                  <a:pt x="f131" y="f1199"/>
                  <a:pt x="f133" y="f1198"/>
                </a:cubicBezTo>
                <a:cubicBezTo>
                  <a:pt x="f133" y="f1198"/>
                  <a:pt x="f134" y="f1198"/>
                  <a:pt x="f134" y="f1198"/>
                </a:cubicBezTo>
                <a:cubicBezTo>
                  <a:pt x="f134" y="f1197"/>
                  <a:pt x="f135" y="f1198"/>
                  <a:pt x="f135" y="f1197"/>
                </a:cubicBezTo>
                <a:cubicBezTo>
                  <a:pt x="f136" y="f1197"/>
                  <a:pt x="f136" y="f1197"/>
                  <a:pt x="f136" y="f1197"/>
                </a:cubicBezTo>
                <a:cubicBezTo>
                  <a:pt x="f136" y="f1196"/>
                  <a:pt x="f136" y="f1196"/>
                  <a:pt x="f136" y="f1195"/>
                </a:cubicBezTo>
                <a:cubicBezTo>
                  <a:pt x="f137" y="f1195"/>
                  <a:pt x="f137" y="f1194"/>
                  <a:pt x="f137" y="f1194"/>
                </a:cubicBezTo>
                <a:cubicBezTo>
                  <a:pt x="f138" y="f1194"/>
                  <a:pt x="f137" y="f1195"/>
                  <a:pt x="f138" y="f1195"/>
                </a:cubicBezTo>
                <a:cubicBezTo>
                  <a:pt x="f138" y="f1196"/>
                  <a:pt x="f138" y="f1196"/>
                  <a:pt x="f139" y="f1196"/>
                </a:cubicBezTo>
                <a:cubicBezTo>
                  <a:pt x="f139" y="f1197"/>
                  <a:pt x="f138" y="f1197"/>
                  <a:pt x="f138" y="f1197"/>
                </a:cubicBezTo>
                <a:cubicBezTo>
                  <a:pt x="f137" y="f1198"/>
                  <a:pt x="f137" y="f1198"/>
                  <a:pt x="f136" y="f1199"/>
                </a:cubicBezTo>
                <a:cubicBezTo>
                  <a:pt x="f135" y="f1199"/>
                  <a:pt x="f134" y="f1199"/>
                  <a:pt x="f133" y="f1200"/>
                </a:cubicBezTo>
                <a:cubicBezTo>
                  <a:pt x="f131" y="f1200"/>
                  <a:pt x="f131" y="f1200"/>
                  <a:pt x="f129" y="f1201"/>
                </a:cubicBezTo>
                <a:cubicBezTo>
                  <a:pt x="f127" y="f1201"/>
                  <a:pt x="f126" y="f1201"/>
                  <a:pt x="f125" y="f1201"/>
                </a:cubicBezTo>
                <a:cubicBezTo>
                  <a:pt x="f124" y="f1201"/>
                  <a:pt x="f124" y="f1201"/>
                  <a:pt x="f123" y="f1201"/>
                </a:cubicBezTo>
                <a:cubicBezTo>
                  <a:pt x="f122" y="f1202"/>
                  <a:pt x="f120" y="f1203"/>
                  <a:pt x="f120" y="f1203"/>
                </a:cubicBezTo>
                <a:cubicBezTo>
                  <a:pt x="f110" y="f1203"/>
                  <a:pt x="f110" y="f1202"/>
                  <a:pt x="f109" y="f1202"/>
                </a:cubicBezTo>
                <a:cubicBezTo>
                  <a:pt x="f109" y="f1202"/>
                  <a:pt x="f109" y="f1203"/>
                  <a:pt x="f109" y="f1203"/>
                </a:cubicBezTo>
                <a:cubicBezTo>
                  <a:pt x="f108" y="f1204"/>
                  <a:pt x="f108" y="f1204"/>
                  <a:pt x="f108" y="f1205"/>
                </a:cubicBezTo>
                <a:cubicBezTo>
                  <a:pt x="f106" y="f1206"/>
                  <a:pt x="f106" y="f1207"/>
                  <a:pt x="f108" y="f1207"/>
                </a:cubicBezTo>
                <a:cubicBezTo>
                  <a:pt x="f109" y="f1208"/>
                  <a:pt x="f110" y="f1208"/>
                  <a:pt x="f120" y="f1208"/>
                </a:cubicBezTo>
                <a:cubicBezTo>
                  <a:pt x="f120" y="f1208"/>
                  <a:pt x="f122" y="f1208"/>
                  <a:pt x="f123" y="f1209"/>
                </a:cubicBezTo>
                <a:cubicBezTo>
                  <a:pt x="f124" y="f1209"/>
                  <a:pt x="f125" y="f1209"/>
                  <a:pt x="f125" y="f1210"/>
                </a:cubicBezTo>
                <a:cubicBezTo>
                  <a:pt x="f126" y="f1210"/>
                  <a:pt x="f127" y="f1210"/>
                  <a:pt x="f129" y="f1211"/>
                </a:cubicBezTo>
                <a:cubicBezTo>
                  <a:pt x="f129" y="f1211"/>
                  <a:pt x="f129" y="f1211"/>
                  <a:pt x="f131" y="f1211"/>
                </a:cubicBezTo>
                <a:cubicBezTo>
                  <a:pt x="f133" y="f1212"/>
                  <a:pt x="f134" y="f1211"/>
                  <a:pt x="f135" y="f1211"/>
                </a:cubicBezTo>
                <a:cubicBezTo>
                  <a:pt x="f136" y="f1210"/>
                  <a:pt x="f136" y="f1210"/>
                  <a:pt x="f136" y="f1210"/>
                </a:cubicBezTo>
                <a:cubicBezTo>
                  <a:pt x="f137" y="f1210"/>
                  <a:pt x="f137" y="f1210"/>
                  <a:pt x="f138" y="f1210"/>
                </a:cubicBezTo>
                <a:cubicBezTo>
                  <a:pt x="f138" y="f1209"/>
                  <a:pt x="f138" y="f1209"/>
                  <a:pt x="f139" y="f1209"/>
                </a:cubicBezTo>
                <a:cubicBezTo>
                  <a:pt x="f139" y="f1208"/>
                  <a:pt x="f140" y="f1208"/>
                  <a:pt x="f141" y="f1208"/>
                </a:cubicBezTo>
                <a:cubicBezTo>
                  <a:pt x="f141" y="f1208"/>
                  <a:pt x="f142" y="f1208"/>
                  <a:pt x="f143" y="f1207"/>
                </a:cubicBezTo>
                <a:cubicBezTo>
                  <a:pt x="f144" y="f1207"/>
                  <a:pt x="f143" y="f1206"/>
                  <a:pt x="f143" y="f1205"/>
                </a:cubicBezTo>
                <a:cubicBezTo>
                  <a:pt x="f144" y="f1206"/>
                  <a:pt x="f144" y="f1207"/>
                  <a:pt x="f144" y="f1208"/>
                </a:cubicBezTo>
                <a:cubicBezTo>
                  <a:pt x="f143" y="f1208"/>
                  <a:pt x="f142" y="f1208"/>
                  <a:pt x="f141" y="f1208"/>
                </a:cubicBezTo>
                <a:cubicBezTo>
                  <a:pt x="f141" y="f1209"/>
                  <a:pt x="f140" y="f1209"/>
                  <a:pt x="f139" y="f1210"/>
                </a:cubicBezTo>
                <a:cubicBezTo>
                  <a:pt x="f139" y="f1210"/>
                  <a:pt x="f138" y="f1211"/>
                  <a:pt x="f138" y="f1211"/>
                </a:cubicBezTo>
                <a:cubicBezTo>
                  <a:pt x="f137" y="f1211"/>
                  <a:pt x="f137" y="f1212"/>
                  <a:pt x="f137" y="f1212"/>
                </a:cubicBezTo>
                <a:cubicBezTo>
                  <a:pt x="f137" y="f1213"/>
                  <a:pt x="f139" y="f1213"/>
                  <a:pt x="f139" y="f1213"/>
                </a:cubicBezTo>
                <a:cubicBezTo>
                  <a:pt x="f140" y="f1212"/>
                  <a:pt x="f141" y="f1212"/>
                  <a:pt x="f141" y="f1212"/>
                </a:cubicBezTo>
                <a:cubicBezTo>
                  <a:pt x="f142" y="f1212"/>
                  <a:pt x="f143" y="f1211"/>
                  <a:pt x="f144" y="f1211"/>
                </a:cubicBezTo>
                <a:cubicBezTo>
                  <a:pt x="f145" y="f1211"/>
                  <a:pt x="f145" y="f1210"/>
                  <a:pt x="f146" y="f1210"/>
                </a:cubicBezTo>
                <a:cubicBezTo>
                  <a:pt x="f147" y="f1210"/>
                  <a:pt x="f148" y="f1209"/>
                  <a:pt x="f148" y="f1209"/>
                </a:cubicBezTo>
                <a:cubicBezTo>
                  <a:pt x="f149" y="f1208"/>
                  <a:pt x="f150" y="f1208"/>
                  <a:pt x="f151" y="f1208"/>
                </a:cubicBezTo>
                <a:cubicBezTo>
                  <a:pt x="f151" y="f1207"/>
                  <a:pt x="f151" y="f1207"/>
                  <a:pt x="f151" y="f1207"/>
                </a:cubicBezTo>
                <a:cubicBezTo>
                  <a:pt x="f152" y="f1206"/>
                  <a:pt x="f152" y="f1206"/>
                  <a:pt x="f152" y="f1206"/>
                </a:cubicBezTo>
                <a:cubicBezTo>
                  <a:pt x="f153" y="f1205"/>
                  <a:pt x="f152" y="f1204"/>
                  <a:pt x="f153" y="f1203"/>
                </a:cubicBezTo>
                <a:cubicBezTo>
                  <a:pt x="f153" y="f1202"/>
                  <a:pt x="f153" y="f1202"/>
                  <a:pt x="f153" y="f1201"/>
                </a:cubicBezTo>
                <a:cubicBezTo>
                  <a:pt x="f153" y="f1200"/>
                  <a:pt x="f153" y="f1199"/>
                  <a:pt x="f154" y="f1199"/>
                </a:cubicBezTo>
                <a:cubicBezTo>
                  <a:pt x="f154" y="f1199"/>
                  <a:pt x="f154" y="f1200"/>
                  <a:pt x="f154" y="f1201"/>
                </a:cubicBezTo>
                <a:cubicBezTo>
                  <a:pt x="f154" y="f1201"/>
                  <a:pt x="f154" y="f1201"/>
                  <a:pt x="f154" y="f1202"/>
                </a:cubicBezTo>
                <a:cubicBezTo>
                  <a:pt x="f154" y="f1202"/>
                  <a:pt x="f154" y="f1203"/>
                  <a:pt x="f154" y="f1203"/>
                </a:cubicBezTo>
                <a:cubicBezTo>
                  <a:pt x="f153" y="f1204"/>
                  <a:pt x="f153" y="f1204"/>
                  <a:pt x="f153" y="f1205"/>
                </a:cubicBezTo>
                <a:cubicBezTo>
                  <a:pt x="f153" y="f1206"/>
                  <a:pt x="f154" y="f1207"/>
                  <a:pt x="f154" y="f1207"/>
                </a:cubicBezTo>
                <a:cubicBezTo>
                  <a:pt x="f155" y="f1207"/>
                  <a:pt x="f156" y="f1207"/>
                  <a:pt x="f157" y="f1207"/>
                </a:cubicBezTo>
                <a:cubicBezTo>
                  <a:pt x="f157" y="f1208"/>
                  <a:pt x="f153" y="f1207"/>
                  <a:pt x="f153" y="f1207"/>
                </a:cubicBezTo>
                <a:cubicBezTo>
                  <a:pt x="f152" y="f1207"/>
                  <a:pt x="f151" y="f1209"/>
                  <a:pt x="f151" y="f1209"/>
                </a:cubicBezTo>
                <a:cubicBezTo>
                  <a:pt x="f150" y="f1209"/>
                  <a:pt x="f150" y="f1209"/>
                  <a:pt x="f149" y="f1210"/>
                </a:cubicBezTo>
                <a:cubicBezTo>
                  <a:pt x="f149" y="f1210"/>
                  <a:pt x="f148" y="f1210"/>
                  <a:pt x="f148" y="f1211"/>
                </a:cubicBezTo>
                <a:cubicBezTo>
                  <a:pt x="f147" y="f1211"/>
                  <a:pt x="f147" y="f1212"/>
                  <a:pt x="f147" y="f1212"/>
                </a:cubicBezTo>
                <a:cubicBezTo>
                  <a:pt x="f147" y="f1212"/>
                  <a:pt x="f146" y="f1212"/>
                  <a:pt x="f146" y="f1213"/>
                </a:cubicBezTo>
                <a:cubicBezTo>
                  <a:pt x="f146" y="f1213"/>
                  <a:pt x="f145" y="f1214"/>
                  <a:pt x="f146" y="f1215"/>
                </a:cubicBezTo>
                <a:cubicBezTo>
                  <a:pt x="f146" y="f1215"/>
                  <a:pt x="f146" y="f1215"/>
                  <a:pt x="f146" y="f1282"/>
                </a:cubicBezTo>
                <a:cubicBezTo>
                  <a:pt x="f146" y="f1282"/>
                  <a:pt x="f146" y="f1282"/>
                  <a:pt x="f146" y="f1216"/>
                </a:cubicBezTo>
                <a:cubicBezTo>
                  <a:pt x="f147" y="f1216"/>
                  <a:pt x="f147" y="f1216"/>
                  <a:pt x="f147" y="f1216"/>
                </a:cubicBezTo>
                <a:cubicBezTo>
                  <a:pt x="f148" y="f1281"/>
                  <a:pt x="f148" y="f1281"/>
                  <a:pt x="f149" y="f1281"/>
                </a:cubicBezTo>
                <a:cubicBezTo>
                  <a:pt x="f150" y="f1216"/>
                  <a:pt x="f151" y="f1281"/>
                  <a:pt x="f151" y="f1216"/>
                </a:cubicBezTo>
                <a:cubicBezTo>
                  <a:pt x="f153" y="f1282"/>
                  <a:pt x="f152" y="f1213"/>
                  <a:pt x="f154" y="f1213"/>
                </a:cubicBezTo>
                <a:cubicBezTo>
                  <a:pt x="f156" y="f1213"/>
                  <a:pt x="f157" y="f1213"/>
                  <a:pt x="f159" y="f1212"/>
                </a:cubicBezTo>
                <a:cubicBezTo>
                  <a:pt x="f160" y="f1212"/>
                  <a:pt x="f161" y="f1212"/>
                  <a:pt x="f161" y="f1211"/>
                </a:cubicBezTo>
                <a:cubicBezTo>
                  <a:pt x="f162" y="f1211"/>
                  <a:pt x="f162" y="f1211"/>
                  <a:pt x="f163" y="f1211"/>
                </a:cubicBezTo>
                <a:cubicBezTo>
                  <a:pt x="f163" y="f1211"/>
                  <a:pt x="f213" y="f1211"/>
                  <a:pt x="f212" y="f1211"/>
                </a:cubicBezTo>
                <a:cubicBezTo>
                  <a:pt x="f212" y="f1210"/>
                  <a:pt x="f212" y="f1210"/>
                  <a:pt x="f212" y="f1210"/>
                </a:cubicBezTo>
                <a:cubicBezTo>
                  <a:pt x="f211" y="f1209"/>
                  <a:pt x="f211" y="f1211"/>
                  <a:pt x="f212" y="f1211"/>
                </a:cubicBezTo>
                <a:cubicBezTo>
                  <a:pt x="f212" y="f1211"/>
                  <a:pt x="f213" y="f1211"/>
                  <a:pt x="f213" y="f1212"/>
                </a:cubicBezTo>
                <a:cubicBezTo>
                  <a:pt x="f213" y="f1212"/>
                  <a:pt x="f212" y="f1213"/>
                  <a:pt x="f212" y="f1213"/>
                </a:cubicBezTo>
                <a:cubicBezTo>
                  <a:pt x="f211" y="f1213"/>
                  <a:pt x="f211" y="f1212"/>
                  <a:pt x="f211" y="f1213"/>
                </a:cubicBezTo>
                <a:cubicBezTo>
                  <a:pt x="f209" y="f1213"/>
                  <a:pt x="f211" y="f1214"/>
                  <a:pt x="f212" y="f1214"/>
                </a:cubicBezTo>
                <a:cubicBezTo>
                  <a:pt x="f212" y="f1214"/>
                  <a:pt x="f212" y="f1215"/>
                  <a:pt x="f213" y="f1215"/>
                </a:cubicBezTo>
                <a:cubicBezTo>
                  <a:pt x="f163" y="f1282"/>
                  <a:pt x="f163" y="f1216"/>
                  <a:pt x="f162" y="f1216"/>
                </a:cubicBezTo>
                <a:cubicBezTo>
                  <a:pt x="f161" y="f1216"/>
                  <a:pt x="f161" y="f1281"/>
                  <a:pt x="f161" y="f1281"/>
                </a:cubicBezTo>
                <a:cubicBezTo>
                  <a:pt x="f160" y="f1281"/>
                  <a:pt x="f160" y="f1281"/>
                  <a:pt x="f159" y="f1281"/>
                </a:cubicBezTo>
                <a:cubicBezTo>
                  <a:pt x="f159" y="f1216"/>
                  <a:pt x="f158" y="f1216"/>
                  <a:pt x="f157" y="f1216"/>
                </a:cubicBezTo>
                <a:cubicBezTo>
                  <a:pt x="f156" y="f1282"/>
                  <a:pt x="f155" y="f1281"/>
                  <a:pt x="f154" y="f1217"/>
                </a:cubicBezTo>
                <a:cubicBezTo>
                  <a:pt x="f154" y="f1280"/>
                  <a:pt x="f152" y="f1280"/>
                  <a:pt x="f152" y="f1218"/>
                </a:cubicBezTo>
                <a:cubicBezTo>
                  <a:pt x="f152" y="f1219"/>
                  <a:pt x="f153" y="f1219"/>
                  <a:pt x="f154" y="f1220"/>
                </a:cubicBezTo>
                <a:cubicBezTo>
                  <a:pt x="f154" y="f1220"/>
                  <a:pt x="f155" y="f1221"/>
                  <a:pt x="f155" y="f1221"/>
                </a:cubicBezTo>
                <a:cubicBezTo>
                  <a:pt x="f156" y="f1222"/>
                  <a:pt x="f156" y="f1223"/>
                  <a:pt x="f157" y="f1223"/>
                </a:cubicBezTo>
                <a:cubicBezTo>
                  <a:pt x="f158" y="f1223"/>
                  <a:pt x="f158" y="f1223"/>
                  <a:pt x="f159" y="f1224"/>
                </a:cubicBezTo>
                <a:cubicBezTo>
                  <a:pt x="f160" y="f1224"/>
                  <a:pt x="f161" y="f1224"/>
                  <a:pt x="f161" y="f1224"/>
                </a:cubicBezTo>
                <a:cubicBezTo>
                  <a:pt x="f163" y="f1225"/>
                  <a:pt x="f212" y="f1225"/>
                  <a:pt x="f209" y="f1226"/>
                </a:cubicBezTo>
                <a:cubicBezTo>
                  <a:pt x="f209" y="f1226"/>
                  <a:pt x="f209" y="f1226"/>
                  <a:pt x="f210" y="f1226"/>
                </a:cubicBezTo>
                <a:cubicBezTo>
                  <a:pt x="f210" y="f1226"/>
                  <a:pt x="f214" y="f1226"/>
                  <a:pt x="f214" y="f1226"/>
                </a:cubicBezTo>
                <a:cubicBezTo>
                  <a:pt x="f215" y="f1225"/>
                  <a:pt x="f215" y="f1225"/>
                  <a:pt x="f216" y="f1224"/>
                </a:cubicBezTo>
                <a:close/>
                <a:moveTo>
                  <a:pt x="f750" y="f1253"/>
                </a:moveTo>
                <a:cubicBezTo>
                  <a:pt x="f874" y="f1253"/>
                  <a:pt x="f752" y="f1253"/>
                  <a:pt x="f751" y="f1254"/>
                </a:cubicBezTo>
                <a:cubicBezTo>
                  <a:pt x="f874" y="f1254"/>
                  <a:pt x="f750" y="f1253"/>
                  <a:pt x="f749" y="f1253"/>
                </a:cubicBezTo>
                <a:cubicBezTo>
                  <a:pt x="f749" y="f1253"/>
                  <a:pt x="f748" y="f1253"/>
                  <a:pt x="f748" y="f1252"/>
                </a:cubicBezTo>
                <a:cubicBezTo>
                  <a:pt x="f881" y="f1252"/>
                  <a:pt x="f750" y="f1253"/>
                  <a:pt x="f750" y="f1253"/>
                </a:cubicBezTo>
                <a:close/>
                <a:moveTo>
                  <a:pt x="f744" y="f1256"/>
                </a:moveTo>
                <a:cubicBezTo>
                  <a:pt x="f745" y="f1257"/>
                  <a:pt x="f746" y="f1257"/>
                  <a:pt x="f746" y="f1257"/>
                </a:cubicBezTo>
                <a:cubicBezTo>
                  <a:pt x="f747" y="f1257"/>
                  <a:pt x="f748" y="f1256"/>
                  <a:pt x="f881" y="f1257"/>
                </a:cubicBezTo>
                <a:cubicBezTo>
                  <a:pt x="f881" y="f1257"/>
                  <a:pt x="f749" y="f1257"/>
                  <a:pt x="f749" y="f1257"/>
                </a:cubicBezTo>
                <a:cubicBezTo>
                  <a:pt x="f749" y="f1257"/>
                  <a:pt x="f750" y="f1257"/>
                  <a:pt x="f750" y="f1257"/>
                </a:cubicBezTo>
                <a:cubicBezTo>
                  <a:pt x="f874" y="f1257"/>
                  <a:pt x="f751" y="f1257"/>
                  <a:pt x="f751" y="f1258"/>
                </a:cubicBezTo>
                <a:cubicBezTo>
                  <a:pt x="f751" y="f1258"/>
                  <a:pt x="f751" y="f1258"/>
                  <a:pt x="f751" y="f1258"/>
                </a:cubicBezTo>
                <a:cubicBezTo>
                  <a:pt x="f751" y="f1259"/>
                  <a:pt x="f752" y="f1259"/>
                  <a:pt x="f751" y="f1259"/>
                </a:cubicBezTo>
                <a:cubicBezTo>
                  <a:pt x="f751" y="f1259"/>
                  <a:pt x="f751" y="f1259"/>
                  <a:pt x="f874" y="f1259"/>
                </a:cubicBezTo>
                <a:cubicBezTo>
                  <a:pt x="f874" y="f1258"/>
                  <a:pt x="f750" y="f1258"/>
                  <a:pt x="f749" y="f1258"/>
                </a:cubicBezTo>
                <a:cubicBezTo>
                  <a:pt x="f881" y="f1258"/>
                  <a:pt x="f748" y="f1258"/>
                  <a:pt x="f747" y="f1257"/>
                </a:cubicBezTo>
                <a:cubicBezTo>
                  <a:pt x="f746" y="f1257"/>
                  <a:pt x="f745" y="f1257"/>
                  <a:pt x="f744" y="f1257"/>
                </a:cubicBezTo>
                <a:cubicBezTo>
                  <a:pt x="f744" y="f1257"/>
                  <a:pt x="f742" y="f1257"/>
                  <a:pt x="f742" y="f1256"/>
                </a:cubicBezTo>
                <a:cubicBezTo>
                  <a:pt x="f742" y="f1255"/>
                  <a:pt x="f744" y="f1256"/>
                  <a:pt x="f744" y="f1256"/>
                </a:cubicBezTo>
                <a:close/>
                <a:moveTo>
                  <a:pt x="f241" y="f1103"/>
                </a:moveTo>
                <a:cubicBezTo>
                  <a:pt x="f241" y="f1103"/>
                  <a:pt x="f238" y="f1102"/>
                  <a:pt x="f238" y="f1102"/>
                </a:cubicBezTo>
                <a:cubicBezTo>
                  <a:pt x="f241" y="f1102"/>
                  <a:pt x="f241" y="f1103"/>
                  <a:pt x="f241" y="f1103"/>
                </a:cubicBezTo>
                <a:cubicBezTo>
                  <a:pt x="f673" y="f1103"/>
                  <a:pt x="f241" y="f1104"/>
                  <a:pt x="f241" y="f1103"/>
                </a:cubicBezTo>
                <a:close/>
                <a:moveTo>
                  <a:pt x="f226" y="f1099"/>
                </a:moveTo>
                <a:cubicBezTo>
                  <a:pt x="f226" y="f1099"/>
                  <a:pt x="f236" y="f1098"/>
                  <a:pt x="f236" y="f1098"/>
                </a:cubicBezTo>
                <a:cubicBezTo>
                  <a:pt x="f236" y="f1098"/>
                  <a:pt x="f236" y="f1098"/>
                  <a:pt x="f234" y="f1098"/>
                </a:cubicBezTo>
                <a:cubicBezTo>
                  <a:pt x="f234" y="f1098"/>
                  <a:pt x="f234" y="f1098"/>
                  <a:pt x="f234" y="f1098"/>
                </a:cubicBezTo>
                <a:cubicBezTo>
                  <a:pt x="f236" y="f1098"/>
                  <a:pt x="f236" y="f1098"/>
                  <a:pt x="f236" y="f1097"/>
                </a:cubicBezTo>
                <a:cubicBezTo>
                  <a:pt x="f236" y="f1097"/>
                  <a:pt x="f226" y="f1097"/>
                  <a:pt x="f226" y="f1096"/>
                </a:cubicBezTo>
                <a:cubicBezTo>
                  <a:pt x="f226" y="f1096"/>
                  <a:pt x="f236" y="f1096"/>
                  <a:pt x="f236" y="f1096"/>
                </a:cubicBezTo>
                <a:cubicBezTo>
                  <a:pt x="f236" y="f1096"/>
                  <a:pt x="f236" y="f1097"/>
                  <a:pt x="f234" y="f1097"/>
                </a:cubicBezTo>
                <a:cubicBezTo>
                  <a:pt x="f234" y="f1097"/>
                  <a:pt x="f238" y="f1097"/>
                  <a:pt x="f238" y="f1097"/>
                </a:cubicBezTo>
                <a:cubicBezTo>
                  <a:pt x="f241" y="f1098"/>
                  <a:pt x="f241" y="f1098"/>
                  <a:pt x="f241" y="f1098"/>
                </a:cubicBezTo>
                <a:cubicBezTo>
                  <a:pt x="f241" y="f1099"/>
                  <a:pt x="f241" y="f1099"/>
                  <a:pt x="f238" y="f1099"/>
                </a:cubicBezTo>
                <a:cubicBezTo>
                  <a:pt x="f238" y="f1099"/>
                  <a:pt x="f238" y="f1099"/>
                  <a:pt x="f238" y="f1099"/>
                </a:cubicBezTo>
                <a:cubicBezTo>
                  <a:pt x="f238" y="f1099"/>
                  <a:pt x="f234" y="f1099"/>
                  <a:pt x="f234" y="f1099"/>
                </a:cubicBezTo>
                <a:cubicBezTo>
                  <a:pt x="f234" y="f1099"/>
                  <a:pt x="f236" y="f1099"/>
                  <a:pt x="f236" y="f1100"/>
                </a:cubicBezTo>
                <a:cubicBezTo>
                  <a:pt x="f236" y="f1100"/>
                  <a:pt x="f234" y="f1100"/>
                  <a:pt x="f236" y="f1101"/>
                </a:cubicBezTo>
                <a:cubicBezTo>
                  <a:pt x="f236" y="f1101"/>
                  <a:pt x="f236" y="f1100"/>
                  <a:pt x="f236" y="f1100"/>
                </a:cubicBezTo>
                <a:cubicBezTo>
                  <a:pt x="f226" y="f1100"/>
                  <a:pt x="f222" y="f1099"/>
                  <a:pt x="f226" y="f1099"/>
                </a:cubicBezTo>
                <a:close/>
                <a:moveTo>
                  <a:pt x="f37" y="f1097"/>
                </a:moveTo>
                <a:cubicBezTo>
                  <a:pt x="f37" y="f1096"/>
                  <a:pt x="f44" y="f1096"/>
                  <a:pt x="f44" y="f1095"/>
                </a:cubicBezTo>
                <a:cubicBezTo>
                  <a:pt x="f44" y="f1095"/>
                  <a:pt x="f37" y="f1093"/>
                  <a:pt x="f44" y="f1093"/>
                </a:cubicBezTo>
                <a:cubicBezTo>
                  <a:pt x="f43" y="f1094"/>
                  <a:pt x="f44" y="f1094"/>
                  <a:pt x="f43" y="f1094"/>
                </a:cubicBezTo>
                <a:cubicBezTo>
                  <a:pt x="f43" y="f1095"/>
                  <a:pt x="f43" y="f1095"/>
                  <a:pt x="f188" y="f1095"/>
                </a:cubicBezTo>
                <a:cubicBezTo>
                  <a:pt x="f188" y="f1095"/>
                  <a:pt x="f188" y="f1095"/>
                  <a:pt x="f188" y="f1096"/>
                </a:cubicBezTo>
                <a:cubicBezTo>
                  <a:pt x="f188" y="f1096"/>
                  <a:pt x="f43" y="f1096"/>
                  <a:pt x="f43" y="f1096"/>
                </a:cubicBezTo>
                <a:cubicBezTo>
                  <a:pt x="f44" y="f1096"/>
                  <a:pt x="f44" y="f1097"/>
                  <a:pt x="f44" y="f1097"/>
                </a:cubicBezTo>
                <a:cubicBezTo>
                  <a:pt x="f44" y="f1098"/>
                  <a:pt x="f37" y="f1098"/>
                  <a:pt x="f37" y="f1098"/>
                </a:cubicBezTo>
                <a:cubicBezTo>
                  <a:pt x="f37" y="f1098"/>
                  <a:pt x="f37" y="f1097"/>
                  <a:pt x="f37" y="f1097"/>
                </a:cubicBezTo>
                <a:close/>
                <a:moveTo>
                  <a:pt x="f143" y="f1193"/>
                </a:moveTo>
                <a:cubicBezTo>
                  <a:pt x="f142" y="f1193"/>
                  <a:pt x="f142" y="f1194"/>
                  <a:pt x="f141" y="f1194"/>
                </a:cubicBezTo>
                <a:cubicBezTo>
                  <a:pt x="f141" y="f1194"/>
                  <a:pt x="f140" y="f1194"/>
                  <a:pt x="f141" y="f1194"/>
                </a:cubicBezTo>
                <a:cubicBezTo>
                  <a:pt x="f141" y="f1193"/>
                  <a:pt x="f142" y="f1193"/>
                  <a:pt x="f142" y="f1193"/>
                </a:cubicBezTo>
                <a:cubicBezTo>
                  <a:pt x="f143" y="f1193"/>
                  <a:pt x="f143" y="f1186"/>
                  <a:pt x="f144" y="f1186"/>
                </a:cubicBezTo>
                <a:cubicBezTo>
                  <a:pt x="f144" y="f1193"/>
                  <a:pt x="f143" y="f1193"/>
                  <a:pt x="f143" y="f1193"/>
                </a:cubicBezTo>
                <a:close/>
                <a:moveTo>
                  <a:pt x="f97" y="f1021"/>
                </a:moveTo>
                <a:cubicBezTo>
                  <a:pt x="f97" y="f1021"/>
                  <a:pt x="f99" y="f1021"/>
                  <a:pt x="f99" y="f1021"/>
                </a:cubicBezTo>
                <a:cubicBezTo>
                  <a:pt x="f102" y="f1021"/>
                  <a:pt x="f102" y="f1020"/>
                  <a:pt x="f105" y="f1019"/>
                </a:cubicBezTo>
                <a:cubicBezTo>
                  <a:pt x="f105" y="f1019"/>
                  <a:pt x="f106" y="f1018"/>
                  <a:pt x="f106" y="f1017"/>
                </a:cubicBezTo>
                <a:cubicBezTo>
                  <a:pt x="f108" y="f1017"/>
                  <a:pt x="f108" y="f1016"/>
                  <a:pt x="f108" y="f1016"/>
                </a:cubicBezTo>
                <a:cubicBezTo>
                  <a:pt x="f108" y="f1014"/>
                  <a:pt x="f106" y="f1015"/>
                  <a:pt x="f105" y="f1015"/>
                </a:cubicBezTo>
                <a:cubicBezTo>
                  <a:pt x="f102" y="f1016"/>
                  <a:pt x="f102" y="f1016"/>
                  <a:pt x="f99" y="f1016"/>
                </a:cubicBezTo>
                <a:cubicBezTo>
                  <a:pt x="f97" y="f1016"/>
                  <a:pt x="f97" y="f1017"/>
                  <a:pt x="f97" y="f1017"/>
                </a:cubicBezTo>
                <a:cubicBezTo>
                  <a:pt x="f97" y="f1017"/>
                  <a:pt x="f96" y="f1017"/>
                  <a:pt x="f96" y="f1017"/>
                </a:cubicBezTo>
                <a:cubicBezTo>
                  <a:pt x="f96" y="f1018"/>
                  <a:pt x="f97" y="f1019"/>
                  <a:pt x="f97" y="f1019"/>
                </a:cubicBezTo>
                <a:cubicBezTo>
                  <a:pt x="f97" y="f1020"/>
                  <a:pt x="f97" y="f1020"/>
                  <a:pt x="f97" y="f1021"/>
                </a:cubicBezTo>
                <a:close/>
                <a:moveTo>
                  <a:pt x="f212" y="f1356"/>
                </a:moveTo>
                <a:cubicBezTo>
                  <a:pt x="f213" y="f1356"/>
                  <a:pt x="f163" y="f1356"/>
                  <a:pt x="f163" y="f1355"/>
                </a:cubicBezTo>
                <a:cubicBezTo>
                  <a:pt x="f162" y="f1355"/>
                  <a:pt x="f161" y="f1355"/>
                  <a:pt x="f161" y="f1355"/>
                </a:cubicBezTo>
                <a:cubicBezTo>
                  <a:pt x="f160" y="f1356"/>
                  <a:pt x="f159" y="f1356"/>
                  <a:pt x="f158" y="f1356"/>
                </a:cubicBezTo>
                <a:cubicBezTo>
                  <a:pt x="f157" y="f1356"/>
                  <a:pt x="f155" y="f1355"/>
                  <a:pt x="f156" y="f1356"/>
                </a:cubicBezTo>
                <a:cubicBezTo>
                  <a:pt x="f156" y="f1357"/>
                  <a:pt x="f157" y="f1357"/>
                  <a:pt x="f158" y="f1357"/>
                </a:cubicBezTo>
                <a:cubicBezTo>
                  <a:pt x="f159" y="f1357"/>
                  <a:pt x="f161" y="f1358"/>
                  <a:pt x="f162" y="f1358"/>
                </a:cubicBezTo>
                <a:cubicBezTo>
                  <a:pt x="f163" y="f1358"/>
                  <a:pt x="f163" y="f1358"/>
                  <a:pt x="f213" y="f1358"/>
                </a:cubicBezTo>
                <a:cubicBezTo>
                  <a:pt x="f213" y="f1358"/>
                  <a:pt x="f212" y="f1358"/>
                  <a:pt x="f212" y="f1358"/>
                </a:cubicBezTo>
                <a:cubicBezTo>
                  <a:pt x="f211" y="f1358"/>
                  <a:pt x="f211" y="f1358"/>
                  <a:pt x="f209" y="f1358"/>
                </a:cubicBezTo>
                <a:cubicBezTo>
                  <a:pt x="f210" y="f1358"/>
                  <a:pt x="f210" y="f1358"/>
                  <a:pt x="f214" y="f1357"/>
                </a:cubicBezTo>
                <a:cubicBezTo>
                  <a:pt x="f214" y="f1357"/>
                  <a:pt x="f210" y="f1357"/>
                  <a:pt x="f209" y="f1357"/>
                </a:cubicBezTo>
                <a:cubicBezTo>
                  <a:pt x="f211" y="f1356"/>
                  <a:pt x="f212" y="f1356"/>
                  <a:pt x="f212" y="f1356"/>
                </a:cubicBezTo>
                <a:close/>
                <a:moveTo>
                  <a:pt x="f14" y="f1057"/>
                </a:moveTo>
                <a:cubicBezTo>
                  <a:pt x="f24" y="f1058"/>
                  <a:pt x="f22" y="f1058"/>
                  <a:pt x="f28" y="f1059"/>
                </a:cubicBezTo>
                <a:cubicBezTo>
                  <a:pt x="f28" y="f1059"/>
                  <a:pt x="f37" y="f1059"/>
                  <a:pt x="f37" y="f1058"/>
                </a:cubicBezTo>
                <a:cubicBezTo>
                  <a:pt x="f33" y="f1058"/>
                  <a:pt x="f33" y="f1058"/>
                  <a:pt x="f28" y="f1057"/>
                </a:cubicBezTo>
                <a:cubicBezTo>
                  <a:pt x="f22" y="f1057"/>
                  <a:pt x="f24" y="f1056"/>
                  <a:pt x="f24" y="f1056"/>
                </a:cubicBezTo>
                <a:cubicBezTo>
                  <a:pt x="f14" y="f1056"/>
                  <a:pt x="f14" y="f1056"/>
                  <a:pt x="f13" y="f1056"/>
                </a:cubicBezTo>
                <a:cubicBezTo>
                  <a:pt x="f13" y="f1056"/>
                  <a:pt x="f13" y="f1056"/>
                  <a:pt x="f9" y="f1056"/>
                </a:cubicBezTo>
                <a:cubicBezTo>
                  <a:pt x="f9" y="f1057"/>
                  <a:pt x="f9" y="f1057"/>
                  <a:pt x="f9" y="f1057"/>
                </a:cubicBezTo>
                <a:cubicBezTo>
                  <a:pt x="f13" y="f1057"/>
                  <a:pt x="f13" y="f1057"/>
                  <a:pt x="f14" y="f1057"/>
                </a:cubicBezTo>
                <a:close/>
                <a:moveTo>
                  <a:pt x="f706" y="f946"/>
                </a:moveTo>
                <a:cubicBezTo>
                  <a:pt x="f707" y="f946"/>
                  <a:pt x="f707" y="f945"/>
                  <a:pt x="f707" y="f945"/>
                </a:cubicBezTo>
                <a:cubicBezTo>
                  <a:pt x="f707" y="f944"/>
                  <a:pt x="f707" y="f944"/>
                  <a:pt x="f707" y="f944"/>
                </a:cubicBezTo>
                <a:cubicBezTo>
                  <a:pt x="f707" y="f943"/>
                  <a:pt x="f708" y="f943"/>
                  <a:pt x="f708" y="f943"/>
                </a:cubicBezTo>
                <a:cubicBezTo>
                  <a:pt x="f708" y="f942"/>
                  <a:pt x="f707" y="f942"/>
                  <a:pt x="f707" y="f942"/>
                </a:cubicBezTo>
                <a:cubicBezTo>
                  <a:pt x="f707" y="f943"/>
                  <a:pt x="f707" y="f943"/>
                  <a:pt x="f706" y="f943"/>
                </a:cubicBezTo>
                <a:cubicBezTo>
                  <a:pt x="f706" y="f944"/>
                  <a:pt x="f706" y="f944"/>
                  <a:pt x="f706" y="f944"/>
                </a:cubicBezTo>
                <a:cubicBezTo>
                  <a:pt x="f705" y="f945"/>
                  <a:pt x="f705" y="f945"/>
                  <a:pt x="f705" y="f945"/>
                </a:cubicBezTo>
                <a:cubicBezTo>
                  <a:pt x="f705" y="f946"/>
                  <a:pt x="f705" y="f947"/>
                  <a:pt x="f704" y="f948"/>
                </a:cubicBezTo>
                <a:cubicBezTo>
                  <a:pt x="f704" y="f948"/>
                  <a:pt x="f704" y="f948"/>
                  <a:pt x="f704" y="f948"/>
                </a:cubicBezTo>
                <a:cubicBezTo>
                  <a:pt x="f875" y="f949"/>
                  <a:pt x="f875" y="f949"/>
                  <a:pt x="f875" y="f949"/>
                </a:cubicBezTo>
                <a:cubicBezTo>
                  <a:pt x="f875" y="f950"/>
                  <a:pt x="f703" y="f951"/>
                  <a:pt x="f875" y="f952"/>
                </a:cubicBezTo>
                <a:cubicBezTo>
                  <a:pt x="f875" y="f952"/>
                  <a:pt x="f704" y="f952"/>
                  <a:pt x="f705" y="f952"/>
                </a:cubicBezTo>
                <a:cubicBezTo>
                  <a:pt x="f705" y="f952"/>
                  <a:pt x="f705" y="f953"/>
                  <a:pt x="f705" y="f953"/>
                </a:cubicBezTo>
                <a:cubicBezTo>
                  <a:pt x="f706" y="f953"/>
                  <a:pt x="f706" y="f953"/>
                  <a:pt x="f706" y="f954"/>
                </a:cubicBezTo>
                <a:cubicBezTo>
                  <a:pt x="f706" y="f954"/>
                  <a:pt x="f706" y="f955"/>
                  <a:pt x="f707" y="f955"/>
                </a:cubicBezTo>
                <a:cubicBezTo>
                  <a:pt x="f708" y="f955"/>
                  <a:pt x="f708" y="f951"/>
                  <a:pt x="f708" y="f951"/>
                </a:cubicBezTo>
                <a:cubicBezTo>
                  <a:pt x="f708" y="f951"/>
                  <a:pt x="f708" y="f950"/>
                  <a:pt x="f708" y="f950"/>
                </a:cubicBezTo>
                <a:cubicBezTo>
                  <a:pt x="f708" y="f950"/>
                  <a:pt x="f708" y="f949"/>
                  <a:pt x="f708" y="f949"/>
                </a:cubicBezTo>
                <a:cubicBezTo>
                  <a:pt x="f708" y="f949"/>
                  <a:pt x="f709" y="f948"/>
                  <a:pt x="f709" y="f948"/>
                </a:cubicBezTo>
                <a:cubicBezTo>
                  <a:pt x="f709" y="f948"/>
                  <a:pt x="f709" y="f948"/>
                  <a:pt x="f710" y="f948"/>
                </a:cubicBezTo>
                <a:cubicBezTo>
                  <a:pt x="f710" y="f948"/>
                  <a:pt x="f710" y="f948"/>
                  <a:pt x="f710" y="f948"/>
                </a:cubicBezTo>
                <a:cubicBezTo>
                  <a:pt x="f709" y="f949"/>
                  <a:pt x="f709" y="f951"/>
                  <a:pt x="f709" y="f952"/>
                </a:cubicBezTo>
                <a:cubicBezTo>
                  <a:pt x="f709" y="f952"/>
                  <a:pt x="f708" y="f954"/>
                  <a:pt x="f709" y="f954"/>
                </a:cubicBezTo>
                <a:cubicBezTo>
                  <a:pt x="f709" y="f954"/>
                  <a:pt x="f709" y="f954"/>
                  <a:pt x="f710" y="f954"/>
                </a:cubicBezTo>
                <a:cubicBezTo>
                  <a:pt x="f710" y="f953"/>
                  <a:pt x="f710" y="f952"/>
                  <a:pt x="f710" y="f951"/>
                </a:cubicBezTo>
                <a:cubicBezTo>
                  <a:pt x="f710" y="f950"/>
                  <a:pt x="f710" y="f950"/>
                  <a:pt x="f710" y="f949"/>
                </a:cubicBezTo>
                <a:cubicBezTo>
                  <a:pt x="f711" y="f948"/>
                  <a:pt x="f712" y="f948"/>
                  <a:pt x="f712" y="f948"/>
                </a:cubicBezTo>
                <a:cubicBezTo>
                  <a:pt x="f713" y="f947"/>
                  <a:pt x="f713" y="f946"/>
                  <a:pt x="f714" y="f946"/>
                </a:cubicBezTo>
                <a:cubicBezTo>
                  <a:pt x="f714" y="f945"/>
                  <a:pt x="f715" y="f945"/>
                  <a:pt x="f715" y="f944"/>
                </a:cubicBezTo>
                <a:cubicBezTo>
                  <a:pt x="f715" y="f944"/>
                  <a:pt x="f715" y="f943"/>
                  <a:pt x="f715" y="f943"/>
                </a:cubicBezTo>
                <a:cubicBezTo>
                  <a:pt x="f715" y="f943"/>
                  <a:pt x="f715" y="f942"/>
                  <a:pt x="f714" y="f942"/>
                </a:cubicBezTo>
                <a:cubicBezTo>
                  <a:pt x="f714" y="f941"/>
                  <a:pt x="f714" y="f942"/>
                  <a:pt x="f713" y="f943"/>
                </a:cubicBezTo>
                <a:cubicBezTo>
                  <a:pt x="f713" y="f944"/>
                  <a:pt x="f713" y="f944"/>
                  <a:pt x="f712" y="f945"/>
                </a:cubicBezTo>
                <a:cubicBezTo>
                  <a:pt x="f712" y="f945"/>
                  <a:pt x="f711" y="f946"/>
                  <a:pt x="f711" y="f946"/>
                </a:cubicBezTo>
                <a:cubicBezTo>
                  <a:pt x="f711" y="f946"/>
                  <a:pt x="f710" y="f947"/>
                  <a:pt x="f710" y="f947"/>
                </a:cubicBezTo>
                <a:cubicBezTo>
                  <a:pt x="f709" y="f946"/>
                  <a:pt x="f711" y="f945"/>
                  <a:pt x="f711" y="f944"/>
                </a:cubicBezTo>
                <a:cubicBezTo>
                  <a:pt x="f712" y="f944"/>
                  <a:pt x="f712" y="f943"/>
                  <a:pt x="f712" y="f943"/>
                </a:cubicBezTo>
                <a:cubicBezTo>
                  <a:pt x="f713" y="f942"/>
                  <a:pt x="f713" y="f942"/>
                  <a:pt x="f713" y="f941"/>
                </a:cubicBezTo>
                <a:cubicBezTo>
                  <a:pt x="f712" y="f941"/>
                  <a:pt x="f711" y="f942"/>
                  <a:pt x="f711" y="f943"/>
                </a:cubicBezTo>
                <a:cubicBezTo>
                  <a:pt x="f710" y="f943"/>
                  <a:pt x="f709" y="f943"/>
                  <a:pt x="f709" y="f944"/>
                </a:cubicBezTo>
                <a:cubicBezTo>
                  <a:pt x="f708" y="f944"/>
                  <a:pt x="f708" y="f945"/>
                  <a:pt x="f707" y="f946"/>
                </a:cubicBezTo>
                <a:cubicBezTo>
                  <a:pt x="f707" y="f946"/>
                  <a:pt x="f707" y="f946"/>
                  <a:pt x="f707" y="f947"/>
                </a:cubicBezTo>
                <a:cubicBezTo>
                  <a:pt x="f707" y="f947"/>
                  <a:pt x="f707" y="f947"/>
                  <a:pt x="f706" y="f948"/>
                </a:cubicBezTo>
                <a:cubicBezTo>
                  <a:pt x="f706" y="f948"/>
                  <a:pt x="f705" y="f948"/>
                  <a:pt x="f705" y="f947"/>
                </a:cubicBezTo>
                <a:cubicBezTo>
                  <a:pt x="f706" y="f947"/>
                  <a:pt x="f706" y="f946"/>
                  <a:pt x="f706" y="f946"/>
                </a:cubicBezTo>
                <a:close/>
                <a:moveTo>
                  <a:pt x="f688" y="f1076"/>
                </a:moveTo>
                <a:cubicBezTo>
                  <a:pt x="f689" y="f1076"/>
                  <a:pt x="f690" y="f1076"/>
                  <a:pt x="f691" y="f1076"/>
                </a:cubicBezTo>
                <a:cubicBezTo>
                  <a:pt x="f691" y="f1076"/>
                  <a:pt x="f691" y="f1076"/>
                  <a:pt x="f691" y="f1075"/>
                </a:cubicBezTo>
                <a:cubicBezTo>
                  <a:pt x="f692" y="f1075"/>
                  <a:pt x="f692" y="f1074"/>
                  <a:pt x="f692" y="f1074"/>
                </a:cubicBezTo>
                <a:cubicBezTo>
                  <a:pt x="f692" y="f1073"/>
                  <a:pt x="f691" y="f1073"/>
                  <a:pt x="f690" y="f1073"/>
                </a:cubicBezTo>
                <a:cubicBezTo>
                  <a:pt x="f690" y="f1073"/>
                  <a:pt x="f689" y="f1072"/>
                  <a:pt x="f688" y="f1071"/>
                </a:cubicBezTo>
                <a:cubicBezTo>
                  <a:pt x="f688" y="f1071"/>
                  <a:pt x="f687" y="f1071"/>
                  <a:pt x="f687" y="f1071"/>
                </a:cubicBezTo>
                <a:cubicBezTo>
                  <a:pt x="f687" y="f1071"/>
                  <a:pt x="f686" y="f1070"/>
                  <a:pt x="f686" y="f1070"/>
                </a:cubicBezTo>
                <a:cubicBezTo>
                  <a:pt x="f685" y="f1070"/>
                  <a:pt x="f684" y="f1070"/>
                  <a:pt x="f684" y="f1070"/>
                </a:cubicBezTo>
                <a:cubicBezTo>
                  <a:pt x="f683" y="f1070"/>
                  <a:pt x="f683" y="f1071"/>
                  <a:pt x="f683" y="f1071"/>
                </a:cubicBezTo>
                <a:cubicBezTo>
                  <a:pt x="f682" y="f1071"/>
                  <a:pt x="f682" y="f1071"/>
                  <a:pt x="f682" y="f1072"/>
                </a:cubicBezTo>
                <a:cubicBezTo>
                  <a:pt x="f682" y="f1073"/>
                  <a:pt x="f684" y="f1072"/>
                  <a:pt x="f684" y="f1073"/>
                </a:cubicBezTo>
                <a:cubicBezTo>
                  <a:pt x="f686" y="f1073"/>
                  <a:pt x="f687" y="f1075"/>
                  <a:pt x="f688" y="f1076"/>
                </a:cubicBezTo>
                <a:close/>
                <a:moveTo>
                  <a:pt x="f810" y="f1431"/>
                </a:moveTo>
                <a:cubicBezTo>
                  <a:pt x="f808" y="f1431"/>
                  <a:pt x="f806" y="f1431"/>
                  <a:pt x="f805" y="f1430"/>
                </a:cubicBezTo>
                <a:cubicBezTo>
                  <a:pt x="f300" y="f1430"/>
                  <a:pt x="f300" y="f1430"/>
                  <a:pt x="f301" y="f1488"/>
                </a:cubicBezTo>
                <a:cubicBezTo>
                  <a:pt x="f301" y="f1488"/>
                  <a:pt x="f301" y="f1488"/>
                  <a:pt x="f280" y="f1488"/>
                </a:cubicBezTo>
                <a:cubicBezTo>
                  <a:pt x="f283" y="f1488"/>
                  <a:pt x="f283" y="f1488"/>
                  <a:pt x="f804" y="f1430"/>
                </a:cubicBezTo>
                <a:cubicBezTo>
                  <a:pt x="f804" y="f1431"/>
                  <a:pt x="f803" y="f1432"/>
                  <a:pt x="f802" y="f1432"/>
                </a:cubicBezTo>
                <a:cubicBezTo>
                  <a:pt x="f802" y="f1432"/>
                  <a:pt x="f282" y="f1432"/>
                  <a:pt x="f282" y="f1432"/>
                </a:cubicBezTo>
                <a:cubicBezTo>
                  <a:pt x="f282" y="f1432"/>
                  <a:pt x="f279" y="f1432"/>
                  <a:pt x="f279" y="f1433"/>
                </a:cubicBezTo>
                <a:cubicBezTo>
                  <a:pt x="f279" y="f1433"/>
                  <a:pt x="f279" y="f1433"/>
                  <a:pt x="f281" y="f1433"/>
                </a:cubicBezTo>
                <a:cubicBezTo>
                  <a:pt x="f281" y="f1433"/>
                  <a:pt x="f801" y="f1432"/>
                  <a:pt x="f800" y="f1433"/>
                </a:cubicBezTo>
                <a:cubicBezTo>
                  <a:pt x="f800" y="f1433"/>
                  <a:pt x="f799" y="f1433"/>
                  <a:pt x="f799" y="f1433"/>
                </a:cubicBezTo>
                <a:cubicBezTo>
                  <a:pt x="f798" y="f1433"/>
                  <a:pt x="f326" y="f1433"/>
                  <a:pt x="f326" y="f1432"/>
                </a:cubicBezTo>
                <a:cubicBezTo>
                  <a:pt x="f325" y="f1432"/>
                  <a:pt x="f303" y="f1432"/>
                  <a:pt x="f307" y="f1432"/>
                </a:cubicBezTo>
                <a:cubicBezTo>
                  <a:pt x="f307" y="f1432"/>
                  <a:pt x="f310" y="f1432"/>
                  <a:pt x="f314" y="f1431"/>
                </a:cubicBezTo>
                <a:cubicBezTo>
                  <a:pt x="f310" y="f1431"/>
                  <a:pt x="f307" y="f1431"/>
                  <a:pt x="f307" y="f1431"/>
                </a:cubicBezTo>
                <a:cubicBezTo>
                  <a:pt x="f303" y="f1431"/>
                  <a:pt x="f325" y="f1430"/>
                  <a:pt x="f325" y="f1430"/>
                </a:cubicBezTo>
                <a:cubicBezTo>
                  <a:pt x="f798" y="f1430"/>
                  <a:pt x="f799" y="f1488"/>
                  <a:pt x="f800" y="f1488"/>
                </a:cubicBezTo>
                <a:cubicBezTo>
                  <a:pt x="f801" y="f1488"/>
                  <a:pt x="f802" y="f1429"/>
                  <a:pt x="f802" y="f1489"/>
                </a:cubicBezTo>
                <a:cubicBezTo>
                  <a:pt x="f282" y="f1428"/>
                  <a:pt x="f282" y="f1428"/>
                  <a:pt x="f279" y="f1428"/>
                </a:cubicBezTo>
                <a:cubicBezTo>
                  <a:pt x="f281" y="f1490"/>
                  <a:pt x="f281" y="f1490"/>
                  <a:pt x="f801" y="f1490"/>
                </a:cubicBezTo>
                <a:cubicBezTo>
                  <a:pt x="f799" y="f1490"/>
                  <a:pt x="f326" y="f1428"/>
                  <a:pt x="f303" y="f1428"/>
                </a:cubicBezTo>
                <a:cubicBezTo>
                  <a:pt x="f307" y="f1428"/>
                  <a:pt x="f310" y="f1428"/>
                  <a:pt x="f314" y="f1489"/>
                </a:cubicBezTo>
                <a:cubicBezTo>
                  <a:pt x="f317" y="f1489"/>
                  <a:pt x="f321" y="f1489"/>
                  <a:pt x="f797" y="f1429"/>
                </a:cubicBezTo>
                <a:cubicBezTo>
                  <a:pt x="f298" y="f1429"/>
                  <a:pt x="f286" y="f1430"/>
                  <a:pt x="f289" y="f1430"/>
                </a:cubicBezTo>
                <a:cubicBezTo>
                  <a:pt x="f292" y="f1430"/>
                  <a:pt x="f296" y="f1430"/>
                  <a:pt x="f790" y="f1430"/>
                </a:cubicBezTo>
                <a:cubicBezTo>
                  <a:pt x="f788" y="f1430"/>
                  <a:pt x="f786" y="f1430"/>
                  <a:pt x="f784" y="f1430"/>
                </a:cubicBezTo>
                <a:cubicBezTo>
                  <a:pt x="f782" y="f1488"/>
                  <a:pt x="f780" y="f1488"/>
                  <a:pt x="f779" y="f1429"/>
                </a:cubicBezTo>
                <a:cubicBezTo>
                  <a:pt x="f780" y="f1429"/>
                  <a:pt x="f780" y="f1488"/>
                  <a:pt x="f781" y="f1488"/>
                </a:cubicBezTo>
                <a:cubicBezTo>
                  <a:pt x="f782" y="f1488"/>
                  <a:pt x="f782" y="f1488"/>
                  <a:pt x="f783" y="f1488"/>
                </a:cubicBezTo>
                <a:cubicBezTo>
                  <a:pt x="f785" y="f1488"/>
                  <a:pt x="f787" y="f1488"/>
                  <a:pt x="f789" y="f1488"/>
                </a:cubicBezTo>
                <a:cubicBezTo>
                  <a:pt x="f790" y="f1488"/>
                  <a:pt x="f295" y="f1488"/>
                  <a:pt x="f296" y="f1488"/>
                </a:cubicBezTo>
                <a:cubicBezTo>
                  <a:pt x="f294" y="f1488"/>
                  <a:pt x="f292" y="f1488"/>
                  <a:pt x="f290" y="f1429"/>
                </a:cubicBezTo>
                <a:cubicBezTo>
                  <a:pt x="f289" y="f1429"/>
                  <a:pt x="f287" y="f1489"/>
                  <a:pt x="f286" y="f1428"/>
                </a:cubicBezTo>
                <a:cubicBezTo>
                  <a:pt x="f284" y="f1428"/>
                  <a:pt x="f796" y="f1428"/>
                  <a:pt x="f797" y="f1428"/>
                </a:cubicBezTo>
                <a:cubicBezTo>
                  <a:pt x="f321" y="f1490"/>
                  <a:pt x="f317" y="f1490"/>
                  <a:pt x="f314" y="f1427"/>
                </a:cubicBezTo>
                <a:cubicBezTo>
                  <a:pt x="f310" y="f1427"/>
                  <a:pt x="f307" y="f1427"/>
                  <a:pt x="f307" y="f1427"/>
                </a:cubicBezTo>
                <a:cubicBezTo>
                  <a:pt x="f303" y="f1426"/>
                  <a:pt x="f310" y="f1426"/>
                  <a:pt x="f314" y="f1426"/>
                </a:cubicBezTo>
                <a:cubicBezTo>
                  <a:pt x="f317" y="f1426"/>
                  <a:pt x="f321" y="f1491"/>
                  <a:pt x="f321" y="f1491"/>
                </a:cubicBezTo>
                <a:cubicBezTo>
                  <a:pt x="f797" y="f1491"/>
                  <a:pt x="f796" y="f1425"/>
                  <a:pt x="f298" y="f1425"/>
                </a:cubicBezTo>
                <a:cubicBezTo>
                  <a:pt x="f298" y="f1425"/>
                  <a:pt x="f286" y="f1491"/>
                  <a:pt x="f286" y="f1425"/>
                </a:cubicBezTo>
                <a:cubicBezTo>
                  <a:pt x="f286" y="f1425"/>
                  <a:pt x="f284" y="f1425"/>
                  <a:pt x="f284" y="f1425"/>
                </a:cubicBezTo>
                <a:cubicBezTo>
                  <a:pt x="f298" y="f1492"/>
                  <a:pt x="f298" y="f1492"/>
                  <a:pt x="f796" y="f1492"/>
                </a:cubicBezTo>
                <a:cubicBezTo>
                  <a:pt x="f797" y="f1492"/>
                  <a:pt x="f797" y="f1492"/>
                  <a:pt x="f321" y="f1492"/>
                </a:cubicBezTo>
                <a:cubicBezTo>
                  <a:pt x="f317" y="f1492"/>
                  <a:pt x="f317" y="f1492"/>
                  <a:pt x="f314" y="f1425"/>
                </a:cubicBezTo>
                <a:cubicBezTo>
                  <a:pt x="f314" y="f1425"/>
                  <a:pt x="f314" y="f1425"/>
                  <a:pt x="f310" y="f1425"/>
                </a:cubicBezTo>
                <a:cubicBezTo>
                  <a:pt x="f310" y="f1425"/>
                  <a:pt x="f307" y="f1425"/>
                  <a:pt x="f307" y="f1425"/>
                </a:cubicBezTo>
                <a:cubicBezTo>
                  <a:pt x="f303" y="f1425"/>
                  <a:pt x="f325" y="f1425"/>
                  <a:pt x="f325" y="f1425"/>
                </a:cubicBezTo>
                <a:cubicBezTo>
                  <a:pt x="f326" y="f1492"/>
                  <a:pt x="f798" y="f1492"/>
                  <a:pt x="f798" y="f1492"/>
                </a:cubicBezTo>
                <a:cubicBezTo>
                  <a:pt x="f799" y="f1492"/>
                  <a:pt x="f799" y="f1424"/>
                  <a:pt x="f799" y="f1493"/>
                </a:cubicBezTo>
                <a:cubicBezTo>
                  <a:pt x="f799" y="f1493"/>
                  <a:pt x="f798" y="f1493"/>
                  <a:pt x="f326" y="f1423"/>
                </a:cubicBezTo>
                <a:cubicBezTo>
                  <a:pt x="f326" y="f1423"/>
                  <a:pt x="f325" y="f1423"/>
                  <a:pt x="f325" y="f1494"/>
                </a:cubicBezTo>
                <a:cubicBezTo>
                  <a:pt x="f303" y="f1494"/>
                  <a:pt x="f303" y="f1494"/>
                  <a:pt x="f307" y="f1494"/>
                </a:cubicBezTo>
                <a:cubicBezTo>
                  <a:pt x="f307" y="f1422"/>
                  <a:pt x="f310" y="f1422"/>
                  <a:pt x="f314" y="f1422"/>
                </a:cubicBezTo>
                <a:cubicBezTo>
                  <a:pt x="f317" y="f1422"/>
                  <a:pt x="f321" y="f1422"/>
                  <a:pt x="f797" y="f1422"/>
                </a:cubicBezTo>
                <a:cubicBezTo>
                  <a:pt x="f797" y="f1422"/>
                  <a:pt x="f796" y="f1422"/>
                  <a:pt x="f298" y="f1422"/>
                </a:cubicBezTo>
                <a:cubicBezTo>
                  <a:pt x="f284" y="f1494"/>
                  <a:pt x="f286" y="f1494"/>
                  <a:pt x="f287" y="f1494"/>
                </a:cubicBezTo>
                <a:cubicBezTo>
                  <a:pt x="f289" y="f1494"/>
                  <a:pt x="f290" y="f1494"/>
                  <a:pt x="f294" y="f1494"/>
                </a:cubicBezTo>
                <a:cubicBezTo>
                  <a:pt x="f295" y="f1494"/>
                  <a:pt x="f790" y="f1423"/>
                  <a:pt x="f788" y="f1423"/>
                </a:cubicBezTo>
                <a:cubicBezTo>
                  <a:pt x="f787" y="f1423"/>
                  <a:pt x="f786" y="f1423"/>
                  <a:pt x="f785" y="f1423"/>
                </a:cubicBezTo>
                <a:cubicBezTo>
                  <a:pt x="f785" y="f1423"/>
                  <a:pt x="f784" y="f1494"/>
                  <a:pt x="f783" y="f1494"/>
                </a:cubicBezTo>
                <a:cubicBezTo>
                  <a:pt x="f782" y="f1494"/>
                  <a:pt x="f780" y="f1423"/>
                  <a:pt x="f778" y="f1423"/>
                </a:cubicBezTo>
                <a:cubicBezTo>
                  <a:pt x="f775" y="f1423"/>
                  <a:pt x="f771" y="f1423"/>
                  <a:pt x="f768" y="f1493"/>
                </a:cubicBezTo>
                <a:cubicBezTo>
                  <a:pt x="f766" y="f1424"/>
                  <a:pt x="f765" y="f1492"/>
                  <a:pt x="f763" y="f1425"/>
                </a:cubicBezTo>
                <a:cubicBezTo>
                  <a:pt x="f762" y="f1491"/>
                  <a:pt x="f761" y="f1491"/>
                  <a:pt x="f759" y="f1491"/>
                </a:cubicBezTo>
                <a:cubicBezTo>
                  <a:pt x="f758" y="f1491"/>
                  <a:pt x="f756" y="f1491"/>
                  <a:pt x="f754" y="f1491"/>
                </a:cubicBezTo>
                <a:cubicBezTo>
                  <a:pt x="f753" y="f1491"/>
                  <a:pt x="f752" y="f1426"/>
                  <a:pt x="f751" y="f1426"/>
                </a:cubicBezTo>
                <a:cubicBezTo>
                  <a:pt x="f874" y="f1426"/>
                  <a:pt x="f750" y="f1426"/>
                  <a:pt x="f750" y="f1491"/>
                </a:cubicBezTo>
                <a:cubicBezTo>
                  <a:pt x="f874" y="f1425"/>
                  <a:pt x="f751" y="f1425"/>
                  <a:pt x="f752" y="f1425"/>
                </a:cubicBezTo>
                <a:cubicBezTo>
                  <a:pt x="f753" y="f1425"/>
                  <a:pt x="f754" y="f1425"/>
                  <a:pt x="f755" y="f1492"/>
                </a:cubicBezTo>
                <a:cubicBezTo>
                  <a:pt x="f756" y="f1492"/>
                  <a:pt x="f757" y="f1492"/>
                  <a:pt x="f758" y="f1492"/>
                </a:cubicBezTo>
                <a:cubicBezTo>
                  <a:pt x="f760" y="f1424"/>
                  <a:pt x="f761" y="f1493"/>
                  <a:pt x="f762" y="f1423"/>
                </a:cubicBezTo>
                <a:cubicBezTo>
                  <a:pt x="f763" y="f1423"/>
                  <a:pt x="f763" y="f1423"/>
                  <a:pt x="f764" y="f1423"/>
                </a:cubicBezTo>
                <a:cubicBezTo>
                  <a:pt x="f765" y="f1423"/>
                  <a:pt x="f765" y="f1494"/>
                  <a:pt x="f766" y="f1494"/>
                </a:cubicBezTo>
                <a:cubicBezTo>
                  <a:pt x="f767" y="f1494"/>
                  <a:pt x="f768" y="f1422"/>
                  <a:pt x="f769" y="f1422"/>
                </a:cubicBezTo>
                <a:cubicBezTo>
                  <a:pt x="f772" y="f1495"/>
                  <a:pt x="f775" y="f1495"/>
                  <a:pt x="f779" y="f1495"/>
                </a:cubicBezTo>
                <a:cubicBezTo>
                  <a:pt x="f780" y="f1495"/>
                  <a:pt x="f781" y="f1495"/>
                  <a:pt x="f782" y="f1495"/>
                </a:cubicBezTo>
                <a:cubicBezTo>
                  <a:pt x="f784" y="f1495"/>
                  <a:pt x="f785" y="f1422"/>
                  <a:pt x="f786" y="f1422"/>
                </a:cubicBezTo>
                <a:cubicBezTo>
                  <a:pt x="f789" y="f1422"/>
                  <a:pt x="f296" y="f1422"/>
                  <a:pt x="f292" y="f1422"/>
                </a:cubicBezTo>
                <a:cubicBezTo>
                  <a:pt x="f290" y="f1422"/>
                  <a:pt x="f287" y="f1495"/>
                  <a:pt x="f286" y="f1495"/>
                </a:cubicBezTo>
                <a:cubicBezTo>
                  <a:pt x="f284" y="f1495"/>
                  <a:pt x="f298" y="f1495"/>
                  <a:pt x="f796" y="f1421"/>
                </a:cubicBezTo>
                <a:cubicBezTo>
                  <a:pt x="f797" y="f1421"/>
                  <a:pt x="f321" y="f1496"/>
                  <a:pt x="f797" y="f1496"/>
                </a:cubicBezTo>
                <a:cubicBezTo>
                  <a:pt x="f796" y="f1420"/>
                  <a:pt x="f298" y="f1420"/>
                  <a:pt x="f298" y="f1420"/>
                </a:cubicBezTo>
                <a:cubicBezTo>
                  <a:pt x="f284" y="f1420"/>
                  <a:pt x="f284" y="f1420"/>
                  <a:pt x="f286" y="f1497"/>
                </a:cubicBezTo>
                <a:cubicBezTo>
                  <a:pt x="f286" y="f1497"/>
                  <a:pt x="f286" y="f1497"/>
                  <a:pt x="f287" y="f1419"/>
                </a:cubicBezTo>
                <a:cubicBezTo>
                  <a:pt x="f289" y="f1419"/>
                  <a:pt x="f290" y="f1419"/>
                  <a:pt x="f292" y="f1419"/>
                </a:cubicBezTo>
                <a:cubicBezTo>
                  <a:pt x="f294" y="f1419"/>
                  <a:pt x="f295" y="f1498"/>
                  <a:pt x="f790" y="f1418"/>
                </a:cubicBezTo>
                <a:cubicBezTo>
                  <a:pt x="f789" y="f1418"/>
                  <a:pt x="f788" y="f1418"/>
                  <a:pt x="f787" y="f1417"/>
                </a:cubicBezTo>
                <a:cubicBezTo>
                  <a:pt x="f786" y="f1417"/>
                  <a:pt x="f785" y="f1417"/>
                  <a:pt x="f784" y="f2008"/>
                </a:cubicBezTo>
                <a:cubicBezTo>
                  <a:pt x="f783" y="f2008"/>
                  <a:pt x="f782" y="f2008"/>
                  <a:pt x="f781" y="f2008"/>
                </a:cubicBezTo>
                <a:cubicBezTo>
                  <a:pt x="f780" y="f2008"/>
                  <a:pt x="f779" y="f1416"/>
                  <a:pt x="f778" y="f1416"/>
                </a:cubicBezTo>
                <a:cubicBezTo>
                  <a:pt x="f777" y="f2008"/>
                  <a:pt x="f777" y="f2008"/>
                  <a:pt x="f776" y="f1417"/>
                </a:cubicBezTo>
                <a:cubicBezTo>
                  <a:pt x="f775" y="f1418"/>
                  <a:pt x="f774" y="f1498"/>
                  <a:pt x="f774" y="f1498"/>
                </a:cubicBezTo>
                <a:cubicBezTo>
                  <a:pt x="f772" y="f1419"/>
                  <a:pt x="f770" y="f1497"/>
                  <a:pt x="f769" y="f1420"/>
                </a:cubicBezTo>
                <a:cubicBezTo>
                  <a:pt x="f768" y="f1496"/>
                  <a:pt x="f766" y="f1421"/>
                  <a:pt x="f764" y="f1495"/>
                </a:cubicBezTo>
                <a:cubicBezTo>
                  <a:pt x="f762" y="f1422"/>
                  <a:pt x="f761" y="f1422"/>
                  <a:pt x="f759" y="f1422"/>
                </a:cubicBezTo>
                <a:cubicBezTo>
                  <a:pt x="f759" y="f1494"/>
                  <a:pt x="f758" y="f1422"/>
                  <a:pt x="f758" y="f1422"/>
                </a:cubicBezTo>
                <a:cubicBezTo>
                  <a:pt x="f757" y="f1494"/>
                  <a:pt x="f757" y="f1494"/>
                  <a:pt x="f756" y="f1494"/>
                </a:cubicBezTo>
                <a:cubicBezTo>
                  <a:pt x="f756" y="f1494"/>
                  <a:pt x="f755" y="f1494"/>
                  <a:pt x="f754" y="f1494"/>
                </a:cubicBezTo>
                <a:cubicBezTo>
                  <a:pt x="f753" y="f1494"/>
                  <a:pt x="f752" y="f1494"/>
                  <a:pt x="f751" y="f1494"/>
                </a:cubicBezTo>
                <a:cubicBezTo>
                  <a:pt x="f874" y="f1494"/>
                  <a:pt x="f874" y="f1423"/>
                  <a:pt x="f750" y="f1423"/>
                </a:cubicBezTo>
                <a:cubicBezTo>
                  <a:pt x="f881" y="f1423"/>
                  <a:pt x="f747" y="f1423"/>
                  <a:pt x="f746" y="f1423"/>
                </a:cubicBezTo>
                <a:cubicBezTo>
                  <a:pt x="f742" y="f1423"/>
                  <a:pt x="f738" y="f1493"/>
                  <a:pt x="f734" y="f1493"/>
                </a:cubicBezTo>
                <a:cubicBezTo>
                  <a:pt x="f328" y="f1493"/>
                  <a:pt x="f302" y="f1424"/>
                  <a:pt x="f304" y="f1424"/>
                </a:cubicBezTo>
                <a:cubicBezTo>
                  <a:pt x="f306" y="f1424"/>
                  <a:pt x="f309" y="f1424"/>
                  <a:pt x="f311" y="f1424"/>
                </a:cubicBezTo>
                <a:cubicBezTo>
                  <a:pt x="f309" y="f1424"/>
                  <a:pt x="f306" y="f1493"/>
                  <a:pt x="f305" y="f1493"/>
                </a:cubicBezTo>
                <a:cubicBezTo>
                  <a:pt x="f302" y="f1493"/>
                  <a:pt x="f327" y="f1493"/>
                  <a:pt x="f329" y="f1493"/>
                </a:cubicBezTo>
                <a:cubicBezTo>
                  <a:pt x="f734" y="f1493"/>
                  <a:pt x="f736" y="f1423"/>
                  <a:pt x="f738" y="f1423"/>
                </a:cubicBezTo>
                <a:cubicBezTo>
                  <a:pt x="f739" y="f1423"/>
                  <a:pt x="f742" y="f1494"/>
                  <a:pt x="f744" y="f1494"/>
                </a:cubicBezTo>
                <a:cubicBezTo>
                  <a:pt x="f746" y="f1494"/>
                  <a:pt x="f747" y="f1494"/>
                  <a:pt x="f881" y="f1494"/>
                </a:cubicBezTo>
                <a:cubicBezTo>
                  <a:pt x="f749" y="f1494"/>
                  <a:pt x="f750" y="f1422"/>
                  <a:pt x="f874" y="f1494"/>
                </a:cubicBezTo>
                <a:cubicBezTo>
                  <a:pt x="f751" y="f1494"/>
                  <a:pt x="f751" y="f1494"/>
                  <a:pt x="f752" y="f1422"/>
                </a:cubicBezTo>
                <a:cubicBezTo>
                  <a:pt x="f753" y="f1422"/>
                  <a:pt x="f754" y="f1422"/>
                  <a:pt x="f755" y="f1495"/>
                </a:cubicBezTo>
                <a:cubicBezTo>
                  <a:pt x="f756" y="f1495"/>
                  <a:pt x="f757" y="f1495"/>
                  <a:pt x="f759" y="f1495"/>
                </a:cubicBezTo>
                <a:cubicBezTo>
                  <a:pt x="f760" y="f1495"/>
                  <a:pt x="f761" y="f1421"/>
                  <a:pt x="f761" y="f1496"/>
                </a:cubicBezTo>
                <a:cubicBezTo>
                  <a:pt x="f762" y="f1496"/>
                  <a:pt x="f763" y="f1420"/>
                  <a:pt x="f764" y="f1420"/>
                </a:cubicBezTo>
                <a:cubicBezTo>
                  <a:pt x="f765" y="f1497"/>
                  <a:pt x="f765" y="f1419"/>
                  <a:pt x="f766" y="f1419"/>
                </a:cubicBezTo>
                <a:cubicBezTo>
                  <a:pt x="f767" y="f1498"/>
                  <a:pt x="f768" y="f1498"/>
                  <a:pt x="f769" y="f1418"/>
                </a:cubicBezTo>
                <a:cubicBezTo>
                  <a:pt x="f770" y="f1417"/>
                  <a:pt x="f771" y="f1417"/>
                  <a:pt x="f771" y="f2008"/>
                </a:cubicBezTo>
                <a:cubicBezTo>
                  <a:pt x="f770" y="f1416"/>
                  <a:pt x="f770" y="f1416"/>
                  <a:pt x="f769" y="f1415"/>
                </a:cubicBezTo>
                <a:cubicBezTo>
                  <a:pt x="f767" y="f1415"/>
                  <a:pt x="f766" y="f1499"/>
                  <a:pt x="f764" y="f1499"/>
                </a:cubicBezTo>
                <a:cubicBezTo>
                  <a:pt x="f763" y="f1499"/>
                  <a:pt x="f762" y="f1499"/>
                  <a:pt x="f761" y="f1499"/>
                </a:cubicBezTo>
                <a:cubicBezTo>
                  <a:pt x="f761" y="f1415"/>
                  <a:pt x="f760" y="f1416"/>
                  <a:pt x="f760" y="f1415"/>
                </a:cubicBezTo>
                <a:cubicBezTo>
                  <a:pt x="f760" y="f1415"/>
                  <a:pt x="f761" y="f1415"/>
                  <a:pt x="f761" y="f1415"/>
                </a:cubicBezTo>
                <a:cubicBezTo>
                  <a:pt x="f761" y="f1499"/>
                  <a:pt x="f759" y="f1499"/>
                  <a:pt x="f758" y="f1499"/>
                </a:cubicBezTo>
                <a:cubicBezTo>
                  <a:pt x="f758" y="f1499"/>
                  <a:pt x="f757" y="f1499"/>
                  <a:pt x="f756" y="f1499"/>
                </a:cubicBezTo>
                <a:cubicBezTo>
                  <a:pt x="f754" y="f1499"/>
                  <a:pt x="f751" y="f1499"/>
                  <a:pt x="f750" y="f1499"/>
                </a:cubicBezTo>
                <a:cubicBezTo>
                  <a:pt x="f749" y="f1499"/>
                  <a:pt x="f881" y="f1499"/>
                  <a:pt x="f748" y="f1499"/>
                </a:cubicBezTo>
                <a:cubicBezTo>
                  <a:pt x="f748" y="f1499"/>
                  <a:pt x="f747" y="f1499"/>
                  <a:pt x="f746" y="f1499"/>
                </a:cubicBezTo>
                <a:cubicBezTo>
                  <a:pt x="f746" y="f1499"/>
                  <a:pt x="f745" y="f1499"/>
                  <a:pt x="f745" y="f1499"/>
                </a:cubicBezTo>
                <a:cubicBezTo>
                  <a:pt x="f744" y="f1499"/>
                  <a:pt x="f743" y="f1499"/>
                  <a:pt x="f742" y="f1499"/>
                </a:cubicBezTo>
                <a:cubicBezTo>
                  <a:pt x="f739" y="f1415"/>
                  <a:pt x="f738" y="f1415"/>
                  <a:pt x="f738" y="f2008"/>
                </a:cubicBezTo>
                <a:cubicBezTo>
                  <a:pt x="f738" y="f1417"/>
                  <a:pt x="f739" y="f1417"/>
                  <a:pt x="f739" y="f1417"/>
                </a:cubicBezTo>
                <a:cubicBezTo>
                  <a:pt x="f739" y="f1418"/>
                  <a:pt x="f738" y="f1498"/>
                  <a:pt x="f737" y="f1498"/>
                </a:cubicBezTo>
                <a:cubicBezTo>
                  <a:pt x="f737" y="f1498"/>
                  <a:pt x="f736" y="f1419"/>
                  <a:pt x="f735" y="f1419"/>
                </a:cubicBezTo>
                <a:cubicBezTo>
                  <a:pt x="f734" y="f1419"/>
                  <a:pt x="f329" y="f1497"/>
                  <a:pt x="f329" y="f1497"/>
                </a:cubicBezTo>
                <a:cubicBezTo>
                  <a:pt x="f328" y="f1497"/>
                  <a:pt x="f328" y="f1497"/>
                  <a:pt x="f328" y="f1497"/>
                </a:cubicBezTo>
                <a:cubicBezTo>
                  <a:pt x="f328" y="f1419"/>
                  <a:pt x="f329" y="f1419"/>
                  <a:pt x="f734" y="f1419"/>
                </a:cubicBezTo>
                <a:cubicBezTo>
                  <a:pt x="f734" y="f1498"/>
                  <a:pt x="f736" y="f1498"/>
                  <a:pt x="f736" y="f1418"/>
                </a:cubicBezTo>
                <a:cubicBezTo>
                  <a:pt x="f736" y="f1417"/>
                  <a:pt x="f734" y="f1418"/>
                  <a:pt x="f734" y="f1418"/>
                </a:cubicBezTo>
                <a:cubicBezTo>
                  <a:pt x="f329" y="f1418"/>
                  <a:pt x="f328" y="f1418"/>
                  <a:pt x="f327" y="f1418"/>
                </a:cubicBezTo>
                <a:cubicBezTo>
                  <a:pt x="f304" y="f1417"/>
                  <a:pt x="f305" y="f1418"/>
                  <a:pt x="f308" y="f1498"/>
                </a:cubicBezTo>
                <a:cubicBezTo>
                  <a:pt x="f308" y="f1498"/>
                  <a:pt x="f311" y="f1498"/>
                  <a:pt x="f311" y="f1498"/>
                </a:cubicBezTo>
                <a:cubicBezTo>
                  <a:pt x="f312" y="f1419"/>
                  <a:pt x="f313" y="f1419"/>
                  <a:pt x="f315" y="f1419"/>
                </a:cubicBezTo>
                <a:cubicBezTo>
                  <a:pt x="f316" y="f1497"/>
                  <a:pt x="f316" y="f1497"/>
                  <a:pt x="f318" y="f1497"/>
                </a:cubicBezTo>
                <a:cubicBezTo>
                  <a:pt x="f319" y="f1419"/>
                  <a:pt x="f319" y="f1419"/>
                  <a:pt x="f319" y="f1419"/>
                </a:cubicBezTo>
                <a:cubicBezTo>
                  <a:pt x="f320" y="f1497"/>
                  <a:pt x="f320" y="f1497"/>
                  <a:pt x="f320" y="f1497"/>
                </a:cubicBezTo>
                <a:cubicBezTo>
                  <a:pt x="f323" y="f1497"/>
                  <a:pt x="f320" y="f1419"/>
                  <a:pt x="f320" y="f1498"/>
                </a:cubicBezTo>
                <a:cubicBezTo>
                  <a:pt x="f319" y="f1498"/>
                  <a:pt x="f318" y="f1498"/>
                  <a:pt x="f318" y="f1418"/>
                </a:cubicBezTo>
                <a:cubicBezTo>
                  <a:pt x="f315" y="f1418"/>
                  <a:pt x="f311" y="f1418"/>
                  <a:pt x="f308" y="f1417"/>
                </a:cubicBezTo>
                <a:cubicBezTo>
                  <a:pt x="f306" y="f1417"/>
                  <a:pt x="f306" y="f1417"/>
                  <a:pt x="f305" y="f1417"/>
                </a:cubicBezTo>
                <a:cubicBezTo>
                  <a:pt x="f304" y="f1417"/>
                  <a:pt x="f302" y="f2008"/>
                  <a:pt x="f327" y="f2008"/>
                </a:cubicBezTo>
                <a:cubicBezTo>
                  <a:pt x="f327" y="f1416"/>
                  <a:pt x="f327" y="f1415"/>
                  <a:pt x="f302" y="f1415"/>
                </a:cubicBezTo>
                <a:cubicBezTo>
                  <a:pt x="f302" y="f1499"/>
                  <a:pt x="f304" y="f1499"/>
                  <a:pt x="f305" y="f1499"/>
                </a:cubicBezTo>
                <a:cubicBezTo>
                  <a:pt x="f308" y="f1499"/>
                  <a:pt x="f311" y="f1499"/>
                  <a:pt x="f313" y="f1499"/>
                </a:cubicBezTo>
                <a:cubicBezTo>
                  <a:pt x="f315" y="f1415"/>
                  <a:pt x="f315" y="f1415"/>
                  <a:pt x="f316" y="f1415"/>
                </a:cubicBezTo>
                <a:cubicBezTo>
                  <a:pt x="f318" y="f1415"/>
                  <a:pt x="f318" y="f1415"/>
                  <a:pt x="f319" y="f1415"/>
                </a:cubicBezTo>
                <a:cubicBezTo>
                  <a:pt x="f319" y="f1415"/>
                  <a:pt x="f320" y="f1416"/>
                  <a:pt x="f322" y="f1416"/>
                </a:cubicBezTo>
                <a:cubicBezTo>
                  <a:pt x="f323" y="f1416"/>
                  <a:pt x="f324" y="f1416"/>
                  <a:pt x="f732" y="f1416"/>
                </a:cubicBezTo>
                <a:cubicBezTo>
                  <a:pt x="f730" y="f2008"/>
                  <a:pt x="f728" y="f1417"/>
                  <a:pt x="f726" y="f1417"/>
                </a:cubicBezTo>
                <a:cubicBezTo>
                  <a:pt x="f723" y="f1417"/>
                  <a:pt x="f721" y="f1418"/>
                  <a:pt x="f719" y="f1498"/>
                </a:cubicBezTo>
                <a:cubicBezTo>
                  <a:pt x="f718" y="f1498"/>
                  <a:pt x="f717" y="f1419"/>
                  <a:pt x="f715" y="f1419"/>
                </a:cubicBezTo>
                <a:cubicBezTo>
                  <a:pt x="f714" y="f1419"/>
                  <a:pt x="f713" y="f1419"/>
                  <a:pt x="f712" y="f1419"/>
                </a:cubicBezTo>
                <a:cubicBezTo>
                  <a:pt x="f711" y="f1497"/>
                  <a:pt x="f710" y="f1497"/>
                  <a:pt x="f709" y="f1420"/>
                </a:cubicBezTo>
                <a:cubicBezTo>
                  <a:pt x="f709" y="f1496"/>
                  <a:pt x="f709" y="f1496"/>
                  <a:pt x="f708" y="f1421"/>
                </a:cubicBezTo>
                <a:cubicBezTo>
                  <a:pt x="f708" y="f1421"/>
                  <a:pt x="f707" y="f1421"/>
                  <a:pt x="f706" y="f1421"/>
                </a:cubicBezTo>
                <a:cubicBezTo>
                  <a:pt x="f706" y="f1421"/>
                  <a:pt x="f706" y="f1495"/>
                  <a:pt x="f706" y="f1495"/>
                </a:cubicBezTo>
                <a:cubicBezTo>
                  <a:pt x="f706" y="f1422"/>
                  <a:pt x="f707" y="f1422"/>
                  <a:pt x="f707" y="f1422"/>
                </a:cubicBezTo>
                <a:cubicBezTo>
                  <a:pt x="f708" y="f1422"/>
                  <a:pt x="f707" y="f1494"/>
                  <a:pt x="f706" y="f1494"/>
                </a:cubicBezTo>
                <a:cubicBezTo>
                  <a:pt x="f706" y="f1423"/>
                  <a:pt x="f705" y="f1423"/>
                  <a:pt x="f705" y="f1423"/>
                </a:cubicBezTo>
                <a:cubicBezTo>
                  <a:pt x="f705" y="f1423"/>
                  <a:pt x="f706" y="f1493"/>
                  <a:pt x="f706" y="f1493"/>
                </a:cubicBezTo>
                <a:cubicBezTo>
                  <a:pt x="f706" y="f1493"/>
                  <a:pt x="f708" y="f1493"/>
                  <a:pt x="f708" y="f1424"/>
                </a:cubicBezTo>
                <a:cubicBezTo>
                  <a:pt x="f707" y="f1424"/>
                  <a:pt x="f705" y="f1424"/>
                  <a:pt x="f704" y="f1493"/>
                </a:cubicBezTo>
                <a:cubicBezTo>
                  <a:pt x="f704" y="f1423"/>
                  <a:pt x="f875" y="f1423"/>
                  <a:pt x="f703" y="f1423"/>
                </a:cubicBezTo>
                <a:cubicBezTo>
                  <a:pt x="f876" y="f1423"/>
                  <a:pt x="f876" y="f1423"/>
                  <a:pt x="f876" y="f1493"/>
                </a:cubicBezTo>
                <a:cubicBezTo>
                  <a:pt x="f876" y="f1424"/>
                  <a:pt x="f876" y="f1492"/>
                  <a:pt x="f702" y="f1492"/>
                </a:cubicBezTo>
                <a:cubicBezTo>
                  <a:pt x="f702" y="f1492"/>
                  <a:pt x="f878" y="f1492"/>
                  <a:pt x="f878" y="f1492"/>
                </a:cubicBezTo>
                <a:cubicBezTo>
                  <a:pt x="f878" y="f1425"/>
                  <a:pt x="f701" y="f1425"/>
                  <a:pt x="f701" y="f1491"/>
                </a:cubicBezTo>
                <a:cubicBezTo>
                  <a:pt x="f700" y="f1491"/>
                  <a:pt x="f699" y="f1426"/>
                  <a:pt x="f698" y="f1426"/>
                </a:cubicBezTo>
                <a:cubicBezTo>
                  <a:pt x="f698" y="f1426"/>
                  <a:pt x="f697" y="f1427"/>
                  <a:pt x="f879" y="f1427"/>
                </a:cubicBezTo>
                <a:cubicBezTo>
                  <a:pt x="f696" y="f1427"/>
                  <a:pt x="f695" y="f1427"/>
                  <a:pt x="f694" y="f1427"/>
                </a:cubicBezTo>
                <a:cubicBezTo>
                  <a:pt x="f693" y="f1427"/>
                  <a:pt x="f880" y="f1490"/>
                  <a:pt x="f692" y="f1490"/>
                </a:cubicBezTo>
                <a:cubicBezTo>
                  <a:pt x="f691" y="f1428"/>
                  <a:pt x="f689" y="f1489"/>
                  <a:pt x="f688" y="f1428"/>
                </a:cubicBezTo>
                <a:cubicBezTo>
                  <a:pt x="f688" y="f1428"/>
                  <a:pt x="f689" y="f1490"/>
                  <a:pt x="f689" y="f1490"/>
                </a:cubicBezTo>
                <a:cubicBezTo>
                  <a:pt x="f690" y="f1490"/>
                  <a:pt x="f691" y="f1427"/>
                  <a:pt x="f692" y="f1427"/>
                </a:cubicBezTo>
                <a:cubicBezTo>
                  <a:pt x="f880" y="f1427"/>
                  <a:pt x="f693" y="f1427"/>
                  <a:pt x="f694" y="f1427"/>
                </a:cubicBezTo>
                <a:cubicBezTo>
                  <a:pt x="f694" y="f1426"/>
                  <a:pt x="f695" y="f1426"/>
                  <a:pt x="f696" y="f1426"/>
                </a:cubicBezTo>
                <a:cubicBezTo>
                  <a:pt x="f879" y="f1426"/>
                  <a:pt x="f697" y="f1426"/>
                  <a:pt x="f698" y="f1491"/>
                </a:cubicBezTo>
                <a:cubicBezTo>
                  <a:pt x="f699" y="f1491"/>
                  <a:pt x="f698" y="f1425"/>
                  <a:pt x="f698" y="f1492"/>
                </a:cubicBezTo>
                <a:cubicBezTo>
                  <a:pt x="f699" y="f1492"/>
                  <a:pt x="f699" y="f1424"/>
                  <a:pt x="f700" y="f1424"/>
                </a:cubicBezTo>
                <a:cubicBezTo>
                  <a:pt x="f701" y="f1424"/>
                  <a:pt x="f878" y="f1424"/>
                  <a:pt x="f702" y="f1493"/>
                </a:cubicBezTo>
                <a:cubicBezTo>
                  <a:pt x="f702" y="f1423"/>
                  <a:pt x="f877" y="f1423"/>
                  <a:pt x="f877" y="f1494"/>
                </a:cubicBezTo>
                <a:cubicBezTo>
                  <a:pt x="f876" y="f1494"/>
                  <a:pt x="f703" y="f1494"/>
                  <a:pt x="f875" y="f1422"/>
                </a:cubicBezTo>
                <a:cubicBezTo>
                  <a:pt x="f875" y="f1422"/>
                  <a:pt x="f875" y="f1495"/>
                  <a:pt x="f875" y="f1421"/>
                </a:cubicBezTo>
                <a:cubicBezTo>
                  <a:pt x="f875" y="f1496"/>
                  <a:pt x="f875" y="f1420"/>
                  <a:pt x="f703" y="f1420"/>
                </a:cubicBezTo>
                <a:cubicBezTo>
                  <a:pt x="f876" y="f1420"/>
                  <a:pt x="f877" y="f1420"/>
                  <a:pt x="f702" y="f1420"/>
                </a:cubicBezTo>
                <a:cubicBezTo>
                  <a:pt x="f878" y="f1496"/>
                  <a:pt x="f701" y="f1496"/>
                  <a:pt x="f700" y="f1496"/>
                </a:cubicBezTo>
                <a:cubicBezTo>
                  <a:pt x="f699" y="f1496"/>
                  <a:pt x="f698" y="f1496"/>
                  <a:pt x="f879" y="f1496"/>
                </a:cubicBezTo>
                <a:cubicBezTo>
                  <a:pt x="f696" y="f1421"/>
                  <a:pt x="f695" y="f1421"/>
                  <a:pt x="f693" y="f1496"/>
                </a:cubicBezTo>
                <a:cubicBezTo>
                  <a:pt x="f880" y="f1496"/>
                  <a:pt x="f692" y="f1496"/>
                  <a:pt x="f691" y="f1496"/>
                </a:cubicBezTo>
                <a:cubicBezTo>
                  <a:pt x="f689" y="f1496"/>
                  <a:pt x="f688" y="f1496"/>
                  <a:pt x="f687" y="f1496"/>
                </a:cubicBezTo>
                <a:cubicBezTo>
                  <a:pt x="f686" y="f1496"/>
                  <a:pt x="f684" y="f1496"/>
                  <a:pt x="f683" y="f1496"/>
                </a:cubicBezTo>
                <a:cubicBezTo>
                  <a:pt x="f682" y="f1496"/>
                  <a:pt x="f682" y="f1420"/>
                  <a:pt x="f681" y="f1420"/>
                </a:cubicBezTo>
                <a:cubicBezTo>
                  <a:pt x="f681" y="f1420"/>
                  <a:pt x="f682" y="f1420"/>
                  <a:pt x="f683" y="f1420"/>
                </a:cubicBezTo>
                <a:cubicBezTo>
                  <a:pt x="f686" y="f1497"/>
                  <a:pt x="f688" y="f1497"/>
                  <a:pt x="f691" y="f1497"/>
                </a:cubicBezTo>
                <a:cubicBezTo>
                  <a:pt x="f692" y="f1497"/>
                  <a:pt x="f693" y="f1497"/>
                  <a:pt x="f694" y="f1497"/>
                </a:cubicBezTo>
                <a:cubicBezTo>
                  <a:pt x="f695" y="f1497"/>
                  <a:pt x="f695" y="f1497"/>
                  <a:pt x="f696" y="f1497"/>
                </a:cubicBezTo>
                <a:cubicBezTo>
                  <a:pt x="f879" y="f1497"/>
                  <a:pt x="f697" y="f1419"/>
                  <a:pt x="f698" y="f1419"/>
                </a:cubicBezTo>
                <a:cubicBezTo>
                  <a:pt x="f699" y="f1419"/>
                  <a:pt x="f699" y="f1419"/>
                  <a:pt x="f700" y="f1419"/>
                </a:cubicBezTo>
                <a:cubicBezTo>
                  <a:pt x="f878" y="f1419"/>
                  <a:pt x="f702" y="f1498"/>
                  <a:pt x="f876" y="f1498"/>
                </a:cubicBezTo>
                <a:cubicBezTo>
                  <a:pt x="f875" y="f1498"/>
                  <a:pt x="f704" y="f1418"/>
                  <a:pt x="f706" y="f1418"/>
                </a:cubicBezTo>
                <a:cubicBezTo>
                  <a:pt x="f707" y="f1418"/>
                  <a:pt x="f708" y="f1417"/>
                  <a:pt x="f709" y="f1417"/>
                </a:cubicBezTo>
                <a:cubicBezTo>
                  <a:pt x="f710" y="f1417"/>
                  <a:pt x="f711" y="f1417"/>
                  <a:pt x="f711" y="f1417"/>
                </a:cubicBezTo>
                <a:cubicBezTo>
                  <a:pt x="f712" y="f1417"/>
                  <a:pt x="f712" y="f2008"/>
                  <a:pt x="f712" y="f2008"/>
                </a:cubicBezTo>
                <a:cubicBezTo>
                  <a:pt x="f713" y="f2008"/>
                  <a:pt x="f713" y="f2008"/>
                  <a:pt x="f714" y="f2008"/>
                </a:cubicBezTo>
                <a:cubicBezTo>
                  <a:pt x="f714" y="f2008"/>
                  <a:pt x="f714" y="f2008"/>
                  <a:pt x="f714" y="f2008"/>
                </a:cubicBezTo>
                <a:cubicBezTo>
                  <a:pt x="f715" y="f1416"/>
                  <a:pt x="f712" y="f1416"/>
                  <a:pt x="f712" y="f1416"/>
                </a:cubicBezTo>
                <a:cubicBezTo>
                  <a:pt x="f711" y="f1416"/>
                  <a:pt x="f710" y="f1416"/>
                  <a:pt x="f709" y="f1416"/>
                </a:cubicBezTo>
                <a:cubicBezTo>
                  <a:pt x="f706" y="f1416"/>
                  <a:pt x="f704" y="f1416"/>
                  <a:pt x="f876" y="f1416"/>
                </a:cubicBezTo>
                <a:cubicBezTo>
                  <a:pt x="f702" y="f1416"/>
                  <a:pt x="f701" y="f1416"/>
                  <a:pt x="f700" y="f1416"/>
                </a:cubicBezTo>
                <a:cubicBezTo>
                  <a:pt x="f699" y="f1416"/>
                  <a:pt x="f698" y="f1416"/>
                  <a:pt x="f698" y="f1416"/>
                </a:cubicBezTo>
                <a:cubicBezTo>
                  <a:pt x="f697" y="f1415"/>
                  <a:pt x="f698" y="f1415"/>
                  <a:pt x="f699" y="f1415"/>
                </a:cubicBezTo>
                <a:cubicBezTo>
                  <a:pt x="f699" y="f1415"/>
                  <a:pt x="f699" y="f1415"/>
                  <a:pt x="f700" y="f1415"/>
                </a:cubicBezTo>
                <a:cubicBezTo>
                  <a:pt x="f701" y="f1415"/>
                  <a:pt x="f702" y="f1415"/>
                  <a:pt x="f877" y="f1415"/>
                </a:cubicBezTo>
                <a:cubicBezTo>
                  <a:pt x="f706" y="f1415"/>
                  <a:pt x="f711" y="f1499"/>
                  <a:pt x="f717" y="f1499"/>
                </a:cubicBezTo>
                <a:cubicBezTo>
                  <a:pt x="f718" y="f1499"/>
                  <a:pt x="f719" y="f1499"/>
                  <a:pt x="f720" y="f1414"/>
                </a:cubicBezTo>
                <a:cubicBezTo>
                  <a:pt x="f721" y="f1414"/>
                  <a:pt x="f722" y="f1414"/>
                  <a:pt x="f724" y="f1500"/>
                </a:cubicBezTo>
                <a:cubicBezTo>
                  <a:pt x="f725" y="f1500"/>
                  <a:pt x="f725" y="f1500"/>
                  <a:pt x="f726" y="f1500"/>
                </a:cubicBezTo>
                <a:cubicBezTo>
                  <a:pt x="f727" y="f1500"/>
                  <a:pt x="f728" y="f1500"/>
                  <a:pt x="f729" y="f1500"/>
                </a:cubicBezTo>
                <a:cubicBezTo>
                  <a:pt x="f730" y="f1500"/>
                  <a:pt x="f731" y="f1413"/>
                  <a:pt x="f733" y="f1413"/>
                </a:cubicBezTo>
                <a:cubicBezTo>
                  <a:pt x="f733" y="f1413"/>
                  <a:pt x="f324" y="f1413"/>
                  <a:pt x="f323" y="f1413"/>
                </a:cubicBezTo>
                <a:cubicBezTo>
                  <a:pt x="f322" y="f1413"/>
                  <a:pt x="f322" y="f1413"/>
                  <a:pt x="f320" y="f1413"/>
                </a:cubicBezTo>
                <a:cubicBezTo>
                  <a:pt x="f318" y="f1413"/>
                  <a:pt x="f316" y="f1413"/>
                  <a:pt x="f313" y="f1501"/>
                </a:cubicBezTo>
                <a:cubicBezTo>
                  <a:pt x="f309" y="f1501"/>
                  <a:pt x="f306" y="f1501"/>
                  <a:pt x="f304" y="f1412"/>
                </a:cubicBezTo>
                <a:cubicBezTo>
                  <a:pt x="f302" y="f1412"/>
                  <a:pt x="f327" y="f1412"/>
                  <a:pt x="f327" y="f1412"/>
                </a:cubicBezTo>
                <a:cubicBezTo>
                  <a:pt x="f327" y="f1411"/>
                  <a:pt x="f302" y="f1410"/>
                  <a:pt x="f304" y="f1410"/>
                </a:cubicBezTo>
                <a:cubicBezTo>
                  <a:pt x="f305" y="f1409"/>
                  <a:pt x="f306" y="f1408"/>
                  <a:pt x="f308" y="f1408"/>
                </a:cubicBezTo>
                <a:cubicBezTo>
                  <a:pt x="f309" y="f1407"/>
                  <a:pt x="f311" y="f1406"/>
                  <a:pt x="f313" y="f1405"/>
                </a:cubicBezTo>
                <a:cubicBezTo>
                  <a:pt x="f315" y="f1404"/>
                  <a:pt x="f318" y="f1403"/>
                  <a:pt x="f319" y="f1403"/>
                </a:cubicBezTo>
                <a:cubicBezTo>
                  <a:pt x="f320" y="f1403"/>
                  <a:pt x="f322" y="f1403"/>
                  <a:pt x="f323" y="f1403"/>
                </a:cubicBezTo>
                <a:cubicBezTo>
                  <a:pt x="f323" y="f1402"/>
                  <a:pt x="f324" y="f1403"/>
                  <a:pt x="f733" y="f1402"/>
                </a:cubicBezTo>
                <a:cubicBezTo>
                  <a:pt x="f733" y="f1402"/>
                  <a:pt x="f732" y="f1402"/>
                  <a:pt x="f732" y="f1401"/>
                </a:cubicBezTo>
                <a:cubicBezTo>
                  <a:pt x="f733" y="f1401"/>
                  <a:pt x="f733" y="f1401"/>
                  <a:pt x="f324" y="f1401"/>
                </a:cubicBezTo>
                <a:cubicBezTo>
                  <a:pt x="f324" y="f1400"/>
                  <a:pt x="f324" y="f1502"/>
                  <a:pt x="f324" y="f1502"/>
                </a:cubicBezTo>
                <a:cubicBezTo>
                  <a:pt x="f733" y="f1399"/>
                  <a:pt x="f733" y="f1399"/>
                  <a:pt x="f733" y="f1399"/>
                </a:cubicBezTo>
                <a:cubicBezTo>
                  <a:pt x="f733" y="f1503"/>
                  <a:pt x="f733" y="f1503"/>
                  <a:pt x="f733" y="f1503"/>
                </a:cubicBezTo>
                <a:cubicBezTo>
                  <a:pt x="f732" y="f1398"/>
                  <a:pt x="f731" y="f1398"/>
                  <a:pt x="f730" y="f1398"/>
                </a:cubicBezTo>
                <a:cubicBezTo>
                  <a:pt x="f729" y="f1398"/>
                  <a:pt x="f728" y="f1397"/>
                  <a:pt x="f727" y="f1397"/>
                </a:cubicBezTo>
                <a:cubicBezTo>
                  <a:pt x="f727" y="f1397"/>
                  <a:pt x="f726" y="f1396"/>
                  <a:pt x="f725" y="f1396"/>
                </a:cubicBezTo>
                <a:cubicBezTo>
                  <a:pt x="f724" y="f1396"/>
                  <a:pt x="f723" y="f1396"/>
                  <a:pt x="f722" y="f1397"/>
                </a:cubicBezTo>
                <a:cubicBezTo>
                  <a:pt x="f721" y="f1397"/>
                  <a:pt x="f720" y="f1397"/>
                  <a:pt x="f719" y="f1397"/>
                </a:cubicBezTo>
                <a:cubicBezTo>
                  <a:pt x="f719" y="f1397"/>
                  <a:pt x="f718" y="f1397"/>
                  <a:pt x="f717" y="f1397"/>
                </a:cubicBezTo>
                <a:cubicBezTo>
                  <a:pt x="f716" y="f1397"/>
                  <a:pt x="f716" y="f1397"/>
                  <a:pt x="f715" y="f1397"/>
                </a:cubicBezTo>
                <a:cubicBezTo>
                  <a:pt x="f715" y="f1397"/>
                  <a:pt x="f714" y="f1397"/>
                  <a:pt x="f714" y="f1397"/>
                </a:cubicBezTo>
                <a:cubicBezTo>
                  <a:pt x="f713" y="f1397"/>
                  <a:pt x="f715" y="f1396"/>
                  <a:pt x="f716" y="f1396"/>
                </a:cubicBezTo>
                <a:cubicBezTo>
                  <a:pt x="f716" y="f1396"/>
                  <a:pt x="f717" y="f1396"/>
                  <a:pt x="f718" y="f1396"/>
                </a:cubicBezTo>
                <a:cubicBezTo>
                  <a:pt x="f720" y="f1396"/>
                  <a:pt x="f721" y="f1395"/>
                  <a:pt x="f723" y="f1395"/>
                </a:cubicBezTo>
                <a:cubicBezTo>
                  <a:pt x="f725" y="f1394"/>
                  <a:pt x="f727" y="f1395"/>
                  <a:pt x="f729" y="f1396"/>
                </a:cubicBezTo>
                <a:cubicBezTo>
                  <a:pt x="f729" y="f1396"/>
                  <a:pt x="f730" y="f1396"/>
                  <a:pt x="f731" y="f1396"/>
                </a:cubicBezTo>
                <a:cubicBezTo>
                  <a:pt x="f732" y="f1396"/>
                  <a:pt x="f733" y="f1396"/>
                  <a:pt x="f324" y="f1395"/>
                </a:cubicBezTo>
                <a:cubicBezTo>
                  <a:pt x="f324" y="f1395"/>
                  <a:pt x="f323" y="f1394"/>
                  <a:pt x="f323" y="f1395"/>
                </a:cubicBezTo>
                <a:cubicBezTo>
                  <a:pt x="f323" y="f1396"/>
                  <a:pt x="f324" y="f1396"/>
                  <a:pt x="f324" y="f1397"/>
                </a:cubicBezTo>
                <a:cubicBezTo>
                  <a:pt x="f323" y="f1397"/>
                  <a:pt x="f323" y="f1397"/>
                  <a:pt x="f323" y="f1397"/>
                </a:cubicBezTo>
                <a:cubicBezTo>
                  <a:pt x="f322" y="f1397"/>
                  <a:pt x="f320" y="f1398"/>
                  <a:pt x="f320" y="f1398"/>
                </a:cubicBezTo>
                <a:cubicBezTo>
                  <a:pt x="f318" y="f1503"/>
                  <a:pt x="f318" y="f1502"/>
                  <a:pt x="f316" y="f1400"/>
                </a:cubicBezTo>
                <a:cubicBezTo>
                  <a:pt x="f315" y="f1401"/>
                  <a:pt x="f313" y="f1401"/>
                  <a:pt x="f312" y="f1401"/>
                </a:cubicBezTo>
                <a:cubicBezTo>
                  <a:pt x="f312" y="f1401"/>
                  <a:pt x="f311" y="f1402"/>
                  <a:pt x="f309" y="f1402"/>
                </a:cubicBezTo>
                <a:cubicBezTo>
                  <a:pt x="f308" y="f1403"/>
                  <a:pt x="f308" y="f1403"/>
                  <a:pt x="f306" y="f1404"/>
                </a:cubicBezTo>
                <a:cubicBezTo>
                  <a:pt x="f304" y="f1404"/>
                  <a:pt x="f302" y="f1405"/>
                  <a:pt x="f328" y="f1406"/>
                </a:cubicBezTo>
                <a:cubicBezTo>
                  <a:pt x="f329" y="f1406"/>
                  <a:pt x="f734" y="f1407"/>
                  <a:pt x="f735" y="f1408"/>
                </a:cubicBezTo>
                <a:cubicBezTo>
                  <a:pt x="f736" y="f1408"/>
                  <a:pt x="f736" y="f1409"/>
                  <a:pt x="f737" y="f1409"/>
                </a:cubicBezTo>
                <a:cubicBezTo>
                  <a:pt x="f738" y="f1410"/>
                  <a:pt x="f739" y="f1410"/>
                  <a:pt x="f740" y="f1410"/>
                </a:cubicBezTo>
                <a:cubicBezTo>
                  <a:pt x="f742" y="f1410"/>
                  <a:pt x="f742" y="f1411"/>
                  <a:pt x="f743" y="f1411"/>
                </a:cubicBezTo>
                <a:cubicBezTo>
                  <a:pt x="f745" y="f1411"/>
                  <a:pt x="f747" y="f1411"/>
                  <a:pt x="f881" y="f1411"/>
                </a:cubicBezTo>
                <a:cubicBezTo>
                  <a:pt x="f750" y="f1411"/>
                  <a:pt x="f751" y="f1410"/>
                  <a:pt x="f753" y="f1410"/>
                </a:cubicBezTo>
                <a:cubicBezTo>
                  <a:pt x="f754" y="f1410"/>
                  <a:pt x="f755" y="f1410"/>
                  <a:pt x="f756" y="f1411"/>
                </a:cubicBezTo>
                <a:cubicBezTo>
                  <a:pt x="f757" y="f1411"/>
                  <a:pt x="f758" y="f1411"/>
                  <a:pt x="f759" y="f1412"/>
                </a:cubicBezTo>
                <a:cubicBezTo>
                  <a:pt x="f761" y="f1412"/>
                  <a:pt x="f763" y="f1412"/>
                  <a:pt x="f765" y="f1412"/>
                </a:cubicBezTo>
                <a:cubicBezTo>
                  <a:pt x="f766" y="f1412"/>
                  <a:pt x="f767" y="f1412"/>
                  <a:pt x="f768" y="f1411"/>
                </a:cubicBezTo>
                <a:cubicBezTo>
                  <a:pt x="f768" y="f1411"/>
                  <a:pt x="f769" y="f1410"/>
                  <a:pt x="f769" y="f1409"/>
                </a:cubicBezTo>
                <a:cubicBezTo>
                  <a:pt x="f770" y="f1408"/>
                  <a:pt x="f770" y="f1406"/>
                  <a:pt x="f769" y="f1405"/>
                </a:cubicBezTo>
                <a:cubicBezTo>
                  <a:pt x="f768" y="f1404"/>
                  <a:pt x="f766" y="f1404"/>
                  <a:pt x="f765" y="f1403"/>
                </a:cubicBezTo>
                <a:cubicBezTo>
                  <a:pt x="f763" y="f1403"/>
                  <a:pt x="f761" y="f1403"/>
                  <a:pt x="f759" y="f1403"/>
                </a:cubicBezTo>
                <a:cubicBezTo>
                  <a:pt x="f759" y="f1403"/>
                  <a:pt x="f758" y="f1402"/>
                  <a:pt x="f758" y="f1402"/>
                </a:cubicBezTo>
                <a:cubicBezTo>
                  <a:pt x="f757" y="f1401"/>
                  <a:pt x="f756" y="f1401"/>
                  <a:pt x="f755" y="f1401"/>
                </a:cubicBezTo>
                <a:cubicBezTo>
                  <a:pt x="f755" y="f1401"/>
                  <a:pt x="f755" y="f1401"/>
                  <a:pt x="f755" y="f1401"/>
                </a:cubicBezTo>
                <a:cubicBezTo>
                  <a:pt x="f756" y="f1401"/>
                  <a:pt x="f757" y="f1401"/>
                  <a:pt x="f757" y="f1401"/>
                </a:cubicBezTo>
                <a:cubicBezTo>
                  <a:pt x="f758" y="f1401"/>
                  <a:pt x="f758" y="f1402"/>
                  <a:pt x="f759" y="f1402"/>
                </a:cubicBezTo>
                <a:cubicBezTo>
                  <a:pt x="f760" y="f1402"/>
                  <a:pt x="f760" y="f1402"/>
                  <a:pt x="f761" y="f1402"/>
                </a:cubicBezTo>
                <a:cubicBezTo>
                  <a:pt x="f762" y="f1402"/>
                  <a:pt x="f763" y="f1402"/>
                  <a:pt x="f765" y="f1402"/>
                </a:cubicBezTo>
                <a:cubicBezTo>
                  <a:pt x="f765" y="f1403"/>
                  <a:pt x="f766" y="f1403"/>
                  <a:pt x="f767" y="f1402"/>
                </a:cubicBezTo>
                <a:cubicBezTo>
                  <a:pt x="f767" y="f1402"/>
                  <a:pt x="f768" y="f1402"/>
                  <a:pt x="f768" y="f1402"/>
                </a:cubicBezTo>
                <a:cubicBezTo>
                  <a:pt x="f768" y="f1401"/>
                  <a:pt x="f768" y="f1401"/>
                  <a:pt x="f768" y="f1401"/>
                </a:cubicBezTo>
                <a:cubicBezTo>
                  <a:pt x="f768" y="f1400"/>
                  <a:pt x="f768" y="f1502"/>
                  <a:pt x="f768" y="f1399"/>
                </a:cubicBezTo>
                <a:cubicBezTo>
                  <a:pt x="f768" y="f1503"/>
                  <a:pt x="f767" y="f1503"/>
                  <a:pt x="f767" y="f1503"/>
                </a:cubicBezTo>
                <a:cubicBezTo>
                  <a:pt x="f766" y="f1398"/>
                  <a:pt x="f765" y="f1398"/>
                  <a:pt x="f764" y="f1398"/>
                </a:cubicBezTo>
                <a:cubicBezTo>
                  <a:pt x="f763" y="f1398"/>
                  <a:pt x="f763" y="f1398"/>
                  <a:pt x="f762" y="f1398"/>
                </a:cubicBezTo>
                <a:cubicBezTo>
                  <a:pt x="f761" y="f1397"/>
                  <a:pt x="f760" y="f1398"/>
                  <a:pt x="f760" y="f1398"/>
                </a:cubicBezTo>
                <a:cubicBezTo>
                  <a:pt x="f758" y="f1398"/>
                  <a:pt x="f756" y="f1397"/>
                  <a:pt x="f755" y="f1397"/>
                </a:cubicBezTo>
                <a:cubicBezTo>
                  <a:pt x="f754" y="f1396"/>
                  <a:pt x="f753" y="f1396"/>
                  <a:pt x="f753" y="f1396"/>
                </a:cubicBezTo>
                <a:cubicBezTo>
                  <a:pt x="f752" y="f1395"/>
                  <a:pt x="f751" y="f1395"/>
                  <a:pt x="f751" y="f1394"/>
                </a:cubicBezTo>
                <a:cubicBezTo>
                  <a:pt x="f751" y="f1394"/>
                  <a:pt x="f751" y="f1393"/>
                  <a:pt x="f874" y="f1392"/>
                </a:cubicBezTo>
                <a:cubicBezTo>
                  <a:pt x="f874" y="f1392"/>
                  <a:pt x="f750" y="f1391"/>
                  <a:pt x="f749" y="f1391"/>
                </a:cubicBezTo>
                <a:cubicBezTo>
                  <a:pt x="f881" y="f1391"/>
                  <a:pt x="f881" y="f1391"/>
                  <a:pt x="f748" y="f1504"/>
                </a:cubicBezTo>
                <a:cubicBezTo>
                  <a:pt x="f747" y="f1504"/>
                  <a:pt x="f747" y="f1390"/>
                  <a:pt x="f747" y="f1390"/>
                </a:cubicBezTo>
                <a:cubicBezTo>
                  <a:pt x="f747" y="f1389"/>
                  <a:pt x="f746" y="f1389"/>
                  <a:pt x="f746" y="f1388"/>
                </a:cubicBezTo>
                <a:cubicBezTo>
                  <a:pt x="f746" y="f1388"/>
                  <a:pt x="f746" y="f1505"/>
                  <a:pt x="f745" y="f1387"/>
                </a:cubicBezTo>
                <a:cubicBezTo>
                  <a:pt x="f745" y="f1386"/>
                  <a:pt x="f744" y="f1386"/>
                  <a:pt x="f743" y="f1386"/>
                </a:cubicBezTo>
                <a:cubicBezTo>
                  <a:pt x="f743" y="f1387"/>
                  <a:pt x="f742" y="f1505"/>
                  <a:pt x="f742" y="f1386"/>
                </a:cubicBezTo>
                <a:cubicBezTo>
                  <a:pt x="f742" y="f1386"/>
                  <a:pt x="f742" y="f1386"/>
                  <a:pt x="f742" y="f1386"/>
                </a:cubicBezTo>
                <a:cubicBezTo>
                  <a:pt x="f742" y="f1386"/>
                  <a:pt x="f742" y="f1386"/>
                  <a:pt x="f742" y="f2009"/>
                </a:cubicBezTo>
                <a:cubicBezTo>
                  <a:pt x="f742" y="f2009"/>
                  <a:pt x="f742" y="f2009"/>
                  <a:pt x="f740" y="f2009"/>
                </a:cubicBezTo>
                <a:cubicBezTo>
                  <a:pt x="f739" y="f1385"/>
                  <a:pt x="f739" y="f1385"/>
                  <a:pt x="f738" y="f1385"/>
                </a:cubicBezTo>
                <a:cubicBezTo>
                  <a:pt x="f737" y="f1385"/>
                  <a:pt x="f737" y="f2010"/>
                  <a:pt x="f736" y="f2010"/>
                </a:cubicBezTo>
                <a:cubicBezTo>
                  <a:pt x="f736" y="f2010"/>
                  <a:pt x="f735" y="f2010"/>
                  <a:pt x="f735" y="f1384"/>
                </a:cubicBezTo>
                <a:cubicBezTo>
                  <a:pt x="f735" y="f1384"/>
                  <a:pt x="f737" y="f1384"/>
                  <a:pt x="f737" y="f1384"/>
                </a:cubicBezTo>
                <a:cubicBezTo>
                  <a:pt x="f737" y="f1384"/>
                  <a:pt x="f738" y="f1384"/>
                  <a:pt x="f738" y="f1384"/>
                </a:cubicBezTo>
                <a:cubicBezTo>
                  <a:pt x="f739" y="f1384"/>
                  <a:pt x="f740" y="f2010"/>
                  <a:pt x="f740" y="f2010"/>
                </a:cubicBezTo>
                <a:cubicBezTo>
                  <a:pt x="f742" y="f2010"/>
                  <a:pt x="f742" y="f1385"/>
                  <a:pt x="f743" y="f1385"/>
                </a:cubicBezTo>
                <a:cubicBezTo>
                  <a:pt x="f744" y="f2009"/>
                  <a:pt x="f745" y="f2009"/>
                  <a:pt x="f746" y="f2009"/>
                </a:cubicBezTo>
                <a:cubicBezTo>
                  <a:pt x="f747" y="f2009"/>
                  <a:pt x="f748" y="f2009"/>
                  <a:pt x="f881" y="f2009"/>
                </a:cubicBezTo>
                <a:cubicBezTo>
                  <a:pt x="f881" y="f1385"/>
                  <a:pt x="f750" y="f1385"/>
                  <a:pt x="f750" y="f1385"/>
                </a:cubicBezTo>
                <a:cubicBezTo>
                  <a:pt x="f750" y="f2010"/>
                  <a:pt x="f749" y="f2010"/>
                  <a:pt x="f881" y="f1384"/>
                </a:cubicBezTo>
                <a:cubicBezTo>
                  <a:pt x="f748" y="f1384"/>
                  <a:pt x="f746" y="f2011"/>
                  <a:pt x="f745" y="f2011"/>
                </a:cubicBezTo>
                <a:cubicBezTo>
                  <a:pt x="f743" y="f2011"/>
                  <a:pt x="f740" y="f2011"/>
                  <a:pt x="f738" y="f1383"/>
                </a:cubicBezTo>
                <a:cubicBezTo>
                  <a:pt x="f737" y="f1383"/>
                  <a:pt x="f735" y="f1383"/>
                  <a:pt x="f329" y="f1383"/>
                </a:cubicBezTo>
                <a:cubicBezTo>
                  <a:pt x="f328" y="f1383"/>
                  <a:pt x="f327" y="f2011"/>
                  <a:pt x="f327" y="f2011"/>
                </a:cubicBezTo>
                <a:cubicBezTo>
                  <a:pt x="f302" y="f2011"/>
                  <a:pt x="f304" y="f1383"/>
                  <a:pt x="f305" y="f1383"/>
                </a:cubicBezTo>
                <a:cubicBezTo>
                  <a:pt x="f305" y="f1383"/>
                  <a:pt x="f306" y="f1383"/>
                  <a:pt x="f308" y="f2012"/>
                </a:cubicBezTo>
                <a:cubicBezTo>
                  <a:pt x="f309" y="f2012"/>
                  <a:pt x="f311" y="f2012"/>
                  <a:pt x="f312" y="f2012"/>
                </a:cubicBezTo>
                <a:cubicBezTo>
                  <a:pt x="f312" y="f2012"/>
                  <a:pt x="f313" y="f2012"/>
                  <a:pt x="f315" y="f2012"/>
                </a:cubicBezTo>
                <a:cubicBezTo>
                  <a:pt x="f316" y="f2012"/>
                  <a:pt x="f318" y="f1383"/>
                  <a:pt x="f319" y="f2011"/>
                </a:cubicBezTo>
                <a:cubicBezTo>
                  <a:pt x="f320" y="f1384"/>
                  <a:pt x="f320" y="f1384"/>
                  <a:pt x="f322" y="f1384"/>
                </a:cubicBezTo>
                <a:cubicBezTo>
                  <a:pt x="f323" y="f2010"/>
                  <a:pt x="f323" y="f1384"/>
                  <a:pt x="f324" y="f2010"/>
                </a:cubicBezTo>
                <a:cubicBezTo>
                  <a:pt x="f324" y="f2010"/>
                  <a:pt x="f733" y="f2010"/>
                  <a:pt x="f733" y="f2010"/>
                </a:cubicBezTo>
                <a:cubicBezTo>
                  <a:pt x="f733" y="f2010"/>
                  <a:pt x="f733" y="f1384"/>
                  <a:pt x="f733" y="f1384"/>
                </a:cubicBezTo>
                <a:cubicBezTo>
                  <a:pt x="f324" y="f1384"/>
                  <a:pt x="f324" y="f2011"/>
                  <a:pt x="f323" y="f2011"/>
                </a:cubicBezTo>
                <a:cubicBezTo>
                  <a:pt x="f323" y="f1383"/>
                  <a:pt x="f323" y="f2012"/>
                  <a:pt x="f322" y="f2012"/>
                </a:cubicBezTo>
                <a:cubicBezTo>
                  <a:pt x="f320" y="f1382"/>
                  <a:pt x="f320" y="f1382"/>
                  <a:pt x="f319" y="f1382"/>
                </a:cubicBezTo>
                <a:cubicBezTo>
                  <a:pt x="f318" y="f1382"/>
                  <a:pt x="f316" y="f1382"/>
                  <a:pt x="f316" y="f1382"/>
                </a:cubicBezTo>
                <a:cubicBezTo>
                  <a:pt x="f315" y="f1382"/>
                  <a:pt x="f315" y="f1382"/>
                  <a:pt x="f313" y="f1382"/>
                </a:cubicBezTo>
                <a:cubicBezTo>
                  <a:pt x="f312" y="f2013"/>
                  <a:pt x="f311" y="f2013"/>
                  <a:pt x="f309" y="f2013"/>
                </a:cubicBezTo>
                <a:cubicBezTo>
                  <a:pt x="f309" y="f2013"/>
                  <a:pt x="f309" y="f2013"/>
                  <a:pt x="f308" y="f1382"/>
                </a:cubicBezTo>
                <a:cubicBezTo>
                  <a:pt x="f308" y="f1382"/>
                  <a:pt x="f308" y="f1382"/>
                  <a:pt x="f306" y="f1382"/>
                </a:cubicBezTo>
                <a:cubicBezTo>
                  <a:pt x="f305" y="f1382"/>
                  <a:pt x="f304" y="f1382"/>
                  <a:pt x="f302" y="f1382"/>
                </a:cubicBezTo>
                <a:cubicBezTo>
                  <a:pt x="f302" y="f1382"/>
                  <a:pt x="f328" y="f1382"/>
                  <a:pt x="f328" y="f2013"/>
                </a:cubicBezTo>
                <a:cubicBezTo>
                  <a:pt x="f327" y="f1381"/>
                  <a:pt x="f302" y="f1381"/>
                  <a:pt x="f302" y="f1381"/>
                </a:cubicBezTo>
                <a:cubicBezTo>
                  <a:pt x="f304" y="f1381"/>
                  <a:pt x="f305" y="f2014"/>
                  <a:pt x="f305" y="f2014"/>
                </a:cubicBezTo>
                <a:cubicBezTo>
                  <a:pt x="f306" y="f2014"/>
                  <a:pt x="f308" y="f2014"/>
                  <a:pt x="f309" y="f2014"/>
                </a:cubicBezTo>
                <a:cubicBezTo>
                  <a:pt x="f311" y="f2014"/>
                  <a:pt x="f311" y="f1380"/>
                  <a:pt x="f311" y="f1379"/>
                </a:cubicBezTo>
                <a:cubicBezTo>
                  <a:pt x="f312" y="f1378"/>
                  <a:pt x="f313" y="f1378"/>
                  <a:pt x="f313" y="f1378"/>
                </a:cubicBezTo>
                <a:cubicBezTo>
                  <a:pt x="f315" y="f1377"/>
                  <a:pt x="f312" y="f1377"/>
                  <a:pt x="f312" y="f1377"/>
                </a:cubicBezTo>
                <a:cubicBezTo>
                  <a:pt x="f311" y="f1378"/>
                  <a:pt x="f309" y="f1378"/>
                  <a:pt x="f309" y="f1379"/>
                </a:cubicBezTo>
                <a:cubicBezTo>
                  <a:pt x="f308" y="f1379"/>
                  <a:pt x="f306" y="f1380"/>
                  <a:pt x="f306" y="f1380"/>
                </a:cubicBezTo>
                <a:cubicBezTo>
                  <a:pt x="f305" y="f1380"/>
                  <a:pt x="f304" y="f1380"/>
                  <a:pt x="f302" y="f1380"/>
                </a:cubicBezTo>
                <a:cubicBezTo>
                  <a:pt x="f327" y="f2014"/>
                  <a:pt x="f329" y="f1381"/>
                  <a:pt x="f735" y="f1381"/>
                </a:cubicBezTo>
                <a:cubicBezTo>
                  <a:pt x="f736" y="f2013"/>
                  <a:pt x="f738" y="f1382"/>
                  <a:pt x="f740" y="f1382"/>
                </a:cubicBezTo>
                <a:cubicBezTo>
                  <a:pt x="f743" y="f1382"/>
                  <a:pt x="f745" y="f1382"/>
                  <a:pt x="f747" y="f1382"/>
                </a:cubicBezTo>
                <a:cubicBezTo>
                  <a:pt x="f881" y="f1382"/>
                  <a:pt x="f749" y="f2012"/>
                  <a:pt x="f874" y="f2012"/>
                </a:cubicBezTo>
                <a:cubicBezTo>
                  <a:pt x="f751" y="f2012"/>
                  <a:pt x="f752" y="f1383"/>
                  <a:pt x="f753" y="f1383"/>
                </a:cubicBezTo>
                <a:cubicBezTo>
                  <a:pt x="f753" y="f1383"/>
                  <a:pt x="f754" y="f1383"/>
                  <a:pt x="f755" y="f2012"/>
                </a:cubicBezTo>
                <a:cubicBezTo>
                  <a:pt x="f755" y="f2012"/>
                  <a:pt x="f756" y="f2012"/>
                  <a:pt x="f756" y="f2012"/>
                </a:cubicBezTo>
                <a:cubicBezTo>
                  <a:pt x="f757" y="f1382"/>
                  <a:pt x="f758" y="f1382"/>
                  <a:pt x="f759" y="f1382"/>
                </a:cubicBezTo>
                <a:cubicBezTo>
                  <a:pt x="f761" y="f2013"/>
                  <a:pt x="f763" y="f2013"/>
                  <a:pt x="f765" y="f2013"/>
                </a:cubicBezTo>
                <a:cubicBezTo>
                  <a:pt x="f767" y="f2013"/>
                  <a:pt x="f770" y="f2013"/>
                  <a:pt x="f771" y="f1381"/>
                </a:cubicBezTo>
                <a:cubicBezTo>
                  <a:pt x="f772" y="f2014"/>
                  <a:pt x="f773" y="f2014"/>
                  <a:pt x="f774" y="f1380"/>
                </a:cubicBezTo>
                <a:cubicBezTo>
                  <a:pt x="f774" y="f1379"/>
                  <a:pt x="f774" y="f1378"/>
                  <a:pt x="f775" y="f1378"/>
                </a:cubicBezTo>
                <a:cubicBezTo>
                  <a:pt x="f775" y="f1377"/>
                  <a:pt x="f776" y="f1377"/>
                  <a:pt x="f777" y="f1376"/>
                </a:cubicBezTo>
                <a:cubicBezTo>
                  <a:pt x="f778" y="f1376"/>
                  <a:pt x="f779" y="f1375"/>
                  <a:pt x="f779" y="f1375"/>
                </a:cubicBezTo>
                <a:cubicBezTo>
                  <a:pt x="f780" y="f1374"/>
                  <a:pt x="f781" y="f1507"/>
                  <a:pt x="f780" y="f1372"/>
                </a:cubicBezTo>
                <a:cubicBezTo>
                  <a:pt x="f780" y="f1508"/>
                  <a:pt x="f779" y="f1508"/>
                  <a:pt x="f779" y="f1371"/>
                </a:cubicBezTo>
                <a:cubicBezTo>
                  <a:pt x="f778" y="f1371"/>
                  <a:pt x="f777" y="f1371"/>
                  <a:pt x="f778" y="f1509"/>
                </a:cubicBezTo>
                <a:cubicBezTo>
                  <a:pt x="f779" y="f1509"/>
                  <a:pt x="f780" y="f1509"/>
                  <a:pt x="f780" y="f1509"/>
                </a:cubicBezTo>
                <a:cubicBezTo>
                  <a:pt x="f781" y="f1370"/>
                  <a:pt x="f779" y="f1370"/>
                  <a:pt x="f779" y="f1370"/>
                </a:cubicBezTo>
                <a:cubicBezTo>
                  <a:pt x="f778" y="f1370"/>
                  <a:pt x="f777" y="f1510"/>
                  <a:pt x="f776" y="f1510"/>
                </a:cubicBezTo>
                <a:cubicBezTo>
                  <a:pt x="f776" y="f1510"/>
                  <a:pt x="f775" y="f1510"/>
                  <a:pt x="f774" y="f1510"/>
                </a:cubicBezTo>
                <a:cubicBezTo>
                  <a:pt x="f773" y="f1370"/>
                  <a:pt x="f772" y="f1510"/>
                  <a:pt x="f771" y="f1370"/>
                </a:cubicBezTo>
                <a:cubicBezTo>
                  <a:pt x="f771" y="f1370"/>
                  <a:pt x="f771" y="f1370"/>
                  <a:pt x="f770" y="f1370"/>
                </a:cubicBezTo>
                <a:cubicBezTo>
                  <a:pt x="f770" y="f1509"/>
                  <a:pt x="f769" y="f1371"/>
                  <a:pt x="f768" y="f1371"/>
                </a:cubicBezTo>
                <a:cubicBezTo>
                  <a:pt x="f767" y="f1509"/>
                  <a:pt x="f766" y="f1509"/>
                  <a:pt x="f765" y="f1371"/>
                </a:cubicBezTo>
                <a:cubicBezTo>
                  <a:pt x="f765" y="f1371"/>
                  <a:pt x="f764" y="f1508"/>
                  <a:pt x="f764" y="f1508"/>
                </a:cubicBezTo>
                <a:cubicBezTo>
                  <a:pt x="f763" y="f1372"/>
                  <a:pt x="f763" y="f1372"/>
                  <a:pt x="f763" y="f1372"/>
                </a:cubicBezTo>
                <a:cubicBezTo>
                  <a:pt x="f763" y="f1372"/>
                  <a:pt x="f763" y="f1507"/>
                  <a:pt x="f762" y="f1507"/>
                </a:cubicBezTo>
                <a:cubicBezTo>
                  <a:pt x="f761" y="f1373"/>
                  <a:pt x="f762" y="f1372"/>
                  <a:pt x="f762" y="f1508"/>
                </a:cubicBezTo>
                <a:cubicBezTo>
                  <a:pt x="f762" y="f1508"/>
                  <a:pt x="f763" y="f1371"/>
                  <a:pt x="f763" y="f1509"/>
                </a:cubicBezTo>
                <a:cubicBezTo>
                  <a:pt x="f764" y="f1509"/>
                  <a:pt x="f765" y="f1509"/>
                  <a:pt x="f765" y="f1509"/>
                </a:cubicBezTo>
                <a:cubicBezTo>
                  <a:pt x="f766" y="f1370"/>
                  <a:pt x="f766" y="f1510"/>
                  <a:pt x="f766" y="f1510"/>
                </a:cubicBezTo>
                <a:cubicBezTo>
                  <a:pt x="f765" y="f1369"/>
                  <a:pt x="f764" y="f1369"/>
                  <a:pt x="f763" y="f1369"/>
                </a:cubicBezTo>
                <a:cubicBezTo>
                  <a:pt x="f762" y="f1510"/>
                  <a:pt x="f760" y="f1510"/>
                  <a:pt x="f758" y="f1510"/>
                </a:cubicBezTo>
                <a:cubicBezTo>
                  <a:pt x="f757" y="f1510"/>
                  <a:pt x="f757" y="f1370"/>
                  <a:pt x="f756" y="f1370"/>
                </a:cubicBezTo>
                <a:cubicBezTo>
                  <a:pt x="f755" y="f1509"/>
                  <a:pt x="f753" y="f1371"/>
                  <a:pt x="f752" y="f1372"/>
                </a:cubicBezTo>
                <a:cubicBezTo>
                  <a:pt x="f751" y="f1507"/>
                  <a:pt x="f751" y="f1373"/>
                  <a:pt x="f751" y="f1506"/>
                </a:cubicBezTo>
                <a:cubicBezTo>
                  <a:pt x="f751" y="f1506"/>
                  <a:pt x="f751" y="f1374"/>
                  <a:pt x="f874" y="f1374"/>
                </a:cubicBezTo>
                <a:cubicBezTo>
                  <a:pt x="f874" y="f1375"/>
                  <a:pt x="f874" y="f1375"/>
                  <a:pt x="f750" y="f1375"/>
                </a:cubicBezTo>
                <a:cubicBezTo>
                  <a:pt x="f750" y="f1375"/>
                  <a:pt x="f749" y="f1376"/>
                  <a:pt x="f749" y="f1376"/>
                </a:cubicBezTo>
                <a:cubicBezTo>
                  <a:pt x="f749" y="f1375"/>
                  <a:pt x="f750" y="f1375"/>
                  <a:pt x="f750" y="f1374"/>
                </a:cubicBezTo>
                <a:cubicBezTo>
                  <a:pt x="f874" y="f1374"/>
                  <a:pt x="f874" y="f1373"/>
                  <a:pt x="f874" y="f1373"/>
                </a:cubicBezTo>
                <a:cubicBezTo>
                  <a:pt x="f750" y="f1507"/>
                  <a:pt x="f749" y="f1373"/>
                  <a:pt x="f749" y="f1507"/>
                </a:cubicBezTo>
                <a:cubicBezTo>
                  <a:pt x="f749" y="f1507"/>
                  <a:pt x="f750" y="f1507"/>
                  <a:pt x="f874" y="f1372"/>
                </a:cubicBezTo>
                <a:cubicBezTo>
                  <a:pt x="f874" y="f1372"/>
                  <a:pt x="f874" y="f1508"/>
                  <a:pt x="f751" y="f1508"/>
                </a:cubicBezTo>
                <a:cubicBezTo>
                  <a:pt x="f751" y="f1371"/>
                  <a:pt x="f751" y="f1371"/>
                  <a:pt x="f751" y="f1371"/>
                </a:cubicBezTo>
                <a:cubicBezTo>
                  <a:pt x="f751" y="f1371"/>
                  <a:pt x="f874" y="f1371"/>
                  <a:pt x="f874" y="f1371"/>
                </a:cubicBezTo>
                <a:cubicBezTo>
                  <a:pt x="f750" y="f1371"/>
                  <a:pt x="f749" y="f1371"/>
                  <a:pt x="f881" y="f1371"/>
                </a:cubicBezTo>
                <a:cubicBezTo>
                  <a:pt x="f748" y="f1371"/>
                  <a:pt x="f746" y="f1371"/>
                  <a:pt x="f745" y="f1509"/>
                </a:cubicBezTo>
                <a:cubicBezTo>
                  <a:pt x="f747" y="f1371"/>
                  <a:pt x="f881" y="f1371"/>
                  <a:pt x="f750" y="f1509"/>
                </a:cubicBezTo>
                <a:cubicBezTo>
                  <a:pt x="f874" y="f1509"/>
                  <a:pt x="f751" y="f1509"/>
                  <a:pt x="f751" y="f1370"/>
                </a:cubicBezTo>
                <a:cubicBezTo>
                  <a:pt x="f752" y="f1370"/>
                  <a:pt x="f753" y="f1510"/>
                  <a:pt x="f752" y="f1510"/>
                </a:cubicBezTo>
                <a:cubicBezTo>
                  <a:pt x="f752" y="f1510"/>
                  <a:pt x="f752" y="f1510"/>
                  <a:pt x="f751" y="f1510"/>
                </a:cubicBezTo>
                <a:cubicBezTo>
                  <a:pt x="f751" y="f1369"/>
                  <a:pt x="f751" y="f1369"/>
                  <a:pt x="f874" y="f1369"/>
                </a:cubicBezTo>
                <a:cubicBezTo>
                  <a:pt x="f874" y="f1369"/>
                  <a:pt x="f750" y="f1369"/>
                  <a:pt x="f749" y="f1369"/>
                </a:cubicBezTo>
                <a:cubicBezTo>
                  <a:pt x="f749" y="f1369"/>
                  <a:pt x="f749" y="f1369"/>
                  <a:pt x="f749" y="f1369"/>
                </a:cubicBezTo>
                <a:cubicBezTo>
                  <a:pt x="f749" y="f1511"/>
                  <a:pt x="f750" y="f1369"/>
                  <a:pt x="f874" y="f1369"/>
                </a:cubicBezTo>
                <a:cubicBezTo>
                  <a:pt x="f874" y="f1369"/>
                  <a:pt x="f751" y="f1369"/>
                  <a:pt x="f751" y="f1369"/>
                </a:cubicBezTo>
                <a:cubicBezTo>
                  <a:pt x="f753" y="f1369"/>
                  <a:pt x="f755" y="f1369"/>
                  <a:pt x="f756" y="f1511"/>
                </a:cubicBezTo>
                <a:cubicBezTo>
                  <a:pt x="f757" y="f1511"/>
                  <a:pt x="f757" y="f1368"/>
                  <a:pt x="f758" y="f1368"/>
                </a:cubicBezTo>
                <a:cubicBezTo>
                  <a:pt x="f758" y="f1368"/>
                  <a:pt x="f759" y="f1368"/>
                  <a:pt x="f759" y="f1367"/>
                </a:cubicBezTo>
                <a:cubicBezTo>
                  <a:pt x="f760" y="f1367"/>
                  <a:pt x="f757" y="f1366"/>
                  <a:pt x="f756" y="f1366"/>
                </a:cubicBezTo>
                <a:cubicBezTo>
                  <a:pt x="f755" y="f1366"/>
                  <a:pt x="f753" y="f1367"/>
                  <a:pt x="f751" y="f1366"/>
                </a:cubicBezTo>
                <a:cubicBezTo>
                  <a:pt x="f751" y="f1366"/>
                  <a:pt x="f874" y="f1365"/>
                  <a:pt x="f750" y="f1366"/>
                </a:cubicBezTo>
                <a:cubicBezTo>
                  <a:pt x="f750" y="f1366"/>
                  <a:pt x="f749" y="f1367"/>
                  <a:pt x="f881" y="f1366"/>
                </a:cubicBezTo>
                <a:cubicBezTo>
                  <a:pt x="f749" y="f1366"/>
                  <a:pt x="f749" y="f1366"/>
                  <a:pt x="f749" y="f1366"/>
                </a:cubicBezTo>
                <a:cubicBezTo>
                  <a:pt x="f750" y="f1366"/>
                  <a:pt x="f750" y="f1364"/>
                  <a:pt x="f874" y="f1365"/>
                </a:cubicBezTo>
                <a:cubicBezTo>
                  <a:pt x="f874" y="f1365"/>
                  <a:pt x="f751" y="f1366"/>
                  <a:pt x="f751" y="f1366"/>
                </a:cubicBezTo>
                <a:cubicBezTo>
                  <a:pt x="f751" y="f1366"/>
                  <a:pt x="f752" y="f1366"/>
                  <a:pt x="f752" y="f1366"/>
                </a:cubicBezTo>
                <a:cubicBezTo>
                  <a:pt x="f753" y="f1366"/>
                  <a:pt x="f753" y="f1366"/>
                  <a:pt x="f754" y="f1366"/>
                </a:cubicBezTo>
                <a:cubicBezTo>
                  <a:pt x="f755" y="f1366"/>
                  <a:pt x="f756" y="f1366"/>
                  <a:pt x="f756" y="f1365"/>
                </a:cubicBezTo>
                <a:cubicBezTo>
                  <a:pt x="f756" y="f1364"/>
                  <a:pt x="f756" y="f1364"/>
                  <a:pt x="f755" y="f1364"/>
                </a:cubicBezTo>
                <a:cubicBezTo>
                  <a:pt x="f755" y="f1364"/>
                  <a:pt x="f754" y="f1364"/>
                  <a:pt x="f753" y="f1364"/>
                </a:cubicBezTo>
                <a:cubicBezTo>
                  <a:pt x="f754" y="f1512"/>
                  <a:pt x="f757" y="f1512"/>
                  <a:pt x="f755" y="f1513"/>
                </a:cubicBezTo>
                <a:cubicBezTo>
                  <a:pt x="f755" y="f1362"/>
                  <a:pt x="f754" y="f1362"/>
                  <a:pt x="f753" y="f1362"/>
                </a:cubicBezTo>
                <a:cubicBezTo>
                  <a:pt x="f753" y="f1362"/>
                  <a:pt x="f752" y="f1362"/>
                  <a:pt x="f752" y="f1362"/>
                </a:cubicBezTo>
                <a:cubicBezTo>
                  <a:pt x="f752" y="f1362"/>
                  <a:pt x="f752" y="f1514"/>
                  <a:pt x="f751" y="f1514"/>
                </a:cubicBezTo>
                <a:cubicBezTo>
                  <a:pt x="f751" y="f1514"/>
                  <a:pt x="f874" y="f1514"/>
                  <a:pt x="f750" y="f1514"/>
                </a:cubicBezTo>
                <a:cubicBezTo>
                  <a:pt x="f749" y="f1514"/>
                  <a:pt x="f749" y="f1362"/>
                  <a:pt x="f881" y="f1362"/>
                </a:cubicBezTo>
                <a:cubicBezTo>
                  <a:pt x="f881" y="f1514"/>
                  <a:pt x="f874" y="f1514"/>
                  <a:pt x="f874" y="f1361"/>
                </a:cubicBezTo>
                <a:cubicBezTo>
                  <a:pt x="f874" y="f1360"/>
                  <a:pt x="f881" y="f1361"/>
                  <a:pt x="f748" y="f1360"/>
                </a:cubicBezTo>
                <a:cubicBezTo>
                  <a:pt x="f747" y="f1360"/>
                  <a:pt x="f747" y="f1360"/>
                  <a:pt x="f746" y="f1360"/>
                </a:cubicBezTo>
                <a:cubicBezTo>
                  <a:pt x="f745" y="f1360"/>
                  <a:pt x="f744" y="f1360"/>
                  <a:pt x="f743" y="f1360"/>
                </a:cubicBezTo>
                <a:cubicBezTo>
                  <a:pt x="f742" y="f1360"/>
                  <a:pt x="f742" y="f1360"/>
                  <a:pt x="f740" y="f1360"/>
                </a:cubicBezTo>
                <a:cubicBezTo>
                  <a:pt x="f738" y="f1360"/>
                  <a:pt x="f736" y="f1360"/>
                  <a:pt x="f735" y="f1361"/>
                </a:cubicBezTo>
                <a:cubicBezTo>
                  <a:pt x="f734" y="f1514"/>
                  <a:pt x="f329" y="f1362"/>
                  <a:pt x="f328" y="f1363"/>
                </a:cubicBezTo>
                <a:cubicBezTo>
                  <a:pt x="f328" y="f1363"/>
                  <a:pt x="f328" y="f1363"/>
                  <a:pt x="f328" y="f1512"/>
                </a:cubicBezTo>
                <a:cubicBezTo>
                  <a:pt x="f327" y="f1512"/>
                  <a:pt x="f327" y="f1364"/>
                  <a:pt x="f302" y="f1364"/>
                </a:cubicBezTo>
                <a:cubicBezTo>
                  <a:pt x="f304" y="f1365"/>
                  <a:pt x="f304" y="f1365"/>
                  <a:pt x="f305" y="f1365"/>
                </a:cubicBezTo>
                <a:cubicBezTo>
                  <a:pt x="f305" y="f1366"/>
                  <a:pt x="f306" y="f1366"/>
                  <a:pt x="f306" y="f1366"/>
                </a:cubicBezTo>
                <a:cubicBezTo>
                  <a:pt x="f306" y="f1367"/>
                  <a:pt x="f306" y="f1367"/>
                  <a:pt x="f306" y="f1367"/>
                </a:cubicBezTo>
                <a:cubicBezTo>
                  <a:pt x="f306" y="f1368"/>
                  <a:pt x="f306" y="f1368"/>
                  <a:pt x="f306" y="f1368"/>
                </a:cubicBezTo>
                <a:cubicBezTo>
                  <a:pt x="f306" y="f1511"/>
                  <a:pt x="f308" y="f1369"/>
                  <a:pt x="f308" y="f1369"/>
                </a:cubicBezTo>
                <a:cubicBezTo>
                  <a:pt x="f309" y="f1369"/>
                  <a:pt x="f309" y="f1369"/>
                  <a:pt x="f309" y="f1369"/>
                </a:cubicBezTo>
                <a:cubicBezTo>
                  <a:pt x="f311" y="f1369"/>
                  <a:pt x="f311" y="f1369"/>
                  <a:pt x="f312" y="f1369"/>
                </a:cubicBezTo>
                <a:cubicBezTo>
                  <a:pt x="f312" y="f1369"/>
                  <a:pt x="f311" y="f1369"/>
                  <a:pt x="f311" y="f1369"/>
                </a:cubicBezTo>
                <a:cubicBezTo>
                  <a:pt x="f309" y="f1511"/>
                  <a:pt x="f309" y="f1511"/>
                  <a:pt x="f308" y="f1368"/>
                </a:cubicBezTo>
                <a:cubicBezTo>
                  <a:pt x="f308" y="f1368"/>
                  <a:pt x="f308" y="f1367"/>
                  <a:pt x="f308" y="f1366"/>
                </a:cubicBezTo>
                <a:cubicBezTo>
                  <a:pt x="f308" y="f1365"/>
                  <a:pt x="f306" y="f1365"/>
                  <a:pt x="f306" y="f1364"/>
                </a:cubicBezTo>
                <a:cubicBezTo>
                  <a:pt x="f305" y="f1364"/>
                  <a:pt x="f305" y="f1512"/>
                  <a:pt x="f305" y="f1512"/>
                </a:cubicBezTo>
                <a:cubicBezTo>
                  <a:pt x="f304" y="f1363"/>
                  <a:pt x="f304" y="f1363"/>
                  <a:pt x="f304" y="f1513"/>
                </a:cubicBezTo>
                <a:cubicBezTo>
                  <a:pt x="f302" y="f1513"/>
                  <a:pt x="f302" y="f1513"/>
                  <a:pt x="f302" y="f1362"/>
                </a:cubicBezTo>
                <a:cubicBezTo>
                  <a:pt x="f327" y="f1362"/>
                  <a:pt x="f328" y="f1514"/>
                  <a:pt x="f328" y="f1361"/>
                </a:cubicBezTo>
                <a:cubicBezTo>
                  <a:pt x="f329" y="f1361"/>
                  <a:pt x="f734" y="f1360"/>
                  <a:pt x="f734" y="f1360"/>
                </a:cubicBezTo>
                <a:cubicBezTo>
                  <a:pt x="f735" y="f1360"/>
                  <a:pt x="f735" y="f1359"/>
                  <a:pt x="f736" y="f1359"/>
                </a:cubicBezTo>
                <a:cubicBezTo>
                  <a:pt x="f736" y="f1359"/>
                  <a:pt x="f737" y="f1359"/>
                  <a:pt x="f738" y="f1359"/>
                </a:cubicBezTo>
                <a:cubicBezTo>
                  <a:pt x="f739" y="f1359"/>
                  <a:pt x="f739" y="f1358"/>
                  <a:pt x="f738" y="f1358"/>
                </a:cubicBezTo>
                <a:cubicBezTo>
                  <a:pt x="f738" y="f1358"/>
                  <a:pt x="f738" y="f1358"/>
                  <a:pt x="f737" y="f1358"/>
                </a:cubicBezTo>
                <a:cubicBezTo>
                  <a:pt x="f737" y="f1357"/>
                  <a:pt x="f737" y="f1358"/>
                  <a:pt x="f737" y="f1357"/>
                </a:cubicBezTo>
                <a:cubicBezTo>
                  <a:pt x="f736" y="f1357"/>
                  <a:pt x="f736" y="f1357"/>
                  <a:pt x="f736" y="f1357"/>
                </a:cubicBezTo>
                <a:cubicBezTo>
                  <a:pt x="f736" y="f1356"/>
                  <a:pt x="f736" y="f1357"/>
                  <a:pt x="f736" y="f1356"/>
                </a:cubicBezTo>
                <a:cubicBezTo>
                  <a:pt x="f736" y="f1356"/>
                  <a:pt x="f737" y="f1356"/>
                  <a:pt x="f738" y="f1357"/>
                </a:cubicBezTo>
                <a:cubicBezTo>
                  <a:pt x="f739" y="f1357"/>
                  <a:pt x="f739" y="f1357"/>
                  <a:pt x="f740" y="f1357"/>
                </a:cubicBezTo>
                <a:cubicBezTo>
                  <a:pt x="f743" y="f1357"/>
                  <a:pt x="f744" y="f1357"/>
                  <a:pt x="f746" y="f1357"/>
                </a:cubicBezTo>
                <a:cubicBezTo>
                  <a:pt x="f746" y="f1357"/>
                  <a:pt x="f746" y="f1357"/>
                  <a:pt x="f747" y="f1357"/>
                </a:cubicBezTo>
                <a:cubicBezTo>
                  <a:pt x="f747" y="f1357"/>
                  <a:pt x="f747" y="f1357"/>
                  <a:pt x="f748" y="f1357"/>
                </a:cubicBezTo>
                <a:cubicBezTo>
                  <a:pt x="f748" y="f1357"/>
                  <a:pt x="f748" y="f1357"/>
                  <a:pt x="f881" y="f1356"/>
                </a:cubicBezTo>
                <a:cubicBezTo>
                  <a:pt x="f881" y="f1356"/>
                  <a:pt x="f881" y="f1356"/>
                  <a:pt x="f749" y="f1356"/>
                </a:cubicBezTo>
                <a:cubicBezTo>
                  <a:pt x="f749" y="f1356"/>
                  <a:pt x="f749" y="f1355"/>
                  <a:pt x="f749" y="f1355"/>
                </a:cubicBezTo>
                <a:cubicBezTo>
                  <a:pt x="f750" y="f1355"/>
                  <a:pt x="f750" y="f1355"/>
                  <a:pt x="f750" y="f1356"/>
                </a:cubicBezTo>
                <a:cubicBezTo>
                  <a:pt x="f874" y="f1356"/>
                  <a:pt x="f751" y="f1357"/>
                  <a:pt x="f752" y="f1357"/>
                </a:cubicBezTo>
                <a:cubicBezTo>
                  <a:pt x="f753" y="f1357"/>
                  <a:pt x="f754" y="f1357"/>
                  <a:pt x="f755" y="f1357"/>
                </a:cubicBezTo>
                <a:cubicBezTo>
                  <a:pt x="f756" y="f1357"/>
                  <a:pt x="f756" y="f1357"/>
                  <a:pt x="f757" y="f1358"/>
                </a:cubicBezTo>
                <a:cubicBezTo>
                  <a:pt x="f758" y="f1359"/>
                  <a:pt x="f758" y="f1358"/>
                  <a:pt x="f759" y="f1358"/>
                </a:cubicBezTo>
                <a:cubicBezTo>
                  <a:pt x="f761" y="f1358"/>
                  <a:pt x="f760" y="f1360"/>
                  <a:pt x="f761" y="f1361"/>
                </a:cubicBezTo>
                <a:cubicBezTo>
                  <a:pt x="f761" y="f1514"/>
                  <a:pt x="f762" y="f1362"/>
                  <a:pt x="f763" y="f1363"/>
                </a:cubicBezTo>
                <a:cubicBezTo>
                  <a:pt x="f764" y="f1512"/>
                  <a:pt x="f766" y="f1364"/>
                  <a:pt x="f767" y="f1365"/>
                </a:cubicBezTo>
                <a:cubicBezTo>
                  <a:pt x="f768" y="f1365"/>
                  <a:pt x="f769" y="f1365"/>
                  <a:pt x="f769" y="f1366"/>
                </a:cubicBezTo>
                <a:cubicBezTo>
                  <a:pt x="f770" y="f1366"/>
                  <a:pt x="f770" y="f1366"/>
                  <a:pt x="f771" y="f1366"/>
                </a:cubicBezTo>
                <a:cubicBezTo>
                  <a:pt x="f772" y="f1366"/>
                  <a:pt x="f774" y="f1366"/>
                  <a:pt x="f776" y="f1366"/>
                </a:cubicBezTo>
                <a:cubicBezTo>
                  <a:pt x="f777" y="f1366"/>
                  <a:pt x="f778" y="f1366"/>
                  <a:pt x="f779" y="f1366"/>
                </a:cubicBezTo>
                <a:cubicBezTo>
                  <a:pt x="f780" y="f1366"/>
                  <a:pt x="f780" y="f1365"/>
                  <a:pt x="f781" y="f1365"/>
                </a:cubicBezTo>
                <a:cubicBezTo>
                  <a:pt x="f782" y="f1365"/>
                  <a:pt x="f783" y="f1365"/>
                  <a:pt x="f784" y="f1365"/>
                </a:cubicBezTo>
                <a:cubicBezTo>
                  <a:pt x="f784" y="f1365"/>
                  <a:pt x="f785" y="f1364"/>
                  <a:pt x="f785" y="f1364"/>
                </a:cubicBezTo>
                <a:cubicBezTo>
                  <a:pt x="f785" y="f1364"/>
                  <a:pt x="f786" y="f1364"/>
                  <a:pt x="f786" y="f1364"/>
                </a:cubicBezTo>
                <a:cubicBezTo>
                  <a:pt x="f787" y="f1365"/>
                  <a:pt x="f787" y="f1365"/>
                  <a:pt x="f787" y="f1365"/>
                </a:cubicBezTo>
                <a:cubicBezTo>
                  <a:pt x="f788" y="f1365"/>
                  <a:pt x="f788" y="f1365"/>
                  <a:pt x="f788" y="f1365"/>
                </a:cubicBezTo>
                <a:cubicBezTo>
                  <a:pt x="f788" y="f1364"/>
                  <a:pt x="f788" y="f1512"/>
                  <a:pt x="f788" y="f1363"/>
                </a:cubicBezTo>
                <a:cubicBezTo>
                  <a:pt x="f788" y="f1363"/>
                  <a:pt x="f788" y="f1513"/>
                  <a:pt x="f788" y="f1362"/>
                </a:cubicBezTo>
                <a:cubicBezTo>
                  <a:pt x="f787" y="f1514"/>
                  <a:pt x="f787" y="f1514"/>
                  <a:pt x="f786" y="f1514"/>
                </a:cubicBezTo>
                <a:cubicBezTo>
                  <a:pt x="f785" y="f1361"/>
                  <a:pt x="f785" y="f1360"/>
                  <a:pt x="f784" y="f1360"/>
                </a:cubicBezTo>
                <a:cubicBezTo>
                  <a:pt x="f784" y="f1359"/>
                  <a:pt x="f784" y="f1359"/>
                  <a:pt x="f783" y="f1358"/>
                </a:cubicBezTo>
                <a:cubicBezTo>
                  <a:pt x="f783" y="f1358"/>
                  <a:pt x="f783" y="f1357"/>
                  <a:pt x="f783" y="f1357"/>
                </a:cubicBezTo>
                <a:cubicBezTo>
                  <a:pt x="f783" y="f1357"/>
                  <a:pt x="f783" y="f1356"/>
                  <a:pt x="f782" y="f1356"/>
                </a:cubicBezTo>
                <a:cubicBezTo>
                  <a:pt x="f781" y="f1355"/>
                  <a:pt x="f781" y="f1356"/>
                  <a:pt x="f780" y="f1356"/>
                </a:cubicBezTo>
                <a:cubicBezTo>
                  <a:pt x="f780" y="f1356"/>
                  <a:pt x="f780" y="f1356"/>
                  <a:pt x="f779" y="f1356"/>
                </a:cubicBezTo>
                <a:cubicBezTo>
                  <a:pt x="f779" y="f1356"/>
                  <a:pt x="f778" y="f1356"/>
                  <a:pt x="f778" y="f1356"/>
                </a:cubicBezTo>
                <a:cubicBezTo>
                  <a:pt x="f777" y="f1356"/>
                  <a:pt x="f776" y="f1356"/>
                  <a:pt x="f775" y="f1356"/>
                </a:cubicBezTo>
                <a:cubicBezTo>
                  <a:pt x="f775" y="f1356"/>
                  <a:pt x="f774" y="f1356"/>
                  <a:pt x="f774" y="f1356"/>
                </a:cubicBezTo>
                <a:cubicBezTo>
                  <a:pt x="f774" y="f1356"/>
                  <a:pt x="f775" y="f1356"/>
                  <a:pt x="f775" y="f1356"/>
                </a:cubicBezTo>
                <a:cubicBezTo>
                  <a:pt x="f775" y="f1355"/>
                  <a:pt x="f776" y="f1356"/>
                  <a:pt x="f776" y="f1355"/>
                </a:cubicBezTo>
                <a:cubicBezTo>
                  <a:pt x="f776" y="f1355"/>
                  <a:pt x="f776" y="f1355"/>
                  <a:pt x="f776" y="f1355"/>
                </a:cubicBezTo>
                <a:cubicBezTo>
                  <a:pt x="f777" y="f1355"/>
                  <a:pt x="f777" y="f1355"/>
                  <a:pt x="f777" y="f1354"/>
                </a:cubicBezTo>
                <a:cubicBezTo>
                  <a:pt x="f777" y="f1354"/>
                  <a:pt x="f777" y="f1354"/>
                  <a:pt x="f776" y="f1354"/>
                </a:cubicBezTo>
                <a:cubicBezTo>
                  <a:pt x="f776" y="f1354"/>
                  <a:pt x="f776" y="f1515"/>
                  <a:pt x="f776" y="f1515"/>
                </a:cubicBezTo>
                <a:cubicBezTo>
                  <a:pt x="f776" y="f1353"/>
                  <a:pt x="f777" y="f1353"/>
                  <a:pt x="f778" y="f1353"/>
                </a:cubicBezTo>
                <a:cubicBezTo>
                  <a:pt x="f778" y="f1353"/>
                  <a:pt x="f779" y="f1353"/>
                  <a:pt x="f779" y="f1352"/>
                </a:cubicBezTo>
                <a:cubicBezTo>
                  <a:pt x="f779" y="f1352"/>
                  <a:pt x="f779" y="f1351"/>
                  <a:pt x="f779" y="f1351"/>
                </a:cubicBezTo>
                <a:cubicBezTo>
                  <a:pt x="f780" y="f1351"/>
                  <a:pt x="f781" y="f1351"/>
                  <a:pt x="f782" y="f1351"/>
                </a:cubicBezTo>
                <a:cubicBezTo>
                  <a:pt x="f783" y="f1351"/>
                  <a:pt x="f784" y="f1351"/>
                  <a:pt x="f784" y="f1351"/>
                </a:cubicBezTo>
                <a:cubicBezTo>
                  <a:pt x="f785" y="f1351"/>
                  <a:pt x="f786" y="f1351"/>
                  <a:pt x="f787" y="f1351"/>
                </a:cubicBezTo>
                <a:cubicBezTo>
                  <a:pt x="f788" y="f1351"/>
                  <a:pt x="f788" y="f1352"/>
                  <a:pt x="f789" y="f1352"/>
                </a:cubicBezTo>
                <a:cubicBezTo>
                  <a:pt x="f790" y="f1351"/>
                  <a:pt x="f295" y="f1351"/>
                  <a:pt x="f296" y="f1350"/>
                </a:cubicBezTo>
                <a:cubicBezTo>
                  <a:pt x="f296" y="f1349"/>
                  <a:pt x="f294" y="f1349"/>
                  <a:pt x="f292" y="f1348"/>
                </a:cubicBezTo>
                <a:cubicBezTo>
                  <a:pt x="f290" y="f1348"/>
                  <a:pt x="f289" y="f1348"/>
                  <a:pt x="f289" y="f1348"/>
                </a:cubicBezTo>
                <a:cubicBezTo>
                  <a:pt x="f287" y="f1348"/>
                  <a:pt x="f286" y="f1347"/>
                  <a:pt x="f284" y="f1347"/>
                </a:cubicBezTo>
                <a:cubicBezTo>
                  <a:pt x="f298" y="f1346"/>
                  <a:pt x="f298" y="f1346"/>
                  <a:pt x="f796" y="f1346"/>
                </a:cubicBezTo>
                <a:cubicBezTo>
                  <a:pt x="f797" y="f1346"/>
                  <a:pt x="f321" y="f1345"/>
                  <a:pt x="f321" y="f1344"/>
                </a:cubicBezTo>
                <a:cubicBezTo>
                  <a:pt x="f321" y="f3"/>
                  <a:pt x="f797" y="f3"/>
                  <a:pt x="f797" y="f1343"/>
                </a:cubicBezTo>
                <a:cubicBezTo>
                  <a:pt x="f797" y="f1342"/>
                  <a:pt x="f797" y="f1342"/>
                  <a:pt x="f321" y="f1341"/>
                </a:cubicBezTo>
                <a:cubicBezTo>
                  <a:pt x="f321" y="f1341"/>
                  <a:pt x="f321" y="f1341"/>
                  <a:pt x="f317" y="f1340"/>
                </a:cubicBezTo>
                <a:cubicBezTo>
                  <a:pt x="f317" y="f1340"/>
                  <a:pt x="f317" y="f1340"/>
                  <a:pt x="f314" y="f1340"/>
                </a:cubicBezTo>
                <a:cubicBezTo>
                  <a:pt x="f314" y="f1339"/>
                  <a:pt x="f797" y="f1337"/>
                  <a:pt x="f797" y="f1337"/>
                </a:cubicBezTo>
                <a:cubicBezTo>
                  <a:pt x="f796" y="f1337"/>
                  <a:pt x="f796" y="f1337"/>
                  <a:pt x="f298" y="f1337"/>
                </a:cubicBezTo>
                <a:cubicBezTo>
                  <a:pt x="f298" y="f1336"/>
                  <a:pt x="f298" y="f1336"/>
                  <a:pt x="f298" y="f1336"/>
                </a:cubicBezTo>
                <a:cubicBezTo>
                  <a:pt x="f284" y="f1335"/>
                  <a:pt x="f286" y="f1335"/>
                  <a:pt x="f287" y="f1335"/>
                </a:cubicBezTo>
                <a:cubicBezTo>
                  <a:pt x="f287" y="f1336"/>
                  <a:pt x="f289" y="f1336"/>
                  <a:pt x="f290" y="f1337"/>
                </a:cubicBezTo>
                <a:cubicBezTo>
                  <a:pt x="f290" y="f1337"/>
                  <a:pt x="f290" y="f1337"/>
                  <a:pt x="f290" y="f1338"/>
                </a:cubicBezTo>
                <a:cubicBezTo>
                  <a:pt x="f290" y="f1338"/>
                  <a:pt x="f290" y="f1339"/>
                  <a:pt x="f292" y="f1339"/>
                </a:cubicBezTo>
                <a:cubicBezTo>
                  <a:pt x="f292" y="f1339"/>
                  <a:pt x="f292" y="f1339"/>
                  <a:pt x="f292" y="f1339"/>
                </a:cubicBezTo>
                <a:cubicBezTo>
                  <a:pt x="f294" y="f1338"/>
                  <a:pt x="f294" y="f1338"/>
                  <a:pt x="f294" y="f1338"/>
                </a:cubicBezTo>
                <a:cubicBezTo>
                  <a:pt x="f294" y="f1338"/>
                  <a:pt x="f294" y="f1338"/>
                  <a:pt x="f294" y="f1337"/>
                </a:cubicBezTo>
                <a:cubicBezTo>
                  <a:pt x="f294" y="f1337"/>
                  <a:pt x="f294" y="f1337"/>
                  <a:pt x="f294" y="f1337"/>
                </a:cubicBezTo>
                <a:cubicBezTo>
                  <a:pt x="f294" y="f1337"/>
                  <a:pt x="f294" y="f1337"/>
                  <a:pt x="f294" y="f1336"/>
                </a:cubicBezTo>
                <a:cubicBezTo>
                  <a:pt x="f294" y="f1336"/>
                  <a:pt x="f292" y="f1336"/>
                  <a:pt x="f292" y="f1335"/>
                </a:cubicBezTo>
                <a:cubicBezTo>
                  <a:pt x="f292" y="f1335"/>
                  <a:pt x="f294" y="f1335"/>
                  <a:pt x="f294" y="f1335"/>
                </a:cubicBezTo>
                <a:cubicBezTo>
                  <a:pt x="f294" y="f1336"/>
                  <a:pt x="f294" y="f1336"/>
                  <a:pt x="f296" y="f1336"/>
                </a:cubicBezTo>
                <a:cubicBezTo>
                  <a:pt x="f296" y="f1336"/>
                  <a:pt x="f296" y="f1337"/>
                  <a:pt x="f295" y="f1337"/>
                </a:cubicBezTo>
                <a:cubicBezTo>
                  <a:pt x="f295" y="f1338"/>
                  <a:pt x="f295" y="f1339"/>
                  <a:pt x="f296" y="f1339"/>
                </a:cubicBezTo>
                <a:cubicBezTo>
                  <a:pt x="f296" y="f1339"/>
                  <a:pt x="f296" y="f1339"/>
                  <a:pt x="f296" y="f1340"/>
                </a:cubicBezTo>
                <a:cubicBezTo>
                  <a:pt x="f296" y="f1340"/>
                  <a:pt x="f296" y="f1341"/>
                  <a:pt x="f296" y="f1341"/>
                </a:cubicBezTo>
                <a:cubicBezTo>
                  <a:pt x="f294" y="f1341"/>
                  <a:pt x="f294" y="f1341"/>
                  <a:pt x="f294" y="f1342"/>
                </a:cubicBezTo>
                <a:cubicBezTo>
                  <a:pt x="f294" y="f1342"/>
                  <a:pt x="f294" y="f1343"/>
                  <a:pt x="f294" y="f1343"/>
                </a:cubicBezTo>
                <a:cubicBezTo>
                  <a:pt x="f294" y="f1343"/>
                  <a:pt x="f296" y="f1343"/>
                  <a:pt x="f296" y="f3"/>
                </a:cubicBezTo>
                <a:cubicBezTo>
                  <a:pt x="f296" y="f3"/>
                  <a:pt x="f296" y="f1344"/>
                  <a:pt x="f296" y="f1344"/>
                </a:cubicBezTo>
                <a:cubicBezTo>
                  <a:pt x="f295" y="f1344"/>
                  <a:pt x="f295" y="f1343"/>
                  <a:pt x="f295" y="f1342"/>
                </a:cubicBezTo>
                <a:cubicBezTo>
                  <a:pt x="f295" y="f1342"/>
                  <a:pt x="f295" y="f1341"/>
                  <a:pt x="f295" y="f1340"/>
                </a:cubicBezTo>
                <a:cubicBezTo>
                  <a:pt x="f295" y="f1339"/>
                  <a:pt x="f790" y="f1339"/>
                  <a:pt x="f790" y="f1338"/>
                </a:cubicBezTo>
                <a:cubicBezTo>
                  <a:pt x="f790" y="f1337"/>
                  <a:pt x="f295" y="f1337"/>
                  <a:pt x="f790" y="f1336"/>
                </a:cubicBezTo>
                <a:cubicBezTo>
                  <a:pt x="f790" y="f1335"/>
                  <a:pt x="f789" y="f1335"/>
                  <a:pt x="f789" y="f1335"/>
                </a:cubicBezTo>
                <a:cubicBezTo>
                  <a:pt x="f788" y="f1335"/>
                  <a:pt x="f787" y="f1335"/>
                  <a:pt x="f786" y="f1335"/>
                </a:cubicBezTo>
                <a:cubicBezTo>
                  <a:pt x="f785" y="f1334"/>
                  <a:pt x="f785" y="f1334"/>
                  <a:pt x="f785" y="f1334"/>
                </a:cubicBezTo>
                <a:cubicBezTo>
                  <a:pt x="f784" y="f1334"/>
                  <a:pt x="f784" y="f1334"/>
                  <a:pt x="f783" y="f1334"/>
                </a:cubicBezTo>
                <a:cubicBezTo>
                  <a:pt x="f783" y="f1334"/>
                  <a:pt x="f782" y="f1334"/>
                  <a:pt x="f781" y="f1334"/>
                </a:cubicBezTo>
                <a:cubicBezTo>
                  <a:pt x="f781" y="f1335"/>
                  <a:pt x="f781" y="f1335"/>
                  <a:pt x="f781" y="f1336"/>
                </a:cubicBezTo>
                <a:cubicBezTo>
                  <a:pt x="f781" y="f1336"/>
                  <a:pt x="f780" y="f1336"/>
                  <a:pt x="f780" y="f1336"/>
                </a:cubicBezTo>
                <a:cubicBezTo>
                  <a:pt x="f780" y="f1337"/>
                  <a:pt x="f780" y="f1337"/>
                  <a:pt x="f780" y="f1338"/>
                </a:cubicBezTo>
                <a:cubicBezTo>
                  <a:pt x="f780" y="f1338"/>
                  <a:pt x="f780" y="f1338"/>
                  <a:pt x="f781" y="f1338"/>
                </a:cubicBezTo>
                <a:cubicBezTo>
                  <a:pt x="f781" y="f1339"/>
                  <a:pt x="f781" y="f1340"/>
                  <a:pt x="f780" y="f1340"/>
                </a:cubicBezTo>
                <a:cubicBezTo>
                  <a:pt x="f780" y="f1340"/>
                  <a:pt x="f780" y="f1339"/>
                  <a:pt x="f780" y="f1339"/>
                </a:cubicBezTo>
                <a:cubicBezTo>
                  <a:pt x="f779" y="f1339"/>
                  <a:pt x="f779" y="f1339"/>
                  <a:pt x="f779" y="f1338"/>
                </a:cubicBezTo>
                <a:cubicBezTo>
                  <a:pt x="f779" y="f1338"/>
                  <a:pt x="f779" y="f1338"/>
                  <a:pt x="f779" y="f1338"/>
                </a:cubicBezTo>
                <a:cubicBezTo>
                  <a:pt x="f779" y="f1337"/>
                  <a:pt x="f780" y="f1337"/>
                  <a:pt x="f779" y="f1336"/>
                </a:cubicBezTo>
                <a:cubicBezTo>
                  <a:pt x="f778" y="f1336"/>
                  <a:pt x="f777" y="f1337"/>
                  <a:pt x="f776" y="f1336"/>
                </a:cubicBezTo>
                <a:cubicBezTo>
                  <a:pt x="f776" y="f1335"/>
                  <a:pt x="f776" y="f1335"/>
                  <a:pt x="f775" y="f1335"/>
                </a:cubicBezTo>
                <a:cubicBezTo>
                  <a:pt x="f774" y="f1334"/>
                  <a:pt x="f772" y="f1334"/>
                  <a:pt x="f771" y="f1335"/>
                </a:cubicBezTo>
                <a:cubicBezTo>
                  <a:pt x="f770" y="f1335"/>
                  <a:pt x="f770" y="f1336"/>
                  <a:pt x="f770" y="f1337"/>
                </a:cubicBezTo>
                <a:cubicBezTo>
                  <a:pt x="f770" y="f1337"/>
                  <a:pt x="f769" y="f1337"/>
                  <a:pt x="f769" y="f1337"/>
                </a:cubicBezTo>
                <a:cubicBezTo>
                  <a:pt x="f768" y="f1337"/>
                  <a:pt x="f766" y="f1338"/>
                  <a:pt x="f767" y="f1339"/>
                </a:cubicBezTo>
                <a:cubicBezTo>
                  <a:pt x="f767" y="f1339"/>
                  <a:pt x="f768" y="f1339"/>
                  <a:pt x="f767" y="f1339"/>
                </a:cubicBezTo>
                <a:cubicBezTo>
                  <a:pt x="f767" y="f1339"/>
                  <a:pt x="f766" y="f1339"/>
                  <a:pt x="f766" y="f1339"/>
                </a:cubicBezTo>
                <a:cubicBezTo>
                  <a:pt x="f765" y="f1338"/>
                  <a:pt x="f766" y="f1337"/>
                  <a:pt x="f767" y="f1337"/>
                </a:cubicBezTo>
                <a:cubicBezTo>
                  <a:pt x="f768" y="f1337"/>
                  <a:pt x="f768" y="f1336"/>
                  <a:pt x="f768" y="f1336"/>
                </a:cubicBezTo>
                <a:cubicBezTo>
                  <a:pt x="f767" y="f1335"/>
                  <a:pt x="f766" y="f1335"/>
                  <a:pt x="f765" y="f1334"/>
                </a:cubicBezTo>
                <a:cubicBezTo>
                  <a:pt x="f765" y="f1334"/>
                  <a:pt x="f764" y="f1334"/>
                  <a:pt x="f763" y="f1334"/>
                </a:cubicBezTo>
                <a:cubicBezTo>
                  <a:pt x="f762" y="f1334"/>
                  <a:pt x="f761" y="f1334"/>
                  <a:pt x="f760" y="f1334"/>
                </a:cubicBezTo>
                <a:cubicBezTo>
                  <a:pt x="f759" y="f1334"/>
                  <a:pt x="f758" y="f1333"/>
                  <a:pt x="f757" y="f1333"/>
                </a:cubicBezTo>
                <a:cubicBezTo>
                  <a:pt x="f756" y="f1333"/>
                  <a:pt x="f755" y="f1333"/>
                  <a:pt x="f754" y="f1333"/>
                </a:cubicBezTo>
                <a:cubicBezTo>
                  <a:pt x="f753" y="f1332"/>
                  <a:pt x="f752" y="f1332"/>
                  <a:pt x="f751" y="f1333"/>
                </a:cubicBezTo>
                <a:cubicBezTo>
                  <a:pt x="f751" y="f1333"/>
                  <a:pt x="f874" y="f1333"/>
                  <a:pt x="f750" y="f1333"/>
                </a:cubicBezTo>
                <a:cubicBezTo>
                  <a:pt x="f749" y="f1333"/>
                  <a:pt x="f881" y="f1332"/>
                  <a:pt x="f881" y="f1333"/>
                </a:cubicBezTo>
                <a:cubicBezTo>
                  <a:pt x="f748" y="f1333"/>
                  <a:pt x="f748" y="f1334"/>
                  <a:pt x="f881" y="f1334"/>
                </a:cubicBezTo>
                <a:cubicBezTo>
                  <a:pt x="f749" y="f1335"/>
                  <a:pt x="f874" y="f1335"/>
                  <a:pt x="f751" y="f1336"/>
                </a:cubicBezTo>
                <a:cubicBezTo>
                  <a:pt x="f752" y="f1336"/>
                  <a:pt x="f752" y="f1337"/>
                  <a:pt x="f752" y="f1338"/>
                </a:cubicBezTo>
                <a:cubicBezTo>
                  <a:pt x="f752" y="f1339"/>
                  <a:pt x="f874" y="f1338"/>
                  <a:pt x="f874" y="f1337"/>
                </a:cubicBezTo>
                <a:cubicBezTo>
                  <a:pt x="f750" y="f1337"/>
                  <a:pt x="f749" y="f1337"/>
                  <a:pt x="f749" y="f1336"/>
                </a:cubicBezTo>
                <a:cubicBezTo>
                  <a:pt x="f881" y="f1336"/>
                  <a:pt x="f881" y="f1336"/>
                  <a:pt x="f881" y="f1336"/>
                </a:cubicBezTo>
                <a:cubicBezTo>
                  <a:pt x="f748" y="f1336"/>
                  <a:pt x="f748" y="f1336"/>
                  <a:pt x="f747" y="f1337"/>
                </a:cubicBezTo>
                <a:cubicBezTo>
                  <a:pt x="f747" y="f1337"/>
                  <a:pt x="f746" y="f1337"/>
                  <a:pt x="f746" y="f1338"/>
                </a:cubicBezTo>
                <a:cubicBezTo>
                  <a:pt x="f745" y="f1338"/>
                  <a:pt x="f745" y="f1339"/>
                  <a:pt x="f745" y="f1339"/>
                </a:cubicBezTo>
                <a:cubicBezTo>
                  <a:pt x="f743" y="f1340"/>
                  <a:pt x="f743" y="f1339"/>
                  <a:pt x="f742" y="f1338"/>
                </a:cubicBezTo>
                <a:cubicBezTo>
                  <a:pt x="f742" y="f1338"/>
                  <a:pt x="f740" y="f1338"/>
                  <a:pt x="f740" y="f1337"/>
                </a:cubicBezTo>
                <a:cubicBezTo>
                  <a:pt x="f739" y="f1337"/>
                  <a:pt x="f739" y="f1337"/>
                  <a:pt x="f738" y="f1337"/>
                </a:cubicBezTo>
                <a:cubicBezTo>
                  <a:pt x="f738" y="f1336"/>
                  <a:pt x="f738" y="f1336"/>
                  <a:pt x="f737" y="f1336"/>
                </a:cubicBezTo>
                <a:cubicBezTo>
                  <a:pt x="f736" y="f1335"/>
                  <a:pt x="f735" y="f1335"/>
                  <a:pt x="f735" y="f1335"/>
                </a:cubicBezTo>
                <a:cubicBezTo>
                  <a:pt x="f734" y="f1335"/>
                  <a:pt x="f734" y="f1335"/>
                  <a:pt x="f329" y="f1335"/>
                </a:cubicBezTo>
                <a:cubicBezTo>
                  <a:pt x="f329" y="f1335"/>
                  <a:pt x="f329" y="f1336"/>
                  <a:pt x="f329" y="f1336"/>
                </a:cubicBezTo>
                <a:cubicBezTo>
                  <a:pt x="f329" y="f1337"/>
                  <a:pt x="f329" y="f1338"/>
                  <a:pt x="f329" y="f1339"/>
                </a:cubicBezTo>
                <a:cubicBezTo>
                  <a:pt x="f734" y="f1340"/>
                  <a:pt x="f734" y="f1340"/>
                  <a:pt x="f734" y="f1341"/>
                </a:cubicBezTo>
                <a:cubicBezTo>
                  <a:pt x="f734" y="f1341"/>
                  <a:pt x="f329" y="f1340"/>
                  <a:pt x="f328" y="f1340"/>
                </a:cubicBezTo>
                <a:cubicBezTo>
                  <a:pt x="f327" y="f1340"/>
                  <a:pt x="f327" y="f1339"/>
                  <a:pt x="f327" y="f1338"/>
                </a:cubicBezTo>
                <a:cubicBezTo>
                  <a:pt x="f327" y="f1337"/>
                  <a:pt x="f327" y="f1337"/>
                  <a:pt x="f302" y="f1336"/>
                </a:cubicBezTo>
                <a:cubicBezTo>
                  <a:pt x="f302" y="f1336"/>
                  <a:pt x="f304" y="f1336"/>
                  <a:pt x="f304" y="f1336"/>
                </a:cubicBezTo>
                <a:cubicBezTo>
                  <a:pt x="f305" y="f1336"/>
                  <a:pt x="f305" y="f1335"/>
                  <a:pt x="f305" y="f1335"/>
                </a:cubicBezTo>
                <a:cubicBezTo>
                  <a:pt x="f306" y="f1335"/>
                  <a:pt x="f308" y="f1335"/>
                  <a:pt x="f309" y="f1335"/>
                </a:cubicBezTo>
                <a:cubicBezTo>
                  <a:pt x="f311" y="f1335"/>
                  <a:pt x="f312" y="f1335"/>
                  <a:pt x="f312" y="f1335"/>
                </a:cubicBezTo>
                <a:cubicBezTo>
                  <a:pt x="f313" y="f1335"/>
                  <a:pt x="f313" y="f1335"/>
                  <a:pt x="f315" y="f1335"/>
                </a:cubicBezTo>
                <a:cubicBezTo>
                  <a:pt x="f315" y="f1335"/>
                  <a:pt x="f315" y="f1335"/>
                  <a:pt x="f316" y="f1335"/>
                </a:cubicBezTo>
                <a:cubicBezTo>
                  <a:pt x="f316" y="f1336"/>
                  <a:pt x="f316" y="f1336"/>
                  <a:pt x="f316" y="f1336"/>
                </a:cubicBezTo>
                <a:cubicBezTo>
                  <a:pt x="f316" y="f1337"/>
                  <a:pt x="f316" y="f1337"/>
                  <a:pt x="f318" y="f1337"/>
                </a:cubicBezTo>
                <a:cubicBezTo>
                  <a:pt x="f318" y="f1339"/>
                  <a:pt x="f315" y="f1340"/>
                  <a:pt x="f313" y="f1341"/>
                </a:cubicBezTo>
                <a:cubicBezTo>
                  <a:pt x="f312" y="f1342"/>
                  <a:pt x="f312" y="f1342"/>
                  <a:pt x="f311" y="f1343"/>
                </a:cubicBezTo>
                <a:cubicBezTo>
                  <a:pt x="f311" y="f1343"/>
                  <a:pt x="f309" y="f3"/>
                  <a:pt x="f309" y="f3"/>
                </a:cubicBezTo>
                <a:cubicBezTo>
                  <a:pt x="f309" y="f3"/>
                  <a:pt x="f308" y="f3"/>
                  <a:pt x="f308" y="f3"/>
                </a:cubicBezTo>
                <a:cubicBezTo>
                  <a:pt x="f308" y="f3"/>
                  <a:pt x="f308" y="f3"/>
                  <a:pt x="f308" y="f3"/>
                </a:cubicBezTo>
                <a:cubicBezTo>
                  <a:pt x="f311" y="f3"/>
                  <a:pt x="f312" y="f1343"/>
                  <a:pt x="f315" y="f1342"/>
                </a:cubicBezTo>
                <a:cubicBezTo>
                  <a:pt x="f315" y="f1342"/>
                  <a:pt x="f316" y="f1341"/>
                  <a:pt x="f318" y="f1341"/>
                </a:cubicBezTo>
                <a:cubicBezTo>
                  <a:pt x="f318" y="f1341"/>
                  <a:pt x="f319" y="f1342"/>
                  <a:pt x="f319" y="f1341"/>
                </a:cubicBezTo>
                <a:cubicBezTo>
                  <a:pt x="f320" y="f1341"/>
                  <a:pt x="f319" y="f1341"/>
                  <a:pt x="f319" y="f1341"/>
                </a:cubicBezTo>
                <a:cubicBezTo>
                  <a:pt x="f318" y="f1340"/>
                  <a:pt x="f318" y="f1339"/>
                  <a:pt x="f318" y="f1339"/>
                </a:cubicBezTo>
                <a:cubicBezTo>
                  <a:pt x="f318" y="f1338"/>
                  <a:pt x="f319" y="f1338"/>
                  <a:pt x="f320" y="f1337"/>
                </a:cubicBezTo>
                <a:cubicBezTo>
                  <a:pt x="f322" y="f1337"/>
                  <a:pt x="f322" y="f1337"/>
                  <a:pt x="f323" y="f1337"/>
                </a:cubicBezTo>
                <a:cubicBezTo>
                  <a:pt x="f324" y="f1337"/>
                  <a:pt x="f732" y="f1336"/>
                  <a:pt x="f731" y="f1337"/>
                </a:cubicBezTo>
                <a:cubicBezTo>
                  <a:pt x="f731" y="f1337"/>
                  <a:pt x="f731" y="f1337"/>
                  <a:pt x="f731" y="f1338"/>
                </a:cubicBezTo>
                <a:cubicBezTo>
                  <a:pt x="f730" y="f1338"/>
                  <a:pt x="f730" y="f1338"/>
                  <a:pt x="f729" y="f1339"/>
                </a:cubicBezTo>
                <a:cubicBezTo>
                  <a:pt x="f728" y="f1339"/>
                  <a:pt x="f728" y="f1337"/>
                  <a:pt x="f727" y="f1337"/>
                </a:cubicBezTo>
                <a:cubicBezTo>
                  <a:pt x="f726" y="f1336"/>
                  <a:pt x="f725" y="f1336"/>
                  <a:pt x="f725" y="f1335"/>
                </a:cubicBezTo>
                <a:cubicBezTo>
                  <a:pt x="f725" y="f1335"/>
                  <a:pt x="f725" y="f1334"/>
                  <a:pt x="f725" y="f1333"/>
                </a:cubicBezTo>
                <a:cubicBezTo>
                  <a:pt x="f726" y="f1332"/>
                  <a:pt x="f726" y="f1331"/>
                  <a:pt x="f727" y="f1331"/>
                </a:cubicBezTo>
                <a:cubicBezTo>
                  <a:pt x="f727" y="f1330"/>
                  <a:pt x="f728" y="f1329"/>
                  <a:pt x="f728" y="f1329"/>
                </a:cubicBezTo>
                <a:cubicBezTo>
                  <a:pt x="f727" y="f1328"/>
                  <a:pt x="f727" y="f1329"/>
                  <a:pt x="f727" y="f1329"/>
                </a:cubicBezTo>
                <a:cubicBezTo>
                  <a:pt x="f726" y="f1329"/>
                  <a:pt x="f726" y="f1329"/>
                  <a:pt x="f725" y="f1329"/>
                </a:cubicBezTo>
                <a:cubicBezTo>
                  <a:pt x="f724" y="f1330"/>
                  <a:pt x="f723" y="f1330"/>
                  <a:pt x="f723" y="f1330"/>
                </a:cubicBezTo>
                <a:cubicBezTo>
                  <a:pt x="f720" y="f1330"/>
                  <a:pt x="f718" y="f1331"/>
                  <a:pt x="f716" y="f1331"/>
                </a:cubicBezTo>
                <a:cubicBezTo>
                  <a:pt x="f714" y="f1332"/>
                  <a:pt x="f712" y="f1332"/>
                  <a:pt x="f710" y="f1332"/>
                </a:cubicBezTo>
                <a:cubicBezTo>
                  <a:pt x="f709" y="f1332"/>
                  <a:pt x="f708" y="f1332"/>
                  <a:pt x="f707" y="f1333"/>
                </a:cubicBezTo>
                <a:cubicBezTo>
                  <a:pt x="f706" y="f1333"/>
                  <a:pt x="f706" y="f1334"/>
                  <a:pt x="f705" y="f1335"/>
                </a:cubicBezTo>
                <a:cubicBezTo>
                  <a:pt x="f705" y="f1335"/>
                  <a:pt x="f704" y="f1336"/>
                  <a:pt x="f704" y="f1337"/>
                </a:cubicBezTo>
                <a:cubicBezTo>
                  <a:pt x="f875" y="f1337"/>
                  <a:pt x="f875" y="f1338"/>
                  <a:pt x="f703" y="f1338"/>
                </a:cubicBezTo>
                <a:cubicBezTo>
                  <a:pt x="f876" y="f1338"/>
                  <a:pt x="f877" y="f1338"/>
                  <a:pt x="f702" y="f1337"/>
                </a:cubicBezTo>
                <a:cubicBezTo>
                  <a:pt x="f702" y="f1336"/>
                  <a:pt x="f702" y="f1336"/>
                  <a:pt x="f878" y="f1336"/>
                </a:cubicBezTo>
                <a:cubicBezTo>
                  <a:pt x="f701" y="f1337"/>
                  <a:pt x="f700" y="f1337"/>
                  <a:pt x="f700" y="f1338"/>
                </a:cubicBezTo>
                <a:cubicBezTo>
                  <a:pt x="f699" y="f1338"/>
                  <a:pt x="f698" y="f1338"/>
                  <a:pt x="f697" y="f1339"/>
                </a:cubicBezTo>
                <a:cubicBezTo>
                  <a:pt x="f879" y="f1339"/>
                  <a:pt x="f696" y="f1340"/>
                  <a:pt x="f696" y="f1340"/>
                </a:cubicBezTo>
                <a:cubicBezTo>
                  <a:pt x="f696" y="f1341"/>
                  <a:pt x="f696" y="f1341"/>
                  <a:pt x="f696" y="f1342"/>
                </a:cubicBezTo>
                <a:cubicBezTo>
                  <a:pt x="f695" y="f1343"/>
                  <a:pt x="f694" y="f1344"/>
                  <a:pt x="f695" y="f1345"/>
                </a:cubicBezTo>
                <a:cubicBezTo>
                  <a:pt x="f696" y="f1345"/>
                  <a:pt x="f696" y="f1345"/>
                  <a:pt x="f696" y="f1346"/>
                </a:cubicBezTo>
                <a:cubicBezTo>
                  <a:pt x="f696" y="f1346"/>
                  <a:pt x="f696" y="f1346"/>
                  <a:pt x="f879" y="f1347"/>
                </a:cubicBezTo>
                <a:cubicBezTo>
                  <a:pt x="f697" y="f1348"/>
                  <a:pt x="f698" y="f1350"/>
                  <a:pt x="f700" y="f1349"/>
                </a:cubicBezTo>
                <a:cubicBezTo>
                  <a:pt x="f701" y="f1348"/>
                  <a:pt x="f701" y="f1348"/>
                  <a:pt x="f878" y="f1347"/>
                </a:cubicBezTo>
                <a:cubicBezTo>
                  <a:pt x="f878" y="f1347"/>
                  <a:pt x="f702" y="f1347"/>
                  <a:pt x="f702" y="f1347"/>
                </a:cubicBezTo>
                <a:cubicBezTo>
                  <a:pt x="f877" y="f1346"/>
                  <a:pt x="f877" y="f1346"/>
                  <a:pt x="f876" y="f1345"/>
                </a:cubicBezTo>
                <a:cubicBezTo>
                  <a:pt x="f876" y="f1345"/>
                  <a:pt x="f703" y="f1344"/>
                  <a:pt x="f875" y="f1344"/>
                </a:cubicBezTo>
                <a:cubicBezTo>
                  <a:pt x="f875" y="f1345"/>
                  <a:pt x="f875" y="f1345"/>
                  <a:pt x="f875" y="f1345"/>
                </a:cubicBezTo>
                <a:cubicBezTo>
                  <a:pt x="f875" y="f1345"/>
                  <a:pt x="f875" y="f1345"/>
                  <a:pt x="f875" y="f1345"/>
                </a:cubicBezTo>
                <a:cubicBezTo>
                  <a:pt x="f875" y="f1346"/>
                  <a:pt x="f875" y="f1346"/>
                  <a:pt x="f875" y="f1346"/>
                </a:cubicBezTo>
                <a:cubicBezTo>
                  <a:pt x="f875" y="f1347"/>
                  <a:pt x="f704" y="f1347"/>
                  <a:pt x="f705" y="f1347"/>
                </a:cubicBezTo>
                <a:cubicBezTo>
                  <a:pt x="f706" y="f1347"/>
                  <a:pt x="f707" y="f1347"/>
                  <a:pt x="f707" y="f1347"/>
                </a:cubicBezTo>
                <a:cubicBezTo>
                  <a:pt x="f709" y="f1347"/>
                  <a:pt x="f707" y="f1350"/>
                  <a:pt x="f707" y="f1350"/>
                </a:cubicBezTo>
                <a:cubicBezTo>
                  <a:pt x="f706" y="f1351"/>
                  <a:pt x="f705" y="f1351"/>
                  <a:pt x="f705" y="f1352"/>
                </a:cubicBezTo>
                <a:cubicBezTo>
                  <a:pt x="f705" y="f1353"/>
                  <a:pt x="f706" y="f1353"/>
                  <a:pt x="f706" y="f1353"/>
                </a:cubicBezTo>
                <a:cubicBezTo>
                  <a:pt x="f707" y="f1515"/>
                  <a:pt x="f708" y="f1515"/>
                  <a:pt x="f708" y="f1515"/>
                </a:cubicBezTo>
                <a:cubicBezTo>
                  <a:pt x="f709" y="f1515"/>
                  <a:pt x="f710" y="f1515"/>
                  <a:pt x="f711" y="f1515"/>
                </a:cubicBezTo>
                <a:cubicBezTo>
                  <a:pt x="f712" y="f1515"/>
                  <a:pt x="f712" y="f1515"/>
                  <a:pt x="f713" y="f1515"/>
                </a:cubicBezTo>
                <a:cubicBezTo>
                  <a:pt x="f714" y="f1515"/>
                  <a:pt x="f714" y="f1515"/>
                  <a:pt x="f714" y="f1353"/>
                </a:cubicBezTo>
                <a:cubicBezTo>
                  <a:pt x="f715" y="f1353"/>
                  <a:pt x="f716" y="f1352"/>
                  <a:pt x="f717" y="f1352"/>
                </a:cubicBezTo>
                <a:cubicBezTo>
                  <a:pt x="f717" y="f1352"/>
                  <a:pt x="f720" y="f1350"/>
                  <a:pt x="f720" y="f1351"/>
                </a:cubicBezTo>
                <a:cubicBezTo>
                  <a:pt x="f719" y="f1352"/>
                  <a:pt x="f718" y="f1352"/>
                  <a:pt x="f718" y="f1353"/>
                </a:cubicBezTo>
                <a:cubicBezTo>
                  <a:pt x="f718" y="f1515"/>
                  <a:pt x="f719" y="f1515"/>
                  <a:pt x="f720" y="f1515"/>
                </a:cubicBezTo>
                <a:cubicBezTo>
                  <a:pt x="f721" y="f1515"/>
                  <a:pt x="f721" y="f1515"/>
                  <a:pt x="f722" y="f1515"/>
                </a:cubicBezTo>
                <a:cubicBezTo>
                  <a:pt x="f724" y="f1354"/>
                  <a:pt x="f726" y="f1354"/>
                  <a:pt x="f727" y="f1354"/>
                </a:cubicBezTo>
                <a:cubicBezTo>
                  <a:pt x="f729" y="f1354"/>
                  <a:pt x="f731" y="f1515"/>
                  <a:pt x="f733" y="f1353"/>
                </a:cubicBezTo>
                <a:cubicBezTo>
                  <a:pt x="f324" y="f1353"/>
                  <a:pt x="f323" y="f1352"/>
                  <a:pt x="f322" y="f1353"/>
                </a:cubicBezTo>
                <a:cubicBezTo>
                  <a:pt x="f320" y="f1353"/>
                  <a:pt x="f322" y="f1515"/>
                  <a:pt x="f320" y="f1354"/>
                </a:cubicBezTo>
                <a:cubicBezTo>
                  <a:pt x="f320" y="f1354"/>
                  <a:pt x="f318" y="f1354"/>
                  <a:pt x="f319" y="f1355"/>
                </a:cubicBezTo>
                <a:cubicBezTo>
                  <a:pt x="f319" y="f1355"/>
                  <a:pt x="f322" y="f1355"/>
                  <a:pt x="f323" y="f1355"/>
                </a:cubicBezTo>
                <a:cubicBezTo>
                  <a:pt x="f324" y="f1355"/>
                  <a:pt x="f733" y="f1355"/>
                  <a:pt x="f732" y="f1355"/>
                </a:cubicBezTo>
                <a:cubicBezTo>
                  <a:pt x="f731" y="f1355"/>
                  <a:pt x="f730" y="f1355"/>
                  <a:pt x="f729" y="f1355"/>
                </a:cubicBezTo>
                <a:cubicBezTo>
                  <a:pt x="f729" y="f1355"/>
                  <a:pt x="f730" y="f1356"/>
                  <a:pt x="f730" y="f1356"/>
                </a:cubicBezTo>
                <a:cubicBezTo>
                  <a:pt x="f730" y="f1356"/>
                  <a:pt x="f731" y="f1357"/>
                  <a:pt x="f731" y="f1357"/>
                </a:cubicBezTo>
                <a:cubicBezTo>
                  <a:pt x="f732" y="f1357"/>
                  <a:pt x="f324" y="f1357"/>
                  <a:pt x="f323" y="f1358"/>
                </a:cubicBezTo>
                <a:cubicBezTo>
                  <a:pt x="f323" y="f1358"/>
                  <a:pt x="f324" y="f1359"/>
                  <a:pt x="f323" y="f1360"/>
                </a:cubicBezTo>
                <a:cubicBezTo>
                  <a:pt x="f323" y="f1361"/>
                  <a:pt x="f323" y="f1361"/>
                  <a:pt x="f322" y="f1514"/>
                </a:cubicBezTo>
                <a:cubicBezTo>
                  <a:pt x="f320" y="f1514"/>
                  <a:pt x="f320" y="f1362"/>
                  <a:pt x="f319" y="f1362"/>
                </a:cubicBezTo>
                <a:cubicBezTo>
                  <a:pt x="f320" y="f1362"/>
                  <a:pt x="f322" y="f1362"/>
                  <a:pt x="f323" y="f1362"/>
                </a:cubicBezTo>
                <a:cubicBezTo>
                  <a:pt x="f323" y="f1514"/>
                  <a:pt x="f324" y="f1514"/>
                  <a:pt x="f324" y="f1361"/>
                </a:cubicBezTo>
                <a:cubicBezTo>
                  <a:pt x="f324" y="f1360"/>
                  <a:pt x="f733" y="f1360"/>
                  <a:pt x="f732" y="f1359"/>
                </a:cubicBezTo>
                <a:cubicBezTo>
                  <a:pt x="f732" y="f1359"/>
                  <a:pt x="f731" y="f1359"/>
                  <a:pt x="f731" y="f1358"/>
                </a:cubicBezTo>
                <a:cubicBezTo>
                  <a:pt x="f730" y="f1358"/>
                  <a:pt x="f730" y="f1358"/>
                  <a:pt x="f730" y="f1358"/>
                </a:cubicBezTo>
                <a:cubicBezTo>
                  <a:pt x="f729" y="f1357"/>
                  <a:pt x="f729" y="f1357"/>
                  <a:pt x="f728" y="f1357"/>
                </a:cubicBezTo>
                <a:cubicBezTo>
                  <a:pt x="f727" y="f1357"/>
                  <a:pt x="f727" y="f1356"/>
                  <a:pt x="f726" y="f1356"/>
                </a:cubicBezTo>
                <a:cubicBezTo>
                  <a:pt x="f725" y="f1355"/>
                  <a:pt x="f724" y="f1355"/>
                  <a:pt x="f724" y="f1355"/>
                </a:cubicBezTo>
                <a:cubicBezTo>
                  <a:pt x="f723" y="f1355"/>
                  <a:pt x="f722" y="f1355"/>
                  <a:pt x="f721" y="f1355"/>
                </a:cubicBezTo>
                <a:cubicBezTo>
                  <a:pt x="f719" y="f1355"/>
                  <a:pt x="f717" y="f1354"/>
                  <a:pt x="f716" y="f1354"/>
                </a:cubicBezTo>
                <a:cubicBezTo>
                  <a:pt x="f714" y="f1354"/>
                  <a:pt x="f712" y="f1355"/>
                  <a:pt x="f710" y="f1355"/>
                </a:cubicBezTo>
                <a:cubicBezTo>
                  <a:pt x="f710" y="f1355"/>
                  <a:pt x="f710" y="f1355"/>
                  <a:pt x="f709" y="f1354"/>
                </a:cubicBezTo>
                <a:cubicBezTo>
                  <a:pt x="f709" y="f1354"/>
                  <a:pt x="f709" y="f1354"/>
                  <a:pt x="f708" y="f1354"/>
                </a:cubicBezTo>
                <a:cubicBezTo>
                  <a:pt x="f707" y="f1354"/>
                  <a:pt x="f706" y="f1354"/>
                  <a:pt x="f705" y="f1354"/>
                </a:cubicBezTo>
                <a:cubicBezTo>
                  <a:pt x="f705" y="f1355"/>
                  <a:pt x="f704" y="f1355"/>
                  <a:pt x="f875" y="f1355"/>
                </a:cubicBezTo>
                <a:cubicBezTo>
                  <a:pt x="f703" y="f1355"/>
                  <a:pt x="f876" y="f1355"/>
                  <a:pt x="f876" y="f1355"/>
                </a:cubicBezTo>
                <a:cubicBezTo>
                  <a:pt x="f877" y="f1356"/>
                  <a:pt x="f702" y="f1357"/>
                  <a:pt x="f878" y="f1358"/>
                </a:cubicBezTo>
                <a:cubicBezTo>
                  <a:pt x="f701" y="f1358"/>
                  <a:pt x="f700" y="f1359"/>
                  <a:pt x="f699" y="f1360"/>
                </a:cubicBezTo>
                <a:cubicBezTo>
                  <a:pt x="f698" y="f1361"/>
                  <a:pt x="f697" y="f1361"/>
                  <a:pt x="f879" y="f1514"/>
                </a:cubicBezTo>
                <a:cubicBezTo>
                  <a:pt x="f879" y="f1362"/>
                  <a:pt x="f879" y="f1362"/>
                  <a:pt x="f879" y="f1513"/>
                </a:cubicBezTo>
                <a:cubicBezTo>
                  <a:pt x="f697" y="f1513"/>
                  <a:pt x="f697" y="f1363"/>
                  <a:pt x="f697" y="f1512"/>
                </a:cubicBezTo>
                <a:cubicBezTo>
                  <a:pt x="f697" y="f1512"/>
                  <a:pt x="f879" y="f1512"/>
                  <a:pt x="f879" y="f1512"/>
                </a:cubicBezTo>
                <a:cubicBezTo>
                  <a:pt x="f879" y="f1512"/>
                  <a:pt x="f879" y="f1364"/>
                  <a:pt x="f879" y="f1364"/>
                </a:cubicBezTo>
                <a:cubicBezTo>
                  <a:pt x="f697" y="f1365"/>
                  <a:pt x="f698" y="f1365"/>
                  <a:pt x="f699" y="f1365"/>
                </a:cubicBezTo>
                <a:cubicBezTo>
                  <a:pt x="f699" y="f1366"/>
                  <a:pt x="f699" y="f1366"/>
                  <a:pt x="f700" y="f1366"/>
                </a:cubicBezTo>
                <a:cubicBezTo>
                  <a:pt x="f700" y="f1366"/>
                  <a:pt x="f701" y="f1366"/>
                  <a:pt x="f701" y="f1366"/>
                </a:cubicBezTo>
                <a:cubicBezTo>
                  <a:pt x="f701" y="f1367"/>
                  <a:pt x="f700" y="f1368"/>
                  <a:pt x="f699" y="f1368"/>
                </a:cubicBezTo>
                <a:cubicBezTo>
                  <a:pt x="f699" y="f1368"/>
                  <a:pt x="f698" y="f1368"/>
                  <a:pt x="f697" y="f1367"/>
                </a:cubicBezTo>
                <a:cubicBezTo>
                  <a:pt x="f879" y="f1367"/>
                  <a:pt x="f879" y="f1367"/>
                  <a:pt x="f696" y="f1367"/>
                </a:cubicBezTo>
                <a:cubicBezTo>
                  <a:pt x="f695" y="f1367"/>
                  <a:pt x="f694" y="f1367"/>
                  <a:pt x="f693" y="f1367"/>
                </a:cubicBezTo>
                <a:cubicBezTo>
                  <a:pt x="f880" y="f1367"/>
                  <a:pt x="f692" y="f1367"/>
                  <a:pt x="f691" y="f1367"/>
                </a:cubicBezTo>
                <a:cubicBezTo>
                  <a:pt x="f690" y="f1367"/>
                  <a:pt x="f689" y="f1367"/>
                  <a:pt x="f688" y="f1366"/>
                </a:cubicBezTo>
                <a:cubicBezTo>
                  <a:pt x="f688" y="f1366"/>
                  <a:pt x="f687" y="f1366"/>
                  <a:pt x="f687" y="f1366"/>
                </a:cubicBezTo>
                <a:cubicBezTo>
                  <a:pt x="f686" y="f1366"/>
                  <a:pt x="f686" y="f1366"/>
                  <a:pt x="f685" y="f1366"/>
                </a:cubicBezTo>
                <a:cubicBezTo>
                  <a:pt x="f684" y="f1366"/>
                  <a:pt x="f684" y="f1367"/>
                  <a:pt x="f683" y="f1367"/>
                </a:cubicBezTo>
                <a:cubicBezTo>
                  <a:pt x="f682" y="f1367"/>
                  <a:pt x="f681" y="f1367"/>
                  <a:pt x="f680" y="f1368"/>
                </a:cubicBezTo>
                <a:cubicBezTo>
                  <a:pt x="f679" y="f1368"/>
                  <a:pt x="f678" y="f1368"/>
                  <a:pt x="f677" y="f1368"/>
                </a:cubicBezTo>
                <a:cubicBezTo>
                  <a:pt x="f677" y="f1511"/>
                  <a:pt x="f676" y="f1368"/>
                  <a:pt x="f676" y="f1368"/>
                </a:cubicBezTo>
                <a:cubicBezTo>
                  <a:pt x="f676" y="f1367"/>
                  <a:pt x="f675" y="f1367"/>
                  <a:pt x="f675" y="f1368"/>
                </a:cubicBezTo>
                <a:cubicBezTo>
                  <a:pt x="f675" y="f1511"/>
                  <a:pt x="f674" y="f1369"/>
                  <a:pt x="f675" y="f1510"/>
                </a:cubicBezTo>
                <a:cubicBezTo>
                  <a:pt x="f675" y="f1370"/>
                  <a:pt x="f676" y="f1370"/>
                  <a:pt x="f677" y="f1370"/>
                </a:cubicBezTo>
                <a:cubicBezTo>
                  <a:pt x="f678" y="f1370"/>
                  <a:pt x="f678" y="f1509"/>
                  <a:pt x="f679" y="f1509"/>
                </a:cubicBezTo>
                <a:cubicBezTo>
                  <a:pt x="f680" y="f1509"/>
                  <a:pt x="f681" y="f1509"/>
                  <a:pt x="f681" y="f1509"/>
                </a:cubicBezTo>
                <a:cubicBezTo>
                  <a:pt x="f682" y="f1509"/>
                  <a:pt x="f683" y="f1509"/>
                  <a:pt x="f683" y="f1509"/>
                </a:cubicBezTo>
                <a:cubicBezTo>
                  <a:pt x="f684" y="f1509"/>
                  <a:pt x="f684" y="f1509"/>
                  <a:pt x="f684" y="f1371"/>
                </a:cubicBezTo>
                <a:cubicBezTo>
                  <a:pt x="f684" y="f1371"/>
                  <a:pt x="f685" y="f1371"/>
                  <a:pt x="f685" y="f1371"/>
                </a:cubicBezTo>
                <a:cubicBezTo>
                  <a:pt x="f685" y="f1371"/>
                  <a:pt x="f683" y="f1371"/>
                  <a:pt x="f683" y="f1371"/>
                </a:cubicBezTo>
                <a:cubicBezTo>
                  <a:pt x="f682" y="f1371"/>
                  <a:pt x="f681" y="f1371"/>
                  <a:pt x="f680" y="f1508"/>
                </a:cubicBezTo>
                <a:cubicBezTo>
                  <a:pt x="f679" y="f1508"/>
                  <a:pt x="f678" y="f1508"/>
                  <a:pt x="f677" y="f1508"/>
                </a:cubicBezTo>
                <a:cubicBezTo>
                  <a:pt x="f676" y="f1508"/>
                  <a:pt x="f675" y="f1508"/>
                  <a:pt x="f675" y="f1371"/>
                </a:cubicBezTo>
                <a:cubicBezTo>
                  <a:pt x="f674" y="f1509"/>
                  <a:pt x="f673" y="f1509"/>
                  <a:pt x="f241" y="f1509"/>
                </a:cubicBezTo>
                <a:cubicBezTo>
                  <a:pt x="f238" y="f1371"/>
                  <a:pt x="f238" y="f1508"/>
                  <a:pt x="f234" y="f1508"/>
                </a:cubicBezTo>
                <a:cubicBezTo>
                  <a:pt x="f234" y="f1372"/>
                  <a:pt x="f226" y="f1506"/>
                  <a:pt x="f234" y="f1374"/>
                </a:cubicBezTo>
                <a:cubicBezTo>
                  <a:pt x="f234" y="f1374"/>
                  <a:pt x="f238" y="f1374"/>
                  <a:pt x="f238" y="f1374"/>
                </a:cubicBezTo>
                <a:cubicBezTo>
                  <a:pt x="f241" y="f1374"/>
                  <a:pt x="f241" y="f1374"/>
                  <a:pt x="f673" y="f1374"/>
                </a:cubicBezTo>
                <a:cubicBezTo>
                  <a:pt x="f674" y="f1374"/>
                  <a:pt x="f675" y="f1374"/>
                  <a:pt x="f676" y="f1374"/>
                </a:cubicBezTo>
                <a:cubicBezTo>
                  <a:pt x="f677" y="f1375"/>
                  <a:pt x="f678" y="f1375"/>
                  <a:pt x="f678" y="f1375"/>
                </a:cubicBezTo>
                <a:cubicBezTo>
                  <a:pt x="f679" y="f1376"/>
                  <a:pt x="f680" y="f1376"/>
                  <a:pt x="f680" y="f1376"/>
                </a:cubicBezTo>
                <a:cubicBezTo>
                  <a:pt x="f681" y="f1376"/>
                  <a:pt x="f682" y="f1375"/>
                  <a:pt x="f682" y="f1376"/>
                </a:cubicBezTo>
                <a:cubicBezTo>
                  <a:pt x="f681" y="f1376"/>
                  <a:pt x="f680" y="f1376"/>
                  <a:pt x="f679" y="f1376"/>
                </a:cubicBezTo>
                <a:cubicBezTo>
                  <a:pt x="f677" y="f1376"/>
                  <a:pt x="f674" y="f1376"/>
                  <a:pt x="f241" y="f1377"/>
                </a:cubicBezTo>
                <a:cubicBezTo>
                  <a:pt x="f234" y="f1377"/>
                  <a:pt x="f226" y="f1377"/>
                  <a:pt x="f199" y="f1377"/>
                </a:cubicBezTo>
                <a:cubicBezTo>
                  <a:pt x="f198" y="f1377"/>
                  <a:pt x="f198" y="f1377"/>
                  <a:pt x="f189" y="f1377"/>
                </a:cubicBezTo>
                <a:cubicBezTo>
                  <a:pt x="f188" y="f1377"/>
                  <a:pt x="f43" y="f1377"/>
                  <a:pt x="f44" y="f1377"/>
                </a:cubicBezTo>
                <a:cubicBezTo>
                  <a:pt x="f44" y="f1377"/>
                  <a:pt x="f37" y="f1377"/>
                  <a:pt x="f37" y="f1377"/>
                </a:cubicBezTo>
                <a:cubicBezTo>
                  <a:pt x="f44" y="f1378"/>
                  <a:pt x="f44" y="f1378"/>
                  <a:pt x="f44" y="f1378"/>
                </a:cubicBezTo>
                <a:cubicBezTo>
                  <a:pt x="f43" y="f1378"/>
                  <a:pt x="f43" y="f1378"/>
                  <a:pt x="f43" y="f1378"/>
                </a:cubicBezTo>
                <a:cubicBezTo>
                  <a:pt x="f188" y="f1379"/>
                  <a:pt x="f188" y="f1379"/>
                  <a:pt x="f43" y="f1380"/>
                </a:cubicBezTo>
                <a:cubicBezTo>
                  <a:pt x="f43" y="f1380"/>
                  <a:pt x="f43" y="f1380"/>
                  <a:pt x="f43" y="f2014"/>
                </a:cubicBezTo>
                <a:cubicBezTo>
                  <a:pt x="f43" y="f2014"/>
                  <a:pt x="f43" y="f2014"/>
                  <a:pt x="f43" y="f1381"/>
                </a:cubicBezTo>
                <a:cubicBezTo>
                  <a:pt x="f43" y="f1381"/>
                  <a:pt x="f43" y="f1381"/>
                  <a:pt x="f188" y="f1381"/>
                </a:cubicBezTo>
                <a:cubicBezTo>
                  <a:pt x="f188" y="f2013"/>
                  <a:pt x="f43" y="f2013"/>
                  <a:pt x="f188" y="f2013"/>
                </a:cubicBezTo>
                <a:cubicBezTo>
                  <a:pt x="f188" y="f1382"/>
                  <a:pt x="f188" y="f1382"/>
                  <a:pt x="f188" y="f1382"/>
                </a:cubicBezTo>
                <a:cubicBezTo>
                  <a:pt x="f189" y="f1382"/>
                  <a:pt x="f198" y="f1382"/>
                  <a:pt x="f198" y="f1382"/>
                </a:cubicBezTo>
                <a:cubicBezTo>
                  <a:pt x="f199" y="f2012"/>
                  <a:pt x="f222" y="f2012"/>
                  <a:pt x="f226" y="f2012"/>
                </a:cubicBezTo>
                <a:cubicBezTo>
                  <a:pt x="f236" y="f2012"/>
                  <a:pt x="f234" y="f2012"/>
                  <a:pt x="f238" y="f2012"/>
                </a:cubicBezTo>
                <a:cubicBezTo>
                  <a:pt x="f241" y="f2012"/>
                  <a:pt x="f673" y="f2012"/>
                  <a:pt x="f673" y="f2012"/>
                </a:cubicBezTo>
                <a:cubicBezTo>
                  <a:pt x="f674" y="f2012"/>
                  <a:pt x="f675" y="f2012"/>
                  <a:pt x="f675" y="f2012"/>
                </a:cubicBezTo>
                <a:cubicBezTo>
                  <a:pt x="f676" y="f2012"/>
                  <a:pt x="f677" y="f2012"/>
                  <a:pt x="f678" y="f2012"/>
                </a:cubicBezTo>
                <a:cubicBezTo>
                  <a:pt x="f678" y="f2012"/>
                  <a:pt x="f679" y="f1382"/>
                  <a:pt x="f679" y="f1382"/>
                </a:cubicBezTo>
                <a:cubicBezTo>
                  <a:pt x="f681" y="f1382"/>
                  <a:pt x="f679" y="f2012"/>
                  <a:pt x="f679" y="f1383"/>
                </a:cubicBezTo>
                <a:cubicBezTo>
                  <a:pt x="f679" y="f1383"/>
                  <a:pt x="f678" y="f1383"/>
                  <a:pt x="f678" y="f1383"/>
                </a:cubicBezTo>
                <a:cubicBezTo>
                  <a:pt x="f677" y="f2011"/>
                  <a:pt x="f677" y="f2011"/>
                  <a:pt x="f677" y="f2011"/>
                </a:cubicBezTo>
                <a:cubicBezTo>
                  <a:pt x="f677" y="f1384"/>
                  <a:pt x="f679" y="f1384"/>
                  <a:pt x="f679" y="f1384"/>
                </a:cubicBezTo>
                <a:cubicBezTo>
                  <a:pt x="f681" y="f1384"/>
                  <a:pt x="f682" y="f1384"/>
                  <a:pt x="f684" y="f1384"/>
                </a:cubicBezTo>
                <a:cubicBezTo>
                  <a:pt x="f685" y="f1384"/>
                  <a:pt x="f686" y="f1384"/>
                  <a:pt x="f687" y="f1384"/>
                </a:cubicBezTo>
                <a:cubicBezTo>
                  <a:pt x="f688" y="f1384"/>
                  <a:pt x="f689" y="f1384"/>
                  <a:pt x="f690" y="f1384"/>
                </a:cubicBezTo>
                <a:cubicBezTo>
                  <a:pt x="f692" y="f2011"/>
                  <a:pt x="f693" y="f2011"/>
                  <a:pt x="f694" y="f2011"/>
                </a:cubicBezTo>
                <a:cubicBezTo>
                  <a:pt x="f696" y="f1383"/>
                  <a:pt x="f879" y="f2012"/>
                  <a:pt x="f698" y="f1382"/>
                </a:cubicBezTo>
                <a:cubicBezTo>
                  <a:pt x="f698" y="f2012"/>
                  <a:pt x="f879" y="f1383"/>
                  <a:pt x="f696" y="f2011"/>
                </a:cubicBezTo>
                <a:cubicBezTo>
                  <a:pt x="f696" y="f2011"/>
                  <a:pt x="f695" y="f2010"/>
                  <a:pt x="f694" y="f2010"/>
                </a:cubicBezTo>
                <a:cubicBezTo>
                  <a:pt x="f694" y="f1384"/>
                  <a:pt x="f694" y="f1384"/>
                  <a:pt x="f693" y="f1384"/>
                </a:cubicBezTo>
                <a:cubicBezTo>
                  <a:pt x="f693" y="f1384"/>
                  <a:pt x="f880" y="f1384"/>
                  <a:pt x="f880" y="f1384"/>
                </a:cubicBezTo>
                <a:cubicBezTo>
                  <a:pt x="f692" y="f1384"/>
                  <a:pt x="f691" y="f2010"/>
                  <a:pt x="f690" y="f2010"/>
                </a:cubicBezTo>
                <a:cubicBezTo>
                  <a:pt x="f689" y="f2010"/>
                  <a:pt x="f688" y="f2010"/>
                  <a:pt x="f687" y="f1385"/>
                </a:cubicBezTo>
                <a:cubicBezTo>
                  <a:pt x="f686" y="f1385"/>
                  <a:pt x="f685" y="f1385"/>
                  <a:pt x="f684" y="f1385"/>
                </a:cubicBezTo>
                <a:cubicBezTo>
                  <a:pt x="f683" y="f1385"/>
                  <a:pt x="f682" y="f1385"/>
                  <a:pt x="f681" y="f1385"/>
                </a:cubicBezTo>
                <a:cubicBezTo>
                  <a:pt x="f680" y="f2010"/>
                  <a:pt x="f680" y="f1385"/>
                  <a:pt x="f679" y="f1385"/>
                </a:cubicBezTo>
                <a:cubicBezTo>
                  <a:pt x="f679" y="f1385"/>
                  <a:pt x="f678" y="f2010"/>
                  <a:pt x="f678" y="f1385"/>
                </a:cubicBezTo>
                <a:cubicBezTo>
                  <a:pt x="f679" y="f2009"/>
                  <a:pt x="f682" y="f2009"/>
                  <a:pt x="f683" y="f2009"/>
                </a:cubicBezTo>
                <a:cubicBezTo>
                  <a:pt x="f684" y="f2009"/>
                  <a:pt x="f686" y="f2009"/>
                  <a:pt x="f687" y="f2009"/>
                </a:cubicBezTo>
                <a:cubicBezTo>
                  <a:pt x="f687" y="f2009"/>
                  <a:pt x="f688" y="f1386"/>
                  <a:pt x="f688" y="f1386"/>
                </a:cubicBezTo>
                <a:cubicBezTo>
                  <a:pt x="f688" y="f1386"/>
                  <a:pt x="f689" y="f1386"/>
                  <a:pt x="f689" y="f1386"/>
                </a:cubicBezTo>
                <a:cubicBezTo>
                  <a:pt x="f690" y="f1386"/>
                  <a:pt x="f691" y="f1386"/>
                  <a:pt x="f692" y="f1386"/>
                </a:cubicBezTo>
                <a:cubicBezTo>
                  <a:pt x="f880" y="f1386"/>
                  <a:pt x="f693" y="f1386"/>
                  <a:pt x="f694" y="f1386"/>
                </a:cubicBezTo>
                <a:cubicBezTo>
                  <a:pt x="f693" y="f1387"/>
                  <a:pt x="f692" y="f1386"/>
                  <a:pt x="f691" y="f1386"/>
                </a:cubicBezTo>
                <a:cubicBezTo>
                  <a:pt x="f690" y="f1386"/>
                  <a:pt x="f689" y="f1386"/>
                  <a:pt x="f688" y="f1386"/>
                </a:cubicBezTo>
                <a:cubicBezTo>
                  <a:pt x="f686" y="f1387"/>
                  <a:pt x="f684" y="f1387"/>
                  <a:pt x="f683" y="f1387"/>
                </a:cubicBezTo>
                <a:cubicBezTo>
                  <a:pt x="f681" y="f1387"/>
                  <a:pt x="f680" y="f1387"/>
                  <a:pt x="f679" y="f1386"/>
                </a:cubicBezTo>
                <a:cubicBezTo>
                  <a:pt x="f678" y="f1386"/>
                  <a:pt x="f677" y="f1387"/>
                  <a:pt x="f676" y="f1386"/>
                </a:cubicBezTo>
                <a:cubicBezTo>
                  <a:pt x="f676" y="f1386"/>
                  <a:pt x="f676" y="f1386"/>
                  <a:pt x="f675" y="f1386"/>
                </a:cubicBezTo>
                <a:cubicBezTo>
                  <a:pt x="f675" y="f1386"/>
                  <a:pt x="f675" y="f1386"/>
                  <a:pt x="f675" y="f2009"/>
                </a:cubicBezTo>
                <a:cubicBezTo>
                  <a:pt x="f675" y="f2009"/>
                  <a:pt x="f675" y="f2009"/>
                  <a:pt x="f675" y="f1385"/>
                </a:cubicBezTo>
                <a:cubicBezTo>
                  <a:pt x="f674" y="f1385"/>
                  <a:pt x="f674" y="f1385"/>
                  <a:pt x="f673" y="f1385"/>
                </a:cubicBezTo>
                <a:cubicBezTo>
                  <a:pt x="f673" y="f1385"/>
                  <a:pt x="f241" y="f1385"/>
                  <a:pt x="f238" y="f2010"/>
                </a:cubicBezTo>
                <a:cubicBezTo>
                  <a:pt x="f234" y="f2010"/>
                  <a:pt x="f236" y="f2010"/>
                  <a:pt x="f236" y="f2010"/>
                </a:cubicBezTo>
                <a:cubicBezTo>
                  <a:pt x="f222" y="f2010"/>
                  <a:pt x="f198" y="f2010"/>
                  <a:pt x="f188" y="f2010"/>
                </a:cubicBezTo>
                <a:cubicBezTo>
                  <a:pt x="f43" y="f2010"/>
                  <a:pt x="f44" y="f2010"/>
                  <a:pt x="f37" y="f1384"/>
                </a:cubicBezTo>
                <a:cubicBezTo>
                  <a:pt x="f37" y="f1384"/>
                  <a:pt x="f33" y="f1384"/>
                  <a:pt x="f33" y="f2010"/>
                </a:cubicBezTo>
                <a:cubicBezTo>
                  <a:pt x="f28" y="f2010"/>
                  <a:pt x="f37" y="f1385"/>
                  <a:pt x="f37" y="f1385"/>
                </a:cubicBezTo>
                <a:cubicBezTo>
                  <a:pt x="f37" y="f1385"/>
                  <a:pt x="f37" y="f2009"/>
                  <a:pt x="f37" y="f2009"/>
                </a:cubicBezTo>
                <a:cubicBezTo>
                  <a:pt x="f37" y="f2009"/>
                  <a:pt x="f37" y="f2009"/>
                  <a:pt x="f44" y="f1386"/>
                </a:cubicBezTo>
                <a:cubicBezTo>
                  <a:pt x="f44" y="f1386"/>
                  <a:pt x="f188" y="f1386"/>
                  <a:pt x="f43" y="f1387"/>
                </a:cubicBezTo>
                <a:cubicBezTo>
                  <a:pt x="f44" y="f1387"/>
                  <a:pt x="f44" y="f1387"/>
                  <a:pt x="f44" y="f1387"/>
                </a:cubicBezTo>
                <a:cubicBezTo>
                  <a:pt x="f44" y="f1505"/>
                  <a:pt x="f43" y="f1505"/>
                  <a:pt x="f43" y="f1505"/>
                </a:cubicBezTo>
                <a:cubicBezTo>
                  <a:pt x="f188" y="f1505"/>
                  <a:pt x="f189" y="f1505"/>
                  <a:pt x="f198" y="f1505"/>
                </a:cubicBezTo>
                <a:cubicBezTo>
                  <a:pt x="f199" y="f1387"/>
                  <a:pt x="f222" y="f1505"/>
                  <a:pt x="f226" y="f1505"/>
                </a:cubicBezTo>
                <a:cubicBezTo>
                  <a:pt x="f234" y="f1505"/>
                  <a:pt x="f241" y="f1387"/>
                  <a:pt x="f675" y="f1387"/>
                </a:cubicBezTo>
                <a:cubicBezTo>
                  <a:pt x="f675" y="f1505"/>
                  <a:pt x="f675" y="f1505"/>
                  <a:pt x="f676" y="f1505"/>
                </a:cubicBezTo>
                <a:cubicBezTo>
                  <a:pt x="f676" y="f1505"/>
                  <a:pt x="f677" y="f1505"/>
                  <a:pt x="f677" y="f1505"/>
                </a:cubicBezTo>
                <a:cubicBezTo>
                  <a:pt x="f678" y="f1505"/>
                  <a:pt x="f679" y="f1505"/>
                  <a:pt x="f680" y="f1505"/>
                </a:cubicBezTo>
                <a:cubicBezTo>
                  <a:pt x="f681" y="f1505"/>
                  <a:pt x="f682" y="f1505"/>
                  <a:pt x="f682" y="f1388"/>
                </a:cubicBezTo>
                <a:cubicBezTo>
                  <a:pt x="f683" y="f1388"/>
                  <a:pt x="f684" y="f1388"/>
                  <a:pt x="f685" y="f1388"/>
                </a:cubicBezTo>
                <a:cubicBezTo>
                  <a:pt x="f686" y="f1388"/>
                  <a:pt x="f687" y="f1388"/>
                  <a:pt x="f688" y="f1388"/>
                </a:cubicBezTo>
                <a:cubicBezTo>
                  <a:pt x="f688" y="f1388"/>
                  <a:pt x="f688" y="f1505"/>
                  <a:pt x="f689" y="f1505"/>
                </a:cubicBezTo>
                <a:cubicBezTo>
                  <a:pt x="f689" y="f1505"/>
                  <a:pt x="f690" y="f1505"/>
                  <a:pt x="f690" y="f1505"/>
                </a:cubicBezTo>
                <a:cubicBezTo>
                  <a:pt x="f691" y="f1505"/>
                  <a:pt x="f692" y="f1387"/>
                  <a:pt x="f692" y="f1505"/>
                </a:cubicBezTo>
                <a:cubicBezTo>
                  <a:pt x="f692" y="f1505"/>
                  <a:pt x="f692" y="f1388"/>
                  <a:pt x="f692" y="f1388"/>
                </a:cubicBezTo>
                <a:cubicBezTo>
                  <a:pt x="f880" y="f1388"/>
                  <a:pt x="f880" y="f1389"/>
                  <a:pt x="f880" y="f1389"/>
                </a:cubicBezTo>
                <a:cubicBezTo>
                  <a:pt x="f693" y="f1389"/>
                  <a:pt x="f694" y="f1389"/>
                  <a:pt x="f695" y="f1389"/>
                </a:cubicBezTo>
                <a:cubicBezTo>
                  <a:pt x="f695" y="f1389"/>
                  <a:pt x="f696" y="f1389"/>
                  <a:pt x="f879" y="f1390"/>
                </a:cubicBezTo>
                <a:cubicBezTo>
                  <a:pt x="f696" y="f1390"/>
                  <a:pt x="f694" y="f1390"/>
                  <a:pt x="f693" y="f1389"/>
                </a:cubicBezTo>
                <a:cubicBezTo>
                  <a:pt x="f880" y="f1389"/>
                  <a:pt x="f880" y="f1389"/>
                  <a:pt x="f692" y="f1389"/>
                </a:cubicBezTo>
                <a:cubicBezTo>
                  <a:pt x="f691" y="f1389"/>
                  <a:pt x="f689" y="f1389"/>
                  <a:pt x="f690" y="f1390"/>
                </a:cubicBezTo>
                <a:cubicBezTo>
                  <a:pt x="f690" y="f1390"/>
                  <a:pt x="f691" y="f1504"/>
                  <a:pt x="f691" y="f1504"/>
                </a:cubicBezTo>
                <a:cubicBezTo>
                  <a:pt x="f690" y="f1391"/>
                  <a:pt x="f689" y="f1504"/>
                  <a:pt x="f688" y="f1504"/>
                </a:cubicBezTo>
                <a:cubicBezTo>
                  <a:pt x="f688" y="f1390"/>
                  <a:pt x="f687" y="f1390"/>
                  <a:pt x="f686" y="f1390"/>
                </a:cubicBezTo>
                <a:cubicBezTo>
                  <a:pt x="f685" y="f1389"/>
                  <a:pt x="f684" y="f1390"/>
                  <a:pt x="f684" y="f1389"/>
                </a:cubicBezTo>
                <a:cubicBezTo>
                  <a:pt x="f682" y="f1389"/>
                  <a:pt x="f680" y="f1390"/>
                  <a:pt x="f678" y="f1389"/>
                </a:cubicBezTo>
                <a:cubicBezTo>
                  <a:pt x="f677" y="f1389"/>
                  <a:pt x="f675" y="f1389"/>
                  <a:pt x="f675" y="f1390"/>
                </a:cubicBezTo>
                <a:cubicBezTo>
                  <a:pt x="f676" y="f1390"/>
                  <a:pt x="f677" y="f1390"/>
                  <a:pt x="f678" y="f1504"/>
                </a:cubicBezTo>
                <a:cubicBezTo>
                  <a:pt x="f678" y="f1504"/>
                  <a:pt x="f678" y="f1504"/>
                  <a:pt x="f678" y="f1391"/>
                </a:cubicBezTo>
                <a:cubicBezTo>
                  <a:pt x="f678" y="f1391"/>
                  <a:pt x="f678" y="f1391"/>
                  <a:pt x="f679" y="f1391"/>
                </a:cubicBezTo>
                <a:cubicBezTo>
                  <a:pt x="f679" y="f1392"/>
                  <a:pt x="f681" y="f1392"/>
                  <a:pt x="f681" y="f1392"/>
                </a:cubicBezTo>
                <a:cubicBezTo>
                  <a:pt x="f682" y="f1392"/>
                  <a:pt x="f683" y="f1392"/>
                  <a:pt x="f684" y="f1392"/>
                </a:cubicBezTo>
                <a:cubicBezTo>
                  <a:pt x="f685" y="f1392"/>
                  <a:pt x="f686" y="f1392"/>
                  <a:pt x="f687" y="f1392"/>
                </a:cubicBezTo>
                <a:cubicBezTo>
                  <a:pt x="f687" y="f1392"/>
                  <a:pt x="f689" y="f1392"/>
                  <a:pt x="f689" y="f1393"/>
                </a:cubicBezTo>
                <a:cubicBezTo>
                  <a:pt x="f689" y="f1393"/>
                  <a:pt x="f687" y="f1393"/>
                  <a:pt x="f687" y="f1393"/>
                </a:cubicBezTo>
                <a:cubicBezTo>
                  <a:pt x="f685" y="f1393"/>
                  <a:pt x="f683" y="f1393"/>
                  <a:pt x="f681" y="f1393"/>
                </a:cubicBezTo>
                <a:cubicBezTo>
                  <a:pt x="f680" y="f1392"/>
                  <a:pt x="f679" y="f1392"/>
                  <a:pt x="f678" y="f1392"/>
                </a:cubicBezTo>
                <a:cubicBezTo>
                  <a:pt x="f678" y="f1392"/>
                  <a:pt x="f677" y="f1391"/>
                  <a:pt x="f676" y="f1391"/>
                </a:cubicBezTo>
                <a:cubicBezTo>
                  <a:pt x="f676" y="f1504"/>
                  <a:pt x="f675" y="f1504"/>
                  <a:pt x="f674" y="f1504"/>
                </a:cubicBezTo>
                <a:cubicBezTo>
                  <a:pt x="f673" y="f1504"/>
                  <a:pt x="f241" y="f1504"/>
                  <a:pt x="f238" y="f1504"/>
                </a:cubicBezTo>
                <a:cubicBezTo>
                  <a:pt x="f234" y="f1504"/>
                  <a:pt x="f236" y="f1504"/>
                  <a:pt x="f226" y="f1504"/>
                </a:cubicBezTo>
                <a:cubicBezTo>
                  <a:pt x="f226" y="f1504"/>
                  <a:pt x="f222" y="f1390"/>
                  <a:pt x="f199" y="f1390"/>
                </a:cubicBezTo>
                <a:cubicBezTo>
                  <a:pt x="f198" y="f1390"/>
                  <a:pt x="f198" y="f1504"/>
                  <a:pt x="f198" y="f1391"/>
                </a:cubicBezTo>
                <a:cubicBezTo>
                  <a:pt x="f198" y="f1392"/>
                  <a:pt x="f198" y="f1392"/>
                  <a:pt x="f189" y="f1393"/>
                </a:cubicBezTo>
                <a:cubicBezTo>
                  <a:pt x="f188" y="f1393"/>
                  <a:pt x="f188" y="f1392"/>
                  <a:pt x="f43" y="f1391"/>
                </a:cubicBezTo>
                <a:cubicBezTo>
                  <a:pt x="f44" y="f1391"/>
                  <a:pt x="f44" y="f1391"/>
                  <a:pt x="f37" y="f1391"/>
                </a:cubicBezTo>
                <a:cubicBezTo>
                  <a:pt x="f28" y="f1391"/>
                  <a:pt x="f24" y="f1391"/>
                  <a:pt x="f13" y="f1391"/>
                </a:cubicBezTo>
                <a:cubicBezTo>
                  <a:pt x="f15" y="f1391"/>
                  <a:pt x="f20" y="f1392"/>
                  <a:pt x="f29" y="f1392"/>
                </a:cubicBezTo>
                <a:cubicBezTo>
                  <a:pt x="f203" y="f1392"/>
                  <a:pt x="f204" y="f1392"/>
                  <a:pt x="f205" y="f1392"/>
                </a:cubicBezTo>
                <a:cubicBezTo>
                  <a:pt x="f208" y="f1393"/>
                  <a:pt x="f208" y="f1396"/>
                  <a:pt x="f206" y="f1397"/>
                </a:cubicBezTo>
                <a:cubicBezTo>
                  <a:pt x="f206" y="f1397"/>
                  <a:pt x="f205" y="f1398"/>
                  <a:pt x="f205" y="f1398"/>
                </a:cubicBezTo>
                <a:cubicBezTo>
                  <a:pt x="f205" y="f1398"/>
                  <a:pt x="f205" y="f1503"/>
                  <a:pt x="f205" y="f1503"/>
                </a:cubicBezTo>
                <a:cubicBezTo>
                  <a:pt x="f204" y="f1503"/>
                  <a:pt x="f204" y="f1503"/>
                  <a:pt x="f203" y="f1503"/>
                </a:cubicBezTo>
                <a:cubicBezTo>
                  <a:pt x="f29" y="f1503"/>
                  <a:pt x="f21" y="f1503"/>
                  <a:pt x="f20" y="f1503"/>
                </a:cubicBezTo>
                <a:cubicBezTo>
                  <a:pt x="f15" y="f1503"/>
                  <a:pt x="f9" y="f1399"/>
                  <a:pt x="f13" y="f1399"/>
                </a:cubicBezTo>
                <a:cubicBezTo>
                  <a:pt x="f14" y="f1399"/>
                  <a:pt x="f24" y="f1399"/>
                  <a:pt x="f22" y="f1399"/>
                </a:cubicBezTo>
                <a:cubicBezTo>
                  <a:pt x="f28" y="f1399"/>
                  <a:pt x="f43" y="f1503"/>
                  <a:pt x="f44" y="f1502"/>
                </a:cubicBezTo>
                <a:cubicBezTo>
                  <a:pt x="f44" y="f1502"/>
                  <a:pt x="f37" y="f1502"/>
                  <a:pt x="f33" y="f1400"/>
                </a:cubicBezTo>
                <a:cubicBezTo>
                  <a:pt x="f33" y="f1400"/>
                  <a:pt x="f33" y="f1400"/>
                  <a:pt x="f28" y="f1400"/>
                </a:cubicBezTo>
                <a:cubicBezTo>
                  <a:pt x="f28" y="f1400"/>
                  <a:pt x="f22" y="f1400"/>
                  <a:pt x="f22" y="f1400"/>
                </a:cubicBezTo>
                <a:cubicBezTo>
                  <a:pt x="f24" y="f1400"/>
                  <a:pt x="f14" y="f1400"/>
                  <a:pt x="f13" y="f1400"/>
                </a:cubicBezTo>
                <a:cubicBezTo>
                  <a:pt x="f13" y="f1400"/>
                  <a:pt x="f15" y="f1400"/>
                  <a:pt x="f15" y="f1400"/>
                </a:cubicBezTo>
                <a:cubicBezTo>
                  <a:pt x="f20" y="f1400"/>
                  <a:pt x="f20" y="f1502"/>
                  <a:pt x="f20" y="f1502"/>
                </a:cubicBezTo>
                <a:cubicBezTo>
                  <a:pt x="f21" y="f1502"/>
                  <a:pt x="f21" y="f1502"/>
                  <a:pt x="f21" y="f1502"/>
                </a:cubicBezTo>
                <a:cubicBezTo>
                  <a:pt x="f29" y="f1502"/>
                  <a:pt x="f204" y="f1502"/>
                  <a:pt x="f205" y="f1502"/>
                </a:cubicBezTo>
                <a:cubicBezTo>
                  <a:pt x="f206" y="f1502"/>
                  <a:pt x="f208" y="f1502"/>
                  <a:pt x="f207" y="f1502"/>
                </a:cubicBezTo>
                <a:cubicBezTo>
                  <a:pt x="f207" y="f1502"/>
                  <a:pt x="f219" y="f1502"/>
                  <a:pt x="f218" y="f1502"/>
                </a:cubicBezTo>
                <a:cubicBezTo>
                  <a:pt x="f218" y="f1502"/>
                  <a:pt x="f218" y="f1399"/>
                  <a:pt x="f218" y="f1399"/>
                </a:cubicBezTo>
                <a:cubicBezTo>
                  <a:pt x="f219" y="f1399"/>
                  <a:pt x="f219" y="f1399"/>
                  <a:pt x="f219" y="f1503"/>
                </a:cubicBezTo>
                <a:cubicBezTo>
                  <a:pt x="f219" y="f1503"/>
                  <a:pt x="f219" y="f1503"/>
                  <a:pt x="f218" y="f1398"/>
                </a:cubicBezTo>
                <a:cubicBezTo>
                  <a:pt x="f218" y="f1398"/>
                  <a:pt x="f217" y="f1398"/>
                  <a:pt x="f216" y="f1398"/>
                </a:cubicBezTo>
                <a:cubicBezTo>
                  <a:pt x="f215" y="f1398"/>
                  <a:pt x="f214" y="f1398"/>
                  <a:pt x="f210" y="f1397"/>
                </a:cubicBezTo>
                <a:cubicBezTo>
                  <a:pt x="f209" y="f1396"/>
                  <a:pt x="f212" y="f1396"/>
                  <a:pt x="f163" y="f1397"/>
                </a:cubicBezTo>
                <a:cubicBezTo>
                  <a:pt x="f162" y="f1397"/>
                  <a:pt x="f161" y="f1398"/>
                  <a:pt x="f160" y="f1398"/>
                </a:cubicBezTo>
                <a:cubicBezTo>
                  <a:pt x="f159" y="f1398"/>
                  <a:pt x="f159" y="f1398"/>
                  <a:pt x="f158" y="f1398"/>
                </a:cubicBezTo>
                <a:cubicBezTo>
                  <a:pt x="f157" y="f1503"/>
                  <a:pt x="f156" y="f1503"/>
                  <a:pt x="f155" y="f1503"/>
                </a:cubicBezTo>
                <a:cubicBezTo>
                  <a:pt x="f153" y="f1399"/>
                  <a:pt x="f153" y="f1399"/>
                  <a:pt x="f153" y="f1502"/>
                </a:cubicBezTo>
                <a:cubicBezTo>
                  <a:pt x="f152" y="f1400"/>
                  <a:pt x="f152" y="f1400"/>
                  <a:pt x="f152" y="f1400"/>
                </a:cubicBezTo>
                <a:cubicBezTo>
                  <a:pt x="f152" y="f1401"/>
                  <a:pt x="f151" y="f1401"/>
                  <a:pt x="f152" y="f1401"/>
                </a:cubicBezTo>
                <a:cubicBezTo>
                  <a:pt x="f152" y="f1401"/>
                  <a:pt x="f153" y="f1401"/>
                  <a:pt x="f153" y="f1401"/>
                </a:cubicBezTo>
                <a:cubicBezTo>
                  <a:pt x="f154" y="f1401"/>
                  <a:pt x="f154" y="f1401"/>
                  <a:pt x="f154" y="f1401"/>
                </a:cubicBezTo>
                <a:cubicBezTo>
                  <a:pt x="f154" y="f1400"/>
                  <a:pt x="f155" y="f1400"/>
                  <a:pt x="f155" y="f1400"/>
                </a:cubicBezTo>
                <a:cubicBezTo>
                  <a:pt x="f156" y="f1401"/>
                  <a:pt x="f154" y="f1402"/>
                  <a:pt x="f154" y="f1402"/>
                </a:cubicBezTo>
                <a:cubicBezTo>
                  <a:pt x="f153" y="f1402"/>
                  <a:pt x="f152" y="f1402"/>
                  <a:pt x="f151" y="f1402"/>
                </a:cubicBezTo>
                <a:cubicBezTo>
                  <a:pt x="f150" y="f1403"/>
                  <a:pt x="f148" y="f1402"/>
                  <a:pt x="f148" y="f1404"/>
                </a:cubicBezTo>
                <a:cubicBezTo>
                  <a:pt x="f147" y="f1404"/>
                  <a:pt x="f147" y="f1406"/>
                  <a:pt x="f147" y="f1406"/>
                </a:cubicBezTo>
                <a:cubicBezTo>
                  <a:pt x="f148" y="f1407"/>
                  <a:pt x="f149" y="f1407"/>
                  <a:pt x="f149" y="f1407"/>
                </a:cubicBezTo>
                <a:cubicBezTo>
                  <a:pt x="f150" y="f1406"/>
                  <a:pt x="f151" y="f1406"/>
                  <a:pt x="f152" y="f1406"/>
                </a:cubicBezTo>
                <a:cubicBezTo>
                  <a:pt x="f153" y="f1406"/>
                  <a:pt x="f154" y="f1406"/>
                  <a:pt x="f155" y="f1406"/>
                </a:cubicBezTo>
                <a:cubicBezTo>
                  <a:pt x="f156" y="f1406"/>
                  <a:pt x="f157" y="f1406"/>
                  <a:pt x="f158" y="f1405"/>
                </a:cubicBezTo>
                <a:cubicBezTo>
                  <a:pt x="f160" y="f1405"/>
                  <a:pt x="f162" y="f1405"/>
                  <a:pt x="f163" y="f1405"/>
                </a:cubicBezTo>
                <a:cubicBezTo>
                  <a:pt x="f213" y="f1404"/>
                  <a:pt x="f212" y="f1405"/>
                  <a:pt x="f212" y="f1405"/>
                </a:cubicBezTo>
                <a:cubicBezTo>
                  <a:pt x="f211" y="f1405"/>
                  <a:pt x="f210" y="f1405"/>
                  <a:pt x="f209" y="f1406"/>
                </a:cubicBezTo>
                <a:cubicBezTo>
                  <a:pt x="f209" y="f1406"/>
                  <a:pt x="f211" y="f1406"/>
                  <a:pt x="f211" y="f1406"/>
                </a:cubicBezTo>
                <a:cubicBezTo>
                  <a:pt x="f211" y="f1407"/>
                  <a:pt x="f212" y="f1407"/>
                  <a:pt x="f212" y="f1407"/>
                </a:cubicBezTo>
                <a:cubicBezTo>
                  <a:pt x="f212" y="f1408"/>
                  <a:pt x="f211" y="f1408"/>
                  <a:pt x="f209" y="f1408"/>
                </a:cubicBezTo>
                <a:cubicBezTo>
                  <a:pt x="f209" y="f1409"/>
                  <a:pt x="f212" y="f1409"/>
                  <a:pt x="f212" y="f1409"/>
                </a:cubicBezTo>
                <a:cubicBezTo>
                  <a:pt x="f213" y="f1409"/>
                  <a:pt x="f213" y="f1408"/>
                  <a:pt x="f163" y="f1408"/>
                </a:cubicBezTo>
                <a:cubicBezTo>
                  <a:pt x="f162" y="f1407"/>
                  <a:pt x="f160" y="f1406"/>
                  <a:pt x="f159" y="f1406"/>
                </a:cubicBezTo>
                <a:cubicBezTo>
                  <a:pt x="f157" y="f1407"/>
                  <a:pt x="f155" y="f1407"/>
                  <a:pt x="f153" y="f1407"/>
                </a:cubicBezTo>
                <a:cubicBezTo>
                  <a:pt x="f152" y="f1408"/>
                  <a:pt x="f151" y="f1408"/>
                  <a:pt x="f150" y="f1408"/>
                </a:cubicBezTo>
                <a:cubicBezTo>
                  <a:pt x="f149" y="f1409"/>
                  <a:pt x="f149" y="f1409"/>
                  <a:pt x="f148" y="f1408"/>
                </a:cubicBezTo>
                <a:cubicBezTo>
                  <a:pt x="f147" y="f1408"/>
                  <a:pt x="f146" y="f1408"/>
                  <a:pt x="f145" y="f1408"/>
                </a:cubicBezTo>
                <a:cubicBezTo>
                  <a:pt x="f144" y="f1408"/>
                  <a:pt x="f142" y="f1408"/>
                  <a:pt x="f141" y="f1409"/>
                </a:cubicBezTo>
                <a:cubicBezTo>
                  <a:pt x="f141" y="f1409"/>
                  <a:pt x="f141" y="f1410"/>
                  <a:pt x="f141" y="f1410"/>
                </a:cubicBezTo>
                <a:cubicBezTo>
                  <a:pt x="f141" y="f1411"/>
                  <a:pt x="f142" y="f1412"/>
                  <a:pt x="f143" y="f1412"/>
                </a:cubicBezTo>
                <a:cubicBezTo>
                  <a:pt x="f144" y="f1412"/>
                  <a:pt x="f145" y="f1412"/>
                  <a:pt x="f145" y="f1501"/>
                </a:cubicBezTo>
                <a:cubicBezTo>
                  <a:pt x="f145" y="f1413"/>
                  <a:pt x="f144" y="f1413"/>
                  <a:pt x="f144" y="f1500"/>
                </a:cubicBezTo>
                <a:cubicBezTo>
                  <a:pt x="f145" y="f1500"/>
                  <a:pt x="f145" y="f1500"/>
                  <a:pt x="f145" y="f1500"/>
                </a:cubicBezTo>
                <a:cubicBezTo>
                  <a:pt x="f146" y="f1500"/>
                  <a:pt x="f146" y="f1414"/>
                  <a:pt x="f146" y="f1414"/>
                </a:cubicBezTo>
                <a:cubicBezTo>
                  <a:pt x="f146" y="f1499"/>
                  <a:pt x="f147" y="f1499"/>
                  <a:pt x="f148" y="f1499"/>
                </a:cubicBezTo>
                <a:cubicBezTo>
                  <a:pt x="f147" y="f1499"/>
                  <a:pt x="f147" y="f1499"/>
                  <a:pt x="f147" y="f1499"/>
                </a:cubicBezTo>
                <a:cubicBezTo>
                  <a:pt x="f146" y="f1499"/>
                  <a:pt x="f146" y="f1414"/>
                  <a:pt x="f145" y="f1414"/>
                </a:cubicBezTo>
                <a:cubicBezTo>
                  <a:pt x="f144" y="f1414"/>
                  <a:pt x="f143" y="f1414"/>
                  <a:pt x="f143" y="f1500"/>
                </a:cubicBezTo>
                <a:cubicBezTo>
                  <a:pt x="f142" y="f1413"/>
                  <a:pt x="f143" y="f1413"/>
                  <a:pt x="f143" y="f1501"/>
                </a:cubicBezTo>
                <a:cubicBezTo>
                  <a:pt x="f143" y="f1501"/>
                  <a:pt x="f142" y="f1501"/>
                  <a:pt x="f142" y="f1501"/>
                </a:cubicBezTo>
                <a:cubicBezTo>
                  <a:pt x="f142" y="f1412"/>
                  <a:pt x="f142" y="f1412"/>
                  <a:pt x="f141" y="f1412"/>
                </a:cubicBezTo>
                <a:cubicBezTo>
                  <a:pt x="f140" y="f1412"/>
                  <a:pt x="f139" y="f1412"/>
                  <a:pt x="f139" y="f1412"/>
                </a:cubicBezTo>
                <a:cubicBezTo>
                  <a:pt x="f138" y="f1412"/>
                  <a:pt x="f137" y="f1412"/>
                  <a:pt x="f136" y="f1412"/>
                </a:cubicBezTo>
                <a:cubicBezTo>
                  <a:pt x="f135" y="f1501"/>
                  <a:pt x="f134" y="f1501"/>
                  <a:pt x="f134" y="f1501"/>
                </a:cubicBezTo>
                <a:cubicBezTo>
                  <a:pt x="f131" y="f1413"/>
                  <a:pt x="f127" y="f1414"/>
                  <a:pt x="f125" y="f1499"/>
                </a:cubicBezTo>
                <a:cubicBezTo>
                  <a:pt x="f124" y="f1415"/>
                  <a:pt x="f123" y="f1415"/>
                  <a:pt x="f123" y="f1415"/>
                </a:cubicBezTo>
                <a:cubicBezTo>
                  <a:pt x="f120" y="f2008"/>
                  <a:pt x="f109" y="f2008"/>
                  <a:pt x="f108" y="f1418"/>
                </a:cubicBezTo>
                <a:cubicBezTo>
                  <a:pt x="f105" y="f1498"/>
                  <a:pt x="f99" y="f1419"/>
                  <a:pt x="f96" y="f1497"/>
                </a:cubicBezTo>
                <a:cubicBezTo>
                  <a:pt x="f93" y="f1497"/>
                  <a:pt x="f93" y="f1420"/>
                  <a:pt x="f93" y="f1420"/>
                </a:cubicBezTo>
                <a:cubicBezTo>
                  <a:pt x="f91" y="f1420"/>
                  <a:pt x="f91" y="f1496"/>
                  <a:pt x="f89" y="f1496"/>
                </a:cubicBezTo>
                <a:cubicBezTo>
                  <a:pt x="f87" y="f1421"/>
                  <a:pt x="f87" y="f1421"/>
                  <a:pt x="f86" y="f1495"/>
                </a:cubicBezTo>
                <a:cubicBezTo>
                  <a:pt x="f84" y="f1495"/>
                  <a:pt x="f82" y="f1495"/>
                  <a:pt x="f80" y="f1495"/>
                </a:cubicBezTo>
                <a:cubicBezTo>
                  <a:pt x="f182" y="f1422"/>
                  <a:pt x="f78" y="f1422"/>
                  <a:pt x="f77" y="f1494"/>
                </a:cubicBezTo>
                <a:cubicBezTo>
                  <a:pt x="f75" y="f1494"/>
                  <a:pt x="f75" y="f1494"/>
                  <a:pt x="f74" y="f1423"/>
                </a:cubicBezTo>
                <a:cubicBezTo>
                  <a:pt x="f73" y="f1423"/>
                  <a:pt x="f71" y="f1423"/>
                  <a:pt x="f69" y="f1423"/>
                </a:cubicBezTo>
                <a:cubicBezTo>
                  <a:pt x="f67" y="f1493"/>
                  <a:pt x="f65" y="f1493"/>
                  <a:pt x="f64" y="f1493"/>
                </a:cubicBezTo>
                <a:cubicBezTo>
                  <a:pt x="f63" y="f1424"/>
                  <a:pt x="f61" y="f1492"/>
                  <a:pt x="f183" y="f1492"/>
                </a:cubicBezTo>
                <a:cubicBezTo>
                  <a:pt x="f59" y="f1425"/>
                  <a:pt x="f184" y="f1425"/>
                  <a:pt x="f58" y="f1425"/>
                </a:cubicBezTo>
                <a:cubicBezTo>
                  <a:pt x="f56" y="f1491"/>
                  <a:pt x="f55" y="f1491"/>
                  <a:pt x="f53" y="f1491"/>
                </a:cubicBezTo>
                <a:cubicBezTo>
                  <a:pt x="f185" y="f1426"/>
                  <a:pt x="f869" y="f1427"/>
                  <a:pt x="f670" y="f1490"/>
                </a:cubicBezTo>
                <a:cubicBezTo>
                  <a:pt x="f669" y="f1490"/>
                  <a:pt x="f668" y="f1428"/>
                  <a:pt x="f667" y="f1489"/>
                </a:cubicBezTo>
                <a:cubicBezTo>
                  <a:pt x="f667" y="f1489"/>
                  <a:pt x="f666" y="f1429"/>
                  <a:pt x="f666" y="f1488"/>
                </a:cubicBezTo>
                <a:cubicBezTo>
                  <a:pt x="f666" y="f1430"/>
                  <a:pt x="f668" y="f1488"/>
                  <a:pt x="f668" y="f1488"/>
                </a:cubicBezTo>
                <a:cubicBezTo>
                  <a:pt x="f669" y="f1488"/>
                  <a:pt x="f670" y="f1488"/>
                  <a:pt x="f869" y="f1488"/>
                </a:cubicBezTo>
                <a:cubicBezTo>
                  <a:pt x="f671" y="f1488"/>
                  <a:pt x="f185" y="f1488"/>
                  <a:pt x="f53" y="f1488"/>
                </a:cubicBezTo>
                <a:cubicBezTo>
                  <a:pt x="f55" y="f1429"/>
                  <a:pt x="f56" y="f1429"/>
                  <a:pt x="f57" y="f1429"/>
                </a:cubicBezTo>
                <a:cubicBezTo>
                  <a:pt x="f59" y="f1429"/>
                  <a:pt x="f60" y="f1489"/>
                  <a:pt x="f63" y="f1489"/>
                </a:cubicBezTo>
                <a:cubicBezTo>
                  <a:pt x="f64" y="f1489"/>
                  <a:pt x="f65" y="f1489"/>
                  <a:pt x="f69" y="f1428"/>
                </a:cubicBezTo>
                <a:cubicBezTo>
                  <a:pt x="f69" y="f1428"/>
                  <a:pt x="f71" y="f1428"/>
                  <a:pt x="f73" y="f1428"/>
                </a:cubicBezTo>
                <a:cubicBezTo>
                  <a:pt x="f73" y="f1428"/>
                  <a:pt x="f74" y="f1428"/>
                  <a:pt x="f74" y="f1428"/>
                </a:cubicBezTo>
                <a:cubicBezTo>
                  <a:pt x="f75" y="f1428"/>
                  <a:pt x="f77" y="f1490"/>
                  <a:pt x="f77" y="f1490"/>
                </a:cubicBezTo>
                <a:cubicBezTo>
                  <a:pt x="f182" y="f1490"/>
                  <a:pt x="f82" y="f1490"/>
                  <a:pt x="f84" y="f1490"/>
                </a:cubicBezTo>
                <a:cubicBezTo>
                  <a:pt x="f86" y="f1427"/>
                  <a:pt x="f87" y="f1427"/>
                  <a:pt x="f89" y="f1427"/>
                </a:cubicBezTo>
                <a:cubicBezTo>
                  <a:pt x="f91" y="f1426"/>
                  <a:pt x="f93" y="f1426"/>
                  <a:pt x="f96" y="f1426"/>
                </a:cubicBezTo>
                <a:cubicBezTo>
                  <a:pt x="f99" y="f1426"/>
                  <a:pt x="f105" y="f1426"/>
                  <a:pt x="f106" y="f1491"/>
                </a:cubicBezTo>
                <a:cubicBezTo>
                  <a:pt x="f109" y="f1491"/>
                  <a:pt x="f120" y="f1491"/>
                  <a:pt x="f123" y="f1425"/>
                </a:cubicBezTo>
                <a:cubicBezTo>
                  <a:pt x="f124" y="f1425"/>
                  <a:pt x="f126" y="f1425"/>
                  <a:pt x="f129" y="f1492"/>
                </a:cubicBezTo>
                <a:cubicBezTo>
                  <a:pt x="f129" y="f1492"/>
                  <a:pt x="f131" y="f1492"/>
                  <a:pt x="f133" y="f1492"/>
                </a:cubicBezTo>
                <a:cubicBezTo>
                  <a:pt x="f133" y="f1492"/>
                  <a:pt x="f134" y="f1424"/>
                  <a:pt x="f134" y="f1424"/>
                </a:cubicBezTo>
                <a:cubicBezTo>
                  <a:pt x="f135" y="f1424"/>
                  <a:pt x="f135" y="f1424"/>
                  <a:pt x="f136" y="f1493"/>
                </a:cubicBezTo>
                <a:cubicBezTo>
                  <a:pt x="f136" y="f1493"/>
                  <a:pt x="f137" y="f1493"/>
                  <a:pt x="f137" y="f1493"/>
                </a:cubicBezTo>
                <a:cubicBezTo>
                  <a:pt x="f137" y="f1493"/>
                  <a:pt x="f138" y="f1493"/>
                  <a:pt x="f138" y="f1493"/>
                </a:cubicBezTo>
                <a:cubicBezTo>
                  <a:pt x="f139" y="f1493"/>
                  <a:pt x="f139" y="f1423"/>
                  <a:pt x="f140" y="f1423"/>
                </a:cubicBezTo>
                <a:cubicBezTo>
                  <a:pt x="f139" y="f1493"/>
                  <a:pt x="f139" y="f1493"/>
                  <a:pt x="f138" y="f1493"/>
                </a:cubicBezTo>
                <a:cubicBezTo>
                  <a:pt x="f138" y="f1424"/>
                  <a:pt x="f137" y="f1424"/>
                  <a:pt x="f138" y="f1424"/>
                </a:cubicBezTo>
                <a:cubicBezTo>
                  <a:pt x="f138" y="f1492"/>
                  <a:pt x="f139" y="f1424"/>
                  <a:pt x="f140" y="f1424"/>
                </a:cubicBezTo>
                <a:cubicBezTo>
                  <a:pt x="f140" y="f1424"/>
                  <a:pt x="f141" y="f1424"/>
                  <a:pt x="f142" y="f1424"/>
                </a:cubicBezTo>
                <a:cubicBezTo>
                  <a:pt x="f142" y="f1424"/>
                  <a:pt x="f142" y="f1424"/>
                  <a:pt x="f142" y="f1424"/>
                </a:cubicBezTo>
                <a:cubicBezTo>
                  <a:pt x="f141" y="f1492"/>
                  <a:pt x="f140" y="f1492"/>
                  <a:pt x="f139" y="f1492"/>
                </a:cubicBezTo>
                <a:cubicBezTo>
                  <a:pt x="f137" y="f1492"/>
                  <a:pt x="f135" y="f1425"/>
                  <a:pt x="f133" y="f1425"/>
                </a:cubicBezTo>
                <a:cubicBezTo>
                  <a:pt x="f131" y="f1491"/>
                  <a:pt x="f127" y="f1491"/>
                  <a:pt x="f126" y="f1491"/>
                </a:cubicBezTo>
                <a:cubicBezTo>
                  <a:pt x="f124" y="f1426"/>
                  <a:pt x="f123" y="f1426"/>
                  <a:pt x="f120" y="f1426"/>
                </a:cubicBezTo>
                <a:cubicBezTo>
                  <a:pt x="f109" y="f1427"/>
                  <a:pt x="f106" y="f1427"/>
                  <a:pt x="f102" y="f1490"/>
                </a:cubicBezTo>
                <a:cubicBezTo>
                  <a:pt x="f97" y="f1490"/>
                  <a:pt x="f93" y="f1428"/>
                  <a:pt x="f87" y="f1428"/>
                </a:cubicBezTo>
                <a:cubicBezTo>
                  <a:pt x="f86" y="f1489"/>
                  <a:pt x="f82" y="f1489"/>
                  <a:pt x="f182" y="f1489"/>
                </a:cubicBezTo>
                <a:cubicBezTo>
                  <a:pt x="f78" y="f1489"/>
                  <a:pt x="f77" y="f1429"/>
                  <a:pt x="f75" y="f1429"/>
                </a:cubicBezTo>
                <a:cubicBezTo>
                  <a:pt x="f75" y="f1429"/>
                  <a:pt x="f75" y="f1429"/>
                  <a:pt x="f74" y="f1429"/>
                </a:cubicBezTo>
                <a:cubicBezTo>
                  <a:pt x="f75" y="f1488"/>
                  <a:pt x="f77" y="f1488"/>
                  <a:pt x="f78" y="f1488"/>
                </a:cubicBezTo>
                <a:cubicBezTo>
                  <a:pt x="f78" y="f1488"/>
                  <a:pt x="f182" y="f1430"/>
                  <a:pt x="f182" y="f1430"/>
                </a:cubicBezTo>
                <a:cubicBezTo>
                  <a:pt x="f80" y="f1430"/>
                  <a:pt x="f82" y="f1430"/>
                  <a:pt x="f84" y="f1430"/>
                </a:cubicBezTo>
                <a:cubicBezTo>
                  <a:pt x="f86" y="f1430"/>
                  <a:pt x="f89" y="f1430"/>
                  <a:pt x="f91" y="f1430"/>
                </a:cubicBezTo>
                <a:cubicBezTo>
                  <a:pt x="f96" y="f1430"/>
                  <a:pt x="f99" y="f1488"/>
                  <a:pt x="f105" y="f1488"/>
                </a:cubicBezTo>
                <a:cubicBezTo>
                  <a:pt x="f106" y="f1488"/>
                  <a:pt x="f108" y="f1488"/>
                  <a:pt x="f109" y="f1488"/>
                </a:cubicBezTo>
                <a:cubicBezTo>
                  <a:pt x="f110" y="f1488"/>
                  <a:pt x="f120" y="f1488"/>
                  <a:pt x="f120" y="f1488"/>
                </a:cubicBezTo>
                <a:cubicBezTo>
                  <a:pt x="f122" y="f1488"/>
                  <a:pt x="f122" y="f1488"/>
                  <a:pt x="f123" y="f1488"/>
                </a:cubicBezTo>
                <a:cubicBezTo>
                  <a:pt x="f123" y="f1430"/>
                  <a:pt x="f123" y="f1430"/>
                  <a:pt x="f122" y="f1430"/>
                </a:cubicBezTo>
                <a:cubicBezTo>
                  <a:pt x="f122" y="f1430"/>
                  <a:pt x="f122" y="f1430"/>
                  <a:pt x="f122" y="f1431"/>
                </a:cubicBezTo>
                <a:cubicBezTo>
                  <a:pt x="f122" y="f1431"/>
                  <a:pt x="f122" y="f1432"/>
                  <a:pt x="f120" y="f1432"/>
                </a:cubicBezTo>
                <a:cubicBezTo>
                  <a:pt x="f120" y="f1432"/>
                  <a:pt x="f120" y="f1431"/>
                  <a:pt x="f110" y="f1431"/>
                </a:cubicBezTo>
                <a:cubicBezTo>
                  <a:pt x="f110" y="f1431"/>
                  <a:pt x="f110" y="f1431"/>
                  <a:pt x="f109" y="f1431"/>
                </a:cubicBezTo>
                <a:cubicBezTo>
                  <a:pt x="f109" y="f1430"/>
                  <a:pt x="f108" y="f1430"/>
                  <a:pt x="f106" y="f1430"/>
                </a:cubicBezTo>
                <a:cubicBezTo>
                  <a:pt x="f105" y="f1430"/>
                  <a:pt x="f102" y="f1430"/>
                  <a:pt x="f102" y="f1430"/>
                </a:cubicBezTo>
                <a:cubicBezTo>
                  <a:pt x="f99" y="f1430"/>
                  <a:pt x="f97" y="f1430"/>
                  <a:pt x="f96" y="f1430"/>
                </a:cubicBezTo>
                <a:cubicBezTo>
                  <a:pt x="f93" y="f1431"/>
                  <a:pt x="f91" y="f1431"/>
                  <a:pt x="f87" y="f1431"/>
                </a:cubicBezTo>
                <a:cubicBezTo>
                  <a:pt x="f86" y="f1431"/>
                  <a:pt x="f84" y="f1431"/>
                  <a:pt x="f82" y="f1431"/>
                </a:cubicBezTo>
                <a:cubicBezTo>
                  <a:pt x="f182" y="f1431"/>
                  <a:pt x="f78" y="f1431"/>
                  <a:pt x="f75" y="f1431"/>
                </a:cubicBezTo>
                <a:cubicBezTo>
                  <a:pt x="f74" y="f1432"/>
                  <a:pt x="f71" y="f1431"/>
                  <a:pt x="f67" y="f1431"/>
                </a:cubicBezTo>
                <a:cubicBezTo>
                  <a:pt x="f65" y="f1431"/>
                  <a:pt x="f63" y="f1432"/>
                  <a:pt x="f61" y="f1432"/>
                </a:cubicBezTo>
                <a:cubicBezTo>
                  <a:pt x="f183" y="f1432"/>
                  <a:pt x="f184" y="f1432"/>
                  <a:pt x="f57" y="f1433"/>
                </a:cubicBezTo>
                <a:cubicBezTo>
                  <a:pt x="f55" y="f1433"/>
                  <a:pt x="f671" y="f1433"/>
                  <a:pt x="f670" y="f1434"/>
                </a:cubicBezTo>
                <a:cubicBezTo>
                  <a:pt x="f668" y="f1434"/>
                  <a:pt x="f667" y="f1434"/>
                  <a:pt x="f666" y="f1434"/>
                </a:cubicBezTo>
                <a:cubicBezTo>
                  <a:pt x="f665" y="f1434"/>
                  <a:pt x="f665" y="f1435"/>
                  <a:pt x="f663" y="f1435"/>
                </a:cubicBezTo>
                <a:cubicBezTo>
                  <a:pt x="f662" y="f1435"/>
                  <a:pt x="f661" y="f1435"/>
                  <a:pt x="f661" y="f1435"/>
                </a:cubicBezTo>
                <a:cubicBezTo>
                  <a:pt x="f664" y="f1436"/>
                  <a:pt x="f657" y="f1437"/>
                  <a:pt x="f655" y="f1487"/>
                </a:cubicBezTo>
                <a:cubicBezTo>
                  <a:pt x="f653" y="f1438"/>
                  <a:pt x="f651" y="f1439"/>
                  <a:pt x="f649" y="f1440"/>
                </a:cubicBezTo>
                <a:cubicBezTo>
                  <a:pt x="f646" y="f1441"/>
                  <a:pt x="f644" y="f1443"/>
                  <a:pt x="f641" y="f1444"/>
                </a:cubicBezTo>
                <a:cubicBezTo>
                  <a:pt x="f638" y="f1445"/>
                  <a:pt x="f636" y="f1446"/>
                  <a:pt x="f633" y="f1447"/>
                </a:cubicBezTo>
                <a:cubicBezTo>
                  <a:pt x="f632" y="f1447"/>
                  <a:pt x="f631" y="f1448"/>
                  <a:pt x="f630" y="f1448"/>
                </a:cubicBezTo>
                <a:cubicBezTo>
                  <a:pt x="f630" y="f1448"/>
                  <a:pt x="f629" y="f1449"/>
                  <a:pt x="f629" y="f1449"/>
                </a:cubicBezTo>
                <a:cubicBezTo>
                  <a:pt x="f628" y="f1449"/>
                  <a:pt x="f628" y="f1449"/>
                  <a:pt x="f627" y="f1449"/>
                </a:cubicBezTo>
                <a:cubicBezTo>
                  <a:pt x="f627" y="f1450"/>
                  <a:pt x="f628" y="f1451"/>
                  <a:pt x="f628" y="f1451"/>
                </a:cubicBezTo>
                <a:cubicBezTo>
                  <a:pt x="f629" y="f1452"/>
                  <a:pt x="f630" y="f1453"/>
                  <a:pt x="f631" y="f1454"/>
                </a:cubicBezTo>
                <a:cubicBezTo>
                  <a:pt x="f633" y="f1454"/>
                  <a:pt x="f635" y="f1454"/>
                  <a:pt x="f636" y="f1454"/>
                </a:cubicBezTo>
                <a:cubicBezTo>
                  <a:pt x="f638" y="f1454"/>
                  <a:pt x="f641" y="f1454"/>
                  <a:pt x="f643" y="f1454"/>
                </a:cubicBezTo>
                <a:cubicBezTo>
                  <a:pt x="f644" y="f1454"/>
                  <a:pt x="f644" y="f1454"/>
                  <a:pt x="f645" y="f1455"/>
                </a:cubicBezTo>
                <a:cubicBezTo>
                  <a:pt x="f645" y="f1455"/>
                  <a:pt x="f646" y="f1454"/>
                  <a:pt x="f647" y="f1454"/>
                </a:cubicBezTo>
                <a:cubicBezTo>
                  <a:pt x="f647" y="f1454"/>
                  <a:pt x="f648" y="f1454"/>
                  <a:pt x="f648" y="f1454"/>
                </a:cubicBezTo>
                <a:cubicBezTo>
                  <a:pt x="f649" y="f1454"/>
                  <a:pt x="f650" y="f1454"/>
                  <a:pt x="f882" y="f1454"/>
                </a:cubicBezTo>
                <a:cubicBezTo>
                  <a:pt x="f882" y="f1453"/>
                  <a:pt x="f651" y="f1453"/>
                  <a:pt x="f651" y="f1453"/>
                </a:cubicBezTo>
                <a:cubicBezTo>
                  <a:pt x="f652" y="f1453"/>
                  <a:pt x="f651" y="f1454"/>
                  <a:pt x="f651" y="f1454"/>
                </a:cubicBezTo>
                <a:cubicBezTo>
                  <a:pt x="f882" y="f1455"/>
                  <a:pt x="f882" y="f1455"/>
                  <a:pt x="f882" y="f1455"/>
                </a:cubicBezTo>
                <a:cubicBezTo>
                  <a:pt x="f650" y="f1456"/>
                  <a:pt x="f650" y="f1456"/>
                  <a:pt x="f649" y="f1456"/>
                </a:cubicBezTo>
                <a:cubicBezTo>
                  <a:pt x="f649" y="f1456"/>
                  <a:pt x="f649" y="f1457"/>
                  <a:pt x="f649" y="f1457"/>
                </a:cubicBezTo>
                <a:cubicBezTo>
                  <a:pt x="f649" y="f1457"/>
                  <a:pt x="f649" y="f1457"/>
                  <a:pt x="f650" y="f1457"/>
                </a:cubicBezTo>
                <a:cubicBezTo>
                  <a:pt x="f882" y="f1458"/>
                  <a:pt x="f882" y="f1458"/>
                  <a:pt x="f651" y="f1458"/>
                </a:cubicBezTo>
                <a:cubicBezTo>
                  <a:pt x="f652" y="f1459"/>
                  <a:pt x="f653" y="f1459"/>
                  <a:pt x="f654" y="f1460"/>
                </a:cubicBezTo>
                <a:cubicBezTo>
                  <a:pt x="f654" y="f1460"/>
                  <a:pt x="f656" y="f1460"/>
                  <a:pt x="f656" y="f1461"/>
                </a:cubicBezTo>
                <a:cubicBezTo>
                  <a:pt x="f656" y="f1462"/>
                  <a:pt x="f654" y="f1462"/>
                  <a:pt x="f654" y="f1462"/>
                </a:cubicBezTo>
                <a:cubicBezTo>
                  <a:pt x="f653" y="f1462"/>
                  <a:pt x="f653" y="f1463"/>
                  <a:pt x="f653" y="f1464"/>
                </a:cubicBezTo>
                <a:cubicBezTo>
                  <a:pt x="f654" y="f1465"/>
                  <a:pt x="f656" y="f1464"/>
                  <a:pt x="f657" y="f1464"/>
                </a:cubicBezTo>
                <a:cubicBezTo>
                  <a:pt x="f658" y="f1464"/>
                  <a:pt x="f664" y="f1464"/>
                  <a:pt x="f660" y="f1464"/>
                </a:cubicBezTo>
                <a:cubicBezTo>
                  <a:pt x="f661" y="f1464"/>
                  <a:pt x="f662" y="f1464"/>
                  <a:pt x="f663" y="f1463"/>
                </a:cubicBezTo>
                <a:cubicBezTo>
                  <a:pt x="f666" y="f1463"/>
                  <a:pt x="f667" y="f1463"/>
                  <a:pt x="f668" y="f1463"/>
                </a:cubicBezTo>
                <a:cubicBezTo>
                  <a:pt x="f670" y="f1463"/>
                  <a:pt x="f869" y="f1463"/>
                  <a:pt x="f671" y="f1463"/>
                </a:cubicBezTo>
                <a:cubicBezTo>
                  <a:pt x="f185" y="f1462"/>
                  <a:pt x="f53" y="f1462"/>
                  <a:pt x="f56" y="f1462"/>
                </a:cubicBezTo>
                <a:cubicBezTo>
                  <a:pt x="f57" y="f1462"/>
                  <a:pt x="f58" y="f1463"/>
                  <a:pt x="f184" y="f1463"/>
                </a:cubicBezTo>
                <a:cubicBezTo>
                  <a:pt x="f59" y="f1463"/>
                  <a:pt x="f183" y="f1463"/>
                  <a:pt x="f60" y="f1463"/>
                </a:cubicBezTo>
                <a:cubicBezTo>
                  <a:pt x="f61" y="f1463"/>
                  <a:pt x="f64" y="f1463"/>
                  <a:pt x="f67" y="f1463"/>
                </a:cubicBezTo>
                <a:cubicBezTo>
                  <a:pt x="f69" y="f1463"/>
                  <a:pt x="f71" y="f1462"/>
                  <a:pt x="f71" y="f1462"/>
                </a:cubicBezTo>
                <a:cubicBezTo>
                  <a:pt x="f73" y="f1461"/>
                  <a:pt x="f74" y="f1461"/>
                  <a:pt x="f75" y="f1461"/>
                </a:cubicBezTo>
                <a:cubicBezTo>
                  <a:pt x="f77" y="f1461"/>
                  <a:pt x="f78" y="f1461"/>
                  <a:pt x="f182" y="f1461"/>
                </a:cubicBezTo>
                <a:cubicBezTo>
                  <a:pt x="f182" y="f1461"/>
                  <a:pt x="f80" y="f1461"/>
                  <a:pt x="f82" y="f1460"/>
                </a:cubicBezTo>
                <a:cubicBezTo>
                  <a:pt x="f84" y="f1460"/>
                  <a:pt x="f86" y="f1459"/>
                  <a:pt x="f87" y="f1459"/>
                </a:cubicBezTo>
                <a:cubicBezTo>
                  <a:pt x="f87" y="f1459"/>
                  <a:pt x="f89" y="f1459"/>
                  <a:pt x="f91" y="f1459"/>
                </a:cubicBezTo>
                <a:cubicBezTo>
                  <a:pt x="f96" y="f1459"/>
                  <a:pt x="f99" y="f1460"/>
                  <a:pt x="f102" y="f1459"/>
                </a:cubicBezTo>
                <a:cubicBezTo>
                  <a:pt x="f105" y="f1459"/>
                  <a:pt x="f108" y="f1459"/>
                  <a:pt x="f108" y="f1459"/>
                </a:cubicBezTo>
                <a:cubicBezTo>
                  <a:pt x="f108" y="f1460"/>
                  <a:pt x="f105" y="f1460"/>
                  <a:pt x="f105" y="f1460"/>
                </a:cubicBezTo>
                <a:cubicBezTo>
                  <a:pt x="f99" y="f1461"/>
                  <a:pt x="f96" y="f1461"/>
                  <a:pt x="f93" y="f1462"/>
                </a:cubicBezTo>
                <a:cubicBezTo>
                  <a:pt x="f87" y="f1462"/>
                  <a:pt x="f84" y="f1462"/>
                  <a:pt x="f80" y="f1463"/>
                </a:cubicBezTo>
                <a:cubicBezTo>
                  <a:pt x="f182" y="f1463"/>
                  <a:pt x="f78" y="f1463"/>
                  <a:pt x="f77" y="f1464"/>
                </a:cubicBezTo>
                <a:cubicBezTo>
                  <a:pt x="f77" y="f1464"/>
                  <a:pt x="f75" y="f1464"/>
                  <a:pt x="f74" y="f1465"/>
                </a:cubicBezTo>
                <a:cubicBezTo>
                  <a:pt x="f73" y="f1465"/>
                  <a:pt x="f71" y="f1465"/>
                  <a:pt x="f69" y="f1465"/>
                </a:cubicBezTo>
                <a:cubicBezTo>
                  <a:pt x="f69" y="f1465"/>
                  <a:pt x="f67" y="f1465"/>
                  <a:pt x="f67" y="f1466"/>
                </a:cubicBezTo>
                <a:cubicBezTo>
                  <a:pt x="f67" y="f1466"/>
                  <a:pt x="f69" y="f1466"/>
                  <a:pt x="f69" y="f1466"/>
                </a:cubicBezTo>
                <a:cubicBezTo>
                  <a:pt x="f71" y="f1466"/>
                  <a:pt x="f73" y="f1466"/>
                  <a:pt x="f74" y="f1466"/>
                </a:cubicBezTo>
                <a:cubicBezTo>
                  <a:pt x="f75" y="f1467"/>
                  <a:pt x="f77" y="f1467"/>
                  <a:pt x="f78" y="f1467"/>
                </a:cubicBezTo>
                <a:cubicBezTo>
                  <a:pt x="f80" y="f1467"/>
                  <a:pt x="f84" y="f1468"/>
                  <a:pt x="f87" y="f1468"/>
                </a:cubicBezTo>
                <a:cubicBezTo>
                  <a:pt x="f89" y="f1468"/>
                  <a:pt x="f91" y="f1468"/>
                  <a:pt x="f96" y="f1468"/>
                </a:cubicBezTo>
                <a:cubicBezTo>
                  <a:pt x="f97" y="f1468"/>
                  <a:pt x="f99" y="f1468"/>
                  <a:pt x="f102" y="f1468"/>
                </a:cubicBezTo>
                <a:cubicBezTo>
                  <a:pt x="f106" y="f1468"/>
                  <a:pt x="f110" y="f1468"/>
                  <a:pt x="f122" y="f1468"/>
                </a:cubicBezTo>
                <a:cubicBezTo>
                  <a:pt x="f123" y="f1468"/>
                  <a:pt x="f124" y="f1468"/>
                  <a:pt x="f126" y="f1468"/>
                </a:cubicBezTo>
                <a:cubicBezTo>
                  <a:pt x="f126" y="f1468"/>
                  <a:pt x="f127" y="f1486"/>
                  <a:pt x="f129" y="f1486"/>
                </a:cubicBezTo>
                <a:cubicBezTo>
                  <a:pt x="f131" y="f1468"/>
                  <a:pt x="f131" y="f1468"/>
                  <a:pt x="f133" y="f1468"/>
                </a:cubicBezTo>
                <a:cubicBezTo>
                  <a:pt x="f133" y="f1468"/>
                  <a:pt x="f134" y="f1468"/>
                  <a:pt x="f134" y="f1486"/>
                </a:cubicBezTo>
                <a:cubicBezTo>
                  <a:pt x="f134" y="f1486"/>
                  <a:pt x="f134" y="f1469"/>
                  <a:pt x="f134" y="f1469"/>
                </a:cubicBezTo>
                <a:cubicBezTo>
                  <a:pt x="f134" y="f1470"/>
                  <a:pt x="f135" y="f1470"/>
                  <a:pt x="f135" y="f1470"/>
                </a:cubicBezTo>
                <a:cubicBezTo>
                  <a:pt x="f136" y="f1485"/>
                  <a:pt x="f137" y="f1485"/>
                  <a:pt x="f137" y="f1485"/>
                </a:cubicBezTo>
                <a:cubicBezTo>
                  <a:pt x="f138" y="f1470"/>
                  <a:pt x="f139" y="f1470"/>
                  <a:pt x="f140" y="f1470"/>
                </a:cubicBezTo>
                <a:cubicBezTo>
                  <a:pt x="f141" y="f1470"/>
                  <a:pt x="f142" y="f1470"/>
                  <a:pt x="f143" y="f1470"/>
                </a:cubicBezTo>
                <a:cubicBezTo>
                  <a:pt x="f143" y="f1470"/>
                  <a:pt x="f143" y="f1470"/>
                  <a:pt x="f144" y="f1470"/>
                </a:cubicBezTo>
                <a:cubicBezTo>
                  <a:pt x="f144" y="f1470"/>
                  <a:pt x="f144" y="f1469"/>
                  <a:pt x="f145" y="f1469"/>
                </a:cubicBezTo>
                <a:cubicBezTo>
                  <a:pt x="f145" y="f1469"/>
                  <a:pt x="f146" y="f1469"/>
                  <a:pt x="f146" y="f1469"/>
                </a:cubicBezTo>
                <a:cubicBezTo>
                  <a:pt x="f147" y="f1469"/>
                  <a:pt x="f147" y="f1469"/>
                  <a:pt x="f148" y="f1469"/>
                </a:cubicBezTo>
                <a:cubicBezTo>
                  <a:pt x="f149" y="f1469"/>
                  <a:pt x="f149" y="f1469"/>
                  <a:pt x="f150" y="f1486"/>
                </a:cubicBezTo>
                <a:cubicBezTo>
                  <a:pt x="f151" y="f1486"/>
                  <a:pt x="f153" y="f1486"/>
                  <a:pt x="f154" y="f1486"/>
                </a:cubicBezTo>
                <a:cubicBezTo>
                  <a:pt x="f154" y="f1486"/>
                  <a:pt x="f156" y="f1486"/>
                  <a:pt x="f155" y="f1468"/>
                </a:cubicBezTo>
                <a:cubicBezTo>
                  <a:pt x="f155" y="f1468"/>
                  <a:pt x="f154" y="f1468"/>
                  <a:pt x="f153" y="f1468"/>
                </a:cubicBezTo>
                <a:cubicBezTo>
                  <a:pt x="f152" y="f1468"/>
                  <a:pt x="f152" y="f1467"/>
                  <a:pt x="f151" y="f1467"/>
                </a:cubicBezTo>
                <a:cubicBezTo>
                  <a:pt x="f151" y="f1467"/>
                  <a:pt x="f150" y="f1466"/>
                  <a:pt x="f150" y="f1466"/>
                </a:cubicBezTo>
                <a:cubicBezTo>
                  <a:pt x="f150" y="f1465"/>
                  <a:pt x="f152" y="f1466"/>
                  <a:pt x="f152" y="f1466"/>
                </a:cubicBezTo>
                <a:cubicBezTo>
                  <a:pt x="f153" y="f1466"/>
                  <a:pt x="f153" y="f1466"/>
                  <a:pt x="f154" y="f1466"/>
                </a:cubicBezTo>
                <a:cubicBezTo>
                  <a:pt x="f155" y="f1466"/>
                  <a:pt x="f156" y="f1467"/>
                  <a:pt x="f157" y="f1467"/>
                </a:cubicBezTo>
                <a:cubicBezTo>
                  <a:pt x="f158" y="f1468"/>
                  <a:pt x="f159" y="f1468"/>
                  <a:pt x="f160" y="f1468"/>
                </a:cubicBezTo>
                <a:cubicBezTo>
                  <a:pt x="f161" y="f1486"/>
                  <a:pt x="f160" y="f1469"/>
                  <a:pt x="f159" y="f1470"/>
                </a:cubicBezTo>
                <a:cubicBezTo>
                  <a:pt x="f157" y="f1485"/>
                  <a:pt x="f161" y="f1470"/>
                  <a:pt x="f161" y="f1470"/>
                </a:cubicBezTo>
                <a:cubicBezTo>
                  <a:pt x="f163" y="f1469"/>
                  <a:pt x="f212" y="f1469"/>
                  <a:pt x="f209" y="f1486"/>
                </a:cubicBezTo>
                <a:cubicBezTo>
                  <a:pt x="f210" y="f1486"/>
                  <a:pt x="f215" y="f1486"/>
                  <a:pt x="f216" y="f1468"/>
                </a:cubicBezTo>
                <a:cubicBezTo>
                  <a:pt x="f217" y="f1468"/>
                  <a:pt x="f218" y="f1468"/>
                  <a:pt x="f219" y="f1467"/>
                </a:cubicBezTo>
                <a:cubicBezTo>
                  <a:pt x="f207" y="f1467"/>
                  <a:pt x="f208" y="f1467"/>
                  <a:pt x="f205" y="f1466"/>
                </a:cubicBezTo>
                <a:cubicBezTo>
                  <a:pt x="f205" y="f1466"/>
                  <a:pt x="f204" y="f1466"/>
                  <a:pt x="f203" y="f1466"/>
                </a:cubicBezTo>
                <a:cubicBezTo>
                  <a:pt x="f203" y="f1465"/>
                  <a:pt x="f203" y="f1465"/>
                  <a:pt x="f204" y="f1465"/>
                </a:cubicBezTo>
                <a:cubicBezTo>
                  <a:pt x="f204" y="f1465"/>
                  <a:pt x="f205" y="f1465"/>
                  <a:pt x="f205" y="f1465"/>
                </a:cubicBezTo>
                <a:cubicBezTo>
                  <a:pt x="f205" y="f1464"/>
                  <a:pt x="f205" y="f1464"/>
                  <a:pt x="f206" y="f1464"/>
                </a:cubicBezTo>
                <a:cubicBezTo>
                  <a:pt x="f206" y="f1463"/>
                  <a:pt x="f208" y="f1463"/>
                  <a:pt x="f207" y="f1463"/>
                </a:cubicBezTo>
                <a:cubicBezTo>
                  <a:pt x="f219" y="f1463"/>
                  <a:pt x="f218" y="f1462"/>
                  <a:pt x="f217" y="f1462"/>
                </a:cubicBezTo>
                <a:cubicBezTo>
                  <a:pt x="f216" y="f1462"/>
                  <a:pt x="f216" y="f1462"/>
                  <a:pt x="f215" y="f1461"/>
                </a:cubicBezTo>
                <a:cubicBezTo>
                  <a:pt x="f214" y="f1461"/>
                  <a:pt x="f214" y="f1461"/>
                  <a:pt x="f214" y="f1461"/>
                </a:cubicBezTo>
                <a:cubicBezTo>
                  <a:pt x="f214" y="f1460"/>
                  <a:pt x="f215" y="f1461"/>
                  <a:pt x="f215" y="f1461"/>
                </a:cubicBezTo>
                <a:cubicBezTo>
                  <a:pt x="f216" y="f1461"/>
                  <a:pt x="f217" y="f1461"/>
                  <a:pt x="f218" y="f1461"/>
                </a:cubicBezTo>
                <a:cubicBezTo>
                  <a:pt x="f207" y="f1462"/>
                  <a:pt x="f208" y="f1462"/>
                  <a:pt x="f205" y="f1462"/>
                </a:cubicBezTo>
                <a:cubicBezTo>
                  <a:pt x="f204" y="f1463"/>
                  <a:pt x="f203" y="f1463"/>
                  <a:pt x="f203" y="f1464"/>
                </a:cubicBezTo>
                <a:cubicBezTo>
                  <a:pt x="f29" y="f1464"/>
                  <a:pt x="f21" y="f1464"/>
                  <a:pt x="f20" y="f1464"/>
                </a:cubicBezTo>
                <a:cubicBezTo>
                  <a:pt x="f20" y="f1465"/>
                  <a:pt x="f15" y="f1465"/>
                  <a:pt x="f9" y="f1466"/>
                </a:cubicBezTo>
                <a:cubicBezTo>
                  <a:pt x="f9" y="f1467"/>
                  <a:pt x="f13" y="f1467"/>
                  <a:pt x="f14" y="f1468"/>
                </a:cubicBezTo>
                <a:cubicBezTo>
                  <a:pt x="f24" y="f1486"/>
                  <a:pt x="f28" y="f1469"/>
                  <a:pt x="f37" y="f1469"/>
                </a:cubicBezTo>
                <a:cubicBezTo>
                  <a:pt x="f43" y="f1469"/>
                  <a:pt x="f198" y="f1469"/>
                  <a:pt x="f222" y="f1469"/>
                </a:cubicBezTo>
                <a:cubicBezTo>
                  <a:pt x="f234" y="f1469"/>
                  <a:pt x="f673" y="f1469"/>
                  <a:pt x="f675" y="f1469"/>
                </a:cubicBezTo>
                <a:cubicBezTo>
                  <a:pt x="f677" y="f1469"/>
                  <a:pt x="f678" y="f1469"/>
                  <a:pt x="f679" y="f1469"/>
                </a:cubicBezTo>
                <a:cubicBezTo>
                  <a:pt x="f680" y="f1469"/>
                  <a:pt x="f681" y="f1469"/>
                  <a:pt x="f682" y="f1469"/>
                </a:cubicBezTo>
                <a:cubicBezTo>
                  <a:pt x="f685" y="f1469"/>
                  <a:pt x="f687" y="f1469"/>
                  <a:pt x="f689" y="f1469"/>
                </a:cubicBezTo>
                <a:cubicBezTo>
                  <a:pt x="f690" y="f1469"/>
                  <a:pt x="f690" y="f1469"/>
                  <a:pt x="f691" y="f1469"/>
                </a:cubicBezTo>
                <a:cubicBezTo>
                  <a:pt x="f692" y="f1469"/>
                  <a:pt x="f692" y="f1486"/>
                  <a:pt x="f691" y="f1486"/>
                </a:cubicBezTo>
                <a:cubicBezTo>
                  <a:pt x="f691" y="f1468"/>
                  <a:pt x="f691" y="f1467"/>
                  <a:pt x="f690" y="f1467"/>
                </a:cubicBezTo>
                <a:cubicBezTo>
                  <a:pt x="f690" y="f1466"/>
                  <a:pt x="f689" y="f1467"/>
                  <a:pt x="f688" y="f1466"/>
                </a:cubicBezTo>
                <a:cubicBezTo>
                  <a:pt x="f687" y="f1466"/>
                  <a:pt x="f687" y="f1466"/>
                  <a:pt x="f686" y="f1465"/>
                </a:cubicBezTo>
                <a:cubicBezTo>
                  <a:pt x="f684" y="f1464"/>
                  <a:pt x="f682" y="f1463"/>
                  <a:pt x="f680" y="f1463"/>
                </a:cubicBezTo>
                <a:cubicBezTo>
                  <a:pt x="f680" y="f1463"/>
                  <a:pt x="f679" y="f1463"/>
                  <a:pt x="f679" y="f1463"/>
                </a:cubicBezTo>
                <a:cubicBezTo>
                  <a:pt x="f678" y="f1462"/>
                  <a:pt x="f679" y="f1462"/>
                  <a:pt x="f680" y="f1462"/>
                </a:cubicBezTo>
                <a:cubicBezTo>
                  <a:pt x="f680" y="f1462"/>
                  <a:pt x="f680" y="f1461"/>
                  <a:pt x="f680" y="f1461"/>
                </a:cubicBezTo>
                <a:cubicBezTo>
                  <a:pt x="f681" y="f1461"/>
                  <a:pt x="f681" y="f1461"/>
                  <a:pt x="f681" y="f1461"/>
                </a:cubicBezTo>
                <a:cubicBezTo>
                  <a:pt x="f681" y="f1460"/>
                  <a:pt x="f680" y="f1461"/>
                  <a:pt x="f679" y="f1460"/>
                </a:cubicBezTo>
                <a:cubicBezTo>
                  <a:pt x="f679" y="f1460"/>
                  <a:pt x="f678" y="f1460"/>
                  <a:pt x="f677" y="f1460"/>
                </a:cubicBezTo>
                <a:cubicBezTo>
                  <a:pt x="f677" y="f1459"/>
                  <a:pt x="f676" y="f1459"/>
                  <a:pt x="f675" y="f1459"/>
                </a:cubicBezTo>
                <a:cubicBezTo>
                  <a:pt x="f675" y="f1459"/>
                  <a:pt x="f674" y="f1458"/>
                  <a:pt x="f673" y="f1458"/>
                </a:cubicBezTo>
                <a:cubicBezTo>
                  <a:pt x="f241" y="f1458"/>
                  <a:pt x="f241" y="f1458"/>
                  <a:pt x="f238" y="f1458"/>
                </a:cubicBezTo>
                <a:cubicBezTo>
                  <a:pt x="f238" y="f1458"/>
                  <a:pt x="f238" y="f1458"/>
                  <a:pt x="f238" y="f1458"/>
                </a:cubicBezTo>
                <a:cubicBezTo>
                  <a:pt x="f238" y="f1457"/>
                  <a:pt x="f241" y="f1457"/>
                  <a:pt x="f673" y="f1457"/>
                </a:cubicBezTo>
                <a:cubicBezTo>
                  <a:pt x="f674" y="f1457"/>
                  <a:pt x="f674" y="f1456"/>
                  <a:pt x="f675" y="f1456"/>
                </a:cubicBezTo>
                <a:cubicBezTo>
                  <a:pt x="f676" y="f1456"/>
                  <a:pt x="f677" y="f1455"/>
                  <a:pt x="f677" y="f1455"/>
                </a:cubicBezTo>
                <a:cubicBezTo>
                  <a:pt x="f678" y="f1455"/>
                  <a:pt x="f679" y="f1453"/>
                  <a:pt x="f680" y="f1454"/>
                </a:cubicBezTo>
                <a:cubicBezTo>
                  <a:pt x="f680" y="f1454"/>
                  <a:pt x="f680" y="f1455"/>
                  <a:pt x="f679" y="f1456"/>
                </a:cubicBezTo>
                <a:cubicBezTo>
                  <a:pt x="f679" y="f1456"/>
                  <a:pt x="f679" y="f1456"/>
                  <a:pt x="f678" y="f1456"/>
                </a:cubicBezTo>
                <a:cubicBezTo>
                  <a:pt x="f678" y="f1457"/>
                  <a:pt x="f678" y="f1457"/>
                  <a:pt x="f677" y="f1457"/>
                </a:cubicBezTo>
                <a:cubicBezTo>
                  <a:pt x="f676" y="f1458"/>
                  <a:pt x="f678" y="f1458"/>
                  <a:pt x="f678" y="f1458"/>
                </a:cubicBezTo>
                <a:cubicBezTo>
                  <a:pt x="f679" y="f1458"/>
                  <a:pt x="f680" y="f1458"/>
                  <a:pt x="f681" y="f1459"/>
                </a:cubicBezTo>
                <a:cubicBezTo>
                  <a:pt x="f682" y="f1459"/>
                  <a:pt x="f683" y="f1459"/>
                  <a:pt x="f684" y="f1459"/>
                </a:cubicBezTo>
                <a:cubicBezTo>
                  <a:pt x="f685" y="f1459"/>
                  <a:pt x="f685" y="f1460"/>
                  <a:pt x="f686" y="f1461"/>
                </a:cubicBezTo>
                <a:cubicBezTo>
                  <a:pt x="f686" y="f1461"/>
                  <a:pt x="f687" y="f1462"/>
                  <a:pt x="f687" y="f1462"/>
                </a:cubicBezTo>
                <a:cubicBezTo>
                  <a:pt x="f688" y="f1462"/>
                  <a:pt x="f688" y="f1462"/>
                  <a:pt x="f689" y="f1462"/>
                </a:cubicBezTo>
                <a:cubicBezTo>
                  <a:pt x="f689" y="f1462"/>
                  <a:pt x="f689" y="f1463"/>
                  <a:pt x="f689" y="f1463"/>
                </a:cubicBezTo>
                <a:cubicBezTo>
                  <a:pt x="f690" y="f1464"/>
                  <a:pt x="f691" y="f1465"/>
                  <a:pt x="f691" y="f1465"/>
                </a:cubicBezTo>
                <a:cubicBezTo>
                  <a:pt x="f692" y="f1465"/>
                  <a:pt x="f880" y="f1465"/>
                  <a:pt x="f693" y="f1465"/>
                </a:cubicBezTo>
                <a:cubicBezTo>
                  <a:pt x="f694" y="f1466"/>
                  <a:pt x="f696" y="f1466"/>
                  <a:pt x="f879" y="f1466"/>
                </a:cubicBezTo>
                <a:cubicBezTo>
                  <a:pt x="f697" y="f1466"/>
                  <a:pt x="f699" y="f1466"/>
                  <a:pt x="f700" y="f1467"/>
                </a:cubicBezTo>
                <a:cubicBezTo>
                  <a:pt x="f701" y="f1467"/>
                  <a:pt x="f702" y="f1467"/>
                  <a:pt x="f877" y="f1467"/>
                </a:cubicBezTo>
                <a:cubicBezTo>
                  <a:pt x="f876" y="f1468"/>
                  <a:pt x="f875" y="f1467"/>
                  <a:pt x="f704" y="f1468"/>
                </a:cubicBezTo>
                <a:cubicBezTo>
                  <a:pt x="f704" y="f1468"/>
                  <a:pt x="f705" y="f1468"/>
                  <a:pt x="f705" y="f1468"/>
                </a:cubicBezTo>
                <a:cubicBezTo>
                  <a:pt x="f706" y="f1468"/>
                  <a:pt x="f707" y="f1468"/>
                  <a:pt x="f708" y="f1468"/>
                </a:cubicBezTo>
                <a:cubicBezTo>
                  <a:pt x="f709" y="f1468"/>
                  <a:pt x="f710" y="f1467"/>
                  <a:pt x="f710" y="f1466"/>
                </a:cubicBezTo>
                <a:cubicBezTo>
                  <a:pt x="f711" y="f1466"/>
                  <a:pt x="f711" y="f1465"/>
                  <a:pt x="f711" y="f1465"/>
                </a:cubicBezTo>
                <a:cubicBezTo>
                  <a:pt x="f712" y="f1464"/>
                  <a:pt x="f712" y="f1464"/>
                  <a:pt x="f712" y="f1464"/>
                </a:cubicBezTo>
                <a:cubicBezTo>
                  <a:pt x="f713" y="f1463"/>
                  <a:pt x="f713" y="f1463"/>
                  <a:pt x="f714" y="f1463"/>
                </a:cubicBezTo>
                <a:cubicBezTo>
                  <a:pt x="f714" y="f1463"/>
                  <a:pt x="f714" y="f1463"/>
                  <a:pt x="f715" y="f1463"/>
                </a:cubicBezTo>
                <a:cubicBezTo>
                  <a:pt x="f715" y="f1462"/>
                  <a:pt x="f714" y="f1462"/>
                  <a:pt x="f713" y="f1462"/>
                </a:cubicBezTo>
                <a:cubicBezTo>
                  <a:pt x="f712" y="f1462"/>
                  <a:pt x="f712" y="f1461"/>
                  <a:pt x="f712" y="f1461"/>
                </a:cubicBezTo>
                <a:cubicBezTo>
                  <a:pt x="f711" y="f1461"/>
                  <a:pt x="f709" y="f1461"/>
                  <a:pt x="f710" y="f1460"/>
                </a:cubicBezTo>
                <a:cubicBezTo>
                  <a:pt x="f710" y="f1460"/>
                  <a:pt x="f711" y="f1460"/>
                  <a:pt x="f711" y="f1460"/>
                </a:cubicBezTo>
                <a:cubicBezTo>
                  <a:pt x="f713" y="f1460"/>
                  <a:pt x="f716" y="f1460"/>
                  <a:pt x="f718" y="f1461"/>
                </a:cubicBezTo>
                <a:cubicBezTo>
                  <a:pt x="f718" y="f1462"/>
                  <a:pt x="f719" y="f1462"/>
                  <a:pt x="f720" y="f1463"/>
                </a:cubicBezTo>
                <a:cubicBezTo>
                  <a:pt x="f720" y="f1463"/>
                  <a:pt x="f721" y="f1463"/>
                  <a:pt x="f722" y="f1463"/>
                </a:cubicBezTo>
                <a:cubicBezTo>
                  <a:pt x="f722" y="f1463"/>
                  <a:pt x="f723" y="f1463"/>
                  <a:pt x="f723" y="f1463"/>
                </a:cubicBezTo>
                <a:cubicBezTo>
                  <a:pt x="f724" y="f1464"/>
                  <a:pt x="f726" y="f1464"/>
                  <a:pt x="f727" y="f1464"/>
                </a:cubicBezTo>
                <a:cubicBezTo>
                  <a:pt x="f728" y="f1464"/>
                  <a:pt x="f729" y="f1465"/>
                  <a:pt x="f730" y="f1464"/>
                </a:cubicBezTo>
                <a:cubicBezTo>
                  <a:pt x="f732" y="f1463"/>
                  <a:pt x="f729" y="f1461"/>
                  <a:pt x="f729" y="f1460"/>
                </a:cubicBezTo>
                <a:cubicBezTo>
                  <a:pt x="f728" y="f1459"/>
                  <a:pt x="f727" y="f1459"/>
                  <a:pt x="f726" y="f1459"/>
                </a:cubicBezTo>
                <a:cubicBezTo>
                  <a:pt x="f726" y="f1458"/>
                  <a:pt x="f725" y="f1458"/>
                  <a:pt x="f724" y="f1458"/>
                </a:cubicBezTo>
                <a:cubicBezTo>
                  <a:pt x="f724" y="f1458"/>
                  <a:pt x="f723" y="f1457"/>
                  <a:pt x="f723" y="f1457"/>
                </a:cubicBezTo>
                <a:cubicBezTo>
                  <a:pt x="f723" y="f1456"/>
                  <a:pt x="f724" y="f1457"/>
                  <a:pt x="f724" y="f1457"/>
                </a:cubicBezTo>
                <a:cubicBezTo>
                  <a:pt x="f725" y="f1457"/>
                  <a:pt x="f726" y="f1457"/>
                  <a:pt x="f727" y="f1457"/>
                </a:cubicBezTo>
                <a:cubicBezTo>
                  <a:pt x="f728" y="f1457"/>
                  <a:pt x="f728" y="f1458"/>
                  <a:pt x="f729" y="f1458"/>
                </a:cubicBezTo>
                <a:cubicBezTo>
                  <a:pt x="f730" y="f1458"/>
                  <a:pt x="f730" y="f1458"/>
                  <a:pt x="f731" y="f1459"/>
                </a:cubicBezTo>
                <a:cubicBezTo>
                  <a:pt x="f732" y="f1459"/>
                  <a:pt x="f733" y="f1459"/>
                  <a:pt x="f733" y="f1459"/>
                </a:cubicBezTo>
                <a:cubicBezTo>
                  <a:pt x="f324" y="f1459"/>
                  <a:pt x="f323" y="f1459"/>
                  <a:pt x="f322" y="f1459"/>
                </a:cubicBezTo>
                <a:cubicBezTo>
                  <a:pt x="f322" y="f1459"/>
                  <a:pt x="f320" y="f1459"/>
                  <a:pt x="f320" y="f1459"/>
                </a:cubicBezTo>
                <a:cubicBezTo>
                  <a:pt x="f319" y="f1459"/>
                  <a:pt x="f319" y="f1459"/>
                  <a:pt x="f318" y="f1459"/>
                </a:cubicBezTo>
                <a:cubicBezTo>
                  <a:pt x="f316" y="f1459"/>
                  <a:pt x="f316" y="f1459"/>
                  <a:pt x="f316" y="f1458"/>
                </a:cubicBezTo>
                <a:cubicBezTo>
                  <a:pt x="f316" y="f1457"/>
                  <a:pt x="f318" y="f1456"/>
                  <a:pt x="f319" y="f1456"/>
                </a:cubicBezTo>
                <a:cubicBezTo>
                  <a:pt x="f319" y="f1456"/>
                  <a:pt x="f320" y="f1455"/>
                  <a:pt x="f320" y="f1455"/>
                </a:cubicBezTo>
                <a:cubicBezTo>
                  <a:pt x="f320" y="f1455"/>
                  <a:pt x="f319" y="f1455"/>
                  <a:pt x="f319" y="f1455"/>
                </a:cubicBezTo>
                <a:cubicBezTo>
                  <a:pt x="f318" y="f1455"/>
                  <a:pt x="f316" y="f1455"/>
                  <a:pt x="f315" y="f1455"/>
                </a:cubicBezTo>
                <a:cubicBezTo>
                  <a:pt x="f313" y="f1455"/>
                  <a:pt x="f312" y="f1455"/>
                  <a:pt x="f311" y="f1455"/>
                </a:cubicBezTo>
                <a:cubicBezTo>
                  <a:pt x="f311" y="f1455"/>
                  <a:pt x="f309" y="f1454"/>
                  <a:pt x="f309" y="f1454"/>
                </a:cubicBezTo>
                <a:cubicBezTo>
                  <a:pt x="f308" y="f1453"/>
                  <a:pt x="f306" y="f1452"/>
                  <a:pt x="f308" y="f1451"/>
                </a:cubicBezTo>
                <a:cubicBezTo>
                  <a:pt x="f308" y="f1451"/>
                  <a:pt x="f308" y="f1451"/>
                  <a:pt x="f309" y="f1451"/>
                </a:cubicBezTo>
                <a:cubicBezTo>
                  <a:pt x="f309" y="f1450"/>
                  <a:pt x="f311" y="f1450"/>
                  <a:pt x="f311" y="f1450"/>
                </a:cubicBezTo>
                <a:cubicBezTo>
                  <a:pt x="f313" y="f1449"/>
                  <a:pt x="f316" y="f1449"/>
                  <a:pt x="f318" y="f1448"/>
                </a:cubicBezTo>
                <a:cubicBezTo>
                  <a:pt x="f319" y="f1448"/>
                  <a:pt x="f320" y="f1448"/>
                  <a:pt x="f320" y="f1448"/>
                </a:cubicBezTo>
                <a:cubicBezTo>
                  <a:pt x="f322" y="f1447"/>
                  <a:pt x="f323" y="f1447"/>
                  <a:pt x="f324" y="f1446"/>
                </a:cubicBezTo>
                <a:cubicBezTo>
                  <a:pt x="f732" y="f1446"/>
                  <a:pt x="f731" y="f1446"/>
                  <a:pt x="f729" y="f1446"/>
                </a:cubicBezTo>
                <a:cubicBezTo>
                  <a:pt x="f728" y="f1446"/>
                  <a:pt x="f727" y="f1445"/>
                  <a:pt x="f727" y="f1445"/>
                </a:cubicBezTo>
                <a:cubicBezTo>
                  <a:pt x="f726" y="f1444"/>
                  <a:pt x="f726" y="f1444"/>
                  <a:pt x="f725" y="f1443"/>
                </a:cubicBezTo>
                <a:cubicBezTo>
                  <a:pt x="f724" y="f1443"/>
                  <a:pt x="f723" y="f1443"/>
                  <a:pt x="f722" y="f1443"/>
                </a:cubicBezTo>
                <a:cubicBezTo>
                  <a:pt x="f721" y="f1443"/>
                  <a:pt x="f721" y="f1442"/>
                  <a:pt x="f720" y="f1442"/>
                </a:cubicBezTo>
                <a:cubicBezTo>
                  <a:pt x="f719" y="f1442"/>
                  <a:pt x="f718" y="f1442"/>
                  <a:pt x="f717" y="f1442"/>
                </a:cubicBezTo>
                <a:cubicBezTo>
                  <a:pt x="f716" y="f1442"/>
                  <a:pt x="f715" y="f1442"/>
                  <a:pt x="f715" y="f1442"/>
                </a:cubicBezTo>
                <a:cubicBezTo>
                  <a:pt x="f714" y="f1441"/>
                  <a:pt x="f715" y="f1440"/>
                  <a:pt x="f714" y="f1440"/>
                </a:cubicBezTo>
                <a:cubicBezTo>
                  <a:pt x="f713" y="f1440"/>
                  <a:pt x="f712" y="f1440"/>
                  <a:pt x="f711" y="f1439"/>
                </a:cubicBezTo>
                <a:cubicBezTo>
                  <a:pt x="f711" y="f1439"/>
                  <a:pt x="f710" y="f1438"/>
                  <a:pt x="f710" y="f1438"/>
                </a:cubicBezTo>
                <a:cubicBezTo>
                  <a:pt x="f709" y="f1438"/>
                  <a:pt x="f708" y="f1487"/>
                  <a:pt x="f708" y="f1487"/>
                </a:cubicBezTo>
                <a:cubicBezTo>
                  <a:pt x="f708" y="f1437"/>
                  <a:pt x="f709" y="f1487"/>
                  <a:pt x="f709" y="f1487"/>
                </a:cubicBezTo>
                <a:cubicBezTo>
                  <a:pt x="f709" y="f1487"/>
                  <a:pt x="f710" y="f1487"/>
                  <a:pt x="f710" y="f1487"/>
                </a:cubicBezTo>
                <a:cubicBezTo>
                  <a:pt x="f711" y="f1487"/>
                  <a:pt x="f712" y="f1487"/>
                  <a:pt x="f713" y="f1487"/>
                </a:cubicBezTo>
                <a:cubicBezTo>
                  <a:pt x="f716" y="f1438"/>
                  <a:pt x="f718" y="f1438"/>
                  <a:pt x="f720" y="f1439"/>
                </a:cubicBezTo>
                <a:cubicBezTo>
                  <a:pt x="f722" y="f1439"/>
                  <a:pt x="f724" y="f1440"/>
                  <a:pt x="f726" y="f1440"/>
                </a:cubicBezTo>
                <a:cubicBezTo>
                  <a:pt x="f728" y="f1440"/>
                  <a:pt x="f730" y="f1440"/>
                  <a:pt x="f732" y="f1441"/>
                </a:cubicBezTo>
                <a:cubicBezTo>
                  <a:pt x="f732" y="f1441"/>
                  <a:pt x="f733" y="f1442"/>
                  <a:pt x="f324" y="f1442"/>
                </a:cubicBezTo>
                <a:cubicBezTo>
                  <a:pt x="f323" y="f1442"/>
                  <a:pt x="f320" y="f1442"/>
                  <a:pt x="f319" y="f1442"/>
                </a:cubicBezTo>
                <a:cubicBezTo>
                  <a:pt x="f318" y="f1442"/>
                  <a:pt x="f316" y="f1442"/>
                  <a:pt x="f315" y="f1443"/>
                </a:cubicBezTo>
                <a:cubicBezTo>
                  <a:pt x="f315" y="f1443"/>
                  <a:pt x="f315" y="f1443"/>
                  <a:pt x="f313" y="f1443"/>
                </a:cubicBezTo>
                <a:cubicBezTo>
                  <a:pt x="f313" y="f1443"/>
                  <a:pt x="f312" y="f1443"/>
                  <a:pt x="f312" y="f1443"/>
                </a:cubicBezTo>
                <a:cubicBezTo>
                  <a:pt x="f311" y="f1444"/>
                  <a:pt x="f309" y="f1444"/>
                  <a:pt x="f309" y="f1444"/>
                </a:cubicBezTo>
                <a:cubicBezTo>
                  <a:pt x="f308" y="f1444"/>
                  <a:pt x="f309" y="f1443"/>
                  <a:pt x="f308" y="f1443"/>
                </a:cubicBezTo>
                <a:cubicBezTo>
                  <a:pt x="f306" y="f1443"/>
                  <a:pt x="f305" y="f1443"/>
                  <a:pt x="f304" y="f1443"/>
                </a:cubicBezTo>
                <a:cubicBezTo>
                  <a:pt x="f302" y="f1443"/>
                  <a:pt x="f302" y="f1444"/>
                  <a:pt x="f304" y="f1445"/>
                </a:cubicBezTo>
                <a:cubicBezTo>
                  <a:pt x="f304" y="f1446"/>
                  <a:pt x="f302" y="f1446"/>
                  <a:pt x="f327" y="f1446"/>
                </a:cubicBezTo>
                <a:cubicBezTo>
                  <a:pt x="f328" y="f1446"/>
                  <a:pt x="f328" y="f1447"/>
                  <a:pt x="f329" y="f1448"/>
                </a:cubicBezTo>
                <a:cubicBezTo>
                  <a:pt x="f329" y="f1448"/>
                  <a:pt x="f734" y="f1448"/>
                  <a:pt x="f734" y="f1449"/>
                </a:cubicBezTo>
                <a:cubicBezTo>
                  <a:pt x="f735" y="f1449"/>
                  <a:pt x="f737" y="f1450"/>
                  <a:pt x="f738" y="f1451"/>
                </a:cubicBezTo>
                <a:cubicBezTo>
                  <a:pt x="f740" y="f1451"/>
                  <a:pt x="f743" y="f1452"/>
                  <a:pt x="f744" y="f1452"/>
                </a:cubicBezTo>
                <a:cubicBezTo>
                  <a:pt x="f745" y="f1452"/>
                  <a:pt x="f747" y="f1452"/>
                  <a:pt x="f748" y="f1453"/>
                </a:cubicBezTo>
                <a:cubicBezTo>
                  <a:pt x="f881" y="f1453"/>
                  <a:pt x="f881" y="f1453"/>
                  <a:pt x="f749" y="f1454"/>
                </a:cubicBezTo>
                <a:cubicBezTo>
                  <a:pt x="f750" y="f1454"/>
                  <a:pt x="f751" y="f1454"/>
                  <a:pt x="f752" y="f1454"/>
                </a:cubicBezTo>
                <a:cubicBezTo>
                  <a:pt x="f753" y="f1454"/>
                  <a:pt x="f754" y="f1454"/>
                  <a:pt x="f756" y="f1454"/>
                </a:cubicBezTo>
                <a:cubicBezTo>
                  <a:pt x="f757" y="f1454"/>
                  <a:pt x="f758" y="f1454"/>
                  <a:pt x="f759" y="f1454"/>
                </a:cubicBezTo>
                <a:cubicBezTo>
                  <a:pt x="f760" y="f1454"/>
                  <a:pt x="f761" y="f1454"/>
                  <a:pt x="f762" y="f1453"/>
                </a:cubicBezTo>
                <a:cubicBezTo>
                  <a:pt x="f762" y="f1452"/>
                  <a:pt x="f759" y="f1452"/>
                  <a:pt x="f758" y="f1452"/>
                </a:cubicBezTo>
                <a:cubicBezTo>
                  <a:pt x="f758" y="f1452"/>
                  <a:pt x="f756" y="f1450"/>
                  <a:pt x="f756" y="f1449"/>
                </a:cubicBezTo>
                <a:cubicBezTo>
                  <a:pt x="f757" y="f1448"/>
                  <a:pt x="f759" y="f1447"/>
                  <a:pt x="f761" y="f1447"/>
                </a:cubicBezTo>
                <a:cubicBezTo>
                  <a:pt x="f763" y="f1447"/>
                  <a:pt x="f765" y="f1447"/>
                  <a:pt x="f767" y="f1447"/>
                </a:cubicBezTo>
                <a:cubicBezTo>
                  <a:pt x="f768" y="f1447"/>
                  <a:pt x="f769" y="f1447"/>
                  <a:pt x="f770" y="f1447"/>
                </a:cubicBezTo>
                <a:cubicBezTo>
                  <a:pt x="f771" y="f1447"/>
                  <a:pt x="f772" y="f1447"/>
                  <a:pt x="f772" y="f1446"/>
                </a:cubicBezTo>
                <a:cubicBezTo>
                  <a:pt x="f772" y="f1445"/>
                  <a:pt x="f771" y="f1445"/>
                  <a:pt x="f770" y="f1445"/>
                </a:cubicBezTo>
                <a:cubicBezTo>
                  <a:pt x="f769" y="f1444"/>
                  <a:pt x="f769" y="f1444"/>
                  <a:pt x="f768" y="f1444"/>
                </a:cubicBezTo>
                <a:cubicBezTo>
                  <a:pt x="f767" y="f1444"/>
                  <a:pt x="f766" y="f1444"/>
                  <a:pt x="f765" y="f1444"/>
                </a:cubicBezTo>
                <a:cubicBezTo>
                  <a:pt x="f764" y="f1444"/>
                  <a:pt x="f764" y="f1444"/>
                  <a:pt x="f763" y="f1444"/>
                </a:cubicBezTo>
                <a:cubicBezTo>
                  <a:pt x="f762" y="f1444"/>
                  <a:pt x="f761" y="f1443"/>
                  <a:pt x="f761" y="f1443"/>
                </a:cubicBezTo>
                <a:cubicBezTo>
                  <a:pt x="f760" y="f1443"/>
                  <a:pt x="f759" y="f1443"/>
                  <a:pt x="f758" y="f1443"/>
                </a:cubicBezTo>
                <a:cubicBezTo>
                  <a:pt x="f757" y="f1442"/>
                  <a:pt x="f756" y="f1442"/>
                  <a:pt x="f755" y="f1442"/>
                </a:cubicBezTo>
                <a:cubicBezTo>
                  <a:pt x="f754" y="f1442"/>
                  <a:pt x="f753" y="f1442"/>
                  <a:pt x="f752" y="f1442"/>
                </a:cubicBezTo>
                <a:cubicBezTo>
                  <a:pt x="f874" y="f1442"/>
                  <a:pt x="f750" y="f1441"/>
                  <a:pt x="f749" y="f1439"/>
                </a:cubicBezTo>
                <a:cubicBezTo>
                  <a:pt x="f749" y="f1439"/>
                  <a:pt x="f881" y="f1438"/>
                  <a:pt x="f749" y="f1438"/>
                </a:cubicBezTo>
                <a:cubicBezTo>
                  <a:pt x="f750" y="f1438"/>
                  <a:pt x="f750" y="f1439"/>
                  <a:pt x="f750" y="f1439"/>
                </a:cubicBezTo>
                <a:cubicBezTo>
                  <a:pt x="f874" y="f1440"/>
                  <a:pt x="f874" y="f1440"/>
                  <a:pt x="f751" y="f1440"/>
                </a:cubicBezTo>
                <a:cubicBezTo>
                  <a:pt x="f751" y="f1441"/>
                  <a:pt x="f753" y="f1441"/>
                  <a:pt x="f752" y="f1440"/>
                </a:cubicBezTo>
                <a:cubicBezTo>
                  <a:pt x="f752" y="f1439"/>
                  <a:pt x="f874" y="f1439"/>
                  <a:pt x="f751" y="f1438"/>
                </a:cubicBezTo>
                <a:cubicBezTo>
                  <a:pt x="f752" y="f1438"/>
                  <a:pt x="f753" y="f1440"/>
                  <a:pt x="f754" y="f1440"/>
                </a:cubicBezTo>
                <a:cubicBezTo>
                  <a:pt x="f755" y="f1441"/>
                  <a:pt x="f756" y="f1440"/>
                  <a:pt x="f757" y="f1441"/>
                </a:cubicBezTo>
                <a:cubicBezTo>
                  <a:pt x="f758" y="f1441"/>
                  <a:pt x="f759" y="f1441"/>
                  <a:pt x="f760" y="f1441"/>
                </a:cubicBezTo>
                <a:cubicBezTo>
                  <a:pt x="f760" y="f1440"/>
                  <a:pt x="f759" y="f1440"/>
                  <a:pt x="f758" y="f1439"/>
                </a:cubicBezTo>
                <a:cubicBezTo>
                  <a:pt x="f758" y="f1439"/>
                  <a:pt x="f757" y="f1438"/>
                  <a:pt x="f757" y="f1438"/>
                </a:cubicBezTo>
                <a:cubicBezTo>
                  <a:pt x="f758" y="f1487"/>
                  <a:pt x="f759" y="f1439"/>
                  <a:pt x="f759" y="f1439"/>
                </a:cubicBezTo>
                <a:cubicBezTo>
                  <a:pt x="f760" y="f1440"/>
                  <a:pt x="f761" y="f1440"/>
                  <a:pt x="f762" y="f1441"/>
                </a:cubicBezTo>
                <a:cubicBezTo>
                  <a:pt x="f763" y="f1442"/>
                  <a:pt x="f765" y="f1442"/>
                  <a:pt x="f766" y="f1442"/>
                </a:cubicBezTo>
                <a:cubicBezTo>
                  <a:pt x="f767" y="f1442"/>
                  <a:pt x="f768" y="f1442"/>
                  <a:pt x="f769" y="f1442"/>
                </a:cubicBezTo>
                <a:cubicBezTo>
                  <a:pt x="f770" y="f1442"/>
                  <a:pt x="f772" y="f1443"/>
                  <a:pt x="f773" y="f1442"/>
                </a:cubicBezTo>
                <a:cubicBezTo>
                  <a:pt x="f774" y="f1442"/>
                  <a:pt x="f773" y="f1442"/>
                  <a:pt x="f773" y="f1441"/>
                </a:cubicBezTo>
                <a:cubicBezTo>
                  <a:pt x="f774" y="f1440"/>
                  <a:pt x="f775" y="f1441"/>
                  <a:pt x="f776" y="f1440"/>
                </a:cubicBezTo>
                <a:cubicBezTo>
                  <a:pt x="f776" y="f1440"/>
                  <a:pt x="f775" y="f1440"/>
                  <a:pt x="f775" y="f1440"/>
                </a:cubicBezTo>
                <a:cubicBezTo>
                  <a:pt x="f774" y="f1440"/>
                  <a:pt x="f774" y="f1439"/>
                  <a:pt x="f774" y="f1439"/>
                </a:cubicBezTo>
                <a:cubicBezTo>
                  <a:pt x="f773" y="f1439"/>
                  <a:pt x="f772" y="f1439"/>
                  <a:pt x="f773" y="f1438"/>
                </a:cubicBezTo>
                <a:cubicBezTo>
                  <a:pt x="f773" y="f1438"/>
                  <a:pt x="f773" y="f1438"/>
                  <a:pt x="f774" y="f1438"/>
                </a:cubicBezTo>
                <a:cubicBezTo>
                  <a:pt x="f774" y="f1439"/>
                  <a:pt x="f774" y="f1439"/>
                  <a:pt x="f775" y="f1439"/>
                </a:cubicBezTo>
                <a:cubicBezTo>
                  <a:pt x="f775" y="f1439"/>
                  <a:pt x="f776" y="f1440"/>
                  <a:pt x="f776" y="f1440"/>
                </a:cubicBezTo>
                <a:cubicBezTo>
                  <a:pt x="f776" y="f1440"/>
                  <a:pt x="f777" y="f1440"/>
                  <a:pt x="f777" y="f1440"/>
                </a:cubicBezTo>
                <a:cubicBezTo>
                  <a:pt x="f778" y="f1440"/>
                  <a:pt x="f777" y="f1440"/>
                  <a:pt x="f777" y="f1440"/>
                </a:cubicBezTo>
                <a:cubicBezTo>
                  <a:pt x="f776" y="f1441"/>
                  <a:pt x="f776" y="f1441"/>
                  <a:pt x="f776" y="f1441"/>
                </a:cubicBezTo>
                <a:cubicBezTo>
                  <a:pt x="f777" y="f1442"/>
                  <a:pt x="f777" y="f1442"/>
                  <a:pt x="f778" y="f1443"/>
                </a:cubicBezTo>
                <a:cubicBezTo>
                  <a:pt x="f779" y="f1443"/>
                  <a:pt x="f780" y="f1443"/>
                  <a:pt x="f781" y="f1443"/>
                </a:cubicBezTo>
                <a:cubicBezTo>
                  <a:pt x="f782" y="f1443"/>
                  <a:pt x="f783" y="f1443"/>
                  <a:pt x="f784" y="f1443"/>
                </a:cubicBezTo>
                <a:cubicBezTo>
                  <a:pt x="f784" y="f1444"/>
                  <a:pt x="f785" y="f1444"/>
                  <a:pt x="f786" y="f1444"/>
                </a:cubicBezTo>
                <a:cubicBezTo>
                  <a:pt x="f787" y="f1444"/>
                  <a:pt x="f789" y="f1444"/>
                  <a:pt x="f790" y="f1443"/>
                </a:cubicBezTo>
                <a:cubicBezTo>
                  <a:pt x="f790" y="f1443"/>
                  <a:pt x="f295" y="f1443"/>
                  <a:pt x="f296" y="f1443"/>
                </a:cubicBezTo>
                <a:cubicBezTo>
                  <a:pt x="f294" y="f1443"/>
                  <a:pt x="f292" y="f1442"/>
                  <a:pt x="f290" y="f1442"/>
                </a:cubicBezTo>
                <a:cubicBezTo>
                  <a:pt x="f289" y="f1441"/>
                  <a:pt x="f287" y="f1441"/>
                  <a:pt x="f287" y="f1440"/>
                </a:cubicBezTo>
                <a:cubicBezTo>
                  <a:pt x="f286" y="f1439"/>
                  <a:pt x="f286" y="f1439"/>
                  <a:pt x="f284" y="f1439"/>
                </a:cubicBezTo>
                <a:cubicBezTo>
                  <a:pt x="f298" y="f1439"/>
                  <a:pt x="f796" y="f1439"/>
                  <a:pt x="f797" y="f1439"/>
                </a:cubicBezTo>
                <a:cubicBezTo>
                  <a:pt x="f797" y="f1438"/>
                  <a:pt x="f284" y="f1439"/>
                  <a:pt x="f298" y="f1438"/>
                </a:cubicBezTo>
                <a:cubicBezTo>
                  <a:pt x="f298" y="f1437"/>
                  <a:pt x="f796" y="f1437"/>
                  <a:pt x="f797" y="f1437"/>
                </a:cubicBezTo>
                <a:cubicBezTo>
                  <a:pt x="f321" y="f1487"/>
                  <a:pt x="f317" y="f1487"/>
                  <a:pt x="f314" y="f1438"/>
                </a:cubicBezTo>
                <a:cubicBezTo>
                  <a:pt x="f314" y="f1438"/>
                  <a:pt x="f310" y="f1438"/>
                  <a:pt x="f307" y="f1438"/>
                </a:cubicBezTo>
                <a:cubicBezTo>
                  <a:pt x="f303" y="f1438"/>
                  <a:pt x="f325" y="f1438"/>
                  <a:pt x="f326" y="f1438"/>
                </a:cubicBezTo>
                <a:cubicBezTo>
                  <a:pt x="f799" y="f1438"/>
                  <a:pt x="f801" y="f1438"/>
                  <a:pt x="f279" y="f1487"/>
                </a:cubicBezTo>
                <a:cubicBezTo>
                  <a:pt x="f279" y="f1487"/>
                  <a:pt x="f282" y="f1437"/>
                  <a:pt x="f802" y="f1437"/>
                </a:cubicBezTo>
                <a:cubicBezTo>
                  <a:pt x="f803" y="f1487"/>
                  <a:pt x="f804" y="f1487"/>
                  <a:pt x="f283" y="f1437"/>
                </a:cubicBezTo>
                <a:cubicBezTo>
                  <a:pt x="f280" y="f1436"/>
                  <a:pt x="f280" y="f1435"/>
                  <a:pt x="f301" y="f1435"/>
                </a:cubicBezTo>
                <a:cubicBezTo>
                  <a:pt x="f300" y="f1435"/>
                  <a:pt x="f300" y="f1436"/>
                  <a:pt x="f805" y="f1436"/>
                </a:cubicBezTo>
                <a:cubicBezTo>
                  <a:pt x="f806" y="f1436"/>
                  <a:pt x="f807" y="f1435"/>
                  <a:pt x="f808" y="f1434"/>
                </a:cubicBezTo>
                <a:cubicBezTo>
                  <a:pt x="f809" y="f1433"/>
                  <a:pt x="f810" y="f1433"/>
                  <a:pt x="f810" y="f1433"/>
                </a:cubicBezTo>
                <a:cubicBezTo>
                  <a:pt x="f811" y="f1432"/>
                  <a:pt x="f810" y="f1432"/>
                  <a:pt x="f810" y="f1431"/>
                </a:cubicBezTo>
                <a:close/>
                <a:moveTo>
                  <a:pt x="f211" y="f1077"/>
                </a:moveTo>
                <a:cubicBezTo>
                  <a:pt x="f211" y="f1077"/>
                  <a:pt x="f211" y="f1077"/>
                  <a:pt x="f211" y="f1076"/>
                </a:cubicBezTo>
                <a:cubicBezTo>
                  <a:pt x="f211" y="f1076"/>
                  <a:pt x="f211" y="f1076"/>
                  <a:pt x="f212" y="f1076"/>
                </a:cubicBezTo>
                <a:cubicBezTo>
                  <a:pt x="f212" y="f1076"/>
                  <a:pt x="f212" y="f1076"/>
                  <a:pt x="f212" y="f1076"/>
                </a:cubicBezTo>
                <a:cubicBezTo>
                  <a:pt x="f212" y="f1076"/>
                  <a:pt x="f212" y="f1077"/>
                  <a:pt x="f212" y="f1077"/>
                </a:cubicBezTo>
                <a:cubicBezTo>
                  <a:pt x="f212" y="f1077"/>
                  <a:pt x="f211" y="f1077"/>
                  <a:pt x="f211" y="f1077"/>
                </a:cubicBezTo>
                <a:close/>
                <a:moveTo>
                  <a:pt x="f144" y="f1058"/>
                </a:moveTo>
                <a:cubicBezTo>
                  <a:pt x="f145" y="f1059"/>
                  <a:pt x="f147" y="f1060"/>
                  <a:pt x="f148" y="f1060"/>
                </a:cubicBezTo>
                <a:cubicBezTo>
                  <a:pt x="f149" y="f1061"/>
                  <a:pt x="f149" y="f1061"/>
                  <a:pt x="f150" y="f1061"/>
                </a:cubicBezTo>
                <a:cubicBezTo>
                  <a:pt x="f151" y="f1061"/>
                  <a:pt x="f151" y="f1061"/>
                  <a:pt x="f152" y="f1061"/>
                </a:cubicBezTo>
                <a:cubicBezTo>
                  <a:pt x="f152" y="f1061"/>
                  <a:pt x="f154" y="f1062"/>
                  <a:pt x="f154" y="f1061"/>
                </a:cubicBezTo>
                <a:cubicBezTo>
                  <a:pt x="f154" y="f1061"/>
                  <a:pt x="f153" y="f1061"/>
                  <a:pt x="f152" y="f1061"/>
                </a:cubicBezTo>
                <a:cubicBezTo>
                  <a:pt x="f152" y="f1060"/>
                  <a:pt x="f152" y="f1060"/>
                  <a:pt x="f151" y="f1060"/>
                </a:cubicBezTo>
                <a:cubicBezTo>
                  <a:pt x="f151" y="f1060"/>
                  <a:pt x="f151" y="f1060"/>
                  <a:pt x="f150" y="f1059"/>
                </a:cubicBezTo>
                <a:cubicBezTo>
                  <a:pt x="f150" y="f1059"/>
                  <a:pt x="f150" y="f1059"/>
                  <a:pt x="f150" y="f1058"/>
                </a:cubicBezTo>
                <a:cubicBezTo>
                  <a:pt x="f149" y="f1058"/>
                  <a:pt x="f149" y="f1058"/>
                  <a:pt x="f149" y="f1057"/>
                </a:cubicBezTo>
                <a:cubicBezTo>
                  <a:pt x="f149" y="f1057"/>
                  <a:pt x="f149" y="f1056"/>
                  <a:pt x="f148" y="f1056"/>
                </a:cubicBezTo>
                <a:cubicBezTo>
                  <a:pt x="f148" y="f1055"/>
                  <a:pt x="f147" y="f1055"/>
                  <a:pt x="f147" y="f1055"/>
                </a:cubicBezTo>
                <a:cubicBezTo>
                  <a:pt x="f147" y="f1055"/>
                  <a:pt x="f146" y="f1055"/>
                  <a:pt x="f146" y="f1055"/>
                </a:cubicBezTo>
                <a:cubicBezTo>
                  <a:pt x="f146" y="f1055"/>
                  <a:pt x="f145" y="f1055"/>
                  <a:pt x="f145" y="f1055"/>
                </a:cubicBezTo>
                <a:cubicBezTo>
                  <a:pt x="f144" y="f1055"/>
                  <a:pt x="f143" y="f1055"/>
                  <a:pt x="f143" y="f1055"/>
                </a:cubicBezTo>
                <a:cubicBezTo>
                  <a:pt x="f142" y="f1055"/>
                  <a:pt x="f142" y="f1055"/>
                  <a:pt x="f142" y="f1056"/>
                </a:cubicBezTo>
                <a:cubicBezTo>
                  <a:pt x="f142" y="f1056"/>
                  <a:pt x="f142" y="f1057"/>
                  <a:pt x="f142" y="f1057"/>
                </a:cubicBezTo>
                <a:cubicBezTo>
                  <a:pt x="f143" y="f1057"/>
                  <a:pt x="f143" y="f1057"/>
                  <a:pt x="f143" y="f1057"/>
                </a:cubicBezTo>
                <a:cubicBezTo>
                  <a:pt x="f144" y="f1057"/>
                  <a:pt x="f144" y="f1058"/>
                  <a:pt x="f144" y="f1058"/>
                </a:cubicBezTo>
                <a:close/>
                <a:moveTo>
                  <a:pt x="f1795" y="f981"/>
                </a:moveTo>
                <a:cubicBezTo>
                  <a:pt x="f1795" y="f981"/>
                  <a:pt x="f1795" y="f981"/>
                  <a:pt x="f1795" y="f981"/>
                </a:cubicBezTo>
                <a:cubicBezTo>
                  <a:pt x="f1795" y="f981"/>
                  <a:pt x="f1796" y="f981"/>
                  <a:pt x="f1796" y="f981"/>
                </a:cubicBezTo>
                <a:cubicBezTo>
                  <a:pt x="f1796" y="f982"/>
                  <a:pt x="f1795" y="f982"/>
                  <a:pt x="f1795" y="f982"/>
                </a:cubicBezTo>
                <a:cubicBezTo>
                  <a:pt x="f1795" y="f982"/>
                  <a:pt x="f1967" y="f981"/>
                  <a:pt x="f1795" y="f981"/>
                </a:cubicBezTo>
                <a:close/>
                <a:moveTo>
                  <a:pt x="f1788" y="f974"/>
                </a:moveTo>
                <a:cubicBezTo>
                  <a:pt x="f1788" y="f974"/>
                  <a:pt x="f1788" y="f973"/>
                  <a:pt x="f1788" y="f973"/>
                </a:cubicBezTo>
                <a:cubicBezTo>
                  <a:pt x="f1788" y="f973"/>
                  <a:pt x="f1789" y="f973"/>
                  <a:pt x="f1789" y="f973"/>
                </a:cubicBezTo>
                <a:cubicBezTo>
                  <a:pt x="f1789" y="f973"/>
                  <a:pt x="f1790" y="f973"/>
                  <a:pt x="f1790" y="f974"/>
                </a:cubicBezTo>
                <a:cubicBezTo>
                  <a:pt x="f1790" y="f974"/>
                  <a:pt x="f1790" y="f974"/>
                  <a:pt x="f1790" y="f975"/>
                </a:cubicBezTo>
                <a:cubicBezTo>
                  <a:pt x="f1791" y="f975"/>
                  <a:pt x="f1792" y="f976"/>
                  <a:pt x="f1792" y="f976"/>
                </a:cubicBezTo>
                <a:cubicBezTo>
                  <a:pt x="f1792" y="f977"/>
                  <a:pt x="f1791" y="f977"/>
                  <a:pt x="f1791" y="f977"/>
                </a:cubicBezTo>
                <a:cubicBezTo>
                  <a:pt x="f1791" y="f977"/>
                  <a:pt x="f1791" y="f978"/>
                  <a:pt x="f1791" y="f978"/>
                </a:cubicBezTo>
                <a:cubicBezTo>
                  <a:pt x="f1792" y="f978"/>
                  <a:pt x="f1792" y="f978"/>
                  <a:pt x="f1792" y="f978"/>
                </a:cubicBezTo>
                <a:cubicBezTo>
                  <a:pt x="f1968" y="f979"/>
                  <a:pt x="f1968" y="f978"/>
                  <a:pt x="f1968" y="f978"/>
                </a:cubicBezTo>
                <a:cubicBezTo>
                  <a:pt x="f1792" y="f977"/>
                  <a:pt x="f1968" y="f977"/>
                  <a:pt x="f1968" y="f977"/>
                </a:cubicBezTo>
                <a:cubicBezTo>
                  <a:pt x="f1968" y="f977"/>
                  <a:pt x="f1968" y="f976"/>
                  <a:pt x="f1793" y="f976"/>
                </a:cubicBezTo>
                <a:cubicBezTo>
                  <a:pt x="f1793" y="f976"/>
                  <a:pt x="f1793" y="f976"/>
                  <a:pt x="f1793" y="f977"/>
                </a:cubicBezTo>
                <a:cubicBezTo>
                  <a:pt x="f1793" y="f977"/>
                  <a:pt x="f1793" y="f977"/>
                  <a:pt x="f1794" y="f977"/>
                </a:cubicBezTo>
                <a:cubicBezTo>
                  <a:pt x="f1794" y="f977"/>
                  <a:pt x="f1794" y="f977"/>
                  <a:pt x="f1794" y="f978"/>
                </a:cubicBezTo>
                <a:cubicBezTo>
                  <a:pt x="f1794" y="f978"/>
                  <a:pt x="f1967" y="f979"/>
                  <a:pt x="f1794" y="f979"/>
                </a:cubicBezTo>
                <a:cubicBezTo>
                  <a:pt x="f1794" y="f979"/>
                  <a:pt x="f1793" y="f979"/>
                  <a:pt x="f1793" y="f979"/>
                </a:cubicBezTo>
                <a:cubicBezTo>
                  <a:pt x="f1793" y="f979"/>
                  <a:pt x="f1968" y="f979"/>
                  <a:pt x="f1793" y="f979"/>
                </a:cubicBezTo>
                <a:cubicBezTo>
                  <a:pt x="f1793" y="f980"/>
                  <a:pt x="f1794" y="f979"/>
                  <a:pt x="f1967" y="f980"/>
                </a:cubicBezTo>
                <a:cubicBezTo>
                  <a:pt x="f1967" y="f981"/>
                  <a:pt x="f1967" y="f981"/>
                  <a:pt x="f1967" y="f982"/>
                </a:cubicBezTo>
                <a:cubicBezTo>
                  <a:pt x="f1967" y="f982"/>
                  <a:pt x="f1967" y="f982"/>
                  <a:pt x="f1795" y="f982"/>
                </a:cubicBezTo>
                <a:cubicBezTo>
                  <a:pt x="f1795" y="f983"/>
                  <a:pt x="f1795" y="f983"/>
                  <a:pt x="f1795" y="f984"/>
                </a:cubicBezTo>
                <a:cubicBezTo>
                  <a:pt x="f1795" y="f984"/>
                  <a:pt x="f1795" y="f985"/>
                  <a:pt x="f1795" y="f985"/>
                </a:cubicBezTo>
                <a:cubicBezTo>
                  <a:pt x="f1795" y="f986"/>
                  <a:pt x="f1967" y="f985"/>
                  <a:pt x="f1967" y="f985"/>
                </a:cubicBezTo>
                <a:cubicBezTo>
                  <a:pt x="f1794" y="f985"/>
                  <a:pt x="f1968" y="f984"/>
                  <a:pt x="f1792" y="f983"/>
                </a:cubicBezTo>
                <a:cubicBezTo>
                  <a:pt x="f1792" y="f983"/>
                  <a:pt x="f1792" y="f981"/>
                  <a:pt x="f1791" y="f981"/>
                </a:cubicBezTo>
                <a:cubicBezTo>
                  <a:pt x="f1791" y="f981"/>
                  <a:pt x="f1791" y="f982"/>
                  <a:pt x="f1791" y="f982"/>
                </a:cubicBezTo>
                <a:cubicBezTo>
                  <a:pt x="f1790" y="f982"/>
                  <a:pt x="f1790" y="f981"/>
                  <a:pt x="f1790" y="f981"/>
                </a:cubicBezTo>
                <a:cubicBezTo>
                  <a:pt x="f1789" y="f981"/>
                  <a:pt x="f1788" y="f981"/>
                  <a:pt x="f1788" y="f982"/>
                </a:cubicBezTo>
                <a:cubicBezTo>
                  <a:pt x="f1788" y="f982"/>
                  <a:pt x="f1787" y="f982"/>
                  <a:pt x="f1787" y="f981"/>
                </a:cubicBezTo>
                <a:cubicBezTo>
                  <a:pt x="f1787" y="f981"/>
                  <a:pt x="f1787" y="f980"/>
                  <a:pt x="f1787" y="f980"/>
                </a:cubicBezTo>
                <a:cubicBezTo>
                  <a:pt x="f1787" y="f980"/>
                  <a:pt x="f1788" y="f980"/>
                  <a:pt x="f1788" y="f979"/>
                </a:cubicBezTo>
                <a:cubicBezTo>
                  <a:pt x="f1789" y="f978"/>
                  <a:pt x="f1787" y="f979"/>
                  <a:pt x="f1787" y="f978"/>
                </a:cubicBezTo>
                <a:cubicBezTo>
                  <a:pt x="f1787" y="f977"/>
                  <a:pt x="f1787" y="f977"/>
                  <a:pt x="f1788" y="f977"/>
                </a:cubicBezTo>
                <a:cubicBezTo>
                  <a:pt x="f1788" y="f977"/>
                  <a:pt x="f1788" y="f977"/>
                  <a:pt x="f1788" y="f977"/>
                </a:cubicBezTo>
                <a:cubicBezTo>
                  <a:pt x="f1789" y="f977"/>
                  <a:pt x="f1789" y="f977"/>
                  <a:pt x="f1789" y="f976"/>
                </a:cubicBezTo>
                <a:cubicBezTo>
                  <a:pt x="f1789" y="f976"/>
                  <a:pt x="f1789" y="f976"/>
                  <a:pt x="f1788" y="f976"/>
                </a:cubicBezTo>
                <a:cubicBezTo>
                  <a:pt x="f1788" y="f976"/>
                  <a:pt x="f1788" y="f975"/>
                  <a:pt x="f1788" y="f975"/>
                </a:cubicBezTo>
                <a:cubicBezTo>
                  <a:pt x="f1787" y="f975"/>
                  <a:pt x="f1787" y="f975"/>
                  <a:pt x="f1787" y="f975"/>
                </a:cubicBezTo>
                <a:cubicBezTo>
                  <a:pt x="f1785" y="f975"/>
                  <a:pt x="f1787" y="f974"/>
                  <a:pt x="f1788" y="f974"/>
                </a:cubicBezTo>
                <a:close/>
                <a:moveTo>
                  <a:pt x="f1796" y="f970"/>
                </a:moveTo>
                <a:cubicBezTo>
                  <a:pt x="f1796" y="f970"/>
                  <a:pt x="f1796" y="f970"/>
                  <a:pt x="f1796" y="f971"/>
                </a:cubicBezTo>
                <a:cubicBezTo>
                  <a:pt x="f1795" y="f971"/>
                  <a:pt x="f1795" y="f971"/>
                  <a:pt x="f1795" y="f971"/>
                </a:cubicBezTo>
                <a:cubicBezTo>
                  <a:pt x="f1795" y="f971"/>
                  <a:pt x="f1967" y="f974"/>
                  <a:pt x="f1794" y="f972"/>
                </a:cubicBezTo>
                <a:cubicBezTo>
                  <a:pt x="f1794" y="f972"/>
                  <a:pt x="f1794" y="f972"/>
                  <a:pt x="f1794" y="f971"/>
                </a:cubicBezTo>
                <a:cubicBezTo>
                  <a:pt x="f1794" y="f971"/>
                  <a:pt x="f1794" y="f971"/>
                  <a:pt x="f1794" y="f970"/>
                </a:cubicBezTo>
                <a:cubicBezTo>
                  <a:pt x="f1794" y="f970"/>
                  <a:pt x="f1967" y="f969"/>
                  <a:pt x="f1794" y="f969"/>
                </a:cubicBezTo>
                <a:cubicBezTo>
                  <a:pt x="f1794" y="f969"/>
                  <a:pt x="f1793" y="f969"/>
                  <a:pt x="f1793" y="f969"/>
                </a:cubicBezTo>
                <a:cubicBezTo>
                  <a:pt x="f1793" y="f970"/>
                  <a:pt x="f1968" y="f970"/>
                  <a:pt x="f1968" y="f970"/>
                </a:cubicBezTo>
                <a:cubicBezTo>
                  <a:pt x="f1968" y="f971"/>
                  <a:pt x="f1968" y="f971"/>
                  <a:pt x="f1968" y="f971"/>
                </a:cubicBezTo>
                <a:cubicBezTo>
                  <a:pt x="f1792" y="f971"/>
                  <a:pt x="f1792" y="f971"/>
                  <a:pt x="f1792" y="f971"/>
                </a:cubicBezTo>
                <a:cubicBezTo>
                  <a:pt x="f1792" y="f970"/>
                  <a:pt x="f1968" y="f969"/>
                  <a:pt x="f1792" y="f969"/>
                </a:cubicBezTo>
                <a:cubicBezTo>
                  <a:pt x="f1791" y="f969"/>
                  <a:pt x="f1791" y="f970"/>
                  <a:pt x="f1790" y="f969"/>
                </a:cubicBezTo>
                <a:cubicBezTo>
                  <a:pt x="f1790" y="f968"/>
                  <a:pt x="f1791" y="f969"/>
                  <a:pt x="f1792" y="f968"/>
                </a:cubicBezTo>
                <a:cubicBezTo>
                  <a:pt x="f1792" y="f968"/>
                  <a:pt x="f1792" y="f967"/>
                  <a:pt x="f1792" y="f967"/>
                </a:cubicBezTo>
                <a:cubicBezTo>
                  <a:pt x="f1968" y="f967"/>
                  <a:pt x="f1968" y="f967"/>
                  <a:pt x="f1968" y="f968"/>
                </a:cubicBezTo>
                <a:cubicBezTo>
                  <a:pt x="f1968" y="f968"/>
                  <a:pt x="f1793" y="f967"/>
                  <a:pt x="f1793" y="f967"/>
                </a:cubicBezTo>
                <a:cubicBezTo>
                  <a:pt x="f1793" y="f967"/>
                  <a:pt x="f1794" y="f967"/>
                  <a:pt x="f1794" y="f967"/>
                </a:cubicBezTo>
                <a:cubicBezTo>
                  <a:pt x="f1794" y="f966"/>
                  <a:pt x="f1793" y="f967"/>
                  <a:pt x="f1793" y="f966"/>
                </a:cubicBezTo>
                <a:cubicBezTo>
                  <a:pt x="f1793" y="f965"/>
                  <a:pt x="f1794" y="f965"/>
                  <a:pt x="f1967" y="f965"/>
                </a:cubicBezTo>
                <a:cubicBezTo>
                  <a:pt x="f1967" y="f965"/>
                  <a:pt x="f1967" y="f964"/>
                  <a:pt x="f1967" y="f964"/>
                </a:cubicBezTo>
                <a:cubicBezTo>
                  <a:pt x="f1967" y="f964"/>
                  <a:pt x="f1795" y="f964"/>
                  <a:pt x="f1795" y="f964"/>
                </a:cubicBezTo>
                <a:cubicBezTo>
                  <a:pt x="f1795" y="f964"/>
                  <a:pt x="f1795" y="f963"/>
                  <a:pt x="f1796" y="f964"/>
                </a:cubicBezTo>
                <a:cubicBezTo>
                  <a:pt x="f1796" y="f964"/>
                  <a:pt x="f1796" y="f964"/>
                  <a:pt x="f1797" y="f964"/>
                </a:cubicBezTo>
                <a:cubicBezTo>
                  <a:pt x="f1797" y="f964"/>
                  <a:pt x="f1799" y="f964"/>
                  <a:pt x="f1798" y="f963"/>
                </a:cubicBezTo>
                <a:cubicBezTo>
                  <a:pt x="f1798" y="f962"/>
                  <a:pt x="f1797" y="f962"/>
                  <a:pt x="f1797" y="f961"/>
                </a:cubicBezTo>
                <a:cubicBezTo>
                  <a:pt x="f1798" y="f961"/>
                  <a:pt x="f1798" y="f962"/>
                  <a:pt x="f1798" y="f962"/>
                </a:cubicBezTo>
                <a:cubicBezTo>
                  <a:pt x="f1798" y="f963"/>
                  <a:pt x="f1799" y="f963"/>
                  <a:pt x="f1799" y="f963"/>
                </a:cubicBezTo>
                <a:cubicBezTo>
                  <a:pt x="f1799" y="f963"/>
                  <a:pt x="f1799" y="f964"/>
                  <a:pt x="f1799" y="f964"/>
                </a:cubicBezTo>
                <a:cubicBezTo>
                  <a:pt x="f1799" y="f964"/>
                  <a:pt x="f1800" y="f964"/>
                  <a:pt x="f1800" y="f964"/>
                </a:cubicBezTo>
                <a:cubicBezTo>
                  <a:pt x="f1800" y="f964"/>
                  <a:pt x="f1800" y="f965"/>
                  <a:pt x="f1800" y="f965"/>
                </a:cubicBezTo>
                <a:cubicBezTo>
                  <a:pt x="f1800" y="f965"/>
                  <a:pt x="f1799" y="f965"/>
                  <a:pt x="f1799" y="f965"/>
                </a:cubicBezTo>
                <a:cubicBezTo>
                  <a:pt x="f1799" y="f965"/>
                  <a:pt x="f1798" y="f965"/>
                  <a:pt x="f1798" y="f965"/>
                </a:cubicBezTo>
                <a:cubicBezTo>
                  <a:pt x="f1798" y="f965"/>
                  <a:pt x="f1798" y="f966"/>
                  <a:pt x="f1797" y="f966"/>
                </a:cubicBezTo>
                <a:cubicBezTo>
                  <a:pt x="f1797" y="f966"/>
                  <a:pt x="f1796" y="f966"/>
                  <a:pt x="f1796" y="f966"/>
                </a:cubicBezTo>
                <a:cubicBezTo>
                  <a:pt x="f1796" y="f967"/>
                  <a:pt x="f1796" y="f967"/>
                  <a:pt x="f1796" y="f967"/>
                </a:cubicBezTo>
                <a:cubicBezTo>
                  <a:pt x="f1796" y="f968"/>
                  <a:pt x="f1796" y="f968"/>
                  <a:pt x="f1796" y="f968"/>
                </a:cubicBezTo>
                <a:cubicBezTo>
                  <a:pt x="f1795" y="f969"/>
                  <a:pt x="f1796" y="f969"/>
                  <a:pt x="f1796" y="f970"/>
                </a:cubicBezTo>
                <a:close/>
                <a:moveTo>
                  <a:pt x="f1790" y="f952"/>
                </a:moveTo>
                <a:cubicBezTo>
                  <a:pt x="f1790" y="f952"/>
                  <a:pt x="f1790" y="f952"/>
                  <a:pt x="f1790" y="f953"/>
                </a:cubicBezTo>
                <a:cubicBezTo>
                  <a:pt x="f1791" y="f953"/>
                  <a:pt x="f1791" y="f953"/>
                  <a:pt x="f1791" y="f953"/>
                </a:cubicBezTo>
                <a:cubicBezTo>
                  <a:pt x="f1790" y="f954"/>
                  <a:pt x="f1790" y="f953"/>
                  <a:pt x="f1790" y="f952"/>
                </a:cubicBezTo>
                <a:close/>
                <a:moveTo>
                  <a:pt x="f1968" y="f955"/>
                </a:moveTo>
                <a:cubicBezTo>
                  <a:pt x="f1968" y="f955"/>
                  <a:pt x="f1792" y="f954"/>
                  <a:pt x="f1792" y="f954"/>
                </a:cubicBezTo>
                <a:cubicBezTo>
                  <a:pt x="f1968" y="f954"/>
                  <a:pt x="f1793" y="f954"/>
                  <a:pt x="f1793" y="f955"/>
                </a:cubicBezTo>
                <a:cubicBezTo>
                  <a:pt x="f1793" y="f955"/>
                  <a:pt x="f1793" y="f956"/>
                  <a:pt x="f1793" y="f956"/>
                </a:cubicBezTo>
                <a:cubicBezTo>
                  <a:pt x="f1793" y="f956"/>
                  <a:pt x="f1968" y="f955"/>
                  <a:pt x="f1968" y="f955"/>
                </a:cubicBezTo>
                <a:close/>
                <a:moveTo>
                  <a:pt x="f1784" y="f971"/>
                </a:moveTo>
                <a:cubicBezTo>
                  <a:pt x="f1784" y="f971"/>
                  <a:pt x="f1969" y="f971"/>
                  <a:pt x="f1969" y="f970"/>
                </a:cubicBezTo>
                <a:cubicBezTo>
                  <a:pt x="f1969" y="f970"/>
                  <a:pt x="f1969" y="f970"/>
                  <a:pt x="f1969" y="f970"/>
                </a:cubicBezTo>
                <a:cubicBezTo>
                  <a:pt x="f1785" y="f969"/>
                  <a:pt x="f1785" y="f970"/>
                  <a:pt x="f1785" y="f970"/>
                </a:cubicBezTo>
                <a:cubicBezTo>
                  <a:pt x="f1786" y="f970"/>
                  <a:pt x="f1786" y="f969"/>
                  <a:pt x="f1786" y="f969"/>
                </a:cubicBezTo>
                <a:cubicBezTo>
                  <a:pt x="f1787" y="f970"/>
                  <a:pt x="f1786" y="f970"/>
                  <a:pt x="f1786" y="f970"/>
                </a:cubicBezTo>
                <a:cubicBezTo>
                  <a:pt x="f1786" y="f971"/>
                  <a:pt x="f1787" y="f971"/>
                  <a:pt x="f1787" y="f971"/>
                </a:cubicBezTo>
                <a:cubicBezTo>
                  <a:pt x="f1787" y="f972"/>
                  <a:pt x="f1786" y="f972"/>
                  <a:pt x="f1785" y="f972"/>
                </a:cubicBezTo>
                <a:cubicBezTo>
                  <a:pt x="f1785" y="f972"/>
                  <a:pt x="f1969" y="f972"/>
                  <a:pt x="f1784" y="f972"/>
                </a:cubicBezTo>
                <a:cubicBezTo>
                  <a:pt x="f1784" y="f972"/>
                  <a:pt x="f1970" y="f972"/>
                  <a:pt x="f1970" y="f971"/>
                </a:cubicBezTo>
                <a:cubicBezTo>
                  <a:pt x="f1970" y="f971"/>
                  <a:pt x="f1970" y="f971"/>
                  <a:pt x="f1784" y="f971"/>
                </a:cubicBezTo>
                <a:close/>
                <a:moveTo>
                  <a:pt x="f542" y="f1444"/>
                </a:moveTo>
                <a:cubicBezTo>
                  <a:pt x="f541" y="f1443"/>
                  <a:pt x="f672" y="f1443"/>
                  <a:pt x="f540" y="f1443"/>
                </a:cubicBezTo>
                <a:cubicBezTo>
                  <a:pt x="f539" y="f1443"/>
                  <a:pt x="f539" y="f1443"/>
                  <a:pt x="f535" y="f1442"/>
                </a:cubicBezTo>
                <a:cubicBezTo>
                  <a:pt x="f535" y="f1442"/>
                  <a:pt x="f534" y="f1443"/>
                  <a:pt x="f533" y="f1442"/>
                </a:cubicBezTo>
                <a:cubicBezTo>
                  <a:pt x="f532" y="f1442"/>
                  <a:pt x="f530" y="f1442"/>
                  <a:pt x="f529" y="f1442"/>
                </a:cubicBezTo>
                <a:cubicBezTo>
                  <a:pt x="f528" y="f1442"/>
                  <a:pt x="f527" y="f1442"/>
                  <a:pt x="f525" y="f1442"/>
                </a:cubicBezTo>
                <a:cubicBezTo>
                  <a:pt x="f524" y="f1442"/>
                  <a:pt x="f523" y="f1441"/>
                  <a:pt x="f522" y="f1441"/>
                </a:cubicBezTo>
                <a:cubicBezTo>
                  <a:pt x="f521" y="f1441"/>
                  <a:pt x="f519" y="f1440"/>
                  <a:pt x="f519" y="f1441"/>
                </a:cubicBezTo>
                <a:cubicBezTo>
                  <a:pt x="f519" y="f1441"/>
                  <a:pt x="f521" y="f1442"/>
                  <a:pt x="f521" y="f1442"/>
                </a:cubicBezTo>
                <a:cubicBezTo>
                  <a:pt x="f522" y="f1443"/>
                  <a:pt x="f523" y="f1443"/>
                  <a:pt x="f524" y="f1444"/>
                </a:cubicBezTo>
                <a:cubicBezTo>
                  <a:pt x="f525" y="f1444"/>
                  <a:pt x="f526" y="f1445"/>
                  <a:pt x="f527" y="f1445"/>
                </a:cubicBezTo>
                <a:cubicBezTo>
                  <a:pt x="f529" y="f1446"/>
                  <a:pt x="f531" y="f1445"/>
                  <a:pt x="f533" y="f1446"/>
                </a:cubicBezTo>
                <a:cubicBezTo>
                  <a:pt x="f534" y="f1447"/>
                  <a:pt x="f536" y="f1448"/>
                  <a:pt x="f540" y="f1449"/>
                </a:cubicBezTo>
                <a:cubicBezTo>
                  <a:pt x="f672" y="f1449"/>
                  <a:pt x="f672" y="f1450"/>
                  <a:pt x="f541" y="f1450"/>
                </a:cubicBezTo>
                <a:cubicBezTo>
                  <a:pt x="f543" y="f1449"/>
                  <a:pt x="f544" y="f1449"/>
                  <a:pt x="f544" y="f1448"/>
                </a:cubicBezTo>
                <a:cubicBezTo>
                  <a:pt x="f545" y="f1447"/>
                  <a:pt x="f545" y="f1446"/>
                  <a:pt x="f544" y="f1445"/>
                </a:cubicBezTo>
                <a:cubicBezTo>
                  <a:pt x="f544" y="f1444"/>
                  <a:pt x="f543" y="f1444"/>
                  <a:pt x="f542" y="f1444"/>
                </a:cubicBezTo>
                <a:close/>
                <a:moveTo>
                  <a:pt x="f1759" y="f885"/>
                </a:moveTo>
                <a:cubicBezTo>
                  <a:pt x="f1760" y="f885"/>
                  <a:pt x="f1760" y="f884"/>
                  <a:pt x="f1761" y="f884"/>
                </a:cubicBezTo>
                <a:cubicBezTo>
                  <a:pt x="f1975" y="f885"/>
                  <a:pt x="f1975" y="f885"/>
                  <a:pt x="f1975" y="f885"/>
                </a:cubicBezTo>
                <a:cubicBezTo>
                  <a:pt x="f1762" y="f885"/>
                  <a:pt x="f1762" y="f885"/>
                  <a:pt x="f1763" y="f885"/>
                </a:cubicBezTo>
                <a:cubicBezTo>
                  <a:pt x="f1763" y="f885"/>
                  <a:pt x="f1762" y="f885"/>
                  <a:pt x="f1762" y="f885"/>
                </a:cubicBezTo>
                <a:cubicBezTo>
                  <a:pt x="f1975" y="f885"/>
                  <a:pt x="f1975" y="f884"/>
                  <a:pt x="f1975" y="f884"/>
                </a:cubicBezTo>
                <a:cubicBezTo>
                  <a:pt x="f1761" y="f883"/>
                  <a:pt x="f1761" y="f883"/>
                  <a:pt x="f1760" y="f883"/>
                </a:cubicBezTo>
                <a:cubicBezTo>
                  <a:pt x="f1759" y="f883"/>
                  <a:pt x="f1976" y="f883"/>
                  <a:pt x="f1976" y="f868"/>
                </a:cubicBezTo>
                <a:cubicBezTo>
                  <a:pt x="f1976" y="f867"/>
                  <a:pt x="f1976" y="f867"/>
                  <a:pt x="f1758" y="f867"/>
                </a:cubicBezTo>
                <a:cubicBezTo>
                  <a:pt x="f1758" y="f867"/>
                  <a:pt x="f1758" y="f867"/>
                  <a:pt x="f1758" y="f866"/>
                </a:cubicBezTo>
                <a:cubicBezTo>
                  <a:pt x="f1976" y="f865"/>
                  <a:pt x="f1759" y="f867"/>
                  <a:pt x="f1759" y="f867"/>
                </a:cubicBezTo>
                <a:cubicBezTo>
                  <a:pt x="f1760" y="f867"/>
                  <a:pt x="f1759" y="f866"/>
                  <a:pt x="f1760" y="f866"/>
                </a:cubicBezTo>
                <a:cubicBezTo>
                  <a:pt x="f1760" y="f866"/>
                  <a:pt x="f1760" y="f865"/>
                  <a:pt x="f1760" y="f865"/>
                </a:cubicBezTo>
                <a:cubicBezTo>
                  <a:pt x="f1761" y="f865"/>
                  <a:pt x="f1761" y="f865"/>
                  <a:pt x="f1975" y="f866"/>
                </a:cubicBezTo>
                <a:cubicBezTo>
                  <a:pt x="f1975" y="f866"/>
                  <a:pt x="f1975" y="f866"/>
                  <a:pt x="f1762" y="f866"/>
                </a:cubicBezTo>
                <a:cubicBezTo>
                  <a:pt x="f1763" y="f866"/>
                  <a:pt x="f1764" y="f867"/>
                  <a:pt x="f1765" y="f866"/>
                </a:cubicBezTo>
                <a:cubicBezTo>
                  <a:pt x="f1765" y="f866"/>
                  <a:pt x="f1764" y="f866"/>
                  <a:pt x="f1764" y="f866"/>
                </a:cubicBezTo>
                <a:cubicBezTo>
                  <a:pt x="f1763" y="f866"/>
                  <a:pt x="f1763" y="f866"/>
                  <a:pt x="f1763" y="f865"/>
                </a:cubicBezTo>
                <a:cubicBezTo>
                  <a:pt x="f1763" y="f865"/>
                  <a:pt x="f1762" y="f865"/>
                  <a:pt x="f1762" y="f865"/>
                </a:cubicBezTo>
                <a:cubicBezTo>
                  <a:pt x="f1762" y="f865"/>
                  <a:pt x="f1975" y="f865"/>
                  <a:pt x="f1975" y="f865"/>
                </a:cubicBezTo>
                <a:cubicBezTo>
                  <a:pt x="f1761" y="f864"/>
                  <a:pt x="f1761" y="f863"/>
                  <a:pt x="f1760" y="f863"/>
                </a:cubicBezTo>
                <a:cubicBezTo>
                  <a:pt x="f1760" y="f863"/>
                  <a:pt x="f1759" y="f863"/>
                  <a:pt x="f1759" y="f863"/>
                </a:cubicBezTo>
                <a:cubicBezTo>
                  <a:pt x="f1759" y="f862"/>
                  <a:pt x="f1759" y="f862"/>
                  <a:pt x="f1760" y="f862"/>
                </a:cubicBezTo>
                <a:cubicBezTo>
                  <a:pt x="f1761" y="f862"/>
                  <a:pt x="f1761" y="f863"/>
                  <a:pt x="f1975" y="f863"/>
                </a:cubicBezTo>
                <a:cubicBezTo>
                  <a:pt x="f1762" y="f862"/>
                  <a:pt x="f1763" y="f863"/>
                  <a:pt x="f1764" y="f863"/>
                </a:cubicBezTo>
                <a:cubicBezTo>
                  <a:pt x="f1764" y="f863"/>
                  <a:pt x="f1764" y="f863"/>
                  <a:pt x="f1765" y="f863"/>
                </a:cubicBezTo>
                <a:cubicBezTo>
                  <a:pt x="f1765" y="f863"/>
                  <a:pt x="f1765" y="f864"/>
                  <a:pt x="f1765" y="f864"/>
                </a:cubicBezTo>
                <a:cubicBezTo>
                  <a:pt x="f1765" y="f863"/>
                  <a:pt x="f1765" y="f863"/>
                  <a:pt x="f1765" y="f863"/>
                </a:cubicBezTo>
                <a:cubicBezTo>
                  <a:pt x="f1764" y="f863"/>
                  <a:pt x="f1764" y="f863"/>
                  <a:pt x="f1763" y="f862"/>
                </a:cubicBezTo>
                <a:cubicBezTo>
                  <a:pt x="f1763" y="f862"/>
                  <a:pt x="f1975" y="f861"/>
                  <a:pt x="f1762" y="f861"/>
                </a:cubicBezTo>
                <a:cubicBezTo>
                  <a:pt x="f1763" y="f861"/>
                  <a:pt x="f1763" y="f862"/>
                  <a:pt x="f1764" y="f862"/>
                </a:cubicBezTo>
                <a:cubicBezTo>
                  <a:pt x="f1763" y="f861"/>
                  <a:pt x="f1763" y="f861"/>
                  <a:pt x="f1762" y="f861"/>
                </a:cubicBezTo>
                <a:cubicBezTo>
                  <a:pt x="f1975" y="f860"/>
                  <a:pt x="f1762" y="f860"/>
                  <a:pt x="f1763" y="f860"/>
                </a:cubicBezTo>
                <a:cubicBezTo>
                  <a:pt x="f1764" y="f860"/>
                  <a:pt x="f1764" y="f860"/>
                  <a:pt x="f1765" y="f860"/>
                </a:cubicBezTo>
                <a:cubicBezTo>
                  <a:pt x="f1765" y="f861"/>
                  <a:pt x="f1766" y="f861"/>
                  <a:pt x="f1766" y="f861"/>
                </a:cubicBezTo>
                <a:cubicBezTo>
                  <a:pt x="f1766" y="f861"/>
                  <a:pt x="f1766" y="f860"/>
                  <a:pt x="f1767" y="f860"/>
                </a:cubicBezTo>
                <a:cubicBezTo>
                  <a:pt x="f1767" y="f860"/>
                  <a:pt x="f1768" y="f861"/>
                  <a:pt x="f1769" y="f861"/>
                </a:cubicBezTo>
                <a:cubicBezTo>
                  <a:pt x="f1769" y="f861"/>
                  <a:pt x="f1770" y="f861"/>
                  <a:pt x="f1770" y="f861"/>
                </a:cubicBezTo>
                <a:cubicBezTo>
                  <a:pt x="f1770" y="f861"/>
                  <a:pt x="f1771" y="f861"/>
                  <a:pt x="f1771" y="f861"/>
                </a:cubicBezTo>
                <a:cubicBezTo>
                  <a:pt x="f1773" y="f862"/>
                  <a:pt x="f1774" y="f861"/>
                  <a:pt x="f1776" y="f862"/>
                </a:cubicBezTo>
                <a:cubicBezTo>
                  <a:pt x="f1776" y="f863"/>
                  <a:pt x="f1777" y="f863"/>
                  <a:pt x="f1777" y="f864"/>
                </a:cubicBezTo>
                <a:cubicBezTo>
                  <a:pt x="f1778" y="f864"/>
                  <a:pt x="f1974" y="f865"/>
                  <a:pt x="f1778" y="f865"/>
                </a:cubicBezTo>
                <a:cubicBezTo>
                  <a:pt x="f1778" y="f866"/>
                  <a:pt x="f1974" y="f866"/>
                  <a:pt x="f1974" y="f866"/>
                </a:cubicBezTo>
                <a:cubicBezTo>
                  <a:pt x="f1974" y="f865"/>
                  <a:pt x="f1974" y="f865"/>
                  <a:pt x="f1974" y="f865"/>
                </a:cubicBezTo>
                <a:cubicBezTo>
                  <a:pt x="f1974" y="f864"/>
                  <a:pt x="f1779" y="f864"/>
                  <a:pt x="f1779" y="f865"/>
                </a:cubicBezTo>
                <a:cubicBezTo>
                  <a:pt x="f1973" y="f865"/>
                  <a:pt x="f1973" y="f865"/>
                  <a:pt x="f1780" y="f866"/>
                </a:cubicBezTo>
                <a:cubicBezTo>
                  <a:pt x="f1780" y="f866"/>
                  <a:pt x="f1780" y="f866"/>
                  <a:pt x="f1972" y="f866"/>
                </a:cubicBezTo>
                <a:cubicBezTo>
                  <a:pt x="f1972" y="f867"/>
                  <a:pt x="f1972" y="f867"/>
                  <a:pt x="f1972" y="f867"/>
                </a:cubicBezTo>
                <a:cubicBezTo>
                  <a:pt x="f1781" y="f867"/>
                  <a:pt x="f1781" y="f868"/>
                  <a:pt x="f1781" y="f868"/>
                </a:cubicBezTo>
                <a:cubicBezTo>
                  <a:pt x="f1782" y="f868"/>
                  <a:pt x="f1782" y="f867"/>
                  <a:pt x="f1782" y="f868"/>
                </a:cubicBezTo>
                <a:cubicBezTo>
                  <a:pt x="f1971" y="f868"/>
                  <a:pt x="f1971" y="f883"/>
                  <a:pt x="f1971" y="f883"/>
                </a:cubicBezTo>
                <a:cubicBezTo>
                  <a:pt x="f1783" y="f883"/>
                  <a:pt x="f1783" y="f883"/>
                  <a:pt x="f1970" y="f883"/>
                </a:cubicBezTo>
                <a:cubicBezTo>
                  <a:pt x="f1970" y="f884"/>
                  <a:pt x="f1784" y="f884"/>
                  <a:pt x="f1969" y="f884"/>
                </a:cubicBezTo>
                <a:cubicBezTo>
                  <a:pt x="f1969" y="f883"/>
                  <a:pt x="f1785" y="f884"/>
                  <a:pt x="f1786" y="f884"/>
                </a:cubicBezTo>
                <a:cubicBezTo>
                  <a:pt x="f1786" y="f884"/>
                  <a:pt x="f1786" y="f883"/>
                  <a:pt x="f1787" y="f884"/>
                </a:cubicBezTo>
                <a:cubicBezTo>
                  <a:pt x="f1787" y="f884"/>
                  <a:pt x="f1787" y="f884"/>
                  <a:pt x="f1787" y="f885"/>
                </a:cubicBezTo>
                <a:cubicBezTo>
                  <a:pt x="f1788" y="f885"/>
                  <a:pt x="f1788" y="f885"/>
                  <a:pt x="f1789" y="f885"/>
                </a:cubicBezTo>
                <a:cubicBezTo>
                  <a:pt x="f1790" y="f885"/>
                  <a:pt x="f1790" y="f886"/>
                  <a:pt x="f1791" y="f886"/>
                </a:cubicBezTo>
                <a:cubicBezTo>
                  <a:pt x="f1791" y="f886"/>
                  <a:pt x="f1791" y="f886"/>
                  <a:pt x="f1792" y="f886"/>
                </a:cubicBezTo>
                <a:cubicBezTo>
                  <a:pt x="f1792" y="f886"/>
                  <a:pt x="f1792" y="f886"/>
                  <a:pt x="f1792" y="f885"/>
                </a:cubicBezTo>
                <a:cubicBezTo>
                  <a:pt x="f1968" y="f885"/>
                  <a:pt x="f1968" y="f885"/>
                  <a:pt x="f1968" y="f885"/>
                </a:cubicBezTo>
                <a:cubicBezTo>
                  <a:pt x="f1793" y="f885"/>
                  <a:pt x="f1793" y="f885"/>
                  <a:pt x="f1793" y="f885"/>
                </a:cubicBezTo>
                <a:cubicBezTo>
                  <a:pt x="f1967" y="f884"/>
                  <a:pt x="f1794" y="f885"/>
                  <a:pt x="f1794" y="f886"/>
                </a:cubicBezTo>
                <a:cubicBezTo>
                  <a:pt x="f1793" y="f887"/>
                  <a:pt x="f1793" y="f887"/>
                  <a:pt x="f1794" y="f888"/>
                </a:cubicBezTo>
                <a:cubicBezTo>
                  <a:pt x="f1967" y="f888"/>
                  <a:pt x="f1967" y="f890"/>
                  <a:pt x="f1967" y="f889"/>
                </a:cubicBezTo>
                <a:cubicBezTo>
                  <a:pt x="f1967" y="f891"/>
                  <a:pt x="f1795" y="f891"/>
                  <a:pt x="f1795" y="f892"/>
                </a:cubicBezTo>
                <a:cubicBezTo>
                  <a:pt x="f1795" y="f893"/>
                  <a:pt x="f1796" y="f894"/>
                  <a:pt x="f1796" y="f894"/>
                </a:cubicBezTo>
                <a:cubicBezTo>
                  <a:pt x="f1796" y="f895"/>
                  <a:pt x="f1797" y="f896"/>
                  <a:pt x="f1797" y="f896"/>
                </a:cubicBezTo>
                <a:cubicBezTo>
                  <a:pt x="f1797" y="f897"/>
                  <a:pt x="f1797" y="f898"/>
                  <a:pt x="f1797" y="f898"/>
                </a:cubicBezTo>
                <a:cubicBezTo>
                  <a:pt x="f1797" y="f899"/>
                  <a:pt x="f1797" y="f899"/>
                  <a:pt x="f1797" y="f899"/>
                </a:cubicBezTo>
                <a:cubicBezTo>
                  <a:pt x="f1796" y="f900"/>
                  <a:pt x="f1796" y="f901"/>
                  <a:pt x="f1796" y="f901"/>
                </a:cubicBezTo>
                <a:cubicBezTo>
                  <a:pt x="f1796" y="f901"/>
                  <a:pt x="f1796" y="f902"/>
                  <a:pt x="f1796" y="f902"/>
                </a:cubicBezTo>
                <a:cubicBezTo>
                  <a:pt x="f1796" y="f903"/>
                  <a:pt x="f1796" y="f902"/>
                  <a:pt x="f1796" y="f903"/>
                </a:cubicBezTo>
                <a:cubicBezTo>
                  <a:pt x="f1797" y="f903"/>
                  <a:pt x="f1797" y="f904"/>
                  <a:pt x="f1797" y="f905"/>
                </a:cubicBezTo>
                <a:cubicBezTo>
                  <a:pt x="f1797" y="f906"/>
                  <a:pt x="f1796" y="f906"/>
                  <a:pt x="f1796" y="f907"/>
                </a:cubicBezTo>
                <a:cubicBezTo>
                  <a:pt x="f1796" y="f907"/>
                  <a:pt x="f1796" y="f907"/>
                  <a:pt x="f1795" y="f908"/>
                </a:cubicBezTo>
                <a:cubicBezTo>
                  <a:pt x="f1795" y="f908"/>
                  <a:pt x="f1967" y="f910"/>
                  <a:pt x="f1967" y="f909"/>
                </a:cubicBezTo>
                <a:cubicBezTo>
                  <a:pt x="f1967" y="f909"/>
                  <a:pt x="f1967" y="f909"/>
                  <a:pt x="f1967" y="f911"/>
                </a:cubicBezTo>
                <a:cubicBezTo>
                  <a:pt x="f1967" y="f911"/>
                  <a:pt x="f1794" y="f911"/>
                  <a:pt x="f1794" y="f911"/>
                </a:cubicBezTo>
                <a:cubicBezTo>
                  <a:pt x="f1794" y="f912"/>
                  <a:pt x="f1967" y="f913"/>
                  <a:pt x="f1795" y="f913"/>
                </a:cubicBezTo>
                <a:cubicBezTo>
                  <a:pt x="f1795" y="f913"/>
                  <a:pt x="f1796" y="f913"/>
                  <a:pt x="f1796" y="f913"/>
                </a:cubicBezTo>
                <a:cubicBezTo>
                  <a:pt x="f1797" y="f914"/>
                  <a:pt x="f1798" y="f915"/>
                  <a:pt x="f1798" y="f915"/>
                </a:cubicBezTo>
                <a:cubicBezTo>
                  <a:pt x="f1799" y="f916"/>
                  <a:pt x="f1800" y="f916"/>
                  <a:pt x="f1801" y="f917"/>
                </a:cubicBezTo>
                <a:cubicBezTo>
                  <a:pt x="f1801" y="f917"/>
                  <a:pt x="f1802" y="f917"/>
                  <a:pt x="f1802" y="f917"/>
                </a:cubicBezTo>
                <a:cubicBezTo>
                  <a:pt x="f1802" y="f918"/>
                  <a:pt x="f1803" y="f918"/>
                  <a:pt x="f1802" y="f918"/>
                </a:cubicBezTo>
                <a:cubicBezTo>
                  <a:pt x="f1802" y="f919"/>
                  <a:pt x="f1802" y="f918"/>
                  <a:pt x="f1801" y="f918"/>
                </a:cubicBezTo>
                <a:cubicBezTo>
                  <a:pt x="f1801" y="f918"/>
                  <a:pt x="f1801" y="f919"/>
                  <a:pt x="f1801" y="f919"/>
                </a:cubicBezTo>
                <a:cubicBezTo>
                  <a:pt x="f1801" y="f919"/>
                  <a:pt x="f1801" y="f919"/>
                  <a:pt x="f1801" y="f920"/>
                </a:cubicBezTo>
                <a:cubicBezTo>
                  <a:pt x="f1802" y="f920"/>
                  <a:pt x="f1801" y="f921"/>
                  <a:pt x="f1801" y="f922"/>
                </a:cubicBezTo>
                <a:cubicBezTo>
                  <a:pt x="f1802" y="f922"/>
                  <a:pt x="f1802" y="f921"/>
                  <a:pt x="f1802" y="f921"/>
                </a:cubicBezTo>
                <a:cubicBezTo>
                  <a:pt x="f1802" y="f920"/>
                  <a:pt x="f1802" y="f920"/>
                  <a:pt x="f1802" y="f920"/>
                </a:cubicBezTo>
                <a:cubicBezTo>
                  <a:pt x="f1802" y="f920"/>
                  <a:pt x="f1802" y="f920"/>
                  <a:pt x="f1802" y="f920"/>
                </a:cubicBezTo>
                <a:cubicBezTo>
                  <a:pt x="f1803" y="f919"/>
                  <a:pt x="f1802" y="f919"/>
                  <a:pt x="f1803" y="f918"/>
                </a:cubicBezTo>
                <a:cubicBezTo>
                  <a:pt x="f1803" y="f918"/>
                  <a:pt x="f1803" y="f919"/>
                  <a:pt x="f1803" y="f919"/>
                </a:cubicBezTo>
                <a:cubicBezTo>
                  <a:pt x="f1803" y="f919"/>
                  <a:pt x="f1803" y="f920"/>
                  <a:pt x="f1803" y="f920"/>
                </a:cubicBezTo>
                <a:cubicBezTo>
                  <a:pt x="f1803" y="f921"/>
                  <a:pt x="f1803" y="f921"/>
                  <a:pt x="f1803" y="f921"/>
                </a:cubicBezTo>
                <a:cubicBezTo>
                  <a:pt x="f1803" y="f922"/>
                  <a:pt x="f1803" y="f922"/>
                  <a:pt x="f1803" y="f922"/>
                </a:cubicBezTo>
                <a:cubicBezTo>
                  <a:pt x="f1803" y="f923"/>
                  <a:pt x="f1803" y="f923"/>
                  <a:pt x="f1803" y="f923"/>
                </a:cubicBezTo>
                <a:cubicBezTo>
                  <a:pt x="f1802" y="f925"/>
                  <a:pt x="f1802" y="f924"/>
                  <a:pt x="f1801" y="f923"/>
                </a:cubicBezTo>
                <a:cubicBezTo>
                  <a:pt x="f1801" y="f923"/>
                  <a:pt x="f1799" y="f923"/>
                  <a:pt x="f1799" y="f923"/>
                </a:cubicBezTo>
                <a:cubicBezTo>
                  <a:pt x="f1799" y="f923"/>
                  <a:pt x="f1799" y="f924"/>
                  <a:pt x="f1799" y="f924"/>
                </a:cubicBezTo>
                <a:cubicBezTo>
                  <a:pt x="f1799" y="f924"/>
                  <a:pt x="f1800" y="f924"/>
                  <a:pt x="f1800" y="f924"/>
                </a:cubicBezTo>
                <a:cubicBezTo>
                  <a:pt x="f1800" y="f925"/>
                  <a:pt x="f1800" y="f925"/>
                  <a:pt x="f1801" y="f925"/>
                </a:cubicBezTo>
                <a:cubicBezTo>
                  <a:pt x="f1801" y="f925"/>
                  <a:pt x="f1801" y="f925"/>
                  <a:pt x="f1801" y="f926"/>
                </a:cubicBezTo>
                <a:cubicBezTo>
                  <a:pt x="f1801" y="f926"/>
                  <a:pt x="f1802" y="f926"/>
                  <a:pt x="f1801" y="f926"/>
                </a:cubicBezTo>
                <a:cubicBezTo>
                  <a:pt x="f1801" y="f927"/>
                  <a:pt x="f1801" y="f926"/>
                  <a:pt x="f1801" y="f926"/>
                </a:cubicBezTo>
                <a:cubicBezTo>
                  <a:pt x="f1801" y="f926"/>
                  <a:pt x="f1800" y="f927"/>
                  <a:pt x="f1800" y="f927"/>
                </a:cubicBezTo>
                <a:cubicBezTo>
                  <a:pt x="f1800" y="f927"/>
                  <a:pt x="f1799" y="f927"/>
                  <a:pt x="f1799" y="f928"/>
                </a:cubicBezTo>
                <a:cubicBezTo>
                  <a:pt x="f1799" y="f928"/>
                  <a:pt x="f1799" y="f929"/>
                  <a:pt x="f1798" y="f929"/>
                </a:cubicBezTo>
                <a:cubicBezTo>
                  <a:pt x="f1798" y="f930"/>
                  <a:pt x="f1797" y="f930"/>
                  <a:pt x="f1797" y="f930"/>
                </a:cubicBezTo>
                <a:cubicBezTo>
                  <a:pt x="f1797" y="f932"/>
                  <a:pt x="f1797" y="f932"/>
                  <a:pt x="f1797" y="f932"/>
                </a:cubicBezTo>
                <a:cubicBezTo>
                  <a:pt x="f1797" y="f931"/>
                  <a:pt x="f1796" y="f931"/>
                  <a:pt x="f1796" y="f931"/>
                </a:cubicBezTo>
                <a:cubicBezTo>
                  <a:pt x="f1796" y="f931"/>
                  <a:pt x="f1795" y="f933"/>
                  <a:pt x="f1795" y="f933"/>
                </a:cubicBezTo>
                <a:cubicBezTo>
                  <a:pt x="f1967" y="f933"/>
                  <a:pt x="f1794" y="f933"/>
                  <a:pt x="f1794" y="f933"/>
                </a:cubicBezTo>
                <a:cubicBezTo>
                  <a:pt x="f1793" y="f933"/>
                  <a:pt x="f1968" y="f933"/>
                  <a:pt x="f1792" y="f933"/>
                </a:cubicBezTo>
                <a:cubicBezTo>
                  <a:pt x="f1792" y="f931"/>
                  <a:pt x="f1792" y="f931"/>
                  <a:pt x="f1791" y="f931"/>
                </a:cubicBezTo>
                <a:cubicBezTo>
                  <a:pt x="f1791" y="f933"/>
                  <a:pt x="f1791" y="f933"/>
                  <a:pt x="f1790" y="f931"/>
                </a:cubicBezTo>
                <a:cubicBezTo>
                  <a:pt x="f1790" y="f931"/>
                  <a:pt x="f1790" y="f931"/>
                  <a:pt x="f1790" y="f931"/>
                </a:cubicBezTo>
                <a:cubicBezTo>
                  <a:pt x="f1790" y="f932"/>
                  <a:pt x="f1789" y="f931"/>
                  <a:pt x="f1789" y="f932"/>
                </a:cubicBezTo>
                <a:cubicBezTo>
                  <a:pt x="f1788" y="f932"/>
                  <a:pt x="f1787" y="f930"/>
                  <a:pt x="f1787" y="f930"/>
                </a:cubicBezTo>
                <a:cubicBezTo>
                  <a:pt x="f1786" y="f930"/>
                  <a:pt x="f1786" y="f930"/>
                  <a:pt x="f1786" y="f930"/>
                </a:cubicBezTo>
                <a:cubicBezTo>
                  <a:pt x="f1786" y="f932"/>
                  <a:pt x="f1787" y="f932"/>
                  <a:pt x="f1787" y="f932"/>
                </a:cubicBezTo>
                <a:cubicBezTo>
                  <a:pt x="f1787" y="f931"/>
                  <a:pt x="f1787" y="f931"/>
                  <a:pt x="f1788" y="f931"/>
                </a:cubicBezTo>
                <a:cubicBezTo>
                  <a:pt x="f1788" y="f931"/>
                  <a:pt x="f1789" y="f931"/>
                  <a:pt x="f1789" y="f931"/>
                </a:cubicBezTo>
                <a:cubicBezTo>
                  <a:pt x="f1789" y="f933"/>
                  <a:pt x="f1788" y="f933"/>
                  <a:pt x="f1787" y="f934"/>
                </a:cubicBezTo>
                <a:cubicBezTo>
                  <a:pt x="f1787" y="f934"/>
                  <a:pt x="f1787" y="f934"/>
                  <a:pt x="f1786" y="f934"/>
                </a:cubicBezTo>
                <a:cubicBezTo>
                  <a:pt x="f1786" y="f934"/>
                  <a:pt x="f1785" y="f934"/>
                  <a:pt x="f1785" y="f935"/>
                </a:cubicBezTo>
                <a:cubicBezTo>
                  <a:pt x="f1785" y="f935"/>
                  <a:pt x="f1785" y="f935"/>
                  <a:pt x="f1969" y="f935"/>
                </a:cubicBezTo>
                <a:cubicBezTo>
                  <a:pt x="f1969" y="f935"/>
                  <a:pt x="f1969" y="f935"/>
                  <a:pt x="f1969" y="f935"/>
                </a:cubicBezTo>
                <a:cubicBezTo>
                  <a:pt x="f1969" y="f934"/>
                  <a:pt x="f1785" y="f934"/>
                  <a:pt x="f1969" y="f934"/>
                </a:cubicBezTo>
                <a:cubicBezTo>
                  <a:pt x="f1969" y="f933"/>
                  <a:pt x="f1970" y="f934"/>
                  <a:pt x="f1784" y="f933"/>
                </a:cubicBezTo>
                <a:cubicBezTo>
                  <a:pt x="f1784" y="f933"/>
                  <a:pt x="f1784" y="f933"/>
                  <a:pt x="f1784" y="f933"/>
                </a:cubicBezTo>
                <a:cubicBezTo>
                  <a:pt x="f1784" y="f933"/>
                  <a:pt x="f1784" y="f931"/>
                  <a:pt x="f1784" y="f931"/>
                </a:cubicBezTo>
                <a:cubicBezTo>
                  <a:pt x="f1784" y="f931"/>
                  <a:pt x="f1784" y="f931"/>
                  <a:pt x="f1784" y="f932"/>
                </a:cubicBezTo>
                <a:cubicBezTo>
                  <a:pt x="f1784" y="f932"/>
                  <a:pt x="f1970" y="f929"/>
                  <a:pt x="f1970" y="f930"/>
                </a:cubicBezTo>
                <a:cubicBezTo>
                  <a:pt x="f1783" y="f930"/>
                  <a:pt x="f1970" y="f930"/>
                  <a:pt x="f1970" y="f932"/>
                </a:cubicBezTo>
                <a:cubicBezTo>
                  <a:pt x="f1970" y="f932"/>
                  <a:pt x="f1970" y="f932"/>
                  <a:pt x="f1970" y="f931"/>
                </a:cubicBezTo>
                <a:cubicBezTo>
                  <a:pt x="f1970" y="f931"/>
                  <a:pt x="f1970" y="f933"/>
                  <a:pt x="f1970" y="f933"/>
                </a:cubicBezTo>
                <a:cubicBezTo>
                  <a:pt x="f1783" y="f933"/>
                  <a:pt x="f1783" y="f933"/>
                  <a:pt x="f1783" y="f933"/>
                </a:cubicBezTo>
                <a:cubicBezTo>
                  <a:pt x="f1783" y="f933"/>
                  <a:pt x="f1971" y="f934"/>
                  <a:pt x="f1971" y="f934"/>
                </a:cubicBezTo>
                <a:cubicBezTo>
                  <a:pt x="f1971" y="f934"/>
                  <a:pt x="f1971" y="f933"/>
                  <a:pt x="f1971" y="f933"/>
                </a:cubicBezTo>
                <a:cubicBezTo>
                  <a:pt x="f1971" y="f931"/>
                  <a:pt x="f1971" y="f931"/>
                  <a:pt x="f1971" y="f931"/>
                </a:cubicBezTo>
                <a:cubicBezTo>
                  <a:pt x="f1971" y="f932"/>
                  <a:pt x="f1971" y="f932"/>
                  <a:pt x="f1971" y="f932"/>
                </a:cubicBezTo>
                <a:cubicBezTo>
                  <a:pt x="f1971" y="f932"/>
                  <a:pt x="f1971" y="f931"/>
                  <a:pt x="f1782" y="f931"/>
                </a:cubicBezTo>
                <a:cubicBezTo>
                  <a:pt x="f1782" y="f931"/>
                  <a:pt x="f1782" y="f931"/>
                  <a:pt x="f1782" y="f931"/>
                </a:cubicBezTo>
                <a:cubicBezTo>
                  <a:pt x="f1782" y="f931"/>
                  <a:pt x="f1782" y="f933"/>
                  <a:pt x="f1782" y="f933"/>
                </a:cubicBezTo>
                <a:cubicBezTo>
                  <a:pt x="f1781" y="f931"/>
                  <a:pt x="f1781" y="f931"/>
                  <a:pt x="f1972" y="f931"/>
                </a:cubicBezTo>
                <a:cubicBezTo>
                  <a:pt x="f1972" y="f931"/>
                  <a:pt x="f1972" y="f931"/>
                  <a:pt x="f1972" y="f931"/>
                </a:cubicBezTo>
                <a:cubicBezTo>
                  <a:pt x="f1780" y="f931"/>
                  <a:pt x="f1780" y="f931"/>
                  <a:pt x="f1780" y="f931"/>
                </a:cubicBezTo>
                <a:cubicBezTo>
                  <a:pt x="f1973" y="f931"/>
                  <a:pt x="f1973" y="f932"/>
                  <a:pt x="f1779" y="f932"/>
                </a:cubicBezTo>
                <a:cubicBezTo>
                  <a:pt x="f1974" y="f932"/>
                  <a:pt x="f1778" y="f932"/>
                  <a:pt x="f1778" y="f930"/>
                </a:cubicBezTo>
                <a:cubicBezTo>
                  <a:pt x="f1778" y="f930"/>
                  <a:pt x="f1778" y="f929"/>
                  <a:pt x="f1778" y="f929"/>
                </a:cubicBezTo>
                <a:cubicBezTo>
                  <a:pt x="f1778" y="f928"/>
                  <a:pt x="f1778" y="f928"/>
                  <a:pt x="f1777" y="f928"/>
                </a:cubicBezTo>
                <a:cubicBezTo>
                  <a:pt x="f1776" y="f928"/>
                  <a:pt x="f1777" y="f927"/>
                  <a:pt x="f1777" y="f927"/>
                </a:cubicBezTo>
                <a:cubicBezTo>
                  <a:pt x="f1777" y="f926"/>
                  <a:pt x="f1778" y="f926"/>
                  <a:pt x="f1777" y="f926"/>
                </a:cubicBezTo>
                <a:cubicBezTo>
                  <a:pt x="f1777" y="f926"/>
                  <a:pt x="f1776" y="f926"/>
                  <a:pt x="f1776" y="f926"/>
                </a:cubicBezTo>
                <a:cubicBezTo>
                  <a:pt x="f1776" y="f926"/>
                  <a:pt x="f1775" y="f925"/>
                  <a:pt x="f1775" y="f925"/>
                </a:cubicBezTo>
                <a:cubicBezTo>
                  <a:pt x="f1775" y="f925"/>
                  <a:pt x="f1774" y="f925"/>
                  <a:pt x="f1774" y="f925"/>
                </a:cubicBezTo>
                <a:cubicBezTo>
                  <a:pt x="f1773" y="f925"/>
                  <a:pt x="f1773" y="f924"/>
                  <a:pt x="f1774" y="f924"/>
                </a:cubicBezTo>
                <a:cubicBezTo>
                  <a:pt x="f1774" y="f924"/>
                  <a:pt x="f1775" y="f924"/>
                  <a:pt x="f1775" y="f924"/>
                </a:cubicBezTo>
                <a:cubicBezTo>
                  <a:pt x="f1775" y="f924"/>
                  <a:pt x="f1776" y="f924"/>
                  <a:pt x="f1776" y="f924"/>
                </a:cubicBezTo>
                <a:cubicBezTo>
                  <a:pt x="f1776" y="f923"/>
                  <a:pt x="f1777" y="f923"/>
                  <a:pt x="f1777" y="f923"/>
                </a:cubicBezTo>
                <a:cubicBezTo>
                  <a:pt x="f1778" y="f922"/>
                  <a:pt x="f1974" y="f923"/>
                  <a:pt x="f1974" y="f923"/>
                </a:cubicBezTo>
                <a:cubicBezTo>
                  <a:pt x="f1779" y="f923"/>
                  <a:pt x="f1779" y="f923"/>
                  <a:pt x="f1779" y="f923"/>
                </a:cubicBezTo>
                <a:cubicBezTo>
                  <a:pt x="f1973" y="f923"/>
                  <a:pt x="f1779" y="f922"/>
                  <a:pt x="f1779" y="f922"/>
                </a:cubicBezTo>
                <a:cubicBezTo>
                  <a:pt x="f1974" y="f921"/>
                  <a:pt x="f1974" y="f921"/>
                  <a:pt x="f1778" y="f920"/>
                </a:cubicBezTo>
                <a:cubicBezTo>
                  <a:pt x="f1778" y="f920"/>
                  <a:pt x="f1778" y="f920"/>
                  <a:pt x="f1778" y="f919"/>
                </a:cubicBezTo>
                <a:cubicBezTo>
                  <a:pt x="f1778" y="f919"/>
                  <a:pt x="f1777" y="f919"/>
                  <a:pt x="f1777" y="f919"/>
                </a:cubicBezTo>
                <a:cubicBezTo>
                  <a:pt x="f1776" y="f918"/>
                  <a:pt x="f1778" y="f918"/>
                  <a:pt x="f1778" y="f917"/>
                </a:cubicBezTo>
                <a:cubicBezTo>
                  <a:pt x="f1777" y="f917"/>
                  <a:pt x="f1777" y="f917"/>
                  <a:pt x="f1777" y="f917"/>
                </a:cubicBezTo>
                <a:cubicBezTo>
                  <a:pt x="f1777" y="f917"/>
                  <a:pt x="f1777" y="f916"/>
                  <a:pt x="f1777" y="f916"/>
                </a:cubicBezTo>
                <a:cubicBezTo>
                  <a:pt x="f1776" y="f916"/>
                  <a:pt x="f1776" y="f916"/>
                  <a:pt x="f1776" y="f917"/>
                </a:cubicBezTo>
                <a:cubicBezTo>
                  <a:pt x="f1776" y="f917"/>
                  <a:pt x="f1775" y="f917"/>
                  <a:pt x="f1775" y="f917"/>
                </a:cubicBezTo>
                <a:cubicBezTo>
                  <a:pt x="f1774" y="f917"/>
                  <a:pt x="f1774" y="f918"/>
                  <a:pt x="f1773" y="f918"/>
                </a:cubicBezTo>
                <a:cubicBezTo>
                  <a:pt x="f1773" y="f918"/>
                  <a:pt x="f1772" y="f918"/>
                  <a:pt x="f1772" y="f918"/>
                </a:cubicBezTo>
                <a:cubicBezTo>
                  <a:pt x="f1772" y="f918"/>
                  <a:pt x="f1771" y="f918"/>
                  <a:pt x="f1771" y="f918"/>
                </a:cubicBezTo>
                <a:cubicBezTo>
                  <a:pt x="f1770" y="f917"/>
                  <a:pt x="f1770" y="f917"/>
                  <a:pt x="f1770" y="f917"/>
                </a:cubicBezTo>
                <a:cubicBezTo>
                  <a:pt x="f1770" y="f916"/>
                  <a:pt x="f1770" y="f916"/>
                  <a:pt x="f1769" y="f916"/>
                </a:cubicBezTo>
                <a:cubicBezTo>
                  <a:pt x="f1769" y="f916"/>
                  <a:pt x="f1769" y="f917"/>
                  <a:pt x="f1769" y="f917"/>
                </a:cubicBezTo>
                <a:cubicBezTo>
                  <a:pt x="f1768" y="f917"/>
                  <a:pt x="f1768" y="f917"/>
                  <a:pt x="f1768" y="f917"/>
                </a:cubicBezTo>
                <a:cubicBezTo>
                  <a:pt x="f1767" y="f918"/>
                  <a:pt x="f1767" y="f918"/>
                  <a:pt x="f1767" y="f918"/>
                </a:cubicBezTo>
                <a:cubicBezTo>
                  <a:pt x="f1767" y="f919"/>
                  <a:pt x="f1766" y="f918"/>
                  <a:pt x="f1766" y="f918"/>
                </a:cubicBezTo>
                <a:cubicBezTo>
                  <a:pt x="f1766" y="f918"/>
                  <a:pt x="f1765" y="f918"/>
                  <a:pt x="f1765" y="f918"/>
                </a:cubicBezTo>
                <a:cubicBezTo>
                  <a:pt x="f1765" y="f918"/>
                  <a:pt x="f1764" y="f918"/>
                  <a:pt x="f1764" y="f918"/>
                </a:cubicBezTo>
                <a:cubicBezTo>
                  <a:pt x="f1763" y="f918"/>
                  <a:pt x="f1763" y="f918"/>
                  <a:pt x="f1763" y="f918"/>
                </a:cubicBezTo>
                <a:cubicBezTo>
                  <a:pt x="f1762" y="f918"/>
                  <a:pt x="f1762" y="f919"/>
                  <a:pt x="f1762" y="f919"/>
                </a:cubicBezTo>
                <a:cubicBezTo>
                  <a:pt x="f1975" y="f918"/>
                  <a:pt x="f1762" y="f918"/>
                  <a:pt x="f1975" y="f917"/>
                </a:cubicBezTo>
                <a:cubicBezTo>
                  <a:pt x="f1975" y="f917"/>
                  <a:pt x="f1975" y="f917"/>
                  <a:pt x="f1975" y="f917"/>
                </a:cubicBezTo>
                <a:cubicBezTo>
                  <a:pt x="f1761" y="f917"/>
                  <a:pt x="f1761" y="f918"/>
                  <a:pt x="f1761" y="f918"/>
                </a:cubicBezTo>
                <a:cubicBezTo>
                  <a:pt x="f1760" y="f918"/>
                  <a:pt x="f1759" y="f918"/>
                  <a:pt x="f1760" y="f917"/>
                </a:cubicBezTo>
                <a:cubicBezTo>
                  <a:pt x="f1760" y="f917"/>
                  <a:pt x="f1760" y="f917"/>
                  <a:pt x="f1761" y="f916"/>
                </a:cubicBezTo>
                <a:cubicBezTo>
                  <a:pt x="f1761" y="f916"/>
                  <a:pt x="f1761" y="f916"/>
                  <a:pt x="f1761" y="f916"/>
                </a:cubicBezTo>
                <a:cubicBezTo>
                  <a:pt x="f1975" y="f916"/>
                  <a:pt x="f1975" y="f916"/>
                  <a:pt x="f1975" y="f915"/>
                </a:cubicBezTo>
                <a:cubicBezTo>
                  <a:pt x="f1975" y="f915"/>
                  <a:pt x="f1762" y="f915"/>
                  <a:pt x="f1762" y="f914"/>
                </a:cubicBezTo>
                <a:cubicBezTo>
                  <a:pt x="f1762" y="f914"/>
                  <a:pt x="f1975" y="f914"/>
                  <a:pt x="f1975" y="f914"/>
                </a:cubicBezTo>
                <a:cubicBezTo>
                  <a:pt x="f1761" y="f914"/>
                  <a:pt x="f1975" y="f913"/>
                  <a:pt x="f1975" y="f913"/>
                </a:cubicBezTo>
                <a:cubicBezTo>
                  <a:pt x="f1975" y="f913"/>
                  <a:pt x="f1975" y="f912"/>
                  <a:pt x="f1761" y="f912"/>
                </a:cubicBezTo>
                <a:cubicBezTo>
                  <a:pt x="f1761" y="f913"/>
                  <a:pt x="f1761" y="f913"/>
                  <a:pt x="f1761" y="f913"/>
                </a:cubicBezTo>
                <a:cubicBezTo>
                  <a:pt x="f1760" y="f914"/>
                  <a:pt x="f1760" y="f914"/>
                  <a:pt x="f1759" y="f914"/>
                </a:cubicBezTo>
                <a:cubicBezTo>
                  <a:pt x="f1976" y="f914"/>
                  <a:pt x="f1976" y="f914"/>
                  <a:pt x="f1976" y="f913"/>
                </a:cubicBezTo>
                <a:cubicBezTo>
                  <a:pt x="f1758" y="f913"/>
                  <a:pt x="f1976" y="f913"/>
                  <a:pt x="f1976" y="f912"/>
                </a:cubicBezTo>
                <a:cubicBezTo>
                  <a:pt x="f1976" y="f912"/>
                  <a:pt x="f1759" y="f912"/>
                  <a:pt x="f1759" y="f912"/>
                </a:cubicBezTo>
                <a:cubicBezTo>
                  <a:pt x="f1760" y="f912"/>
                  <a:pt x="f1760" y="f912"/>
                  <a:pt x="f1760" y="f912"/>
                </a:cubicBezTo>
                <a:cubicBezTo>
                  <a:pt x="f1760" y="f912"/>
                  <a:pt x="f1761" y="f912"/>
                  <a:pt x="f1761" y="f912"/>
                </a:cubicBezTo>
                <a:cubicBezTo>
                  <a:pt x="f1975" y="f912"/>
                  <a:pt x="f1975" y="f911"/>
                  <a:pt x="f1975" y="f911"/>
                </a:cubicBezTo>
                <a:cubicBezTo>
                  <a:pt x="f1762" y="f911"/>
                  <a:pt x="f1763" y="f912"/>
                  <a:pt x="f1764" y="f911"/>
                </a:cubicBezTo>
                <a:cubicBezTo>
                  <a:pt x="f1764" y="f911"/>
                  <a:pt x="f1764" y="f909"/>
                  <a:pt x="f1763" y="f909"/>
                </a:cubicBezTo>
                <a:cubicBezTo>
                  <a:pt x="f1763" y="f909"/>
                  <a:pt x="f1763" y="f909"/>
                  <a:pt x="f1762" y="f909"/>
                </a:cubicBezTo>
                <a:cubicBezTo>
                  <a:pt x="f1762" y="f909"/>
                  <a:pt x="f1762" y="f909"/>
                  <a:pt x="f1975" y="f910"/>
                </a:cubicBezTo>
                <a:cubicBezTo>
                  <a:pt x="f1975" y="f910"/>
                  <a:pt x="f1975" y="f910"/>
                  <a:pt x="f1975" y="f908"/>
                </a:cubicBezTo>
                <a:cubicBezTo>
                  <a:pt x="f1762" y="f908"/>
                  <a:pt x="f1762" y="f908"/>
                  <a:pt x="f1762" y="f908"/>
                </a:cubicBezTo>
                <a:cubicBezTo>
                  <a:pt x="f1763" y="f907"/>
                  <a:pt x="f1975" y="f907"/>
                  <a:pt x="f1975" y="f907"/>
                </a:cubicBezTo>
                <a:cubicBezTo>
                  <a:pt x="f1761" y="f907"/>
                  <a:pt x="f1761" y="f906"/>
                  <a:pt x="f1761" y="f906"/>
                </a:cubicBezTo>
                <a:cubicBezTo>
                  <a:pt x="f1760" y="f906"/>
                  <a:pt x="f1760" y="f907"/>
                  <a:pt x="f1760" y="f906"/>
                </a:cubicBezTo>
                <a:cubicBezTo>
                  <a:pt x="f1760" y="f906"/>
                  <a:pt x="f1760" y="f906"/>
                  <a:pt x="f1759" y="f906"/>
                </a:cubicBezTo>
                <a:cubicBezTo>
                  <a:pt x="f1759" y="f906"/>
                  <a:pt x="f1976" y="f907"/>
                  <a:pt x="f1976" y="f906"/>
                </a:cubicBezTo>
                <a:cubicBezTo>
                  <a:pt x="f1976" y="f906"/>
                  <a:pt x="f1976" y="f906"/>
                  <a:pt x="f1759" y="f906"/>
                </a:cubicBezTo>
                <a:cubicBezTo>
                  <a:pt x="f1759" y="f905"/>
                  <a:pt x="f1759" y="f905"/>
                  <a:pt x="f1760" y="f905"/>
                </a:cubicBezTo>
                <a:cubicBezTo>
                  <a:pt x="f1760" y="f904"/>
                  <a:pt x="f1759" y="f905"/>
                  <a:pt x="f1759" y="f904"/>
                </a:cubicBezTo>
                <a:cubicBezTo>
                  <a:pt x="f1976" y="f904"/>
                  <a:pt x="f1759" y="f904"/>
                  <a:pt x="f1759" y="f904"/>
                </a:cubicBezTo>
                <a:cubicBezTo>
                  <a:pt x="f1760" y="f903"/>
                  <a:pt x="f1761" y="f904"/>
                  <a:pt x="f1975" y="f904"/>
                </a:cubicBezTo>
                <a:cubicBezTo>
                  <a:pt x="f1975" y="f904"/>
                  <a:pt x="f1762" y="f904"/>
                  <a:pt x="f1762" y="f903"/>
                </a:cubicBezTo>
                <a:cubicBezTo>
                  <a:pt x="f1762" y="f903"/>
                  <a:pt x="f1763" y="f903"/>
                  <a:pt x="f1763" y="f904"/>
                </a:cubicBezTo>
                <a:cubicBezTo>
                  <a:pt x="f1763" y="f904"/>
                  <a:pt x="f1764" y="f904"/>
                  <a:pt x="f1764" y="f904"/>
                </a:cubicBezTo>
                <a:cubicBezTo>
                  <a:pt x="f1764" y="f903"/>
                  <a:pt x="f1764" y="f903"/>
                  <a:pt x="f1764" y="f902"/>
                </a:cubicBezTo>
                <a:cubicBezTo>
                  <a:pt x="f1764" y="f902"/>
                  <a:pt x="f1764" y="f902"/>
                  <a:pt x="f1764" y="f902"/>
                </a:cubicBezTo>
                <a:cubicBezTo>
                  <a:pt x="f1764" y="f901"/>
                  <a:pt x="f1765" y="f901"/>
                  <a:pt x="f1765" y="f901"/>
                </a:cubicBezTo>
                <a:cubicBezTo>
                  <a:pt x="f1766" y="f902"/>
                  <a:pt x="f1766" y="f902"/>
                  <a:pt x="f1767" y="f902"/>
                </a:cubicBezTo>
                <a:cubicBezTo>
                  <a:pt x="f1768" y="f902"/>
                  <a:pt x="f1769" y="f902"/>
                  <a:pt x="f1770" y="f902"/>
                </a:cubicBezTo>
                <a:cubicBezTo>
                  <a:pt x="f1770" y="f902"/>
                  <a:pt x="f1772" y="f902"/>
                  <a:pt x="f1772" y="f902"/>
                </a:cubicBezTo>
                <a:cubicBezTo>
                  <a:pt x="f1772" y="f901"/>
                  <a:pt x="f1771" y="f901"/>
                  <a:pt x="f1771" y="f901"/>
                </a:cubicBezTo>
                <a:cubicBezTo>
                  <a:pt x="f1771" y="f901"/>
                  <a:pt x="f1770" y="f900"/>
                  <a:pt x="f1770" y="f900"/>
                </a:cubicBezTo>
                <a:cubicBezTo>
                  <a:pt x="f1769" y="f900"/>
                  <a:pt x="f1769" y="f900"/>
                  <a:pt x="f1768" y="f900"/>
                </a:cubicBezTo>
                <a:cubicBezTo>
                  <a:pt x="f1768" y="f900"/>
                  <a:pt x="f1768" y="f899"/>
                  <a:pt x="f1767" y="f899"/>
                </a:cubicBezTo>
                <a:cubicBezTo>
                  <a:pt x="f1767" y="f898"/>
                  <a:pt x="f1766" y="f898"/>
                  <a:pt x="f1766" y="f898"/>
                </a:cubicBezTo>
                <a:cubicBezTo>
                  <a:pt x="f1766" y="f897"/>
                  <a:pt x="f1767" y="f898"/>
                  <a:pt x="f1767" y="f897"/>
                </a:cubicBezTo>
                <a:cubicBezTo>
                  <a:pt x="f1767" y="f897"/>
                  <a:pt x="f1766" y="f896"/>
                  <a:pt x="f1766" y="f896"/>
                </a:cubicBezTo>
                <a:cubicBezTo>
                  <a:pt x="f1766" y="f895"/>
                  <a:pt x="f1766" y="f894"/>
                  <a:pt x="f1765" y="f894"/>
                </a:cubicBezTo>
                <a:cubicBezTo>
                  <a:pt x="f1765" y="f894"/>
                  <a:pt x="f1764" y="f893"/>
                  <a:pt x="f1763" y="f893"/>
                </a:cubicBezTo>
                <a:cubicBezTo>
                  <a:pt x="f1763" y="f892"/>
                  <a:pt x="f1762" y="f892"/>
                  <a:pt x="f1762" y="f891"/>
                </a:cubicBezTo>
                <a:cubicBezTo>
                  <a:pt x="f1762" y="f891"/>
                  <a:pt x="f1762" y="f892"/>
                  <a:pt x="f1763" y="f892"/>
                </a:cubicBezTo>
                <a:cubicBezTo>
                  <a:pt x="f1764" y="f892"/>
                  <a:pt x="f1764" y="f892"/>
                  <a:pt x="f1765" y="f892"/>
                </a:cubicBezTo>
                <a:cubicBezTo>
                  <a:pt x="f1766" y="f893"/>
                  <a:pt x="f1767" y="f892"/>
                  <a:pt x="f1767" y="f893"/>
                </a:cubicBezTo>
                <a:cubicBezTo>
                  <a:pt x="f1768" y="f893"/>
                  <a:pt x="f1769" y="f893"/>
                  <a:pt x="f1770" y="f893"/>
                </a:cubicBezTo>
                <a:cubicBezTo>
                  <a:pt x="f1770" y="f893"/>
                  <a:pt x="f1770" y="f893"/>
                  <a:pt x="f1771" y="f893"/>
                </a:cubicBezTo>
                <a:cubicBezTo>
                  <a:pt x="f1771" y="f894"/>
                  <a:pt x="f1771" y="f894"/>
                  <a:pt x="f1771" y="f894"/>
                </a:cubicBezTo>
                <a:cubicBezTo>
                  <a:pt x="f1772" y="f894"/>
                  <a:pt x="f1772" y="f894"/>
                  <a:pt x="f1772" y="f894"/>
                </a:cubicBezTo>
                <a:cubicBezTo>
                  <a:pt x="f1772" y="f893"/>
                  <a:pt x="f1773" y="f893"/>
                  <a:pt x="f1773" y="f893"/>
                </a:cubicBezTo>
                <a:cubicBezTo>
                  <a:pt x="f1773" y="f893"/>
                  <a:pt x="f1773" y="f893"/>
                  <a:pt x="f1773" y="f892"/>
                </a:cubicBezTo>
                <a:cubicBezTo>
                  <a:pt x="f1772" y="f892"/>
                  <a:pt x="f1772" y="f893"/>
                  <a:pt x="f1772" y="f893"/>
                </a:cubicBezTo>
                <a:cubicBezTo>
                  <a:pt x="f1771" y="f893"/>
                  <a:pt x="f1770" y="f892"/>
                  <a:pt x="f1769" y="f892"/>
                </a:cubicBezTo>
                <a:cubicBezTo>
                  <a:pt x="f1769" y="f891"/>
                  <a:pt x="f1768" y="f892"/>
                  <a:pt x="f1767" y="f892"/>
                </a:cubicBezTo>
                <a:cubicBezTo>
                  <a:pt x="f1766" y="f892"/>
                  <a:pt x="f1766" y="f891"/>
                  <a:pt x="f1765" y="f891"/>
                </a:cubicBezTo>
                <a:cubicBezTo>
                  <a:pt x="f1765" y="f891"/>
                  <a:pt x="f1764" y="f891"/>
                  <a:pt x="f1763" y="f889"/>
                </a:cubicBezTo>
                <a:cubicBezTo>
                  <a:pt x="f1763" y="f889"/>
                  <a:pt x="f1763" y="f889"/>
                  <a:pt x="f1762" y="f890"/>
                </a:cubicBezTo>
                <a:cubicBezTo>
                  <a:pt x="f1762" y="f890"/>
                  <a:pt x="f1762" y="f890"/>
                  <a:pt x="f1975" y="f890"/>
                </a:cubicBezTo>
                <a:cubicBezTo>
                  <a:pt x="f1975" y="f890"/>
                  <a:pt x="f1761" y="f890"/>
                  <a:pt x="f1975" y="f890"/>
                </a:cubicBezTo>
                <a:cubicBezTo>
                  <a:pt x="f1975" y="f888"/>
                  <a:pt x="f1975" y="f890"/>
                  <a:pt x="f1975" y="f888"/>
                </a:cubicBezTo>
                <a:cubicBezTo>
                  <a:pt x="f1762" y="f888"/>
                  <a:pt x="f1975" y="f888"/>
                  <a:pt x="f1975" y="f888"/>
                </a:cubicBezTo>
                <a:cubicBezTo>
                  <a:pt x="f1975" y="f887"/>
                  <a:pt x="f1762" y="f887"/>
                  <a:pt x="f1762" y="f887"/>
                </a:cubicBezTo>
                <a:cubicBezTo>
                  <a:pt x="f1762" y="f887"/>
                  <a:pt x="f1762" y="f887"/>
                  <a:pt x="f1762" y="f886"/>
                </a:cubicBezTo>
                <a:cubicBezTo>
                  <a:pt x="f1762" y="f886"/>
                  <a:pt x="f1975" y="f886"/>
                  <a:pt x="f1975" y="f886"/>
                </a:cubicBezTo>
                <a:cubicBezTo>
                  <a:pt x="f1761" y="f886"/>
                  <a:pt x="f1761" y="f886"/>
                  <a:pt x="f1761" y="f886"/>
                </a:cubicBezTo>
                <a:cubicBezTo>
                  <a:pt x="f1760" y="f886"/>
                  <a:pt x="f1760" y="f886"/>
                  <a:pt x="f1760" y="f886"/>
                </a:cubicBezTo>
                <a:cubicBezTo>
                  <a:pt x="f1760" y="f886"/>
                  <a:pt x="f1760" y="f886"/>
                  <a:pt x="f1760" y="f886"/>
                </a:cubicBezTo>
                <a:cubicBezTo>
                  <a:pt x="f1760" y="f887"/>
                  <a:pt x="f1760" y="f887"/>
                  <a:pt x="f1759" y="f887"/>
                </a:cubicBezTo>
                <a:cubicBezTo>
                  <a:pt x="f1759" y="f887"/>
                  <a:pt x="f1976" y="f886"/>
                  <a:pt x="f1976" y="f886"/>
                </a:cubicBezTo>
                <a:cubicBezTo>
                  <a:pt x="f1758" y="f886"/>
                  <a:pt x="f1757" y="f885"/>
                  <a:pt x="f1757" y="f885"/>
                </a:cubicBezTo>
                <a:cubicBezTo>
                  <a:pt x="f1758" y="f884"/>
                  <a:pt x="f1976" y="f885"/>
                  <a:pt x="f1759" y="f885"/>
                </a:cubicBezTo>
                <a:close/>
                <a:moveTo>
                  <a:pt x="f1785" y="f969"/>
                </a:moveTo>
                <a:cubicBezTo>
                  <a:pt x="f1785" y="f969"/>
                  <a:pt x="f1969" y="f969"/>
                  <a:pt x="f1969" y="f969"/>
                </a:cubicBezTo>
                <a:cubicBezTo>
                  <a:pt x="f1969" y="f969"/>
                  <a:pt x="f1784" y="f969"/>
                  <a:pt x="f1969" y="f968"/>
                </a:cubicBezTo>
                <a:cubicBezTo>
                  <a:pt x="f1969" y="f968"/>
                  <a:pt x="f1969" y="f968"/>
                  <a:pt x="f1969" y="f968"/>
                </a:cubicBezTo>
                <a:cubicBezTo>
                  <a:pt x="f1785" y="f968"/>
                  <a:pt x="f1785" y="f967"/>
                  <a:pt x="f1785" y="f967"/>
                </a:cubicBezTo>
                <a:cubicBezTo>
                  <a:pt x="f1786" y="f968"/>
                  <a:pt x="f1785" y="f968"/>
                  <a:pt x="f1785" y="f968"/>
                </a:cubicBezTo>
                <a:cubicBezTo>
                  <a:pt x="f1785" y="f968"/>
                  <a:pt x="f1786" y="f968"/>
                  <a:pt x="f1785" y="f969"/>
                </a:cubicBezTo>
                <a:close/>
                <a:moveTo>
                  <a:pt x="f477" y="f1458"/>
                </a:moveTo>
                <a:cubicBezTo>
                  <a:pt x="f476" y="f1458"/>
                  <a:pt x="f475" y="f1457"/>
                  <a:pt x="f475" y="f1456"/>
                </a:cubicBezTo>
                <a:cubicBezTo>
                  <a:pt x="f474" y="f1456"/>
                  <a:pt x="f473" y="f1455"/>
                  <a:pt x="f473" y="f1455"/>
                </a:cubicBezTo>
                <a:cubicBezTo>
                  <a:pt x="f472" y="f1454"/>
                  <a:pt x="f471" y="f1454"/>
                  <a:pt x="f470" y="f1453"/>
                </a:cubicBezTo>
                <a:cubicBezTo>
                  <a:pt x="f466" y="f1453"/>
                  <a:pt x="f467" y="f1452"/>
                  <a:pt x="f464" y="f1451"/>
                </a:cubicBezTo>
                <a:cubicBezTo>
                  <a:pt x="f463" y="f1450"/>
                  <a:pt x="f462" y="f1450"/>
                  <a:pt x="f461" y="f1449"/>
                </a:cubicBezTo>
                <a:cubicBezTo>
                  <a:pt x="f460" y="f1449"/>
                  <a:pt x="f459" y="f1449"/>
                  <a:pt x="f458" y="f1448"/>
                </a:cubicBezTo>
                <a:cubicBezTo>
                  <a:pt x="f457" y="f1447"/>
                  <a:pt x="f457" y="f1447"/>
                  <a:pt x="f455" y="f1446"/>
                </a:cubicBezTo>
                <a:cubicBezTo>
                  <a:pt x="f454" y="f1445"/>
                  <a:pt x="f453" y="f1445"/>
                  <a:pt x="f452" y="f1445"/>
                </a:cubicBezTo>
                <a:cubicBezTo>
                  <a:pt x="f451" y="f1445"/>
                  <a:pt x="f450" y="f1444"/>
                  <a:pt x="f449" y="f1444"/>
                </a:cubicBezTo>
                <a:cubicBezTo>
                  <a:pt x="f448" y="f1443"/>
                  <a:pt x="f448" y="f1443"/>
                  <a:pt x="f447" y="f1443"/>
                </a:cubicBezTo>
                <a:cubicBezTo>
                  <a:pt x="f445" y="f1443"/>
                  <a:pt x="f444" y="f1443"/>
                  <a:pt x="f442" y="f1443"/>
                </a:cubicBezTo>
                <a:cubicBezTo>
                  <a:pt x="f442" y="f1443"/>
                  <a:pt x="f440" y="f1444"/>
                  <a:pt x="f442" y="f1444"/>
                </a:cubicBezTo>
                <a:cubicBezTo>
                  <a:pt x="f442" y="f1445"/>
                  <a:pt x="f442" y="f1445"/>
                  <a:pt x="f444" y="f1445"/>
                </a:cubicBezTo>
                <a:cubicBezTo>
                  <a:pt x="f444" y="f1445"/>
                  <a:pt x="f444" y="f1445"/>
                  <a:pt x="f444" y="f1445"/>
                </a:cubicBezTo>
                <a:cubicBezTo>
                  <a:pt x="f445" y="f1445"/>
                  <a:pt x="f445" y="f1446"/>
                  <a:pt x="f445" y="f1446"/>
                </a:cubicBezTo>
                <a:cubicBezTo>
                  <a:pt x="f445" y="f1446"/>
                  <a:pt x="f447" y="f1446"/>
                  <a:pt x="f447" y="f1447"/>
                </a:cubicBezTo>
                <a:cubicBezTo>
                  <a:pt x="f447" y="f1447"/>
                  <a:pt x="f445" y="f1448"/>
                  <a:pt x="f445" y="f1448"/>
                </a:cubicBezTo>
                <a:cubicBezTo>
                  <a:pt x="f444" y="f1448"/>
                  <a:pt x="f444" y="f1449"/>
                  <a:pt x="f442" y="f1449"/>
                </a:cubicBezTo>
                <a:cubicBezTo>
                  <a:pt x="f440" y="f1450"/>
                  <a:pt x="f440" y="f1450"/>
                  <a:pt x="f439" y="f1450"/>
                </a:cubicBezTo>
                <a:cubicBezTo>
                  <a:pt x="f438" y="f1450"/>
                  <a:pt x="f438" y="f1451"/>
                  <a:pt x="f438" y="f1451"/>
                </a:cubicBezTo>
                <a:cubicBezTo>
                  <a:pt x="f438" y="f1451"/>
                  <a:pt x="f436" y="f1451"/>
                  <a:pt x="f436" y="f1451"/>
                </a:cubicBezTo>
                <a:cubicBezTo>
                  <a:pt x="f437" y="f1452"/>
                  <a:pt x="f438" y="f1452"/>
                  <a:pt x="f438" y="f1452"/>
                </a:cubicBezTo>
                <a:cubicBezTo>
                  <a:pt x="f440" y="f1453"/>
                  <a:pt x="f442" y="f1454"/>
                  <a:pt x="f445" y="f1455"/>
                </a:cubicBezTo>
                <a:cubicBezTo>
                  <a:pt x="f448" y="f1456"/>
                  <a:pt x="f450" y="f1456"/>
                  <a:pt x="f452" y="f1457"/>
                </a:cubicBezTo>
                <a:cubicBezTo>
                  <a:pt x="f453" y="f1457"/>
                  <a:pt x="f455" y="f1458"/>
                  <a:pt x="f458" y="f1459"/>
                </a:cubicBezTo>
                <a:cubicBezTo>
                  <a:pt x="f459" y="f1459"/>
                  <a:pt x="f461" y="f1460"/>
                  <a:pt x="f463" y="f1460"/>
                </a:cubicBezTo>
                <a:cubicBezTo>
                  <a:pt x="f465" y="f1460"/>
                  <a:pt x="f467" y="f1460"/>
                  <a:pt x="f466" y="f1459"/>
                </a:cubicBezTo>
                <a:cubicBezTo>
                  <a:pt x="f466" y="f1459"/>
                  <a:pt x="f466" y="f1459"/>
                  <a:pt x="f469" y="f1459"/>
                </a:cubicBezTo>
                <a:cubicBezTo>
                  <a:pt x="f469" y="f1459"/>
                  <a:pt x="f470" y="f1459"/>
                  <a:pt x="f470" y="f1459"/>
                </a:cubicBezTo>
                <a:cubicBezTo>
                  <a:pt x="f471" y="f1459"/>
                  <a:pt x="f472" y="f1459"/>
                  <a:pt x="f472" y="f1459"/>
                </a:cubicBezTo>
                <a:cubicBezTo>
                  <a:pt x="f473" y="f1459"/>
                  <a:pt x="f474" y="f1459"/>
                  <a:pt x="f475" y="f1459"/>
                </a:cubicBezTo>
                <a:cubicBezTo>
                  <a:pt x="f476" y="f1459"/>
                  <a:pt x="f477" y="f1459"/>
                  <a:pt x="f477" y="f1459"/>
                </a:cubicBezTo>
                <a:cubicBezTo>
                  <a:pt x="f478" y="f1459"/>
                  <a:pt x="f477" y="f1458"/>
                  <a:pt x="f477" y="f1458"/>
                </a:cubicBezTo>
                <a:close/>
                <a:moveTo>
                  <a:pt x="f1970" y="f959"/>
                </a:moveTo>
                <a:cubicBezTo>
                  <a:pt x="f1784" y="f959"/>
                  <a:pt x="f1784" y="f959"/>
                  <a:pt x="f1784" y="f960"/>
                </a:cubicBezTo>
                <a:cubicBezTo>
                  <a:pt x="f1784" y="f960"/>
                  <a:pt x="f1784" y="f960"/>
                  <a:pt x="f1784" y="f961"/>
                </a:cubicBezTo>
                <a:cubicBezTo>
                  <a:pt x="f1784" y="f961"/>
                  <a:pt x="f1784" y="f961"/>
                  <a:pt x="f1969" y="f961"/>
                </a:cubicBezTo>
                <a:cubicBezTo>
                  <a:pt x="f1969" y="f961"/>
                  <a:pt x="f1784" y="f962"/>
                  <a:pt x="f1784" y="f962"/>
                </a:cubicBezTo>
                <a:cubicBezTo>
                  <a:pt x="f1970" y="f962"/>
                  <a:pt x="f1970" y="f961"/>
                  <a:pt x="f1970" y="f961"/>
                </a:cubicBezTo>
                <a:cubicBezTo>
                  <a:pt x="f1970" y="f960"/>
                  <a:pt x="f1970" y="f960"/>
                  <a:pt x="f1970" y="f960"/>
                </a:cubicBezTo>
                <a:cubicBezTo>
                  <a:pt x="f1970" y="f960"/>
                  <a:pt x="f1970" y="f959"/>
                  <a:pt x="f1970" y="f959"/>
                </a:cubicBezTo>
                <a:close/>
                <a:moveTo>
                  <a:pt x="f1785" y="f966"/>
                </a:moveTo>
                <a:cubicBezTo>
                  <a:pt x="f1785" y="f967"/>
                  <a:pt x="f1970" y="f968"/>
                  <a:pt x="f1784" y="f967"/>
                </a:cubicBezTo>
                <a:cubicBezTo>
                  <a:pt x="f1784" y="f966"/>
                  <a:pt x="f1784" y="f966"/>
                  <a:pt x="f1784" y="f966"/>
                </a:cubicBezTo>
                <a:cubicBezTo>
                  <a:pt x="f1784" y="f965"/>
                  <a:pt x="f1784" y="f965"/>
                  <a:pt x="f1784" y="f965"/>
                </a:cubicBezTo>
                <a:cubicBezTo>
                  <a:pt x="f1970" y="f964"/>
                  <a:pt x="f1969" y="f964"/>
                  <a:pt x="f1969" y="f963"/>
                </a:cubicBezTo>
                <a:cubicBezTo>
                  <a:pt x="f1969" y="f963"/>
                  <a:pt x="f1969" y="f962"/>
                  <a:pt x="f1785" y="f963"/>
                </a:cubicBezTo>
                <a:cubicBezTo>
                  <a:pt x="f1785" y="f963"/>
                  <a:pt x="f1969" y="f963"/>
                  <a:pt x="f1969" y="f964"/>
                </a:cubicBezTo>
                <a:cubicBezTo>
                  <a:pt x="f1969" y="f964"/>
                  <a:pt x="f1969" y="f964"/>
                  <a:pt x="f1969" y="f965"/>
                </a:cubicBezTo>
                <a:cubicBezTo>
                  <a:pt x="f1969" y="f965"/>
                  <a:pt x="f1785" y="f965"/>
                  <a:pt x="f1785" y="f965"/>
                </a:cubicBezTo>
                <a:cubicBezTo>
                  <a:pt x="f1785" y="f966"/>
                  <a:pt x="f1785" y="f966"/>
                  <a:pt x="f1785" y="f966"/>
                </a:cubicBezTo>
                <a:close/>
                <a:moveTo>
                  <a:pt x="f2015" y="f1404"/>
                </a:moveTo>
                <a:cubicBezTo>
                  <a:pt x="f2015" y="f1404"/>
                  <a:pt x="f2015" y="f1403"/>
                  <a:pt x="f2015" y="f1403"/>
                </a:cubicBezTo>
                <a:cubicBezTo>
                  <a:pt x="f2016" y="f1403"/>
                  <a:pt x="f2016" y="f1403"/>
                  <a:pt x="f2016" y="f1403"/>
                </a:cubicBezTo>
                <a:cubicBezTo>
                  <a:pt x="f2017" y="f1403"/>
                  <a:pt x="f2018" y="f1403"/>
                  <a:pt x="f2018" y="f1402"/>
                </a:cubicBezTo>
                <a:cubicBezTo>
                  <a:pt x="f2019" y="f1402"/>
                  <a:pt x="f2020" y="f1401"/>
                  <a:pt x="f2021" y="f1401"/>
                </a:cubicBezTo>
                <a:cubicBezTo>
                  <a:pt x="f2021" y="f1401"/>
                  <a:pt x="f2022" y="f1402"/>
                  <a:pt x="f2023" y="f1402"/>
                </a:cubicBezTo>
                <a:cubicBezTo>
                  <a:pt x="f2024" y="f1403"/>
                  <a:pt x="f2025" y="f1402"/>
                  <a:pt x="f2026" y="f1403"/>
                </a:cubicBezTo>
                <a:cubicBezTo>
                  <a:pt x="f2026" y="f1403"/>
                  <a:pt x="f2027" y="f1403"/>
                  <a:pt x="f2026" y="f1404"/>
                </a:cubicBezTo>
                <a:cubicBezTo>
                  <a:pt x="f2026" y="f1404"/>
                  <a:pt x="f2026" y="f1405"/>
                  <a:pt x="f2026" y="f1405"/>
                </a:cubicBezTo>
                <a:cubicBezTo>
                  <a:pt x="f2026" y="f1406"/>
                  <a:pt x="f2025" y="f1406"/>
                  <a:pt x="f2024" y="f1406"/>
                </a:cubicBezTo>
                <a:cubicBezTo>
                  <a:pt x="f2023" y="f1406"/>
                  <a:pt x="f2023" y="f1406"/>
                  <a:pt x="f2022" y="f1406"/>
                </a:cubicBezTo>
                <a:cubicBezTo>
                  <a:pt x="f2021" y="f1406"/>
                  <a:pt x="f2020" y="f1406"/>
                  <a:pt x="f2019" y="f1406"/>
                </a:cubicBezTo>
                <a:cubicBezTo>
                  <a:pt x="f2018" y="f1406"/>
                  <a:pt x="f2017" y="f1406"/>
                  <a:pt x="f2017" y="f1405"/>
                </a:cubicBezTo>
                <a:cubicBezTo>
                  <a:pt x="f2016" y="f1405"/>
                  <a:pt x="f2028" y="f1405"/>
                  <a:pt x="f2028" y="f1404"/>
                </a:cubicBezTo>
                <a:cubicBezTo>
                  <a:pt x="f2028" y="f1404"/>
                  <a:pt x="f2015" y="f1404"/>
                  <a:pt x="f2015" y="f1404"/>
                </a:cubicBezTo>
                <a:close/>
                <a:moveTo>
                  <a:pt x="f2029" y="f1495"/>
                </a:moveTo>
                <a:cubicBezTo>
                  <a:pt x="f2030" y="f1495"/>
                  <a:pt x="f2031" y="f1421"/>
                  <a:pt x="f2032" y="f1421"/>
                </a:cubicBezTo>
                <a:cubicBezTo>
                  <a:pt x="f2033" y="f1496"/>
                  <a:pt x="f2033" y="f1496"/>
                  <a:pt x="f2034" y="f1496"/>
                </a:cubicBezTo>
                <a:cubicBezTo>
                  <a:pt x="f2035" y="f1496"/>
                  <a:pt x="f2036" y="f1420"/>
                  <a:pt x="f2037" y="f1420"/>
                </a:cubicBezTo>
                <a:cubicBezTo>
                  <a:pt x="f2037" y="f1420"/>
                  <a:pt x="f2038" y="f1420"/>
                  <a:pt x="f2038" y="f1497"/>
                </a:cubicBezTo>
                <a:cubicBezTo>
                  <a:pt x="f2037" y="f1497"/>
                  <a:pt x="f2037" y="f1419"/>
                  <a:pt x="f2036" y="f1419"/>
                </a:cubicBezTo>
                <a:cubicBezTo>
                  <a:pt x="f2036" y="f1419"/>
                  <a:pt x="f2035" y="f1498"/>
                  <a:pt x="f2035" y="f1498"/>
                </a:cubicBezTo>
                <a:cubicBezTo>
                  <a:pt x="f2034" y="f1498"/>
                  <a:pt x="f2033" y="f1498"/>
                  <a:pt x="f2032" y="f1418"/>
                </a:cubicBezTo>
                <a:cubicBezTo>
                  <a:pt x="f2032" y="f1417"/>
                  <a:pt x="f2032" y="f1417"/>
                  <a:pt x="f2031" y="f1417"/>
                </a:cubicBezTo>
                <a:cubicBezTo>
                  <a:pt x="f2031" y="f1417"/>
                  <a:pt x="f2030" y="f1417"/>
                  <a:pt x="f2030" y="f1417"/>
                </a:cubicBezTo>
                <a:cubicBezTo>
                  <a:pt x="f2029" y="f1417"/>
                  <a:pt x="f2039" y="f1418"/>
                  <a:pt x="f2039" y="f1418"/>
                </a:cubicBezTo>
                <a:cubicBezTo>
                  <a:pt x="f2040" y="f1418"/>
                  <a:pt x="f2041" y="f1498"/>
                  <a:pt x="f2042" y="f1498"/>
                </a:cubicBezTo>
                <a:cubicBezTo>
                  <a:pt x="f2043" y="f1498"/>
                  <a:pt x="f2044" y="f1498"/>
                  <a:pt x="f2045" y="f1419"/>
                </a:cubicBezTo>
                <a:cubicBezTo>
                  <a:pt x="f2046" y="f1419"/>
                  <a:pt x="f2047" y="f1497"/>
                  <a:pt x="f2048" y="f1497"/>
                </a:cubicBezTo>
                <a:cubicBezTo>
                  <a:pt x="f2049" y="f1420"/>
                  <a:pt x="f2050" y="f1497"/>
                  <a:pt x="f2051" y="f1420"/>
                </a:cubicBezTo>
                <a:cubicBezTo>
                  <a:pt x="f2052" y="f1420"/>
                  <a:pt x="f2053" y="f1420"/>
                  <a:pt x="f2054" y="f1496"/>
                </a:cubicBezTo>
                <a:cubicBezTo>
                  <a:pt x="f2055" y="f1496"/>
                  <a:pt x="f2056" y="f1496"/>
                  <a:pt x="f2057" y="f1496"/>
                </a:cubicBezTo>
                <a:cubicBezTo>
                  <a:pt x="f2058" y="f1421"/>
                  <a:pt x="f2059" y="f1421"/>
                  <a:pt x="f2058" y="f1495"/>
                </a:cubicBezTo>
                <a:cubicBezTo>
                  <a:pt x="f2057" y="f1495"/>
                  <a:pt x="f2057" y="f1495"/>
                  <a:pt x="f2057" y="f1422"/>
                </a:cubicBezTo>
                <a:cubicBezTo>
                  <a:pt x="f2057" y="f1494"/>
                  <a:pt x="f2057" y="f1423"/>
                  <a:pt x="f2056" y="f1493"/>
                </a:cubicBezTo>
                <a:cubicBezTo>
                  <a:pt x="f2056" y="f1493"/>
                  <a:pt x="f2055" y="f1493"/>
                  <a:pt x="f2055" y="f1493"/>
                </a:cubicBezTo>
                <a:cubicBezTo>
                  <a:pt x="f2054" y="f1424"/>
                  <a:pt x="f2054" y="f1424"/>
                  <a:pt x="f2054" y="f1424"/>
                </a:cubicBezTo>
                <a:cubicBezTo>
                  <a:pt x="f2053" y="f1492"/>
                  <a:pt x="f2060" y="f1424"/>
                  <a:pt x="f2052" y="f1424"/>
                </a:cubicBezTo>
                <a:cubicBezTo>
                  <a:pt x="f2052" y="f1492"/>
                  <a:pt x="f2051" y="f1492"/>
                  <a:pt x="f2050" y="f1492"/>
                </a:cubicBezTo>
                <a:cubicBezTo>
                  <a:pt x="f2061" y="f1492"/>
                  <a:pt x="f2049" y="f1492"/>
                  <a:pt x="f2049" y="f1492"/>
                </a:cubicBezTo>
                <a:cubicBezTo>
                  <a:pt x="f2048" y="f1424"/>
                  <a:pt x="f2047" y="f1424"/>
                  <a:pt x="f2046" y="f1493"/>
                </a:cubicBezTo>
                <a:cubicBezTo>
                  <a:pt x="f2045" y="f1493"/>
                  <a:pt x="f2045" y="f1423"/>
                  <a:pt x="f2045" y="f1494"/>
                </a:cubicBezTo>
                <a:cubicBezTo>
                  <a:pt x="f2045" y="f1422"/>
                  <a:pt x="f2045" y="f1495"/>
                  <a:pt x="f2062" y="f1495"/>
                </a:cubicBezTo>
                <a:cubicBezTo>
                  <a:pt x="f2044" y="f1495"/>
                  <a:pt x="f2043" y="f1495"/>
                  <a:pt x="f2042" y="f1495"/>
                </a:cubicBezTo>
                <a:cubicBezTo>
                  <a:pt x="f2042" y="f1495"/>
                  <a:pt x="f2041" y="f1495"/>
                  <a:pt x="f2063" y="f1495"/>
                </a:cubicBezTo>
                <a:cubicBezTo>
                  <a:pt x="f2040" y="f1495"/>
                  <a:pt x="f2039" y="f1495"/>
                  <a:pt x="f2029" y="f1495"/>
                </a:cubicBezTo>
                <a:close/>
                <a:moveTo>
                  <a:pt x="f2064" y="f1256"/>
                </a:moveTo>
                <a:cubicBezTo>
                  <a:pt x="f2064" y="f1256"/>
                  <a:pt x="f2065" y="f1255"/>
                  <a:pt x="f2066" y="f1256"/>
                </a:cubicBezTo>
                <a:cubicBezTo>
                  <a:pt x="f2066" y="f1256"/>
                  <a:pt x="f2067" y="f1256"/>
                  <a:pt x="f2068" y="f1256"/>
                </a:cubicBezTo>
                <a:cubicBezTo>
                  <a:pt x="f2068" y="f1256"/>
                  <a:pt x="f2069" y="f1256"/>
                  <a:pt x="f2070" y="f1256"/>
                </a:cubicBezTo>
                <a:cubicBezTo>
                  <a:pt x="f2071" y="f1256"/>
                  <a:pt x="f2072" y="f1257"/>
                  <a:pt x="f2073" y="f1258"/>
                </a:cubicBezTo>
                <a:cubicBezTo>
                  <a:pt x="f2074" y="f1258"/>
                  <a:pt x="f2075" y="f1258"/>
                  <a:pt x="f2076" y="f1258"/>
                </a:cubicBezTo>
                <a:cubicBezTo>
                  <a:pt x="f2076" y="f1258"/>
                  <a:pt x="f2077" y="f1257"/>
                  <a:pt x="f2077" y="f1257"/>
                </a:cubicBezTo>
                <a:cubicBezTo>
                  <a:pt x="f2078" y="f1258"/>
                  <a:pt x="f2078" y="f1258"/>
                  <a:pt x="f2078" y="f1258"/>
                </a:cubicBezTo>
                <a:cubicBezTo>
                  <a:pt x="f2079" y="f1258"/>
                  <a:pt x="f2079" y="f1259"/>
                  <a:pt x="f2080" y="f1259"/>
                </a:cubicBezTo>
                <a:cubicBezTo>
                  <a:pt x="f2081" y="f1259"/>
                  <a:pt x="f2081" y="f1259"/>
                  <a:pt x="f2081" y="f1259"/>
                </a:cubicBezTo>
                <a:cubicBezTo>
                  <a:pt x="f2082" y="f1258"/>
                  <a:pt x="f2082" y="f1258"/>
                  <a:pt x="f2082" y="f1258"/>
                </a:cubicBezTo>
                <a:cubicBezTo>
                  <a:pt x="f2082" y="f1258"/>
                  <a:pt x="f2083" y="f1259"/>
                  <a:pt x="f2083" y="f1259"/>
                </a:cubicBezTo>
                <a:cubicBezTo>
                  <a:pt x="f2083" y="f1259"/>
                  <a:pt x="f2083" y="f1260"/>
                  <a:pt x="f2083" y="f1260"/>
                </a:cubicBezTo>
                <a:cubicBezTo>
                  <a:pt x="f2083" y="f1261"/>
                  <a:pt x="f2082" y="f1261"/>
                  <a:pt x="f2081" y="f1262"/>
                </a:cubicBezTo>
                <a:cubicBezTo>
                  <a:pt x="f2081" y="f1262"/>
                  <a:pt x="f2080" y="f1262"/>
                  <a:pt x="f2079" y="f1262"/>
                </a:cubicBezTo>
                <a:cubicBezTo>
                  <a:pt x="f2079" y="f1262"/>
                  <a:pt x="f2078" y="f1262"/>
                  <a:pt x="f2078" y="f1262"/>
                </a:cubicBezTo>
                <a:cubicBezTo>
                  <a:pt x="f2078" y="f1262"/>
                  <a:pt x="f2078" y="f1263"/>
                  <a:pt x="f2078" y="f1263"/>
                </a:cubicBezTo>
                <a:cubicBezTo>
                  <a:pt x="f2077" y="f1263"/>
                  <a:pt x="f2077" y="f1263"/>
                  <a:pt x="f2077" y="f1264"/>
                </a:cubicBezTo>
                <a:cubicBezTo>
                  <a:pt x="f2077" y="f1264"/>
                  <a:pt x="f2077" y="f1279"/>
                  <a:pt x="f2077" y="f1279"/>
                </a:cubicBezTo>
                <a:cubicBezTo>
                  <a:pt x="f2078" y="f1279"/>
                  <a:pt x="f2078" y="f1264"/>
                  <a:pt x="f2078" y="f1279"/>
                </a:cubicBezTo>
                <a:cubicBezTo>
                  <a:pt x="f2078" y="f1279"/>
                  <a:pt x="f2077" y="f1279"/>
                  <a:pt x="f2077" y="f1279"/>
                </a:cubicBezTo>
                <a:cubicBezTo>
                  <a:pt x="f2077" y="f1265"/>
                  <a:pt x="f2077" y="f1265"/>
                  <a:pt x="f2076" y="f1265"/>
                </a:cubicBezTo>
                <a:cubicBezTo>
                  <a:pt x="f2076" y="f1265"/>
                  <a:pt x="f2076" y="f1265"/>
                  <a:pt x="f2075" y="f1265"/>
                </a:cubicBezTo>
                <a:cubicBezTo>
                  <a:pt x="f2074" y="f1265"/>
                  <a:pt x="f2074" y="f1265"/>
                  <a:pt x="f2073" y="f1265"/>
                </a:cubicBezTo>
                <a:cubicBezTo>
                  <a:pt x="f2072" y="f1265"/>
                  <a:pt x="f2084" y="f1279"/>
                  <a:pt x="f2071" y="f1279"/>
                </a:cubicBezTo>
                <a:cubicBezTo>
                  <a:pt x="f2070" y="f1279"/>
                  <a:pt x="f2070" y="f1279"/>
                  <a:pt x="f2069" y="f1279"/>
                </a:cubicBezTo>
                <a:cubicBezTo>
                  <a:pt x="f2068" y="f1279"/>
                  <a:pt x="f2067" y="f1279"/>
                  <a:pt x="f2066" y="f1279"/>
                </a:cubicBezTo>
                <a:cubicBezTo>
                  <a:pt x="f2065" y="f1264"/>
                  <a:pt x="f2065" y="f1263"/>
                  <a:pt x="f2065" y="f1262"/>
                </a:cubicBezTo>
                <a:cubicBezTo>
                  <a:pt x="f2065" y="f1261"/>
                  <a:pt x="f2066" y="f1260"/>
                  <a:pt x="f2065" y="f1259"/>
                </a:cubicBezTo>
                <a:cubicBezTo>
                  <a:pt x="f2065" y="f1258"/>
                  <a:pt x="f2064" y="f1258"/>
                  <a:pt x="f2064" y="f1257"/>
                </a:cubicBezTo>
                <a:cubicBezTo>
                  <a:pt x="f2085" y="f1257"/>
                  <a:pt x="f2085" y="f1256"/>
                  <a:pt x="f2064" y="f1256"/>
                </a:cubicBezTo>
                <a:close/>
                <a:moveTo>
                  <a:pt x="f2086" y="f1296"/>
                </a:moveTo>
                <a:cubicBezTo>
                  <a:pt x="f2086" y="f1297"/>
                  <a:pt x="f2087" y="f1296"/>
                  <a:pt x="f2088" y="f1296"/>
                </a:cubicBezTo>
                <a:cubicBezTo>
                  <a:pt x="f2089" y="f1296"/>
                  <a:pt x="f2090" y="f1296"/>
                  <a:pt x="f2090" y="f1297"/>
                </a:cubicBezTo>
                <a:cubicBezTo>
                  <a:pt x="f2089" y="f1298"/>
                  <a:pt x="f2089" y="f1298"/>
                  <a:pt x="f2089" y="f1298"/>
                </a:cubicBezTo>
                <a:cubicBezTo>
                  <a:pt x="f2088" y="f1298"/>
                  <a:pt x="f2088" y="f1298"/>
                  <a:pt x="f2088" y="f1298"/>
                </a:cubicBezTo>
                <a:cubicBezTo>
                  <a:pt x="f2087" y="f1298"/>
                  <a:pt x="f2086" y="f1298"/>
                  <a:pt x="f2091" y="f1297"/>
                </a:cubicBezTo>
                <a:cubicBezTo>
                  <a:pt x="f2092" y="f1297"/>
                  <a:pt x="f2092" y="f1298"/>
                  <a:pt x="f2092" y="f1297"/>
                </a:cubicBezTo>
                <a:cubicBezTo>
                  <a:pt x="f2092" y="f1297"/>
                  <a:pt x="f2093" y="f1296"/>
                  <a:pt x="f2092" y="f1296"/>
                </a:cubicBezTo>
                <a:cubicBezTo>
                  <a:pt x="f2092" y="f1296"/>
                  <a:pt x="f2091" y="f1296"/>
                  <a:pt x="f2086" y="f1296"/>
                </a:cubicBezTo>
                <a:close/>
                <a:moveTo>
                  <a:pt x="f2094" y="f1497"/>
                </a:moveTo>
                <a:cubicBezTo>
                  <a:pt x="f2095" y="f1497"/>
                  <a:pt x="f2096" y="f1497"/>
                  <a:pt x="f2097" y="f1497"/>
                </a:cubicBezTo>
                <a:cubicBezTo>
                  <a:pt x="f2098" y="f1497"/>
                  <a:pt x="f2099" y="f1497"/>
                  <a:pt x="f2100" y="f1497"/>
                </a:cubicBezTo>
                <a:cubicBezTo>
                  <a:pt x="f2101" y="f1497"/>
                  <a:pt x="f2101" y="f1420"/>
                  <a:pt x="f2102" y="f1420"/>
                </a:cubicBezTo>
                <a:cubicBezTo>
                  <a:pt x="f2103" y="f1420"/>
                  <a:pt x="f2104" y="f1496"/>
                  <a:pt x="f2105" y="f1421"/>
                </a:cubicBezTo>
                <a:cubicBezTo>
                  <a:pt x="f2105" y="f1421"/>
                  <a:pt x="f2102" y="f1421"/>
                  <a:pt x="f2102" y="f1421"/>
                </a:cubicBezTo>
                <a:cubicBezTo>
                  <a:pt x="f2101" y="f1421"/>
                  <a:pt x="f2099" y="f1421"/>
                  <a:pt x="f2099" y="f1421"/>
                </a:cubicBezTo>
                <a:cubicBezTo>
                  <a:pt x="f2106" y="f1495"/>
                  <a:pt x="f2106" y="f1495"/>
                  <a:pt x="f2098" y="f1495"/>
                </a:cubicBezTo>
                <a:cubicBezTo>
                  <a:pt x="f2098" y="f1495"/>
                  <a:pt x="f2097" y="f1495"/>
                  <a:pt x="f2097" y="f1495"/>
                </a:cubicBezTo>
                <a:cubicBezTo>
                  <a:pt x="f2096" y="f1495"/>
                  <a:pt x="f2096" y="f1421"/>
                  <a:pt x="f2095" y="f1421"/>
                </a:cubicBezTo>
                <a:cubicBezTo>
                  <a:pt x="f2094" y="f1421"/>
                  <a:pt x="f2094" y="f1421"/>
                  <a:pt x="f2107" y="f1421"/>
                </a:cubicBezTo>
                <a:cubicBezTo>
                  <a:pt x="f2107" y="f1421"/>
                  <a:pt x="f2107" y="f1421"/>
                  <a:pt x="f2108" y="f1421"/>
                </a:cubicBezTo>
                <a:cubicBezTo>
                  <a:pt x="f2108" y="f1421"/>
                  <a:pt x="f2109" y="f1421"/>
                  <a:pt x="f2109" y="f1496"/>
                </a:cubicBezTo>
                <a:cubicBezTo>
                  <a:pt x="f2109" y="f1496"/>
                  <a:pt x="f2110" y="f1496"/>
                  <a:pt x="f2110" y="f1496"/>
                </a:cubicBezTo>
                <a:cubicBezTo>
                  <a:pt x="f2111" y="f1420"/>
                  <a:pt x="f2111" y="f1497"/>
                  <a:pt x="f2110" y="f1497"/>
                </a:cubicBezTo>
                <a:cubicBezTo>
                  <a:pt x="f2109" y="f1419"/>
                  <a:pt x="f2108" y="f1419"/>
                  <a:pt x="f2094" y="f1497"/>
                </a:cubicBezTo>
                <a:close/>
                <a:moveTo>
                  <a:pt x="f2112" y="f1493"/>
                </a:moveTo>
                <a:cubicBezTo>
                  <a:pt x="f2112" y="f1423"/>
                  <a:pt x="f2112" y="f1423"/>
                  <a:pt x="f2113" y="f1423"/>
                </a:cubicBezTo>
                <a:cubicBezTo>
                  <a:pt x="f2113" y="f1423"/>
                  <a:pt x="f2114" y="f1493"/>
                  <a:pt x="f2114" y="f1493"/>
                </a:cubicBezTo>
                <a:cubicBezTo>
                  <a:pt x="f2115" y="f1493"/>
                  <a:pt x="f2115" y="f1493"/>
                  <a:pt x="f2116" y="f1493"/>
                </a:cubicBezTo>
                <a:cubicBezTo>
                  <a:pt x="f2117" y="f1493"/>
                  <a:pt x="f2118" y="f1493"/>
                  <a:pt x="f2119" y="f1493"/>
                </a:cubicBezTo>
                <a:cubicBezTo>
                  <a:pt x="f2120" y="f1423"/>
                  <a:pt x="f2121" y="f1493"/>
                  <a:pt x="f2122" y="f1493"/>
                </a:cubicBezTo>
                <a:cubicBezTo>
                  <a:pt x="f2123" y="f1493"/>
                  <a:pt x="f2124" y="f1493"/>
                  <a:pt x="f2125" y="f1493"/>
                </a:cubicBezTo>
                <a:cubicBezTo>
                  <a:pt x="f2126" y="f1493"/>
                  <a:pt x="f2126" y="f1493"/>
                  <a:pt x="f2127" y="f1493"/>
                </a:cubicBezTo>
                <a:cubicBezTo>
                  <a:pt x="f2128" y="f1493"/>
                  <a:pt x="f2127" y="f1424"/>
                  <a:pt x="f2127" y="f1424"/>
                </a:cubicBezTo>
                <a:cubicBezTo>
                  <a:pt x="f2127" y="f1424"/>
                  <a:pt x="f2126" y="f1492"/>
                  <a:pt x="f2126" y="f1492"/>
                </a:cubicBezTo>
                <a:cubicBezTo>
                  <a:pt x="f2125" y="f1492"/>
                  <a:pt x="f2124" y="f1425"/>
                  <a:pt x="f2123" y="f1425"/>
                </a:cubicBezTo>
                <a:cubicBezTo>
                  <a:pt x="f2122" y="f1425"/>
                  <a:pt x="f2121" y="f1425"/>
                  <a:pt x="f2129" y="f1425"/>
                </a:cubicBezTo>
                <a:cubicBezTo>
                  <a:pt x="f2129" y="f1425"/>
                  <a:pt x="f2120" y="f1425"/>
                  <a:pt x="f2130" y="f1425"/>
                </a:cubicBezTo>
                <a:cubicBezTo>
                  <a:pt x="f2119" y="f1425"/>
                  <a:pt x="f2119" y="f1425"/>
                  <a:pt x="f2119" y="f1425"/>
                </a:cubicBezTo>
                <a:cubicBezTo>
                  <a:pt x="f2118" y="f1425"/>
                  <a:pt x="f2118" y="f1425"/>
                  <a:pt x="f2117" y="f1425"/>
                </a:cubicBezTo>
                <a:cubicBezTo>
                  <a:pt x="f2117" y="f1425"/>
                  <a:pt x="f2116" y="f1425"/>
                  <a:pt x="f2115" y="f1425"/>
                </a:cubicBezTo>
                <a:cubicBezTo>
                  <a:pt x="f2114" y="f1492"/>
                  <a:pt x="f2114" y="f1492"/>
                  <a:pt x="f2113" y="f1492"/>
                </a:cubicBezTo>
                <a:cubicBezTo>
                  <a:pt x="f2112" y="f1492"/>
                  <a:pt x="f2112" y="f1492"/>
                  <a:pt x="f2112" y="f1492"/>
                </a:cubicBezTo>
                <a:cubicBezTo>
                  <a:pt x="f2112" y="f1424"/>
                  <a:pt x="f2112" y="f1424"/>
                  <a:pt x="f2112" y="f1424"/>
                </a:cubicBezTo>
                <a:cubicBezTo>
                  <a:pt x="f2112" y="f1424"/>
                  <a:pt x="f2131" y="f1424"/>
                  <a:pt x="f2131" y="f1424"/>
                </a:cubicBezTo>
                <a:cubicBezTo>
                  <a:pt x="f2131" y="f1493"/>
                  <a:pt x="f2131" y="f1493"/>
                  <a:pt x="f2112" y="f1493"/>
                </a:cubicBezTo>
                <a:cubicBezTo>
                  <a:pt x="f2112" y="f1493"/>
                  <a:pt x="f2112" y="f1493"/>
                  <a:pt x="f2112" y="f1493"/>
                </a:cubicBezTo>
                <a:close/>
                <a:moveTo>
                  <a:pt x="f2126" y="f1411"/>
                </a:moveTo>
                <a:cubicBezTo>
                  <a:pt x="f2126" y="f1410"/>
                  <a:pt x="f2127" y="f1411"/>
                  <a:pt x="f2127" y="f1411"/>
                </a:cubicBezTo>
                <a:cubicBezTo>
                  <a:pt x="f2128" y="f1411"/>
                  <a:pt x="f2128" y="f1411"/>
                  <a:pt x="f2132" y="f1411"/>
                </a:cubicBezTo>
                <a:cubicBezTo>
                  <a:pt x="f2133" y="f1412"/>
                  <a:pt x="f2134" y="f1411"/>
                  <a:pt x="f2135" y="f1411"/>
                </a:cubicBezTo>
                <a:cubicBezTo>
                  <a:pt x="f2135" y="f1411"/>
                  <a:pt x="f2136" y="f1411"/>
                  <a:pt x="f2137" y="f1412"/>
                </a:cubicBezTo>
                <a:cubicBezTo>
                  <a:pt x="f2138" y="f1412"/>
                  <a:pt x="f2139" y="f1411"/>
                  <a:pt x="f2140" y="f1411"/>
                </a:cubicBezTo>
                <a:cubicBezTo>
                  <a:pt x="f2140" y="f1411"/>
                  <a:pt x="f2141" y="f1412"/>
                  <a:pt x="f2141" y="f1411"/>
                </a:cubicBezTo>
                <a:cubicBezTo>
                  <a:pt x="f2142" y="f1410"/>
                  <a:pt x="f2143" y="f1410"/>
                  <a:pt x="f2140" y="f1410"/>
                </a:cubicBezTo>
                <a:cubicBezTo>
                  <a:pt x="f2139" y="f1410"/>
                  <a:pt x="f2139" y="f1410"/>
                  <a:pt x="f2138" y="f1410"/>
                </a:cubicBezTo>
                <a:cubicBezTo>
                  <a:pt x="f2137" y="f1410"/>
                  <a:pt x="f2136" y="f1410"/>
                  <a:pt x="f2135" y="f1410"/>
                </a:cubicBezTo>
                <a:cubicBezTo>
                  <a:pt x="f2144" y="f1410"/>
                  <a:pt x="f2145" y="f1411"/>
                  <a:pt x="f2146" y="f1410"/>
                </a:cubicBezTo>
                <a:cubicBezTo>
                  <a:pt x="f2146" y="f1410"/>
                  <a:pt x="f2134" y="f1410"/>
                  <a:pt x="f2145" y="f1410"/>
                </a:cubicBezTo>
                <a:cubicBezTo>
                  <a:pt x="f2145" y="f1409"/>
                  <a:pt x="f2145" y="f1409"/>
                  <a:pt x="f2145" y="f1409"/>
                </a:cubicBezTo>
                <a:cubicBezTo>
                  <a:pt x="f2145" y="f1409"/>
                  <a:pt x="f2147" y="f1409"/>
                  <a:pt x="f2147" y="f1409"/>
                </a:cubicBezTo>
                <a:cubicBezTo>
                  <a:pt x="f2144" y="f1409"/>
                  <a:pt x="f2144" y="f1409"/>
                  <a:pt x="f2135" y="f1409"/>
                </a:cubicBezTo>
                <a:cubicBezTo>
                  <a:pt x="f2135" y="f1408"/>
                  <a:pt x="f2136" y="f1408"/>
                  <a:pt x="f2136" y="f1408"/>
                </a:cubicBezTo>
                <a:cubicBezTo>
                  <a:pt x="f2137" y="f1408"/>
                  <a:pt x="f2137" y="f1408"/>
                  <a:pt x="f2136" y="f1408"/>
                </a:cubicBezTo>
                <a:cubicBezTo>
                  <a:pt x="f2136" y="f1408"/>
                  <a:pt x="f2135" y="f1408"/>
                  <a:pt x="f2135" y="f1408"/>
                </a:cubicBezTo>
                <a:cubicBezTo>
                  <a:pt x="f2144" y="f1408"/>
                  <a:pt x="f2144" y="f1408"/>
                  <a:pt x="f2147" y="f1408"/>
                </a:cubicBezTo>
                <a:cubicBezTo>
                  <a:pt x="f2147" y="f1408"/>
                  <a:pt x="f2145" y="f1408"/>
                  <a:pt x="f2145" y="f1408"/>
                </a:cubicBezTo>
                <a:cubicBezTo>
                  <a:pt x="f2145" y="f1407"/>
                  <a:pt x="f2147" y="f1407"/>
                  <a:pt x="f2147" y="f1407"/>
                </a:cubicBezTo>
                <a:cubicBezTo>
                  <a:pt x="f2144" y="f1407"/>
                  <a:pt x="f2135" y="f1407"/>
                  <a:pt x="f2136" y="f1407"/>
                </a:cubicBezTo>
                <a:cubicBezTo>
                  <a:pt x="f2137" y="f1406"/>
                  <a:pt x="f2139" y="f1407"/>
                  <a:pt x="f2140" y="f1406"/>
                </a:cubicBezTo>
                <a:cubicBezTo>
                  <a:pt x="f2143" y="f1405"/>
                  <a:pt x="f2143" y="f1405"/>
                  <a:pt x="f2143" y="f1405"/>
                </a:cubicBezTo>
                <a:cubicBezTo>
                  <a:pt x="f2143" y="f1404"/>
                  <a:pt x="f2141" y="f1404"/>
                  <a:pt x="f2141" y="f1404"/>
                </a:cubicBezTo>
                <a:cubicBezTo>
                  <a:pt x="f2142" y="f1404"/>
                  <a:pt x="f2148" y="f1404"/>
                  <a:pt x="f2149" y="f1404"/>
                </a:cubicBezTo>
                <a:cubicBezTo>
                  <a:pt x="f2150" y="f1403"/>
                  <a:pt x="f2151" y="f1403"/>
                  <a:pt x="f2152" y="f1403"/>
                </a:cubicBezTo>
                <a:cubicBezTo>
                  <a:pt x="f2153" y="f1404"/>
                  <a:pt x="f2154" y="f1405"/>
                  <a:pt x="f2155" y="f1405"/>
                </a:cubicBezTo>
                <a:cubicBezTo>
                  <a:pt x="f2155" y="f1405"/>
                  <a:pt x="f2156" y="f1405"/>
                  <a:pt x="f2156" y="f1405"/>
                </a:cubicBezTo>
                <a:cubicBezTo>
                  <a:pt x="f2157" y="f1405"/>
                  <a:pt x="f2158" y="f1406"/>
                  <a:pt x="f2159" y="f1406"/>
                </a:cubicBezTo>
                <a:cubicBezTo>
                  <a:pt x="f2160" y="f1406"/>
                  <a:pt x="f2161" y="f1406"/>
                  <a:pt x="f2162" y="f1406"/>
                </a:cubicBezTo>
                <a:cubicBezTo>
                  <a:pt x="f2163" y="f1407"/>
                  <a:pt x="f2164" y="f1408"/>
                  <a:pt x="f2165" y="f1408"/>
                </a:cubicBezTo>
                <a:cubicBezTo>
                  <a:pt x="f2166" y="f1408"/>
                  <a:pt x="f2167" y="f1408"/>
                  <a:pt x="f2168" y="f1408"/>
                </a:cubicBezTo>
                <a:cubicBezTo>
                  <a:pt x="f2169" y="f1408"/>
                  <a:pt x="f2170" y="f1409"/>
                  <a:pt x="f2171" y="f1409"/>
                </a:cubicBezTo>
                <a:cubicBezTo>
                  <a:pt x="f2172" y="f1409"/>
                  <a:pt x="f2173" y="f1409"/>
                  <a:pt x="f2174" y="f1409"/>
                </a:cubicBezTo>
                <a:cubicBezTo>
                  <a:pt x="f2175" y="f1409"/>
                  <a:pt x="f2175" y="f1409"/>
                  <a:pt x="f2176" y="f1409"/>
                </a:cubicBezTo>
                <a:cubicBezTo>
                  <a:pt x="f2177" y="f1409"/>
                  <a:pt x="f2178" y="f1409"/>
                  <a:pt x="f2179" y="f1409"/>
                </a:cubicBezTo>
                <a:cubicBezTo>
                  <a:pt x="f2180" y="f1410"/>
                  <a:pt x="f2181" y="f1410"/>
                  <a:pt x="f2181" y="f1411"/>
                </a:cubicBezTo>
                <a:cubicBezTo>
                  <a:pt x="f2181" y="f1412"/>
                  <a:pt x="f2181" y="f1501"/>
                  <a:pt x="f2181" y="f1413"/>
                </a:cubicBezTo>
                <a:cubicBezTo>
                  <a:pt x="f2181" y="f1413"/>
                  <a:pt x="f2181" y="f1500"/>
                  <a:pt x="f2181" y="f1500"/>
                </a:cubicBezTo>
                <a:cubicBezTo>
                  <a:pt x="f2181" y="f1500"/>
                  <a:pt x="f2180" y="f1414"/>
                  <a:pt x="f2180" y="f1414"/>
                </a:cubicBezTo>
                <a:cubicBezTo>
                  <a:pt x="f2180" y="f1499"/>
                  <a:pt x="f2179" y="f1499"/>
                  <a:pt x="f2179" y="f1415"/>
                </a:cubicBezTo>
                <a:cubicBezTo>
                  <a:pt x="f2179" y="f1416"/>
                  <a:pt x="f2180" y="f2008"/>
                  <a:pt x="f2180" y="f2008"/>
                </a:cubicBezTo>
                <a:cubicBezTo>
                  <a:pt x="f2181" y="f1417"/>
                  <a:pt x="f2182" y="f1417"/>
                  <a:pt x="f2183" y="f1417"/>
                </a:cubicBezTo>
                <a:cubicBezTo>
                  <a:pt x="f2184" y="f1417"/>
                  <a:pt x="f2184" y="f1417"/>
                  <a:pt x="f2185" y="f1418"/>
                </a:cubicBezTo>
                <a:cubicBezTo>
                  <a:pt x="f2186" y="f1418"/>
                  <a:pt x="f2187" y="f1418"/>
                  <a:pt x="f2188" y="f1418"/>
                </a:cubicBezTo>
                <a:cubicBezTo>
                  <a:pt x="f2188" y="f1418"/>
                  <a:pt x="f2189" y="f1417"/>
                  <a:pt x="f2189" y="f1418"/>
                </a:cubicBezTo>
                <a:cubicBezTo>
                  <a:pt x="f2189" y="f1498"/>
                  <a:pt x="f2188" y="f1498"/>
                  <a:pt x="f2188" y="f1498"/>
                </a:cubicBezTo>
                <a:cubicBezTo>
                  <a:pt x="f2187" y="f1419"/>
                  <a:pt x="f2186" y="f1419"/>
                  <a:pt x="f2185" y="f1497"/>
                </a:cubicBezTo>
                <a:cubicBezTo>
                  <a:pt x="f2184" y="f1420"/>
                  <a:pt x="f2182" y="f1420"/>
                  <a:pt x="f2180" y="f1496"/>
                </a:cubicBezTo>
                <a:cubicBezTo>
                  <a:pt x="f2180" y="f1421"/>
                  <a:pt x="f2179" y="f1495"/>
                  <a:pt x="f2178" y="f1495"/>
                </a:cubicBezTo>
                <a:cubicBezTo>
                  <a:pt x="f2177" y="f1422"/>
                  <a:pt x="f2176" y="f1422"/>
                  <a:pt x="f2175" y="f1494"/>
                </a:cubicBezTo>
                <a:cubicBezTo>
                  <a:pt x="f2174" y="f1494"/>
                  <a:pt x="f2190" y="f1423"/>
                  <a:pt x="f2173" y="f1493"/>
                </a:cubicBezTo>
                <a:cubicBezTo>
                  <a:pt x="f2191" y="f1493"/>
                  <a:pt x="f2192" y="f1424"/>
                  <a:pt x="f2172" y="f1492"/>
                </a:cubicBezTo>
                <a:cubicBezTo>
                  <a:pt x="f2172" y="f1492"/>
                  <a:pt x="f2193" y="f1425"/>
                  <a:pt x="f2171" y="f1491"/>
                </a:cubicBezTo>
                <a:cubicBezTo>
                  <a:pt x="f2170" y="f1491"/>
                  <a:pt x="f2169" y="f1491"/>
                  <a:pt x="f2168" y="f1491"/>
                </a:cubicBezTo>
                <a:cubicBezTo>
                  <a:pt x="f2167" y="f1426"/>
                  <a:pt x="f2165" y="f1426"/>
                  <a:pt x="f2194" y="f1426"/>
                </a:cubicBezTo>
                <a:cubicBezTo>
                  <a:pt x="f2164" y="f1426"/>
                  <a:pt x="f2164" y="f1491"/>
                  <a:pt x="f2195" y="f1491"/>
                </a:cubicBezTo>
                <a:cubicBezTo>
                  <a:pt x="f2163" y="f1491"/>
                  <a:pt x="f2163" y="f1425"/>
                  <a:pt x="f2163" y="f1492"/>
                </a:cubicBezTo>
                <a:cubicBezTo>
                  <a:pt x="f2163" y="f1492"/>
                  <a:pt x="f2163" y="f1492"/>
                  <a:pt x="f2163" y="f1424"/>
                </a:cubicBezTo>
                <a:cubicBezTo>
                  <a:pt x="f2162" y="f1424"/>
                  <a:pt x="f2162" y="f1424"/>
                  <a:pt x="f2161" y="f1424"/>
                </a:cubicBezTo>
                <a:cubicBezTo>
                  <a:pt x="f2161" y="f1424"/>
                  <a:pt x="f2160" y="f1493"/>
                  <a:pt x="f2159" y="f1493"/>
                </a:cubicBezTo>
                <a:cubicBezTo>
                  <a:pt x="f2158" y="f1493"/>
                  <a:pt x="f2157" y="f1493"/>
                  <a:pt x="f2156" y="f1423"/>
                </a:cubicBezTo>
                <a:cubicBezTo>
                  <a:pt x="f2155" y="f1423"/>
                  <a:pt x="f2196" y="f1423"/>
                  <a:pt x="f2154" y="f1423"/>
                </a:cubicBezTo>
                <a:cubicBezTo>
                  <a:pt x="f2153" y="f1423"/>
                  <a:pt x="f2197" y="f1494"/>
                  <a:pt x="f2152" y="f1494"/>
                </a:cubicBezTo>
                <a:cubicBezTo>
                  <a:pt x="f2198" y="f1494"/>
                  <a:pt x="f2151" y="f1494"/>
                  <a:pt x="f2199" y="f1494"/>
                </a:cubicBezTo>
                <a:cubicBezTo>
                  <a:pt x="f2199" y="f1494"/>
                  <a:pt x="f2150" y="f1494"/>
                  <a:pt x="f2150" y="f1494"/>
                </a:cubicBezTo>
                <a:cubicBezTo>
                  <a:pt x="f2149" y="f1494"/>
                  <a:pt x="f2149" y="f1494"/>
                  <a:pt x="f2148" y="f1494"/>
                </a:cubicBezTo>
                <a:cubicBezTo>
                  <a:pt x="f2148" y="f1422"/>
                  <a:pt x="f2142" y="f1422"/>
                  <a:pt x="f2141" y="f1422"/>
                </a:cubicBezTo>
                <a:cubicBezTo>
                  <a:pt x="f2141" y="f1422"/>
                  <a:pt x="f2143" y="f1422"/>
                  <a:pt x="f2143" y="f1422"/>
                </a:cubicBezTo>
                <a:cubicBezTo>
                  <a:pt x="f2140" y="f1422"/>
                  <a:pt x="f2140" y="f1495"/>
                  <a:pt x="f2140" y="f1495"/>
                </a:cubicBezTo>
                <a:cubicBezTo>
                  <a:pt x="f2140" y="f1421"/>
                  <a:pt x="f2143" y="f1495"/>
                  <a:pt x="f2143" y="f1421"/>
                </a:cubicBezTo>
                <a:cubicBezTo>
                  <a:pt x="f2141" y="f1421"/>
                  <a:pt x="f2143" y="f1421"/>
                  <a:pt x="f2143" y="f1421"/>
                </a:cubicBezTo>
                <a:cubicBezTo>
                  <a:pt x="f2143" y="f1421"/>
                  <a:pt x="f2143" y="f1421"/>
                  <a:pt x="f2143" y="f1421"/>
                </a:cubicBezTo>
                <a:cubicBezTo>
                  <a:pt x="f2143" y="f1496"/>
                  <a:pt x="f2139" y="f1496"/>
                  <a:pt x="f2139" y="f1496"/>
                </a:cubicBezTo>
                <a:cubicBezTo>
                  <a:pt x="f2138" y="f1496"/>
                  <a:pt x="f2137" y="f1496"/>
                  <a:pt x="f2137" y="f1496"/>
                </a:cubicBezTo>
                <a:cubicBezTo>
                  <a:pt x="f2136" y="f1496"/>
                  <a:pt x="f2136" y="f1420"/>
                  <a:pt x="f2136" y="f1497"/>
                </a:cubicBezTo>
                <a:cubicBezTo>
                  <a:pt x="f2135" y="f1497"/>
                  <a:pt x="f2135" y="f1419"/>
                  <a:pt x="f2135" y="f1419"/>
                </a:cubicBezTo>
                <a:cubicBezTo>
                  <a:pt x="f2144" y="f1419"/>
                  <a:pt x="f2144" y="f1419"/>
                  <a:pt x="f2144" y="f1419"/>
                </a:cubicBezTo>
                <a:cubicBezTo>
                  <a:pt x="f2147" y="f1419"/>
                  <a:pt x="f2147" y="f1498"/>
                  <a:pt x="f2144" y="f1498"/>
                </a:cubicBezTo>
                <a:cubicBezTo>
                  <a:pt x="f2144" y="f1498"/>
                  <a:pt x="f2144" y="f1498"/>
                  <a:pt x="f2135" y="f1498"/>
                </a:cubicBezTo>
                <a:cubicBezTo>
                  <a:pt x="f2135" y="f1418"/>
                  <a:pt x="f2135" y="f1418"/>
                  <a:pt x="f2135" y="f1418"/>
                </a:cubicBezTo>
                <a:cubicBezTo>
                  <a:pt x="f2136" y="f1417"/>
                  <a:pt x="f2137" y="f1418"/>
                  <a:pt x="f2137" y="f1417"/>
                </a:cubicBezTo>
                <a:cubicBezTo>
                  <a:pt x="f2137" y="f2008"/>
                  <a:pt x="f2137" y="f2008"/>
                  <a:pt x="f2137" y="f1416"/>
                </a:cubicBezTo>
                <a:cubicBezTo>
                  <a:pt x="f2137" y="f1416"/>
                  <a:pt x="f2137" y="f1416"/>
                  <a:pt x="f2137" y="f1415"/>
                </a:cubicBezTo>
                <a:cubicBezTo>
                  <a:pt x="f2137" y="f1499"/>
                  <a:pt x="f2136" y="f1499"/>
                  <a:pt x="f2135" y="f1499"/>
                </a:cubicBezTo>
                <a:cubicBezTo>
                  <a:pt x="f2135" y="f1499"/>
                  <a:pt x="f2144" y="f1499"/>
                  <a:pt x="f2147" y="f1499"/>
                </a:cubicBezTo>
                <a:cubicBezTo>
                  <a:pt x="f2145" y="f1499"/>
                  <a:pt x="f2134" y="f1414"/>
                  <a:pt x="f2134" y="f1414"/>
                </a:cubicBezTo>
                <a:cubicBezTo>
                  <a:pt x="f2146" y="f1414"/>
                  <a:pt x="f2146" y="f1414"/>
                  <a:pt x="f2200" y="f1414"/>
                </a:cubicBezTo>
                <a:cubicBezTo>
                  <a:pt x="f2200" y="f1414"/>
                  <a:pt x="f2200" y="f1414"/>
                  <a:pt x="f2133" y="f1414"/>
                </a:cubicBezTo>
                <a:cubicBezTo>
                  <a:pt x="f2133" y="f1500"/>
                  <a:pt x="f2133" y="f1414"/>
                  <a:pt x="f2201" y="f1414"/>
                </a:cubicBezTo>
                <a:cubicBezTo>
                  <a:pt x="f2202" y="f1414"/>
                  <a:pt x="f2201" y="f1500"/>
                  <a:pt x="f2201" y="f1500"/>
                </a:cubicBezTo>
                <a:cubicBezTo>
                  <a:pt x="f2201" y="f1500"/>
                  <a:pt x="f2201" y="f1500"/>
                  <a:pt x="f2201" y="f1500"/>
                </a:cubicBezTo>
                <a:cubicBezTo>
                  <a:pt x="f2133" y="f1413"/>
                  <a:pt x="f2133" y="f1413"/>
                  <a:pt x="f2133" y="f1413"/>
                </a:cubicBezTo>
                <a:cubicBezTo>
                  <a:pt x="f2133" y="f1413"/>
                  <a:pt x="f2133" y="f1413"/>
                  <a:pt x="f2133" y="f1413"/>
                </a:cubicBezTo>
                <a:cubicBezTo>
                  <a:pt x="f2201" y="f1413"/>
                  <a:pt x="f2201" y="f1413"/>
                  <a:pt x="f2202" y="f1413"/>
                </a:cubicBezTo>
                <a:cubicBezTo>
                  <a:pt x="f2202" y="f1413"/>
                  <a:pt x="f2202" y="f1501"/>
                  <a:pt x="f2203" y="f1501"/>
                </a:cubicBezTo>
                <a:cubicBezTo>
                  <a:pt x="f2203" y="f1501"/>
                  <a:pt x="f2132" y="f1501"/>
                  <a:pt x="f2128" y="f1501"/>
                </a:cubicBezTo>
                <a:cubicBezTo>
                  <a:pt x="f2128" y="f1412"/>
                  <a:pt x="f2127" y="f1412"/>
                  <a:pt x="f2127" y="f1412"/>
                </a:cubicBezTo>
                <a:cubicBezTo>
                  <a:pt x="f2127" y="f1412"/>
                  <a:pt x="f2126" y="f1412"/>
                  <a:pt x="f2126" y="f1411"/>
                </a:cubicBezTo>
                <a:close/>
                <a:moveTo>
                  <a:pt x="f2204" y="f1412"/>
                </a:moveTo>
                <a:cubicBezTo>
                  <a:pt x="f2204" y="f1412"/>
                  <a:pt x="f2205" y="f1412"/>
                  <a:pt x="f2205" y="f1412"/>
                </a:cubicBezTo>
                <a:cubicBezTo>
                  <a:pt x="f2028" y="f1412"/>
                  <a:pt x="f2015" y="f1501"/>
                  <a:pt x="f2017" y="f1412"/>
                </a:cubicBezTo>
                <a:cubicBezTo>
                  <a:pt x="f2017" y="f1412"/>
                  <a:pt x="f2019" y="f1411"/>
                  <a:pt x="f2019" y="f1412"/>
                </a:cubicBezTo>
                <a:cubicBezTo>
                  <a:pt x="f2019" y="f1501"/>
                  <a:pt x="f2018" y="f1501"/>
                  <a:pt x="f2017" y="f1413"/>
                </a:cubicBezTo>
                <a:cubicBezTo>
                  <a:pt x="f2016" y="f1413"/>
                  <a:pt x="f2016" y="f1413"/>
                  <a:pt x="f2015" y="f1500"/>
                </a:cubicBezTo>
                <a:cubicBezTo>
                  <a:pt x="f2028" y="f1500"/>
                  <a:pt x="f2206" y="f1500"/>
                  <a:pt x="f2205" y="f1500"/>
                </a:cubicBezTo>
                <a:cubicBezTo>
                  <a:pt x="f2204" y="f1500"/>
                  <a:pt x="f2207" y="f1500"/>
                  <a:pt x="f2208" y="f1414"/>
                </a:cubicBezTo>
                <a:cubicBezTo>
                  <a:pt x="f2209" y="f1414"/>
                  <a:pt x="f2210" y="f1414"/>
                  <a:pt x="f2211" y="f1414"/>
                </a:cubicBezTo>
                <a:cubicBezTo>
                  <a:pt x="f2212" y="f1414"/>
                  <a:pt x="f2213" y="f1414"/>
                  <a:pt x="f2214" y="f1414"/>
                </a:cubicBezTo>
                <a:cubicBezTo>
                  <a:pt x="f2215" y="f1414"/>
                  <a:pt x="f2216" y="f1499"/>
                  <a:pt x="f2217" y="f1414"/>
                </a:cubicBezTo>
                <a:cubicBezTo>
                  <a:pt x="f2218" y="f1414"/>
                  <a:pt x="f2218" y="f1414"/>
                  <a:pt x="f2218" y="f1414"/>
                </a:cubicBezTo>
                <a:cubicBezTo>
                  <a:pt x="f2219" y="f1414"/>
                  <a:pt x="f2219" y="f1414"/>
                  <a:pt x="f2219" y="f1414"/>
                </a:cubicBezTo>
                <a:cubicBezTo>
                  <a:pt x="f2220" y="f1414"/>
                  <a:pt x="f2219" y="f1500"/>
                  <a:pt x="f2219" y="f1500"/>
                </a:cubicBezTo>
                <a:cubicBezTo>
                  <a:pt x="f2219" y="f1500"/>
                  <a:pt x="f2219" y="f1500"/>
                  <a:pt x="f2219" y="f1413"/>
                </a:cubicBezTo>
                <a:cubicBezTo>
                  <a:pt x="f2219" y="f1413"/>
                  <a:pt x="f2218" y="f1413"/>
                  <a:pt x="f2218" y="f1501"/>
                </a:cubicBezTo>
                <a:cubicBezTo>
                  <a:pt x="f2218" y="f1501"/>
                  <a:pt x="f2219" y="f1501"/>
                  <a:pt x="f2219" y="f1501"/>
                </a:cubicBezTo>
                <a:cubicBezTo>
                  <a:pt x="f2220" y="f1501"/>
                  <a:pt x="f2220" y="f1501"/>
                  <a:pt x="f2221" y="f1501"/>
                </a:cubicBezTo>
                <a:cubicBezTo>
                  <a:pt x="f2222" y="f1501"/>
                  <a:pt x="f2223" y="f1501"/>
                  <a:pt x="f2224" y="f1501"/>
                </a:cubicBezTo>
                <a:cubicBezTo>
                  <a:pt x="f2225" y="f1501"/>
                  <a:pt x="f2225" y="f1412"/>
                  <a:pt x="f2226" y="f1412"/>
                </a:cubicBezTo>
                <a:cubicBezTo>
                  <a:pt x="f2227" y="f1412"/>
                  <a:pt x="f2227" y="f1412"/>
                  <a:pt x="f2227" y="f1412"/>
                </a:cubicBezTo>
                <a:cubicBezTo>
                  <a:pt x="f2228" y="f1412"/>
                  <a:pt x="f2228" y="f1412"/>
                  <a:pt x="f2229" y="f1412"/>
                </a:cubicBezTo>
                <a:cubicBezTo>
                  <a:pt x="f2230" y="f1411"/>
                  <a:pt x="f2230" y="f1410"/>
                  <a:pt x="f2231" y="f1409"/>
                </a:cubicBezTo>
                <a:cubicBezTo>
                  <a:pt x="f2231" y="f1409"/>
                  <a:pt x="f2231" y="f1408"/>
                  <a:pt x="f2232" y="f1408"/>
                </a:cubicBezTo>
                <a:cubicBezTo>
                  <a:pt x="f2232" y="f1407"/>
                  <a:pt x="f2233" y="f1406"/>
                  <a:pt x="f2232" y="f1406"/>
                </a:cubicBezTo>
                <a:cubicBezTo>
                  <a:pt x="f2232" y="f1406"/>
                  <a:pt x="f2232" y="f1406"/>
                  <a:pt x="f2232" y="f1406"/>
                </a:cubicBezTo>
                <a:cubicBezTo>
                  <a:pt x="f2232" y="f1406"/>
                  <a:pt x="f2232" y="f1406"/>
                  <a:pt x="f2231" y="f1406"/>
                </a:cubicBezTo>
                <a:cubicBezTo>
                  <a:pt x="f2231" y="f1406"/>
                  <a:pt x="f2231" y="f1405"/>
                  <a:pt x="f2230" y="f1405"/>
                </a:cubicBezTo>
                <a:cubicBezTo>
                  <a:pt x="f2230" y="f1405"/>
                  <a:pt x="f2229" y="f1406"/>
                  <a:pt x="f2229" y="f1406"/>
                </a:cubicBezTo>
                <a:cubicBezTo>
                  <a:pt x="f2228" y="f1406"/>
                  <a:pt x="f2226" y="f1406"/>
                  <a:pt x="f2224" y="f1405"/>
                </a:cubicBezTo>
                <a:cubicBezTo>
                  <a:pt x="f2224" y="f1405"/>
                  <a:pt x="f2224" y="f1405"/>
                  <a:pt x="f2223" y="f1405"/>
                </a:cubicBezTo>
                <a:cubicBezTo>
                  <a:pt x="f2222" y="f1405"/>
                  <a:pt x="f2222" y="f1405"/>
                  <a:pt x="f2221" y="f1405"/>
                </a:cubicBezTo>
                <a:cubicBezTo>
                  <a:pt x="f2221" y="f1405"/>
                  <a:pt x="f2219" y="f1405"/>
                  <a:pt x="f2219" y="f1405"/>
                </a:cubicBezTo>
                <a:cubicBezTo>
                  <a:pt x="f2218" y="f1406"/>
                  <a:pt x="f2219" y="f1406"/>
                  <a:pt x="f2218" y="f1406"/>
                </a:cubicBezTo>
                <a:cubicBezTo>
                  <a:pt x="f2218" y="f1406"/>
                  <a:pt x="f2218" y="f1406"/>
                  <a:pt x="f2218" y="f1406"/>
                </a:cubicBezTo>
                <a:cubicBezTo>
                  <a:pt x="f2218" y="f1407"/>
                  <a:pt x="f2218" y="f1407"/>
                  <a:pt x="f2218" y="f1408"/>
                </a:cubicBezTo>
                <a:cubicBezTo>
                  <a:pt x="f2218" y="f1408"/>
                  <a:pt x="f2218" y="f1410"/>
                  <a:pt x="f2217" y="f1410"/>
                </a:cubicBezTo>
                <a:cubicBezTo>
                  <a:pt x="f2217" y="f1409"/>
                  <a:pt x="f2216" y="f1409"/>
                  <a:pt x="f2216" y="f1408"/>
                </a:cubicBezTo>
                <a:cubicBezTo>
                  <a:pt x="f2216" y="f1408"/>
                  <a:pt x="f2215" y="f1408"/>
                  <a:pt x="f2215" y="f1408"/>
                </a:cubicBezTo>
                <a:cubicBezTo>
                  <a:pt x="f2234" y="f1407"/>
                  <a:pt x="f2234" y="f1407"/>
                  <a:pt x="f2234" y="f1407"/>
                </a:cubicBezTo>
                <a:cubicBezTo>
                  <a:pt x="f2214" y="f1407"/>
                  <a:pt x="f2213" y="f1407"/>
                  <a:pt x="f2235" y="f1406"/>
                </a:cubicBezTo>
                <a:cubicBezTo>
                  <a:pt x="f2235" y="f1406"/>
                  <a:pt x="f2235" y="f1405"/>
                  <a:pt x="f2212" y="f1405"/>
                </a:cubicBezTo>
                <a:cubicBezTo>
                  <a:pt x="f2212" y="f1405"/>
                  <a:pt x="f2236" y="f1405"/>
                  <a:pt x="f2236" y="f1406"/>
                </a:cubicBezTo>
                <a:cubicBezTo>
                  <a:pt x="f2236" y="f1406"/>
                  <a:pt x="f2236" y="f1406"/>
                  <a:pt x="f2236" y="f1406"/>
                </a:cubicBezTo>
                <a:cubicBezTo>
                  <a:pt x="f2211" y="f1406"/>
                  <a:pt x="f2211" y="f1406"/>
                  <a:pt x="f2211" y="f1406"/>
                </a:cubicBezTo>
                <a:cubicBezTo>
                  <a:pt x="f2211" y="f1407"/>
                  <a:pt x="f2211" y="f1407"/>
                  <a:pt x="f2211" y="f1407"/>
                </a:cubicBezTo>
                <a:cubicBezTo>
                  <a:pt x="f2211" y="f1408"/>
                  <a:pt x="f2211" y="f1408"/>
                  <a:pt x="f2210" y="f1408"/>
                </a:cubicBezTo>
                <a:cubicBezTo>
                  <a:pt x="f2210" y="f1408"/>
                  <a:pt x="f2210" y="f1408"/>
                  <a:pt x="f2210" y="f1408"/>
                </a:cubicBezTo>
                <a:cubicBezTo>
                  <a:pt x="f2209" y="f1408"/>
                  <a:pt x="f2209" y="f1408"/>
                  <a:pt x="f2209" y="f1408"/>
                </a:cubicBezTo>
                <a:cubicBezTo>
                  <a:pt x="f2208" y="f1409"/>
                  <a:pt x="f2207" y="f1408"/>
                  <a:pt x="f2237" y="f1408"/>
                </a:cubicBezTo>
                <a:cubicBezTo>
                  <a:pt x="f2204" y="f1408"/>
                  <a:pt x="f2237" y="f1409"/>
                  <a:pt x="f2237" y="f1410"/>
                </a:cubicBezTo>
                <a:cubicBezTo>
                  <a:pt x="f2207" y="f1410"/>
                  <a:pt x="f2207" y="f1410"/>
                  <a:pt x="f2207" y="f1410"/>
                </a:cubicBezTo>
                <a:cubicBezTo>
                  <a:pt x="f2208" y="f1411"/>
                  <a:pt x="f2208" y="f1411"/>
                  <a:pt x="f2208" y="f1411"/>
                </a:cubicBezTo>
                <a:cubicBezTo>
                  <a:pt x="f2207" y="f1411"/>
                  <a:pt x="f2237" y="f1411"/>
                  <a:pt x="f2237" y="f1412"/>
                </a:cubicBezTo>
                <a:cubicBezTo>
                  <a:pt x="f2204" y="f1412"/>
                  <a:pt x="f2204" y="f1412"/>
                  <a:pt x="f2204" y="f1412"/>
                </a:cubicBezTo>
                <a:close/>
                <a:moveTo>
                  <a:pt x="f2020" y="f2008"/>
                </a:moveTo>
                <a:cubicBezTo>
                  <a:pt x="f2020" y="f1416"/>
                  <a:pt x="f2020" y="f1415"/>
                  <a:pt x="f2020" y="f1499"/>
                </a:cubicBezTo>
                <a:cubicBezTo>
                  <a:pt x="f2021" y="f1414"/>
                  <a:pt x="f2022" y="f1414"/>
                  <a:pt x="f2022" y="f1414"/>
                </a:cubicBezTo>
                <a:cubicBezTo>
                  <a:pt x="f2023" y="f1414"/>
                  <a:pt x="f2023" y="f1500"/>
                  <a:pt x="f2023" y="f1500"/>
                </a:cubicBezTo>
                <a:cubicBezTo>
                  <a:pt x="f2024" y="f1413"/>
                  <a:pt x="f2025" y="f1500"/>
                  <a:pt x="f2026" y="f1500"/>
                </a:cubicBezTo>
                <a:cubicBezTo>
                  <a:pt x="f2026" y="f1500"/>
                  <a:pt x="f2027" y="f1413"/>
                  <a:pt x="f2238" y="f1500"/>
                </a:cubicBezTo>
                <a:cubicBezTo>
                  <a:pt x="f2239" y="f1500"/>
                  <a:pt x="f2240" y="f1414"/>
                  <a:pt x="f2241" y="f1414"/>
                </a:cubicBezTo>
                <a:cubicBezTo>
                  <a:pt x="f2242" y="f1414"/>
                  <a:pt x="f2242" y="f1500"/>
                  <a:pt x="f2243" y="f1500"/>
                </a:cubicBezTo>
                <a:cubicBezTo>
                  <a:pt x="f2244" y="f1500"/>
                  <a:pt x="f2245" y="f1500"/>
                  <a:pt x="f2246" y="f1500"/>
                </a:cubicBezTo>
                <a:cubicBezTo>
                  <a:pt x="f2247" y="f1413"/>
                  <a:pt x="f2248" y="f1413"/>
                  <a:pt x="f2249" y="f1413"/>
                </a:cubicBezTo>
                <a:cubicBezTo>
                  <a:pt x="f2250" y="f1501"/>
                  <a:pt x="f2251" y="f1413"/>
                  <a:pt x="f2252" y="f1414"/>
                </a:cubicBezTo>
                <a:cubicBezTo>
                  <a:pt x="f2253" y="f1414"/>
                  <a:pt x="f2253" y="f1414"/>
                  <a:pt x="f2253" y="f1499"/>
                </a:cubicBezTo>
                <a:cubicBezTo>
                  <a:pt x="f2254" y="f1499"/>
                  <a:pt x="f2254" y="f1499"/>
                  <a:pt x="f2255" y="f1499"/>
                </a:cubicBezTo>
                <a:cubicBezTo>
                  <a:pt x="f2255" y="f1499"/>
                  <a:pt x="f2256" y="f1499"/>
                  <a:pt x="f2256" y="f1499"/>
                </a:cubicBezTo>
                <a:cubicBezTo>
                  <a:pt x="f2256" y="f1415"/>
                  <a:pt x="f2256" y="f1415"/>
                  <a:pt x="f2257" y="f1416"/>
                </a:cubicBezTo>
                <a:cubicBezTo>
                  <a:pt x="f2257" y="f1416"/>
                  <a:pt x="f2258" y="f1416"/>
                  <a:pt x="f2259" y="f1416"/>
                </a:cubicBezTo>
                <a:cubicBezTo>
                  <a:pt x="f2260" y="f1416"/>
                  <a:pt x="f2260" y="f1416"/>
                  <a:pt x="f2261" y="f1416"/>
                </a:cubicBezTo>
                <a:cubicBezTo>
                  <a:pt x="f2261" y="f1416"/>
                  <a:pt x="f2261" y="f2008"/>
                  <a:pt x="f2261" y="f2008"/>
                </a:cubicBezTo>
                <a:cubicBezTo>
                  <a:pt x="f2262" y="f1417"/>
                  <a:pt x="f2263" y="f1417"/>
                  <a:pt x="f2263" y="f1418"/>
                </a:cubicBezTo>
                <a:cubicBezTo>
                  <a:pt x="f2263" y="f1498"/>
                  <a:pt x="f2263" y="f1419"/>
                  <a:pt x="f2262" y="f1497"/>
                </a:cubicBezTo>
                <a:cubicBezTo>
                  <a:pt x="f2261" y="f1420"/>
                  <a:pt x="f2259" y="f1496"/>
                  <a:pt x="f2257" y="f1496"/>
                </a:cubicBezTo>
                <a:cubicBezTo>
                  <a:pt x="f2256" y="f1496"/>
                  <a:pt x="f2255" y="f1496"/>
                  <a:pt x="f2254" y="f1420"/>
                </a:cubicBezTo>
                <a:cubicBezTo>
                  <a:pt x="f2253" y="f1420"/>
                  <a:pt x="f2252" y="f1420"/>
                  <a:pt x="f2251" y="f1420"/>
                </a:cubicBezTo>
                <a:cubicBezTo>
                  <a:pt x="f2250" y="f1497"/>
                  <a:pt x="f2249" y="f1420"/>
                  <a:pt x="f2248" y="f1497"/>
                </a:cubicBezTo>
                <a:cubicBezTo>
                  <a:pt x="f2247" y="f1497"/>
                  <a:pt x="f2246" y="f1419"/>
                  <a:pt x="f2245" y="f1497"/>
                </a:cubicBezTo>
                <a:cubicBezTo>
                  <a:pt x="f2244" y="f1497"/>
                  <a:pt x="f2243" y="f1497"/>
                  <a:pt x="f2243" y="f1497"/>
                </a:cubicBezTo>
                <a:cubicBezTo>
                  <a:pt x="f2242" y="f1497"/>
                  <a:pt x="f2241" y="f1497"/>
                  <a:pt x="f2241" y="f1497"/>
                </a:cubicBezTo>
                <a:cubicBezTo>
                  <a:pt x="f2240" y="f1497"/>
                  <a:pt x="f2239" y="f1419"/>
                  <a:pt x="f2239" y="f1497"/>
                </a:cubicBezTo>
                <a:cubicBezTo>
                  <a:pt x="f2239" y="f1497"/>
                  <a:pt x="f2240" y="f1497"/>
                  <a:pt x="f2240" y="f1497"/>
                </a:cubicBezTo>
                <a:cubicBezTo>
                  <a:pt x="f2240" y="f1420"/>
                  <a:pt x="f2238" y="f1420"/>
                  <a:pt x="f2238" y="f1420"/>
                </a:cubicBezTo>
                <a:cubicBezTo>
                  <a:pt x="f2027" y="f1420"/>
                  <a:pt x="f2026" y="f1497"/>
                  <a:pt x="f2025" y="f1497"/>
                </a:cubicBezTo>
                <a:cubicBezTo>
                  <a:pt x="f2024" y="f1419"/>
                  <a:pt x="f2023" y="f1419"/>
                  <a:pt x="f2022" y="f1498"/>
                </a:cubicBezTo>
                <a:cubicBezTo>
                  <a:pt x="f2021" y="f1498"/>
                  <a:pt x="f2020" y="f1417"/>
                  <a:pt x="f2020" y="f2008"/>
                </a:cubicBezTo>
                <a:close/>
                <a:moveTo>
                  <a:pt x="f2201" y="f1398"/>
                </a:moveTo>
                <a:cubicBezTo>
                  <a:pt x="f2133" y="f1396"/>
                  <a:pt x="f2134" y="f1396"/>
                  <a:pt x="f2145" y="f1396"/>
                </a:cubicBezTo>
                <a:cubicBezTo>
                  <a:pt x="f2144" y="f1397"/>
                  <a:pt x="f2135" y="f1396"/>
                  <a:pt x="f2137" y="f1397"/>
                </a:cubicBezTo>
                <a:cubicBezTo>
                  <a:pt x="f2138" y="f1397"/>
                  <a:pt x="f2138" y="f1397"/>
                  <a:pt x="f2138" y="f1397"/>
                </a:cubicBezTo>
                <a:cubicBezTo>
                  <a:pt x="f2139" y="f1397"/>
                  <a:pt x="f2139" y="f1398"/>
                  <a:pt x="f2140" y="f1398"/>
                </a:cubicBezTo>
                <a:cubicBezTo>
                  <a:pt x="f2140" y="f1398"/>
                  <a:pt x="f2140" y="f1398"/>
                  <a:pt x="f2143" y="f1398"/>
                </a:cubicBezTo>
                <a:cubicBezTo>
                  <a:pt x="f2143" y="f1398"/>
                  <a:pt x="f2141" y="f1503"/>
                  <a:pt x="f2141" y="f1503"/>
                </a:cubicBezTo>
                <a:cubicBezTo>
                  <a:pt x="f2142" y="f1503"/>
                  <a:pt x="f2142" y="f1399"/>
                  <a:pt x="f2148" y="f1399"/>
                </a:cubicBezTo>
                <a:cubicBezTo>
                  <a:pt x="f2149" y="f1399"/>
                  <a:pt x="f2150" y="f1399"/>
                  <a:pt x="f2199" y="f1502"/>
                </a:cubicBezTo>
                <a:cubicBezTo>
                  <a:pt x="f2199" y="f1502"/>
                  <a:pt x="f2199" y="f1502"/>
                  <a:pt x="f2199" y="f1400"/>
                </a:cubicBezTo>
                <a:cubicBezTo>
                  <a:pt x="f2151" y="f1400"/>
                  <a:pt x="f2151" y="f1400"/>
                  <a:pt x="f2151" y="f1400"/>
                </a:cubicBezTo>
                <a:cubicBezTo>
                  <a:pt x="f2151" y="f1400"/>
                  <a:pt x="f2151" y="f1401"/>
                  <a:pt x="f2151" y="f1401"/>
                </a:cubicBezTo>
                <a:cubicBezTo>
                  <a:pt x="f2151" y="f1401"/>
                  <a:pt x="f2199" y="f1401"/>
                  <a:pt x="f2199" y="f1401"/>
                </a:cubicBezTo>
                <a:cubicBezTo>
                  <a:pt x="f2149" y="f1402"/>
                  <a:pt x="f2148" y="f1403"/>
                  <a:pt x="f2141" y="f1403"/>
                </a:cubicBezTo>
                <a:cubicBezTo>
                  <a:pt x="f2140" y="f1403"/>
                  <a:pt x="f2137" y="f1403"/>
                  <a:pt x="f2135" y="f1404"/>
                </a:cubicBezTo>
                <a:cubicBezTo>
                  <a:pt x="f2144" y="f1404"/>
                  <a:pt x="f2147" y="f1404"/>
                  <a:pt x="f2145" y="f1404"/>
                </a:cubicBezTo>
                <a:cubicBezTo>
                  <a:pt x="f2146" y="f1404"/>
                  <a:pt x="f2200" y="f1404"/>
                  <a:pt x="f2133" y="f1404"/>
                </a:cubicBezTo>
                <a:cubicBezTo>
                  <a:pt x="f2202" y="f1404"/>
                  <a:pt x="f2132" y="f1404"/>
                  <a:pt x="f2126" y="f1404"/>
                </a:cubicBezTo>
                <a:cubicBezTo>
                  <a:pt x="f2126" y="f1404"/>
                  <a:pt x="f2125" y="f1404"/>
                  <a:pt x="f2124" y="f1404"/>
                </a:cubicBezTo>
                <a:cubicBezTo>
                  <a:pt x="f2123" y="f1404"/>
                  <a:pt x="f2122" y="f1405"/>
                  <a:pt x="f2122" y="f1405"/>
                </a:cubicBezTo>
                <a:cubicBezTo>
                  <a:pt x="f2121" y="f1405"/>
                  <a:pt x="f2121" y="f1405"/>
                  <a:pt x="f2121" y="f1405"/>
                </a:cubicBezTo>
                <a:cubicBezTo>
                  <a:pt x="f2121" y="f1404"/>
                  <a:pt x="f2122" y="f1404"/>
                  <a:pt x="f2122" y="f1404"/>
                </a:cubicBezTo>
                <a:cubicBezTo>
                  <a:pt x="f2122" y="f1403"/>
                  <a:pt x="f2122" y="f1402"/>
                  <a:pt x="f2122" y="f1401"/>
                </a:cubicBezTo>
                <a:cubicBezTo>
                  <a:pt x="f2122" y="f1400"/>
                  <a:pt x="f2122" y="f1502"/>
                  <a:pt x="f2123" y="f1502"/>
                </a:cubicBezTo>
                <a:cubicBezTo>
                  <a:pt x="f2124" y="f1502"/>
                  <a:pt x="f2125" y="f1502"/>
                  <a:pt x="f2126" y="f1399"/>
                </a:cubicBezTo>
                <a:cubicBezTo>
                  <a:pt x="f2127" y="f1399"/>
                  <a:pt x="f2132" y="f1399"/>
                  <a:pt x="f2202" y="f1399"/>
                </a:cubicBezTo>
                <a:cubicBezTo>
                  <a:pt x="f2202" y="f1399"/>
                  <a:pt x="f2202" y="f1399"/>
                  <a:pt x="f2201" y="f1399"/>
                </a:cubicBezTo>
                <a:cubicBezTo>
                  <a:pt x="f2201" y="f1399"/>
                  <a:pt x="f2133" y="f1399"/>
                  <a:pt x="f2133" y="f1399"/>
                </a:cubicBezTo>
                <a:cubicBezTo>
                  <a:pt x="f2133" y="f1503"/>
                  <a:pt x="f2201" y="f1398"/>
                  <a:pt x="f2201" y="f1398"/>
                </a:cubicBezTo>
                <a:close/>
                <a:moveTo>
                  <a:pt x="f2264" y="f1433"/>
                </a:moveTo>
                <a:cubicBezTo>
                  <a:pt x="f2264" y="f1432"/>
                  <a:pt x="f2265" y="f1432"/>
                  <a:pt x="f2265" y="f1432"/>
                </a:cubicBezTo>
                <a:cubicBezTo>
                  <a:pt x="f2038" y="f1432"/>
                  <a:pt x="f2037" y="f1432"/>
                  <a:pt x="f2036" y="f1431"/>
                </a:cubicBezTo>
                <a:cubicBezTo>
                  <a:pt x="f2035" y="f1431"/>
                  <a:pt x="f2035" y="f1431"/>
                  <a:pt x="f2034" y="f1431"/>
                </a:cubicBezTo>
                <a:cubicBezTo>
                  <a:pt x="f2033" y="f1430"/>
                  <a:pt x="f2032" y="f1430"/>
                  <a:pt x="f2031" y="f1430"/>
                </a:cubicBezTo>
                <a:cubicBezTo>
                  <a:pt x="f2030" y="f1430"/>
                  <a:pt x="f2029" y="f1430"/>
                  <a:pt x="f2039" y="f1430"/>
                </a:cubicBezTo>
                <a:cubicBezTo>
                  <a:pt x="f2040" y="f1430"/>
                  <a:pt x="f2063" y="f1430"/>
                  <a:pt x="f2041" y="f1430"/>
                </a:cubicBezTo>
                <a:cubicBezTo>
                  <a:pt x="f2041" y="f1431"/>
                  <a:pt x="f2041" y="f1431"/>
                  <a:pt x="f2041" y="f1431"/>
                </a:cubicBezTo>
                <a:cubicBezTo>
                  <a:pt x="f2042" y="f1431"/>
                  <a:pt x="f2042" y="f1432"/>
                  <a:pt x="f2042" y="f1432"/>
                </a:cubicBezTo>
                <a:cubicBezTo>
                  <a:pt x="f2043" y="f1433"/>
                  <a:pt x="f2041" y="f1433"/>
                  <a:pt x="f2041" y="f1433"/>
                </a:cubicBezTo>
                <a:cubicBezTo>
                  <a:pt x="f2063" y="f1432"/>
                  <a:pt x="f2040" y="f1433"/>
                  <a:pt x="f2039" y="f1433"/>
                </a:cubicBezTo>
                <a:cubicBezTo>
                  <a:pt x="f2029" y="f1433"/>
                  <a:pt x="f2030" y="f1433"/>
                  <a:pt x="f2031" y="f1433"/>
                </a:cubicBezTo>
                <a:cubicBezTo>
                  <a:pt x="f2032" y="f1433"/>
                  <a:pt x="f2033" y="f1433"/>
                  <a:pt x="f2034" y="f1433"/>
                </a:cubicBezTo>
                <a:cubicBezTo>
                  <a:pt x="f2035" y="f1433"/>
                  <a:pt x="f2036" y="f1433"/>
                  <a:pt x="f2037" y="f1433"/>
                </a:cubicBezTo>
                <a:cubicBezTo>
                  <a:pt x="f2038" y="f1433"/>
                  <a:pt x="f2265" y="f1433"/>
                  <a:pt x="f2265" y="f1433"/>
                </a:cubicBezTo>
                <a:cubicBezTo>
                  <a:pt x="f2264" y="f1433"/>
                  <a:pt x="f2263" y="f1433"/>
                  <a:pt x="f2263" y="f1434"/>
                </a:cubicBezTo>
                <a:cubicBezTo>
                  <a:pt x="f2262" y="f1434"/>
                  <a:pt x="f2262" y="f1433"/>
                  <a:pt x="f2262" y="f1433"/>
                </a:cubicBezTo>
                <a:cubicBezTo>
                  <a:pt x="f2263" y="f1433"/>
                  <a:pt x="f2263" y="f1433"/>
                  <a:pt x="f2264" y="f1433"/>
                </a:cubicBezTo>
                <a:close/>
                <a:moveTo>
                  <a:pt x="f2243" y="f1421"/>
                </a:moveTo>
                <a:cubicBezTo>
                  <a:pt x="f2244" y="f1421"/>
                  <a:pt x="f2246" y="f1421"/>
                  <a:pt x="f2247" y="f1421"/>
                </a:cubicBezTo>
                <a:cubicBezTo>
                  <a:pt x="f2248" y="f1421"/>
                  <a:pt x="f2249" y="f1496"/>
                  <a:pt x="f2266" y="f1421"/>
                </a:cubicBezTo>
                <a:cubicBezTo>
                  <a:pt x="f2250" y="f1421"/>
                  <a:pt x="f2251" y="f1421"/>
                  <a:pt x="f2252" y="f1495"/>
                </a:cubicBezTo>
                <a:cubicBezTo>
                  <a:pt x="f2253" y="f1422"/>
                  <a:pt x="f2254" y="f1422"/>
                  <a:pt x="f2255" y="f1494"/>
                </a:cubicBezTo>
                <a:cubicBezTo>
                  <a:pt x="f2256" y="f1494"/>
                  <a:pt x="f2256" y="f1423"/>
                  <a:pt x="f2256" y="f1423"/>
                </a:cubicBezTo>
                <a:cubicBezTo>
                  <a:pt x="f2257" y="f1493"/>
                  <a:pt x="f2256" y="f1493"/>
                  <a:pt x="f2256" y="f1493"/>
                </a:cubicBezTo>
                <a:cubicBezTo>
                  <a:pt x="f2255" y="f1493"/>
                  <a:pt x="f2255" y="f1423"/>
                  <a:pt x="f2254" y="f1423"/>
                </a:cubicBezTo>
                <a:cubicBezTo>
                  <a:pt x="f2254" y="f1423"/>
                  <a:pt x="f2253" y="f1423"/>
                  <a:pt x="f2253" y="f1423"/>
                </a:cubicBezTo>
                <a:cubicBezTo>
                  <a:pt x="f2252" y="f1423"/>
                  <a:pt x="f2251" y="f1423"/>
                  <a:pt x="f2251" y="f1423"/>
                </a:cubicBezTo>
                <a:cubicBezTo>
                  <a:pt x="f2250" y="f1423"/>
                  <a:pt x="f2250" y="f1494"/>
                  <a:pt x="f2266" y="f1494"/>
                </a:cubicBezTo>
                <a:cubicBezTo>
                  <a:pt x="f2249" y="f1494"/>
                  <a:pt x="f2249" y="f1494"/>
                  <a:pt x="f2248" y="f1494"/>
                </a:cubicBezTo>
                <a:cubicBezTo>
                  <a:pt x="f2248" y="f1494"/>
                  <a:pt x="f2247" y="f1494"/>
                  <a:pt x="f2246" y="f1494"/>
                </a:cubicBezTo>
                <a:cubicBezTo>
                  <a:pt x="f2245" y="f1494"/>
                  <a:pt x="f2245" y="f1494"/>
                  <a:pt x="f2244" y="f1422"/>
                </a:cubicBezTo>
                <a:cubicBezTo>
                  <a:pt x="f2243" y="f1422"/>
                  <a:pt x="f2242" y="f1422"/>
                  <a:pt x="f2241" y="f1422"/>
                </a:cubicBezTo>
                <a:cubicBezTo>
                  <a:pt x="f2241" y="f1422"/>
                  <a:pt x="f2240" y="f1422"/>
                  <a:pt x="f2240" y="f1422"/>
                </a:cubicBezTo>
                <a:cubicBezTo>
                  <a:pt x="f2239" y="f1422"/>
                  <a:pt x="f2242" y="f1421"/>
                  <a:pt x="f2243" y="f1421"/>
                </a:cubicBezTo>
                <a:close/>
                <a:moveTo>
                  <a:pt x="f2259" y="f1430"/>
                </a:moveTo>
                <a:cubicBezTo>
                  <a:pt x="f2259" y="f1430"/>
                  <a:pt x="f2260" y="f1430"/>
                  <a:pt x="f2260" y="f1430"/>
                </a:cubicBezTo>
                <a:cubicBezTo>
                  <a:pt x="f2261" y="f1430"/>
                  <a:pt x="f2262" y="f1488"/>
                  <a:pt x="f2262" y="f1430"/>
                </a:cubicBezTo>
                <a:cubicBezTo>
                  <a:pt x="f2262" y="f1430"/>
                  <a:pt x="f2260" y="f1430"/>
                  <a:pt x="f2260" y="f1430"/>
                </a:cubicBezTo>
                <a:cubicBezTo>
                  <a:pt x="f2259" y="f1431"/>
                  <a:pt x="f2259" y="f1431"/>
                  <a:pt x="f2258" y="f1431"/>
                </a:cubicBezTo>
                <a:cubicBezTo>
                  <a:pt x="f2258" y="f1431"/>
                  <a:pt x="f2256" y="f1431"/>
                  <a:pt x="f2257" y="f1431"/>
                </a:cubicBezTo>
                <a:cubicBezTo>
                  <a:pt x="f2257" y="f1430"/>
                  <a:pt x="f2257" y="f1431"/>
                  <a:pt x="f2258" y="f1430"/>
                </a:cubicBezTo>
                <a:cubicBezTo>
                  <a:pt x="f2258" y="f1430"/>
                  <a:pt x="f2258" y="f1430"/>
                  <a:pt x="f2259" y="f1430"/>
                </a:cubicBezTo>
                <a:close/>
                <a:moveTo>
                  <a:pt x="f2267" y="f1305"/>
                </a:moveTo>
                <a:cubicBezTo>
                  <a:pt x="f2268" y="f1305"/>
                  <a:pt x="f2268" y="f1304"/>
                  <a:pt x="f2269" y="f1304"/>
                </a:cubicBezTo>
                <a:cubicBezTo>
                  <a:pt x="f2270" y="f1304"/>
                  <a:pt x="f2270" y="f1303"/>
                  <a:pt x="f2271" y="f1303"/>
                </a:cubicBezTo>
                <a:cubicBezTo>
                  <a:pt x="f2272" y="f1302"/>
                  <a:pt x="f2273" y="f1302"/>
                  <a:pt x="f2273" y="f1302"/>
                </a:cubicBezTo>
                <a:cubicBezTo>
                  <a:pt x="f2274" y="f1301"/>
                  <a:pt x="f2274" y="f1300"/>
                  <a:pt x="f2274" y="f1300"/>
                </a:cubicBezTo>
                <a:cubicBezTo>
                  <a:pt x="f2275" y="f1298"/>
                  <a:pt x="f2276" y="f1299"/>
                  <a:pt x="f2277" y="f1298"/>
                </a:cubicBezTo>
                <a:cubicBezTo>
                  <a:pt x="f2278" y="f1298"/>
                  <a:pt x="f2279" y="f1297"/>
                  <a:pt x="f2280" y="f1297"/>
                </a:cubicBezTo>
                <a:cubicBezTo>
                  <a:pt x="f2280" y="f1296"/>
                  <a:pt x="f2281" y="f1296"/>
                  <a:pt x="f2282" y="f1296"/>
                </a:cubicBezTo>
                <a:cubicBezTo>
                  <a:pt x="f2283" y="f1296"/>
                  <a:pt x="f2284" y="f1295"/>
                  <a:pt x="f2285" y="f1295"/>
                </a:cubicBezTo>
                <a:cubicBezTo>
                  <a:pt x="f2285" y="f1295"/>
                  <a:pt x="f2286" y="f1295"/>
                  <a:pt x="f2286" y="f1295"/>
                </a:cubicBezTo>
                <a:cubicBezTo>
                  <a:pt x="f2287" y="f1295"/>
                  <a:pt x="f2287" y="f1295"/>
                  <a:pt x="f2287" y="f1294"/>
                </a:cubicBezTo>
                <a:cubicBezTo>
                  <a:pt x="f2288" y="f1294"/>
                  <a:pt x="f2288" y="f1294"/>
                  <a:pt x="f2289" y="f1294"/>
                </a:cubicBezTo>
                <a:cubicBezTo>
                  <a:pt x="f2289" y="f1295"/>
                  <a:pt x="f2289" y="f1295"/>
                  <a:pt x="f2289" y="f1295"/>
                </a:cubicBezTo>
                <a:cubicBezTo>
                  <a:pt x="f2290" y="f1296"/>
                  <a:pt x="f2291" y="f1296"/>
                  <a:pt x="f2291" y="f1297"/>
                </a:cubicBezTo>
                <a:cubicBezTo>
                  <a:pt x="f2292" y="f1297"/>
                  <a:pt x="f2292" y="f1298"/>
                  <a:pt x="f2292" y="f1299"/>
                </a:cubicBezTo>
                <a:cubicBezTo>
                  <a:pt x="f2292" y="f1299"/>
                  <a:pt x="f2293" y="f1299"/>
                  <a:pt x="f2293" y="f1299"/>
                </a:cubicBezTo>
                <a:cubicBezTo>
                  <a:pt x="f2293" y="f1300"/>
                  <a:pt x="f2292" y="f1300"/>
                  <a:pt x="f2292" y="f1300"/>
                </a:cubicBezTo>
                <a:cubicBezTo>
                  <a:pt x="f2291" y="f1300"/>
                  <a:pt x="f2292" y="f1301"/>
                  <a:pt x="f2293" y="f1302"/>
                </a:cubicBezTo>
                <a:cubicBezTo>
                  <a:pt x="f2293" y="f1302"/>
                  <a:pt x="f2294" y="f1302"/>
                  <a:pt x="f2295" y="f1302"/>
                </a:cubicBezTo>
                <a:cubicBezTo>
                  <a:pt x="f2295" y="f1302"/>
                  <a:pt x="f2296" y="f1301"/>
                  <a:pt x="f2296" y="f1301"/>
                </a:cubicBezTo>
                <a:cubicBezTo>
                  <a:pt x="f2296" y="f1301"/>
                  <a:pt x="f2297" y="f1301"/>
                  <a:pt x="f2297" y="f1300"/>
                </a:cubicBezTo>
                <a:cubicBezTo>
                  <a:pt x="f2298" y="f1300"/>
                  <a:pt x="f2297" y="f1299"/>
                  <a:pt x="f2298" y="f1299"/>
                </a:cubicBezTo>
                <a:cubicBezTo>
                  <a:pt x="f2299" y="f1298"/>
                  <a:pt x="f2300" y="f1299"/>
                  <a:pt x="f2300" y="f1299"/>
                </a:cubicBezTo>
                <a:cubicBezTo>
                  <a:pt x="f2301" y="f1299"/>
                  <a:pt x="f2302" y="f1299"/>
                  <a:pt x="f2303" y="f1300"/>
                </a:cubicBezTo>
                <a:cubicBezTo>
                  <a:pt x="f2304" y="f1300"/>
                  <a:pt x="f2305" y="f1300"/>
                  <a:pt x="f2305" y="f1300"/>
                </a:cubicBezTo>
                <a:cubicBezTo>
                  <a:pt x="f2306" y="f1300"/>
                  <a:pt x="f2307" y="f1300"/>
                  <a:pt x="f2308" y="f1300"/>
                </a:cubicBezTo>
                <a:cubicBezTo>
                  <a:pt x="f2309" y="f1301"/>
                  <a:pt x="f2310" y="f1300"/>
                  <a:pt x="f2311" y="f1301"/>
                </a:cubicBezTo>
                <a:cubicBezTo>
                  <a:pt x="f2312" y="f1301"/>
                  <a:pt x="f2312" y="f1301"/>
                  <a:pt x="f2313" y="f1301"/>
                </a:cubicBezTo>
                <a:cubicBezTo>
                  <a:pt x="f2313" y="f1302"/>
                  <a:pt x="f2314" y="f1301"/>
                  <a:pt x="f2314" y="f1301"/>
                </a:cubicBezTo>
                <a:cubicBezTo>
                  <a:pt x="f2315" y="f1301"/>
                  <a:pt x="f2315" y="f1302"/>
                  <a:pt x="f2316" y="f1302"/>
                </a:cubicBezTo>
                <a:cubicBezTo>
                  <a:pt x="f2317" y="f1303"/>
                  <a:pt x="f2318" y="f1303"/>
                  <a:pt x="f2319" y="f1303"/>
                </a:cubicBezTo>
                <a:cubicBezTo>
                  <a:pt x="f2320" y="f1302"/>
                  <a:pt x="f2320" y="f1302"/>
                  <a:pt x="f2320" y="f1302"/>
                </a:cubicBezTo>
                <a:cubicBezTo>
                  <a:pt x="f2321" y="f1302"/>
                  <a:pt x="f2321" y="f1302"/>
                  <a:pt x="f2322" y="f1302"/>
                </a:cubicBezTo>
                <a:cubicBezTo>
                  <a:pt x="f2322" y="f1302"/>
                  <a:pt x="f2322" y="f1302"/>
                  <a:pt x="f2322" y="f1301"/>
                </a:cubicBezTo>
                <a:cubicBezTo>
                  <a:pt x="f2322" y="f1301"/>
                  <a:pt x="f2322" y="f1301"/>
                  <a:pt x="f2321" y="f1301"/>
                </a:cubicBezTo>
                <a:cubicBezTo>
                  <a:pt x="f2321" y="f1301"/>
                  <a:pt x="f2321" y="f1301"/>
                  <a:pt x="f2321" y="f1302"/>
                </a:cubicBezTo>
                <a:cubicBezTo>
                  <a:pt x="f2320" y="f1302"/>
                  <a:pt x="f2320" y="f1302"/>
                  <a:pt x="f2319" y="f1302"/>
                </a:cubicBezTo>
                <a:cubicBezTo>
                  <a:pt x="f2319" y="f1302"/>
                  <a:pt x="f2319" y="f1302"/>
                  <a:pt x="f2318" y="f1302"/>
                </a:cubicBezTo>
                <a:cubicBezTo>
                  <a:pt x="f2323" y="f1302"/>
                  <a:pt x="f2319" y="f1300"/>
                  <a:pt x="f2319" y="f1300"/>
                </a:cubicBezTo>
                <a:cubicBezTo>
                  <a:pt x="f2319" y="f1300"/>
                  <a:pt x="f2320" y="f1299"/>
                  <a:pt x="f2321" y="f1299"/>
                </a:cubicBezTo>
                <a:cubicBezTo>
                  <a:pt x="f2321" y="f1299"/>
                  <a:pt x="f2322" y="f1299"/>
                  <a:pt x="f2324" y="f1299"/>
                </a:cubicBezTo>
                <a:cubicBezTo>
                  <a:pt x="f2325" y="f1299"/>
                  <a:pt x="f2325" y="f1298"/>
                  <a:pt x="f2326" y="f1298"/>
                </a:cubicBezTo>
                <a:cubicBezTo>
                  <a:pt x="f2327" y="f1299"/>
                  <a:pt x="f2327" y="f1299"/>
                  <a:pt x="f2328" y="f1300"/>
                </a:cubicBezTo>
                <a:cubicBezTo>
                  <a:pt x="f2329" y="f1300"/>
                  <a:pt x="f2330" y="f1300"/>
                  <a:pt x="f2331" y="f1300"/>
                </a:cubicBezTo>
                <a:cubicBezTo>
                  <a:pt x="f2332" y="f1300"/>
                  <a:pt x="f2333" y="f1300"/>
                  <a:pt x="f2334" y="f1300"/>
                </a:cubicBezTo>
                <a:cubicBezTo>
                  <a:pt x="f2335" y="f1301"/>
                  <a:pt x="f2336" y="f1300"/>
                  <a:pt x="f2337" y="f1301"/>
                </a:cubicBezTo>
                <a:cubicBezTo>
                  <a:pt x="f2338" y="f1301"/>
                  <a:pt x="f2337" y="f1301"/>
                  <a:pt x="f2337" y="f1302"/>
                </a:cubicBezTo>
                <a:cubicBezTo>
                  <a:pt x="f2336" y="f1302"/>
                  <a:pt x="f2335" y="f1302"/>
                  <a:pt x="f2335" y="f1302"/>
                </a:cubicBezTo>
                <a:cubicBezTo>
                  <a:pt x="f2334" y="f1303"/>
                  <a:pt x="f2333" y="f1303"/>
                  <a:pt x="f2332" y="f1303"/>
                </a:cubicBezTo>
                <a:cubicBezTo>
                  <a:pt x="f2331" y="f1304"/>
                  <a:pt x="f2330" y="f1303"/>
                  <a:pt x="f2330" y="f1304"/>
                </a:cubicBezTo>
                <a:cubicBezTo>
                  <a:pt x="f2329" y="f1304"/>
                  <a:pt x="f2329" y="f1304"/>
                  <a:pt x="f2328" y="f1304"/>
                </a:cubicBezTo>
                <a:cubicBezTo>
                  <a:pt x="f2328" y="f1304"/>
                  <a:pt x="f2328" y="f1304"/>
                  <a:pt x="f2327" y="f1304"/>
                </a:cubicBezTo>
                <a:cubicBezTo>
                  <a:pt x="f2325" y="f1305"/>
                  <a:pt x="f2325" y="f1307"/>
                  <a:pt x="f2324" y="f1309"/>
                </a:cubicBezTo>
                <a:cubicBezTo>
                  <a:pt x="f2324" y="f1309"/>
                  <a:pt x="f2322" y="f1309"/>
                  <a:pt x="f2322" y="f1310"/>
                </a:cubicBezTo>
                <a:cubicBezTo>
                  <a:pt x="f2322" y="f1310"/>
                  <a:pt x="f2321" y="f1310"/>
                  <a:pt x="f2321" y="f1310"/>
                </a:cubicBezTo>
                <a:cubicBezTo>
                  <a:pt x="f2320" y="f1311"/>
                  <a:pt x="f2320" y="f1311"/>
                  <a:pt x="f2320" y="f1312"/>
                </a:cubicBezTo>
                <a:cubicBezTo>
                  <a:pt x="f2320" y="f1313"/>
                  <a:pt x="f2320" y="f1313"/>
                  <a:pt x="f2319" y="f1314"/>
                </a:cubicBezTo>
                <a:cubicBezTo>
                  <a:pt x="f2319" y="f1314"/>
                  <a:pt x="f2319" y="f1316"/>
                  <a:pt x="f2319" y="f1316"/>
                </a:cubicBezTo>
                <a:cubicBezTo>
                  <a:pt x="f2320" y="f1317"/>
                  <a:pt x="f2320" y="f1318"/>
                  <a:pt x="f2321" y="f1318"/>
                </a:cubicBezTo>
                <a:cubicBezTo>
                  <a:pt x="f2322" y="f1318"/>
                  <a:pt x="f2322" y="f1318"/>
                  <a:pt x="f2324" y="f1318"/>
                </a:cubicBezTo>
                <a:cubicBezTo>
                  <a:pt x="f2324" y="f1318"/>
                  <a:pt x="f2324" y="f1318"/>
                  <a:pt x="f2324" y="f1319"/>
                </a:cubicBezTo>
                <a:cubicBezTo>
                  <a:pt x="f2325" y="f1319"/>
                  <a:pt x="f2325" y="f1319"/>
                  <a:pt x="f2325" y="f1319"/>
                </a:cubicBezTo>
                <a:cubicBezTo>
                  <a:pt x="f2326" y="f1319"/>
                  <a:pt x="f2326" y="f1319"/>
                  <a:pt x="f2327" y="f1319"/>
                </a:cubicBezTo>
                <a:cubicBezTo>
                  <a:pt x="f2328" y="f1319"/>
                  <a:pt x="f2328" y="f1319"/>
                  <a:pt x="f2329" y="f1319"/>
                </a:cubicBezTo>
                <a:cubicBezTo>
                  <a:pt x="f2330" y="f1318"/>
                  <a:pt x="f2331" y="f1318"/>
                  <a:pt x="f2331" y="f1317"/>
                </a:cubicBezTo>
                <a:cubicBezTo>
                  <a:pt x="f2331" y="f1316"/>
                  <a:pt x="f2329" y="f1316"/>
                  <a:pt x="f2329" y="f1316"/>
                </a:cubicBezTo>
                <a:cubicBezTo>
                  <a:pt x="f2328" y="f1315"/>
                  <a:pt x="f2327" y="f1315"/>
                  <a:pt x="f2326" y="f1314"/>
                </a:cubicBezTo>
                <a:cubicBezTo>
                  <a:pt x="f2326" y="f1314"/>
                  <a:pt x="f2325" y="f1313"/>
                  <a:pt x="f2325" y="f1313"/>
                </a:cubicBezTo>
                <a:cubicBezTo>
                  <a:pt x="f2324" y="f1312"/>
                  <a:pt x="f2325" y="f1311"/>
                  <a:pt x="f2325" y="f1310"/>
                </a:cubicBezTo>
                <a:cubicBezTo>
                  <a:pt x="f2326" y="f1310"/>
                  <a:pt x="f2327" y="f1309"/>
                  <a:pt x="f2327" y="f1309"/>
                </a:cubicBezTo>
                <a:cubicBezTo>
                  <a:pt x="f2327" y="f1307"/>
                  <a:pt x="f2328" y="f1308"/>
                  <a:pt x="f2329" y="f1307"/>
                </a:cubicBezTo>
                <a:cubicBezTo>
                  <a:pt x="f2329" y="f1307"/>
                  <a:pt x="f2329" y="f1306"/>
                  <a:pt x="f2330" y="f1306"/>
                </a:cubicBezTo>
                <a:cubicBezTo>
                  <a:pt x="f2330" y="f1306"/>
                  <a:pt x="f2330" y="f1306"/>
                  <a:pt x="f2331" y="f1305"/>
                </a:cubicBezTo>
                <a:cubicBezTo>
                  <a:pt x="f2331" y="f1305"/>
                  <a:pt x="f2332" y="f1305"/>
                  <a:pt x="f2333" y="f1305"/>
                </a:cubicBezTo>
                <a:cubicBezTo>
                  <a:pt x="f2334" y="f1304"/>
                  <a:pt x="f2335" y="f1304"/>
                  <a:pt x="f2336" y="f1304"/>
                </a:cubicBezTo>
                <a:cubicBezTo>
                  <a:pt x="f2337" y="f1304"/>
                  <a:pt x="f2337" y="f1305"/>
                  <a:pt x="f2338" y="f1304"/>
                </a:cubicBezTo>
                <a:cubicBezTo>
                  <a:pt x="f2339" y="f1304"/>
                  <a:pt x="f2340" y="f1303"/>
                  <a:pt x="f2341" y="f1303"/>
                </a:cubicBezTo>
                <a:cubicBezTo>
                  <a:pt x="f2342" y="f1303"/>
                  <a:pt x="f2343" y="f1304"/>
                  <a:pt x="f2344" y="f1304"/>
                </a:cubicBezTo>
                <a:cubicBezTo>
                  <a:pt x="f2345" y="f1305"/>
                  <a:pt x="f2346" y="f1305"/>
                  <a:pt x="f2346" y="f1306"/>
                </a:cubicBezTo>
                <a:cubicBezTo>
                  <a:pt x="f2346" y="f1307"/>
                  <a:pt x="f2346" y="f1307"/>
                  <a:pt x="f2347" y="f1308"/>
                </a:cubicBezTo>
                <a:cubicBezTo>
                  <a:pt x="f2347" y="f1308"/>
                  <a:pt x="f2348" y="f1308"/>
                  <a:pt x="f2348" y="f1308"/>
                </a:cubicBezTo>
                <a:cubicBezTo>
                  <a:pt x="f2349" y="f1308"/>
                  <a:pt x="f2349" y="f1309"/>
                  <a:pt x="f2349" y="f1310"/>
                </a:cubicBezTo>
                <a:cubicBezTo>
                  <a:pt x="f2348" y="f1311"/>
                  <a:pt x="f2348" y="f1311"/>
                  <a:pt x="f2348" y="f1312"/>
                </a:cubicBezTo>
                <a:cubicBezTo>
                  <a:pt x="f2348" y="f1313"/>
                  <a:pt x="f2349" y="f1313"/>
                  <a:pt x="f2350" y="f1313"/>
                </a:cubicBezTo>
                <a:cubicBezTo>
                  <a:pt x="f2351" y="f1314"/>
                  <a:pt x="f2352" y="f1314"/>
                  <a:pt x="f2352" y="f1314"/>
                </a:cubicBezTo>
                <a:cubicBezTo>
                  <a:pt x="f2353" y="f1314"/>
                  <a:pt x="f2353" y="f1314"/>
                  <a:pt x="f2354" y="f1314"/>
                </a:cubicBezTo>
                <a:cubicBezTo>
                  <a:pt x="f2354" y="f1314"/>
                  <a:pt x="f2355" y="f1314"/>
                  <a:pt x="f2354" y="f1315"/>
                </a:cubicBezTo>
                <a:cubicBezTo>
                  <a:pt x="f2354" y="f1315"/>
                  <a:pt x="f2353" y="f1315"/>
                  <a:pt x="f2353" y="f1315"/>
                </a:cubicBezTo>
                <a:cubicBezTo>
                  <a:pt x="f2353" y="f1316"/>
                  <a:pt x="f2352" y="f1316"/>
                  <a:pt x="f2352" y="f1316"/>
                </a:cubicBezTo>
                <a:cubicBezTo>
                  <a:pt x="f2352" y="f1317"/>
                  <a:pt x="f2351" y="f1317"/>
                  <a:pt x="f2350" y="f1317"/>
                </a:cubicBezTo>
                <a:cubicBezTo>
                  <a:pt x="f2349" y="f1317"/>
                  <a:pt x="f2348" y="f1318"/>
                  <a:pt x="f2347" y="f1318"/>
                </a:cubicBezTo>
                <a:cubicBezTo>
                  <a:pt x="f2346" y="f1319"/>
                  <a:pt x="f2345" y="f1319"/>
                  <a:pt x="f2356" y="f1319"/>
                </a:cubicBezTo>
                <a:cubicBezTo>
                  <a:pt x="f2343" y="f1320"/>
                  <a:pt x="f2357" y="f1320"/>
                  <a:pt x="f2342" y="f1321"/>
                </a:cubicBezTo>
                <a:cubicBezTo>
                  <a:pt x="f2358" y="f1321"/>
                  <a:pt x="f2341" y="f1322"/>
                  <a:pt x="f2340" y="f1322"/>
                </a:cubicBezTo>
                <a:cubicBezTo>
                  <a:pt x="f2339" y="f1322"/>
                  <a:pt x="f2338" y="f1323"/>
                  <a:pt x="f2337" y="f1323"/>
                </a:cubicBezTo>
                <a:cubicBezTo>
                  <a:pt x="f2336" y="f1323"/>
                  <a:pt x="f2335" y="f1323"/>
                  <a:pt x="f2334" y="f1323"/>
                </a:cubicBezTo>
                <a:cubicBezTo>
                  <a:pt x="f2334" y="f1324"/>
                  <a:pt x="f2333" y="f1324"/>
                  <a:pt x="f2332" y="f1324"/>
                </a:cubicBezTo>
                <a:cubicBezTo>
                  <a:pt x="f2331" y="f1325"/>
                  <a:pt x="f2330" y="f1325"/>
                  <a:pt x="f2329" y="f1325"/>
                </a:cubicBezTo>
                <a:cubicBezTo>
                  <a:pt x="f2327" y="f1325"/>
                  <a:pt x="f2325" y="f1326"/>
                  <a:pt x="f2322" y="f1326"/>
                </a:cubicBezTo>
                <a:cubicBezTo>
                  <a:pt x="f2321" y="f1326"/>
                  <a:pt x="f2320" y="f1326"/>
                  <a:pt x="f2319" y="f1326"/>
                </a:cubicBezTo>
                <a:cubicBezTo>
                  <a:pt x="f2319" y="f1327"/>
                  <a:pt x="f2319" y="f1327"/>
                  <a:pt x="f2318" y="f1327"/>
                </a:cubicBezTo>
                <a:cubicBezTo>
                  <a:pt x="f2323" y="f1327"/>
                  <a:pt x="f2317" y="f1327"/>
                  <a:pt x="f2317" y="f1328"/>
                </a:cubicBezTo>
                <a:cubicBezTo>
                  <a:pt x="f2316" y="f1329"/>
                  <a:pt x="f2315" y="f1329"/>
                  <a:pt x="f2314" y="f1329"/>
                </a:cubicBezTo>
                <a:cubicBezTo>
                  <a:pt x="f2313" y="f1329"/>
                  <a:pt x="f2313" y="f1330"/>
                  <a:pt x="f2313" y="f1330"/>
                </a:cubicBezTo>
                <a:cubicBezTo>
                  <a:pt x="f2313" y="f1331"/>
                  <a:pt x="f2312" y="f1330"/>
                  <a:pt x="f2312" y="f1330"/>
                </a:cubicBezTo>
                <a:cubicBezTo>
                  <a:pt x="f2312" y="f1329"/>
                  <a:pt x="f2312" y="f1328"/>
                  <a:pt x="f2313" y="f1328"/>
                </a:cubicBezTo>
                <a:cubicBezTo>
                  <a:pt x="f2313" y="f1327"/>
                  <a:pt x="f2314" y="f1327"/>
                  <a:pt x="f2314" y="f1326"/>
                </a:cubicBezTo>
                <a:cubicBezTo>
                  <a:pt x="f2314" y="f1325"/>
                  <a:pt x="f2313" y="f1325"/>
                  <a:pt x="f2313" y="f1326"/>
                </a:cubicBezTo>
                <a:cubicBezTo>
                  <a:pt x="f2312" y="f1326"/>
                  <a:pt x="f2312" y="f1326"/>
                  <a:pt x="f2311" y="f1326"/>
                </a:cubicBezTo>
                <a:cubicBezTo>
                  <a:pt x="f2311" y="f1326"/>
                  <a:pt x="f2311" y="f1326"/>
                  <a:pt x="f2310" y="f1326"/>
                </a:cubicBezTo>
                <a:cubicBezTo>
                  <a:pt x="f2310" y="f1326"/>
                  <a:pt x="f2309" y="f1326"/>
                  <a:pt x="f2309" y="f1326"/>
                </a:cubicBezTo>
                <a:cubicBezTo>
                  <a:pt x="f2308" y="f1326"/>
                  <a:pt x="f2307" y="f1326"/>
                  <a:pt x="f2306" y="f1325"/>
                </a:cubicBezTo>
                <a:cubicBezTo>
                  <a:pt x="f2306" y="f1325"/>
                  <a:pt x="f2306" y="f1324"/>
                  <a:pt x="f2306" y="f1323"/>
                </a:cubicBezTo>
                <a:cubicBezTo>
                  <a:pt x="f2307" y="f1322"/>
                  <a:pt x="f2306" y="f1321"/>
                  <a:pt x="f2306" y="f1320"/>
                </a:cubicBezTo>
                <a:cubicBezTo>
                  <a:pt x="f2306" y="f1320"/>
                  <a:pt x="f2306" y="f1319"/>
                  <a:pt x="f2307" y="f1319"/>
                </a:cubicBezTo>
                <a:cubicBezTo>
                  <a:pt x="f2307" y="f1319"/>
                  <a:pt x="f2308" y="f1319"/>
                  <a:pt x="f2308" y="f1318"/>
                </a:cubicBezTo>
                <a:cubicBezTo>
                  <a:pt x="f2308" y="f1318"/>
                  <a:pt x="f2308" y="f1317"/>
                  <a:pt x="f2308" y="f1317"/>
                </a:cubicBezTo>
                <a:cubicBezTo>
                  <a:pt x="f2308" y="f1317"/>
                  <a:pt x="f2307" y="f1317"/>
                  <a:pt x="f2307" y="f1317"/>
                </a:cubicBezTo>
                <a:cubicBezTo>
                  <a:pt x="f2306" y="f1317"/>
                  <a:pt x="f2306" y="f1317"/>
                  <a:pt x="f2359" y="f1317"/>
                </a:cubicBezTo>
                <a:cubicBezTo>
                  <a:pt x="f2359" y="f1317"/>
                  <a:pt x="f2359" y="f1317"/>
                  <a:pt x="f2305" y="f1317"/>
                </a:cubicBezTo>
                <a:cubicBezTo>
                  <a:pt x="f2305" y="f1318"/>
                  <a:pt x="f2305" y="f1318"/>
                  <a:pt x="f2304" y="f1318"/>
                </a:cubicBezTo>
                <a:cubicBezTo>
                  <a:pt x="f2304" y="f1319"/>
                  <a:pt x="f2304" y="f1319"/>
                  <a:pt x="f2304" y="f1320"/>
                </a:cubicBezTo>
                <a:cubicBezTo>
                  <a:pt x="f2304" y="f1321"/>
                  <a:pt x="f2303" y="f1321"/>
                  <a:pt x="f2301" y="f1321"/>
                </a:cubicBezTo>
                <a:cubicBezTo>
                  <a:pt x="f2301" y="f1321"/>
                  <a:pt x="f2300" y="f1321"/>
                  <a:pt x="f2300" y="f1321"/>
                </a:cubicBezTo>
                <a:cubicBezTo>
                  <a:pt x="f2299" y="f1321"/>
                  <a:pt x="f2298" y="f1321"/>
                  <a:pt x="f2297" y="f1321"/>
                </a:cubicBezTo>
                <a:cubicBezTo>
                  <a:pt x="f2297" y="f1322"/>
                  <a:pt x="f2297" y="f1322"/>
                  <a:pt x="f2296" y="f1322"/>
                </a:cubicBezTo>
                <a:cubicBezTo>
                  <a:pt x="f2296" y="f1323"/>
                  <a:pt x="f2295" y="f1324"/>
                  <a:pt x="f2294" y="f1324"/>
                </a:cubicBezTo>
                <a:cubicBezTo>
                  <a:pt x="f2293" y="f1325"/>
                  <a:pt x="f2292" y="f1325"/>
                  <a:pt x="f2291" y="f1326"/>
                </a:cubicBezTo>
                <a:cubicBezTo>
                  <a:pt x="f2291" y="f1326"/>
                  <a:pt x="f2291" y="f1326"/>
                  <a:pt x="f2291" y="f1327"/>
                </a:cubicBezTo>
                <a:cubicBezTo>
                  <a:pt x="f2290" y="f1327"/>
                  <a:pt x="f2290" y="f1328"/>
                  <a:pt x="f2290" y="f1328"/>
                </a:cubicBezTo>
                <a:cubicBezTo>
                  <a:pt x="f2289" y="f1328"/>
                  <a:pt x="f2288" y="f1328"/>
                  <a:pt x="f2287" y="f1329"/>
                </a:cubicBezTo>
                <a:cubicBezTo>
                  <a:pt x="f2287" y="f1330"/>
                  <a:pt x="f2286" y="f1331"/>
                  <a:pt x="f2285" y="f1330"/>
                </a:cubicBezTo>
                <a:cubicBezTo>
                  <a:pt x="f2285" y="f1330"/>
                  <a:pt x="f2284" y="f1330"/>
                  <a:pt x="f2284" y="f1330"/>
                </a:cubicBezTo>
                <a:cubicBezTo>
                  <a:pt x="f2284" y="f1329"/>
                  <a:pt x="f2283" y="f1329"/>
                  <a:pt x="f2283" y="f1329"/>
                </a:cubicBezTo>
                <a:cubicBezTo>
                  <a:pt x="f2282" y="f1329"/>
                  <a:pt x="f2282" y="f1329"/>
                  <a:pt x="f2282" y="f1329"/>
                </a:cubicBezTo>
                <a:cubicBezTo>
                  <a:pt x="f2281" y="f1328"/>
                  <a:pt x="f2281" y="f1327"/>
                  <a:pt x="f2280" y="f1328"/>
                </a:cubicBezTo>
                <a:cubicBezTo>
                  <a:pt x="f2280" y="f1328"/>
                  <a:pt x="f2279" y="f1328"/>
                  <a:pt x="f2279" y="f1328"/>
                </a:cubicBezTo>
                <a:cubicBezTo>
                  <a:pt x="f2279" y="f1329"/>
                  <a:pt x="f2279" y="f1329"/>
                  <a:pt x="f2278" y="f1329"/>
                </a:cubicBezTo>
                <a:cubicBezTo>
                  <a:pt x="f2277" y="f1329"/>
                  <a:pt x="f2276" y="f1329"/>
                  <a:pt x="f2276" y="f1328"/>
                </a:cubicBezTo>
                <a:cubicBezTo>
                  <a:pt x="f2360" y="f1328"/>
                  <a:pt x="f2360" y="f1328"/>
                  <a:pt x="f2360" y="f1327"/>
                </a:cubicBezTo>
                <a:cubicBezTo>
                  <a:pt x="f2360" y="f1327"/>
                  <a:pt x="f2360" y="f1326"/>
                  <a:pt x="f2275" y="f1326"/>
                </a:cubicBezTo>
                <a:cubicBezTo>
                  <a:pt x="f2275" y="f1326"/>
                  <a:pt x="f2275" y="f1326"/>
                  <a:pt x="f2361" y="f1326"/>
                </a:cubicBezTo>
                <a:cubicBezTo>
                  <a:pt x="f2274" y="f1326"/>
                  <a:pt x="f2274" y="f1326"/>
                  <a:pt x="f2273" y="f1326"/>
                </a:cubicBezTo>
                <a:cubicBezTo>
                  <a:pt x="f2272" y="f1326"/>
                  <a:pt x="f2272" y="f1326"/>
                  <a:pt x="f2272" y="f1325"/>
                </a:cubicBezTo>
                <a:cubicBezTo>
                  <a:pt x="f2271" y="f1325"/>
                  <a:pt x="f2271" y="f1325"/>
                  <a:pt x="f2271" y="f1325"/>
                </a:cubicBezTo>
                <a:cubicBezTo>
                  <a:pt x="f2270" y="f1325"/>
                  <a:pt x="f2270" y="f1325"/>
                  <a:pt x="f2270" y="f1325"/>
                </a:cubicBezTo>
                <a:cubicBezTo>
                  <a:pt x="f2269" y="f1324"/>
                  <a:pt x="f2269" y="f1324"/>
                  <a:pt x="f2270" y="f1324"/>
                </a:cubicBezTo>
                <a:cubicBezTo>
                  <a:pt x="f2270" y="f1324"/>
                  <a:pt x="f2270" y="f1324"/>
                  <a:pt x="f2270" y="f1323"/>
                </a:cubicBezTo>
                <a:cubicBezTo>
                  <a:pt x="f2270" y="f1323"/>
                  <a:pt x="f2270" y="f1323"/>
                  <a:pt x="f2270" y="f1322"/>
                </a:cubicBezTo>
                <a:cubicBezTo>
                  <a:pt x="f2270" y="f1322"/>
                  <a:pt x="f2271" y="f1322"/>
                  <a:pt x="f2271" y="f1322"/>
                </a:cubicBezTo>
                <a:cubicBezTo>
                  <a:pt x="f2271" y="f1321"/>
                  <a:pt x="f2271" y="f1321"/>
                  <a:pt x="f2270" y="f1321"/>
                </a:cubicBezTo>
                <a:cubicBezTo>
                  <a:pt x="f2270" y="f1321"/>
                  <a:pt x="f2270" y="f1321"/>
                  <a:pt x="f2270" y="f1321"/>
                </a:cubicBezTo>
                <a:cubicBezTo>
                  <a:pt x="f2270" y="f1321"/>
                  <a:pt x="f2269" y="f1321"/>
                  <a:pt x="f2269" y="f1321"/>
                </a:cubicBezTo>
                <a:cubicBezTo>
                  <a:pt x="f2268" y="f1320"/>
                  <a:pt x="f2268" y="f1321"/>
                  <a:pt x="f2267" y="f1320"/>
                </a:cubicBezTo>
                <a:cubicBezTo>
                  <a:pt x="f2267" y="f1320"/>
                  <a:pt x="f2362" y="f1319"/>
                  <a:pt x="f2362" y="f1319"/>
                </a:cubicBezTo>
                <a:cubicBezTo>
                  <a:pt x="f2362" y="f1318"/>
                  <a:pt x="f2363" y="f1318"/>
                  <a:pt x="f2363" y="f1317"/>
                </a:cubicBezTo>
                <a:cubicBezTo>
                  <a:pt x="f2363" y="f1317"/>
                  <a:pt x="f2363" y="f1317"/>
                  <a:pt x="f2363" y="f1316"/>
                </a:cubicBezTo>
                <a:cubicBezTo>
                  <a:pt x="f2363" y="f1316"/>
                  <a:pt x="f2363" y="f1317"/>
                  <a:pt x="f2362" y="f1317"/>
                </a:cubicBezTo>
                <a:cubicBezTo>
                  <a:pt x="f2362" y="f1317"/>
                  <a:pt x="f2362" y="f1317"/>
                  <a:pt x="f2267" y="f1317"/>
                </a:cubicBezTo>
                <a:cubicBezTo>
                  <a:pt x="f2267" y="f1317"/>
                  <a:pt x="f2267" y="f1316"/>
                  <a:pt x="f2267" y="f1315"/>
                </a:cubicBezTo>
                <a:cubicBezTo>
                  <a:pt x="f2267" y="f1315"/>
                  <a:pt x="f2268" y="f1315"/>
                  <a:pt x="f2268" y="f1315"/>
                </a:cubicBezTo>
                <a:cubicBezTo>
                  <a:pt x="f2268" y="f1314"/>
                  <a:pt x="f2268" y="f1314"/>
                  <a:pt x="f2268" y="f1314"/>
                </a:cubicBezTo>
                <a:cubicBezTo>
                  <a:pt x="f2267" y="f1313"/>
                  <a:pt x="f2267" y="f1313"/>
                  <a:pt x="f2267" y="f1313"/>
                </a:cubicBezTo>
                <a:cubicBezTo>
                  <a:pt x="f2267" y="f1313"/>
                  <a:pt x="f2362" y="f1313"/>
                  <a:pt x="f2362" y="f1313"/>
                </a:cubicBezTo>
                <a:cubicBezTo>
                  <a:pt x="f2362" y="f1313"/>
                  <a:pt x="f2267" y="f1312"/>
                  <a:pt x="f2267" y="f1312"/>
                </a:cubicBezTo>
                <a:cubicBezTo>
                  <a:pt x="f2267" y="f1312"/>
                  <a:pt x="f2268" y="f1312"/>
                  <a:pt x="f2268" y="f1311"/>
                </a:cubicBezTo>
                <a:cubicBezTo>
                  <a:pt x="f2269" y="f1311"/>
                  <a:pt x="f2268" y="f1310"/>
                  <a:pt x="f2267" y="f1310"/>
                </a:cubicBezTo>
                <a:cubicBezTo>
                  <a:pt x="f2362" y="f1311"/>
                  <a:pt x="f2362" y="f1311"/>
                  <a:pt x="f2363" y="f1311"/>
                </a:cubicBezTo>
                <a:cubicBezTo>
                  <a:pt x="f2363" y="f1312"/>
                  <a:pt x="f2364" y="f1312"/>
                  <a:pt x="f2364" y="f1312"/>
                </a:cubicBezTo>
                <a:cubicBezTo>
                  <a:pt x="f2365" y="f1311"/>
                  <a:pt x="f2364" y="f1310"/>
                  <a:pt x="f2364" y="f1309"/>
                </a:cubicBezTo>
                <a:cubicBezTo>
                  <a:pt x="f2363" y="f1308"/>
                  <a:pt x="f2362" y="f1307"/>
                  <a:pt x="f2267" y="f1305"/>
                </a:cubicBezTo>
                <a:close/>
                <a:moveTo>
                  <a:pt x="f2366" y="f1184"/>
                </a:moveTo>
                <a:cubicBezTo>
                  <a:pt x="f2367" y="f1184"/>
                  <a:pt x="f2367" y="f1184"/>
                  <a:pt x="f2368" y="f1184"/>
                </a:cubicBezTo>
                <a:cubicBezTo>
                  <a:pt x="f2369" y="f1183"/>
                  <a:pt x="f2369" y="f1183"/>
                  <a:pt x="f2370" y="f1182"/>
                </a:cubicBezTo>
                <a:cubicBezTo>
                  <a:pt x="f2370" y="f1182"/>
                  <a:pt x="f2371" y="f1182"/>
                  <a:pt x="f2371" y="f1182"/>
                </a:cubicBezTo>
                <a:cubicBezTo>
                  <a:pt x="f2371" y="f1182"/>
                  <a:pt x="f2372" y="f1182"/>
                  <a:pt x="f2372" y="f1181"/>
                </a:cubicBezTo>
                <a:cubicBezTo>
                  <a:pt x="f2373" y="f1181"/>
                  <a:pt x="f2373" y="f1181"/>
                  <a:pt x="f2374" y="f1181"/>
                </a:cubicBezTo>
                <a:cubicBezTo>
                  <a:pt x="f2375" y="f1181"/>
                  <a:pt x="f2376" y="f1181"/>
                  <a:pt x="f2377" y="f1180"/>
                </a:cubicBezTo>
                <a:cubicBezTo>
                  <a:pt x="f2377" y="f1180"/>
                  <a:pt x="f2378" y="f1180"/>
                  <a:pt x="f2379" y="f1180"/>
                </a:cubicBezTo>
                <a:cubicBezTo>
                  <a:pt x="f2380" y="f1180"/>
                  <a:pt x="f2381" y="f1180"/>
                  <a:pt x="f2381" y="f1181"/>
                </a:cubicBezTo>
                <a:cubicBezTo>
                  <a:pt x="f2382" y="f1181"/>
                  <a:pt x="f2382" y="f1182"/>
                  <a:pt x="f2383" y="f1182"/>
                </a:cubicBezTo>
                <a:cubicBezTo>
                  <a:pt x="f2383" y="f1183"/>
                  <a:pt x="f2383" y="f1183"/>
                  <a:pt x="f2383" y="f1184"/>
                </a:cubicBezTo>
                <a:cubicBezTo>
                  <a:pt x="f2383" y="f1184"/>
                  <a:pt x="f2383" y="f1184"/>
                  <a:pt x="f2383" y="f1185"/>
                </a:cubicBezTo>
                <a:cubicBezTo>
                  <a:pt x="f2384" y="f1185"/>
                  <a:pt x="f2383" y="f1186"/>
                  <a:pt x="f2383" y="f1193"/>
                </a:cubicBezTo>
                <a:cubicBezTo>
                  <a:pt x="f2382" y="f1193"/>
                  <a:pt x="f2381" y="f1193"/>
                  <a:pt x="f2380" y="f1193"/>
                </a:cubicBezTo>
                <a:cubicBezTo>
                  <a:pt x="f2380" y="f1193"/>
                  <a:pt x="f2380" y="f1193"/>
                  <a:pt x="f2379" y="f1193"/>
                </a:cubicBezTo>
                <a:cubicBezTo>
                  <a:pt x="f2379" y="f1193"/>
                  <a:pt x="f2379" y="f1194"/>
                  <a:pt x="f2378" y="f1194"/>
                </a:cubicBezTo>
                <a:cubicBezTo>
                  <a:pt x="f2377" y="f1194"/>
                  <a:pt x="f2377" y="f1194"/>
                  <a:pt x="f2376" y="f1194"/>
                </a:cubicBezTo>
                <a:cubicBezTo>
                  <a:pt x="f2375" y="f1194"/>
                  <a:pt x="f2375" y="f1194"/>
                  <a:pt x="f2374" y="f1195"/>
                </a:cubicBezTo>
                <a:cubicBezTo>
                  <a:pt x="f2373" y="f1196"/>
                  <a:pt x="f2370" y="f1196"/>
                  <a:pt x="f2369" y="f1195"/>
                </a:cubicBezTo>
                <a:cubicBezTo>
                  <a:pt x="f2369" y="f1195"/>
                  <a:pt x="f2368" y="f1194"/>
                  <a:pt x="f2368" y="f1194"/>
                </a:cubicBezTo>
                <a:cubicBezTo>
                  <a:pt x="f2367" y="f1194"/>
                  <a:pt x="f2367" y="f1194"/>
                  <a:pt x="f2366" y="f1193"/>
                </a:cubicBezTo>
                <a:cubicBezTo>
                  <a:pt x="f2366" y="f1186"/>
                  <a:pt x="f2385" y="f1186"/>
                  <a:pt x="f2385" y="f1185"/>
                </a:cubicBezTo>
                <a:cubicBezTo>
                  <a:pt x="f2386" y="f1184"/>
                  <a:pt x="f2385" y="f1184"/>
                  <a:pt x="f2366" y="f1184"/>
                </a:cubicBezTo>
                <a:close/>
                <a:moveTo>
                  <a:pt x="f2229" y="f1417"/>
                </a:moveTo>
                <a:cubicBezTo>
                  <a:pt x="f2228" y="f1417"/>
                  <a:pt x="f2227" y="f1417"/>
                  <a:pt x="f2226" y="f2008"/>
                </a:cubicBezTo>
                <a:cubicBezTo>
                  <a:pt x="f2225" y="f1416"/>
                  <a:pt x="f2224" y="f1416"/>
                  <a:pt x="f2223" y="f2008"/>
                </a:cubicBezTo>
                <a:cubicBezTo>
                  <a:pt x="f2223" y="f2008"/>
                  <a:pt x="f2222" y="f2008"/>
                  <a:pt x="f2222" y="f2008"/>
                </a:cubicBezTo>
                <a:cubicBezTo>
                  <a:pt x="f2222" y="f1417"/>
                  <a:pt x="f2221" y="f1417"/>
                  <a:pt x="f2221" y="f1417"/>
                </a:cubicBezTo>
                <a:cubicBezTo>
                  <a:pt x="f2220" y="f1417"/>
                  <a:pt x="f2220" y="f1417"/>
                  <a:pt x="f2220" y="f1417"/>
                </a:cubicBezTo>
                <a:cubicBezTo>
                  <a:pt x="f2220" y="f1418"/>
                  <a:pt x="f2221" y="f1417"/>
                  <a:pt x="f2221" y="f1417"/>
                </a:cubicBezTo>
                <a:cubicBezTo>
                  <a:pt x="f2222" y="f1417"/>
                  <a:pt x="f2223" y="f1418"/>
                  <a:pt x="f2224" y="f1418"/>
                </a:cubicBezTo>
                <a:cubicBezTo>
                  <a:pt x="f2225" y="f1418"/>
                  <a:pt x="f2226" y="f1418"/>
                  <a:pt x="f2227" y="f1418"/>
                </a:cubicBezTo>
                <a:cubicBezTo>
                  <a:pt x="f2228" y="f1418"/>
                  <a:pt x="f2229" y="f1418"/>
                  <a:pt x="f2229" y="f1418"/>
                </a:cubicBezTo>
                <a:cubicBezTo>
                  <a:pt x="f2230" y="f1418"/>
                  <a:pt x="f2231" y="f1418"/>
                  <a:pt x="f2232" y="f1418"/>
                </a:cubicBezTo>
                <a:cubicBezTo>
                  <a:pt x="f2233" y="f1418"/>
                  <a:pt x="f2387" y="f1418"/>
                  <a:pt x="f2388" y="f1418"/>
                </a:cubicBezTo>
                <a:cubicBezTo>
                  <a:pt x="f2388" y="f1418"/>
                  <a:pt x="f2389" y="f1418"/>
                  <a:pt x="f2389" y="f1418"/>
                </a:cubicBezTo>
                <a:cubicBezTo>
                  <a:pt x="f2389" y="f1418"/>
                  <a:pt x="f2388" y="f1418"/>
                  <a:pt x="f2388" y="f1418"/>
                </a:cubicBezTo>
                <a:cubicBezTo>
                  <a:pt x="f2387" y="f1418"/>
                  <a:pt x="f2387" y="f1418"/>
                  <a:pt x="f2387" y="f1417"/>
                </a:cubicBezTo>
                <a:cubicBezTo>
                  <a:pt x="f2233" y="f1417"/>
                  <a:pt x="f2233" y="f2008"/>
                  <a:pt x="f2233" y="f2008"/>
                </a:cubicBezTo>
                <a:cubicBezTo>
                  <a:pt x="f2233" y="f2008"/>
                  <a:pt x="f2232" y="f2008"/>
                  <a:pt x="f2232" y="f2008"/>
                </a:cubicBezTo>
                <a:cubicBezTo>
                  <a:pt x="f2231" y="f2008"/>
                  <a:pt x="f2230" y="f2008"/>
                  <a:pt x="f2229" y="f1417"/>
                </a:cubicBezTo>
                <a:close/>
                <a:moveTo>
                  <a:pt x="f2390" y="f1406"/>
                </a:moveTo>
                <a:cubicBezTo>
                  <a:pt x="f2188" y="f1406"/>
                  <a:pt x="f2188" y="f1407"/>
                  <a:pt x="f2187" y="f1407"/>
                </a:cubicBezTo>
                <a:cubicBezTo>
                  <a:pt x="f2186" y="f1407"/>
                  <a:pt x="f2184" y="f1408"/>
                  <a:pt x="f2183" y="f1408"/>
                </a:cubicBezTo>
                <a:cubicBezTo>
                  <a:pt x="f2182" y="f1408"/>
                  <a:pt x="f2181" y="f1408"/>
                  <a:pt x="f2180" y="f1408"/>
                </a:cubicBezTo>
                <a:cubicBezTo>
                  <a:pt x="f2178" y="f1407"/>
                  <a:pt x="f2177" y="f1407"/>
                  <a:pt x="f2176" y="f1406"/>
                </a:cubicBezTo>
                <a:cubicBezTo>
                  <a:pt x="f2175" y="f1406"/>
                  <a:pt x="f2175" y="f1406"/>
                  <a:pt x="f2174" y="f1406"/>
                </a:cubicBezTo>
                <a:cubicBezTo>
                  <a:pt x="f2190" y="f1406"/>
                  <a:pt x="f2173" y="f1405"/>
                  <a:pt x="f2191" y="f1406"/>
                </a:cubicBezTo>
                <a:cubicBezTo>
                  <a:pt x="f2191" y="f1406"/>
                  <a:pt x="f2191" y="f1406"/>
                  <a:pt x="f2192" y="f1406"/>
                </a:cubicBezTo>
                <a:cubicBezTo>
                  <a:pt x="f2192" y="f1406"/>
                  <a:pt x="f2192" y="f1406"/>
                  <a:pt x="f2172" y="f1406"/>
                </a:cubicBezTo>
                <a:cubicBezTo>
                  <a:pt x="f2193" y="f1405"/>
                  <a:pt x="f2193" y="f1406"/>
                  <a:pt x="f2171" y="f1406"/>
                </a:cubicBezTo>
                <a:cubicBezTo>
                  <a:pt x="f2170" y="f1406"/>
                  <a:pt x="f2169" y="f1406"/>
                  <a:pt x="f2168" y="f1406"/>
                </a:cubicBezTo>
                <a:cubicBezTo>
                  <a:pt x="f2168" y="f1406"/>
                  <a:pt x="f2167" y="f1406"/>
                  <a:pt x="f2166" y="f1406"/>
                </a:cubicBezTo>
                <a:cubicBezTo>
                  <a:pt x="f2165" y="f1406"/>
                  <a:pt x="f2194" y="f1406"/>
                  <a:pt x="f2194" y="f1405"/>
                </a:cubicBezTo>
                <a:cubicBezTo>
                  <a:pt x="f2194" y="f1405"/>
                  <a:pt x="f2164" y="f1403"/>
                  <a:pt x="f2195" y="f1404"/>
                </a:cubicBezTo>
                <a:cubicBezTo>
                  <a:pt x="f2195" y="f1404"/>
                  <a:pt x="f2163" y="f1405"/>
                  <a:pt x="f2162" y="f1405"/>
                </a:cubicBezTo>
                <a:cubicBezTo>
                  <a:pt x="f2162" y="f1406"/>
                  <a:pt x="f2161" y="f1405"/>
                  <a:pt x="f2160" y="f1405"/>
                </a:cubicBezTo>
                <a:cubicBezTo>
                  <a:pt x="f2160" y="f1404"/>
                  <a:pt x="f2160" y="f1404"/>
                  <a:pt x="f2159" y="f1404"/>
                </a:cubicBezTo>
                <a:cubicBezTo>
                  <a:pt x="f2159" y="f1403"/>
                  <a:pt x="f2159" y="f1403"/>
                  <a:pt x="f2158" y="f1403"/>
                </a:cubicBezTo>
                <a:cubicBezTo>
                  <a:pt x="f2158" y="f1403"/>
                  <a:pt x="f2157" y="f1403"/>
                  <a:pt x="f2156" y="f1403"/>
                </a:cubicBezTo>
                <a:cubicBezTo>
                  <a:pt x="f2156" y="f1403"/>
                  <a:pt x="f2155" y="f1403"/>
                  <a:pt x="f2155" y="f1403"/>
                </a:cubicBezTo>
                <a:cubicBezTo>
                  <a:pt x="f2155" y="f1402"/>
                  <a:pt x="f2155" y="f1402"/>
                  <a:pt x="f2196" y="f1402"/>
                </a:cubicBezTo>
                <a:cubicBezTo>
                  <a:pt x="f2196" y="f1402"/>
                  <a:pt x="f2196" y="f1401"/>
                  <a:pt x="f2154" y="f1401"/>
                </a:cubicBezTo>
                <a:cubicBezTo>
                  <a:pt x="f2154" y="f1400"/>
                  <a:pt x="f2196" y="f1400"/>
                  <a:pt x="f2196" y="f1400"/>
                </a:cubicBezTo>
                <a:cubicBezTo>
                  <a:pt x="f2155" y="f1400"/>
                  <a:pt x="f2155" y="f1502"/>
                  <a:pt x="f2155" y="f1502"/>
                </a:cubicBezTo>
                <a:cubicBezTo>
                  <a:pt x="f2155" y="f1502"/>
                  <a:pt x="f2156" y="f1502"/>
                  <a:pt x="f2156" y="f1502"/>
                </a:cubicBezTo>
                <a:cubicBezTo>
                  <a:pt x="f2156" y="f1399"/>
                  <a:pt x="f2156" y="f1399"/>
                  <a:pt x="f2155" y="f1399"/>
                </a:cubicBezTo>
                <a:cubicBezTo>
                  <a:pt x="f2155" y="f1399"/>
                  <a:pt x="f2196" y="f1399"/>
                  <a:pt x="f2196" y="f1399"/>
                </a:cubicBezTo>
                <a:cubicBezTo>
                  <a:pt x="f2196" y="f1399"/>
                  <a:pt x="f2154" y="f1503"/>
                  <a:pt x="f2154" y="f1503"/>
                </a:cubicBezTo>
                <a:cubicBezTo>
                  <a:pt x="f2153" y="f1503"/>
                  <a:pt x="f2153" y="f1503"/>
                  <a:pt x="f2197" y="f1503"/>
                </a:cubicBezTo>
                <a:cubicBezTo>
                  <a:pt x="f2197" y="f1503"/>
                  <a:pt x="f2152" y="f1398"/>
                  <a:pt x="f2152" y="f1398"/>
                </a:cubicBezTo>
                <a:cubicBezTo>
                  <a:pt x="f2198" y="f1398"/>
                  <a:pt x="f2151" y="f1397"/>
                  <a:pt x="f2199" y="f1396"/>
                </a:cubicBezTo>
                <a:cubicBezTo>
                  <a:pt x="f2150" y="f1395"/>
                  <a:pt x="f2148" y="f1394"/>
                  <a:pt x="f2142" y="f1394"/>
                </a:cubicBezTo>
                <a:cubicBezTo>
                  <a:pt x="f2141" y="f1394"/>
                  <a:pt x="f2143" y="f1393"/>
                  <a:pt x="f2140" y="f1394"/>
                </a:cubicBezTo>
                <a:cubicBezTo>
                  <a:pt x="f2140" y="f1394"/>
                  <a:pt x="f2138" y="f1395"/>
                  <a:pt x="f2138" y="f1394"/>
                </a:cubicBezTo>
                <a:cubicBezTo>
                  <a:pt x="f2137" y="f1393"/>
                  <a:pt x="f2139" y="f1393"/>
                  <a:pt x="f2140" y="f1393"/>
                </a:cubicBezTo>
                <a:cubicBezTo>
                  <a:pt x="f2140" y="f1392"/>
                  <a:pt x="f2140" y="f1392"/>
                  <a:pt x="f2140" y="f1392"/>
                </a:cubicBezTo>
                <a:cubicBezTo>
                  <a:pt x="f2140" y="f1391"/>
                  <a:pt x="f2143" y="f1391"/>
                  <a:pt x="f2143" y="f1391"/>
                </a:cubicBezTo>
                <a:cubicBezTo>
                  <a:pt x="f2143" y="f1391"/>
                  <a:pt x="f2143" y="f1504"/>
                  <a:pt x="f2141" y="f1391"/>
                </a:cubicBezTo>
                <a:cubicBezTo>
                  <a:pt x="f2141" y="f1391"/>
                  <a:pt x="f2142" y="f1391"/>
                  <a:pt x="f2142" y="f1392"/>
                </a:cubicBezTo>
                <a:cubicBezTo>
                  <a:pt x="f2142" y="f1392"/>
                  <a:pt x="f2148" y="f1393"/>
                  <a:pt x="f2149" y="f1393"/>
                </a:cubicBezTo>
                <a:cubicBezTo>
                  <a:pt x="f2149" y="f1393"/>
                  <a:pt x="f2150" y="f1393"/>
                  <a:pt x="f2150" y="f1394"/>
                </a:cubicBezTo>
                <a:cubicBezTo>
                  <a:pt x="f2150" y="f1394"/>
                  <a:pt x="f2199" y="f1394"/>
                  <a:pt x="f2199" y="f1394"/>
                </a:cubicBezTo>
                <a:cubicBezTo>
                  <a:pt x="f2151" y="f1395"/>
                  <a:pt x="f2151" y="f1394"/>
                  <a:pt x="f2151" y="f1394"/>
                </a:cubicBezTo>
                <a:cubicBezTo>
                  <a:pt x="f2151" y="f1394"/>
                  <a:pt x="f2198" y="f1394"/>
                  <a:pt x="f2198" y="f1394"/>
                </a:cubicBezTo>
                <a:cubicBezTo>
                  <a:pt x="f2198" y="f1393"/>
                  <a:pt x="f2198" y="f1393"/>
                  <a:pt x="f2198" y="f1393"/>
                </a:cubicBezTo>
                <a:cubicBezTo>
                  <a:pt x="f2198" y="f1393"/>
                  <a:pt x="f2152" y="f1392"/>
                  <a:pt x="f2152" y="f1392"/>
                </a:cubicBezTo>
                <a:cubicBezTo>
                  <a:pt x="f2198" y="f1391"/>
                  <a:pt x="f2151" y="f1392"/>
                  <a:pt x="f2151" y="f1391"/>
                </a:cubicBezTo>
                <a:cubicBezTo>
                  <a:pt x="f2151" y="f1391"/>
                  <a:pt x="f2198" y="f1391"/>
                  <a:pt x="f2152" y="f1391"/>
                </a:cubicBezTo>
                <a:cubicBezTo>
                  <a:pt x="f2152" y="f1504"/>
                  <a:pt x="f2152" y="f1504"/>
                  <a:pt x="f2197" y="f1504"/>
                </a:cubicBezTo>
                <a:cubicBezTo>
                  <a:pt x="f2197" y="f1504"/>
                  <a:pt x="f2197" y="f1504"/>
                  <a:pt x="f2153" y="f1504"/>
                </a:cubicBezTo>
                <a:cubicBezTo>
                  <a:pt x="f2153" y="f1504"/>
                  <a:pt x="f2154" y="f1391"/>
                  <a:pt x="f2196" y="f1391"/>
                </a:cubicBezTo>
                <a:cubicBezTo>
                  <a:pt x="f2155" y="f1504"/>
                  <a:pt x="f2155" y="f1504"/>
                  <a:pt x="f2196" y="f1390"/>
                </a:cubicBezTo>
                <a:cubicBezTo>
                  <a:pt x="f2196" y="f1390"/>
                  <a:pt x="f2196" y="f1390"/>
                  <a:pt x="f2196" y="f1390"/>
                </a:cubicBezTo>
                <a:cubicBezTo>
                  <a:pt x="f2196" y="f1390"/>
                  <a:pt x="f2196" y="f1390"/>
                  <a:pt x="f2196" y="f1389"/>
                </a:cubicBezTo>
                <a:cubicBezTo>
                  <a:pt x="f2155" y="f1389"/>
                  <a:pt x="f2196" y="f1388"/>
                  <a:pt x="f2196" y="f1388"/>
                </a:cubicBezTo>
                <a:cubicBezTo>
                  <a:pt x="f2196" y="f1505"/>
                  <a:pt x="f2155" y="f1505"/>
                  <a:pt x="f2155" y="f1387"/>
                </a:cubicBezTo>
                <a:cubicBezTo>
                  <a:pt x="f2155" y="f1387"/>
                  <a:pt x="f2156" y="f1387"/>
                  <a:pt x="f2156" y="f1387"/>
                </a:cubicBezTo>
                <a:cubicBezTo>
                  <a:pt x="f2157" y="f1387"/>
                  <a:pt x="f2157" y="f1387"/>
                  <a:pt x="f2158" y="f1387"/>
                </a:cubicBezTo>
                <a:cubicBezTo>
                  <a:pt x="f2158" y="f1387"/>
                  <a:pt x="f2158" y="f1386"/>
                  <a:pt x="f2158" y="f1386"/>
                </a:cubicBezTo>
                <a:cubicBezTo>
                  <a:pt x="f2158" y="f1386"/>
                  <a:pt x="f2158" y="f2009"/>
                  <a:pt x="f2158" y="f2009"/>
                </a:cubicBezTo>
                <a:cubicBezTo>
                  <a:pt x="f2158" y="f1385"/>
                  <a:pt x="f2159" y="f1385"/>
                  <a:pt x="f2159" y="f1385"/>
                </a:cubicBezTo>
                <a:cubicBezTo>
                  <a:pt x="f2159" y="f1385"/>
                  <a:pt x="f2160" y="f1385"/>
                  <a:pt x="f2160" y="f1385"/>
                </a:cubicBezTo>
                <a:cubicBezTo>
                  <a:pt x="f2161" y="f2010"/>
                  <a:pt x="f2161" y="f2010"/>
                  <a:pt x="f2161" y="f2010"/>
                </a:cubicBezTo>
                <a:cubicBezTo>
                  <a:pt x="f2162" y="f2010"/>
                  <a:pt x="f2162" y="f2010"/>
                  <a:pt x="f2163" y="f2010"/>
                </a:cubicBezTo>
                <a:cubicBezTo>
                  <a:pt x="f2163" y="f2010"/>
                  <a:pt x="f2163" y="f2010"/>
                  <a:pt x="f2195" y="f1384"/>
                </a:cubicBezTo>
                <a:cubicBezTo>
                  <a:pt x="f2164" y="f1384"/>
                  <a:pt x="f2164" y="f2010"/>
                  <a:pt x="f2194" y="f2010"/>
                </a:cubicBezTo>
                <a:cubicBezTo>
                  <a:pt x="f2165" y="f2010"/>
                  <a:pt x="f2166" y="f2010"/>
                  <a:pt x="f2167" y="f2010"/>
                </a:cubicBezTo>
                <a:cubicBezTo>
                  <a:pt x="f2168" y="f2010"/>
                  <a:pt x="f2167" y="f1384"/>
                  <a:pt x="f2168" y="f1384"/>
                </a:cubicBezTo>
                <a:cubicBezTo>
                  <a:pt x="f2168" y="f1384"/>
                  <a:pt x="f2169" y="f1384"/>
                  <a:pt x="f2169" y="f1384"/>
                </a:cubicBezTo>
                <a:cubicBezTo>
                  <a:pt x="f2170" y="f2011"/>
                  <a:pt x="f2170" y="f2011"/>
                  <a:pt x="f2170" y="f2011"/>
                </a:cubicBezTo>
                <a:cubicBezTo>
                  <a:pt x="f2171" y="f2011"/>
                  <a:pt x="f2193" y="f2011"/>
                  <a:pt x="f2172" y="f1384"/>
                </a:cubicBezTo>
                <a:cubicBezTo>
                  <a:pt x="f2192" y="f1384"/>
                  <a:pt x="f2192" y="f2010"/>
                  <a:pt x="f2191" y="f1384"/>
                </a:cubicBezTo>
                <a:cubicBezTo>
                  <a:pt x="f2173" y="f2011"/>
                  <a:pt x="f2190" y="f2011"/>
                  <a:pt x="f2174" y="f2011"/>
                </a:cubicBezTo>
                <a:cubicBezTo>
                  <a:pt x="f2174" y="f2011"/>
                  <a:pt x="f2175" y="f1384"/>
                  <a:pt x="f2176" y="f2011"/>
                </a:cubicBezTo>
                <a:cubicBezTo>
                  <a:pt x="f2177" y="f2011"/>
                  <a:pt x="f2177" y="f1383"/>
                  <a:pt x="f2178" y="f1383"/>
                </a:cubicBezTo>
                <a:cubicBezTo>
                  <a:pt x="f2179" y="f2012"/>
                  <a:pt x="f2179" y="f1383"/>
                  <a:pt x="f2180" y="f2012"/>
                </a:cubicBezTo>
                <a:cubicBezTo>
                  <a:pt x="f2181" y="f1382"/>
                  <a:pt x="f2181" y="f1382"/>
                  <a:pt x="f2182" y="f1382"/>
                </a:cubicBezTo>
                <a:cubicBezTo>
                  <a:pt x="f2183" y="f1382"/>
                  <a:pt x="f2183" y="f1382"/>
                  <a:pt x="f2183" y="f1382"/>
                </a:cubicBezTo>
                <a:cubicBezTo>
                  <a:pt x="f2184" y="f1382"/>
                  <a:pt x="f2184" y="f2013"/>
                  <a:pt x="f2185" y="f2013"/>
                </a:cubicBezTo>
                <a:cubicBezTo>
                  <a:pt x="f2185" y="f2013"/>
                  <a:pt x="f2186" y="f2013"/>
                  <a:pt x="f2187" y="f2013"/>
                </a:cubicBezTo>
                <a:cubicBezTo>
                  <a:pt x="f2188" y="f2013"/>
                  <a:pt x="f2390" y="f2013"/>
                  <a:pt x="f2189" y="f2013"/>
                </a:cubicBezTo>
                <a:cubicBezTo>
                  <a:pt x="f2391" y="f2013"/>
                  <a:pt x="f2392" y="f1381"/>
                  <a:pt x="f2393" y="f1381"/>
                </a:cubicBezTo>
                <a:cubicBezTo>
                  <a:pt x="f2393" y="f1381"/>
                  <a:pt x="f2394" y="f1381"/>
                  <a:pt x="f2395" y="f1381"/>
                </a:cubicBezTo>
                <a:cubicBezTo>
                  <a:pt x="f2396" y="f1381"/>
                  <a:pt x="f2397" y="f1381"/>
                  <a:pt x="f2398" y="f1381"/>
                </a:cubicBezTo>
                <a:cubicBezTo>
                  <a:pt x="f2399" y="f1381"/>
                  <a:pt x="f2400" y="f1381"/>
                  <a:pt x="f2401" y="f1381"/>
                </a:cubicBezTo>
                <a:cubicBezTo>
                  <a:pt x="f2402" y="f2013"/>
                  <a:pt x="f2403" y="f2013"/>
                  <a:pt x="f2404" y="f2013"/>
                </a:cubicBezTo>
                <a:cubicBezTo>
                  <a:pt x="f2405" y="f1382"/>
                  <a:pt x="f2406" y="f1382"/>
                  <a:pt x="f2407" y="f2012"/>
                </a:cubicBezTo>
                <a:cubicBezTo>
                  <a:pt x="f2408" y="f2012"/>
                  <a:pt x="f2409" y="f1383"/>
                  <a:pt x="f2409" y="f1384"/>
                </a:cubicBezTo>
                <a:cubicBezTo>
                  <a:pt x="f2409" y="f1384"/>
                  <a:pt x="f2410" y="f1384"/>
                  <a:pt x="f2410" y="f2010"/>
                </a:cubicBezTo>
                <a:cubicBezTo>
                  <a:pt x="f2408" y="f2010"/>
                  <a:pt x="f2408" y="f1385"/>
                  <a:pt x="f2408" y="f1385"/>
                </a:cubicBezTo>
                <a:cubicBezTo>
                  <a:pt x="f2407" y="f2009"/>
                  <a:pt x="f2406" y="f2009"/>
                  <a:pt x="f2405" y="f2009"/>
                </a:cubicBezTo>
                <a:cubicBezTo>
                  <a:pt x="f2411" y="f1386"/>
                  <a:pt x="f2403" y="f1386"/>
                  <a:pt x="f2412" y="f1387"/>
                </a:cubicBezTo>
                <a:cubicBezTo>
                  <a:pt x="f2412" y="f1505"/>
                  <a:pt x="f2412" y="f1505"/>
                  <a:pt x="f2412" y="f1388"/>
                </a:cubicBezTo>
                <a:cubicBezTo>
                  <a:pt x="f2412" y="f1388"/>
                  <a:pt x="f2412" y="f1388"/>
                  <a:pt x="f2403" y="f1388"/>
                </a:cubicBezTo>
                <a:cubicBezTo>
                  <a:pt x="f2404" y="f1388"/>
                  <a:pt x="f2404" y="f1505"/>
                  <a:pt x="f2411" y="f1505"/>
                </a:cubicBezTo>
                <a:cubicBezTo>
                  <a:pt x="f2405" y="f1387"/>
                  <a:pt x="f2405" y="f1505"/>
                  <a:pt x="f2406" y="f1388"/>
                </a:cubicBezTo>
                <a:cubicBezTo>
                  <a:pt x="f2406" y="f1389"/>
                  <a:pt x="f2407" y="f1389"/>
                  <a:pt x="f2407" y="f1390"/>
                </a:cubicBezTo>
                <a:cubicBezTo>
                  <a:pt x="f2408" y="f1390"/>
                  <a:pt x="f2407" y="f1504"/>
                  <a:pt x="f2407" y="f1504"/>
                </a:cubicBezTo>
                <a:cubicBezTo>
                  <a:pt x="f2407" y="f1391"/>
                  <a:pt x="f2407" y="f1391"/>
                  <a:pt x="f2407" y="f1392"/>
                </a:cubicBezTo>
                <a:cubicBezTo>
                  <a:pt x="f2407" y="f1392"/>
                  <a:pt x="f2407" y="f1392"/>
                  <a:pt x="f2408" y="f1393"/>
                </a:cubicBezTo>
                <a:cubicBezTo>
                  <a:pt x="f2408" y="f1393"/>
                  <a:pt x="f2408" y="f1393"/>
                  <a:pt x="f2408" y="f1394"/>
                </a:cubicBezTo>
                <a:cubicBezTo>
                  <a:pt x="f2408" y="f1395"/>
                  <a:pt x="f2407" y="f1395"/>
                  <a:pt x="f2408" y="f1396"/>
                </a:cubicBezTo>
                <a:cubicBezTo>
                  <a:pt x="f2408" y="f1397"/>
                  <a:pt x="f2410" y="f1397"/>
                  <a:pt x="f2410" y="f1397"/>
                </a:cubicBezTo>
                <a:cubicBezTo>
                  <a:pt x="f2410" y="f1398"/>
                  <a:pt x="f2410" y="f1398"/>
                  <a:pt x="f2410" y="f1398"/>
                </a:cubicBezTo>
                <a:cubicBezTo>
                  <a:pt x="f2409" y="f1503"/>
                  <a:pt x="f2409" y="f1503"/>
                  <a:pt x="f2413" y="f1399"/>
                </a:cubicBezTo>
                <a:cubicBezTo>
                  <a:pt x="f2413" y="f1399"/>
                  <a:pt x="f2409" y="f1502"/>
                  <a:pt x="f2410" y="f1502"/>
                </a:cubicBezTo>
                <a:cubicBezTo>
                  <a:pt x="f2410" y="f1400"/>
                  <a:pt x="f2408" y="f1400"/>
                  <a:pt x="f2407" y="f1401"/>
                </a:cubicBezTo>
                <a:cubicBezTo>
                  <a:pt x="f2407" y="f1401"/>
                  <a:pt x="f2406" y="f1401"/>
                  <a:pt x="f2406" y="f1401"/>
                </a:cubicBezTo>
                <a:cubicBezTo>
                  <a:pt x="f2406" y="f1402"/>
                  <a:pt x="f2406" y="f1402"/>
                  <a:pt x="f2405" y="f1402"/>
                </a:cubicBezTo>
                <a:cubicBezTo>
                  <a:pt x="f2405" y="f1403"/>
                  <a:pt x="f2411" y="f1403"/>
                  <a:pt x="f2411" y="f1403"/>
                </a:cubicBezTo>
                <a:cubicBezTo>
                  <a:pt x="f2411" y="f1403"/>
                  <a:pt x="f2404" y="f1403"/>
                  <a:pt x="f2404" y="f1403"/>
                </a:cubicBezTo>
                <a:cubicBezTo>
                  <a:pt x="f2403" y="f1405"/>
                  <a:pt x="f2402" y="f1404"/>
                  <a:pt x="f2414" y="f1404"/>
                </a:cubicBezTo>
                <a:cubicBezTo>
                  <a:pt x="f2400" y="f1403"/>
                  <a:pt x="f2399" y="f1403"/>
                  <a:pt x="f2398" y="f1403"/>
                </a:cubicBezTo>
                <a:cubicBezTo>
                  <a:pt x="f2397" y="f1403"/>
                  <a:pt x="f2396" y="f1402"/>
                  <a:pt x="f2395" y="f1402"/>
                </a:cubicBezTo>
                <a:cubicBezTo>
                  <a:pt x="f2394" y="f1402"/>
                  <a:pt x="f2392" y="f1402"/>
                  <a:pt x="f2391" y="f1401"/>
                </a:cubicBezTo>
                <a:cubicBezTo>
                  <a:pt x="f2391" y="f1401"/>
                  <a:pt x="f2391" y="f1401"/>
                  <a:pt x="f2391" y="f1401"/>
                </a:cubicBezTo>
                <a:cubicBezTo>
                  <a:pt x="f2189" y="f1400"/>
                  <a:pt x="f2189" y="f1400"/>
                  <a:pt x="f2390" y="f1400"/>
                </a:cubicBezTo>
                <a:cubicBezTo>
                  <a:pt x="f2188" y="f1502"/>
                  <a:pt x="f2187" y="f1398"/>
                  <a:pt x="f2184" y="f1398"/>
                </a:cubicBezTo>
                <a:cubicBezTo>
                  <a:pt x="f2184" y="f1398"/>
                  <a:pt x="f2182" y="f1398"/>
                  <a:pt x="f2182" y="f1398"/>
                </a:cubicBezTo>
                <a:cubicBezTo>
                  <a:pt x="f2182" y="f1503"/>
                  <a:pt x="f2184" y="f1399"/>
                  <a:pt x="f2184" y="f1399"/>
                </a:cubicBezTo>
                <a:cubicBezTo>
                  <a:pt x="f2185" y="f1502"/>
                  <a:pt x="f2185" y="f1400"/>
                  <a:pt x="f2186" y="f1401"/>
                </a:cubicBezTo>
                <a:cubicBezTo>
                  <a:pt x="f2187" y="f1401"/>
                  <a:pt x="f2187" y="f1401"/>
                  <a:pt x="f2188" y="f1402"/>
                </a:cubicBezTo>
                <a:cubicBezTo>
                  <a:pt x="f2188" y="f1402"/>
                  <a:pt x="f2390" y="f1403"/>
                  <a:pt x="f2390" y="f1403"/>
                </a:cubicBezTo>
                <a:cubicBezTo>
                  <a:pt x="f2189" y="f1404"/>
                  <a:pt x="f2392" y="f1404"/>
                  <a:pt x="f2391" y="f1405"/>
                </a:cubicBezTo>
                <a:cubicBezTo>
                  <a:pt x="f2391" y="f1406"/>
                  <a:pt x="f2189" y="f1406"/>
                  <a:pt x="f2189" y="f1406"/>
                </a:cubicBezTo>
                <a:cubicBezTo>
                  <a:pt x="f2390" y="f1406"/>
                  <a:pt x="f2390" y="f1406"/>
                  <a:pt x="f2390" y="f1406"/>
                </a:cubicBezTo>
                <a:close/>
                <a:moveTo>
                  <a:pt x="f7" y="f2"/>
                </a:moveTo>
                <a:cubicBezTo>
                  <a:pt x="f7" y="f2"/>
                  <a:pt x="f7" y="f2"/>
                  <a:pt x="f7" y="f2"/>
                </a:cubicBezTo>
                <a:cubicBezTo>
                  <a:pt x="f2415" y="f1161"/>
                  <a:pt x="f2416" y="f1162"/>
                  <a:pt x="f2417" y="f1162"/>
                </a:cubicBezTo>
                <a:cubicBezTo>
                  <a:pt x="f2417" y="f1161"/>
                  <a:pt x="f7" y="f2"/>
                  <a:pt x="f7" y="f2"/>
                </a:cubicBezTo>
                <a:close/>
                <a:moveTo>
                  <a:pt x="f2418" y="f1213"/>
                </a:moveTo>
                <a:cubicBezTo>
                  <a:pt x="f2418" y="f1212"/>
                  <a:pt x="f2418" y="f1212"/>
                  <a:pt x="f2418" y="f1211"/>
                </a:cubicBezTo>
                <a:cubicBezTo>
                  <a:pt x="f2418" y="f1211"/>
                  <a:pt x="f2418" y="f1210"/>
                  <a:pt x="f2419" y="f1211"/>
                </a:cubicBezTo>
                <a:cubicBezTo>
                  <a:pt x="f2419" y="f1211"/>
                  <a:pt x="f2420" y="f1211"/>
                  <a:pt x="f2420" y="f1211"/>
                </a:cubicBezTo>
                <a:cubicBezTo>
                  <a:pt x="f2420" y="f1211"/>
                  <a:pt x="f2421" y="f1211"/>
                  <a:pt x="f2421" y="f1211"/>
                </a:cubicBezTo>
                <a:cubicBezTo>
                  <a:pt x="f2422" y="f1211"/>
                  <a:pt x="f2422" y="f1211"/>
                  <a:pt x="f2422" y="f1212"/>
                </a:cubicBezTo>
                <a:cubicBezTo>
                  <a:pt x="f2422" y="f1212"/>
                  <a:pt x="f2423" y="f1212"/>
                  <a:pt x="f2423" y="f1212"/>
                </a:cubicBezTo>
                <a:cubicBezTo>
                  <a:pt x="f2423" y="f1212"/>
                  <a:pt x="f2424" y="f1212"/>
                  <a:pt x="f2424" y="f1213"/>
                </a:cubicBezTo>
                <a:cubicBezTo>
                  <a:pt x="f2424" y="f1213"/>
                  <a:pt x="f2425" y="f1213"/>
                  <a:pt x="f2425" y="f1213"/>
                </a:cubicBezTo>
                <a:cubicBezTo>
                  <a:pt x="f2426" y="f1213"/>
                  <a:pt x="f2426" y="f1213"/>
                  <a:pt x="f2427" y="f1213"/>
                </a:cubicBezTo>
                <a:cubicBezTo>
                  <a:pt x="f2427" y="f1213"/>
                  <a:pt x="f2427" y="f1213"/>
                  <a:pt x="f2428" y="f1213"/>
                </a:cubicBezTo>
                <a:cubicBezTo>
                  <a:pt x="f2428" y="f1213"/>
                  <a:pt x="f2428" y="f1214"/>
                  <a:pt x="f2428" y="f1214"/>
                </a:cubicBezTo>
                <a:cubicBezTo>
                  <a:pt x="f2428" y="f1215"/>
                  <a:pt x="f2429" y="f1215"/>
                  <a:pt x="f2429" y="f1215"/>
                </a:cubicBezTo>
                <a:cubicBezTo>
                  <a:pt x="f2430" y="f1215"/>
                  <a:pt x="f2430" y="f1215"/>
                  <a:pt x="f2431" y="f1215"/>
                </a:cubicBezTo>
                <a:cubicBezTo>
                  <a:pt x="f2431" y="f1215"/>
                  <a:pt x="f2432" y="f1215"/>
                  <a:pt x="f2432" y="f1282"/>
                </a:cubicBezTo>
                <a:cubicBezTo>
                  <a:pt x="f2433" y="f1282"/>
                  <a:pt x="f2433" y="f1282"/>
                  <a:pt x="f2433" y="f1282"/>
                </a:cubicBezTo>
                <a:cubicBezTo>
                  <a:pt x="f2434" y="f1215"/>
                  <a:pt x="f2434" y="f1215"/>
                  <a:pt x="f2434" y="f1215"/>
                </a:cubicBezTo>
                <a:cubicBezTo>
                  <a:pt x="f2434" y="f1214"/>
                  <a:pt x="f2435" y="f1214"/>
                  <a:pt x="f2435" y="f1214"/>
                </a:cubicBezTo>
                <a:cubicBezTo>
                  <a:pt x="f2436" y="f1214"/>
                  <a:pt x="f2436" y="f1213"/>
                  <a:pt x="f2437" y="f1213"/>
                </a:cubicBezTo>
                <a:cubicBezTo>
                  <a:pt x="f2437" y="f1213"/>
                  <a:pt x="f2438" y="f1213"/>
                  <a:pt x="f2438" y="f1213"/>
                </a:cubicBezTo>
                <a:cubicBezTo>
                  <a:pt x="f2438" y="f1213"/>
                  <a:pt x="f2438" y="f1214"/>
                  <a:pt x="f2439" y="f1214"/>
                </a:cubicBezTo>
                <a:cubicBezTo>
                  <a:pt x="f2440" y="f1214"/>
                  <a:pt x="f2440" y="f1214"/>
                  <a:pt x="f2441" y="f1213"/>
                </a:cubicBezTo>
                <a:cubicBezTo>
                  <a:pt x="f2442" y="f1213"/>
                  <a:pt x="f2443" y="f1214"/>
                  <a:pt x="f2443" y="f1214"/>
                </a:cubicBezTo>
                <a:cubicBezTo>
                  <a:pt x="f2444" y="f1214"/>
                  <a:pt x="f2445" y="f1214"/>
                  <a:pt x="f2446" y="f1215"/>
                </a:cubicBezTo>
                <a:cubicBezTo>
                  <a:pt x="f2446" y="f1215"/>
                  <a:pt x="f2447" y="f1215"/>
                  <a:pt x="f2447" y="f1215"/>
                </a:cubicBezTo>
                <a:cubicBezTo>
                  <a:pt x="f2448" y="f1282"/>
                  <a:pt x="f2448" y="f1282"/>
                  <a:pt x="f2417" y="f1282"/>
                </a:cubicBezTo>
                <a:cubicBezTo>
                  <a:pt x="f2416" y="f1282"/>
                  <a:pt x="f2449" y="f1282"/>
                  <a:pt x="f2450" y="f1282"/>
                </a:cubicBezTo>
                <a:cubicBezTo>
                  <a:pt x="f2449" y="f1223"/>
                  <a:pt x="f2449" y="f1223"/>
                  <a:pt x="f2449" y="f1223"/>
                </a:cubicBezTo>
                <a:cubicBezTo>
                  <a:pt x="f2449" y="f1223"/>
                  <a:pt x="f2416" y="f1223"/>
                  <a:pt x="f2416" y="f1223"/>
                </a:cubicBezTo>
                <a:cubicBezTo>
                  <a:pt x="f2416" y="f1224"/>
                  <a:pt x="f2416" y="f1224"/>
                  <a:pt x="f2417" y="f1224"/>
                </a:cubicBezTo>
                <a:cubicBezTo>
                  <a:pt x="f2448" y="f1224"/>
                  <a:pt x="f2447" y="f1224"/>
                  <a:pt x="f2446" y="f1224"/>
                </a:cubicBezTo>
                <a:cubicBezTo>
                  <a:pt x="f2446" y="f1225"/>
                  <a:pt x="f2445" y="f1225"/>
                  <a:pt x="f2451" y="f1225"/>
                </a:cubicBezTo>
                <a:cubicBezTo>
                  <a:pt x="f2451" y="f1225"/>
                  <a:pt x="f2444" y="f1224"/>
                  <a:pt x="f2444" y="f1224"/>
                </a:cubicBezTo>
                <a:cubicBezTo>
                  <a:pt x="f2443" y="f1224"/>
                  <a:pt x="f2442" y="f1224"/>
                  <a:pt x="f2441" y="f1224"/>
                </a:cubicBezTo>
                <a:cubicBezTo>
                  <a:pt x="f2440" y="f1224"/>
                  <a:pt x="f2439" y="f1224"/>
                  <a:pt x="f2439" y="f1224"/>
                </a:cubicBezTo>
                <a:cubicBezTo>
                  <a:pt x="f2437" y="f1224"/>
                  <a:pt x="f2436" y="f1223"/>
                  <a:pt x="f2435" y="f1224"/>
                </a:cubicBezTo>
                <a:cubicBezTo>
                  <a:pt x="f2435" y="f1224"/>
                  <a:pt x="f2452" y="f1224"/>
                  <a:pt x="f2434" y="f1224"/>
                </a:cubicBezTo>
                <a:cubicBezTo>
                  <a:pt x="f2432" y="f1224"/>
                  <a:pt x="f2431" y="f1223"/>
                  <a:pt x="f2430" y="f1222"/>
                </a:cubicBezTo>
                <a:cubicBezTo>
                  <a:pt x="f2429" y="f1222"/>
                  <a:pt x="f2428" y="f1221"/>
                  <a:pt x="f2427" y="f1221"/>
                </a:cubicBezTo>
                <a:cubicBezTo>
                  <a:pt x="f2426" y="f1221"/>
                  <a:pt x="f2426" y="f1220"/>
                  <a:pt x="f2425" y="f1220"/>
                </a:cubicBezTo>
                <a:cubicBezTo>
                  <a:pt x="f2424" y="f1219"/>
                  <a:pt x="f2423" y="f1219"/>
                  <a:pt x="f2422" y="f1218"/>
                </a:cubicBezTo>
                <a:cubicBezTo>
                  <a:pt x="f2421" y="f1218"/>
                  <a:pt x="f2421" y="f1218"/>
                  <a:pt x="f2420" y="f1280"/>
                </a:cubicBezTo>
                <a:cubicBezTo>
                  <a:pt x="f2419" y="f1280"/>
                  <a:pt x="f2418" y="f1217"/>
                  <a:pt x="f2418" y="f1217"/>
                </a:cubicBezTo>
                <a:cubicBezTo>
                  <a:pt x="f2453" y="f1281"/>
                  <a:pt x="f2453" y="f1216"/>
                  <a:pt x="f2453" y="f1282"/>
                </a:cubicBezTo>
                <a:cubicBezTo>
                  <a:pt x="f2453" y="f1215"/>
                  <a:pt x="f2453" y="f1215"/>
                  <a:pt x="f2418" y="f1214"/>
                </a:cubicBezTo>
                <a:cubicBezTo>
                  <a:pt x="f2418" y="f1214"/>
                  <a:pt x="f2418" y="f1213"/>
                  <a:pt x="f2418" y="f1213"/>
                </a:cubicBezTo>
                <a:close/>
                <a:moveTo>
                  <a:pt x="f2454" y="f1307"/>
                </a:moveTo>
                <a:cubicBezTo>
                  <a:pt x="f2455" y="f1307"/>
                  <a:pt x="f2456" y="f1306"/>
                  <a:pt x="f2456" y="f1306"/>
                </a:cubicBezTo>
                <a:cubicBezTo>
                  <a:pt x="f2457" y="f1306"/>
                  <a:pt x="f2458" y="f1306"/>
                  <a:pt x="f2458" y="f1305"/>
                </a:cubicBezTo>
                <a:cubicBezTo>
                  <a:pt x="f2459" y="f1305"/>
                  <a:pt x="f2459" y="f1305"/>
                  <a:pt x="f2460" y="f1305"/>
                </a:cubicBezTo>
                <a:cubicBezTo>
                  <a:pt x="f2461" y="f1304"/>
                  <a:pt x="f2462" y="f1304"/>
                  <a:pt x="f2463" y="f1303"/>
                </a:cubicBezTo>
                <a:cubicBezTo>
                  <a:pt x="f2464" y="f1303"/>
                  <a:pt x="f2465" y="f1303"/>
                  <a:pt x="f2466" y="f1302"/>
                </a:cubicBezTo>
                <a:cubicBezTo>
                  <a:pt x="f2467" y="f1302"/>
                  <a:pt x="f2467" y="f1302"/>
                  <a:pt x="f2468" y="f1301"/>
                </a:cubicBezTo>
                <a:cubicBezTo>
                  <a:pt x="f2469" y="f1301"/>
                  <a:pt x="f2470" y="f1301"/>
                  <a:pt x="f2470" y="f1300"/>
                </a:cubicBezTo>
                <a:cubicBezTo>
                  <a:pt x="f2471" y="f1300"/>
                  <a:pt x="f2472" y="f1299"/>
                  <a:pt x="f2473" y="f1299"/>
                </a:cubicBezTo>
                <a:cubicBezTo>
                  <a:pt x="f2474" y="f1299"/>
                  <a:pt x="f2475" y="f1298"/>
                  <a:pt x="f2476" y="f1298"/>
                </a:cubicBezTo>
                <a:cubicBezTo>
                  <a:pt x="f2477" y="f1298"/>
                  <a:pt x="f2478" y="f1298"/>
                  <a:pt x="f2479" y="f1298"/>
                </a:cubicBezTo>
                <a:cubicBezTo>
                  <a:pt x="f2480" y="f1297"/>
                  <a:pt x="f2481" y="f1298"/>
                  <a:pt x="f2482" y="f1298"/>
                </a:cubicBezTo>
                <a:cubicBezTo>
                  <a:pt x="f2483" y="f1298"/>
                  <a:pt x="f2484" y="f1298"/>
                  <a:pt x="f2485" y="f1298"/>
                </a:cubicBezTo>
                <a:cubicBezTo>
                  <a:pt x="f2486" y="f1298"/>
                  <a:pt x="f2487" y="f1298"/>
                  <a:pt x="f2488" y="f1297"/>
                </a:cubicBezTo>
                <a:cubicBezTo>
                  <a:pt x="f2489" y="f1297"/>
                  <a:pt x="f2490" y="f1297"/>
                  <a:pt x="f2491" y="f1297"/>
                </a:cubicBezTo>
                <a:cubicBezTo>
                  <a:pt x="f2492" y="f1297"/>
                  <a:pt x="f2493" y="f1297"/>
                  <a:pt x="f2493" y="f1298"/>
                </a:cubicBezTo>
                <a:cubicBezTo>
                  <a:pt x="f2494" y="f1299"/>
                  <a:pt x="f2495" y="f1299"/>
                  <a:pt x="f2496" y="f1299"/>
                </a:cubicBezTo>
                <a:cubicBezTo>
                  <a:pt x="f2497" y="f1299"/>
                  <a:pt x="f2498" y="f1299"/>
                  <a:pt x="f2499" y="f1299"/>
                </a:cubicBezTo>
                <a:cubicBezTo>
                  <a:pt x="f2500" y="f1299"/>
                  <a:pt x="f2501" y="f1299"/>
                  <a:pt x="f2501" y="f1300"/>
                </a:cubicBezTo>
                <a:cubicBezTo>
                  <a:pt x="f2502" y="f1301"/>
                  <a:pt x="f2502" y="f1302"/>
                  <a:pt x="f2503" y="f1303"/>
                </a:cubicBezTo>
                <a:cubicBezTo>
                  <a:pt x="f2503" y="f1303"/>
                  <a:pt x="f2503" y="f1304"/>
                  <a:pt x="f2503" y="f1304"/>
                </a:cubicBezTo>
                <a:cubicBezTo>
                  <a:pt x="f2503" y="f1305"/>
                  <a:pt x="f2503" y="f1305"/>
                  <a:pt x="f2504" y="f1305"/>
                </a:cubicBezTo>
                <a:cubicBezTo>
                  <a:pt x="f2504" y="f1305"/>
                  <a:pt x="f2505" y="f1305"/>
                  <a:pt x="f2504" y="f1306"/>
                </a:cubicBezTo>
                <a:cubicBezTo>
                  <a:pt x="f2504" y="f1306"/>
                  <a:pt x="f2503" y="f1306"/>
                  <a:pt x="f2503" y="f1306"/>
                </a:cubicBezTo>
                <a:cubicBezTo>
                  <a:pt x="f2502" y="f1306"/>
                  <a:pt x="f2501" y="f1306"/>
                  <a:pt x="f2506" y="f1306"/>
                </a:cubicBezTo>
                <a:cubicBezTo>
                  <a:pt x="f2506" y="f1306"/>
                  <a:pt x="f2500" y="f1306"/>
                  <a:pt x="f2499" y="f1306"/>
                </a:cubicBezTo>
                <a:cubicBezTo>
                  <a:pt x="f2498" y="f1306"/>
                  <a:pt x="f2498" y="f1307"/>
                  <a:pt x="f2497" y="f1307"/>
                </a:cubicBezTo>
                <a:cubicBezTo>
                  <a:pt x="f2496" y="f1308"/>
                  <a:pt x="f2495" y="f1308"/>
                  <a:pt x="f2494" y="f1308"/>
                </a:cubicBezTo>
                <a:cubicBezTo>
                  <a:pt x="f2494" y="f1308"/>
                  <a:pt x="f2493" y="f1308"/>
                  <a:pt x="f2493" y="f1308"/>
                </a:cubicBezTo>
                <a:cubicBezTo>
                  <a:pt x="f2492" y="f1308"/>
                  <a:pt x="f2492" y="f1308"/>
                  <a:pt x="f2491" y="f1308"/>
                </a:cubicBezTo>
                <a:cubicBezTo>
                  <a:pt x="f2490" y="f1309"/>
                  <a:pt x="f2489" y="f1309"/>
                  <a:pt x="f2488" y="f1309"/>
                </a:cubicBezTo>
                <a:cubicBezTo>
                  <a:pt x="f2488" y="f1309"/>
                  <a:pt x="f2487" y="f1309"/>
                  <a:pt x="f2487" y="f1309"/>
                </a:cubicBezTo>
                <a:cubicBezTo>
                  <a:pt x="f2486" y="f1309"/>
                  <a:pt x="f2486" y="f1309"/>
                  <a:pt x="f2485" y="f1309"/>
                </a:cubicBezTo>
                <a:cubicBezTo>
                  <a:pt x="f2485" y="f1308"/>
                  <a:pt x="f2485" y="f1308"/>
                  <a:pt x="f2484" y="f1308"/>
                </a:cubicBezTo>
                <a:cubicBezTo>
                  <a:pt x="f2484" y="f1308"/>
                  <a:pt x="f2483" y="f1308"/>
                  <a:pt x="f2483" y="f1308"/>
                </a:cubicBezTo>
                <a:cubicBezTo>
                  <a:pt x="f2482" y="f1308"/>
                  <a:pt x="f2482" y="f1308"/>
                  <a:pt x="f2481" y="f1308"/>
                </a:cubicBezTo>
                <a:cubicBezTo>
                  <a:pt x="f2481" y="f1308"/>
                  <a:pt x="f2480" y="f1308"/>
                  <a:pt x="f2479" y="f1308"/>
                </a:cubicBezTo>
                <a:cubicBezTo>
                  <a:pt x="f2479" y="f1308"/>
                  <a:pt x="f2479" y="f1308"/>
                  <a:pt x="f2478" y="f1308"/>
                </a:cubicBezTo>
                <a:cubicBezTo>
                  <a:pt x="f2478" y="f1309"/>
                  <a:pt x="f2478" y="f1309"/>
                  <a:pt x="f2478" y="f1309"/>
                </a:cubicBezTo>
                <a:cubicBezTo>
                  <a:pt x="f2478" y="f1310"/>
                  <a:pt x="f2478" y="f1310"/>
                  <a:pt x="f2479" y="f1310"/>
                </a:cubicBezTo>
                <a:cubicBezTo>
                  <a:pt x="f2480" y="f1312"/>
                  <a:pt x="f2476" y="f1312"/>
                  <a:pt x="f2475" y="f1312"/>
                </a:cubicBezTo>
                <a:cubicBezTo>
                  <a:pt x="f2507" y="f1312"/>
                  <a:pt x="f2474" y="f1312"/>
                  <a:pt x="f2473" y="f1312"/>
                </a:cubicBezTo>
                <a:cubicBezTo>
                  <a:pt x="f2472" y="f1312"/>
                  <a:pt x="f2471" y="f1312"/>
                  <a:pt x="f2471" y="f1312"/>
                </a:cubicBezTo>
                <a:cubicBezTo>
                  <a:pt x="f2470" y="f1312"/>
                  <a:pt x="f2470" y="f1313"/>
                  <a:pt x="f2470" y="f1313"/>
                </a:cubicBezTo>
                <a:cubicBezTo>
                  <a:pt x="f2469" y="f1313"/>
                  <a:pt x="f2468" y="f1313"/>
                  <a:pt x="f2467" y="f1313"/>
                </a:cubicBezTo>
                <a:cubicBezTo>
                  <a:pt x="f2466" y="f1312"/>
                  <a:pt x="f2465" y="f1311"/>
                  <a:pt x="f2508" y="f1311"/>
                </a:cubicBezTo>
                <a:cubicBezTo>
                  <a:pt x="f2464" y="f1310"/>
                  <a:pt x="f2463" y="f1310"/>
                  <a:pt x="f2462" y="f1310"/>
                </a:cubicBezTo>
                <a:cubicBezTo>
                  <a:pt x="f2462" y="f1311"/>
                  <a:pt x="f2461" y="f1311"/>
                  <a:pt x="f2460" y="f1311"/>
                </a:cubicBezTo>
                <a:cubicBezTo>
                  <a:pt x="f2460" y="f1311"/>
                  <a:pt x="f2459" y="f1312"/>
                  <a:pt x="f2459" y="f1312"/>
                </a:cubicBezTo>
                <a:cubicBezTo>
                  <a:pt x="f2459" y="f1313"/>
                  <a:pt x="f2460" y="f1313"/>
                  <a:pt x="f2460" y="f1313"/>
                </a:cubicBezTo>
                <a:cubicBezTo>
                  <a:pt x="f2460" y="f1314"/>
                  <a:pt x="f2460" y="f1314"/>
                  <a:pt x="f2459" y="f1314"/>
                </a:cubicBezTo>
                <a:cubicBezTo>
                  <a:pt x="f2459" y="f1315"/>
                  <a:pt x="f2459" y="f1315"/>
                  <a:pt x="f2459" y="f1316"/>
                </a:cubicBezTo>
                <a:cubicBezTo>
                  <a:pt x="f2458" y="f1316"/>
                  <a:pt x="f2457" y="f1317"/>
                  <a:pt x="f2457" y="f1316"/>
                </a:cubicBezTo>
                <a:cubicBezTo>
                  <a:pt x="f2456" y="f1316"/>
                  <a:pt x="f2456" y="f1315"/>
                  <a:pt x="f2456" y="f1314"/>
                </a:cubicBezTo>
                <a:cubicBezTo>
                  <a:pt x="f2456" y="f1313"/>
                  <a:pt x="f2455" y="f1313"/>
                  <a:pt x="f2455" y="f1313"/>
                </a:cubicBezTo>
                <a:cubicBezTo>
                  <a:pt x="f2455" y="f1313"/>
                  <a:pt x="f2454" y="f1312"/>
                  <a:pt x="f2454" y="f1312"/>
                </a:cubicBezTo>
                <a:cubicBezTo>
                  <a:pt x="f2454" y="f1311"/>
                  <a:pt x="f2509" y="f1310"/>
                  <a:pt x="f2509" y="f1309"/>
                </a:cubicBezTo>
                <a:cubicBezTo>
                  <a:pt x="f2509" y="f1308"/>
                  <a:pt x="f2509" y="f1309"/>
                  <a:pt x="f2510" y="f1308"/>
                </a:cubicBezTo>
                <a:cubicBezTo>
                  <a:pt x="f2510" y="f1308"/>
                  <a:pt x="f2509" y="f1307"/>
                  <a:pt x="f2454" y="f1307"/>
                </a:cubicBezTo>
                <a:close/>
                <a:moveTo>
                  <a:pt x="f2511" y="f1285"/>
                </a:moveTo>
                <a:cubicBezTo>
                  <a:pt x="f2512" y="f1284"/>
                  <a:pt x="f2513" y="f1284"/>
                  <a:pt x="f2513" y="f1284"/>
                </a:cubicBezTo>
                <a:cubicBezTo>
                  <a:pt x="f2513" y="f1278"/>
                  <a:pt x="f2514" y="f1278"/>
                  <a:pt x="f2514" y="f1277"/>
                </a:cubicBezTo>
                <a:cubicBezTo>
                  <a:pt x="f2514" y="f1277"/>
                  <a:pt x="f2515" y="f1276"/>
                  <a:pt x="f2516" y="f1275"/>
                </a:cubicBezTo>
                <a:cubicBezTo>
                  <a:pt x="f2517" y="f1275"/>
                  <a:pt x="f2517" y="f1275"/>
                  <a:pt x="f2517" y="f1274"/>
                </a:cubicBezTo>
                <a:cubicBezTo>
                  <a:pt x="f2518" y="f1273"/>
                  <a:pt x="f2519" y="f1274"/>
                  <a:pt x="f2519" y="f1275"/>
                </a:cubicBezTo>
                <a:cubicBezTo>
                  <a:pt x="f2519" y="f1276"/>
                  <a:pt x="f2520" y="f1277"/>
                  <a:pt x="f2518" y="f1277"/>
                </a:cubicBezTo>
                <a:cubicBezTo>
                  <a:pt x="f2517" y="f1278"/>
                  <a:pt x="f2517" y="f1278"/>
                  <a:pt x="f2516" y="f1284"/>
                </a:cubicBezTo>
                <a:cubicBezTo>
                  <a:pt x="f2515" y="f1284"/>
                  <a:pt x="f2515" y="f1284"/>
                  <a:pt x="f2514" y="f1285"/>
                </a:cubicBezTo>
                <a:cubicBezTo>
                  <a:pt x="f2514" y="f1285"/>
                  <a:pt x="f2513" y="f1286"/>
                  <a:pt x="f2512" y="f1286"/>
                </a:cubicBezTo>
                <a:cubicBezTo>
                  <a:pt x="f2512" y="f1286"/>
                  <a:pt x="f2511" y="f1286"/>
                  <a:pt x="f2511" y="f1286"/>
                </a:cubicBezTo>
                <a:cubicBezTo>
                  <a:pt x="f2511" y="f1286"/>
                  <a:pt x="f2511" y="f1287"/>
                  <a:pt x="f2521" y="f1287"/>
                </a:cubicBezTo>
                <a:cubicBezTo>
                  <a:pt x="f2522" y="f1287"/>
                  <a:pt x="f2511" y="f1285"/>
                  <a:pt x="f2511" y="f1285"/>
                </a:cubicBezTo>
                <a:close/>
                <a:moveTo>
                  <a:pt x="f2408" y="f1508"/>
                </a:moveTo>
                <a:cubicBezTo>
                  <a:pt x="f2408" y="f1508"/>
                  <a:pt x="f2407" y="f1508"/>
                  <a:pt x="f2407" y="f1371"/>
                </a:cubicBezTo>
                <a:cubicBezTo>
                  <a:pt x="f2406" y="f1509"/>
                  <a:pt x="f2405" y="f1509"/>
                  <a:pt x="f2405" y="f1370"/>
                </a:cubicBezTo>
                <a:cubicBezTo>
                  <a:pt x="f2411" y="f1370"/>
                  <a:pt x="f2404" y="f1510"/>
                  <a:pt x="f2404" y="f1369"/>
                </a:cubicBezTo>
                <a:cubicBezTo>
                  <a:pt x="f2404" y="f1511"/>
                  <a:pt x="f2411" y="f1511"/>
                  <a:pt x="f2411" y="f1511"/>
                </a:cubicBezTo>
                <a:cubicBezTo>
                  <a:pt x="f2405" y="f1368"/>
                  <a:pt x="f2406" y="f1367"/>
                  <a:pt x="f2406" y="f1367"/>
                </a:cubicBezTo>
                <a:cubicBezTo>
                  <a:pt x="f2407" y="f1367"/>
                  <a:pt x="f2408" y="f1368"/>
                  <a:pt x="f2410" y="f1368"/>
                </a:cubicBezTo>
                <a:cubicBezTo>
                  <a:pt x="f2409" y="f1368"/>
                  <a:pt x="f2409" y="f1368"/>
                  <a:pt x="f2413" y="f1368"/>
                </a:cubicBezTo>
                <a:cubicBezTo>
                  <a:pt x="f2523" y="f1511"/>
                  <a:pt x="f2524" y="f1511"/>
                  <a:pt x="f2525" y="f1511"/>
                </a:cubicBezTo>
                <a:cubicBezTo>
                  <a:pt x="f2526" y="f1511"/>
                  <a:pt x="f2526" y="f1369"/>
                  <a:pt x="f2527" y="f1369"/>
                </a:cubicBezTo>
                <a:cubicBezTo>
                  <a:pt x="f2528" y="f1510"/>
                  <a:pt x="f2529" y="f1510"/>
                  <a:pt x="f2530" y="f1370"/>
                </a:cubicBezTo>
                <a:cubicBezTo>
                  <a:pt x="f2531" y="f1509"/>
                  <a:pt x="f2532" y="f1371"/>
                  <a:pt x="f2533" y="f1371"/>
                </a:cubicBezTo>
                <a:cubicBezTo>
                  <a:pt x="f2534" y="f1371"/>
                  <a:pt x="f2534" y="f1371"/>
                  <a:pt x="f2535" y="f1371"/>
                </a:cubicBezTo>
                <a:cubicBezTo>
                  <a:pt x="f2535" y="f1371"/>
                  <a:pt x="f2535" y="f1509"/>
                  <a:pt x="f2536" y="f1509"/>
                </a:cubicBezTo>
                <a:cubicBezTo>
                  <a:pt x="f2537" y="f1509"/>
                  <a:pt x="f2537" y="f1371"/>
                  <a:pt x="f2538" y="f1371"/>
                </a:cubicBezTo>
                <a:cubicBezTo>
                  <a:pt x="f2539" y="f1371"/>
                  <a:pt x="f2539" y="f1509"/>
                  <a:pt x="f2540" y="f1509"/>
                </a:cubicBezTo>
                <a:cubicBezTo>
                  <a:pt x="f2540" y="f1509"/>
                  <a:pt x="f2541" y="f1371"/>
                  <a:pt x="f2541" y="f1371"/>
                </a:cubicBezTo>
                <a:cubicBezTo>
                  <a:pt x="f2542" y="f1371"/>
                  <a:pt x="f2543" y="f1371"/>
                  <a:pt x="f2544" y="f1371"/>
                </a:cubicBezTo>
                <a:cubicBezTo>
                  <a:pt x="f2545" y="f1371"/>
                  <a:pt x="f2546" y="f1371"/>
                  <a:pt x="f2547" y="f1509"/>
                </a:cubicBezTo>
                <a:cubicBezTo>
                  <a:pt x="f2547" y="f1509"/>
                  <a:pt x="f2547" y="f1509"/>
                  <a:pt x="f2548" y="f1509"/>
                </a:cubicBezTo>
                <a:cubicBezTo>
                  <a:pt x="f2549" y="f1371"/>
                  <a:pt x="f2549" y="f1508"/>
                  <a:pt x="f2550" y="f1508"/>
                </a:cubicBezTo>
                <a:cubicBezTo>
                  <a:pt x="f2551" y="f1508"/>
                  <a:pt x="f2552" y="f1371"/>
                  <a:pt x="f2553" y="f1508"/>
                </a:cubicBezTo>
                <a:cubicBezTo>
                  <a:pt x="f2554" y="f1508"/>
                  <a:pt x="f2554" y="f1508"/>
                  <a:pt x="f2555" y="f1508"/>
                </a:cubicBezTo>
                <a:cubicBezTo>
                  <a:pt x="f2556" y="f1372"/>
                  <a:pt x="f2557" y="f1372"/>
                  <a:pt x="f2558" y="f1372"/>
                </a:cubicBezTo>
                <a:cubicBezTo>
                  <a:pt x="f2559" y="f1372"/>
                  <a:pt x="f2560" y="f1508"/>
                  <a:pt x="f2561" y="f1372"/>
                </a:cubicBezTo>
                <a:cubicBezTo>
                  <a:pt x="f2561" y="f1372"/>
                  <a:pt x="f2562" y="f1372"/>
                  <a:pt x="f2562" y="f1507"/>
                </a:cubicBezTo>
                <a:cubicBezTo>
                  <a:pt x="f2563" y="f1507"/>
                  <a:pt x="f2563" y="f1507"/>
                  <a:pt x="f2564" y="f1507"/>
                </a:cubicBezTo>
                <a:cubicBezTo>
                  <a:pt x="f2565" y="f1507"/>
                  <a:pt x="f2566" y="f1373"/>
                  <a:pt x="f2567" y="f1373"/>
                </a:cubicBezTo>
                <a:cubicBezTo>
                  <a:pt x="f2568" y="f1507"/>
                  <a:pt x="f2568" y="f1507"/>
                  <a:pt x="f2569" y="f1507"/>
                </a:cubicBezTo>
                <a:cubicBezTo>
                  <a:pt x="f2570" y="f1507"/>
                  <a:pt x="f2571" y="f1507"/>
                  <a:pt x="f2572" y="f1373"/>
                </a:cubicBezTo>
                <a:cubicBezTo>
                  <a:pt x="f2573" y="f1373"/>
                  <a:pt x="f2573" y="f1506"/>
                  <a:pt x="f2574" y="f1374"/>
                </a:cubicBezTo>
                <a:cubicBezTo>
                  <a:pt x="f2575" y="f1375"/>
                  <a:pt x="f2576" y="f1375"/>
                  <a:pt x="f2577" y="f1376"/>
                </a:cubicBezTo>
                <a:cubicBezTo>
                  <a:pt x="f2578" y="f1377"/>
                  <a:pt x="f2577" y="f1377"/>
                  <a:pt x="f2577" y="f1378"/>
                </a:cubicBezTo>
                <a:cubicBezTo>
                  <a:pt x="f2577" y="f1379"/>
                  <a:pt x="f2576" y="f1379"/>
                  <a:pt x="f2576" y="f1379"/>
                </a:cubicBezTo>
                <a:cubicBezTo>
                  <a:pt x="f2576" y="f1380"/>
                  <a:pt x="f2576" y="f1380"/>
                  <a:pt x="f2576" y="f1380"/>
                </a:cubicBezTo>
                <a:cubicBezTo>
                  <a:pt x="f2575" y="f2014"/>
                  <a:pt x="f2575" y="f1381"/>
                  <a:pt x="f2575" y="f2013"/>
                </a:cubicBezTo>
                <a:cubicBezTo>
                  <a:pt x="f2574" y="f2013"/>
                  <a:pt x="f2573" y="f2013"/>
                  <a:pt x="f2572" y="f2013"/>
                </a:cubicBezTo>
                <a:cubicBezTo>
                  <a:pt x="f2571" y="f2013"/>
                  <a:pt x="f2569" y="f1382"/>
                  <a:pt x="f2567" y="f1382"/>
                </a:cubicBezTo>
                <a:cubicBezTo>
                  <a:pt x="f2567" y="f1382"/>
                  <a:pt x="f2567" y="f1382"/>
                  <a:pt x="f2567" y="f1382"/>
                </a:cubicBezTo>
                <a:cubicBezTo>
                  <a:pt x="f2567" y="f2012"/>
                  <a:pt x="f2568" y="f2012"/>
                  <a:pt x="f2567" y="f1383"/>
                </a:cubicBezTo>
                <a:cubicBezTo>
                  <a:pt x="f2567" y="f2011"/>
                  <a:pt x="f2567" y="f2011"/>
                  <a:pt x="f2566" y="f2011"/>
                </a:cubicBezTo>
                <a:cubicBezTo>
                  <a:pt x="f2565" y="f1384"/>
                  <a:pt x="f2563" y="f2011"/>
                  <a:pt x="f2562" y="f1384"/>
                </a:cubicBezTo>
                <a:cubicBezTo>
                  <a:pt x="f2562" y="f1384"/>
                  <a:pt x="f2560" y="f1384"/>
                  <a:pt x="f2561" y="f2010"/>
                </a:cubicBezTo>
                <a:cubicBezTo>
                  <a:pt x="f2561" y="f1385"/>
                  <a:pt x="f2561" y="f1385"/>
                  <a:pt x="f2561" y="f1385"/>
                </a:cubicBezTo>
                <a:cubicBezTo>
                  <a:pt x="f2561" y="f2009"/>
                  <a:pt x="f2561" y="f2009"/>
                  <a:pt x="f2560" y="f2009"/>
                </a:cubicBezTo>
                <a:cubicBezTo>
                  <a:pt x="f2579" y="f1386"/>
                  <a:pt x="f2557" y="f2009"/>
                  <a:pt x="f2555" y="f1386"/>
                </a:cubicBezTo>
                <a:cubicBezTo>
                  <a:pt x="f2554" y="f1386"/>
                  <a:pt x="f2553" y="f1386"/>
                  <a:pt x="f2552" y="f2009"/>
                </a:cubicBezTo>
                <a:cubicBezTo>
                  <a:pt x="f2551" y="f2009"/>
                  <a:pt x="f2551" y="f2009"/>
                  <a:pt x="f2550" y="f2009"/>
                </a:cubicBezTo>
                <a:cubicBezTo>
                  <a:pt x="f2549" y="f2009"/>
                  <a:pt x="f2548" y="f1385"/>
                  <a:pt x="f2547" y="f1385"/>
                </a:cubicBezTo>
                <a:cubicBezTo>
                  <a:pt x="f2547" y="f2009"/>
                  <a:pt x="f2547" y="f1386"/>
                  <a:pt x="f2547" y="f1386"/>
                </a:cubicBezTo>
                <a:cubicBezTo>
                  <a:pt x="f2547" y="f1387"/>
                  <a:pt x="f2547" y="f1387"/>
                  <a:pt x="f2548" y="f1505"/>
                </a:cubicBezTo>
                <a:cubicBezTo>
                  <a:pt x="f2548" y="f1505"/>
                  <a:pt x="f2549" y="f1505"/>
                  <a:pt x="f2549" y="f1505"/>
                </a:cubicBezTo>
                <a:cubicBezTo>
                  <a:pt x="f2549" y="f1505"/>
                  <a:pt x="f2549" y="f1388"/>
                  <a:pt x="f2550" y="f1388"/>
                </a:cubicBezTo>
                <a:cubicBezTo>
                  <a:pt x="f2550" y="f1388"/>
                  <a:pt x="f2551" y="f1388"/>
                  <a:pt x="f2551" y="f1388"/>
                </a:cubicBezTo>
                <a:cubicBezTo>
                  <a:pt x="f2552" y="f1389"/>
                  <a:pt x="f2551" y="f1389"/>
                  <a:pt x="f2551" y="f1389"/>
                </a:cubicBezTo>
                <a:cubicBezTo>
                  <a:pt x="f2550" y="f1389"/>
                  <a:pt x="f2549" y="f1390"/>
                  <a:pt x="f2548" y="f1390"/>
                </a:cubicBezTo>
                <a:cubicBezTo>
                  <a:pt x="f2548" y="f1390"/>
                  <a:pt x="f2547" y="f1504"/>
                  <a:pt x="f2546" y="f1504"/>
                </a:cubicBezTo>
                <a:cubicBezTo>
                  <a:pt x="f2580" y="f1504"/>
                  <a:pt x="f2581" y="f1504"/>
                  <a:pt x="f2581" y="f1504"/>
                </a:cubicBezTo>
                <a:cubicBezTo>
                  <a:pt x="f2545" y="f1504"/>
                  <a:pt x="f2545" y="f1391"/>
                  <a:pt x="f2544" y="f1504"/>
                </a:cubicBezTo>
                <a:cubicBezTo>
                  <a:pt x="f2544" y="f1504"/>
                  <a:pt x="f2544" y="f1504"/>
                  <a:pt x="f2544" y="f1390"/>
                </a:cubicBezTo>
                <a:cubicBezTo>
                  <a:pt x="f2544" y="f1390"/>
                  <a:pt x="f2543" y="f1389"/>
                  <a:pt x="f2543" y="f1389"/>
                </a:cubicBezTo>
                <a:cubicBezTo>
                  <a:pt x="f2543" y="f1389"/>
                  <a:pt x="f2543" y="f1388"/>
                  <a:pt x="f2543" y="f1388"/>
                </a:cubicBezTo>
                <a:cubicBezTo>
                  <a:pt x="f2543" y="f1388"/>
                  <a:pt x="f2542" y="f1505"/>
                  <a:pt x="f2542" y="f1505"/>
                </a:cubicBezTo>
                <a:cubicBezTo>
                  <a:pt x="f2542" y="f1505"/>
                  <a:pt x="f2541" y="f1505"/>
                  <a:pt x="f2541" y="f1505"/>
                </a:cubicBezTo>
                <a:cubicBezTo>
                  <a:pt x="f2540" y="f1505"/>
                  <a:pt x="f2540" y="f1388"/>
                  <a:pt x="f2539" y="f1388"/>
                </a:cubicBezTo>
                <a:cubicBezTo>
                  <a:pt x="f2539" y="f1389"/>
                  <a:pt x="f2538" y="f1390"/>
                  <a:pt x="f2537" y="f1390"/>
                </a:cubicBezTo>
                <a:cubicBezTo>
                  <a:pt x="f2537" y="f1390"/>
                  <a:pt x="f2536" y="f1390"/>
                  <a:pt x="f2536" y="f1390"/>
                </a:cubicBezTo>
                <a:cubicBezTo>
                  <a:pt x="f2534" y="f1389"/>
                  <a:pt x="f2533" y="f1389"/>
                  <a:pt x="f2533" y="f1388"/>
                </a:cubicBezTo>
                <a:cubicBezTo>
                  <a:pt x="f2582" y="f1505"/>
                  <a:pt x="f2582" y="f1505"/>
                  <a:pt x="f2582" y="f1387"/>
                </a:cubicBezTo>
                <a:cubicBezTo>
                  <a:pt x="f2532" y="f1387"/>
                  <a:pt x="f2531" y="f1386"/>
                  <a:pt x="f2531" y="f2009"/>
                </a:cubicBezTo>
                <a:cubicBezTo>
                  <a:pt x="f2531" y="f2009"/>
                  <a:pt x="f2532" y="f1385"/>
                  <a:pt x="f2532" y="f1385"/>
                </a:cubicBezTo>
                <a:cubicBezTo>
                  <a:pt x="f2532" y="f1385"/>
                  <a:pt x="f2532" y="f1385"/>
                  <a:pt x="f2532" y="f1385"/>
                </a:cubicBezTo>
                <a:cubicBezTo>
                  <a:pt x="f2532" y="f2010"/>
                  <a:pt x="f2532" y="f2010"/>
                  <a:pt x="f2532" y="f2010"/>
                </a:cubicBezTo>
                <a:cubicBezTo>
                  <a:pt x="f2532" y="f1384"/>
                  <a:pt x="f2531" y="f1384"/>
                  <a:pt x="f2583" y="f1384"/>
                </a:cubicBezTo>
                <a:cubicBezTo>
                  <a:pt x="f2530" y="f1384"/>
                  <a:pt x="f2530" y="f2011"/>
                  <a:pt x="f2530" y="f2012"/>
                </a:cubicBezTo>
                <a:cubicBezTo>
                  <a:pt x="f2530" y="f2012"/>
                  <a:pt x="f2530" y="f2012"/>
                  <a:pt x="f2530" y="f2012"/>
                </a:cubicBezTo>
                <a:cubicBezTo>
                  <a:pt x="f2530" y="f2012"/>
                  <a:pt x="f2584" y="f1382"/>
                  <a:pt x="f2584" y="f1382"/>
                </a:cubicBezTo>
                <a:cubicBezTo>
                  <a:pt x="f2584" y="f1382"/>
                  <a:pt x="f2584" y="f2013"/>
                  <a:pt x="f2584" y="f2013"/>
                </a:cubicBezTo>
                <a:cubicBezTo>
                  <a:pt x="f2530" y="f2013"/>
                  <a:pt x="f2530" y="f2013"/>
                  <a:pt x="f2530" y="f1381"/>
                </a:cubicBezTo>
                <a:cubicBezTo>
                  <a:pt x="f2583" y="f1381"/>
                  <a:pt x="f2583" y="f1381"/>
                  <a:pt x="f2583" y="f1381"/>
                </a:cubicBezTo>
                <a:cubicBezTo>
                  <a:pt x="f2583" y="f2014"/>
                  <a:pt x="f2583" y="f2014"/>
                  <a:pt x="f2583" y="f2014"/>
                </a:cubicBezTo>
                <a:cubicBezTo>
                  <a:pt x="f2583" y="f2014"/>
                  <a:pt x="f2530" y="f2014"/>
                  <a:pt x="f2530" y="f1381"/>
                </a:cubicBezTo>
                <a:cubicBezTo>
                  <a:pt x="f2530" y="f1381"/>
                  <a:pt x="f2530" y="f1381"/>
                  <a:pt x="f2584" y="f1381"/>
                </a:cubicBezTo>
                <a:cubicBezTo>
                  <a:pt x="f2584" y="f1381"/>
                  <a:pt x="f2529" y="f1381"/>
                  <a:pt x="f2529" y="f1381"/>
                </a:cubicBezTo>
                <a:cubicBezTo>
                  <a:pt x="f2529" y="f1381"/>
                  <a:pt x="f2528" y="f1381"/>
                  <a:pt x="f2528" y="f1381"/>
                </a:cubicBezTo>
                <a:cubicBezTo>
                  <a:pt x="f2585" y="f1381"/>
                  <a:pt x="f2527" y="f1381"/>
                  <a:pt x="f2526" y="f1381"/>
                </a:cubicBezTo>
                <a:cubicBezTo>
                  <a:pt x="f2525" y="f2014"/>
                  <a:pt x="f2525" y="f1380"/>
                  <a:pt x="f2525" y="f1379"/>
                </a:cubicBezTo>
                <a:cubicBezTo>
                  <a:pt x="f2524" y="f1379"/>
                  <a:pt x="f2524" y="f1379"/>
                  <a:pt x="f2524" y="f1378"/>
                </a:cubicBezTo>
                <a:cubicBezTo>
                  <a:pt x="f2523" y="f1378"/>
                  <a:pt x="f2523" y="f1377"/>
                  <a:pt x="f2523" y="f1377"/>
                </a:cubicBezTo>
                <a:cubicBezTo>
                  <a:pt x="f2523" y="f1376"/>
                  <a:pt x="f2413" y="f1375"/>
                  <a:pt x="f2413" y="f1375"/>
                </a:cubicBezTo>
                <a:cubicBezTo>
                  <a:pt x="f2413" y="f1374"/>
                  <a:pt x="f2413" y="f1374"/>
                  <a:pt x="f2413" y="f1506"/>
                </a:cubicBezTo>
                <a:cubicBezTo>
                  <a:pt x="f2413" y="f1373"/>
                  <a:pt x="f2409" y="f1507"/>
                  <a:pt x="f2410" y="f1372"/>
                </a:cubicBezTo>
                <a:cubicBezTo>
                  <a:pt x="f2410" y="f1372"/>
                  <a:pt x="f2408" y="f1372"/>
                  <a:pt x="f2408" y="f1508"/>
                </a:cubicBezTo>
                <a:close/>
                <a:moveTo>
                  <a:pt x="f2336" y="f1279"/>
                </a:moveTo>
                <a:cubicBezTo>
                  <a:pt x="f2336" y="f1265"/>
                  <a:pt x="f2335" y="f1265"/>
                  <a:pt x="f2334" y="f1266"/>
                </a:cubicBezTo>
                <a:cubicBezTo>
                  <a:pt x="f2334" y="f1267"/>
                  <a:pt x="f2333" y="f1267"/>
                  <a:pt x="f2332" y="f1268"/>
                </a:cubicBezTo>
                <a:cubicBezTo>
                  <a:pt x="f2332" y="f1268"/>
                  <a:pt x="f2331" y="f1268"/>
                  <a:pt x="f2330" y="f1269"/>
                </a:cubicBezTo>
                <a:cubicBezTo>
                  <a:pt x="f2329" y="f1269"/>
                  <a:pt x="f2329" y="f1270"/>
                  <a:pt x="f2328" y="f1271"/>
                </a:cubicBezTo>
                <a:cubicBezTo>
                  <a:pt x="f2327" y="f1271"/>
                  <a:pt x="f2327" y="f1272"/>
                  <a:pt x="f2326" y="f1272"/>
                </a:cubicBezTo>
                <a:cubicBezTo>
                  <a:pt x="f2325" y="f1272"/>
                  <a:pt x="f2325" y="f1273"/>
                  <a:pt x="f2325" y="f1273"/>
                </a:cubicBezTo>
                <a:cubicBezTo>
                  <a:pt x="f2322" y="f1273"/>
                  <a:pt x="f2321" y="f1274"/>
                  <a:pt x="f2320" y="f1274"/>
                </a:cubicBezTo>
                <a:cubicBezTo>
                  <a:pt x="f2319" y="f1275"/>
                  <a:pt x="f2323" y="f1274"/>
                  <a:pt x="f2317" y="f1274"/>
                </a:cubicBezTo>
                <a:cubicBezTo>
                  <a:pt x="f2315" y="f1273"/>
                  <a:pt x="f2312" y="f1273"/>
                  <a:pt x="f2310" y="f1273"/>
                </a:cubicBezTo>
                <a:cubicBezTo>
                  <a:pt x="f2309" y="f1273"/>
                  <a:pt x="f2308" y="f1273"/>
                  <a:pt x="f2307" y="f1272"/>
                </a:cubicBezTo>
                <a:cubicBezTo>
                  <a:pt x="f2306" y="f1271"/>
                  <a:pt x="f2306" y="f1270"/>
                  <a:pt x="f2359" y="f1269"/>
                </a:cubicBezTo>
                <a:cubicBezTo>
                  <a:pt x="f2305" y="f1267"/>
                  <a:pt x="f2304" y="f1266"/>
                  <a:pt x="f2302" y="f1265"/>
                </a:cubicBezTo>
                <a:cubicBezTo>
                  <a:pt x="f2301" y="f1279"/>
                  <a:pt x="f2300" y="f1279"/>
                  <a:pt x="f2299" y="f1279"/>
                </a:cubicBezTo>
                <a:cubicBezTo>
                  <a:pt x="f2298" y="f1279"/>
                  <a:pt x="f2298" y="f1279"/>
                  <a:pt x="f2297" y="f1279"/>
                </a:cubicBezTo>
                <a:cubicBezTo>
                  <a:pt x="f2297" y="f1279"/>
                  <a:pt x="f2296" y="f1279"/>
                  <a:pt x="f2296" y="f1279"/>
                </a:cubicBezTo>
                <a:cubicBezTo>
                  <a:pt x="f2295" y="f1279"/>
                  <a:pt x="f2294" y="f1279"/>
                  <a:pt x="f2293" y="f1264"/>
                </a:cubicBezTo>
                <a:cubicBezTo>
                  <a:pt x="f2293" y="f1263"/>
                  <a:pt x="f2295" y="f1263"/>
                  <a:pt x="f2295" y="f1263"/>
                </a:cubicBezTo>
                <a:cubicBezTo>
                  <a:pt x="f2296" y="f1263"/>
                  <a:pt x="f2297" y="f1263"/>
                  <a:pt x="f2298" y="f1263"/>
                </a:cubicBezTo>
                <a:cubicBezTo>
                  <a:pt x="f2298" y="f1263"/>
                  <a:pt x="f2299" y="f1264"/>
                  <a:pt x="f2300" y="f1264"/>
                </a:cubicBezTo>
                <a:cubicBezTo>
                  <a:pt x="f2301" y="f1264"/>
                  <a:pt x="f2301" y="f1279"/>
                  <a:pt x="f2302" y="f1279"/>
                </a:cubicBezTo>
                <a:cubicBezTo>
                  <a:pt x="f2303" y="f1279"/>
                  <a:pt x="f2304" y="f1279"/>
                  <a:pt x="f2305" y="f1279"/>
                </a:cubicBezTo>
                <a:cubicBezTo>
                  <a:pt x="f2306" y="f1279"/>
                  <a:pt x="f2308" y="f1279"/>
                  <a:pt x="f2309" y="f1264"/>
                </a:cubicBezTo>
                <a:cubicBezTo>
                  <a:pt x="f2310" y="f1264"/>
                  <a:pt x="f2311" y="f1263"/>
                  <a:pt x="f2312" y="f1263"/>
                </a:cubicBezTo>
                <a:cubicBezTo>
                  <a:pt x="f2313" y="f1262"/>
                  <a:pt x="f2314" y="f1262"/>
                  <a:pt x="f2316" y="f1262"/>
                </a:cubicBezTo>
                <a:cubicBezTo>
                  <a:pt x="f2317" y="f1262"/>
                  <a:pt x="f2323" y="f1262"/>
                  <a:pt x="f2318" y="f1262"/>
                </a:cubicBezTo>
                <a:cubicBezTo>
                  <a:pt x="f2319" y="f1261"/>
                  <a:pt x="f2320" y="f1261"/>
                  <a:pt x="f2321" y="f1260"/>
                </a:cubicBezTo>
                <a:cubicBezTo>
                  <a:pt x="f2324" y="f1260"/>
                  <a:pt x="f2325" y="f1261"/>
                  <a:pt x="f2327" y="f1261"/>
                </a:cubicBezTo>
                <a:cubicBezTo>
                  <a:pt x="f2328" y="f1261"/>
                  <a:pt x="f2329" y="f1260"/>
                  <a:pt x="f2330" y="f1260"/>
                </a:cubicBezTo>
                <a:cubicBezTo>
                  <a:pt x="f2331" y="f1260"/>
                  <a:pt x="f2332" y="f1259"/>
                  <a:pt x="f2333" y="f1259"/>
                </a:cubicBezTo>
                <a:cubicBezTo>
                  <a:pt x="f2334" y="f1260"/>
                  <a:pt x="f2335" y="f1260"/>
                  <a:pt x="f2336" y="f1260"/>
                </a:cubicBezTo>
                <a:cubicBezTo>
                  <a:pt x="f2336" y="f1261"/>
                  <a:pt x="f2336" y="f1261"/>
                  <a:pt x="f2336" y="f1262"/>
                </a:cubicBezTo>
                <a:cubicBezTo>
                  <a:pt x="f2336" y="f1262"/>
                  <a:pt x="f2336" y="f1262"/>
                  <a:pt x="f2336" y="f1263"/>
                </a:cubicBezTo>
                <a:cubicBezTo>
                  <a:pt x="f2336" y="f1263"/>
                  <a:pt x="f2337" y="f1263"/>
                  <a:pt x="f2337" y="f1264"/>
                </a:cubicBezTo>
                <a:cubicBezTo>
                  <a:pt x="f2337" y="f1264"/>
                  <a:pt x="f2337" y="f1279"/>
                  <a:pt x="f2336" y="f1279"/>
                </a:cubicBezTo>
                <a:close/>
                <a:moveTo>
                  <a:pt x="f2301" y="f1275"/>
                </a:moveTo>
                <a:cubicBezTo>
                  <a:pt x="f2301" y="f1275"/>
                  <a:pt x="f2302" y="f1274"/>
                  <a:pt x="f2302" y="f1274"/>
                </a:cubicBezTo>
                <a:cubicBezTo>
                  <a:pt x="f2303" y="f1274"/>
                  <a:pt x="f2303" y="f1274"/>
                  <a:pt x="f2303" y="f1274"/>
                </a:cubicBezTo>
                <a:cubicBezTo>
                  <a:pt x="f2304" y="f1275"/>
                  <a:pt x="f2304" y="f1275"/>
                  <a:pt x="f2304" y="f1275"/>
                </a:cubicBezTo>
                <a:cubicBezTo>
                  <a:pt x="f2359" y="f1276"/>
                  <a:pt x="f2308" y="f1275"/>
                  <a:pt x="f2309" y="f1277"/>
                </a:cubicBezTo>
                <a:cubicBezTo>
                  <a:pt x="f2309" y="f1278"/>
                  <a:pt x="f2309" y="f1278"/>
                  <a:pt x="f2309" y="f1284"/>
                </a:cubicBezTo>
                <a:cubicBezTo>
                  <a:pt x="f2309" y="f1284"/>
                  <a:pt x="f2308" y="f1285"/>
                  <a:pt x="f2308" y="f1285"/>
                </a:cubicBezTo>
                <a:cubicBezTo>
                  <a:pt x="f2308" y="f1286"/>
                  <a:pt x="f2307" y="f1287"/>
                  <a:pt x="f2306" y="f1287"/>
                </a:cubicBezTo>
                <a:cubicBezTo>
                  <a:pt x="f2359" y="f1287"/>
                  <a:pt x="f2305" y="f1287"/>
                  <a:pt x="f2304" y="f1287"/>
                </a:cubicBezTo>
                <a:cubicBezTo>
                  <a:pt x="f2304" y="f1287"/>
                  <a:pt x="f2304" y="f1287"/>
                  <a:pt x="f2303" y="f1287"/>
                </a:cubicBezTo>
                <a:cubicBezTo>
                  <a:pt x="f2303" y="f1287"/>
                  <a:pt x="f2303" y="f1287"/>
                  <a:pt x="f2302" y="f1287"/>
                </a:cubicBezTo>
                <a:cubicBezTo>
                  <a:pt x="f2302" y="f1287"/>
                  <a:pt x="f2302" y="f1287"/>
                  <a:pt x="f2302" y="f1287"/>
                </a:cubicBezTo>
                <a:cubicBezTo>
                  <a:pt x="f2301" y="f1287"/>
                  <a:pt x="f2300" y="f1287"/>
                  <a:pt x="f2300" y="f1286"/>
                </a:cubicBezTo>
                <a:cubicBezTo>
                  <a:pt x="f2299" y="f1286"/>
                  <a:pt x="f2299" y="f1286"/>
                  <a:pt x="f2299" y="f1285"/>
                </a:cubicBezTo>
                <a:cubicBezTo>
                  <a:pt x="f2299" y="f1285"/>
                  <a:pt x="f2299" y="f1285"/>
                  <a:pt x="f2299" y="f1284"/>
                </a:cubicBezTo>
                <a:cubicBezTo>
                  <a:pt x="f2298" y="f1284"/>
                  <a:pt x="f2299" y="f1278"/>
                  <a:pt x="f2299" y="f1278"/>
                </a:cubicBezTo>
                <a:cubicBezTo>
                  <a:pt x="f2299" y="f1278"/>
                  <a:pt x="f2299" y="f1277"/>
                  <a:pt x="f2299" y="f1277"/>
                </a:cubicBezTo>
                <a:cubicBezTo>
                  <a:pt x="f2299" y="f1276"/>
                  <a:pt x="f2300" y="f1276"/>
                  <a:pt x="f2301" y="f1275"/>
                </a:cubicBezTo>
                <a:close/>
                <a:moveTo>
                  <a:pt x="f2511" y="f1314"/>
                </a:moveTo>
                <a:cubicBezTo>
                  <a:pt x="f2511" y="f1313"/>
                  <a:pt x="f2511" y="f1313"/>
                  <a:pt x="f2511" y="f1312"/>
                </a:cubicBezTo>
                <a:cubicBezTo>
                  <a:pt x="f2511" y="f1312"/>
                  <a:pt x="f2521" y="f1312"/>
                  <a:pt x="f2511" y="f1311"/>
                </a:cubicBezTo>
                <a:cubicBezTo>
                  <a:pt x="f2512" y="f1311"/>
                  <a:pt x="f2512" y="f1311"/>
                  <a:pt x="f2513" y="f1311"/>
                </a:cubicBezTo>
                <a:cubicBezTo>
                  <a:pt x="f2514" y="f1311"/>
                  <a:pt x="f2515" y="f1312"/>
                  <a:pt x="f2515" y="f1312"/>
                </a:cubicBezTo>
                <a:cubicBezTo>
                  <a:pt x="f2516" y="f1312"/>
                  <a:pt x="f2516" y="f1312"/>
                  <a:pt x="f2517" y="f1313"/>
                </a:cubicBezTo>
                <a:cubicBezTo>
                  <a:pt x="f2517" y="f1313"/>
                  <a:pt x="f2517" y="f1313"/>
                  <a:pt x="f2517" y="f1314"/>
                </a:cubicBezTo>
                <a:cubicBezTo>
                  <a:pt x="f2518" y="f1314"/>
                  <a:pt x="f2518" y="f1315"/>
                  <a:pt x="f2518" y="f1316"/>
                </a:cubicBezTo>
                <a:cubicBezTo>
                  <a:pt x="f2518" y="f1317"/>
                  <a:pt x="f2518" y="f1317"/>
                  <a:pt x="f2517" y="f1317"/>
                </a:cubicBezTo>
                <a:cubicBezTo>
                  <a:pt x="f2517" y="f1317"/>
                  <a:pt x="f2517" y="f1318"/>
                  <a:pt x="f2516" y="f1318"/>
                </a:cubicBezTo>
                <a:cubicBezTo>
                  <a:pt x="f2515" y="f1318"/>
                  <a:pt x="f2515" y="f1319"/>
                  <a:pt x="f2515" y="f1319"/>
                </a:cubicBezTo>
                <a:cubicBezTo>
                  <a:pt x="f2515" y="f1320"/>
                  <a:pt x="f2515" y="f1320"/>
                  <a:pt x="f2514" y="f1321"/>
                </a:cubicBezTo>
                <a:cubicBezTo>
                  <a:pt x="f2514" y="f1321"/>
                  <a:pt x="f2514" y="f1321"/>
                  <a:pt x="f2514" y="f1322"/>
                </a:cubicBezTo>
                <a:cubicBezTo>
                  <a:pt x="f2513" y="f1322"/>
                  <a:pt x="f2513" y="f1323"/>
                  <a:pt x="f2513" y="f1323"/>
                </a:cubicBezTo>
                <a:cubicBezTo>
                  <a:pt x="f2513" y="f1323"/>
                  <a:pt x="f2513" y="f1322"/>
                  <a:pt x="f2513" y="f1322"/>
                </a:cubicBezTo>
                <a:cubicBezTo>
                  <a:pt x="f2513" y="f1321"/>
                  <a:pt x="f2513" y="f1320"/>
                  <a:pt x="f2512" y="f1320"/>
                </a:cubicBezTo>
                <a:cubicBezTo>
                  <a:pt x="f2512" y="f1319"/>
                  <a:pt x="f2511" y="f1319"/>
                  <a:pt x="f2511" y="f1318"/>
                </a:cubicBezTo>
                <a:cubicBezTo>
                  <a:pt x="f2511" y="f1317"/>
                  <a:pt x="f2511" y="f1317"/>
                  <a:pt x="f2511" y="f1317"/>
                </a:cubicBezTo>
                <a:cubicBezTo>
                  <a:pt x="f2512" y="f1316"/>
                  <a:pt x="f2512" y="f1316"/>
                  <a:pt x="f2512" y="f1316"/>
                </a:cubicBezTo>
                <a:cubicBezTo>
                  <a:pt x="f2512" y="f1316"/>
                  <a:pt x="f2512" y="f1316"/>
                  <a:pt x="f2512" y="f1316"/>
                </a:cubicBezTo>
                <a:cubicBezTo>
                  <a:pt x="f2512" y="f1315"/>
                  <a:pt x="f2511" y="f1314"/>
                  <a:pt x="f2511" y="f1314"/>
                </a:cubicBezTo>
                <a:close/>
                <a:moveTo>
                  <a:pt x="f2233" y="f1492"/>
                </a:moveTo>
                <a:cubicBezTo>
                  <a:pt x="f2233" y="f1492"/>
                  <a:pt x="f2233" y="f1492"/>
                  <a:pt x="f2232" y="f1492"/>
                </a:cubicBezTo>
                <a:cubicBezTo>
                  <a:pt x="f2232" y="f1424"/>
                  <a:pt x="f2232" y="f1492"/>
                  <a:pt x="f2231" y="f1492"/>
                </a:cubicBezTo>
                <a:cubicBezTo>
                  <a:pt x="f2231" y="f1492"/>
                  <a:pt x="f2230" y="f1492"/>
                  <a:pt x="f2230" y="f1492"/>
                </a:cubicBezTo>
                <a:cubicBezTo>
                  <a:pt x="f2229" y="f1492"/>
                  <a:pt x="f2229" y="f1425"/>
                  <a:pt x="f2228" y="f1425"/>
                </a:cubicBezTo>
                <a:cubicBezTo>
                  <a:pt x="f2228" y="f1425"/>
                  <a:pt x="f2227" y="f1425"/>
                  <a:pt x="f2227" y="f1425"/>
                </a:cubicBezTo>
                <a:cubicBezTo>
                  <a:pt x="f2226" y="f1425"/>
                  <a:pt x="f2226" y="f1492"/>
                  <a:pt x="f2226" y="f1492"/>
                </a:cubicBezTo>
                <a:cubicBezTo>
                  <a:pt x="f2226" y="f1424"/>
                  <a:pt x="f2226" y="f1424"/>
                  <a:pt x="f2226" y="f1424"/>
                </a:cubicBezTo>
                <a:cubicBezTo>
                  <a:pt x="f2225" y="f1424"/>
                  <a:pt x="f2225" y="f1424"/>
                  <a:pt x="f2224" y="f1424"/>
                </a:cubicBezTo>
                <a:cubicBezTo>
                  <a:pt x="f2224" y="f1424"/>
                  <a:pt x="f2224" y="f1424"/>
                  <a:pt x="f2224" y="f1492"/>
                </a:cubicBezTo>
                <a:cubicBezTo>
                  <a:pt x="f2223" y="f1492"/>
                  <a:pt x="f2222" y="f1492"/>
                  <a:pt x="f2221" y="f1492"/>
                </a:cubicBezTo>
                <a:cubicBezTo>
                  <a:pt x="f2221" y="f1492"/>
                  <a:pt x="f2221" y="f1492"/>
                  <a:pt x="f2221" y="f1492"/>
                </a:cubicBezTo>
                <a:cubicBezTo>
                  <a:pt x="f2220" y="f1425"/>
                  <a:pt x="f2220" y="f1425"/>
                  <a:pt x="f2220" y="f1425"/>
                </a:cubicBezTo>
                <a:cubicBezTo>
                  <a:pt x="f2219" y="f1425"/>
                  <a:pt x="f2219" y="f1425"/>
                  <a:pt x="f2218" y="f1425"/>
                </a:cubicBezTo>
                <a:cubicBezTo>
                  <a:pt x="f2217" y="f1425"/>
                  <a:pt x="f2217" y="f1491"/>
                  <a:pt x="f2217" y="f1491"/>
                </a:cubicBezTo>
                <a:cubicBezTo>
                  <a:pt x="f2216" y="f1491"/>
                  <a:pt x="f2216" y="f1491"/>
                  <a:pt x="f2215" y="f1491"/>
                </a:cubicBezTo>
                <a:cubicBezTo>
                  <a:pt x="f2234" y="f1491"/>
                  <a:pt x="f2214" y="f1491"/>
                  <a:pt x="f2213" y="f1491"/>
                </a:cubicBezTo>
                <a:cubicBezTo>
                  <a:pt x="f2235" y="f1491"/>
                  <a:pt x="f2212" y="f1491"/>
                  <a:pt x="f2212" y="f1491"/>
                </a:cubicBezTo>
                <a:cubicBezTo>
                  <a:pt x="f2212" y="f1426"/>
                  <a:pt x="f2213" y="f1426"/>
                  <a:pt x="f2214" y="f1426"/>
                </a:cubicBezTo>
                <a:cubicBezTo>
                  <a:pt x="f2214" y="f1426"/>
                  <a:pt x="f2234" y="f1426"/>
                  <a:pt x="f2234" y="f1426"/>
                </a:cubicBezTo>
                <a:cubicBezTo>
                  <a:pt x="f2215" y="f1427"/>
                  <a:pt x="f2215" y="f1427"/>
                  <a:pt x="f2215" y="f1427"/>
                </a:cubicBezTo>
                <a:cubicBezTo>
                  <a:pt x="f2217" y="f1427"/>
                  <a:pt x="f2218" y="f1427"/>
                  <a:pt x="f2219" y="f1427"/>
                </a:cubicBezTo>
                <a:cubicBezTo>
                  <a:pt x="f2220" y="f1427"/>
                  <a:pt x="f2221" y="f1490"/>
                  <a:pt x="f2222" y="f1490"/>
                </a:cubicBezTo>
                <a:cubicBezTo>
                  <a:pt x="f2223" y="f1490"/>
                  <a:pt x="f2223" y="f1490"/>
                  <a:pt x="f2224" y="f1490"/>
                </a:cubicBezTo>
                <a:cubicBezTo>
                  <a:pt x="f2225" y="f1428"/>
                  <a:pt x="f2226" y="f1490"/>
                  <a:pt x="f2226" y="f1427"/>
                </a:cubicBezTo>
                <a:cubicBezTo>
                  <a:pt x="f2226" y="f1427"/>
                  <a:pt x="f2226" y="f1426"/>
                  <a:pt x="f2226" y="f1426"/>
                </a:cubicBezTo>
                <a:cubicBezTo>
                  <a:pt x="f2226" y="f1426"/>
                  <a:pt x="f2225" y="f1426"/>
                  <a:pt x="f2225" y="f1491"/>
                </a:cubicBezTo>
                <a:cubicBezTo>
                  <a:pt x="f2225" y="f1491"/>
                  <a:pt x="f2227" y="f1491"/>
                  <a:pt x="f2227" y="f1491"/>
                </a:cubicBezTo>
                <a:cubicBezTo>
                  <a:pt x="f2228" y="f1491"/>
                  <a:pt x="f2229" y="f1426"/>
                  <a:pt x="f2230" y="f1426"/>
                </a:cubicBezTo>
                <a:cubicBezTo>
                  <a:pt x="f2231" y="f1426"/>
                  <a:pt x="f2232" y="f1426"/>
                  <a:pt x="f2233" y="f1426"/>
                </a:cubicBezTo>
                <a:cubicBezTo>
                  <a:pt x="f2233" y="f1426"/>
                  <a:pt x="f2233" y="f1426"/>
                  <a:pt x="f2233" y="f1426"/>
                </a:cubicBezTo>
                <a:cubicBezTo>
                  <a:pt x="f2387" y="f1426"/>
                  <a:pt x="f2387" y="f1426"/>
                  <a:pt x="f2387" y="f1426"/>
                </a:cubicBezTo>
                <a:cubicBezTo>
                  <a:pt x="f2388" y="f1491"/>
                  <a:pt x="f2389" y="f1491"/>
                  <a:pt x="f2388" y="f1425"/>
                </a:cubicBezTo>
                <a:cubicBezTo>
                  <a:pt x="f2388" y="f1492"/>
                  <a:pt x="f2387" y="f1492"/>
                  <a:pt x="f2233" y="f1492"/>
                </a:cubicBezTo>
                <a:close/>
                <a:moveTo>
                  <a:pt x="f2586" y="f1171"/>
                </a:moveTo>
                <a:cubicBezTo>
                  <a:pt x="f2587" y="f1171"/>
                  <a:pt x="f2587" y="f1170"/>
                  <a:pt x="f2587" y="f1170"/>
                </a:cubicBezTo>
                <a:cubicBezTo>
                  <a:pt x="f2587" y="f1170"/>
                  <a:pt x="f2587" y="f1169"/>
                  <a:pt x="f2587" y="f1169"/>
                </a:cubicBezTo>
                <a:cubicBezTo>
                  <a:pt x="f2587" y="f1169"/>
                  <a:pt x="f2586" y="f1170"/>
                  <a:pt x="f2586" y="f1170"/>
                </a:cubicBezTo>
                <a:cubicBezTo>
                  <a:pt x="f2586" y="f1170"/>
                  <a:pt x="f2588" y="f1170"/>
                  <a:pt x="f2588" y="f1171"/>
                </a:cubicBezTo>
                <a:cubicBezTo>
                  <a:pt x="f2588" y="f1171"/>
                  <a:pt x="f2589" y="f1187"/>
                  <a:pt x="f2588" y="f1172"/>
                </a:cubicBezTo>
                <a:cubicBezTo>
                  <a:pt x="f2588" y="f1172"/>
                  <a:pt x="f2586" y="f1173"/>
                  <a:pt x="f2586" y="f1173"/>
                </a:cubicBezTo>
                <a:cubicBezTo>
                  <a:pt x="f2587" y="f1174"/>
                  <a:pt x="f2590" y="f1174"/>
                  <a:pt x="f2591" y="f1175"/>
                </a:cubicBezTo>
                <a:cubicBezTo>
                  <a:pt x="f2591" y="f1175"/>
                  <a:pt x="f2592" y="f1176"/>
                  <a:pt x="f2593" y="f1176"/>
                </a:cubicBezTo>
                <a:cubicBezTo>
                  <a:pt x="f2594" y="f1177"/>
                  <a:pt x="f2595" y="f1177"/>
                  <a:pt x="f2596" y="f1178"/>
                </a:cubicBezTo>
                <a:cubicBezTo>
                  <a:pt x="f2596" y="f1178"/>
                  <a:pt x="f2597" y="f1178"/>
                  <a:pt x="f2598" y="f1178"/>
                </a:cubicBezTo>
                <a:cubicBezTo>
                  <a:pt x="f2598" y="f1178"/>
                  <a:pt x="f2599" y="f1179"/>
                  <a:pt x="f2599" y="f1179"/>
                </a:cubicBezTo>
                <a:cubicBezTo>
                  <a:pt x="f2600" y="f1179"/>
                  <a:pt x="f2601" y="f1179"/>
                  <a:pt x="f2602" y="f1179"/>
                </a:cubicBezTo>
                <a:cubicBezTo>
                  <a:pt x="f2603" y="f1179"/>
                  <a:pt x="f2604" y="f1178"/>
                  <a:pt x="f2605" y="f1178"/>
                </a:cubicBezTo>
                <a:cubicBezTo>
                  <a:pt x="f2605" y="f1178"/>
                  <a:pt x="f2606" y="f1177"/>
                  <a:pt x="f2607" y="f1177"/>
                </a:cubicBezTo>
                <a:cubicBezTo>
                  <a:pt x="f2608" y="f1176"/>
                  <a:pt x="f2608" y="f1175"/>
                  <a:pt x="f2609" y="f1174"/>
                </a:cubicBezTo>
                <a:cubicBezTo>
                  <a:pt x="f2609" y="f1174"/>
                  <a:pt x="f2609" y="f1173"/>
                  <a:pt x="f2609" y="f1173"/>
                </a:cubicBezTo>
                <a:cubicBezTo>
                  <a:pt x="f2609" y="f1172"/>
                  <a:pt x="f2610" y="f1172"/>
                  <a:pt x="f2610" y="f1187"/>
                </a:cubicBezTo>
                <a:cubicBezTo>
                  <a:pt x="f2611" y="f1187"/>
                  <a:pt x="f2611" y="f1171"/>
                  <a:pt x="f2610" y="f1170"/>
                </a:cubicBezTo>
                <a:cubicBezTo>
                  <a:pt x="f2610" y="f1169"/>
                  <a:pt x="f2610" y="f1168"/>
                  <a:pt x="f2610" y="f1168"/>
                </a:cubicBezTo>
                <a:cubicBezTo>
                  <a:pt x="f2609" y="f1167"/>
                  <a:pt x="f2609" y="f1167"/>
                  <a:pt x="f2608" y="f1166"/>
                </a:cubicBezTo>
                <a:cubicBezTo>
                  <a:pt x="f2608" y="f1166"/>
                  <a:pt x="f2607" y="f1166"/>
                  <a:pt x="f2606" y="f1165"/>
                </a:cubicBezTo>
                <a:cubicBezTo>
                  <a:pt x="f2606" y="f1165"/>
                  <a:pt x="f2605" y="f1165"/>
                  <a:pt x="f2605" y="f1164"/>
                </a:cubicBezTo>
                <a:cubicBezTo>
                  <a:pt x="f2604" y="f1164"/>
                  <a:pt x="f2603" y="f1164"/>
                  <a:pt x="f2602" y="f1165"/>
                </a:cubicBezTo>
                <a:cubicBezTo>
                  <a:pt x="f2601" y="f1165"/>
                  <a:pt x="f2601" y="f1165"/>
                  <a:pt x="f2600" y="f1165"/>
                </a:cubicBezTo>
                <a:cubicBezTo>
                  <a:pt x="f2599" y="f1165"/>
                  <a:pt x="f2598" y="f1166"/>
                  <a:pt x="f2597" y="f1166"/>
                </a:cubicBezTo>
                <a:cubicBezTo>
                  <a:pt x="f2596" y="f1167"/>
                  <a:pt x="f2595" y="f1167"/>
                  <a:pt x="f2594" y="f1167"/>
                </a:cubicBezTo>
                <a:cubicBezTo>
                  <a:pt x="f2593" y="f1168"/>
                  <a:pt x="f2593" y="f1168"/>
                  <a:pt x="f2592" y="f1168"/>
                </a:cubicBezTo>
                <a:cubicBezTo>
                  <a:pt x="f2592" y="f1169"/>
                  <a:pt x="f2591" y="f1170"/>
                  <a:pt x="f2591" y="f1170"/>
                </a:cubicBezTo>
                <a:cubicBezTo>
                  <a:pt x="f2590" y="f1171"/>
                  <a:pt x="f2590" y="f1171"/>
                  <a:pt x="f2587" y="f1187"/>
                </a:cubicBezTo>
                <a:cubicBezTo>
                  <a:pt x="f2587" y="f1187"/>
                  <a:pt x="f2587" y="f1187"/>
                  <a:pt x="f2587" y="f1172"/>
                </a:cubicBezTo>
                <a:cubicBezTo>
                  <a:pt x="f2587" y="f1172"/>
                  <a:pt x="f2586" y="f1172"/>
                  <a:pt x="f2586" y="f1172"/>
                </a:cubicBezTo>
                <a:cubicBezTo>
                  <a:pt x="f2588" y="f1172"/>
                  <a:pt x="f2586" y="f1187"/>
                  <a:pt x="f2586" y="f1187"/>
                </a:cubicBezTo>
                <a:cubicBezTo>
                  <a:pt x="f2586" y="f1187"/>
                  <a:pt x="f2586" y="f1171"/>
                  <a:pt x="f2586" y="f1171"/>
                </a:cubicBezTo>
                <a:close/>
                <a:moveTo>
                  <a:pt x="f2612" y="f1203"/>
                </a:moveTo>
                <a:cubicBezTo>
                  <a:pt x="f2612" y="f1202"/>
                  <a:pt x="f2612" y="f1202"/>
                  <a:pt x="f2613" y="f1202"/>
                </a:cubicBezTo>
                <a:cubicBezTo>
                  <a:pt x="f2613" y="f1201"/>
                  <a:pt x="f2613" y="f1201"/>
                  <a:pt x="f2613" y="f1201"/>
                </a:cubicBezTo>
                <a:cubicBezTo>
                  <a:pt x="f2614" y="f1201"/>
                  <a:pt x="f2615" y="f1201"/>
                  <a:pt x="f2615" y="f1202"/>
                </a:cubicBezTo>
                <a:cubicBezTo>
                  <a:pt x="f2616" y="f1202"/>
                  <a:pt x="f2617" y="f1203"/>
                  <a:pt x="f2617" y="f1203"/>
                </a:cubicBezTo>
                <a:cubicBezTo>
                  <a:pt x="f2618" y="f1204"/>
                  <a:pt x="f2619" y="f1204"/>
                  <a:pt x="f2619" y="f1205"/>
                </a:cubicBezTo>
                <a:cubicBezTo>
                  <a:pt x="f2620" y="f1205"/>
                  <a:pt x="f2620" y="f1206"/>
                  <a:pt x="f2619" y="f1207"/>
                </a:cubicBezTo>
                <a:cubicBezTo>
                  <a:pt x="f2619" y="f1207"/>
                  <a:pt x="f2618" y="f1207"/>
                  <a:pt x="f2618" y="f1208"/>
                </a:cubicBezTo>
                <a:cubicBezTo>
                  <a:pt x="f2618" y="f1208"/>
                  <a:pt x="f2617" y="f1208"/>
                  <a:pt x="f2617" y="f1208"/>
                </a:cubicBezTo>
                <a:cubicBezTo>
                  <a:pt x="f2616" y="f1207"/>
                  <a:pt x="f2618" y="f1207"/>
                  <a:pt x="f2618" y="f1206"/>
                </a:cubicBezTo>
                <a:cubicBezTo>
                  <a:pt x="f2617" y="f1205"/>
                  <a:pt x="f2616" y="f1205"/>
                  <a:pt x="f2616" y="f1205"/>
                </a:cubicBezTo>
                <a:cubicBezTo>
                  <a:pt x="f2615" y="f1205"/>
                  <a:pt x="f2615" y="f1205"/>
                  <a:pt x="f2614" y="f1205"/>
                </a:cubicBezTo>
                <a:cubicBezTo>
                  <a:pt x="f2613" y="f1205"/>
                  <a:pt x="f2613" y="f1204"/>
                  <a:pt x="f2612" y="f1204"/>
                </a:cubicBezTo>
                <a:cubicBezTo>
                  <a:pt x="f2612" y="f1204"/>
                  <a:pt x="f2621" y="f1204"/>
                  <a:pt x="f2621" y="f1204"/>
                </a:cubicBezTo>
                <a:cubicBezTo>
                  <a:pt x="f2622" y="f1203"/>
                  <a:pt x="f2621" y="f1203"/>
                  <a:pt x="f2612" y="f1203"/>
                </a:cubicBezTo>
                <a:close/>
                <a:moveTo>
                  <a:pt x="f2620" y="f1207"/>
                </a:moveTo>
                <a:cubicBezTo>
                  <a:pt x="f2623" y="f1206"/>
                  <a:pt x="f2624" y="f1206"/>
                  <a:pt x="f2624" y="f1206"/>
                </a:cubicBezTo>
                <a:cubicBezTo>
                  <a:pt x="f2625" y="f1205"/>
                  <a:pt x="f2626" y="f1206"/>
                  <a:pt x="f2626" y="f1207"/>
                </a:cubicBezTo>
                <a:cubicBezTo>
                  <a:pt x="f2627" y="f1207"/>
                  <a:pt x="f2627" y="f1208"/>
                  <a:pt x="f2626" y="f1208"/>
                </a:cubicBezTo>
                <a:cubicBezTo>
                  <a:pt x="f2626" y="f1209"/>
                  <a:pt x="f2625" y="f1209"/>
                  <a:pt x="f2624" y="f1209"/>
                </a:cubicBezTo>
                <a:cubicBezTo>
                  <a:pt x="f2624" y="f1209"/>
                  <a:pt x="f2624" y="f1209"/>
                  <a:pt x="f2623" y="f1210"/>
                </a:cubicBezTo>
                <a:cubicBezTo>
                  <a:pt x="f2623" y="f1210"/>
                  <a:pt x="f2623" y="f1210"/>
                  <a:pt x="f2620" y="f1210"/>
                </a:cubicBezTo>
                <a:cubicBezTo>
                  <a:pt x="f2620" y="f1210"/>
                  <a:pt x="f2620" y="f1209"/>
                  <a:pt x="f2620" y="f1209"/>
                </a:cubicBezTo>
                <a:cubicBezTo>
                  <a:pt x="f2620" y="f1208"/>
                  <a:pt x="f2620" y="f1207"/>
                  <a:pt x="f2620" y="f1207"/>
                </a:cubicBezTo>
                <a:close/>
                <a:moveTo>
                  <a:pt x="f2628" y="f1416"/>
                </a:moveTo>
                <a:cubicBezTo>
                  <a:pt x="f2628" y="f1416"/>
                  <a:pt x="f2629" y="f1416"/>
                  <a:pt x="f2630" y="f1416"/>
                </a:cubicBezTo>
                <a:cubicBezTo>
                  <a:pt x="f2631" y="f1416"/>
                  <a:pt x="f2631" y="f1415"/>
                  <a:pt x="f2631" y="f1415"/>
                </a:cubicBezTo>
                <a:cubicBezTo>
                  <a:pt x="f2632" y="f1415"/>
                  <a:pt x="f2632" y="f1499"/>
                  <a:pt x="f2632" y="f1499"/>
                </a:cubicBezTo>
                <a:cubicBezTo>
                  <a:pt x="f2633" y="f1499"/>
                  <a:pt x="f2633" y="f1499"/>
                  <a:pt x="f2634" y="f1499"/>
                </a:cubicBezTo>
                <a:cubicBezTo>
                  <a:pt x="f2634" y="f1499"/>
                  <a:pt x="f2634" y="f1499"/>
                  <a:pt x="f2635" y="f1499"/>
                </a:cubicBezTo>
                <a:cubicBezTo>
                  <a:pt x="f2635" y="f1499"/>
                  <a:pt x="f2636" y="f1499"/>
                  <a:pt x="f2636" y="f1415"/>
                </a:cubicBezTo>
                <a:cubicBezTo>
                  <a:pt x="f2636" y="f1415"/>
                  <a:pt x="f2637" y="f1415"/>
                  <a:pt x="f2637" y="f1415"/>
                </a:cubicBezTo>
                <a:cubicBezTo>
                  <a:pt x="f2638" y="f1415"/>
                  <a:pt x="f2639" y="f1416"/>
                  <a:pt x="f2639" y="f1415"/>
                </a:cubicBezTo>
                <a:cubicBezTo>
                  <a:pt x="f2639" y="f1499"/>
                  <a:pt x="f2639" y="f1414"/>
                  <a:pt x="f2638" y="f1500"/>
                </a:cubicBezTo>
                <a:cubicBezTo>
                  <a:pt x="f2638" y="f1413"/>
                  <a:pt x="f2639" y="f1500"/>
                  <a:pt x="f2640" y="f1500"/>
                </a:cubicBezTo>
                <a:cubicBezTo>
                  <a:pt x="f2641" y="f1413"/>
                  <a:pt x="f2641" y="f1500"/>
                  <a:pt x="f2642" y="f1500"/>
                </a:cubicBezTo>
                <a:cubicBezTo>
                  <a:pt x="f2643" y="f1500"/>
                  <a:pt x="f2644" y="f1500"/>
                  <a:pt x="f2645" y="f1414"/>
                </a:cubicBezTo>
                <a:cubicBezTo>
                  <a:pt x="f2646" y="f1414"/>
                  <a:pt x="f2646" y="f1499"/>
                  <a:pt x="f2647" y="f1415"/>
                </a:cubicBezTo>
                <a:cubicBezTo>
                  <a:pt x="f2647" y="f1415"/>
                  <a:pt x="f2648" y="f1415"/>
                  <a:pt x="f2649" y="f1415"/>
                </a:cubicBezTo>
                <a:cubicBezTo>
                  <a:pt x="f2650" y="f1415"/>
                  <a:pt x="f2650" y="f1415"/>
                  <a:pt x="f2650" y="f1416"/>
                </a:cubicBezTo>
                <a:cubicBezTo>
                  <a:pt x="f2651" y="f1416"/>
                  <a:pt x="f2651" y="f1416"/>
                  <a:pt x="f2651" y="f1416"/>
                </a:cubicBezTo>
                <a:cubicBezTo>
                  <a:pt x="f2652" y="f1416"/>
                  <a:pt x="f2652" y="f1416"/>
                  <a:pt x="f2653" y="f1416"/>
                </a:cubicBezTo>
                <a:cubicBezTo>
                  <a:pt x="f2653" y="f1416"/>
                  <a:pt x="f2653" y="f1416"/>
                  <a:pt x="f2654" y="f1416"/>
                </a:cubicBezTo>
                <a:cubicBezTo>
                  <a:pt x="f2654" y="f1416"/>
                  <a:pt x="f2655" y="f1416"/>
                  <a:pt x="f2655" y="f1416"/>
                </a:cubicBezTo>
                <a:cubicBezTo>
                  <a:pt x="f2655" y="f1416"/>
                  <a:pt x="f2655" y="f2008"/>
                  <a:pt x="f2655" y="f2008"/>
                </a:cubicBezTo>
                <a:cubicBezTo>
                  <a:pt x="f2655" y="f2008"/>
                  <a:pt x="f2655" y="f1417"/>
                  <a:pt x="f2656" y="f1417"/>
                </a:cubicBezTo>
                <a:cubicBezTo>
                  <a:pt x="f2656" y="f1417"/>
                  <a:pt x="f2657" y="f1417"/>
                  <a:pt x="f2657" y="f1418"/>
                </a:cubicBezTo>
                <a:cubicBezTo>
                  <a:pt x="f2657" y="f1418"/>
                  <a:pt x="f2657" y="f1498"/>
                  <a:pt x="f2658" y="f1498"/>
                </a:cubicBezTo>
                <a:cubicBezTo>
                  <a:pt x="f2659" y="f1498"/>
                  <a:pt x="f2659" y="f1418"/>
                  <a:pt x="f2660" y="f1418"/>
                </a:cubicBezTo>
                <a:cubicBezTo>
                  <a:pt x="f2661" y="f1418"/>
                  <a:pt x="f2661" y="f1418"/>
                  <a:pt x="f2662" y="f1417"/>
                </a:cubicBezTo>
                <a:cubicBezTo>
                  <a:pt x="f2662" y="f1417"/>
                  <a:pt x="f2662" y="f2008"/>
                  <a:pt x="f2662" y="f2008"/>
                </a:cubicBezTo>
                <a:cubicBezTo>
                  <a:pt x="f2611" y="f2008"/>
                  <a:pt x="f2611" y="f2008"/>
                  <a:pt x="f2610" y="f2008"/>
                </a:cubicBezTo>
                <a:cubicBezTo>
                  <a:pt x="f2610" y="f2008"/>
                  <a:pt x="f2609" y="f2008"/>
                  <a:pt x="f2609" y="f2008"/>
                </a:cubicBezTo>
                <a:cubicBezTo>
                  <a:pt x="f2608" y="f2008"/>
                  <a:pt x="f2608" y="f1417"/>
                  <a:pt x="f2608" y="f2008"/>
                </a:cubicBezTo>
                <a:cubicBezTo>
                  <a:pt x="f2607" y="f2008"/>
                  <a:pt x="f2607" y="f2008"/>
                  <a:pt x="f2607" y="f2008"/>
                </a:cubicBezTo>
                <a:cubicBezTo>
                  <a:pt x="f2606" y="f2008"/>
                  <a:pt x="f2606" y="f2008"/>
                  <a:pt x="f2605" y="f2008"/>
                </a:cubicBezTo>
                <a:cubicBezTo>
                  <a:pt x="f2605" y="f2008"/>
                  <a:pt x="f2605" y="f1416"/>
                  <a:pt x="f2605" y="f1416"/>
                </a:cubicBezTo>
                <a:cubicBezTo>
                  <a:pt x="f2604" y="f1416"/>
                  <a:pt x="f2604" y="f2008"/>
                  <a:pt x="f2604" y="f2008"/>
                </a:cubicBezTo>
                <a:cubicBezTo>
                  <a:pt x="f2604" y="f2008"/>
                  <a:pt x="f2605" y="f1417"/>
                  <a:pt x="f2605" y="f1417"/>
                </a:cubicBezTo>
                <a:cubicBezTo>
                  <a:pt x="f2605" y="f1417"/>
                  <a:pt x="f2606" y="f1417"/>
                  <a:pt x="f2606" y="f1418"/>
                </a:cubicBezTo>
                <a:cubicBezTo>
                  <a:pt x="f2606" y="f1418"/>
                  <a:pt x="f2606" y="f1498"/>
                  <a:pt x="f2606" y="f1498"/>
                </a:cubicBezTo>
                <a:cubicBezTo>
                  <a:pt x="f2606" y="f1498"/>
                  <a:pt x="f2606" y="f1419"/>
                  <a:pt x="f2606" y="f1419"/>
                </a:cubicBezTo>
                <a:cubicBezTo>
                  <a:pt x="f2607" y="f1497"/>
                  <a:pt x="f2608" y="f1497"/>
                  <a:pt x="f2609" y="f1497"/>
                </a:cubicBezTo>
                <a:cubicBezTo>
                  <a:pt x="f2610" y="f1497"/>
                  <a:pt x="f2610" y="f1497"/>
                  <a:pt x="f2611" y="f1497"/>
                </a:cubicBezTo>
                <a:cubicBezTo>
                  <a:pt x="f2611" y="f1497"/>
                  <a:pt x="f2611" y="f1497"/>
                  <a:pt x="f2662" y="f1497"/>
                </a:cubicBezTo>
                <a:cubicBezTo>
                  <a:pt x="f2661" y="f1497"/>
                  <a:pt x="f2660" y="f1497"/>
                  <a:pt x="f2659" y="f1497"/>
                </a:cubicBezTo>
                <a:cubicBezTo>
                  <a:pt x="f2658" y="f1497"/>
                  <a:pt x="f2657" y="f1420"/>
                  <a:pt x="f2656" y="f1420"/>
                </a:cubicBezTo>
                <a:cubicBezTo>
                  <a:pt x="f2654" y="f1420"/>
                  <a:pt x="f2652" y="f1497"/>
                  <a:pt x="f2650" y="f1497"/>
                </a:cubicBezTo>
                <a:cubicBezTo>
                  <a:pt x="f2649" y="f1419"/>
                  <a:pt x="f2648" y="f1419"/>
                  <a:pt x="f2647" y="f1419"/>
                </a:cubicBezTo>
                <a:cubicBezTo>
                  <a:pt x="f2646" y="f1419"/>
                  <a:pt x="f2645" y="f1419"/>
                  <a:pt x="f2643" y="f1498"/>
                </a:cubicBezTo>
                <a:cubicBezTo>
                  <a:pt x="f2643" y="f1498"/>
                  <a:pt x="f2641" y="f1498"/>
                  <a:pt x="f2641" y="f1498"/>
                </a:cubicBezTo>
                <a:cubicBezTo>
                  <a:pt x="f2639" y="f1498"/>
                  <a:pt x="f2638" y="f1418"/>
                  <a:pt x="f2636" y="f1418"/>
                </a:cubicBezTo>
                <a:cubicBezTo>
                  <a:pt x="f2634" y="f1418"/>
                  <a:pt x="f2633" y="f1417"/>
                  <a:pt x="f2631" y="f1417"/>
                </a:cubicBezTo>
                <a:cubicBezTo>
                  <a:pt x="f2631" y="f1417"/>
                  <a:pt x="f2630" y="f2008"/>
                  <a:pt x="f2629" y="f2008"/>
                </a:cubicBezTo>
                <a:cubicBezTo>
                  <a:pt x="f2629" y="f2008"/>
                  <a:pt x="f2628" y="f2008"/>
                  <a:pt x="f2663" y="f2008"/>
                </a:cubicBezTo>
                <a:cubicBezTo>
                  <a:pt x="f2664" y="f2008"/>
                  <a:pt x="f2663" y="f1416"/>
                  <a:pt x="f2628" y="f1416"/>
                </a:cubicBezTo>
                <a:close/>
                <a:moveTo>
                  <a:pt x="f2613" y="f1206"/>
                </a:moveTo>
                <a:cubicBezTo>
                  <a:pt x="f2614" y="f1207"/>
                  <a:pt x="f2613" y="f1207"/>
                  <a:pt x="f2614" y="f1208"/>
                </a:cubicBezTo>
                <a:cubicBezTo>
                  <a:pt x="f2614" y="f1209"/>
                  <a:pt x="f2615" y="f1208"/>
                  <a:pt x="f2616" y="f1209"/>
                </a:cubicBezTo>
                <a:cubicBezTo>
                  <a:pt x="f2616" y="f1209"/>
                  <a:pt x="f2616" y="f1209"/>
                  <a:pt x="f2616" y="f1210"/>
                </a:cubicBezTo>
                <a:cubicBezTo>
                  <a:pt x="f2616" y="f1210"/>
                  <a:pt x="f2617" y="f1210"/>
                  <a:pt x="f2617" y="f1210"/>
                </a:cubicBezTo>
                <a:cubicBezTo>
                  <a:pt x="f2618" y="f1211"/>
                  <a:pt x="f2618" y="f1211"/>
                  <a:pt x="f2617" y="f1212"/>
                </a:cubicBezTo>
                <a:cubicBezTo>
                  <a:pt x="f2616" y="f1213"/>
                  <a:pt x="f2616" y="f1212"/>
                  <a:pt x="f2616" y="f1211"/>
                </a:cubicBezTo>
                <a:cubicBezTo>
                  <a:pt x="f2615" y="f1210"/>
                  <a:pt x="f2614" y="f1211"/>
                  <a:pt x="f2614" y="f1210"/>
                </a:cubicBezTo>
                <a:cubicBezTo>
                  <a:pt x="f2613" y="f1210"/>
                  <a:pt x="f2613" y="f1209"/>
                  <a:pt x="f2612" y="f1209"/>
                </a:cubicBezTo>
                <a:cubicBezTo>
                  <a:pt x="f2612" y="f1209"/>
                  <a:pt x="f2612" y="f1209"/>
                  <a:pt x="f2621" y="f1209"/>
                </a:cubicBezTo>
                <a:cubicBezTo>
                  <a:pt x="f2622" y="f1209"/>
                  <a:pt x="f2665" y="f1209"/>
                  <a:pt x="f2665" y="f1209"/>
                </a:cubicBezTo>
                <a:cubicBezTo>
                  <a:pt x="f2666" y="f1209"/>
                  <a:pt x="f2666" y="f1209"/>
                  <a:pt x="f2667" y="f1209"/>
                </a:cubicBezTo>
                <a:cubicBezTo>
                  <a:pt x="f2668" y="f1209"/>
                  <a:pt x="f2667" y="f1209"/>
                  <a:pt x="f2668" y="f1210"/>
                </a:cubicBezTo>
                <a:cubicBezTo>
                  <a:pt x="f2668" y="f1210"/>
                  <a:pt x="f2669" y="f1210"/>
                  <a:pt x="f2669" y="f1209"/>
                </a:cubicBezTo>
                <a:cubicBezTo>
                  <a:pt x="f2669" y="f1209"/>
                  <a:pt x="f2669" y="f1208"/>
                  <a:pt x="f2670" y="f1209"/>
                </a:cubicBezTo>
                <a:cubicBezTo>
                  <a:pt x="f2670" y="f1209"/>
                  <a:pt x="f2670" y="f1209"/>
                  <a:pt x="f2670" y="f1209"/>
                </a:cubicBezTo>
                <a:cubicBezTo>
                  <a:pt x="f2670" y="f1209"/>
                  <a:pt x="f2671" y="f1209"/>
                  <a:pt x="f2671" y="f1209"/>
                </a:cubicBezTo>
                <a:cubicBezTo>
                  <a:pt x="f2671" y="f1208"/>
                  <a:pt x="f2671" y="f1208"/>
                  <a:pt x="f2672" y="f1208"/>
                </a:cubicBezTo>
                <a:cubicBezTo>
                  <a:pt x="f2672" y="f1208"/>
                  <a:pt x="f2672" y="f1209"/>
                  <a:pt x="f2673" y="f1209"/>
                </a:cubicBezTo>
                <a:cubicBezTo>
                  <a:pt x="f2673" y="f1209"/>
                  <a:pt x="f2673" y="f1208"/>
                  <a:pt x="f2673" y="f1208"/>
                </a:cubicBezTo>
                <a:cubicBezTo>
                  <a:pt x="f2673" y="f1207"/>
                  <a:pt x="f2673" y="f1207"/>
                  <a:pt x="f2672" y="f1206"/>
                </a:cubicBezTo>
                <a:cubicBezTo>
                  <a:pt x="f2672" y="f1206"/>
                  <a:pt x="f2672" y="f1205"/>
                  <a:pt x="f2671" y="f1205"/>
                </a:cubicBezTo>
                <a:cubicBezTo>
                  <a:pt x="f2670" y="f1204"/>
                  <a:pt x="f2669" y="f1205"/>
                  <a:pt x="f2669" y="f1205"/>
                </a:cubicBezTo>
                <a:cubicBezTo>
                  <a:pt x="f2668" y="f1205"/>
                  <a:pt x="f2668" y="f1205"/>
                  <a:pt x="f2667" y="f1205"/>
                </a:cubicBezTo>
                <a:cubicBezTo>
                  <a:pt x="f2667" y="f1205"/>
                  <a:pt x="f2667" y="f1205"/>
                  <a:pt x="f2666" y="f1206"/>
                </a:cubicBezTo>
                <a:cubicBezTo>
                  <a:pt x="f2665" y="f1207"/>
                  <a:pt x="f2665" y="f1205"/>
                  <a:pt x="f2622" y="f1205"/>
                </a:cubicBezTo>
                <a:cubicBezTo>
                  <a:pt x="f2621" y="f1205"/>
                  <a:pt x="f2621" y="f1206"/>
                  <a:pt x="f2612" y="f1206"/>
                </a:cubicBezTo>
                <a:cubicBezTo>
                  <a:pt x="f2612" y="f1206"/>
                  <a:pt x="f2613" y="f1206"/>
                  <a:pt x="f2613" y="f1206"/>
                </a:cubicBezTo>
                <a:close/>
                <a:moveTo>
                  <a:pt x="f116" y="f1406"/>
                </a:moveTo>
                <a:cubicBezTo>
                  <a:pt x="f115" y="f1406"/>
                  <a:pt x="f115" y="f1406"/>
                  <a:pt x="f114" y="f1406"/>
                </a:cubicBezTo>
                <a:cubicBezTo>
                  <a:pt x="f113" y="f1406"/>
                  <a:pt x="f112" y="f1405"/>
                  <a:pt x="f111" y="f1405"/>
                </a:cubicBezTo>
                <a:cubicBezTo>
                  <a:pt x="f107" y="f1405"/>
                  <a:pt x="f104" y="f1405"/>
                  <a:pt x="f103" y="f1405"/>
                </a:cubicBezTo>
                <a:cubicBezTo>
                  <a:pt x="f103" y="f1405"/>
                  <a:pt x="f103" y="f1405"/>
                  <a:pt x="f101" y="f1405"/>
                </a:cubicBezTo>
                <a:cubicBezTo>
                  <a:pt x="f101" y="f1405"/>
                  <a:pt x="f100" y="f1405"/>
                  <a:pt x="f100" y="f1405"/>
                </a:cubicBezTo>
                <a:cubicBezTo>
                  <a:pt x="f98" y="f1404"/>
                  <a:pt x="f98" y="f1405"/>
                  <a:pt x="f98" y="f1404"/>
                </a:cubicBezTo>
                <a:cubicBezTo>
                  <a:pt x="f98" y="f1404"/>
                  <a:pt x="f100" y="f1404"/>
                  <a:pt x="f100" y="f1404"/>
                </a:cubicBezTo>
                <a:cubicBezTo>
                  <a:pt x="f100" y="f1404"/>
                  <a:pt x="f100" y="f1403"/>
                  <a:pt x="f100" y="f1403"/>
                </a:cubicBezTo>
                <a:cubicBezTo>
                  <a:pt x="f101" y="f1402"/>
                  <a:pt x="f101" y="f1403"/>
                  <a:pt x="f101" y="f1403"/>
                </a:cubicBezTo>
                <a:cubicBezTo>
                  <a:pt x="f103" y="f1403"/>
                  <a:pt x="f103" y="f1403"/>
                  <a:pt x="f103" y="f1403"/>
                </a:cubicBezTo>
                <a:cubicBezTo>
                  <a:pt x="f101" y="f1402"/>
                  <a:pt x="f103" y="f1402"/>
                  <a:pt x="f103" y="f1402"/>
                </a:cubicBezTo>
                <a:cubicBezTo>
                  <a:pt x="f104" y="f1402"/>
                  <a:pt x="f104" y="f1402"/>
                  <a:pt x="f104" y="f1402"/>
                </a:cubicBezTo>
                <a:cubicBezTo>
                  <a:pt x="f104" y="f1401"/>
                  <a:pt x="f104" y="f1401"/>
                  <a:pt x="f104" y="f1401"/>
                </a:cubicBezTo>
                <a:cubicBezTo>
                  <a:pt x="f104" y="f1400"/>
                  <a:pt x="f104" y="f1400"/>
                  <a:pt x="f104" y="f1502"/>
                </a:cubicBezTo>
                <a:cubicBezTo>
                  <a:pt x="f103" y="f1502"/>
                  <a:pt x="f103" y="f1502"/>
                  <a:pt x="f103" y="f1502"/>
                </a:cubicBezTo>
                <a:cubicBezTo>
                  <a:pt x="f101" y="f1399"/>
                  <a:pt x="f103" y="f1503"/>
                  <a:pt x="f100" y="f1398"/>
                </a:cubicBezTo>
                <a:cubicBezTo>
                  <a:pt x="f100" y="f1398"/>
                  <a:pt x="f100" y="f1398"/>
                  <a:pt x="f98" y="f1398"/>
                </a:cubicBezTo>
                <a:cubicBezTo>
                  <a:pt x="f95" y="f1398"/>
                  <a:pt x="f95" y="f1398"/>
                  <a:pt x="f94" y="f1398"/>
                </a:cubicBezTo>
                <a:cubicBezTo>
                  <a:pt x="f90" y="f1398"/>
                  <a:pt x="f90" y="f1398"/>
                  <a:pt x="f85" y="f1398"/>
                </a:cubicBezTo>
                <a:cubicBezTo>
                  <a:pt x="f83" y="f1398"/>
                  <a:pt x="f81" y="f1398"/>
                  <a:pt x="f79" y="f1398"/>
                </a:cubicBezTo>
                <a:cubicBezTo>
                  <a:pt x="f76" y="f1398"/>
                  <a:pt x="f76" y="f1398"/>
                  <a:pt x="f72" y="f1503"/>
                </a:cubicBezTo>
                <a:cubicBezTo>
                  <a:pt x="f70" y="f1503"/>
                  <a:pt x="f68" y="f1503"/>
                  <a:pt x="f66" y="f1503"/>
                </a:cubicBezTo>
                <a:cubicBezTo>
                  <a:pt x="f66" y="f1503"/>
                  <a:pt x="f62" y="f1503"/>
                  <a:pt x="f62" y="f1503"/>
                </a:cubicBezTo>
                <a:cubicBezTo>
                  <a:pt x="f54" y="f1503"/>
                  <a:pt x="f54" y="f1399"/>
                  <a:pt x="f54" y="f1399"/>
                </a:cubicBezTo>
                <a:cubicBezTo>
                  <a:pt x="f164" y="f1399"/>
                  <a:pt x="f165" y="f1399"/>
                  <a:pt x="f166" y="f1399"/>
                </a:cubicBezTo>
                <a:cubicBezTo>
                  <a:pt x="f167" y="f1399"/>
                  <a:pt x="f169" y="f1399"/>
                  <a:pt x="f171" y="f1399"/>
                </a:cubicBezTo>
                <a:cubicBezTo>
                  <a:pt x="f172" y="f1399"/>
                  <a:pt x="f173" y="f1399"/>
                  <a:pt x="f174" y="f1399"/>
                </a:cubicBezTo>
                <a:cubicBezTo>
                  <a:pt x="f174" y="f1399"/>
                  <a:pt x="f175" y="f1399"/>
                  <a:pt x="f175" y="f1399"/>
                </a:cubicBezTo>
                <a:cubicBezTo>
                  <a:pt x="f176" y="f1399"/>
                  <a:pt x="f176" y="f1399"/>
                  <a:pt x="f177" y="f1399"/>
                </a:cubicBezTo>
                <a:cubicBezTo>
                  <a:pt x="f178" y="f1399"/>
                  <a:pt x="f179" y="f1399"/>
                  <a:pt x="f180" y="f1399"/>
                </a:cubicBezTo>
                <a:cubicBezTo>
                  <a:pt x="f181" y="f1399"/>
                  <a:pt x="f8" y="f1399"/>
                  <a:pt x="f2673" y="f1399"/>
                </a:cubicBezTo>
                <a:cubicBezTo>
                  <a:pt x="f2673" y="f1399"/>
                  <a:pt x="f2671" y="f1399"/>
                  <a:pt x="f2671" y="f1503"/>
                </a:cubicBezTo>
                <a:cubicBezTo>
                  <a:pt x="f2671" y="f1503"/>
                  <a:pt x="f2673" y="f1503"/>
                  <a:pt x="f8" y="f1503"/>
                </a:cubicBezTo>
                <a:cubicBezTo>
                  <a:pt x="f8" y="f1503"/>
                  <a:pt x="f8" y="f1503"/>
                  <a:pt x="f181" y="f1398"/>
                </a:cubicBezTo>
                <a:cubicBezTo>
                  <a:pt x="f181" y="f1398"/>
                  <a:pt x="f181" y="f1398"/>
                  <a:pt x="f180" y="f1398"/>
                </a:cubicBezTo>
                <a:cubicBezTo>
                  <a:pt x="f179" y="f1397"/>
                  <a:pt x="f179" y="f1398"/>
                  <a:pt x="f178" y="f1398"/>
                </a:cubicBezTo>
                <a:cubicBezTo>
                  <a:pt x="f178" y="f1398"/>
                  <a:pt x="f177" y="f1398"/>
                  <a:pt x="f177" y="f1398"/>
                </a:cubicBezTo>
                <a:cubicBezTo>
                  <a:pt x="f176" y="f1398"/>
                  <a:pt x="f176" y="f1398"/>
                  <a:pt x="f175" y="f1398"/>
                </a:cubicBezTo>
                <a:cubicBezTo>
                  <a:pt x="f174" y="f1398"/>
                  <a:pt x="f173" y="f1398"/>
                  <a:pt x="f172" y="f1398"/>
                </a:cubicBezTo>
                <a:cubicBezTo>
                  <a:pt x="f172" y="f1398"/>
                  <a:pt x="f171" y="f1397"/>
                  <a:pt x="f170" y="f1397"/>
                </a:cubicBezTo>
                <a:cubicBezTo>
                  <a:pt x="f170" y="f1398"/>
                  <a:pt x="f169" y="f1398"/>
                  <a:pt x="f169" y="f1398"/>
                </a:cubicBezTo>
                <a:cubicBezTo>
                  <a:pt x="f168" y="f1397"/>
                  <a:pt x="f169" y="f1397"/>
                  <a:pt x="f169" y="f1397"/>
                </a:cubicBezTo>
                <a:cubicBezTo>
                  <a:pt x="f170" y="f1396"/>
                  <a:pt x="f171" y="f1396"/>
                  <a:pt x="f171" y="f1395"/>
                </a:cubicBezTo>
                <a:cubicBezTo>
                  <a:pt x="f171" y="f1395"/>
                  <a:pt x="f171" y="f1395"/>
                  <a:pt x="f171" y="f1395"/>
                </a:cubicBezTo>
                <a:cubicBezTo>
                  <a:pt x="f171" y="f1395"/>
                  <a:pt x="f171" y="f1395"/>
                  <a:pt x="f171" y="f1395"/>
                </a:cubicBezTo>
                <a:cubicBezTo>
                  <a:pt x="f172" y="f1394"/>
                  <a:pt x="f172" y="f1394"/>
                  <a:pt x="f172" y="f1394"/>
                </a:cubicBezTo>
                <a:cubicBezTo>
                  <a:pt x="f172" y="f1393"/>
                  <a:pt x="f171" y="f1394"/>
                  <a:pt x="f170" y="f1394"/>
                </a:cubicBezTo>
                <a:cubicBezTo>
                  <a:pt x="f170" y="f1394"/>
                  <a:pt x="f169" y="f1394"/>
                  <a:pt x="f168" y="f1394"/>
                </a:cubicBezTo>
                <a:cubicBezTo>
                  <a:pt x="f167" y="f1394"/>
                  <a:pt x="f167" y="f1395"/>
                  <a:pt x="f166" y="f1395"/>
                </a:cubicBezTo>
                <a:cubicBezTo>
                  <a:pt x="f165" y="f1395"/>
                  <a:pt x="f164" y="f1395"/>
                  <a:pt x="f54" y="f1395"/>
                </a:cubicBezTo>
                <a:cubicBezTo>
                  <a:pt x="f54" y="f1396"/>
                  <a:pt x="f62" y="f1396"/>
                  <a:pt x="f62" y="f1396"/>
                </a:cubicBezTo>
                <a:cubicBezTo>
                  <a:pt x="f66" y="f1396"/>
                  <a:pt x="f66" y="f1396"/>
                  <a:pt x="f66" y="f1396"/>
                </a:cubicBezTo>
                <a:cubicBezTo>
                  <a:pt x="f68" y="f1396"/>
                  <a:pt x="f68" y="f1397"/>
                  <a:pt x="f68" y="f1396"/>
                </a:cubicBezTo>
                <a:cubicBezTo>
                  <a:pt x="f68" y="f1396"/>
                  <a:pt x="f68" y="f1395"/>
                  <a:pt x="f68" y="f1395"/>
                </a:cubicBezTo>
                <a:cubicBezTo>
                  <a:pt x="f66" y="f1394"/>
                  <a:pt x="f62" y="f1392"/>
                  <a:pt x="f54" y="f1392"/>
                </a:cubicBezTo>
                <a:cubicBezTo>
                  <a:pt x="f164" y="f1391"/>
                  <a:pt x="f165" y="f1391"/>
                  <a:pt x="f165" y="f1391"/>
                </a:cubicBezTo>
                <a:cubicBezTo>
                  <a:pt x="f166" y="f1504"/>
                  <a:pt x="f166" y="f1504"/>
                  <a:pt x="f166" y="f1504"/>
                </a:cubicBezTo>
                <a:cubicBezTo>
                  <a:pt x="f167" y="f1504"/>
                  <a:pt x="f167" y="f1504"/>
                  <a:pt x="f168" y="f1504"/>
                </a:cubicBezTo>
                <a:cubicBezTo>
                  <a:pt x="f168" y="f1504"/>
                  <a:pt x="f169" y="f1390"/>
                  <a:pt x="f170" y="f1390"/>
                </a:cubicBezTo>
                <a:cubicBezTo>
                  <a:pt x="f171" y="f1390"/>
                  <a:pt x="f172" y="f1390"/>
                  <a:pt x="f173" y="f1390"/>
                </a:cubicBezTo>
                <a:cubicBezTo>
                  <a:pt x="f174" y="f1390"/>
                  <a:pt x="f174" y="f1504"/>
                  <a:pt x="f175" y="f1504"/>
                </a:cubicBezTo>
                <a:cubicBezTo>
                  <a:pt x="f176" y="f1504"/>
                  <a:pt x="f176" y="f1504"/>
                  <a:pt x="f176" y="f1504"/>
                </a:cubicBezTo>
                <a:cubicBezTo>
                  <a:pt x="f177" y="f1504"/>
                  <a:pt x="f177" y="f1504"/>
                  <a:pt x="f178" y="f1390"/>
                </a:cubicBezTo>
                <a:cubicBezTo>
                  <a:pt x="f178" y="f1390"/>
                  <a:pt x="f178" y="f1390"/>
                  <a:pt x="f178" y="f1390"/>
                </a:cubicBezTo>
                <a:cubicBezTo>
                  <a:pt x="f179" y="f1390"/>
                  <a:pt x="f179" y="f1390"/>
                  <a:pt x="f180" y="f1390"/>
                </a:cubicBezTo>
                <a:cubicBezTo>
                  <a:pt x="f180" y="f1390"/>
                  <a:pt x="f180" y="f1390"/>
                  <a:pt x="f181" y="f1390"/>
                </a:cubicBezTo>
                <a:cubicBezTo>
                  <a:pt x="f2673" y="f1504"/>
                  <a:pt x="f2670" y="f1504"/>
                  <a:pt x="f2668" y="f1504"/>
                </a:cubicBezTo>
                <a:cubicBezTo>
                  <a:pt x="f2667" y="f1504"/>
                  <a:pt x="f2666" y="f1504"/>
                  <a:pt x="f2665" y="f1390"/>
                </a:cubicBezTo>
                <a:cubicBezTo>
                  <a:pt x="f2665" y="f1390"/>
                  <a:pt x="f2622" y="f1390"/>
                  <a:pt x="f2621" y="f1390"/>
                </a:cubicBezTo>
                <a:cubicBezTo>
                  <a:pt x="f2612" y="f1390"/>
                  <a:pt x="f2613" y="f1389"/>
                  <a:pt x="f2613" y="f1389"/>
                </a:cubicBezTo>
                <a:cubicBezTo>
                  <a:pt x="f2614" y="f1389"/>
                  <a:pt x="f2615" y="f1388"/>
                  <a:pt x="f2615" y="f1388"/>
                </a:cubicBezTo>
                <a:cubicBezTo>
                  <a:pt x="f2617" y="f1505"/>
                  <a:pt x="f2618" y="f1505"/>
                  <a:pt x="f2619" y="f1387"/>
                </a:cubicBezTo>
                <a:cubicBezTo>
                  <a:pt x="f2623" y="f1386"/>
                  <a:pt x="f2625" y="f1386"/>
                  <a:pt x="f2626" y="f1386"/>
                </a:cubicBezTo>
                <a:cubicBezTo>
                  <a:pt x="f2627" y="f1387"/>
                  <a:pt x="f2674" y="f1505"/>
                  <a:pt x="f2674" y="f1505"/>
                </a:cubicBezTo>
                <a:cubicBezTo>
                  <a:pt x="f2675" y="f1388"/>
                  <a:pt x="f2675" y="f1388"/>
                  <a:pt x="f2675" y="f1388"/>
                </a:cubicBezTo>
                <a:cubicBezTo>
                  <a:pt x="f2676" y="f1388"/>
                  <a:pt x="f2676" y="f1388"/>
                  <a:pt x="f2676" y="f1389"/>
                </a:cubicBezTo>
                <a:cubicBezTo>
                  <a:pt x="f2677" y="f1389"/>
                  <a:pt x="f2678" y="f1389"/>
                  <a:pt x="f2679" y="f1389"/>
                </a:cubicBezTo>
                <a:cubicBezTo>
                  <a:pt x="f2679" y="f1389"/>
                  <a:pt x="f2680" y="f1389"/>
                  <a:pt x="f2681" y="f1389"/>
                </a:cubicBezTo>
                <a:cubicBezTo>
                  <a:pt x="f2682" y="f1389"/>
                  <a:pt x="f2683" y="f1388"/>
                  <a:pt x="f2684" y="f1389"/>
                </a:cubicBezTo>
                <a:cubicBezTo>
                  <a:pt x="f2685" y="f1390"/>
                  <a:pt x="f2686" y="f1390"/>
                  <a:pt x="f2687" y="f1390"/>
                </a:cubicBezTo>
                <a:cubicBezTo>
                  <a:pt x="f2687" y="f1504"/>
                  <a:pt x="f2688" y="f1504"/>
                  <a:pt x="f2688" y="f1504"/>
                </a:cubicBezTo>
                <a:cubicBezTo>
                  <a:pt x="f2689" y="f1504"/>
                  <a:pt x="f2690" y="f1504"/>
                  <a:pt x="f2690" y="f1504"/>
                </a:cubicBezTo>
                <a:cubicBezTo>
                  <a:pt x="f2690" y="f1391"/>
                  <a:pt x="f2690" y="f1391"/>
                  <a:pt x="f2690" y="f1392"/>
                </a:cubicBezTo>
                <a:cubicBezTo>
                  <a:pt x="f2691" y="f1392"/>
                  <a:pt x="f2691" y="f1392"/>
                  <a:pt x="f2691" y="f1392"/>
                </a:cubicBezTo>
                <a:cubicBezTo>
                  <a:pt x="f2692" y="f1392"/>
                  <a:pt x="f2691" y="f1393"/>
                  <a:pt x="f2691" y="f1394"/>
                </a:cubicBezTo>
                <a:cubicBezTo>
                  <a:pt x="f2691" y="f1394"/>
                  <a:pt x="f2690" y="f1395"/>
                  <a:pt x="f2691" y="f1396"/>
                </a:cubicBezTo>
                <a:cubicBezTo>
                  <a:pt x="f2693" y="f1396"/>
                  <a:pt x="f2693" y="f1396"/>
                  <a:pt x="f2692" y="f1396"/>
                </a:cubicBezTo>
                <a:cubicBezTo>
                  <a:pt x="f2694" y="f1396"/>
                  <a:pt x="f2695" y="f1396"/>
                  <a:pt x="f2696" y="f1397"/>
                </a:cubicBezTo>
                <a:cubicBezTo>
                  <a:pt x="f2697" y="f1397"/>
                  <a:pt x="f2697" y="f1398"/>
                  <a:pt x="f2698" y="f1503"/>
                </a:cubicBezTo>
                <a:cubicBezTo>
                  <a:pt x="f2699" y="f1503"/>
                  <a:pt x="f2699" y="f1503"/>
                  <a:pt x="f2699" y="f1503"/>
                </a:cubicBezTo>
                <a:cubicBezTo>
                  <a:pt x="f2700" y="f1503"/>
                  <a:pt x="f2700" y="f1399"/>
                  <a:pt x="f2701" y="f1399"/>
                </a:cubicBezTo>
                <a:cubicBezTo>
                  <a:pt x="f2701" y="f1399"/>
                  <a:pt x="f2702" y="f1502"/>
                  <a:pt x="f2702" y="f1502"/>
                </a:cubicBezTo>
                <a:cubicBezTo>
                  <a:pt x="f2703" y="f1502"/>
                  <a:pt x="f2703" y="f1502"/>
                  <a:pt x="f2703" y="f1502"/>
                </a:cubicBezTo>
                <a:cubicBezTo>
                  <a:pt x="f2704" y="f1502"/>
                  <a:pt x="f2704" y="f1502"/>
                  <a:pt x="f2705" y="f1502"/>
                </a:cubicBezTo>
                <a:cubicBezTo>
                  <a:pt x="f2705" y="f1502"/>
                  <a:pt x="f2705" y="f1502"/>
                  <a:pt x="f2705" y="f1400"/>
                </a:cubicBezTo>
                <a:cubicBezTo>
                  <a:pt x="f2705" y="f1400"/>
                  <a:pt x="f2706" y="f1400"/>
                  <a:pt x="f2706" y="f1401"/>
                </a:cubicBezTo>
                <a:cubicBezTo>
                  <a:pt x="f2707" y="f1401"/>
                  <a:pt x="f2706" y="f1401"/>
                  <a:pt x="f2706" y="f1402"/>
                </a:cubicBezTo>
                <a:cubicBezTo>
                  <a:pt x="f2706" y="f1402"/>
                  <a:pt x="f2706" y="f1402"/>
                  <a:pt x="f2705" y="f1402"/>
                </a:cubicBezTo>
                <a:cubicBezTo>
                  <a:pt x="f2705" y="f1402"/>
                  <a:pt x="f2705" y="f1402"/>
                  <a:pt x="f2705" y="f1402"/>
                </a:cubicBezTo>
                <a:cubicBezTo>
                  <a:pt x="f2704" y="f1403"/>
                  <a:pt x="f2705" y="f1403"/>
                  <a:pt x="f2705" y="f1404"/>
                </a:cubicBezTo>
                <a:cubicBezTo>
                  <a:pt x="f2706" y="f1404"/>
                  <a:pt x="f2705" y="f1405"/>
                  <a:pt x="f2706" y="f1405"/>
                </a:cubicBezTo>
                <a:cubicBezTo>
                  <a:pt x="f2706" y="f1405"/>
                  <a:pt x="f2707" y="f1405"/>
                  <a:pt x="f2707" y="f1406"/>
                </a:cubicBezTo>
                <a:cubicBezTo>
                  <a:pt x="f2706" y="f1406"/>
                  <a:pt x="f2706" y="f1406"/>
                  <a:pt x="f2705" y="f1406"/>
                </a:cubicBezTo>
                <a:cubicBezTo>
                  <a:pt x="f2705" y="f1406"/>
                  <a:pt x="f2705" y="f1406"/>
                  <a:pt x="f2705" y="f1406"/>
                </a:cubicBezTo>
                <a:cubicBezTo>
                  <a:pt x="f2705" y="f1406"/>
                  <a:pt x="f2704" y="f1406"/>
                  <a:pt x="f2704" y="f1406"/>
                </a:cubicBezTo>
                <a:cubicBezTo>
                  <a:pt x="f2703" y="f1406"/>
                  <a:pt x="f2703" y="f1406"/>
                  <a:pt x="f2702" y="f1407"/>
                </a:cubicBezTo>
                <a:cubicBezTo>
                  <a:pt x="f2701" y="f1407"/>
                  <a:pt x="f2700" y="f1408"/>
                  <a:pt x="f2698" y="f1408"/>
                </a:cubicBezTo>
                <a:cubicBezTo>
                  <a:pt x="f2697" y="f1408"/>
                  <a:pt x="f2697" y="f1408"/>
                  <a:pt x="f2696" y="f1408"/>
                </a:cubicBezTo>
                <a:cubicBezTo>
                  <a:pt x="f2695" y="f1408"/>
                  <a:pt x="f2695" y="f1408"/>
                  <a:pt x="f2694" y="f1409"/>
                </a:cubicBezTo>
                <a:cubicBezTo>
                  <a:pt x="f2692" y="f1409"/>
                  <a:pt x="f2691" y="f1408"/>
                  <a:pt x="f2690" y="f1409"/>
                </a:cubicBezTo>
                <a:cubicBezTo>
                  <a:pt x="f2689" y="f1409"/>
                  <a:pt x="f2689" y="f1409"/>
                  <a:pt x="f2688" y="f1409"/>
                </a:cubicBezTo>
                <a:cubicBezTo>
                  <a:pt x="f2688" y="f1410"/>
                  <a:pt x="f2687" y="f1410"/>
                  <a:pt x="f2686" y="f1410"/>
                </a:cubicBezTo>
                <a:cubicBezTo>
                  <a:pt x="f2686" y="f1410"/>
                  <a:pt x="f2685" y="f1410"/>
                  <a:pt x="f2684" y="f1410"/>
                </a:cubicBezTo>
                <a:cubicBezTo>
                  <a:pt x="f2684" y="f1410"/>
                  <a:pt x="f2683" y="f1410"/>
                  <a:pt x="f2683" y="f1411"/>
                </a:cubicBezTo>
                <a:cubicBezTo>
                  <a:pt x="f2682" y="f1411"/>
                  <a:pt x="f2708" y="f1411"/>
                  <a:pt x="f2680" y="f1411"/>
                </a:cubicBezTo>
                <a:cubicBezTo>
                  <a:pt x="f2679" y="f1412"/>
                  <a:pt x="f2678" y="f1412"/>
                  <a:pt x="f2678" y="f1412"/>
                </a:cubicBezTo>
                <a:cubicBezTo>
                  <a:pt x="f2677" y="f1412"/>
                  <a:pt x="f2676" y="f1412"/>
                  <a:pt x="f2675" y="f1501"/>
                </a:cubicBezTo>
                <a:cubicBezTo>
                  <a:pt x="f2675" y="f1501"/>
                  <a:pt x="f2675" y="f1501"/>
                  <a:pt x="f2674" y="f1501"/>
                </a:cubicBezTo>
                <a:cubicBezTo>
                  <a:pt x="f2674" y="f1501"/>
                  <a:pt x="f2674" y="f1501"/>
                  <a:pt x="f2674" y="f1412"/>
                </a:cubicBezTo>
                <a:cubicBezTo>
                  <a:pt x="f2674" y="f1412"/>
                  <a:pt x="f2674" y="f1412"/>
                  <a:pt x="f2674" y="f1411"/>
                </a:cubicBezTo>
                <a:cubicBezTo>
                  <a:pt x="f2674" y="f1411"/>
                  <a:pt x="f2627" y="f1411"/>
                  <a:pt x="f2627" y="f1411"/>
                </a:cubicBezTo>
                <a:cubicBezTo>
                  <a:pt x="f2627" y="f1411"/>
                  <a:pt x="f2626" y="f1412"/>
                  <a:pt x="f2625" y="f1411"/>
                </a:cubicBezTo>
                <a:cubicBezTo>
                  <a:pt x="f2625" y="f1411"/>
                  <a:pt x="f2625" y="f1411"/>
                  <a:pt x="f2624" y="f1411"/>
                </a:cubicBezTo>
                <a:cubicBezTo>
                  <a:pt x="f2624" y="f1411"/>
                  <a:pt x="f2623" y="f1411"/>
                  <a:pt x="f2623" y="f1411"/>
                </a:cubicBezTo>
                <a:cubicBezTo>
                  <a:pt x="f2623" y="f1411"/>
                  <a:pt x="f2620" y="f1411"/>
                  <a:pt x="f2620" y="f1410"/>
                </a:cubicBezTo>
                <a:cubicBezTo>
                  <a:pt x="f2620" y="f1410"/>
                  <a:pt x="f2623" y="f1410"/>
                  <a:pt x="f2620" y="f1409"/>
                </a:cubicBezTo>
                <a:cubicBezTo>
                  <a:pt x="f2619" y="f1409"/>
                  <a:pt x="f2619" y="f1409"/>
                  <a:pt x="f2618" y="f1408"/>
                </a:cubicBezTo>
                <a:cubicBezTo>
                  <a:pt x="f2617" y="f1408"/>
                  <a:pt x="f2617" y="f1407"/>
                  <a:pt x="f2616" y="f1407"/>
                </a:cubicBezTo>
                <a:cubicBezTo>
                  <a:pt x="f2616" y="f1406"/>
                  <a:pt x="f2614" y="f1406"/>
                  <a:pt x="f2613" y="f1406"/>
                </a:cubicBezTo>
                <a:cubicBezTo>
                  <a:pt x="f2613" y="f1407"/>
                  <a:pt x="f2613" y="f1407"/>
                  <a:pt x="f2613" y="f1408"/>
                </a:cubicBezTo>
                <a:cubicBezTo>
                  <a:pt x="f2613" y="f1408"/>
                  <a:pt x="f2612" y="f1408"/>
                  <a:pt x="f2612" y="f1409"/>
                </a:cubicBezTo>
                <a:cubicBezTo>
                  <a:pt x="f2612" y="f1409"/>
                  <a:pt x="f2612" y="f1409"/>
                  <a:pt x="f2613" y="f1410"/>
                </a:cubicBezTo>
                <a:cubicBezTo>
                  <a:pt x="f2613" y="f1410"/>
                  <a:pt x="f2613" y="f1409"/>
                  <a:pt x="f2614" y="f1410"/>
                </a:cubicBezTo>
                <a:cubicBezTo>
                  <a:pt x="f2614" y="f1410"/>
                  <a:pt x="f2614" y="f1410"/>
                  <a:pt x="f2615" y="f1411"/>
                </a:cubicBezTo>
                <a:cubicBezTo>
                  <a:pt x="f2615" y="f1411"/>
                  <a:pt x="f2615" y="f1411"/>
                  <a:pt x="f2616" y="f1411"/>
                </a:cubicBezTo>
                <a:cubicBezTo>
                  <a:pt x="f2616" y="f1412"/>
                  <a:pt x="f2615" y="f1412"/>
                  <a:pt x="f2614" y="f1501"/>
                </a:cubicBezTo>
                <a:cubicBezTo>
                  <a:pt x="f2614" y="f1501"/>
                  <a:pt x="f2614" y="f1501"/>
                  <a:pt x="f2613" y="f1413"/>
                </a:cubicBezTo>
                <a:cubicBezTo>
                  <a:pt x="f2613" y="f1413"/>
                  <a:pt x="f2613" y="f1500"/>
                  <a:pt x="f2613" y="f1500"/>
                </a:cubicBezTo>
                <a:cubicBezTo>
                  <a:pt x="f2612" y="f1500"/>
                  <a:pt x="f2621" y="f1500"/>
                  <a:pt x="f2621" y="f1500"/>
                </a:cubicBezTo>
                <a:cubicBezTo>
                  <a:pt x="f2622" y="f1414"/>
                  <a:pt x="f2622" y="f1499"/>
                  <a:pt x="f2665" y="f1499"/>
                </a:cubicBezTo>
                <a:cubicBezTo>
                  <a:pt x="f2665" y="f1414"/>
                  <a:pt x="f2622" y="f1414"/>
                  <a:pt x="f2665" y="f1500"/>
                </a:cubicBezTo>
                <a:cubicBezTo>
                  <a:pt x="f2665" y="f1500"/>
                  <a:pt x="f2666" y="f1500"/>
                  <a:pt x="f2666" y="f1500"/>
                </a:cubicBezTo>
                <a:cubicBezTo>
                  <a:pt x="f2667" y="f1500"/>
                  <a:pt x="f2667" y="f1500"/>
                  <a:pt x="f2667" y="f1500"/>
                </a:cubicBezTo>
                <a:cubicBezTo>
                  <a:pt x="f2668" y="f1500"/>
                  <a:pt x="f2668" y="f1500"/>
                  <a:pt x="f2669" y="f1500"/>
                </a:cubicBezTo>
                <a:cubicBezTo>
                  <a:pt x="f2670" y="f1500"/>
                  <a:pt x="f2670" y="f1501"/>
                  <a:pt x="f2669" y="f1412"/>
                </a:cubicBezTo>
                <a:cubicBezTo>
                  <a:pt x="f2669" y="f1412"/>
                  <a:pt x="f2669" y="f1412"/>
                  <a:pt x="f2669" y="f1412"/>
                </a:cubicBezTo>
                <a:cubicBezTo>
                  <a:pt x="f2668" y="f1412"/>
                  <a:pt x="f2668" y="f1412"/>
                  <a:pt x="f2668" y="f1412"/>
                </a:cubicBezTo>
                <a:cubicBezTo>
                  <a:pt x="f2668" y="f1412"/>
                  <a:pt x="f2668" y="f1412"/>
                  <a:pt x="f2668" y="f1411"/>
                </a:cubicBezTo>
                <a:cubicBezTo>
                  <a:pt x="f2667" y="f1411"/>
                  <a:pt x="f2666" y="f1411"/>
                  <a:pt x="f2667" y="f1411"/>
                </a:cubicBezTo>
                <a:cubicBezTo>
                  <a:pt x="f2667" y="f1410"/>
                  <a:pt x="f2668" y="f1411"/>
                  <a:pt x="f2668" y="f1411"/>
                </a:cubicBezTo>
                <a:cubicBezTo>
                  <a:pt x="f2669" y="f1410"/>
                  <a:pt x="f2668" y="f1409"/>
                  <a:pt x="f2668" y="f1408"/>
                </a:cubicBezTo>
                <a:cubicBezTo>
                  <a:pt x="f2668" y="f1407"/>
                  <a:pt x="f2669" y="f1406"/>
                  <a:pt x="f2669" y="f1405"/>
                </a:cubicBezTo>
                <a:cubicBezTo>
                  <a:pt x="f2670" y="f1405"/>
                  <a:pt x="f2670" y="f1402"/>
                  <a:pt x="f2671" y="f1403"/>
                </a:cubicBezTo>
                <a:cubicBezTo>
                  <a:pt x="f2671" y="f1404"/>
                  <a:pt x="f2671" y="f1404"/>
                  <a:pt x="f2671" y="f1404"/>
                </a:cubicBezTo>
                <a:cubicBezTo>
                  <a:pt x="f2672" y="f1405"/>
                  <a:pt x="f2672" y="f1405"/>
                  <a:pt x="f2672" y="f1405"/>
                </a:cubicBezTo>
                <a:cubicBezTo>
                  <a:pt x="f2673" y="f1405"/>
                  <a:pt x="f2673" y="f1406"/>
                  <a:pt x="f2673" y="f1406"/>
                </a:cubicBezTo>
                <a:cubicBezTo>
                  <a:pt x="f8" y="f1406"/>
                  <a:pt x="f8" y="f1406"/>
                  <a:pt x="f8" y="f1406"/>
                </a:cubicBezTo>
                <a:cubicBezTo>
                  <a:pt x="f181" y="f1406"/>
                  <a:pt x="f180" y="f1406"/>
                  <a:pt x="f179" y="f1406"/>
                </a:cubicBezTo>
                <a:cubicBezTo>
                  <a:pt x="f179" y="f1406"/>
                  <a:pt x="f178" y="f1406"/>
                  <a:pt x="f178" y="f1407"/>
                </a:cubicBezTo>
                <a:cubicBezTo>
                  <a:pt x="f178" y="f1407"/>
                  <a:pt x="f179" y="f1407"/>
                  <a:pt x="f179" y="f1407"/>
                </a:cubicBezTo>
                <a:cubicBezTo>
                  <a:pt x="f180" y="f1408"/>
                  <a:pt x="f178" y="f1408"/>
                  <a:pt x="f178" y="f1408"/>
                </a:cubicBezTo>
                <a:cubicBezTo>
                  <a:pt x="f177" y="f1408"/>
                  <a:pt x="f176" y="f1408"/>
                  <a:pt x="f175" y="f1408"/>
                </a:cubicBezTo>
                <a:cubicBezTo>
                  <a:pt x="f174" y="f1408"/>
                  <a:pt x="f173" y="f1408"/>
                  <a:pt x="f172" y="f1408"/>
                </a:cubicBezTo>
                <a:cubicBezTo>
                  <a:pt x="f171" y="f1408"/>
                  <a:pt x="f170" y="f1408"/>
                  <a:pt x="f169" y="f1409"/>
                </a:cubicBezTo>
                <a:cubicBezTo>
                  <a:pt x="f168" y="f1409"/>
                  <a:pt x="f168" y="f1410"/>
                  <a:pt x="f167" y="f1411"/>
                </a:cubicBezTo>
                <a:cubicBezTo>
                  <a:pt x="f167" y="f1411"/>
                  <a:pt x="f166" y="f1412"/>
                  <a:pt x="f165" y="f1412"/>
                </a:cubicBezTo>
                <a:cubicBezTo>
                  <a:pt x="f164" y="f1412"/>
                  <a:pt x="f54" y="f1501"/>
                  <a:pt x="f62" y="f1501"/>
                </a:cubicBezTo>
                <a:cubicBezTo>
                  <a:pt x="f66" y="f1413"/>
                  <a:pt x="f68" y="f1413"/>
                  <a:pt x="f68" y="f1500"/>
                </a:cubicBezTo>
                <a:cubicBezTo>
                  <a:pt x="f70" y="f1500"/>
                  <a:pt x="f72" y="f1500"/>
                  <a:pt x="f72" y="f1500"/>
                </a:cubicBezTo>
                <a:cubicBezTo>
                  <a:pt x="f76" y="f1500"/>
                  <a:pt x="f76" y="f1414"/>
                  <a:pt x="f76" y="f1414"/>
                </a:cubicBezTo>
                <a:cubicBezTo>
                  <a:pt x="f79" y="f1499"/>
                  <a:pt x="f81" y="f1414"/>
                  <a:pt x="f83" y="f1500"/>
                </a:cubicBezTo>
                <a:cubicBezTo>
                  <a:pt x="f83" y="f1500"/>
                  <a:pt x="f83" y="f1500"/>
                  <a:pt x="f85" y="f1500"/>
                </a:cubicBezTo>
                <a:cubicBezTo>
                  <a:pt x="f85" y="f1500"/>
                  <a:pt x="f85" y="f1413"/>
                  <a:pt x="f85" y="f1413"/>
                </a:cubicBezTo>
                <a:cubicBezTo>
                  <a:pt x="f83" y="f1413"/>
                  <a:pt x="f83" y="f1413"/>
                  <a:pt x="f81" y="f1413"/>
                </a:cubicBezTo>
                <a:cubicBezTo>
                  <a:pt x="f79" y="f1413"/>
                  <a:pt x="f79" y="f1413"/>
                  <a:pt x="f79" y="f1501"/>
                </a:cubicBezTo>
                <a:cubicBezTo>
                  <a:pt x="f76" y="f1501"/>
                  <a:pt x="f72" y="f1413"/>
                  <a:pt x="f72" y="f1412"/>
                </a:cubicBezTo>
                <a:cubicBezTo>
                  <a:pt x="f72" y="f1412"/>
                  <a:pt x="f76" y="f1412"/>
                  <a:pt x="f76" y="f1412"/>
                </a:cubicBezTo>
                <a:cubicBezTo>
                  <a:pt x="f76" y="f1411"/>
                  <a:pt x="f76" y="f1411"/>
                  <a:pt x="f76" y="f1411"/>
                </a:cubicBezTo>
                <a:cubicBezTo>
                  <a:pt x="f79" y="f1409"/>
                  <a:pt x="f79" y="f1409"/>
                  <a:pt x="f81" y="f1409"/>
                </a:cubicBezTo>
                <a:cubicBezTo>
                  <a:pt x="f83" y="f1410"/>
                  <a:pt x="f85" y="f1410"/>
                  <a:pt x="f88" y="f1411"/>
                </a:cubicBezTo>
                <a:cubicBezTo>
                  <a:pt x="f88" y="f1411"/>
                  <a:pt x="f88" y="f1411"/>
                  <a:pt x="f88" y="f1411"/>
                </a:cubicBezTo>
                <a:cubicBezTo>
                  <a:pt x="f90" y="f1412"/>
                  <a:pt x="f90" y="f1412"/>
                  <a:pt x="f92" y="f1412"/>
                </a:cubicBezTo>
                <a:cubicBezTo>
                  <a:pt x="f94" y="f1412"/>
                  <a:pt x="f94" y="f1501"/>
                  <a:pt x="f95" y="f1412"/>
                </a:cubicBezTo>
                <a:cubicBezTo>
                  <a:pt x="f95" y="f1412"/>
                  <a:pt x="f94" y="f1412"/>
                  <a:pt x="f94" y="f1411"/>
                </a:cubicBezTo>
                <a:cubicBezTo>
                  <a:pt x="f94" y="f1411"/>
                  <a:pt x="f94" y="f1410"/>
                  <a:pt x="f94" y="f1410"/>
                </a:cubicBezTo>
                <a:cubicBezTo>
                  <a:pt x="f94" y="f1410"/>
                  <a:pt x="f92" y="f1409"/>
                  <a:pt x="f92" y="f1409"/>
                </a:cubicBezTo>
                <a:cubicBezTo>
                  <a:pt x="f92" y="f1409"/>
                  <a:pt x="f94" y="f1409"/>
                  <a:pt x="f94" y="f1409"/>
                </a:cubicBezTo>
                <a:cubicBezTo>
                  <a:pt x="f94" y="f1409"/>
                  <a:pt x="f95" y="f1409"/>
                  <a:pt x="f95" y="f1409"/>
                </a:cubicBezTo>
                <a:cubicBezTo>
                  <a:pt x="f100" y="f1409"/>
                  <a:pt x="f100" y="f1408"/>
                  <a:pt x="f101" y="f1408"/>
                </a:cubicBezTo>
                <a:cubicBezTo>
                  <a:pt x="f103" y="f1408"/>
                  <a:pt x="f104" y="f1408"/>
                  <a:pt x="f107" y="f1408"/>
                </a:cubicBezTo>
                <a:cubicBezTo>
                  <a:pt x="f112" y="f1408"/>
                  <a:pt x="f113" y="f1407"/>
                  <a:pt x="f115" y="f1407"/>
                </a:cubicBezTo>
                <a:cubicBezTo>
                  <a:pt x="f115" y="f1407"/>
                  <a:pt x="f116" y="f1407"/>
                  <a:pt x="f116" y="f1407"/>
                </a:cubicBezTo>
                <a:cubicBezTo>
                  <a:pt x="f117" y="f1407"/>
                  <a:pt x="f118" y="f1407"/>
                  <a:pt x="f118" y="f1407"/>
                </a:cubicBezTo>
                <a:cubicBezTo>
                  <a:pt x="f118" y="f1406"/>
                  <a:pt x="f117" y="f1406"/>
                  <a:pt x="f116" y="f1406"/>
                </a:cubicBezTo>
                <a:close/>
                <a:moveTo>
                  <a:pt x="f2676" y="f1362"/>
                </a:moveTo>
                <a:cubicBezTo>
                  <a:pt x="f2677" y="f1362"/>
                  <a:pt x="f2677" y="f1513"/>
                  <a:pt x="f2678" y="f1513"/>
                </a:cubicBezTo>
                <a:cubicBezTo>
                  <a:pt x="f2678" y="f1363"/>
                  <a:pt x="f2679" y="f1363"/>
                  <a:pt x="f2680" y="f1363"/>
                </a:cubicBezTo>
                <a:cubicBezTo>
                  <a:pt x="f2681" y="f1363"/>
                  <a:pt x="f2708" y="f1363"/>
                  <a:pt x="f2681" y="f1512"/>
                </a:cubicBezTo>
                <a:cubicBezTo>
                  <a:pt x="f2681" y="f1512"/>
                  <a:pt x="f2681" y="f1512"/>
                  <a:pt x="f2680" y="f1512"/>
                </a:cubicBezTo>
                <a:cubicBezTo>
                  <a:pt x="f2680" y="f1364"/>
                  <a:pt x="f2680" y="f1364"/>
                  <a:pt x="f2679" y="f1364"/>
                </a:cubicBezTo>
                <a:cubicBezTo>
                  <a:pt x="f2679" y="f1364"/>
                  <a:pt x="f2678" y="f1364"/>
                  <a:pt x="f2677" y="f1365"/>
                </a:cubicBezTo>
                <a:cubicBezTo>
                  <a:pt x="f2677" y="f1365"/>
                  <a:pt x="f2676" y="f1366"/>
                  <a:pt x="f2675" y="f1366"/>
                </a:cubicBezTo>
                <a:cubicBezTo>
                  <a:pt x="f2675" y="f1366"/>
                  <a:pt x="f2674" y="f1366"/>
                  <a:pt x="f2627" y="f1366"/>
                </a:cubicBezTo>
                <a:cubicBezTo>
                  <a:pt x="f2626" y="f1366"/>
                  <a:pt x="f2625" y="f1365"/>
                  <a:pt x="f2625" y="f1365"/>
                </a:cubicBezTo>
                <a:cubicBezTo>
                  <a:pt x="f2624" y="f1365"/>
                  <a:pt x="f2623" y="f1365"/>
                  <a:pt x="f2620" y="f1365"/>
                </a:cubicBezTo>
                <a:cubicBezTo>
                  <a:pt x="f2619" y="f1365"/>
                  <a:pt x="f2619" y="f1366"/>
                  <a:pt x="f2618" y="f1367"/>
                </a:cubicBezTo>
                <a:cubicBezTo>
                  <a:pt x="f2617" y="f1367"/>
                  <a:pt x="f2617" y="f1367"/>
                  <a:pt x="f2616" y="f1367"/>
                </a:cubicBezTo>
                <a:cubicBezTo>
                  <a:pt x="f2616" y="f1367"/>
                  <a:pt x="f2615" y="f1368"/>
                  <a:pt x="f2615" y="f1368"/>
                </a:cubicBezTo>
                <a:cubicBezTo>
                  <a:pt x="f2615" y="f1368"/>
                  <a:pt x="f2615" y="f1511"/>
                  <a:pt x="f2615" y="f1511"/>
                </a:cubicBezTo>
                <a:cubicBezTo>
                  <a:pt x="f2615" y="f1511"/>
                  <a:pt x="f2615" y="f1369"/>
                  <a:pt x="f2615" y="f1369"/>
                </a:cubicBezTo>
                <a:cubicBezTo>
                  <a:pt x="f2616" y="f1510"/>
                  <a:pt x="f2617" y="f1510"/>
                  <a:pt x="f2617" y="f1370"/>
                </a:cubicBezTo>
                <a:cubicBezTo>
                  <a:pt x="f2617" y="f1509"/>
                  <a:pt x="f2616" y="f1371"/>
                  <a:pt x="f2615" y="f1371"/>
                </a:cubicBezTo>
                <a:cubicBezTo>
                  <a:pt x="f2614" y="f1371"/>
                  <a:pt x="f2613" y="f1371"/>
                  <a:pt x="f2613" y="f1371"/>
                </a:cubicBezTo>
                <a:cubicBezTo>
                  <a:pt x="f2612" y="f1508"/>
                  <a:pt x="f2621" y="f1508"/>
                  <a:pt x="f2622" y="f1508"/>
                </a:cubicBezTo>
                <a:cubicBezTo>
                  <a:pt x="f2665" y="f1508"/>
                  <a:pt x="f2667" y="f1508"/>
                  <a:pt x="f2668" y="f1371"/>
                </a:cubicBezTo>
                <a:cubicBezTo>
                  <a:pt x="f2668" y="f1371"/>
                  <a:pt x="f2668" y="f1371"/>
                  <a:pt x="f2669" y="f1509"/>
                </a:cubicBezTo>
                <a:cubicBezTo>
                  <a:pt x="f2669" y="f1509"/>
                  <a:pt x="f2670" y="f1371"/>
                  <a:pt x="f2671" y="f1371"/>
                </a:cubicBezTo>
                <a:cubicBezTo>
                  <a:pt x="f2671" y="f1371"/>
                  <a:pt x="f2671" y="f1371"/>
                  <a:pt x="f2672" y="f1371"/>
                </a:cubicBezTo>
                <a:cubicBezTo>
                  <a:pt x="f2673" y="f1371"/>
                  <a:pt x="f2673" y="f1371"/>
                  <a:pt x="f8" y="f1371"/>
                </a:cubicBezTo>
                <a:cubicBezTo>
                  <a:pt x="f181" y="f1371"/>
                  <a:pt x="f181" y="f1509"/>
                  <a:pt x="f180" y="f1509"/>
                </a:cubicBezTo>
                <a:cubicBezTo>
                  <a:pt x="f180" y="f1509"/>
                  <a:pt x="f180" y="f1371"/>
                  <a:pt x="f179" y="f1371"/>
                </a:cubicBezTo>
                <a:cubicBezTo>
                  <a:pt x="f178" y="f1371"/>
                  <a:pt x="f178" y="f1371"/>
                  <a:pt x="f177" y="f1509"/>
                </a:cubicBezTo>
                <a:cubicBezTo>
                  <a:pt x="f176" y="f1509"/>
                  <a:pt x="f175" y="f1509"/>
                  <a:pt x="f174" y="f1509"/>
                </a:cubicBezTo>
                <a:cubicBezTo>
                  <a:pt x="f173" y="f1509"/>
                  <a:pt x="f173" y="f1370"/>
                  <a:pt x="f172" y="f1370"/>
                </a:cubicBezTo>
                <a:cubicBezTo>
                  <a:pt x="f171" y="f1370"/>
                  <a:pt x="f170" y="f1370"/>
                  <a:pt x="f170" y="f1510"/>
                </a:cubicBezTo>
                <a:cubicBezTo>
                  <a:pt x="f170" y="f1369"/>
                  <a:pt x="f171" y="f1369"/>
                  <a:pt x="f172" y="f1369"/>
                </a:cubicBezTo>
                <a:cubicBezTo>
                  <a:pt x="f172" y="f1369"/>
                  <a:pt x="f172" y="f1369"/>
                  <a:pt x="f173" y="f1511"/>
                </a:cubicBezTo>
                <a:cubicBezTo>
                  <a:pt x="f173" y="f1368"/>
                  <a:pt x="f174" y="f1368"/>
                  <a:pt x="f175" y="f1368"/>
                </a:cubicBezTo>
                <a:cubicBezTo>
                  <a:pt x="f176" y="f1367"/>
                  <a:pt x="f176" y="f1367"/>
                  <a:pt x="f177" y="f1367"/>
                </a:cubicBezTo>
                <a:cubicBezTo>
                  <a:pt x="f177" y="f1367"/>
                  <a:pt x="f178" y="f1367"/>
                  <a:pt x="f178" y="f1367"/>
                </a:cubicBezTo>
                <a:cubicBezTo>
                  <a:pt x="f178" y="f1367"/>
                  <a:pt x="f178" y="f1366"/>
                  <a:pt x="f178" y="f1366"/>
                </a:cubicBezTo>
                <a:cubicBezTo>
                  <a:pt x="f177" y="f1366"/>
                  <a:pt x="f177" y="f1366"/>
                  <a:pt x="f177" y="f1365"/>
                </a:cubicBezTo>
                <a:cubicBezTo>
                  <a:pt x="f177" y="f1365"/>
                  <a:pt x="f177" y="f1365"/>
                  <a:pt x="f176" y="f1364"/>
                </a:cubicBezTo>
                <a:cubicBezTo>
                  <a:pt x="f176" y="f1364"/>
                  <a:pt x="f175" y="f1512"/>
                  <a:pt x="f175" y="f1512"/>
                </a:cubicBezTo>
                <a:cubicBezTo>
                  <a:pt x="f174" y="f1363"/>
                  <a:pt x="f174" y="f1513"/>
                  <a:pt x="f174" y="f1513"/>
                </a:cubicBezTo>
                <a:cubicBezTo>
                  <a:pt x="f174" y="f1362"/>
                  <a:pt x="f174" y="f1514"/>
                  <a:pt x="f173" y="f1514"/>
                </a:cubicBezTo>
                <a:cubicBezTo>
                  <a:pt x="f173" y="f1514"/>
                  <a:pt x="f172" y="f1514"/>
                  <a:pt x="f172" y="f1514"/>
                </a:cubicBezTo>
                <a:cubicBezTo>
                  <a:pt x="f171" y="f1514"/>
                  <a:pt x="f170" y="f1514"/>
                  <a:pt x="f170" y="f1361"/>
                </a:cubicBezTo>
                <a:cubicBezTo>
                  <a:pt x="f170" y="f1360"/>
                  <a:pt x="f170" y="f1360"/>
                  <a:pt x="f170" y="f1360"/>
                </a:cubicBezTo>
                <a:cubicBezTo>
                  <a:pt x="f169" y="f1359"/>
                  <a:pt x="f169" y="f1359"/>
                  <a:pt x="f169" y="f1359"/>
                </a:cubicBezTo>
                <a:cubicBezTo>
                  <a:pt x="f169" y="f1358"/>
                  <a:pt x="f171" y="f1359"/>
                  <a:pt x="f171" y="f1359"/>
                </a:cubicBezTo>
                <a:cubicBezTo>
                  <a:pt x="f172" y="f1359"/>
                  <a:pt x="f173" y="f1359"/>
                  <a:pt x="f174" y="f1359"/>
                </a:cubicBezTo>
                <a:cubicBezTo>
                  <a:pt x="f175" y="f1359"/>
                  <a:pt x="f176" y="f1359"/>
                  <a:pt x="f177" y="f1359"/>
                </a:cubicBezTo>
                <a:cubicBezTo>
                  <a:pt x="f177" y="f1359"/>
                  <a:pt x="f178" y="f1359"/>
                  <a:pt x="f179" y="f1359"/>
                </a:cubicBezTo>
                <a:cubicBezTo>
                  <a:pt x="f180" y="f1359"/>
                  <a:pt x="f181" y="f1360"/>
                  <a:pt x="f8" y="f1360"/>
                </a:cubicBezTo>
                <a:cubicBezTo>
                  <a:pt x="f2673" y="f1360"/>
                  <a:pt x="f2673" y="f1360"/>
                  <a:pt x="f2672" y="f1360"/>
                </a:cubicBezTo>
                <a:cubicBezTo>
                  <a:pt x="f2671" y="f1360"/>
                  <a:pt x="f2670" y="f1361"/>
                  <a:pt x="f2669" y="f1360"/>
                </a:cubicBezTo>
                <a:cubicBezTo>
                  <a:pt x="f2669" y="f1360"/>
                  <a:pt x="f2668" y="f1360"/>
                  <a:pt x="f2667" y="f1360"/>
                </a:cubicBezTo>
                <a:cubicBezTo>
                  <a:pt x="f2666" y="f1360"/>
                  <a:pt x="f2622" y="f1361"/>
                  <a:pt x="f2665" y="f1360"/>
                </a:cubicBezTo>
                <a:cubicBezTo>
                  <a:pt x="f2666" y="f1360"/>
                  <a:pt x="f2666" y="f1360"/>
                  <a:pt x="f2666" y="f1359"/>
                </a:cubicBezTo>
                <a:cubicBezTo>
                  <a:pt x="f2666" y="f1359"/>
                  <a:pt x="f2666" y="f1359"/>
                  <a:pt x="f2666" y="f1359"/>
                </a:cubicBezTo>
                <a:cubicBezTo>
                  <a:pt x="f2667" y="f1359"/>
                  <a:pt x="f2667" y="f1358"/>
                  <a:pt x="f2667" y="f1358"/>
                </a:cubicBezTo>
                <a:cubicBezTo>
                  <a:pt x="f2668" y="f1358"/>
                  <a:pt x="f2668" y="f1358"/>
                  <a:pt x="f2668" y="f1358"/>
                </a:cubicBezTo>
                <a:cubicBezTo>
                  <a:pt x="f2669" y="f1358"/>
                  <a:pt x="f2668" y="f1357"/>
                  <a:pt x="f2668" y="f1357"/>
                </a:cubicBezTo>
                <a:cubicBezTo>
                  <a:pt x="f2668" y="f1356"/>
                  <a:pt x="f2667" y="f1356"/>
                  <a:pt x="f2667" y="f1356"/>
                </a:cubicBezTo>
                <a:cubicBezTo>
                  <a:pt x="f2667" y="f1356"/>
                  <a:pt x="f2667" y="f1356"/>
                  <a:pt x="f2667" y="f1355"/>
                </a:cubicBezTo>
                <a:cubicBezTo>
                  <a:pt x="f2666" y="f1355"/>
                  <a:pt x="f2666" y="f1355"/>
                  <a:pt x="f2666" y="f1355"/>
                </a:cubicBezTo>
                <a:cubicBezTo>
                  <a:pt x="f2665" y="f1354"/>
                  <a:pt x="f2665" y="f1354"/>
                  <a:pt x="f2665" y="f1354"/>
                </a:cubicBezTo>
                <a:cubicBezTo>
                  <a:pt x="f2622" y="f1515"/>
                  <a:pt x="f2622" y="f1354"/>
                  <a:pt x="f2621" y="f1355"/>
                </a:cubicBezTo>
                <a:cubicBezTo>
                  <a:pt x="f2621" y="f1355"/>
                  <a:pt x="f2621" y="f1355"/>
                  <a:pt x="f2621" y="f1355"/>
                </a:cubicBezTo>
                <a:cubicBezTo>
                  <a:pt x="f2612" y="f1356"/>
                  <a:pt x="f2612" y="f1356"/>
                  <a:pt x="f2612" y="f1356"/>
                </a:cubicBezTo>
                <a:cubicBezTo>
                  <a:pt x="f2614" y="f1356"/>
                  <a:pt x="f2616" y="f1355"/>
                  <a:pt x="f2617" y="f1357"/>
                </a:cubicBezTo>
                <a:cubicBezTo>
                  <a:pt x="f2618" y="f1357"/>
                  <a:pt x="f2619" y="f1358"/>
                  <a:pt x="f2619" y="f1358"/>
                </a:cubicBezTo>
                <a:cubicBezTo>
                  <a:pt x="f2620" y="f1358"/>
                  <a:pt x="f2623" y="f1358"/>
                  <a:pt x="f2624" y="f1359"/>
                </a:cubicBezTo>
                <a:cubicBezTo>
                  <a:pt x="f2625" y="f1359"/>
                  <a:pt x="f2625" y="f1360"/>
                  <a:pt x="f2626" y="f1361"/>
                </a:cubicBezTo>
                <a:cubicBezTo>
                  <a:pt x="f2626" y="f1361"/>
                  <a:pt x="f2627" y="f1514"/>
                  <a:pt x="f2627" y="f1514"/>
                </a:cubicBezTo>
                <a:cubicBezTo>
                  <a:pt x="f2674" y="f1514"/>
                  <a:pt x="f2675" y="f1362"/>
                  <a:pt x="f2676" y="f1362"/>
                </a:cubicBezTo>
                <a:close/>
                <a:moveTo>
                  <a:pt x="f165" y="f1197"/>
                </a:moveTo>
                <a:cubicBezTo>
                  <a:pt x="f165" y="f1196"/>
                  <a:pt x="f165" y="f1196"/>
                  <a:pt x="f166" y="f1196"/>
                </a:cubicBezTo>
                <a:cubicBezTo>
                  <a:pt x="f166" y="f1196"/>
                  <a:pt x="f167" y="f1196"/>
                  <a:pt x="f167" y="f1196"/>
                </a:cubicBezTo>
                <a:cubicBezTo>
                  <a:pt x="f167" y="f1196"/>
                  <a:pt x="f167" y="f1196"/>
                  <a:pt x="f168" y="f1196"/>
                </a:cubicBezTo>
                <a:cubicBezTo>
                  <a:pt x="f168" y="f1196"/>
                  <a:pt x="f168" y="f1196"/>
                  <a:pt x="f169" y="f1197"/>
                </a:cubicBezTo>
                <a:cubicBezTo>
                  <a:pt x="f169" y="f1198"/>
                  <a:pt x="f170" y="f1198"/>
                  <a:pt x="f169" y="f1199"/>
                </a:cubicBezTo>
                <a:cubicBezTo>
                  <a:pt x="f169" y="f1199"/>
                  <a:pt x="f169" y="f1199"/>
                  <a:pt x="f168" y="f1199"/>
                </a:cubicBezTo>
                <a:cubicBezTo>
                  <a:pt x="f168" y="f1199"/>
                  <a:pt x="f168" y="f1199"/>
                  <a:pt x="f167" y="f1199"/>
                </a:cubicBezTo>
                <a:cubicBezTo>
                  <a:pt x="f167" y="f1198"/>
                  <a:pt x="f166" y="f1199"/>
                  <a:pt x="f166" y="f1198"/>
                </a:cubicBezTo>
                <a:cubicBezTo>
                  <a:pt x="f166" y="f1198"/>
                  <a:pt x="f166" y="f1198"/>
                  <a:pt x="f165" y="f1198"/>
                </a:cubicBezTo>
                <a:cubicBezTo>
                  <a:pt x="f165" y="f1198"/>
                  <a:pt x="f165" y="f1198"/>
                  <a:pt x="f165" y="f1198"/>
                </a:cubicBezTo>
                <a:cubicBezTo>
                  <a:pt x="f164" y="f1198"/>
                  <a:pt x="f164" y="f1198"/>
                  <a:pt x="f164" y="f1198"/>
                </a:cubicBezTo>
                <a:cubicBezTo>
                  <a:pt x="f164" y="f1197"/>
                  <a:pt x="f165" y="f1197"/>
                  <a:pt x="f165" y="f1197"/>
                </a:cubicBezTo>
                <a:cubicBezTo>
                  <a:pt x="f165" y="f1197"/>
                  <a:pt x="f165" y="f1197"/>
                  <a:pt x="f165" y="f1197"/>
                </a:cubicBezTo>
                <a:close/>
                <a:moveTo>
                  <a:pt x="f2208" y="f1421"/>
                </a:moveTo>
                <a:cubicBezTo>
                  <a:pt x="f2209" y="f1421"/>
                  <a:pt x="f2210" y="f1421"/>
                  <a:pt x="f2211" y="f1421"/>
                </a:cubicBezTo>
                <a:cubicBezTo>
                  <a:pt x="f2236" y="f1421"/>
                  <a:pt x="f2212" y="f1421"/>
                  <a:pt x="f2235" y="f1495"/>
                </a:cubicBezTo>
                <a:cubicBezTo>
                  <a:pt x="f2213" y="f1495"/>
                  <a:pt x="f2214" y="f1495"/>
                  <a:pt x="f2234" y="f1495"/>
                </a:cubicBezTo>
                <a:cubicBezTo>
                  <a:pt x="f2215" y="f1422"/>
                  <a:pt x="f2216" y="f1422"/>
                  <a:pt x="f2217" y="f1422"/>
                </a:cubicBezTo>
                <a:cubicBezTo>
                  <a:pt x="f2219" y="f1422"/>
                  <a:pt x="f2220" y="f1494"/>
                  <a:pt x="f2221" y="f1494"/>
                </a:cubicBezTo>
                <a:cubicBezTo>
                  <a:pt x="f2222" y="f1494"/>
                  <a:pt x="f2223" y="f1494"/>
                  <a:pt x="f2225" y="f1494"/>
                </a:cubicBezTo>
                <a:cubicBezTo>
                  <a:pt x="f2225" y="f1423"/>
                  <a:pt x="f2226" y="f1423"/>
                  <a:pt x="f2226" y="f1423"/>
                </a:cubicBezTo>
                <a:cubicBezTo>
                  <a:pt x="f2227" y="f1423"/>
                  <a:pt x="f2227" y="f1423"/>
                  <a:pt x="f2228" y="f1493"/>
                </a:cubicBezTo>
                <a:cubicBezTo>
                  <a:pt x="f2228" y="f1493"/>
                  <a:pt x="f2228" y="f1423"/>
                  <a:pt x="f2228" y="f1423"/>
                </a:cubicBezTo>
                <a:cubicBezTo>
                  <a:pt x="f2228" y="f1423"/>
                  <a:pt x="f2227" y="f1423"/>
                  <a:pt x="f2227" y="f1423"/>
                </a:cubicBezTo>
                <a:cubicBezTo>
                  <a:pt x="f2226" y="f1494"/>
                  <a:pt x="f2225" y="f1494"/>
                  <a:pt x="f2225" y="f1494"/>
                </a:cubicBezTo>
                <a:cubicBezTo>
                  <a:pt x="f2223" y="f1422"/>
                  <a:pt x="f2221" y="f1494"/>
                  <a:pt x="f2220" y="f1495"/>
                </a:cubicBezTo>
                <a:cubicBezTo>
                  <a:pt x="f2219" y="f1421"/>
                  <a:pt x="f2217" y="f1495"/>
                  <a:pt x="f2216" y="f1421"/>
                </a:cubicBezTo>
                <a:cubicBezTo>
                  <a:pt x="f2215" y="f1496"/>
                  <a:pt x="f2215" y="f1496"/>
                  <a:pt x="f2215" y="f1420"/>
                </a:cubicBezTo>
                <a:cubicBezTo>
                  <a:pt x="f2234" y="f1420"/>
                  <a:pt x="f2214" y="f1420"/>
                  <a:pt x="f2213" y="f1420"/>
                </a:cubicBezTo>
                <a:cubicBezTo>
                  <a:pt x="f2212" y="f1420"/>
                  <a:pt x="f2236" y="f1496"/>
                  <a:pt x="f2210" y="f1496"/>
                </a:cubicBezTo>
                <a:cubicBezTo>
                  <a:pt x="f2209" y="f1496"/>
                  <a:pt x="f2207" y="f1496"/>
                  <a:pt x="f2208" y="f1421"/>
                </a:cubicBezTo>
                <a:close/>
                <a:moveTo>
                  <a:pt x="f1943" y="f1504"/>
                </a:moveTo>
                <a:cubicBezTo>
                  <a:pt x="f1944" y="f1390"/>
                  <a:pt x="f1944" y="f1390"/>
                  <a:pt x="f1944" y="f1390"/>
                </a:cubicBezTo>
                <a:cubicBezTo>
                  <a:pt x="f1944" y="f1389"/>
                  <a:pt x="f1945" y="f1389"/>
                  <a:pt x="f1945" y="f1388"/>
                </a:cubicBezTo>
                <a:cubicBezTo>
                  <a:pt x="f1945" y="f1388"/>
                  <a:pt x="f1946" y="f1505"/>
                  <a:pt x="f1946" y="f1505"/>
                </a:cubicBezTo>
                <a:cubicBezTo>
                  <a:pt x="f259" y="f1387"/>
                  <a:pt x="f259" y="f1387"/>
                  <a:pt x="f259" y="f1386"/>
                </a:cubicBezTo>
                <a:cubicBezTo>
                  <a:pt x="f259" y="f2009"/>
                  <a:pt x="f258" y="f1385"/>
                  <a:pt x="f257" y="f2009"/>
                </a:cubicBezTo>
                <a:cubicBezTo>
                  <a:pt x="f1947" y="f2009"/>
                  <a:pt x="f1947" y="f1385"/>
                  <a:pt x="f1948" y="f2009"/>
                </a:cubicBezTo>
                <a:cubicBezTo>
                  <a:pt x="f228" y="f2009"/>
                  <a:pt x="f228" y="f2009"/>
                  <a:pt x="f228" y="f1386"/>
                </a:cubicBezTo>
                <a:cubicBezTo>
                  <a:pt x="f229" y="f1386"/>
                  <a:pt x="f229" y="f1387"/>
                  <a:pt x="f229" y="f1505"/>
                </a:cubicBezTo>
                <a:cubicBezTo>
                  <a:pt x="f229" y="f1505"/>
                  <a:pt x="f228" y="f1505"/>
                  <a:pt x="f228" y="f1505"/>
                </a:cubicBezTo>
                <a:cubicBezTo>
                  <a:pt x="f228" y="f1388"/>
                  <a:pt x="f228" y="f1388"/>
                  <a:pt x="f228" y="f1388"/>
                </a:cubicBezTo>
                <a:cubicBezTo>
                  <a:pt x="f229" y="f1389"/>
                  <a:pt x="f229" y="f1388"/>
                  <a:pt x="f230" y="f1388"/>
                </a:cubicBezTo>
                <a:cubicBezTo>
                  <a:pt x="f230" y="f1388"/>
                  <a:pt x="f230" y="f1388"/>
                  <a:pt x="f231" y="f1388"/>
                </a:cubicBezTo>
                <a:cubicBezTo>
                  <a:pt x="f231" y="f1505"/>
                  <a:pt x="f231" y="f1505"/>
                  <a:pt x="f231" y="f1505"/>
                </a:cubicBezTo>
                <a:cubicBezTo>
                  <a:pt x="f231" y="f1505"/>
                  <a:pt x="f231" y="f1387"/>
                  <a:pt x="f232" y="f1505"/>
                </a:cubicBezTo>
                <a:cubicBezTo>
                  <a:pt x="f232" y="f1505"/>
                  <a:pt x="f231" y="f1505"/>
                  <a:pt x="f231" y="f1505"/>
                </a:cubicBezTo>
                <a:cubicBezTo>
                  <a:pt x="f231" y="f1388"/>
                  <a:pt x="f232" y="f1388"/>
                  <a:pt x="f232" y="f1388"/>
                </a:cubicBezTo>
                <a:cubicBezTo>
                  <a:pt x="f233" y="f1388"/>
                  <a:pt x="f233" y="f1388"/>
                  <a:pt x="f233" y="f1388"/>
                </a:cubicBezTo>
                <a:cubicBezTo>
                  <a:pt x="f247" y="f1388"/>
                  <a:pt x="f247" y="f1505"/>
                  <a:pt x="f247" y="f1505"/>
                </a:cubicBezTo>
                <a:cubicBezTo>
                  <a:pt x="f233" y="f1387"/>
                  <a:pt x="f233" y="f1387"/>
                  <a:pt x="f232" y="f1386"/>
                </a:cubicBezTo>
                <a:cubicBezTo>
                  <a:pt x="f232" y="f1386"/>
                  <a:pt x="f231" y="f1386"/>
                  <a:pt x="f231" y="f2009"/>
                </a:cubicBezTo>
                <a:cubicBezTo>
                  <a:pt x="f231" y="f2009"/>
                  <a:pt x="f231" y="f1385"/>
                  <a:pt x="f230" y="f1385"/>
                </a:cubicBezTo>
                <a:cubicBezTo>
                  <a:pt x="f230" y="f1385"/>
                  <a:pt x="f230" y="f1385"/>
                  <a:pt x="f230" y="f1385"/>
                </a:cubicBezTo>
                <a:cubicBezTo>
                  <a:pt x="f230" y="f2010"/>
                  <a:pt x="f230" y="f2010"/>
                  <a:pt x="f230" y="f2010"/>
                </a:cubicBezTo>
                <a:cubicBezTo>
                  <a:pt x="f231" y="f1384"/>
                  <a:pt x="f232" y="f2010"/>
                  <a:pt x="f232" y="f1384"/>
                </a:cubicBezTo>
                <a:cubicBezTo>
                  <a:pt x="f233" y="f1384"/>
                  <a:pt x="f247" y="f2011"/>
                  <a:pt x="f248" y="f2011"/>
                </a:cubicBezTo>
                <a:cubicBezTo>
                  <a:pt x="f248" y="f1384"/>
                  <a:pt x="f249" y="f1384"/>
                  <a:pt x="f249" y="f1384"/>
                </a:cubicBezTo>
                <a:cubicBezTo>
                  <a:pt x="f249" y="f2011"/>
                  <a:pt x="f249" y="f2011"/>
                  <a:pt x="f249" y="f2011"/>
                </a:cubicBezTo>
                <a:cubicBezTo>
                  <a:pt x="f249" y="f1383"/>
                  <a:pt x="f249" y="f1383"/>
                  <a:pt x="f249" y="f1383"/>
                </a:cubicBezTo>
                <a:cubicBezTo>
                  <a:pt x="f248" y="f2012"/>
                  <a:pt x="f248" y="f2012"/>
                  <a:pt x="f248" y="f2012"/>
                </a:cubicBezTo>
                <a:cubicBezTo>
                  <a:pt x="f247" y="f1383"/>
                  <a:pt x="f233" y="f2012"/>
                  <a:pt x="f232" y="f2012"/>
                </a:cubicBezTo>
                <a:cubicBezTo>
                  <a:pt x="f232" y="f1383"/>
                  <a:pt x="f232" y="f1383"/>
                  <a:pt x="f231" y="f1383"/>
                </a:cubicBezTo>
                <a:cubicBezTo>
                  <a:pt x="f231" y="f1383"/>
                  <a:pt x="f230" y="f1383"/>
                  <a:pt x="f230" y="f1383"/>
                </a:cubicBezTo>
                <a:cubicBezTo>
                  <a:pt x="f229" y="f2011"/>
                  <a:pt x="f1948" y="f1384"/>
                  <a:pt x="f257" y="f2011"/>
                </a:cubicBezTo>
                <a:cubicBezTo>
                  <a:pt x="f257" y="f2011"/>
                  <a:pt x="f258" y="f2011"/>
                  <a:pt x="f258" y="f2011"/>
                </a:cubicBezTo>
                <a:cubicBezTo>
                  <a:pt x="f259" y="f2011"/>
                  <a:pt x="f259" y="f1384"/>
                  <a:pt x="f259" y="f2011"/>
                </a:cubicBezTo>
                <a:cubicBezTo>
                  <a:pt x="f1946" y="f2011"/>
                  <a:pt x="f258" y="f1383"/>
                  <a:pt x="f258" y="f2012"/>
                </a:cubicBezTo>
                <a:cubicBezTo>
                  <a:pt x="f258" y="f2012"/>
                  <a:pt x="f258" y="f2012"/>
                  <a:pt x="f257" y="f1382"/>
                </a:cubicBezTo>
                <a:cubicBezTo>
                  <a:pt x="f257" y="f1382"/>
                  <a:pt x="f257" y="f1382"/>
                  <a:pt x="f1947" y="f2013"/>
                </a:cubicBezTo>
                <a:cubicBezTo>
                  <a:pt x="f1947" y="f2013"/>
                  <a:pt x="f1947" y="f2013"/>
                  <a:pt x="f1947" y="f2013"/>
                </a:cubicBezTo>
                <a:cubicBezTo>
                  <a:pt x="f1947" y="f1381"/>
                  <a:pt x="f257" y="f1381"/>
                  <a:pt x="f1947" y="f2014"/>
                </a:cubicBezTo>
                <a:cubicBezTo>
                  <a:pt x="f1948" y="f2014"/>
                  <a:pt x="f1948" y="f2014"/>
                  <a:pt x="f228" y="f2014"/>
                </a:cubicBezTo>
                <a:cubicBezTo>
                  <a:pt x="f228" y="f2014"/>
                  <a:pt x="f229" y="f1380"/>
                  <a:pt x="f229" y="f1380"/>
                </a:cubicBezTo>
                <a:cubicBezTo>
                  <a:pt x="f230" y="f1379"/>
                  <a:pt x="f231" y="f1379"/>
                  <a:pt x="f232" y="f1379"/>
                </a:cubicBezTo>
                <a:cubicBezTo>
                  <a:pt x="f233" y="f1379"/>
                  <a:pt x="f233" y="f1378"/>
                  <a:pt x="f247" y="f1378"/>
                </a:cubicBezTo>
                <a:cubicBezTo>
                  <a:pt x="f248" y="f1377"/>
                  <a:pt x="f249" y="f1377"/>
                  <a:pt x="f249" y="f1377"/>
                </a:cubicBezTo>
                <a:cubicBezTo>
                  <a:pt x="f250" y="f1377"/>
                  <a:pt x="f246" y="f1376"/>
                  <a:pt x="f246" y="f1376"/>
                </a:cubicBezTo>
                <a:cubicBezTo>
                  <a:pt x="f245" y="f1376"/>
                  <a:pt x="f245" y="f1376"/>
                  <a:pt x="f244" y="f1376"/>
                </a:cubicBezTo>
                <a:cubicBezTo>
                  <a:pt x="f244" y="f1376"/>
                  <a:pt x="f235" y="f1375"/>
                  <a:pt x="f235" y="f1376"/>
                </a:cubicBezTo>
                <a:cubicBezTo>
                  <a:pt x="f235" y="f1376"/>
                  <a:pt x="f237" y="f1376"/>
                  <a:pt x="f237" y="f1376"/>
                </a:cubicBezTo>
                <a:cubicBezTo>
                  <a:pt x="f239" y="f1376"/>
                  <a:pt x="f239" y="f1375"/>
                  <a:pt x="f239" y="f1375"/>
                </a:cubicBezTo>
                <a:cubicBezTo>
                  <a:pt x="f239" y="f1375"/>
                  <a:pt x="f237" y="f1375"/>
                  <a:pt x="f237" y="f1375"/>
                </a:cubicBezTo>
                <a:cubicBezTo>
                  <a:pt x="f237" y="f1375"/>
                  <a:pt x="f237" y="f1375"/>
                  <a:pt x="f235" y="f1375"/>
                </a:cubicBezTo>
                <a:cubicBezTo>
                  <a:pt x="f235" y="f1375"/>
                  <a:pt x="f235" y="f1375"/>
                  <a:pt x="f244" y="f1375"/>
                </a:cubicBezTo>
                <a:cubicBezTo>
                  <a:pt x="f244" y="f1374"/>
                  <a:pt x="f245" y="f1375"/>
                  <a:pt x="f245" y="f1375"/>
                </a:cubicBezTo>
                <a:cubicBezTo>
                  <a:pt x="f245" y="f1375"/>
                  <a:pt x="f246" y="f1375"/>
                  <a:pt x="f246" y="f1375"/>
                </a:cubicBezTo>
                <a:cubicBezTo>
                  <a:pt x="f250" y="f1375"/>
                  <a:pt x="f250" y="f1375"/>
                  <a:pt x="f249" y="f1375"/>
                </a:cubicBezTo>
                <a:cubicBezTo>
                  <a:pt x="f249" y="f1375"/>
                  <a:pt x="f248" y="f1375"/>
                  <a:pt x="f248" y="f1375"/>
                </a:cubicBezTo>
                <a:cubicBezTo>
                  <a:pt x="f233" y="f1375"/>
                  <a:pt x="f248" y="f1374"/>
                  <a:pt x="f248" y="f1374"/>
                </a:cubicBezTo>
                <a:cubicBezTo>
                  <a:pt x="f249" y="f1506"/>
                  <a:pt x="f249" y="f1373"/>
                  <a:pt x="f250" y="f1373"/>
                </a:cubicBezTo>
                <a:cubicBezTo>
                  <a:pt x="f250" y="f1507"/>
                  <a:pt x="f246" y="f1507"/>
                  <a:pt x="f246" y="f1372"/>
                </a:cubicBezTo>
                <a:cubicBezTo>
                  <a:pt x="f245" y="f1372"/>
                  <a:pt x="f244" y="f1508"/>
                  <a:pt x="f244" y="f1508"/>
                </a:cubicBezTo>
                <a:cubicBezTo>
                  <a:pt x="f235" y="f1371"/>
                  <a:pt x="f237" y="f1509"/>
                  <a:pt x="f239" y="f1509"/>
                </a:cubicBezTo>
                <a:cubicBezTo>
                  <a:pt x="f240" y="f1509"/>
                  <a:pt x="f240" y="f1509"/>
                  <a:pt x="f242" y="f1509"/>
                </a:cubicBezTo>
                <a:cubicBezTo>
                  <a:pt x="f243" y="f1509"/>
                  <a:pt x="f1949" y="f1371"/>
                  <a:pt x="f1950" y="f1509"/>
                </a:cubicBezTo>
                <a:cubicBezTo>
                  <a:pt x="f271" y="f1509"/>
                  <a:pt x="f271" y="f1509"/>
                  <a:pt x="f272" y="f1509"/>
                </a:cubicBezTo>
                <a:cubicBezTo>
                  <a:pt x="f272" y="f1509"/>
                  <a:pt x="f270" y="f1509"/>
                  <a:pt x="f270" y="f1371"/>
                </a:cubicBezTo>
                <a:cubicBezTo>
                  <a:pt x="f270" y="f1371"/>
                  <a:pt x="f270" y="f1371"/>
                  <a:pt x="f270" y="f1508"/>
                </a:cubicBezTo>
                <a:cubicBezTo>
                  <a:pt x="f270" y="f1508"/>
                  <a:pt x="f269" y="f1508"/>
                  <a:pt x="f269" y="f1508"/>
                </a:cubicBezTo>
                <a:cubicBezTo>
                  <a:pt x="f269" y="f1371"/>
                  <a:pt x="f266" y="f1371"/>
                  <a:pt x="f266" y="f1508"/>
                </a:cubicBezTo>
                <a:cubicBezTo>
                  <a:pt x="f266" y="f1508"/>
                  <a:pt x="f266" y="f1508"/>
                  <a:pt x="f266" y="f1372"/>
                </a:cubicBezTo>
                <a:cubicBezTo>
                  <a:pt x="f267" y="f1372"/>
                  <a:pt x="f267" y="f1372"/>
                  <a:pt x="f268" y="f1372"/>
                </a:cubicBezTo>
                <a:cubicBezTo>
                  <a:pt x="f268" y="f1372"/>
                  <a:pt x="f268" y="f1508"/>
                  <a:pt x="f268" y="f1508"/>
                </a:cubicBezTo>
                <a:cubicBezTo>
                  <a:pt x="f275" y="f1508"/>
                  <a:pt x="f275" y="f1508"/>
                  <a:pt x="f275" y="f1372"/>
                </a:cubicBezTo>
                <a:cubicBezTo>
                  <a:pt x="f275" y="f1372"/>
                  <a:pt x="f275" y="f1372"/>
                  <a:pt x="f274" y="f1372"/>
                </a:cubicBezTo>
                <a:cubicBezTo>
                  <a:pt x="f274" y="f1372"/>
                  <a:pt x="f274" y="f1372"/>
                  <a:pt x="f274" y="f1372"/>
                </a:cubicBezTo>
                <a:cubicBezTo>
                  <a:pt x="f274" y="f1507"/>
                  <a:pt x="f274" y="f1507"/>
                  <a:pt x="f274" y="f1507"/>
                </a:cubicBezTo>
                <a:cubicBezTo>
                  <a:pt x="f274" y="f1373"/>
                  <a:pt x="f274" y="f1373"/>
                  <a:pt x="f274" y="f1373"/>
                </a:cubicBezTo>
                <a:cubicBezTo>
                  <a:pt x="f273" y="f1373"/>
                  <a:pt x="f273" y="f1373"/>
                  <a:pt x="f276" y="f1373"/>
                </a:cubicBezTo>
                <a:cubicBezTo>
                  <a:pt x="f276" y="f1373"/>
                  <a:pt x="f277" y="f1373"/>
                  <a:pt x="f277" y="f1373"/>
                </a:cubicBezTo>
                <a:cubicBezTo>
                  <a:pt x="f278" y="f1373"/>
                  <a:pt x="f278" y="f1373"/>
                  <a:pt x="f265" y="f1373"/>
                </a:cubicBezTo>
                <a:cubicBezTo>
                  <a:pt x="f265" y="f1506"/>
                  <a:pt x="f278" y="f1374"/>
                  <a:pt x="f278" y="f1374"/>
                </a:cubicBezTo>
                <a:cubicBezTo>
                  <a:pt x="f277" y="f1374"/>
                  <a:pt x="f277" y="f1374"/>
                  <a:pt x="f277" y="f1374"/>
                </a:cubicBezTo>
                <a:cubicBezTo>
                  <a:pt x="f276" y="f1374"/>
                  <a:pt x="f276" y="f1374"/>
                  <a:pt x="f273" y="f1375"/>
                </a:cubicBezTo>
                <a:cubicBezTo>
                  <a:pt x="f273" y="f1375"/>
                  <a:pt x="f276" y="f1375"/>
                  <a:pt x="f276" y="f1375"/>
                </a:cubicBezTo>
                <a:cubicBezTo>
                  <a:pt x="f276" y="f1375"/>
                  <a:pt x="f277" y="f1376"/>
                  <a:pt x="f277" y="f1376"/>
                </a:cubicBezTo>
                <a:cubicBezTo>
                  <a:pt x="f277" y="f1376"/>
                  <a:pt x="f277" y="f1376"/>
                  <a:pt x="f277" y="f1377"/>
                </a:cubicBezTo>
                <a:cubicBezTo>
                  <a:pt x="f277" y="f1377"/>
                  <a:pt x="f277" y="f1377"/>
                  <a:pt x="f277" y="f1377"/>
                </a:cubicBezTo>
                <a:cubicBezTo>
                  <a:pt x="f277" y="f1377"/>
                  <a:pt x="f277" y="f1378"/>
                  <a:pt x="f277" y="f1378"/>
                </a:cubicBezTo>
                <a:cubicBezTo>
                  <a:pt x="f277" y="f1379"/>
                  <a:pt x="f276" y="f1379"/>
                  <a:pt x="f277" y="f1379"/>
                </a:cubicBezTo>
                <a:cubicBezTo>
                  <a:pt x="f277" y="f1380"/>
                  <a:pt x="f277" y="f1380"/>
                  <a:pt x="f278" y="f1380"/>
                </a:cubicBezTo>
                <a:cubicBezTo>
                  <a:pt x="f278" y="f1380"/>
                  <a:pt x="f278" y="f2014"/>
                  <a:pt x="f265" y="f2014"/>
                </a:cubicBezTo>
                <a:cubicBezTo>
                  <a:pt x="f265" y="f2014"/>
                  <a:pt x="f265" y="f2014"/>
                  <a:pt x="f255" y="f1380"/>
                </a:cubicBezTo>
                <a:cubicBezTo>
                  <a:pt x="f255" y="f1380"/>
                  <a:pt x="f255" y="f1379"/>
                  <a:pt x="f254" y="f1378"/>
                </a:cubicBezTo>
                <a:cubicBezTo>
                  <a:pt x="f254" y="f1378"/>
                  <a:pt x="f254" y="f1378"/>
                  <a:pt x="f254" y="f1378"/>
                </a:cubicBezTo>
                <a:cubicBezTo>
                  <a:pt x="f254" y="f1378"/>
                  <a:pt x="f254" y="f1378"/>
                  <a:pt x="f254" y="f1377"/>
                </a:cubicBezTo>
                <a:cubicBezTo>
                  <a:pt x="f253" y="f1377"/>
                  <a:pt x="f252" y="f1378"/>
                  <a:pt x="f252" y="f1378"/>
                </a:cubicBezTo>
                <a:cubicBezTo>
                  <a:pt x="f251" y="f1379"/>
                  <a:pt x="f251" y="f1379"/>
                  <a:pt x="f251" y="f1379"/>
                </a:cubicBezTo>
                <a:cubicBezTo>
                  <a:pt x="f256" y="f1379"/>
                  <a:pt x="f256" y="f1379"/>
                  <a:pt x="f256" y="f1380"/>
                </a:cubicBezTo>
                <a:cubicBezTo>
                  <a:pt x="f256" y="f2014"/>
                  <a:pt x="f256" y="f2014"/>
                  <a:pt x="f256" y="f2014"/>
                </a:cubicBezTo>
                <a:cubicBezTo>
                  <a:pt x="f260" y="f1381"/>
                  <a:pt x="f260" y="f1381"/>
                  <a:pt x="f260" y="f2013"/>
                </a:cubicBezTo>
                <a:cubicBezTo>
                  <a:pt x="f260" y="f1382"/>
                  <a:pt x="f261" y="f2013"/>
                  <a:pt x="f261" y="f1381"/>
                </a:cubicBezTo>
                <a:cubicBezTo>
                  <a:pt x="f262" y="f1381"/>
                  <a:pt x="f262" y="f1381"/>
                  <a:pt x="f262" y="f2014"/>
                </a:cubicBezTo>
                <a:cubicBezTo>
                  <a:pt x="f262" y="f2014"/>
                  <a:pt x="f262" y="f1380"/>
                  <a:pt x="f262" y="f1380"/>
                </a:cubicBezTo>
                <a:cubicBezTo>
                  <a:pt x="f262" y="f1380"/>
                  <a:pt x="f262" y="f1379"/>
                  <a:pt x="f261" y="f1379"/>
                </a:cubicBezTo>
                <a:cubicBezTo>
                  <a:pt x="f261" y="f1378"/>
                  <a:pt x="f261" y="f1378"/>
                  <a:pt x="f261" y="f1378"/>
                </a:cubicBezTo>
                <a:cubicBezTo>
                  <a:pt x="f261" y="f1377"/>
                  <a:pt x="f260" y="f1376"/>
                  <a:pt x="f260" y="f1375"/>
                </a:cubicBezTo>
                <a:cubicBezTo>
                  <a:pt x="f260" y="f1374"/>
                  <a:pt x="f261" y="f1374"/>
                  <a:pt x="f262" y="f1374"/>
                </a:cubicBezTo>
                <a:cubicBezTo>
                  <a:pt x="f263" y="f1374"/>
                  <a:pt x="f264" y="f1374"/>
                  <a:pt x="f221" y="f1375"/>
                </a:cubicBezTo>
                <a:cubicBezTo>
                  <a:pt x="f221" y="f1375"/>
                  <a:pt x="f223" y="f1375"/>
                  <a:pt x="f220" y="f1374"/>
                </a:cubicBezTo>
                <a:cubicBezTo>
                  <a:pt x="f224" y="f1374"/>
                  <a:pt x="f224" y="f1374"/>
                  <a:pt x="f224" y="f1374"/>
                </a:cubicBezTo>
                <a:cubicBezTo>
                  <a:pt x="f225" y="f1375"/>
                  <a:pt x="f225" y="f1375"/>
                  <a:pt x="f227" y="f1376"/>
                </a:cubicBezTo>
                <a:cubicBezTo>
                  <a:pt x="f227" y="f1376"/>
                  <a:pt x="f197" y="f1376"/>
                  <a:pt x="f197" y="f1376"/>
                </a:cubicBezTo>
                <a:cubicBezTo>
                  <a:pt x="f196" y="f1376"/>
                  <a:pt x="f196" y="f1376"/>
                  <a:pt x="f196" y="f1377"/>
                </a:cubicBezTo>
                <a:cubicBezTo>
                  <a:pt x="f196" y="f1377"/>
                  <a:pt x="f196" y="f1377"/>
                  <a:pt x="f196" y="f1378"/>
                </a:cubicBezTo>
                <a:cubicBezTo>
                  <a:pt x="f195" y="f1378"/>
                  <a:pt x="f195" y="f1378"/>
                  <a:pt x="f195" y="f1378"/>
                </a:cubicBezTo>
                <a:cubicBezTo>
                  <a:pt x="f195" y="f1379"/>
                  <a:pt x="f195" y="f1379"/>
                  <a:pt x="f195" y="f1379"/>
                </a:cubicBezTo>
                <a:cubicBezTo>
                  <a:pt x="f194" y="f1380"/>
                  <a:pt x="f194" y="f2014"/>
                  <a:pt x="f193" y="f1380"/>
                </a:cubicBezTo>
                <a:cubicBezTo>
                  <a:pt x="f193" y="f1380"/>
                  <a:pt x="f193" y="f1379"/>
                  <a:pt x="f192" y="f1379"/>
                </a:cubicBezTo>
                <a:cubicBezTo>
                  <a:pt x="f192" y="f1379"/>
                  <a:pt x="f200" y="f1380"/>
                  <a:pt x="f200" y="f1379"/>
                </a:cubicBezTo>
                <a:cubicBezTo>
                  <a:pt x="f201" y="f1378"/>
                  <a:pt x="f192" y="f1377"/>
                  <a:pt x="f192" y="f1377"/>
                </a:cubicBezTo>
                <a:cubicBezTo>
                  <a:pt x="f193" y="f1377"/>
                  <a:pt x="f193" y="f1377"/>
                  <a:pt x="f193" y="f1376"/>
                </a:cubicBezTo>
                <a:cubicBezTo>
                  <a:pt x="f194" y="f1376"/>
                  <a:pt x="f194" y="f1375"/>
                  <a:pt x="f194" y="f1375"/>
                </a:cubicBezTo>
                <a:cubicBezTo>
                  <a:pt x="f194" y="f1374"/>
                  <a:pt x="f195" y="f1374"/>
                  <a:pt x="f195" y="f1374"/>
                </a:cubicBezTo>
                <a:cubicBezTo>
                  <a:pt x="f196" y="f1506"/>
                  <a:pt x="f195" y="f1506"/>
                  <a:pt x="f195" y="f1506"/>
                </a:cubicBezTo>
                <a:cubicBezTo>
                  <a:pt x="f194" y="f1506"/>
                  <a:pt x="f194" y="f1506"/>
                  <a:pt x="f194" y="f1506"/>
                </a:cubicBezTo>
                <a:cubicBezTo>
                  <a:pt x="f193" y="f1506"/>
                  <a:pt x="f193" y="f1506"/>
                  <a:pt x="f192" y="f1506"/>
                </a:cubicBezTo>
                <a:cubicBezTo>
                  <a:pt x="f192" y="f1373"/>
                  <a:pt x="f192" y="f1506"/>
                  <a:pt x="f200" y="f1506"/>
                </a:cubicBezTo>
                <a:cubicBezTo>
                  <a:pt x="f200" y="f1506"/>
                  <a:pt x="f200" y="f1506"/>
                  <a:pt x="f200" y="f1373"/>
                </a:cubicBezTo>
                <a:cubicBezTo>
                  <a:pt x="f200" y="f1373"/>
                  <a:pt x="f200" y="f1373"/>
                  <a:pt x="f192" y="f1373"/>
                </a:cubicBezTo>
                <a:cubicBezTo>
                  <a:pt x="f192" y="f1373"/>
                  <a:pt x="f193" y="f1373"/>
                  <a:pt x="f194" y="f1373"/>
                </a:cubicBezTo>
                <a:cubicBezTo>
                  <a:pt x="f195" y="f1507"/>
                  <a:pt x="f196" y="f1507"/>
                  <a:pt x="f197" y="f1507"/>
                </a:cubicBezTo>
                <a:cubicBezTo>
                  <a:pt x="f227" y="f1507"/>
                  <a:pt x="f227" y="f1507"/>
                  <a:pt x="f225" y="f1507"/>
                </a:cubicBezTo>
                <a:cubicBezTo>
                  <a:pt x="f224" y="f1507"/>
                  <a:pt x="f220" y="f1507"/>
                  <a:pt x="f223" y="f1507"/>
                </a:cubicBezTo>
                <a:cubicBezTo>
                  <a:pt x="f221" y="f1507"/>
                  <a:pt x="f221" y="f1372"/>
                  <a:pt x="f221" y="f1508"/>
                </a:cubicBezTo>
                <a:cubicBezTo>
                  <a:pt x="f264" y="f1509"/>
                  <a:pt x="f262" y="f1509"/>
                  <a:pt x="f260" y="f1509"/>
                </a:cubicBezTo>
                <a:cubicBezTo>
                  <a:pt x="f256" y="f1509"/>
                  <a:pt x="f256" y="f1370"/>
                  <a:pt x="f251" y="f1370"/>
                </a:cubicBezTo>
                <a:cubicBezTo>
                  <a:pt x="f251" y="f1370"/>
                  <a:pt x="f252" y="f1370"/>
                  <a:pt x="f253" y="f1370"/>
                </a:cubicBezTo>
                <a:cubicBezTo>
                  <a:pt x="f254" y="f1510"/>
                  <a:pt x="f255" y="f1369"/>
                  <a:pt x="f278" y="f1369"/>
                </a:cubicBezTo>
                <a:cubicBezTo>
                  <a:pt x="f278" y="f1511"/>
                  <a:pt x="f277" y="f1511"/>
                  <a:pt x="f277" y="f1511"/>
                </a:cubicBezTo>
                <a:cubicBezTo>
                  <a:pt x="f273" y="f1511"/>
                  <a:pt x="f274" y="f1511"/>
                  <a:pt x="f275" y="f1511"/>
                </a:cubicBezTo>
                <a:cubicBezTo>
                  <a:pt x="f268" y="f1511"/>
                  <a:pt x="f268" y="f1511"/>
                  <a:pt x="f267" y="f1511"/>
                </a:cubicBezTo>
                <a:cubicBezTo>
                  <a:pt x="f266" y="f1369"/>
                  <a:pt x="f266" y="f1510"/>
                  <a:pt x="f269" y="f1510"/>
                </a:cubicBezTo>
                <a:cubicBezTo>
                  <a:pt x="f270" y="f1510"/>
                  <a:pt x="f270" y="f1369"/>
                  <a:pt x="f272" y="f1369"/>
                </a:cubicBezTo>
                <a:cubicBezTo>
                  <a:pt x="f272" y="f1369"/>
                  <a:pt x="f1950" y="f1369"/>
                  <a:pt x="f271" y="f1511"/>
                </a:cubicBezTo>
                <a:cubicBezTo>
                  <a:pt x="f271" y="f1368"/>
                  <a:pt x="f272" y="f1368"/>
                  <a:pt x="f272" y="f1368"/>
                </a:cubicBezTo>
                <a:cubicBezTo>
                  <a:pt x="f272" y="f1367"/>
                  <a:pt x="f272" y="f1367"/>
                  <a:pt x="f272" y="f1366"/>
                </a:cubicBezTo>
                <a:cubicBezTo>
                  <a:pt x="f271" y="f1366"/>
                  <a:pt x="f271" y="f1364"/>
                  <a:pt x="f272" y="f1512"/>
                </a:cubicBezTo>
                <a:cubicBezTo>
                  <a:pt x="f272" y="f1512"/>
                  <a:pt x="f272" y="f1512"/>
                  <a:pt x="f270" y="f1512"/>
                </a:cubicBezTo>
                <a:cubicBezTo>
                  <a:pt x="f270" y="f1512"/>
                  <a:pt x="f270" y="f1512"/>
                  <a:pt x="f269" y="f1363"/>
                </a:cubicBezTo>
                <a:cubicBezTo>
                  <a:pt x="f269" y="f1363"/>
                  <a:pt x="f269" y="f1363"/>
                  <a:pt x="f266" y="f1363"/>
                </a:cubicBezTo>
                <a:cubicBezTo>
                  <a:pt x="f266" y="f1363"/>
                  <a:pt x="f267" y="f1512"/>
                  <a:pt x="f268" y="f1512"/>
                </a:cubicBezTo>
                <a:cubicBezTo>
                  <a:pt x="f275" y="f1512"/>
                  <a:pt x="f274" y="f1512"/>
                  <a:pt x="f273" y="f1512"/>
                </a:cubicBezTo>
                <a:cubicBezTo>
                  <a:pt x="f276" y="f1512"/>
                  <a:pt x="f276" y="f1512"/>
                  <a:pt x="f277" y="f1512"/>
                </a:cubicBezTo>
                <a:cubicBezTo>
                  <a:pt x="f278" y="f1512"/>
                  <a:pt x="f255" y="f1512"/>
                  <a:pt x="f254" y="f1512"/>
                </a:cubicBezTo>
                <a:cubicBezTo>
                  <a:pt x="f253" y="f1512"/>
                  <a:pt x="f253" y="f1512"/>
                  <a:pt x="f252" y="f1364"/>
                </a:cubicBezTo>
                <a:cubicBezTo>
                  <a:pt x="f251" y="f1364"/>
                  <a:pt x="f251" y="f1364"/>
                  <a:pt x="f256" y="f1365"/>
                </a:cubicBezTo>
                <a:cubicBezTo>
                  <a:pt x="f256" y="f1365"/>
                  <a:pt x="f260" y="f1365"/>
                  <a:pt x="f260" y="f1365"/>
                </a:cubicBezTo>
                <a:cubicBezTo>
                  <a:pt x="f261" y="f1365"/>
                  <a:pt x="f262" y="f1366"/>
                  <a:pt x="f263" y="f1366"/>
                </a:cubicBezTo>
                <a:cubicBezTo>
                  <a:pt x="f263" y="f1366"/>
                  <a:pt x="f264" y="f1365"/>
                  <a:pt x="f221" y="f1365"/>
                </a:cubicBezTo>
                <a:cubicBezTo>
                  <a:pt x="f221" y="f1365"/>
                  <a:pt x="f223" y="f1364"/>
                  <a:pt x="f220" y="f1364"/>
                </a:cubicBezTo>
                <a:cubicBezTo>
                  <a:pt x="f224" y="f1364"/>
                  <a:pt x="f225" y="f1364"/>
                  <a:pt x="f227" y="f1365"/>
                </a:cubicBezTo>
                <a:cubicBezTo>
                  <a:pt x="f197" y="f1365"/>
                  <a:pt x="f196" y="f1365"/>
                  <a:pt x="f195" y="f1365"/>
                </a:cubicBezTo>
                <a:cubicBezTo>
                  <a:pt x="f194" y="f1365"/>
                  <a:pt x="f193" y="f1365"/>
                  <a:pt x="f193" y="f1365"/>
                </a:cubicBezTo>
                <a:cubicBezTo>
                  <a:pt x="f192" y="f1365"/>
                  <a:pt x="f192" y="f1366"/>
                  <a:pt x="f200" y="f1366"/>
                </a:cubicBezTo>
                <a:cubicBezTo>
                  <a:pt x="f200" y="f1366"/>
                  <a:pt x="f200" y="f1366"/>
                  <a:pt x="f201" y="f1366"/>
                </a:cubicBezTo>
                <a:cubicBezTo>
                  <a:pt x="f201" y="f1366"/>
                  <a:pt x="f201" y="f1366"/>
                  <a:pt x="f202" y="f1367"/>
                </a:cubicBezTo>
                <a:cubicBezTo>
                  <a:pt x="f202" y="f1367"/>
                  <a:pt x="f202" y="f1367"/>
                  <a:pt x="f202" y="f1367"/>
                </a:cubicBezTo>
                <a:cubicBezTo>
                  <a:pt x="f202" y="f1366"/>
                  <a:pt x="f202" y="f1365"/>
                  <a:pt x="f201" y="f1366"/>
                </a:cubicBezTo>
                <a:cubicBezTo>
                  <a:pt x="f201" y="f1366"/>
                  <a:pt x="f200" y="f1366"/>
                  <a:pt x="f200" y="f1365"/>
                </a:cubicBezTo>
                <a:cubicBezTo>
                  <a:pt x="f200" y="f1365"/>
                  <a:pt x="f201" y="f1365"/>
                  <a:pt x="f201" y="f1365"/>
                </a:cubicBezTo>
                <a:cubicBezTo>
                  <a:pt x="f201" y="f1364"/>
                  <a:pt x="f202" y="f1364"/>
                  <a:pt x="f202" y="f1364"/>
                </a:cubicBezTo>
                <a:cubicBezTo>
                  <a:pt x="f202" y="f1512"/>
                  <a:pt x="f202" y="f1364"/>
                  <a:pt x="f201" y="f1364"/>
                </a:cubicBezTo>
                <a:cubicBezTo>
                  <a:pt x="f201" y="f1364"/>
                  <a:pt x="f200" y="f1364"/>
                  <a:pt x="f192" y="f1364"/>
                </a:cubicBezTo>
                <a:cubicBezTo>
                  <a:pt x="f193" y="f1364"/>
                  <a:pt x="f193" y="f1512"/>
                  <a:pt x="f194" y="f1512"/>
                </a:cubicBezTo>
                <a:cubicBezTo>
                  <a:pt x="f195" y="f1512"/>
                  <a:pt x="f195" y="f1512"/>
                  <a:pt x="f196" y="f1512"/>
                </a:cubicBezTo>
                <a:cubicBezTo>
                  <a:pt x="f196" y="f1512"/>
                  <a:pt x="f196" y="f1512"/>
                  <a:pt x="f197" y="f1512"/>
                </a:cubicBezTo>
                <a:cubicBezTo>
                  <a:pt x="f227" y="f1363"/>
                  <a:pt x="f225" y="f1512"/>
                  <a:pt x="f224" y="f1512"/>
                </a:cubicBezTo>
                <a:cubicBezTo>
                  <a:pt x="f220" y="f1512"/>
                  <a:pt x="f223" y="f1363"/>
                  <a:pt x="f221" y="f1363"/>
                </a:cubicBezTo>
                <a:cubicBezTo>
                  <a:pt x="f264" y="f1363"/>
                  <a:pt x="f263" y="f1363"/>
                  <a:pt x="f262" y="f1363"/>
                </a:cubicBezTo>
                <a:cubicBezTo>
                  <a:pt x="f262" y="f1363"/>
                  <a:pt x="f261" y="f1363"/>
                  <a:pt x="f260" y="f1363"/>
                </a:cubicBezTo>
                <a:cubicBezTo>
                  <a:pt x="f260" y="f1363"/>
                  <a:pt x="f256" y="f1513"/>
                  <a:pt x="f251" y="f1513"/>
                </a:cubicBezTo>
                <a:cubicBezTo>
                  <a:pt x="f251" y="f1513"/>
                  <a:pt x="f252" y="f1513"/>
                  <a:pt x="f253" y="f1513"/>
                </a:cubicBezTo>
                <a:cubicBezTo>
                  <a:pt x="f254" y="f1513"/>
                  <a:pt x="f254" y="f1513"/>
                  <a:pt x="f255" y="f1513"/>
                </a:cubicBezTo>
                <a:cubicBezTo>
                  <a:pt x="f255" y="f1513"/>
                  <a:pt x="f255" y="f1362"/>
                  <a:pt x="f255" y="f1362"/>
                </a:cubicBezTo>
                <a:cubicBezTo>
                  <a:pt x="f255" y="f1362"/>
                  <a:pt x="f255" y="f1362"/>
                  <a:pt x="f255" y="f1362"/>
                </a:cubicBezTo>
                <a:cubicBezTo>
                  <a:pt x="f255" y="f1362"/>
                  <a:pt x="f254" y="f1362"/>
                  <a:pt x="f254" y="f1362"/>
                </a:cubicBezTo>
                <a:cubicBezTo>
                  <a:pt x="f254" y="f1514"/>
                  <a:pt x="f253" y="f1362"/>
                  <a:pt x="f253" y="f1514"/>
                </a:cubicBezTo>
                <a:cubicBezTo>
                  <a:pt x="f252" y="f1514"/>
                  <a:pt x="f253" y="f1514"/>
                  <a:pt x="f252" y="f1514"/>
                </a:cubicBezTo>
                <a:cubicBezTo>
                  <a:pt x="f252" y="f1514"/>
                  <a:pt x="f251" y="f1514"/>
                  <a:pt x="f251" y="f1514"/>
                </a:cubicBezTo>
                <a:cubicBezTo>
                  <a:pt x="f256" y="f1514"/>
                  <a:pt x="f256" y="f1514"/>
                  <a:pt x="f260" y="f1514"/>
                </a:cubicBezTo>
                <a:cubicBezTo>
                  <a:pt x="f261" y="f1514"/>
                  <a:pt x="f263" y="f1514"/>
                  <a:pt x="f264" y="f1361"/>
                </a:cubicBezTo>
                <a:cubicBezTo>
                  <a:pt x="f221" y="f1361"/>
                  <a:pt x="f221" y="f1361"/>
                  <a:pt x="f223" y="f1361"/>
                </a:cubicBezTo>
                <a:cubicBezTo>
                  <a:pt x="f220" y="f1361"/>
                  <a:pt x="f224" y="f1360"/>
                  <a:pt x="f224" y="f1360"/>
                </a:cubicBezTo>
                <a:cubicBezTo>
                  <a:pt x="f224" y="f1360"/>
                  <a:pt x="f225" y="f1359"/>
                  <a:pt x="f225" y="f1359"/>
                </a:cubicBezTo>
                <a:cubicBezTo>
                  <a:pt x="f225" y="f1359"/>
                  <a:pt x="f227" y="f1359"/>
                  <a:pt x="f227" y="f1359"/>
                </a:cubicBezTo>
                <a:cubicBezTo>
                  <a:pt x="f197" y="f1359"/>
                  <a:pt x="f197" y="f1359"/>
                  <a:pt x="f197" y="f1358"/>
                </a:cubicBezTo>
                <a:cubicBezTo>
                  <a:pt x="f227" y="f1358"/>
                  <a:pt x="f227" y="f1358"/>
                  <a:pt x="f227" y="f1358"/>
                </a:cubicBezTo>
                <a:cubicBezTo>
                  <a:pt x="f225" y="f1357"/>
                  <a:pt x="f225" y="f1358"/>
                  <a:pt x="f225" y="f1359"/>
                </a:cubicBezTo>
                <a:cubicBezTo>
                  <a:pt x="f224" y="f1359"/>
                  <a:pt x="f224" y="f1360"/>
                  <a:pt x="f220" y="f1360"/>
                </a:cubicBezTo>
                <a:cubicBezTo>
                  <a:pt x="f223" y="f1360"/>
                  <a:pt x="f221" y="f1360"/>
                  <a:pt x="f221" y="f1360"/>
                </a:cubicBezTo>
                <a:cubicBezTo>
                  <a:pt x="f264" y="f1360"/>
                  <a:pt x="f263" y="f1360"/>
                  <a:pt x="f262" y="f1360"/>
                </a:cubicBezTo>
                <a:cubicBezTo>
                  <a:pt x="f261" y="f1360"/>
                  <a:pt x="f260" y="f1360"/>
                  <a:pt x="f256" y="f1360"/>
                </a:cubicBezTo>
                <a:cubicBezTo>
                  <a:pt x="f256" y="f1360"/>
                  <a:pt x="f251" y="f1361"/>
                  <a:pt x="f251" y="f1361"/>
                </a:cubicBezTo>
                <a:cubicBezTo>
                  <a:pt x="f252" y="f1361"/>
                  <a:pt x="f253" y="f1361"/>
                  <a:pt x="f254" y="f1361"/>
                </a:cubicBezTo>
                <a:cubicBezTo>
                  <a:pt x="f255" y="f1361"/>
                  <a:pt x="f255" y="f1360"/>
                  <a:pt x="f265" y="f1360"/>
                </a:cubicBezTo>
                <a:cubicBezTo>
                  <a:pt x="f265" y="f1359"/>
                  <a:pt x="f278" y="f1359"/>
                  <a:pt x="f277" y="f1360"/>
                </a:cubicBezTo>
                <a:cubicBezTo>
                  <a:pt x="f277" y="f1360"/>
                  <a:pt x="f277" y="f1361"/>
                  <a:pt x="f276" y="f1361"/>
                </a:cubicBezTo>
                <a:cubicBezTo>
                  <a:pt x="f273" y="f1514"/>
                  <a:pt x="f275" y="f1361"/>
                  <a:pt x="f267" y="f1361"/>
                </a:cubicBezTo>
                <a:cubicBezTo>
                  <a:pt x="f266" y="f1361"/>
                  <a:pt x="f266" y="f1360"/>
                  <a:pt x="f266" y="f1359"/>
                </a:cubicBezTo>
                <a:cubicBezTo>
                  <a:pt x="f266" y="f1358"/>
                  <a:pt x="f267" y="f1358"/>
                  <a:pt x="f267" y="f1357"/>
                </a:cubicBezTo>
                <a:cubicBezTo>
                  <a:pt x="f268" y="f1356"/>
                  <a:pt x="f268" y="f1354"/>
                  <a:pt x="f274" y="f1515"/>
                </a:cubicBezTo>
                <a:cubicBezTo>
                  <a:pt x="f274" y="f1515"/>
                  <a:pt x="f273" y="f1353"/>
                  <a:pt x="f276" y="f1353"/>
                </a:cubicBezTo>
                <a:cubicBezTo>
                  <a:pt x="f276" y="f1353"/>
                  <a:pt x="f277" y="f1353"/>
                  <a:pt x="f278" y="f1353"/>
                </a:cubicBezTo>
                <a:cubicBezTo>
                  <a:pt x="f265" y="f1352"/>
                  <a:pt x="f255" y="f1352"/>
                  <a:pt x="f255" y="f1352"/>
                </a:cubicBezTo>
                <a:cubicBezTo>
                  <a:pt x="f254" y="f1352"/>
                  <a:pt x="f253" y="f1351"/>
                  <a:pt x="f252" y="f1351"/>
                </a:cubicBezTo>
                <a:cubicBezTo>
                  <a:pt x="f251" y="f1351"/>
                  <a:pt x="f251" y="f1350"/>
                  <a:pt x="f256" y="f1350"/>
                </a:cubicBezTo>
                <a:cubicBezTo>
                  <a:pt x="f261" y="f1349"/>
                  <a:pt x="f262" y="f1348"/>
                  <a:pt x="f264" y="f1348"/>
                </a:cubicBezTo>
                <a:cubicBezTo>
                  <a:pt x="f221" y="f1349"/>
                  <a:pt x="f223" y="f1348"/>
                  <a:pt x="f223" y="f1348"/>
                </a:cubicBezTo>
                <a:cubicBezTo>
                  <a:pt x="f220" y="f1348"/>
                  <a:pt x="f220" y="f1349"/>
                  <a:pt x="f220" y="f1349"/>
                </a:cubicBezTo>
                <a:cubicBezTo>
                  <a:pt x="f220" y="f1350"/>
                  <a:pt x="f220" y="f1350"/>
                  <a:pt x="f220" y="f1350"/>
                </a:cubicBezTo>
                <a:cubicBezTo>
                  <a:pt x="f224" y="f1351"/>
                  <a:pt x="f224" y="f1350"/>
                  <a:pt x="f225" y="f1349"/>
                </a:cubicBezTo>
                <a:cubicBezTo>
                  <a:pt x="f225" y="f1349"/>
                  <a:pt x="f227" y="f1349"/>
                  <a:pt x="f227" y="f1349"/>
                </a:cubicBezTo>
                <a:cubicBezTo>
                  <a:pt x="f227" y="f1349"/>
                  <a:pt x="f197" y="f1348"/>
                  <a:pt x="f197" y="f1348"/>
                </a:cubicBezTo>
                <a:cubicBezTo>
                  <a:pt x="f197" y="f1348"/>
                  <a:pt x="f196" y="f1348"/>
                  <a:pt x="f196" y="f1347"/>
                </a:cubicBezTo>
                <a:cubicBezTo>
                  <a:pt x="f196" y="f1347"/>
                  <a:pt x="f197" y="f1347"/>
                  <a:pt x="f197" y="f1347"/>
                </a:cubicBezTo>
                <a:cubicBezTo>
                  <a:pt x="f197" y="f1347"/>
                  <a:pt x="f227" y="f1348"/>
                  <a:pt x="f227" y="f1348"/>
                </a:cubicBezTo>
                <a:cubicBezTo>
                  <a:pt x="f227" y="f1348"/>
                  <a:pt x="f225" y="f1348"/>
                  <a:pt x="f225" y="f1348"/>
                </a:cubicBezTo>
                <a:cubicBezTo>
                  <a:pt x="f225" y="f1348"/>
                  <a:pt x="f224" y="f1348"/>
                  <a:pt x="f224" y="f1348"/>
                </a:cubicBezTo>
                <a:cubicBezTo>
                  <a:pt x="f220" y="f1347"/>
                  <a:pt x="f220" y="f1347"/>
                  <a:pt x="f220" y="f1347"/>
                </a:cubicBezTo>
                <a:cubicBezTo>
                  <a:pt x="f223" y="f1347"/>
                  <a:pt x="f221" y="f1347"/>
                  <a:pt x="f264" y="f1346"/>
                </a:cubicBezTo>
                <a:cubicBezTo>
                  <a:pt x="f264" y="f1346"/>
                  <a:pt x="f262" y="f1346"/>
                  <a:pt x="f262" y="f1345"/>
                </a:cubicBezTo>
                <a:cubicBezTo>
                  <a:pt x="f263" y="f1345"/>
                  <a:pt x="f263" y="f1345"/>
                  <a:pt x="f263" y="f1345"/>
                </a:cubicBezTo>
                <a:cubicBezTo>
                  <a:pt x="f264" y="f1345"/>
                  <a:pt x="f264" y="f1345"/>
                  <a:pt x="f264" y="f1344"/>
                </a:cubicBezTo>
                <a:cubicBezTo>
                  <a:pt x="f221" y="f1344"/>
                  <a:pt x="f221" y="f1344"/>
                  <a:pt x="f221" y="f1344"/>
                </a:cubicBezTo>
                <a:cubicBezTo>
                  <a:pt x="f223" y="f1344"/>
                  <a:pt x="f223" y="f1344"/>
                  <a:pt x="f220" y="f1344"/>
                </a:cubicBezTo>
                <a:cubicBezTo>
                  <a:pt x="f224" y="f3"/>
                  <a:pt x="f227" y="f1343"/>
                  <a:pt x="f227" y="f1342"/>
                </a:cubicBezTo>
                <a:cubicBezTo>
                  <a:pt x="f197" y="f1342"/>
                  <a:pt x="f196" y="f1342"/>
                  <a:pt x="f196" y="f1341"/>
                </a:cubicBezTo>
                <a:cubicBezTo>
                  <a:pt x="f196" y="f1340"/>
                  <a:pt x="f197" y="f1338"/>
                  <a:pt x="f196" y="f1339"/>
                </a:cubicBezTo>
                <a:cubicBezTo>
                  <a:pt x="f195" y="f1340"/>
                  <a:pt x="f194" y="f1340"/>
                  <a:pt x="f192" y="f1339"/>
                </a:cubicBezTo>
                <a:cubicBezTo>
                  <a:pt x="f200" y="f1339"/>
                  <a:pt x="f201" y="f1339"/>
                  <a:pt x="f202" y="f1339"/>
                </a:cubicBezTo>
                <a:cubicBezTo>
                  <a:pt x="f187" y="f1340"/>
                  <a:pt x="f187" y="f1340"/>
                  <a:pt x="f186" y="f1341"/>
                </a:cubicBezTo>
                <a:cubicBezTo>
                  <a:pt x="f186" y="f1341"/>
                  <a:pt x="f190" y="f1342"/>
                  <a:pt x="f191" y="f1343"/>
                </a:cubicBezTo>
                <a:cubicBezTo>
                  <a:pt x="f191" y="f1343"/>
                  <a:pt x="f186" y="f1343"/>
                  <a:pt x="f186" y="f1343"/>
                </a:cubicBezTo>
                <a:cubicBezTo>
                  <a:pt x="f187" y="f1343"/>
                  <a:pt x="f187" y="f3"/>
                  <a:pt x="f187" y="f3"/>
                </a:cubicBezTo>
                <a:cubicBezTo>
                  <a:pt x="f202" y="f3"/>
                  <a:pt x="f187" y="f1344"/>
                  <a:pt x="f187" y="f1344"/>
                </a:cubicBezTo>
                <a:cubicBezTo>
                  <a:pt x="f186" y="f1345"/>
                  <a:pt x="f186" y="f1346"/>
                  <a:pt x="f191" y="f1346"/>
                </a:cubicBezTo>
                <a:cubicBezTo>
                  <a:pt x="f190" y="f1347"/>
                  <a:pt x="f132" y="f1347"/>
                  <a:pt x="f190" y="f1348"/>
                </a:cubicBezTo>
                <a:cubicBezTo>
                  <a:pt x="f190" y="f1348"/>
                  <a:pt x="f190" y="f1348"/>
                  <a:pt x="f191" y="f1348"/>
                </a:cubicBezTo>
                <a:cubicBezTo>
                  <a:pt x="f191" y="f1349"/>
                  <a:pt x="f191" y="f1349"/>
                  <a:pt x="f191" y="f1349"/>
                </a:cubicBezTo>
                <a:cubicBezTo>
                  <a:pt x="f191" y="f1350"/>
                  <a:pt x="f191" y="f1350"/>
                  <a:pt x="f191" y="f1350"/>
                </a:cubicBezTo>
                <a:cubicBezTo>
                  <a:pt x="f190" y="f1350"/>
                  <a:pt x="f190" y="f1350"/>
                  <a:pt x="f132" y="f1350"/>
                </a:cubicBezTo>
                <a:cubicBezTo>
                  <a:pt x="f132" y="f1350"/>
                  <a:pt x="f132" y="f1351"/>
                  <a:pt x="f132" y="f1352"/>
                </a:cubicBezTo>
                <a:cubicBezTo>
                  <a:pt x="f130" y="f1352"/>
                  <a:pt x="f130" y="f1353"/>
                  <a:pt x="f130" y="f1515"/>
                </a:cubicBezTo>
                <a:cubicBezTo>
                  <a:pt x="f130" y="f1515"/>
                  <a:pt x="f130" y="f1354"/>
                  <a:pt x="f128" y="f1355"/>
                </a:cubicBezTo>
                <a:cubicBezTo>
                  <a:pt x="f128" y="f1355"/>
                  <a:pt x="f128" y="f1356"/>
                  <a:pt x="f121" y="f1356"/>
                </a:cubicBezTo>
                <a:cubicBezTo>
                  <a:pt x="f121" y="f1357"/>
                  <a:pt x="f121" y="f1358"/>
                  <a:pt x="f119" y="f1358"/>
                </a:cubicBezTo>
                <a:cubicBezTo>
                  <a:pt x="f119" y="f1359"/>
                  <a:pt x="f118" y="f1359"/>
                  <a:pt x="f118" y="f1359"/>
                </a:cubicBezTo>
                <a:cubicBezTo>
                  <a:pt x="f117" y="f1359"/>
                  <a:pt x="f116" y="f1360"/>
                  <a:pt x="f115" y="f1359"/>
                </a:cubicBezTo>
                <a:cubicBezTo>
                  <a:pt x="f115" y="f1359"/>
                  <a:pt x="f115" y="f1359"/>
                  <a:pt x="f114" y="f1359"/>
                </a:cubicBezTo>
                <a:cubicBezTo>
                  <a:pt x="f114" y="f1359"/>
                  <a:pt x="f113" y="f1359"/>
                  <a:pt x="f113" y="f1359"/>
                </a:cubicBezTo>
                <a:cubicBezTo>
                  <a:pt x="f112" y="f1359"/>
                  <a:pt x="f112" y="f1360"/>
                  <a:pt x="f112" y="f1361"/>
                </a:cubicBezTo>
                <a:cubicBezTo>
                  <a:pt x="f112" y="f1361"/>
                  <a:pt x="f112" y="f1514"/>
                  <a:pt x="f112" y="f1514"/>
                </a:cubicBezTo>
                <a:cubicBezTo>
                  <a:pt x="f112" y="f1362"/>
                  <a:pt x="f112" y="f1362"/>
                  <a:pt x="f112" y="f1513"/>
                </a:cubicBezTo>
                <a:cubicBezTo>
                  <a:pt x="f111" y="f1513"/>
                  <a:pt x="f111" y="f1363"/>
                  <a:pt x="f111" y="f1512"/>
                </a:cubicBezTo>
                <a:cubicBezTo>
                  <a:pt x="f107" y="f1512"/>
                  <a:pt x="f107" y="f1364"/>
                  <a:pt x="f107" y="f1365"/>
                </a:cubicBezTo>
                <a:cubicBezTo>
                  <a:pt x="f111" y="f1365"/>
                  <a:pt x="f107" y="f1365"/>
                  <a:pt x="f107" y="f1366"/>
                </a:cubicBezTo>
                <a:cubicBezTo>
                  <a:pt x="f107" y="f1366"/>
                  <a:pt x="f107" y="f1367"/>
                  <a:pt x="f107" y="f1367"/>
                </a:cubicBezTo>
                <a:cubicBezTo>
                  <a:pt x="f107" y="f1368"/>
                  <a:pt x="f107" y="f1368"/>
                  <a:pt x="f107" y="f1368"/>
                </a:cubicBezTo>
                <a:cubicBezTo>
                  <a:pt x="f107" y="f1511"/>
                  <a:pt x="f107" y="f1511"/>
                  <a:pt x="f107" y="f1369"/>
                </a:cubicBezTo>
                <a:cubicBezTo>
                  <a:pt x="f107" y="f1369"/>
                  <a:pt x="f104" y="f1369"/>
                  <a:pt x="f104" y="f1369"/>
                </a:cubicBezTo>
                <a:cubicBezTo>
                  <a:pt x="f103" y="f1511"/>
                  <a:pt x="f101" y="f1369"/>
                  <a:pt x="f100" y="f1369"/>
                </a:cubicBezTo>
                <a:cubicBezTo>
                  <a:pt x="f100" y="f1369"/>
                  <a:pt x="f100" y="f1369"/>
                  <a:pt x="f98" y="f1369"/>
                </a:cubicBezTo>
                <a:cubicBezTo>
                  <a:pt x="f95" y="f1369"/>
                  <a:pt x="f94" y="f1369"/>
                  <a:pt x="f94" y="f1510"/>
                </a:cubicBezTo>
                <a:cubicBezTo>
                  <a:pt x="f94" y="f1370"/>
                  <a:pt x="f94" y="f1370"/>
                  <a:pt x="f94" y="f1509"/>
                </a:cubicBezTo>
                <a:cubicBezTo>
                  <a:pt x="f94" y="f1509"/>
                  <a:pt x="f94" y="f1509"/>
                  <a:pt x="f95" y="f1371"/>
                </a:cubicBezTo>
                <a:cubicBezTo>
                  <a:pt x="f95" y="f1371"/>
                  <a:pt x="f95" y="f1508"/>
                  <a:pt x="f95" y="f1508"/>
                </a:cubicBezTo>
                <a:cubicBezTo>
                  <a:pt x="f95" y="f1372"/>
                  <a:pt x="f95" y="f1372"/>
                  <a:pt x="f95" y="f1372"/>
                </a:cubicBezTo>
                <a:cubicBezTo>
                  <a:pt x="f95" y="f1507"/>
                  <a:pt x="f95" y="f1507"/>
                  <a:pt x="f94" y="f1507"/>
                </a:cubicBezTo>
                <a:cubicBezTo>
                  <a:pt x="f94" y="f1373"/>
                  <a:pt x="f95" y="f1506"/>
                  <a:pt x="f95" y="f1374"/>
                </a:cubicBezTo>
                <a:cubicBezTo>
                  <a:pt x="f95" y="f1374"/>
                  <a:pt x="f94" y="f1374"/>
                  <a:pt x="f94" y="f1374"/>
                </a:cubicBezTo>
                <a:cubicBezTo>
                  <a:pt x="f92" y="f1374"/>
                  <a:pt x="f92" y="f1374"/>
                  <a:pt x="f90" y="f1374"/>
                </a:cubicBezTo>
                <a:cubicBezTo>
                  <a:pt x="f88" y="f1374"/>
                  <a:pt x="f88" y="f1374"/>
                  <a:pt x="f88" y="f1374"/>
                </a:cubicBezTo>
                <a:cubicBezTo>
                  <a:pt x="f85" y="f1375"/>
                  <a:pt x="f83" y="f1375"/>
                  <a:pt x="f81" y="f1375"/>
                </a:cubicBezTo>
                <a:cubicBezTo>
                  <a:pt x="f81" y="f1375"/>
                  <a:pt x="f81" y="f1375"/>
                  <a:pt x="f79" y="f1375"/>
                </a:cubicBezTo>
                <a:cubicBezTo>
                  <a:pt x="f79" y="f1375"/>
                  <a:pt x="f79" y="f1376"/>
                  <a:pt x="f79" y="f1376"/>
                </a:cubicBezTo>
                <a:cubicBezTo>
                  <a:pt x="f79" y="f1377"/>
                  <a:pt x="f79" y="f1377"/>
                  <a:pt x="f79" y="f1377"/>
                </a:cubicBezTo>
                <a:cubicBezTo>
                  <a:pt x="f79" y="f1377"/>
                  <a:pt x="f76" y="f1377"/>
                  <a:pt x="f76" y="f1378"/>
                </a:cubicBezTo>
                <a:cubicBezTo>
                  <a:pt x="f76" y="f1378"/>
                  <a:pt x="f76" y="f1378"/>
                  <a:pt x="f76" y="f1378"/>
                </a:cubicBezTo>
                <a:cubicBezTo>
                  <a:pt x="f76" y="f1378"/>
                  <a:pt x="f72" y="f1378"/>
                  <a:pt x="f72" y="f1378"/>
                </a:cubicBezTo>
                <a:cubicBezTo>
                  <a:pt x="f70" y="f1378"/>
                  <a:pt x="f72" y="f1378"/>
                  <a:pt x="f70" y="f1377"/>
                </a:cubicBezTo>
                <a:cubicBezTo>
                  <a:pt x="f70" y="f1377"/>
                  <a:pt x="f68" y="f1377"/>
                  <a:pt x="f68" y="f1378"/>
                </a:cubicBezTo>
                <a:cubicBezTo>
                  <a:pt x="f68" y="f1378"/>
                  <a:pt x="f68" y="f1378"/>
                  <a:pt x="f66" y="f1378"/>
                </a:cubicBezTo>
                <a:cubicBezTo>
                  <a:pt x="f66" y="f1378"/>
                  <a:pt x="f62" y="f1378"/>
                  <a:pt x="f62" y="f1378"/>
                </a:cubicBezTo>
                <a:cubicBezTo>
                  <a:pt x="f54" y="f1378"/>
                  <a:pt x="f62" y="f1379"/>
                  <a:pt x="f54" y="f1379"/>
                </a:cubicBezTo>
                <a:cubicBezTo>
                  <a:pt x="f54" y="f1379"/>
                  <a:pt x="f54" y="f1379"/>
                  <a:pt x="f164" y="f1379"/>
                </a:cubicBezTo>
                <a:cubicBezTo>
                  <a:pt x="f164" y="f1379"/>
                  <a:pt x="f165" y="f1378"/>
                  <a:pt x="f166" y="f1378"/>
                </a:cubicBezTo>
                <a:cubicBezTo>
                  <a:pt x="f167" y="f1378"/>
                  <a:pt x="f166" y="f1379"/>
                  <a:pt x="f167" y="f1380"/>
                </a:cubicBezTo>
                <a:cubicBezTo>
                  <a:pt x="f168" y="f1380"/>
                  <a:pt x="f169" y="f1380"/>
                  <a:pt x="f170" y="f1379"/>
                </a:cubicBezTo>
                <a:cubicBezTo>
                  <a:pt x="f170" y="f1379"/>
                  <a:pt x="f171" y="f1379"/>
                  <a:pt x="f172" y="f1379"/>
                </a:cubicBezTo>
                <a:cubicBezTo>
                  <a:pt x="f172" y="f1379"/>
                  <a:pt x="f172" y="f1379"/>
                  <a:pt x="f172" y="f1379"/>
                </a:cubicBezTo>
                <a:cubicBezTo>
                  <a:pt x="f173" y="f1379"/>
                  <a:pt x="f173" y="f1379"/>
                  <a:pt x="f174" y="f1379"/>
                </a:cubicBezTo>
                <a:cubicBezTo>
                  <a:pt x="f174" y="f1379"/>
                  <a:pt x="f175" y="f1379"/>
                  <a:pt x="f175" y="f1379"/>
                </a:cubicBezTo>
                <a:cubicBezTo>
                  <a:pt x="f175" y="f1379"/>
                  <a:pt x="f176" y="f1380"/>
                  <a:pt x="f176" y="f1380"/>
                </a:cubicBezTo>
                <a:cubicBezTo>
                  <a:pt x="f176" y="f2014"/>
                  <a:pt x="f176" y="f2014"/>
                  <a:pt x="f176" y="f2014"/>
                </a:cubicBezTo>
                <a:cubicBezTo>
                  <a:pt x="f177" y="f2014"/>
                  <a:pt x="f177" y="f2014"/>
                  <a:pt x="f177" y="f1381"/>
                </a:cubicBezTo>
                <a:cubicBezTo>
                  <a:pt x="f178" y="f1381"/>
                  <a:pt x="f176" y="f2013"/>
                  <a:pt x="f176" y="f2013"/>
                </a:cubicBezTo>
                <a:cubicBezTo>
                  <a:pt x="f175" y="f2013"/>
                  <a:pt x="f174" y="f1382"/>
                  <a:pt x="f173" y="f1382"/>
                </a:cubicBezTo>
                <a:cubicBezTo>
                  <a:pt x="f173" y="f1382"/>
                  <a:pt x="f172" y="f1382"/>
                  <a:pt x="f171" y="f1382"/>
                </a:cubicBezTo>
                <a:cubicBezTo>
                  <a:pt x="f170" y="f1382"/>
                  <a:pt x="f170" y="f2012"/>
                  <a:pt x="f169" y="f2012"/>
                </a:cubicBezTo>
                <a:cubicBezTo>
                  <a:pt x="f167" y="f2012"/>
                  <a:pt x="f166" y="f1383"/>
                  <a:pt x="f164" y="f2011"/>
                </a:cubicBezTo>
                <a:cubicBezTo>
                  <a:pt x="f54" y="f2011"/>
                  <a:pt x="f54" y="f2011"/>
                  <a:pt x="f62" y="f2011"/>
                </a:cubicBezTo>
                <a:cubicBezTo>
                  <a:pt x="f66" y="f2011"/>
                  <a:pt x="f68" y="f2011"/>
                  <a:pt x="f70" y="f1384"/>
                </a:cubicBezTo>
                <a:cubicBezTo>
                  <a:pt x="f70" y="f1384"/>
                  <a:pt x="f72" y="f2010"/>
                  <a:pt x="f72" y="f1385"/>
                </a:cubicBezTo>
                <a:cubicBezTo>
                  <a:pt x="f76" y="f1385"/>
                  <a:pt x="f79" y="f1386"/>
                  <a:pt x="f81" y="f1386"/>
                </a:cubicBezTo>
                <a:cubicBezTo>
                  <a:pt x="f81" y="f1386"/>
                  <a:pt x="f83" y="f1386"/>
                  <a:pt x="f83" y="f1386"/>
                </a:cubicBezTo>
                <a:cubicBezTo>
                  <a:pt x="f85" y="f1386"/>
                  <a:pt x="f85" y="f1387"/>
                  <a:pt x="f88" y="f1387"/>
                </a:cubicBezTo>
                <a:cubicBezTo>
                  <a:pt x="f90" y="f1386"/>
                  <a:pt x="f90" y="f2009"/>
                  <a:pt x="f92" y="f2009"/>
                </a:cubicBezTo>
                <a:cubicBezTo>
                  <a:pt x="f94" y="f2009"/>
                  <a:pt x="f95" y="f2009"/>
                  <a:pt x="f95" y="f1386"/>
                </a:cubicBezTo>
                <a:cubicBezTo>
                  <a:pt x="f98" y="f1386"/>
                  <a:pt x="f98" y="f1386"/>
                  <a:pt x="f98" y="f1387"/>
                </a:cubicBezTo>
                <a:cubicBezTo>
                  <a:pt x="f98" y="f1387"/>
                  <a:pt x="f98" y="f1505"/>
                  <a:pt x="f100" y="f1505"/>
                </a:cubicBezTo>
                <a:cubicBezTo>
                  <a:pt x="f100" y="f1388"/>
                  <a:pt x="f98" y="f1389"/>
                  <a:pt x="f100" y="f1389"/>
                </a:cubicBezTo>
                <a:cubicBezTo>
                  <a:pt x="f100" y="f1390"/>
                  <a:pt x="f100" y="f1390"/>
                  <a:pt x="f100" y="f1504"/>
                </a:cubicBezTo>
                <a:cubicBezTo>
                  <a:pt x="f100" y="f1504"/>
                  <a:pt x="f100" y="f1391"/>
                  <a:pt x="f100" y="f1391"/>
                </a:cubicBezTo>
                <a:cubicBezTo>
                  <a:pt x="f100" y="f1392"/>
                  <a:pt x="f100" y="f1392"/>
                  <a:pt x="f101" y="f1392"/>
                </a:cubicBezTo>
                <a:cubicBezTo>
                  <a:pt x="f101" y="f1392"/>
                  <a:pt x="f101" y="f1393"/>
                  <a:pt x="f103" y="f1393"/>
                </a:cubicBezTo>
                <a:cubicBezTo>
                  <a:pt x="f103" y="f1393"/>
                  <a:pt x="f104" y="f1393"/>
                  <a:pt x="f104" y="f1393"/>
                </a:cubicBezTo>
                <a:cubicBezTo>
                  <a:pt x="f104" y="f1393"/>
                  <a:pt x="f107" y="f1394"/>
                  <a:pt x="f107" y="f1394"/>
                </a:cubicBezTo>
                <a:cubicBezTo>
                  <a:pt x="f111" y="f1394"/>
                  <a:pt x="f112" y="f1394"/>
                  <a:pt x="f112" y="f1394"/>
                </a:cubicBezTo>
                <a:cubicBezTo>
                  <a:pt x="f114" y="f1394"/>
                  <a:pt x="f115" y="f1395"/>
                  <a:pt x="f115" y="f1393"/>
                </a:cubicBezTo>
                <a:cubicBezTo>
                  <a:pt x="f115" y="f1393"/>
                  <a:pt x="f115" y="f1393"/>
                  <a:pt x="f115" y="f1392"/>
                </a:cubicBezTo>
                <a:cubicBezTo>
                  <a:pt x="f115" y="f1392"/>
                  <a:pt x="f115" y="f1391"/>
                  <a:pt x="f116" y="f1391"/>
                </a:cubicBezTo>
                <a:cubicBezTo>
                  <a:pt x="f116" y="f1504"/>
                  <a:pt x="f117" y="f1504"/>
                  <a:pt x="f118" y="f1504"/>
                </a:cubicBezTo>
                <a:cubicBezTo>
                  <a:pt x="f118" y="f1390"/>
                  <a:pt x="f119" y="f1389"/>
                  <a:pt x="f119" y="f1390"/>
                </a:cubicBezTo>
                <a:cubicBezTo>
                  <a:pt x="f119" y="f1390"/>
                  <a:pt x="f119" y="f1504"/>
                  <a:pt x="f119" y="f1504"/>
                </a:cubicBezTo>
                <a:cubicBezTo>
                  <a:pt x="f118" y="f1391"/>
                  <a:pt x="f118" y="f1391"/>
                  <a:pt x="f119" y="f1391"/>
                </a:cubicBezTo>
                <a:cubicBezTo>
                  <a:pt x="f119" y="f1392"/>
                  <a:pt x="f118" y="f1393"/>
                  <a:pt x="f118" y="f1393"/>
                </a:cubicBezTo>
                <a:cubicBezTo>
                  <a:pt x="f118" y="f1394"/>
                  <a:pt x="f118" y="f1395"/>
                  <a:pt x="f118" y="f1395"/>
                </a:cubicBezTo>
                <a:cubicBezTo>
                  <a:pt x="f118" y="f1396"/>
                  <a:pt x="f117" y="f1396"/>
                  <a:pt x="f117" y="f1396"/>
                </a:cubicBezTo>
                <a:cubicBezTo>
                  <a:pt x="f116" y="f1396"/>
                  <a:pt x="f116" y="f1397"/>
                  <a:pt x="f116" y="f1397"/>
                </a:cubicBezTo>
                <a:cubicBezTo>
                  <a:pt x="f116" y="f1397"/>
                  <a:pt x="f115" y="f1397"/>
                  <a:pt x="f115" y="f1397"/>
                </a:cubicBezTo>
                <a:cubicBezTo>
                  <a:pt x="f114" y="f1397"/>
                  <a:pt x="f114" y="f1398"/>
                  <a:pt x="f114" y="f1398"/>
                </a:cubicBezTo>
                <a:cubicBezTo>
                  <a:pt x="f115" y="f1398"/>
                  <a:pt x="f115" y="f1398"/>
                  <a:pt x="f115" y="f1503"/>
                </a:cubicBezTo>
                <a:cubicBezTo>
                  <a:pt x="f116" y="f1503"/>
                  <a:pt x="f116" y="f1503"/>
                  <a:pt x="f116" y="f1503"/>
                </a:cubicBezTo>
                <a:cubicBezTo>
                  <a:pt x="f117" y="f1503"/>
                  <a:pt x="f118" y="f1503"/>
                  <a:pt x="f119" y="f1503"/>
                </a:cubicBezTo>
                <a:cubicBezTo>
                  <a:pt x="f121" y="f1503"/>
                  <a:pt x="f128" y="f1399"/>
                  <a:pt x="f130" y="f1399"/>
                </a:cubicBezTo>
                <a:cubicBezTo>
                  <a:pt x="f132" y="f1399"/>
                  <a:pt x="f132" y="f1502"/>
                  <a:pt x="f190" y="f1502"/>
                </a:cubicBezTo>
                <a:cubicBezTo>
                  <a:pt x="f191" y="f1502"/>
                  <a:pt x="f186" y="f1502"/>
                  <a:pt x="f186" y="f1502"/>
                </a:cubicBezTo>
                <a:cubicBezTo>
                  <a:pt x="f187" y="f1502"/>
                  <a:pt x="f187" y="f1502"/>
                  <a:pt x="f202" y="f1502"/>
                </a:cubicBezTo>
                <a:cubicBezTo>
                  <a:pt x="f202" y="f1400"/>
                  <a:pt x="f201" y="f1400"/>
                  <a:pt x="f201" y="f1400"/>
                </a:cubicBezTo>
                <a:cubicBezTo>
                  <a:pt x="f201" y="f1400"/>
                  <a:pt x="f201" y="f1401"/>
                  <a:pt x="f200" y="f1401"/>
                </a:cubicBezTo>
                <a:cubicBezTo>
                  <a:pt x="f200" y="f1402"/>
                  <a:pt x="f192" y="f1402"/>
                  <a:pt x="f192" y="f1403"/>
                </a:cubicBezTo>
                <a:cubicBezTo>
                  <a:pt x="f193" y="f1404"/>
                  <a:pt x="f193" y="f1404"/>
                  <a:pt x="f194" y="f1404"/>
                </a:cubicBezTo>
                <a:cubicBezTo>
                  <a:pt x="f195" y="f1404"/>
                  <a:pt x="f195" y="f1404"/>
                  <a:pt x="f195" y="f1404"/>
                </a:cubicBezTo>
                <a:cubicBezTo>
                  <a:pt x="f196" y="f1404"/>
                  <a:pt x="f196" y="f1404"/>
                  <a:pt x="f197" y="f1404"/>
                </a:cubicBezTo>
                <a:cubicBezTo>
                  <a:pt x="f197" y="f1404"/>
                  <a:pt x="f225" y="f1404"/>
                  <a:pt x="f227" y="f1404"/>
                </a:cubicBezTo>
                <a:cubicBezTo>
                  <a:pt x="f227" y="f1403"/>
                  <a:pt x="f197" y="f1403"/>
                  <a:pt x="f197" y="f1403"/>
                </a:cubicBezTo>
                <a:cubicBezTo>
                  <a:pt x="f197" y="f1403"/>
                  <a:pt x="f197" y="f1402"/>
                  <a:pt x="f197" y="f1402"/>
                </a:cubicBezTo>
                <a:cubicBezTo>
                  <a:pt x="f196" y="f1401"/>
                  <a:pt x="f195" y="f1401"/>
                  <a:pt x="f195" y="f1400"/>
                </a:cubicBezTo>
                <a:cubicBezTo>
                  <a:pt x="f195" y="f1502"/>
                  <a:pt x="f196" y="f1502"/>
                  <a:pt x="f196" y="f1400"/>
                </a:cubicBezTo>
                <a:cubicBezTo>
                  <a:pt x="f197" y="f1400"/>
                  <a:pt x="f197" y="f1400"/>
                  <a:pt x="f227" y="f1400"/>
                </a:cubicBezTo>
                <a:cubicBezTo>
                  <a:pt x="f227" y="f1400"/>
                  <a:pt x="f227" y="f1400"/>
                  <a:pt x="f225" y="f1400"/>
                </a:cubicBezTo>
                <a:cubicBezTo>
                  <a:pt x="f225" y="f1400"/>
                  <a:pt x="f225" y="f1400"/>
                  <a:pt x="f224" y="f1400"/>
                </a:cubicBezTo>
                <a:cubicBezTo>
                  <a:pt x="f224" y="f1400"/>
                  <a:pt x="f220" y="f1400"/>
                  <a:pt x="f220" y="f1400"/>
                </a:cubicBezTo>
                <a:cubicBezTo>
                  <a:pt x="f220" y="f1502"/>
                  <a:pt x="f220" y="f1399"/>
                  <a:pt x="f220" y="f1503"/>
                </a:cubicBezTo>
                <a:cubicBezTo>
                  <a:pt x="f220" y="f1398"/>
                  <a:pt x="f224" y="f1397"/>
                  <a:pt x="f224" y="f1396"/>
                </a:cubicBezTo>
                <a:cubicBezTo>
                  <a:pt x="f225" y="f1396"/>
                  <a:pt x="f225" y="f1395"/>
                  <a:pt x="f225" y="f1395"/>
                </a:cubicBezTo>
                <a:cubicBezTo>
                  <a:pt x="f225" y="f1395"/>
                  <a:pt x="f225" y="f1395"/>
                  <a:pt x="f227" y="f1394"/>
                </a:cubicBezTo>
                <a:cubicBezTo>
                  <a:pt x="f197" y="f1393"/>
                  <a:pt x="f227" y="f1391"/>
                  <a:pt x="f227" y="f1390"/>
                </a:cubicBezTo>
                <a:cubicBezTo>
                  <a:pt x="f227" y="f1390"/>
                  <a:pt x="f197" y="f1389"/>
                  <a:pt x="f197" y="f1389"/>
                </a:cubicBezTo>
                <a:cubicBezTo>
                  <a:pt x="f197" y="f1389"/>
                  <a:pt x="f197" y="f1388"/>
                  <a:pt x="f197" y="f1388"/>
                </a:cubicBezTo>
                <a:cubicBezTo>
                  <a:pt x="f196" y="f1505"/>
                  <a:pt x="f196" y="f1505"/>
                  <a:pt x="f195" y="f1505"/>
                </a:cubicBezTo>
                <a:cubicBezTo>
                  <a:pt x="f195" y="f1387"/>
                  <a:pt x="f195" y="f1386"/>
                  <a:pt x="f195" y="f1386"/>
                </a:cubicBezTo>
                <a:cubicBezTo>
                  <a:pt x="f195" y="f2009"/>
                  <a:pt x="f194" y="f1385"/>
                  <a:pt x="f193" y="f2010"/>
                </a:cubicBezTo>
                <a:cubicBezTo>
                  <a:pt x="f193" y="f1384"/>
                  <a:pt x="f193" y="f1384"/>
                  <a:pt x="f192" y="f2011"/>
                </a:cubicBezTo>
                <a:cubicBezTo>
                  <a:pt x="f192" y="f2011"/>
                  <a:pt x="f200" y="f2011"/>
                  <a:pt x="f200" y="f1383"/>
                </a:cubicBezTo>
                <a:cubicBezTo>
                  <a:pt x="f200" y="f1383"/>
                  <a:pt x="f200" y="f1383"/>
                  <a:pt x="f200" y="f1383"/>
                </a:cubicBezTo>
                <a:cubicBezTo>
                  <a:pt x="f192" y="f2012"/>
                  <a:pt x="f193" y="f2011"/>
                  <a:pt x="f193" y="f2011"/>
                </a:cubicBezTo>
                <a:cubicBezTo>
                  <a:pt x="f194" y="f2011"/>
                  <a:pt x="f195" y="f2011"/>
                  <a:pt x="f195" y="f2011"/>
                </a:cubicBezTo>
                <a:cubicBezTo>
                  <a:pt x="f196" y="f1384"/>
                  <a:pt x="f195" y="f1384"/>
                  <a:pt x="f195" y="f2010"/>
                </a:cubicBezTo>
                <a:cubicBezTo>
                  <a:pt x="f195" y="f2010"/>
                  <a:pt x="f196" y="f2010"/>
                  <a:pt x="f196" y="f2010"/>
                </a:cubicBezTo>
                <a:cubicBezTo>
                  <a:pt x="f196" y="f1385"/>
                  <a:pt x="f197" y="f1385"/>
                  <a:pt x="f197" y="f2009"/>
                </a:cubicBezTo>
                <a:cubicBezTo>
                  <a:pt x="f197" y="f2009"/>
                  <a:pt x="f197" y="f2009"/>
                  <a:pt x="f227" y="f2009"/>
                </a:cubicBezTo>
                <a:cubicBezTo>
                  <a:pt x="f227" y="f1386"/>
                  <a:pt x="f227" y="f1386"/>
                  <a:pt x="f225" y="f1386"/>
                </a:cubicBezTo>
                <a:cubicBezTo>
                  <a:pt x="f225" y="f1386"/>
                  <a:pt x="f225" y="f1386"/>
                  <a:pt x="f224" y="f1386"/>
                </a:cubicBezTo>
                <a:cubicBezTo>
                  <a:pt x="f224" y="f1386"/>
                  <a:pt x="f224" y="f1386"/>
                  <a:pt x="f224" y="f1387"/>
                </a:cubicBezTo>
                <a:cubicBezTo>
                  <a:pt x="f225" y="f1387"/>
                  <a:pt x="f225" y="f1387"/>
                  <a:pt x="f225" y="f1505"/>
                </a:cubicBezTo>
                <a:cubicBezTo>
                  <a:pt x="f224" y="f1505"/>
                  <a:pt x="f224" y="f1505"/>
                  <a:pt x="f224" y="f1505"/>
                </a:cubicBezTo>
                <a:cubicBezTo>
                  <a:pt x="f220" y="f1388"/>
                  <a:pt x="f220" y="f1388"/>
                  <a:pt x="f220" y="f1388"/>
                </a:cubicBezTo>
                <a:cubicBezTo>
                  <a:pt x="f223" y="f1389"/>
                  <a:pt x="f221" y="f1389"/>
                  <a:pt x="f221" y="f1390"/>
                </a:cubicBezTo>
                <a:cubicBezTo>
                  <a:pt x="f264" y="f1504"/>
                  <a:pt x="f264" y="f1391"/>
                  <a:pt x="f263" y="f1392"/>
                </a:cubicBezTo>
                <a:cubicBezTo>
                  <a:pt x="f263" y="f1393"/>
                  <a:pt x="f263" y="f1394"/>
                  <a:pt x="f263" y="f1395"/>
                </a:cubicBezTo>
                <a:cubicBezTo>
                  <a:pt x="f263" y="f1395"/>
                  <a:pt x="f262" y="f1396"/>
                  <a:pt x="f262" y="f1396"/>
                </a:cubicBezTo>
                <a:cubicBezTo>
                  <a:pt x="f260" y="f1396"/>
                  <a:pt x="f260" y="f1398"/>
                  <a:pt x="f251" y="f1503"/>
                </a:cubicBezTo>
                <a:cubicBezTo>
                  <a:pt x="f252" y="f1503"/>
                  <a:pt x="f252" y="f1503"/>
                  <a:pt x="f252" y="f1399"/>
                </a:cubicBezTo>
                <a:cubicBezTo>
                  <a:pt x="f253" y="f1399"/>
                  <a:pt x="f253" y="f1399"/>
                  <a:pt x="f253" y="f1399"/>
                </a:cubicBezTo>
                <a:cubicBezTo>
                  <a:pt x="f254" y="f1399"/>
                  <a:pt x="f255" y="f1399"/>
                  <a:pt x="f265" y="f1503"/>
                </a:cubicBezTo>
                <a:cubicBezTo>
                  <a:pt x="f265" y="f1503"/>
                  <a:pt x="f278" y="f1398"/>
                  <a:pt x="f278" y="f1398"/>
                </a:cubicBezTo>
                <a:cubicBezTo>
                  <a:pt x="f277" y="f1397"/>
                  <a:pt x="f277" y="f1397"/>
                  <a:pt x="f277" y="f1397"/>
                </a:cubicBezTo>
                <a:cubicBezTo>
                  <a:pt x="f276" y="f1396"/>
                  <a:pt x="f276" y="f1396"/>
                  <a:pt x="f276" y="f1395"/>
                </a:cubicBezTo>
                <a:cubicBezTo>
                  <a:pt x="f273" y="f1395"/>
                  <a:pt x="f274" y="f1395"/>
                  <a:pt x="f275" y="f1395"/>
                </a:cubicBezTo>
                <a:cubicBezTo>
                  <a:pt x="f268" y="f1395"/>
                  <a:pt x="f268" y="f1394"/>
                  <a:pt x="f268" y="f1393"/>
                </a:cubicBezTo>
                <a:cubicBezTo>
                  <a:pt x="f275" y="f1392"/>
                  <a:pt x="f275" y="f1392"/>
                  <a:pt x="f274" y="f1391"/>
                </a:cubicBezTo>
                <a:cubicBezTo>
                  <a:pt x="f274" y="f1391"/>
                  <a:pt x="f274" y="f1504"/>
                  <a:pt x="f274" y="f1504"/>
                </a:cubicBezTo>
                <a:cubicBezTo>
                  <a:pt x="f274" y="f1390"/>
                  <a:pt x="f273" y="f1390"/>
                  <a:pt x="f273" y="f1390"/>
                </a:cubicBezTo>
                <a:cubicBezTo>
                  <a:pt x="f276" y="f1389"/>
                  <a:pt x="f273" y="f1389"/>
                  <a:pt x="f274" y="f1388"/>
                </a:cubicBezTo>
                <a:cubicBezTo>
                  <a:pt x="f274" y="f1388"/>
                  <a:pt x="f275" y="f1505"/>
                  <a:pt x="f268" y="f1388"/>
                </a:cubicBezTo>
                <a:cubicBezTo>
                  <a:pt x="f268" y="f1389"/>
                  <a:pt x="f268" y="f1389"/>
                  <a:pt x="f268" y="f1390"/>
                </a:cubicBezTo>
                <a:cubicBezTo>
                  <a:pt x="f268" y="f1390"/>
                  <a:pt x="f268" y="f1390"/>
                  <a:pt x="f268" y="f1504"/>
                </a:cubicBezTo>
                <a:cubicBezTo>
                  <a:pt x="f268" y="f1504"/>
                  <a:pt x="f267" y="f1504"/>
                  <a:pt x="f267" y="f1504"/>
                </a:cubicBezTo>
                <a:cubicBezTo>
                  <a:pt x="f267" y="f1391"/>
                  <a:pt x="f266" y="f1391"/>
                  <a:pt x="f266" y="f1391"/>
                </a:cubicBezTo>
                <a:cubicBezTo>
                  <a:pt x="f269" y="f1392"/>
                  <a:pt x="f270" y="f1392"/>
                  <a:pt x="f272" y="f1392"/>
                </a:cubicBezTo>
                <a:cubicBezTo>
                  <a:pt x="f272" y="f1392"/>
                  <a:pt x="f271" y="f1392"/>
                  <a:pt x="f271" y="f1391"/>
                </a:cubicBezTo>
                <a:cubicBezTo>
                  <a:pt x="f271" y="f1391"/>
                  <a:pt x="f1950" y="f1391"/>
                  <a:pt x="f1950" y="f1391"/>
                </a:cubicBezTo>
                <a:cubicBezTo>
                  <a:pt x="f1950" y="f1392"/>
                  <a:pt x="f1950" y="f1392"/>
                  <a:pt x="f1950" y="f1392"/>
                </a:cubicBezTo>
                <a:cubicBezTo>
                  <a:pt x="f271" y="f1393"/>
                  <a:pt x="f271" y="f1393"/>
                  <a:pt x="f271" y="f1393"/>
                </a:cubicBezTo>
                <a:cubicBezTo>
                  <a:pt x="f272" y="f1393"/>
                  <a:pt x="f272" y="f1393"/>
                  <a:pt x="f272" y="f1394"/>
                </a:cubicBezTo>
                <a:cubicBezTo>
                  <a:pt x="f272" y="f1395"/>
                  <a:pt x="f272" y="f1395"/>
                  <a:pt x="f272" y="f1395"/>
                </a:cubicBezTo>
                <a:cubicBezTo>
                  <a:pt x="f1950" y="f1395"/>
                  <a:pt x="f243" y="f1395"/>
                  <a:pt x="f240" y="f1394"/>
                </a:cubicBezTo>
                <a:cubicBezTo>
                  <a:pt x="f240" y="f1394"/>
                  <a:pt x="f239" y="f1394"/>
                  <a:pt x="f239" y="f1394"/>
                </a:cubicBezTo>
                <a:cubicBezTo>
                  <a:pt x="f237" y="f1394"/>
                  <a:pt x="f237" y="f1394"/>
                  <a:pt x="f235" y="f1394"/>
                </a:cubicBezTo>
                <a:cubicBezTo>
                  <a:pt x="f235" y="f1394"/>
                  <a:pt x="f245" y="f1393"/>
                  <a:pt x="f245" y="f1394"/>
                </a:cubicBezTo>
                <a:cubicBezTo>
                  <a:pt x="f245" y="f1394"/>
                  <a:pt x="f235" y="f1395"/>
                  <a:pt x="f237" y="f1395"/>
                </a:cubicBezTo>
                <a:cubicBezTo>
                  <a:pt x="f237" y="f1396"/>
                  <a:pt x="f239" y="f1396"/>
                  <a:pt x="f239" y="f1396"/>
                </a:cubicBezTo>
                <a:cubicBezTo>
                  <a:pt x="f240" y="f1396"/>
                  <a:pt x="f240" y="f1397"/>
                  <a:pt x="f240" y="f1397"/>
                </a:cubicBezTo>
                <a:cubicBezTo>
                  <a:pt x="f242" y="f1397"/>
                  <a:pt x="f243" y="f1397"/>
                  <a:pt x="f1949" y="f1397"/>
                </a:cubicBezTo>
                <a:cubicBezTo>
                  <a:pt x="f1950" y="f1398"/>
                  <a:pt x="f271" y="f1397"/>
                  <a:pt x="f272" y="f1397"/>
                </a:cubicBezTo>
                <a:cubicBezTo>
                  <a:pt x="f270" y="f1398"/>
                  <a:pt x="f266" y="f1397"/>
                  <a:pt x="f266" y="f1398"/>
                </a:cubicBezTo>
                <a:cubicBezTo>
                  <a:pt x="f267" y="f1398"/>
                  <a:pt x="f267" y="f1398"/>
                  <a:pt x="f268" y="f1398"/>
                </a:cubicBezTo>
                <a:cubicBezTo>
                  <a:pt x="f268" y="f1398"/>
                  <a:pt x="f268" y="f1398"/>
                  <a:pt x="f275" y="f1503"/>
                </a:cubicBezTo>
                <a:cubicBezTo>
                  <a:pt x="f275" y="f1503"/>
                  <a:pt x="f275" y="f1503"/>
                  <a:pt x="f275" y="f1503"/>
                </a:cubicBezTo>
                <a:cubicBezTo>
                  <a:pt x="f275" y="f1399"/>
                  <a:pt x="f274" y="f1399"/>
                  <a:pt x="f275" y="f1502"/>
                </a:cubicBezTo>
                <a:cubicBezTo>
                  <a:pt x="f275" y="f1502"/>
                  <a:pt x="f268" y="f1400"/>
                  <a:pt x="f268" y="f1400"/>
                </a:cubicBezTo>
                <a:cubicBezTo>
                  <a:pt x="f267" y="f1400"/>
                  <a:pt x="f266" y="f1502"/>
                  <a:pt x="f266" y="f1400"/>
                </a:cubicBezTo>
                <a:cubicBezTo>
                  <a:pt x="f269" y="f1400"/>
                  <a:pt x="f269" y="f1400"/>
                  <a:pt x="f269" y="f1400"/>
                </a:cubicBezTo>
                <a:cubicBezTo>
                  <a:pt x="f270" y="f1400"/>
                  <a:pt x="f270" y="f1400"/>
                  <a:pt x="f272" y="f1400"/>
                </a:cubicBezTo>
                <a:cubicBezTo>
                  <a:pt x="f271" y="f1400"/>
                  <a:pt x="f271" y="f1502"/>
                  <a:pt x="f1950" y="f1502"/>
                </a:cubicBezTo>
                <a:cubicBezTo>
                  <a:pt x="f1949" y="f1502"/>
                  <a:pt x="f1949" y="f1502"/>
                  <a:pt x="f1949" y="f1502"/>
                </a:cubicBezTo>
                <a:cubicBezTo>
                  <a:pt x="f243" y="f1502"/>
                  <a:pt x="f242" y="f1502"/>
                  <a:pt x="f242" y="f1502"/>
                </a:cubicBezTo>
                <a:cubicBezTo>
                  <a:pt x="f240" y="f1502"/>
                  <a:pt x="f240" y="f1502"/>
                  <a:pt x="f240" y="f1399"/>
                </a:cubicBezTo>
                <a:cubicBezTo>
                  <a:pt x="f239" y="f1399"/>
                  <a:pt x="f239" y="f1399"/>
                  <a:pt x="f239" y="f1399"/>
                </a:cubicBezTo>
                <a:cubicBezTo>
                  <a:pt x="f237" y="f1503"/>
                  <a:pt x="f235" y="f1503"/>
                  <a:pt x="f244" y="f1503"/>
                </a:cubicBezTo>
                <a:cubicBezTo>
                  <a:pt x="f244" y="f1503"/>
                  <a:pt x="f245" y="f1503"/>
                  <a:pt x="f245" y="f1503"/>
                </a:cubicBezTo>
                <a:cubicBezTo>
                  <a:pt x="f246" y="f1503"/>
                  <a:pt x="f245" y="f1399"/>
                  <a:pt x="f246" y="f1399"/>
                </a:cubicBezTo>
                <a:cubicBezTo>
                  <a:pt x="f246" y="f1399"/>
                  <a:pt x="f246" y="f1399"/>
                  <a:pt x="f246" y="f1502"/>
                </a:cubicBezTo>
                <a:cubicBezTo>
                  <a:pt x="f246" y="f1502"/>
                  <a:pt x="f250" y="f1502"/>
                  <a:pt x="f250" y="f1502"/>
                </a:cubicBezTo>
                <a:cubicBezTo>
                  <a:pt x="f250" y="f1502"/>
                  <a:pt x="f250" y="f1502"/>
                  <a:pt x="f250" y="f1502"/>
                </a:cubicBezTo>
                <a:cubicBezTo>
                  <a:pt x="f250" y="f1502"/>
                  <a:pt x="f249" y="f1502"/>
                  <a:pt x="f249" y="f1502"/>
                </a:cubicBezTo>
                <a:cubicBezTo>
                  <a:pt x="f249" y="f1502"/>
                  <a:pt x="f248" y="f1399"/>
                  <a:pt x="f248" y="f1399"/>
                </a:cubicBezTo>
                <a:cubicBezTo>
                  <a:pt x="f248" y="f1399"/>
                  <a:pt x="f248" y="f1399"/>
                  <a:pt x="f247" y="f1399"/>
                </a:cubicBezTo>
                <a:cubicBezTo>
                  <a:pt x="f247" y="f1503"/>
                  <a:pt x="f248" y="f1398"/>
                  <a:pt x="f247" y="f1398"/>
                </a:cubicBezTo>
                <a:cubicBezTo>
                  <a:pt x="f247" y="f1397"/>
                  <a:pt x="f233" y="f1397"/>
                  <a:pt x="f233" y="f1398"/>
                </a:cubicBezTo>
                <a:cubicBezTo>
                  <a:pt x="f233" y="f1398"/>
                  <a:pt x="f233" y="f1398"/>
                  <a:pt x="f233" y="f1398"/>
                </a:cubicBezTo>
                <a:cubicBezTo>
                  <a:pt x="f233" y="f1503"/>
                  <a:pt x="f233" y="f1503"/>
                  <a:pt x="f232" y="f1503"/>
                </a:cubicBezTo>
                <a:cubicBezTo>
                  <a:pt x="f232" y="f1503"/>
                  <a:pt x="f232" y="f1399"/>
                  <a:pt x="f232" y="f1399"/>
                </a:cubicBezTo>
                <a:cubicBezTo>
                  <a:pt x="f232" y="f1502"/>
                  <a:pt x="f231" y="f1502"/>
                  <a:pt x="f231" y="f1502"/>
                </a:cubicBezTo>
                <a:cubicBezTo>
                  <a:pt x="f230" y="f1502"/>
                  <a:pt x="f230" y="f1502"/>
                  <a:pt x="f230" y="f1502"/>
                </a:cubicBezTo>
                <a:cubicBezTo>
                  <a:pt x="f229" y="f1502"/>
                  <a:pt x="f228" y="f1399"/>
                  <a:pt x="f228" y="f1399"/>
                </a:cubicBezTo>
                <a:cubicBezTo>
                  <a:pt x="f1948" y="f1399"/>
                  <a:pt x="f1948" y="f1399"/>
                  <a:pt x="f1947" y="f1399"/>
                </a:cubicBezTo>
                <a:cubicBezTo>
                  <a:pt x="f1947" y="f1399"/>
                  <a:pt x="f1947" y="f1503"/>
                  <a:pt x="f257" y="f1503"/>
                </a:cubicBezTo>
                <a:cubicBezTo>
                  <a:pt x="f257" y="f1503"/>
                  <a:pt x="f258" y="f1503"/>
                  <a:pt x="f258" y="f1503"/>
                </a:cubicBezTo>
                <a:cubicBezTo>
                  <a:pt x="f258" y="f1398"/>
                  <a:pt x="f258" y="f1397"/>
                  <a:pt x="f258" y="f1397"/>
                </a:cubicBezTo>
                <a:cubicBezTo>
                  <a:pt x="f258" y="f1396"/>
                  <a:pt x="f259" y="f1396"/>
                  <a:pt x="f259" y="f1396"/>
                </a:cubicBezTo>
                <a:cubicBezTo>
                  <a:pt x="f1946" y="f1396"/>
                  <a:pt x="f1946" y="f1396"/>
                  <a:pt x="f1946" y="f1396"/>
                </a:cubicBezTo>
                <a:cubicBezTo>
                  <a:pt x="f1945" y="f1396"/>
                  <a:pt x="f1945" y="f1396"/>
                  <a:pt x="f1945" y="f1396"/>
                </a:cubicBezTo>
                <a:cubicBezTo>
                  <a:pt x="f1944" y="f1396"/>
                  <a:pt x="f1944" y="f1396"/>
                  <a:pt x="f1944" y="f1395"/>
                </a:cubicBezTo>
                <a:cubicBezTo>
                  <a:pt x="f1944" y="f1395"/>
                  <a:pt x="f1945" y="f1395"/>
                  <a:pt x="f1945" y="f1395"/>
                </a:cubicBezTo>
                <a:cubicBezTo>
                  <a:pt x="f1945" y="f1395"/>
                  <a:pt x="f1945" y="f1394"/>
                  <a:pt x="f1944" y="f1394"/>
                </a:cubicBezTo>
                <a:cubicBezTo>
                  <a:pt x="f1944" y="f1394"/>
                  <a:pt x="f1943" y="f1395"/>
                  <a:pt x="f1942" y="f1394"/>
                </a:cubicBezTo>
                <a:cubicBezTo>
                  <a:pt x="f1941" y="f1394"/>
                  <a:pt x="f1942" y="f1393"/>
                  <a:pt x="f1942" y="f1392"/>
                </a:cubicBezTo>
                <a:cubicBezTo>
                  <a:pt x="f1943" y="f1391"/>
                  <a:pt x="f1943" y="f1391"/>
                  <a:pt x="f1943" y="f1504"/>
                </a:cubicBezTo>
                <a:close/>
                <a:moveTo>
                  <a:pt x="f72" y="f1196"/>
                </a:moveTo>
                <a:cubicBezTo>
                  <a:pt x="f72" y="f1196"/>
                  <a:pt x="f70" y="f1196"/>
                  <a:pt x="f68" y="f1196"/>
                </a:cubicBezTo>
                <a:cubicBezTo>
                  <a:pt x="f68" y="f1196"/>
                  <a:pt x="f62" y="f1197"/>
                  <a:pt x="f66" y="f1198"/>
                </a:cubicBezTo>
                <a:cubicBezTo>
                  <a:pt x="f66" y="f1198"/>
                  <a:pt x="f68" y="f1198"/>
                  <a:pt x="f68" y="f1198"/>
                </a:cubicBezTo>
                <a:cubicBezTo>
                  <a:pt x="f68" y="f1198"/>
                  <a:pt x="f68" y="f1198"/>
                  <a:pt x="f68" y="f1198"/>
                </a:cubicBezTo>
                <a:cubicBezTo>
                  <a:pt x="f70" y="f1199"/>
                  <a:pt x="f70" y="f1199"/>
                  <a:pt x="f72" y="f1199"/>
                </a:cubicBezTo>
                <a:cubicBezTo>
                  <a:pt x="f72" y="f1199"/>
                  <a:pt x="f76" y="f1200"/>
                  <a:pt x="f76" y="f1200"/>
                </a:cubicBezTo>
                <a:cubicBezTo>
                  <a:pt x="f79" y="f1200"/>
                  <a:pt x="f81" y="f1201"/>
                  <a:pt x="f81" y="f1200"/>
                </a:cubicBezTo>
                <a:cubicBezTo>
                  <a:pt x="f81" y="f1199"/>
                  <a:pt x="f79" y="f1199"/>
                  <a:pt x="f79" y="f1198"/>
                </a:cubicBezTo>
                <a:cubicBezTo>
                  <a:pt x="f76" y="f1197"/>
                  <a:pt x="f76" y="f1196"/>
                  <a:pt x="f72" y="f1196"/>
                </a:cubicBezTo>
                <a:close/>
                <a:moveTo>
                  <a:pt x="f54" y="f1374"/>
                </a:moveTo>
                <a:cubicBezTo>
                  <a:pt x="f54" y="f1374"/>
                  <a:pt x="f164" y="f1506"/>
                  <a:pt x="f165" y="f1506"/>
                </a:cubicBezTo>
                <a:cubicBezTo>
                  <a:pt x="f166" y="f1506"/>
                  <a:pt x="f166" y="f1373"/>
                  <a:pt x="f167" y="f1373"/>
                </a:cubicBezTo>
                <a:cubicBezTo>
                  <a:pt x="f167" y="f1507"/>
                  <a:pt x="f167" y="f1507"/>
                  <a:pt x="f168" y="f1372"/>
                </a:cubicBezTo>
                <a:cubicBezTo>
                  <a:pt x="f168" y="f1372"/>
                  <a:pt x="f169" y="f1372"/>
                  <a:pt x="f168" y="f1508"/>
                </a:cubicBezTo>
                <a:cubicBezTo>
                  <a:pt x="f168" y="f1508"/>
                  <a:pt x="f168" y="f1508"/>
                  <a:pt x="f168" y="f1371"/>
                </a:cubicBezTo>
                <a:cubicBezTo>
                  <a:pt x="f168" y="f1371"/>
                  <a:pt x="f167" y="f1371"/>
                  <a:pt x="f167" y="f1509"/>
                </a:cubicBezTo>
                <a:cubicBezTo>
                  <a:pt x="f168" y="f1509"/>
                  <a:pt x="f168" y="f1371"/>
                  <a:pt x="f168" y="f1371"/>
                </a:cubicBezTo>
                <a:cubicBezTo>
                  <a:pt x="f169" y="f1371"/>
                  <a:pt x="f170" y="f1371"/>
                  <a:pt x="f171" y="f1371"/>
                </a:cubicBezTo>
                <a:cubicBezTo>
                  <a:pt x="f171" y="f1371"/>
                  <a:pt x="f172" y="f1371"/>
                  <a:pt x="f173" y="f1371"/>
                </a:cubicBezTo>
                <a:cubicBezTo>
                  <a:pt x="f174" y="f1371"/>
                  <a:pt x="f174" y="f1371"/>
                  <a:pt x="f174" y="f1371"/>
                </a:cubicBezTo>
                <a:cubicBezTo>
                  <a:pt x="f175" y="f1371"/>
                  <a:pt x="f175" y="f1508"/>
                  <a:pt x="f175" y="f1508"/>
                </a:cubicBezTo>
                <a:cubicBezTo>
                  <a:pt x="f176" y="f1508"/>
                  <a:pt x="f177" y="f1508"/>
                  <a:pt x="f178" y="f1508"/>
                </a:cubicBezTo>
                <a:cubicBezTo>
                  <a:pt x="f179" y="f1508"/>
                  <a:pt x="f180" y="f1508"/>
                  <a:pt x="f181" y="f1508"/>
                </a:cubicBezTo>
                <a:cubicBezTo>
                  <a:pt x="f8" y="f1508"/>
                  <a:pt x="f2670" y="f1508"/>
                  <a:pt x="f2670" y="f1507"/>
                </a:cubicBezTo>
                <a:cubicBezTo>
                  <a:pt x="f2671" y="f1373"/>
                  <a:pt x="f2671" y="f1373"/>
                  <a:pt x="f2671" y="f1373"/>
                </a:cubicBezTo>
                <a:cubicBezTo>
                  <a:pt x="f2671" y="f1506"/>
                  <a:pt x="f2671" y="f1506"/>
                  <a:pt x="f2671" y="f1374"/>
                </a:cubicBezTo>
                <a:cubicBezTo>
                  <a:pt x="f2670" y="f1374"/>
                  <a:pt x="f2671" y="f1375"/>
                  <a:pt x="f2671" y="f1375"/>
                </a:cubicBezTo>
                <a:cubicBezTo>
                  <a:pt x="f2671" y="f1375"/>
                  <a:pt x="f2672" y="f1376"/>
                  <a:pt x="f2672" y="f1376"/>
                </a:cubicBezTo>
                <a:cubicBezTo>
                  <a:pt x="f2672" y="f1376"/>
                  <a:pt x="f2672" y="f1377"/>
                  <a:pt x="f2672" y="f1377"/>
                </a:cubicBezTo>
                <a:cubicBezTo>
                  <a:pt x="f2673" y="f1378"/>
                  <a:pt x="f2673" y="f1377"/>
                  <a:pt x="f8" y="f1376"/>
                </a:cubicBezTo>
                <a:cubicBezTo>
                  <a:pt x="f181" y="f1376"/>
                  <a:pt x="f181" y="f1377"/>
                  <a:pt x="f180" y="f1377"/>
                </a:cubicBezTo>
                <a:cubicBezTo>
                  <a:pt x="f180" y="f1378"/>
                  <a:pt x="f179" y="f1377"/>
                  <a:pt x="f178" y="f1377"/>
                </a:cubicBezTo>
                <a:cubicBezTo>
                  <a:pt x="f177" y="f1377"/>
                  <a:pt x="f177" y="f1377"/>
                  <a:pt x="f176" y="f1378"/>
                </a:cubicBezTo>
                <a:cubicBezTo>
                  <a:pt x="f175" y="f1378"/>
                  <a:pt x="f175" y="f1378"/>
                  <a:pt x="f174" y="f1378"/>
                </a:cubicBezTo>
                <a:cubicBezTo>
                  <a:pt x="f173" y="f1378"/>
                  <a:pt x="f173" y="f1378"/>
                  <a:pt x="f173" y="f1377"/>
                </a:cubicBezTo>
                <a:cubicBezTo>
                  <a:pt x="f173" y="f1377"/>
                  <a:pt x="f173" y="f1377"/>
                  <a:pt x="f172" y="f1376"/>
                </a:cubicBezTo>
                <a:cubicBezTo>
                  <a:pt x="f172" y="f1376"/>
                  <a:pt x="f172" y="f1376"/>
                  <a:pt x="f171" y="f1376"/>
                </a:cubicBezTo>
                <a:cubicBezTo>
                  <a:pt x="f170" y="f1376"/>
                  <a:pt x="f169" y="f1376"/>
                  <a:pt x="f168" y="f1376"/>
                </a:cubicBezTo>
                <a:cubicBezTo>
                  <a:pt x="f168" y="f1376"/>
                  <a:pt x="f167" y="f1375"/>
                  <a:pt x="f166" y="f1375"/>
                </a:cubicBezTo>
                <a:cubicBezTo>
                  <a:pt x="f165" y="f1375"/>
                  <a:pt x="f164" y="f1375"/>
                  <a:pt x="f54" y="f1375"/>
                </a:cubicBezTo>
                <a:cubicBezTo>
                  <a:pt x="f54" y="f1375"/>
                  <a:pt x="f62" y="f1375"/>
                  <a:pt x="f62" y="f1375"/>
                </a:cubicBezTo>
                <a:cubicBezTo>
                  <a:pt x="f62" y="f1375"/>
                  <a:pt x="f66" y="f1375"/>
                  <a:pt x="f66" y="f1375"/>
                </a:cubicBezTo>
                <a:cubicBezTo>
                  <a:pt x="f66" y="f1374"/>
                  <a:pt x="f66" y="f1374"/>
                  <a:pt x="f66" y="f1374"/>
                </a:cubicBezTo>
                <a:cubicBezTo>
                  <a:pt x="f62" y="f1374"/>
                  <a:pt x="f62" y="f1374"/>
                  <a:pt x="f54" y="f1374"/>
                </a:cubicBezTo>
                <a:close/>
                <a:moveTo>
                  <a:pt x="f95" y="f1186"/>
                </a:moveTo>
                <a:cubicBezTo>
                  <a:pt x="f95" y="f1186"/>
                  <a:pt x="f94" y="f1186"/>
                  <a:pt x="f94" y="f1186"/>
                </a:cubicBezTo>
                <a:cubicBezTo>
                  <a:pt x="f94" y="f1185"/>
                  <a:pt x="f94" y="f1185"/>
                  <a:pt x="f92" y="f1185"/>
                </a:cubicBezTo>
                <a:cubicBezTo>
                  <a:pt x="f92" y="f1185"/>
                  <a:pt x="f90" y="f1185"/>
                  <a:pt x="f90" y="f1185"/>
                </a:cubicBezTo>
                <a:cubicBezTo>
                  <a:pt x="f88" y="f1186"/>
                  <a:pt x="f85" y="f1185"/>
                  <a:pt x="f85" y="f1185"/>
                </a:cubicBezTo>
                <a:cubicBezTo>
                  <a:pt x="f83" y="f1186"/>
                  <a:pt x="f83" y="f1186"/>
                  <a:pt x="f81" y="f1193"/>
                </a:cubicBezTo>
                <a:cubicBezTo>
                  <a:pt x="f81" y="f1193"/>
                  <a:pt x="f79" y="f1194"/>
                  <a:pt x="f79" y="f1195"/>
                </a:cubicBezTo>
                <a:cubicBezTo>
                  <a:pt x="f79" y="f1195"/>
                  <a:pt x="f79" y="f1196"/>
                  <a:pt x="f81" y="f1196"/>
                </a:cubicBezTo>
                <a:cubicBezTo>
                  <a:pt x="f83" y="f1196"/>
                  <a:pt x="f85" y="f1197"/>
                  <a:pt x="f88" y="f1197"/>
                </a:cubicBezTo>
                <a:cubicBezTo>
                  <a:pt x="f88" y="f1197"/>
                  <a:pt x="f90" y="f1197"/>
                  <a:pt x="f92" y="f1197"/>
                </a:cubicBezTo>
                <a:cubicBezTo>
                  <a:pt x="f92" y="f1197"/>
                  <a:pt x="f92" y="f1196"/>
                  <a:pt x="f92" y="f1196"/>
                </a:cubicBezTo>
                <a:cubicBezTo>
                  <a:pt x="f94" y="f1196"/>
                  <a:pt x="f94" y="f1196"/>
                  <a:pt x="f95" y="f1196"/>
                </a:cubicBezTo>
                <a:cubicBezTo>
                  <a:pt x="f95" y="f1196"/>
                  <a:pt x="f95" y="f1195"/>
                  <a:pt x="f98" y="f1195"/>
                </a:cubicBezTo>
                <a:cubicBezTo>
                  <a:pt x="f98" y="f1195"/>
                  <a:pt x="f98" y="f1195"/>
                  <a:pt x="f98" y="f1195"/>
                </a:cubicBezTo>
                <a:cubicBezTo>
                  <a:pt x="f98" y="f1195"/>
                  <a:pt x="f98" y="f1195"/>
                  <a:pt x="f98" y="f1195"/>
                </a:cubicBezTo>
                <a:cubicBezTo>
                  <a:pt x="f100" y="f1194"/>
                  <a:pt x="f98" y="f1193"/>
                  <a:pt x="f100" y="f1193"/>
                </a:cubicBezTo>
                <a:cubicBezTo>
                  <a:pt x="f100" y="f1186"/>
                  <a:pt x="f101" y="f1193"/>
                  <a:pt x="f101" y="f1186"/>
                </a:cubicBezTo>
                <a:cubicBezTo>
                  <a:pt x="f101" y="f1186"/>
                  <a:pt x="f101" y="f1186"/>
                  <a:pt x="f101" y="f1186"/>
                </a:cubicBezTo>
                <a:cubicBezTo>
                  <a:pt x="f101" y="f1185"/>
                  <a:pt x="f101" y="f1185"/>
                  <a:pt x="f101" y="f1185"/>
                </a:cubicBezTo>
                <a:cubicBezTo>
                  <a:pt x="f103" y="f1185"/>
                  <a:pt x="f103" y="f1185"/>
                  <a:pt x="f103" y="f1185"/>
                </a:cubicBezTo>
                <a:cubicBezTo>
                  <a:pt x="f103" y="f1185"/>
                  <a:pt x="f103" y="f1185"/>
                  <a:pt x="f103" y="f1185"/>
                </a:cubicBezTo>
                <a:cubicBezTo>
                  <a:pt x="f104" y="f1184"/>
                  <a:pt x="f104" y="f1184"/>
                  <a:pt x="f104" y="f1184"/>
                </a:cubicBezTo>
                <a:cubicBezTo>
                  <a:pt x="f107" y="f1185"/>
                  <a:pt x="f107" y="f1185"/>
                  <a:pt x="f107" y="f1185"/>
                </a:cubicBezTo>
                <a:cubicBezTo>
                  <a:pt x="f111" y="f1185"/>
                  <a:pt x="f111" y="f1185"/>
                  <a:pt x="f111" y="f1184"/>
                </a:cubicBezTo>
                <a:cubicBezTo>
                  <a:pt x="f111" y="f1184"/>
                  <a:pt x="f111" y="f1183"/>
                  <a:pt x="f111" y="f1183"/>
                </a:cubicBezTo>
                <a:cubicBezTo>
                  <a:pt x="f112" y="f1183"/>
                  <a:pt x="f112" y="f1184"/>
                  <a:pt x="f112" y="f1183"/>
                </a:cubicBezTo>
                <a:cubicBezTo>
                  <a:pt x="f113" y="f1182"/>
                  <a:pt x="f111" y="f1182"/>
                  <a:pt x="f111" y="f1181"/>
                </a:cubicBezTo>
                <a:cubicBezTo>
                  <a:pt x="f112" y="f1181"/>
                  <a:pt x="f112" y="f1181"/>
                  <a:pt x="f113" y="f1181"/>
                </a:cubicBezTo>
                <a:cubicBezTo>
                  <a:pt x="f113" y="f1182"/>
                  <a:pt x="f113" y="f1182"/>
                  <a:pt x="f114" y="f1181"/>
                </a:cubicBezTo>
                <a:cubicBezTo>
                  <a:pt x="f114" y="f1181"/>
                  <a:pt x="f114" y="f1181"/>
                  <a:pt x="f114" y="f1181"/>
                </a:cubicBezTo>
                <a:cubicBezTo>
                  <a:pt x="f114" y="f1180"/>
                  <a:pt x="f113" y="f1180"/>
                  <a:pt x="f112" y="f1180"/>
                </a:cubicBezTo>
                <a:cubicBezTo>
                  <a:pt x="f112" y="f1180"/>
                  <a:pt x="f112" y="f1180"/>
                  <a:pt x="f112" y="f1180"/>
                </a:cubicBezTo>
                <a:cubicBezTo>
                  <a:pt x="f111" y="f1180"/>
                  <a:pt x="f107" y="f1180"/>
                  <a:pt x="f104" y="f1180"/>
                </a:cubicBezTo>
                <a:cubicBezTo>
                  <a:pt x="f103" y="f1180"/>
                  <a:pt x="f101" y="f1180"/>
                  <a:pt x="f100" y="f1180"/>
                </a:cubicBezTo>
                <a:cubicBezTo>
                  <a:pt x="f100" y="f1180"/>
                  <a:pt x="f100" y="f1180"/>
                  <a:pt x="f100" y="f1181"/>
                </a:cubicBezTo>
                <a:cubicBezTo>
                  <a:pt x="f98" y="f1181"/>
                  <a:pt x="f98" y="f1181"/>
                  <a:pt x="f98" y="f1182"/>
                </a:cubicBezTo>
                <a:cubicBezTo>
                  <a:pt x="f98" y="f1183"/>
                  <a:pt x="f95" y="f1182"/>
                  <a:pt x="f95" y="f1183"/>
                </a:cubicBezTo>
                <a:cubicBezTo>
                  <a:pt x="f94" y="f1183"/>
                  <a:pt x="f94" y="f1184"/>
                  <a:pt x="f94" y="f1184"/>
                </a:cubicBezTo>
                <a:cubicBezTo>
                  <a:pt x="f94" y="f1184"/>
                  <a:pt x="f92" y="f1184"/>
                  <a:pt x="f92" y="f1184"/>
                </a:cubicBezTo>
                <a:cubicBezTo>
                  <a:pt x="f92" y="f1185"/>
                  <a:pt x="f94" y="f1185"/>
                  <a:pt x="f95" y="f1185"/>
                </a:cubicBezTo>
                <a:cubicBezTo>
                  <a:pt x="f95" y="f1186"/>
                  <a:pt x="f95" y="f1186"/>
                  <a:pt x="f98" y="f1186"/>
                </a:cubicBezTo>
                <a:cubicBezTo>
                  <a:pt x="f98" y="f1186"/>
                  <a:pt x="f98" y="f1186"/>
                  <a:pt x="f98" y="f1186"/>
                </a:cubicBezTo>
                <a:cubicBezTo>
                  <a:pt x="f95" y="f1193"/>
                  <a:pt x="f95" y="f1186"/>
                  <a:pt x="f95" y="f1186"/>
                </a:cubicBezTo>
                <a:close/>
                <a:moveTo>
                  <a:pt x="f251" y="f1168"/>
                </a:moveTo>
                <a:cubicBezTo>
                  <a:pt x="f252" y="f1167"/>
                  <a:pt x="f252" y="f1166"/>
                  <a:pt x="f253" y="f1166"/>
                </a:cubicBezTo>
                <a:cubicBezTo>
                  <a:pt x="f253" y="f1165"/>
                  <a:pt x="f254" y="f1166"/>
                  <a:pt x="f255" y="f1165"/>
                </a:cubicBezTo>
                <a:cubicBezTo>
                  <a:pt x="f255" y="f1165"/>
                  <a:pt x="f265" y="f1164"/>
                  <a:pt x="f265" y="f1164"/>
                </a:cubicBezTo>
                <a:cubicBezTo>
                  <a:pt x="f278" y="f1164"/>
                  <a:pt x="f277" y="f1163"/>
                  <a:pt x="f278" y="f1163"/>
                </a:cubicBezTo>
                <a:cubicBezTo>
                  <a:pt x="f278" y="f1188"/>
                  <a:pt x="f278" y="f1188"/>
                  <a:pt x="f278" y="f1188"/>
                </a:cubicBezTo>
                <a:cubicBezTo>
                  <a:pt x="f278" y="f1188"/>
                  <a:pt x="f265" y="f1188"/>
                  <a:pt x="f265" y="f1188"/>
                </a:cubicBezTo>
                <a:cubicBezTo>
                  <a:pt x="f255" y="f1188"/>
                  <a:pt x="f255" y="f1163"/>
                  <a:pt x="f254" y="f1164"/>
                </a:cubicBezTo>
                <a:cubicBezTo>
                  <a:pt x="f254" y="f1164"/>
                  <a:pt x="f252" y="f1164"/>
                  <a:pt x="f252" y="f1164"/>
                </a:cubicBezTo>
                <a:cubicBezTo>
                  <a:pt x="f256" y="f1164"/>
                  <a:pt x="f251" y="f1163"/>
                  <a:pt x="f251" y="f1188"/>
                </a:cubicBezTo>
                <a:cubicBezTo>
                  <a:pt x="f252" y="f1188"/>
                  <a:pt x="f252" y="f1188"/>
                  <a:pt x="f251" y="f1162"/>
                </a:cubicBezTo>
                <a:cubicBezTo>
                  <a:pt x="f251" y="f1162"/>
                  <a:pt x="f251" y="f1162"/>
                  <a:pt x="f256" y="f1188"/>
                </a:cubicBezTo>
                <a:cubicBezTo>
                  <a:pt x="f256" y="f1188"/>
                  <a:pt x="f260" y="f1188"/>
                  <a:pt x="f260" y="f1188"/>
                </a:cubicBezTo>
                <a:cubicBezTo>
                  <a:pt x="f260" y="f1188"/>
                  <a:pt x="f261" y="f1188"/>
                  <a:pt x="f261" y="f1188"/>
                </a:cubicBezTo>
                <a:cubicBezTo>
                  <a:pt x="f261" y="f1163"/>
                  <a:pt x="f262" y="f1163"/>
                  <a:pt x="f262" y="f1163"/>
                </a:cubicBezTo>
                <a:cubicBezTo>
                  <a:pt x="f262" y="f1163"/>
                  <a:pt x="f262" y="f1163"/>
                  <a:pt x="f263" y="f1164"/>
                </a:cubicBezTo>
                <a:cubicBezTo>
                  <a:pt x="f263" y="f1165"/>
                  <a:pt x="f263" y="f1165"/>
                  <a:pt x="f263" y="f1166"/>
                </a:cubicBezTo>
                <a:cubicBezTo>
                  <a:pt x="f263" y="f1167"/>
                  <a:pt x="f262" y="f1167"/>
                  <a:pt x="f261" y="f1167"/>
                </a:cubicBezTo>
                <a:cubicBezTo>
                  <a:pt x="f261" y="f1168"/>
                  <a:pt x="f261" y="f1168"/>
                  <a:pt x="f261" y="f1168"/>
                </a:cubicBezTo>
                <a:cubicBezTo>
                  <a:pt x="f260" y="f1169"/>
                  <a:pt x="f260" y="f1169"/>
                  <a:pt x="f260" y="f1169"/>
                </a:cubicBezTo>
                <a:cubicBezTo>
                  <a:pt x="f260" y="f1170"/>
                  <a:pt x="f256" y="f1171"/>
                  <a:pt x="f251" y="f1170"/>
                </a:cubicBezTo>
                <a:cubicBezTo>
                  <a:pt x="f251" y="f1169"/>
                  <a:pt x="f256" y="f1168"/>
                  <a:pt x="f251" y="f1168"/>
                </a:cubicBezTo>
                <a:close/>
                <a:moveTo>
                  <a:pt x="f2221" y="f1489"/>
                </a:moveTo>
                <a:cubicBezTo>
                  <a:pt x="f2220" y="f1428"/>
                  <a:pt x="f2220" y="f1489"/>
                  <a:pt x="f2220" y="f1489"/>
                </a:cubicBezTo>
                <a:cubicBezTo>
                  <a:pt x="f2219" y="f1489"/>
                  <a:pt x="f2219" y="f1489"/>
                  <a:pt x="f2218" y="f1489"/>
                </a:cubicBezTo>
                <a:cubicBezTo>
                  <a:pt x="f2218" y="f1489"/>
                  <a:pt x="f2218" y="f1489"/>
                  <a:pt x="f2217" y="f1428"/>
                </a:cubicBezTo>
                <a:cubicBezTo>
                  <a:pt x="f2217" y="f1428"/>
                  <a:pt x="f2217" y="f1428"/>
                  <a:pt x="f2216" y="f1428"/>
                </a:cubicBezTo>
                <a:cubicBezTo>
                  <a:pt x="f2215" y="f1428"/>
                  <a:pt x="f2234" y="f1428"/>
                  <a:pt x="f2214" y="f1428"/>
                </a:cubicBezTo>
                <a:cubicBezTo>
                  <a:pt x="f2213" y="f1490"/>
                  <a:pt x="f2213" y="f1428"/>
                  <a:pt x="f2235" y="f1428"/>
                </a:cubicBezTo>
                <a:cubicBezTo>
                  <a:pt x="f2212" y="f1428"/>
                  <a:pt x="f2212" y="f1490"/>
                  <a:pt x="f2236" y="f1490"/>
                </a:cubicBezTo>
                <a:cubicBezTo>
                  <a:pt x="f2236" y="f1490"/>
                  <a:pt x="f2236" y="f1490"/>
                  <a:pt x="f2211" y="f1490"/>
                </a:cubicBezTo>
                <a:cubicBezTo>
                  <a:pt x="f2210" y="f1427"/>
                  <a:pt x="f2209" y="f1427"/>
                  <a:pt x="f2209" y="f1490"/>
                </a:cubicBezTo>
                <a:cubicBezTo>
                  <a:pt x="f2208" y="f1428"/>
                  <a:pt x="f2207" y="f1490"/>
                  <a:pt x="f2237" y="f1490"/>
                </a:cubicBezTo>
                <a:cubicBezTo>
                  <a:pt x="f2237" y="f1490"/>
                  <a:pt x="f2204" y="f1490"/>
                  <a:pt x="f2204" y="f1428"/>
                </a:cubicBezTo>
                <a:cubicBezTo>
                  <a:pt x="f2204" y="f1428"/>
                  <a:pt x="f2237" y="f1428"/>
                  <a:pt x="f2237" y="f1428"/>
                </a:cubicBezTo>
                <a:cubicBezTo>
                  <a:pt x="f2237" y="f1489"/>
                  <a:pt x="f2207" y="f1489"/>
                  <a:pt x="f2207" y="f1489"/>
                </a:cubicBezTo>
                <a:cubicBezTo>
                  <a:pt x="f2208" y="f1489"/>
                  <a:pt x="f2208" y="f1489"/>
                  <a:pt x="f2208" y="f1489"/>
                </a:cubicBezTo>
                <a:cubicBezTo>
                  <a:pt x="f2209" y="f1429"/>
                  <a:pt x="f2210" y="f1489"/>
                  <a:pt x="f2211" y="f1429"/>
                </a:cubicBezTo>
                <a:cubicBezTo>
                  <a:pt x="f2236" y="f1429"/>
                  <a:pt x="f2212" y="f1489"/>
                  <a:pt x="f2212" y="f1488"/>
                </a:cubicBezTo>
                <a:cubicBezTo>
                  <a:pt x="f2212" y="f1488"/>
                  <a:pt x="f2212" y="f1488"/>
                  <a:pt x="f2212" y="f1430"/>
                </a:cubicBezTo>
                <a:cubicBezTo>
                  <a:pt x="f2212" y="f1430"/>
                  <a:pt x="f2235" y="f1430"/>
                  <a:pt x="f2213" y="f1430"/>
                </a:cubicBezTo>
                <a:cubicBezTo>
                  <a:pt x="f2213" y="f1430"/>
                  <a:pt x="f2213" y="f1430"/>
                  <a:pt x="f2214" y="f1488"/>
                </a:cubicBezTo>
                <a:cubicBezTo>
                  <a:pt x="f2214" y="f1488"/>
                  <a:pt x="f2234" y="f1488"/>
                  <a:pt x="f2234" y="f1488"/>
                </a:cubicBezTo>
                <a:cubicBezTo>
                  <a:pt x="f2215" y="f1488"/>
                  <a:pt x="f2215" y="f1488"/>
                  <a:pt x="f2215" y="f1488"/>
                </a:cubicBezTo>
                <a:cubicBezTo>
                  <a:pt x="f2216" y="f1488"/>
                  <a:pt x="f2216" y="f1488"/>
                  <a:pt x="f2217" y="f1488"/>
                </a:cubicBezTo>
                <a:cubicBezTo>
                  <a:pt x="f2218" y="f1488"/>
                  <a:pt x="f2219" y="f1488"/>
                  <a:pt x="f2220" y="f1429"/>
                </a:cubicBezTo>
                <a:cubicBezTo>
                  <a:pt x="f2220" y="f1429"/>
                  <a:pt x="f2221" y="f1429"/>
                  <a:pt x="f2221" y="f1429"/>
                </a:cubicBezTo>
                <a:cubicBezTo>
                  <a:pt x="f2221" y="f1489"/>
                  <a:pt x="f2222" y="f1429"/>
                  <a:pt x="f2222" y="f1489"/>
                </a:cubicBezTo>
                <a:cubicBezTo>
                  <a:pt x="f2222" y="f1489"/>
                  <a:pt x="f2221" y="f1489"/>
                  <a:pt x="f2221" y="f1489"/>
                </a:cubicBezTo>
                <a:close/>
                <a:moveTo>
                  <a:pt x="f2709" y="f1422"/>
                </a:moveTo>
                <a:cubicBezTo>
                  <a:pt x="f2709" y="f1422"/>
                  <a:pt x="f2710" y="f1422"/>
                  <a:pt x="f2711" y="f1422"/>
                </a:cubicBezTo>
                <a:cubicBezTo>
                  <a:pt x="f2712" y="f1422"/>
                  <a:pt x="f2712" y="f1495"/>
                  <a:pt x="f2713" y="f1421"/>
                </a:cubicBezTo>
                <a:cubicBezTo>
                  <a:pt x="f2713" y="f1421"/>
                  <a:pt x="f2714" y="f1421"/>
                  <a:pt x="f2714" y="f1421"/>
                </a:cubicBezTo>
                <a:cubicBezTo>
                  <a:pt x="f2715" y="f1421"/>
                  <a:pt x="f2715" y="f1421"/>
                  <a:pt x="f2715" y="f1495"/>
                </a:cubicBezTo>
                <a:cubicBezTo>
                  <a:pt x="f2716" y="f1495"/>
                  <a:pt x="f2717" y="f1495"/>
                  <a:pt x="f2718" y="f1495"/>
                </a:cubicBezTo>
                <a:cubicBezTo>
                  <a:pt x="f2718" y="f1421"/>
                  <a:pt x="f2718" y="f1496"/>
                  <a:pt x="f2389" y="f1496"/>
                </a:cubicBezTo>
                <a:cubicBezTo>
                  <a:pt x="f2388" y="f1420"/>
                  <a:pt x="f2387" y="f1496"/>
                  <a:pt x="f2387" y="f1420"/>
                </a:cubicBezTo>
                <a:cubicBezTo>
                  <a:pt x="f2233" y="f1420"/>
                  <a:pt x="f2233" y="f1420"/>
                  <a:pt x="f2232" y="f1420"/>
                </a:cubicBezTo>
                <a:cubicBezTo>
                  <a:pt x="f2232" y="f1420"/>
                  <a:pt x="f2231" y="f1420"/>
                  <a:pt x="f2230" y="f1420"/>
                </a:cubicBezTo>
                <a:cubicBezTo>
                  <a:pt x="f2228" y="f1497"/>
                  <a:pt x="f2226" y="f1497"/>
                  <a:pt x="f2224" y="f1497"/>
                </a:cubicBezTo>
                <a:cubicBezTo>
                  <a:pt x="f2223" y="f1419"/>
                  <a:pt x="f2222" y="f1419"/>
                  <a:pt x="f2221" y="f1419"/>
                </a:cubicBezTo>
                <a:cubicBezTo>
                  <a:pt x="f2221" y="f1498"/>
                  <a:pt x="f2220" y="f1418"/>
                  <a:pt x="f2219" y="f1418"/>
                </a:cubicBezTo>
                <a:cubicBezTo>
                  <a:pt x="f2218" y="f1418"/>
                  <a:pt x="f2217" y="f1418"/>
                  <a:pt x="f2216" y="f1418"/>
                </a:cubicBezTo>
                <a:cubicBezTo>
                  <a:pt x="f2215" y="f1418"/>
                  <a:pt x="f2215" y="f1418"/>
                  <a:pt x="f2234" y="f1498"/>
                </a:cubicBezTo>
                <a:cubicBezTo>
                  <a:pt x="f2234" y="f1498"/>
                  <a:pt x="f2214" y="f1498"/>
                  <a:pt x="f2214" y="f1498"/>
                </a:cubicBezTo>
                <a:cubicBezTo>
                  <a:pt x="f2214" y="f1498"/>
                  <a:pt x="f2213" y="f1498"/>
                  <a:pt x="f2213" y="f1498"/>
                </a:cubicBezTo>
                <a:cubicBezTo>
                  <a:pt x="f2235" y="f1419"/>
                  <a:pt x="f2235" y="f1419"/>
                  <a:pt x="f2213" y="f1419"/>
                </a:cubicBezTo>
                <a:cubicBezTo>
                  <a:pt x="f2213" y="f1497"/>
                  <a:pt x="f2214" y="f1497"/>
                  <a:pt x="f2214" y="f1497"/>
                </a:cubicBezTo>
                <a:cubicBezTo>
                  <a:pt x="f2214" y="f1497"/>
                  <a:pt x="f2234" y="f1497"/>
                  <a:pt x="f2234" y="f1497"/>
                </a:cubicBezTo>
                <a:cubicBezTo>
                  <a:pt x="f2215" y="f1497"/>
                  <a:pt x="f2216" y="f1420"/>
                  <a:pt x="f2217" y="f1420"/>
                </a:cubicBezTo>
                <a:cubicBezTo>
                  <a:pt x="f2218" y="f1420"/>
                  <a:pt x="f2219" y="f1496"/>
                  <a:pt x="f2220" y="f1496"/>
                </a:cubicBezTo>
                <a:cubicBezTo>
                  <a:pt x="f2221" y="f1421"/>
                  <a:pt x="f2223" y="f1421"/>
                  <a:pt x="f2225" y="f1495"/>
                </a:cubicBezTo>
                <a:cubicBezTo>
                  <a:pt x="f2226" y="f1495"/>
                  <a:pt x="f2227" y="f1495"/>
                  <a:pt x="f2228" y="f1422"/>
                </a:cubicBezTo>
                <a:cubicBezTo>
                  <a:pt x="f2229" y="f1494"/>
                  <a:pt x="f2229" y="f1494"/>
                  <a:pt x="f2230" y="f1494"/>
                </a:cubicBezTo>
                <a:cubicBezTo>
                  <a:pt x="f2232" y="f1494"/>
                  <a:pt x="f2233" y="f1494"/>
                  <a:pt x="f2387" y="f1494"/>
                </a:cubicBezTo>
                <a:cubicBezTo>
                  <a:pt x="f2388" y="f1494"/>
                  <a:pt x="f2389" y="f1494"/>
                  <a:pt x="f2717" y="f1422"/>
                </a:cubicBezTo>
                <a:cubicBezTo>
                  <a:pt x="f2716" y="f1422"/>
                  <a:pt x="f2714" y="f1494"/>
                  <a:pt x="f2713" y="f1494"/>
                </a:cubicBezTo>
                <a:cubicBezTo>
                  <a:pt x="f2712" y="f1494"/>
                  <a:pt x="f2711" y="f1494"/>
                  <a:pt x="f2710" y="f1494"/>
                </a:cubicBezTo>
                <a:cubicBezTo>
                  <a:pt x="f2709" y="f1494"/>
                  <a:pt x="f2719" y="f1494"/>
                  <a:pt x="f2720" y="f1494"/>
                </a:cubicBezTo>
                <a:cubicBezTo>
                  <a:pt x="f2720" y="f1422"/>
                  <a:pt x="f2719" y="f1422"/>
                  <a:pt x="f2709" y="f1422"/>
                </a:cubicBezTo>
                <a:close/>
                <a:moveTo>
                  <a:pt x="f320" y="f1062"/>
                </a:moveTo>
                <a:cubicBezTo>
                  <a:pt x="f320" y="f1063"/>
                  <a:pt x="f319" y="f1063"/>
                  <a:pt x="f319" y="f1063"/>
                </a:cubicBezTo>
                <a:cubicBezTo>
                  <a:pt x="f319" y="f1063"/>
                  <a:pt x="f318" y="f1063"/>
                  <a:pt x="f318" y="f1063"/>
                </a:cubicBezTo>
                <a:cubicBezTo>
                  <a:pt x="f316" y="f1063"/>
                  <a:pt x="f316" y="f1063"/>
                  <a:pt x="f316" y="f1063"/>
                </a:cubicBezTo>
                <a:cubicBezTo>
                  <a:pt x="f315" y="f1063"/>
                  <a:pt x="f313" y="f1063"/>
                  <a:pt x="f313" y="f1062"/>
                </a:cubicBezTo>
                <a:cubicBezTo>
                  <a:pt x="f312" y="f1062"/>
                  <a:pt x="f311" y="f1062"/>
                  <a:pt x="f309" y="f1062"/>
                </a:cubicBezTo>
                <a:cubicBezTo>
                  <a:pt x="f308" y="f1062"/>
                  <a:pt x="f306" y="f1062"/>
                  <a:pt x="f305" y="f1062"/>
                </a:cubicBezTo>
                <a:cubicBezTo>
                  <a:pt x="f304" y="f1061"/>
                  <a:pt x="f304" y="f1061"/>
                  <a:pt x="f302" y="f1061"/>
                </a:cubicBezTo>
                <a:cubicBezTo>
                  <a:pt x="f302" y="f1061"/>
                  <a:pt x="f327" y="f1061"/>
                  <a:pt x="f327" y="f1061"/>
                </a:cubicBezTo>
                <a:cubicBezTo>
                  <a:pt x="f328" y="f1061"/>
                  <a:pt x="f328" y="f1061"/>
                  <a:pt x="f328" y="f1062"/>
                </a:cubicBezTo>
                <a:cubicBezTo>
                  <a:pt x="f328" y="f1062"/>
                  <a:pt x="f329" y="f1062"/>
                  <a:pt x="f734" y="f1061"/>
                </a:cubicBezTo>
                <a:cubicBezTo>
                  <a:pt x="f735" y="f1061"/>
                  <a:pt x="f736" y="f1060"/>
                  <a:pt x="f736" y="f1059"/>
                </a:cubicBezTo>
                <a:cubicBezTo>
                  <a:pt x="f736" y="f1057"/>
                  <a:pt x="f737" y="f1056"/>
                  <a:pt x="f738" y="f1055"/>
                </a:cubicBezTo>
                <a:cubicBezTo>
                  <a:pt x="f739" y="f1055"/>
                  <a:pt x="f740" y="f1055"/>
                  <a:pt x="f740" y="f1054"/>
                </a:cubicBezTo>
                <a:cubicBezTo>
                  <a:pt x="f740" y="f1053"/>
                  <a:pt x="f740" y="f1053"/>
                  <a:pt x="f739" y="f1052"/>
                </a:cubicBezTo>
                <a:cubicBezTo>
                  <a:pt x="f739" y="f1051"/>
                  <a:pt x="f739" y="f1051"/>
                  <a:pt x="f738" y="f1050"/>
                </a:cubicBezTo>
                <a:cubicBezTo>
                  <a:pt x="f738" y="f1049"/>
                  <a:pt x="f738" y="f1049"/>
                  <a:pt x="f738" y="f1049"/>
                </a:cubicBezTo>
                <a:cubicBezTo>
                  <a:pt x="f737" y="f1048"/>
                  <a:pt x="f737" y="f1048"/>
                  <a:pt x="f736" y="f1049"/>
                </a:cubicBezTo>
                <a:cubicBezTo>
                  <a:pt x="f735" y="f1049"/>
                  <a:pt x="f735" y="f1049"/>
                  <a:pt x="f734" y="f1049"/>
                </a:cubicBezTo>
                <a:cubicBezTo>
                  <a:pt x="f329" y="f1049"/>
                  <a:pt x="f328" y="f1049"/>
                  <a:pt x="f327" y="f1049"/>
                </a:cubicBezTo>
                <a:cubicBezTo>
                  <a:pt x="f304" y="f1049"/>
                  <a:pt x="f305" y="f1050"/>
                  <a:pt x="f306" y="f1051"/>
                </a:cubicBezTo>
                <a:cubicBezTo>
                  <a:pt x="f308" y="f1052"/>
                  <a:pt x="f309" y="f1052"/>
                  <a:pt x="f311" y="f1053"/>
                </a:cubicBezTo>
                <a:cubicBezTo>
                  <a:pt x="f312" y="f1054"/>
                  <a:pt x="f312" y="f1055"/>
                  <a:pt x="f313" y="f1055"/>
                </a:cubicBezTo>
                <a:cubicBezTo>
                  <a:pt x="f315" y="f1056"/>
                  <a:pt x="f316" y="f1056"/>
                  <a:pt x="f318" y="f1057"/>
                </a:cubicBezTo>
                <a:cubicBezTo>
                  <a:pt x="f319" y="f1057"/>
                  <a:pt x="f319" y="f1058"/>
                  <a:pt x="f319" y="f1059"/>
                </a:cubicBezTo>
                <a:cubicBezTo>
                  <a:pt x="f319" y="f1060"/>
                  <a:pt x="f320" y="f1061"/>
                  <a:pt x="f320" y="f1061"/>
                </a:cubicBezTo>
                <a:cubicBezTo>
                  <a:pt x="f320" y="f1062"/>
                  <a:pt x="f320" y="f1062"/>
                  <a:pt x="f320" y="f1062"/>
                </a:cubicBezTo>
                <a:close/>
                <a:moveTo>
                  <a:pt x="f2211" y="f1434"/>
                </a:moveTo>
                <a:cubicBezTo>
                  <a:pt x="f2210" y="f1434"/>
                  <a:pt x="f2211" y="f1433"/>
                  <a:pt x="f2210" y="f1433"/>
                </a:cubicBezTo>
                <a:cubicBezTo>
                  <a:pt x="f2210" y="f1433"/>
                  <a:pt x="f2209" y="f1433"/>
                  <a:pt x="f2209" y="f1434"/>
                </a:cubicBezTo>
                <a:cubicBezTo>
                  <a:pt x="f2208" y="f1434"/>
                  <a:pt x="f2207" y="f1433"/>
                  <a:pt x="f2237" y="f1434"/>
                </a:cubicBezTo>
                <a:cubicBezTo>
                  <a:pt x="f2237" y="f1434"/>
                  <a:pt x="f2204" y="f1434"/>
                  <a:pt x="f2205" y="f1434"/>
                </a:cubicBezTo>
                <a:cubicBezTo>
                  <a:pt x="f2028" y="f1434"/>
                  <a:pt x="f2015" y="f1434"/>
                  <a:pt x="f2016" y="f1434"/>
                </a:cubicBezTo>
                <a:cubicBezTo>
                  <a:pt x="f2017" y="f1434"/>
                  <a:pt x="f2019" y="f1434"/>
                  <a:pt x="f2020" y="f1435"/>
                </a:cubicBezTo>
                <a:cubicBezTo>
                  <a:pt x="f2020" y="f1435"/>
                  <a:pt x="f2020" y="f1435"/>
                  <a:pt x="f2020" y="f1435"/>
                </a:cubicBezTo>
                <a:cubicBezTo>
                  <a:pt x="f2021" y="f1436"/>
                  <a:pt x="f2021" y="f1436"/>
                  <a:pt x="f2021" y="f1436"/>
                </a:cubicBezTo>
                <a:cubicBezTo>
                  <a:pt x="f2021" y="f1437"/>
                  <a:pt x="f2019" y="f1437"/>
                  <a:pt x="f2019" y="f1437"/>
                </a:cubicBezTo>
                <a:cubicBezTo>
                  <a:pt x="f2018" y="f1437"/>
                  <a:pt x="f2017" y="f1437"/>
                  <a:pt x="f2016" y="f1437"/>
                </a:cubicBezTo>
                <a:cubicBezTo>
                  <a:pt x="f2015" y="f1437"/>
                  <a:pt x="f2028" y="f1437"/>
                  <a:pt x="f2206" y="f1437"/>
                </a:cubicBezTo>
                <a:cubicBezTo>
                  <a:pt x="f2205" y="f1437"/>
                  <a:pt x="f2204" y="f1437"/>
                  <a:pt x="f2237" y="f1437"/>
                </a:cubicBezTo>
                <a:cubicBezTo>
                  <a:pt x="f2207" y="f1437"/>
                  <a:pt x="f2208" y="f1437"/>
                  <a:pt x="f2209" y="f1437"/>
                </a:cubicBezTo>
                <a:cubicBezTo>
                  <a:pt x="f2209" y="f1437"/>
                  <a:pt x="f2210" y="f1436"/>
                  <a:pt x="f2210" y="f1436"/>
                </a:cubicBezTo>
                <a:cubicBezTo>
                  <a:pt x="f2210" y="f1436"/>
                  <a:pt x="f2211" y="f1436"/>
                  <a:pt x="f2211" y="f1435"/>
                </a:cubicBezTo>
                <a:cubicBezTo>
                  <a:pt x="f2211" y="f1435"/>
                  <a:pt x="f2211" y="f1435"/>
                  <a:pt x="f2236" y="f1435"/>
                </a:cubicBezTo>
                <a:cubicBezTo>
                  <a:pt x="f2236" y="f1435"/>
                  <a:pt x="f2236" y="f1434"/>
                  <a:pt x="f2236" y="f1434"/>
                </a:cubicBezTo>
                <a:cubicBezTo>
                  <a:pt x="f2236" y="f1434"/>
                  <a:pt x="f2211" y="f1434"/>
                  <a:pt x="f2211" y="f1434"/>
                </a:cubicBezTo>
                <a:close/>
                <a:moveTo>
                  <a:pt x="f2721" y="f1419"/>
                </a:moveTo>
                <a:cubicBezTo>
                  <a:pt x="f2721" y="f1419"/>
                  <a:pt x="f2721" y="f1419"/>
                  <a:pt x="f2721" y="f1419"/>
                </a:cubicBezTo>
                <a:cubicBezTo>
                  <a:pt x="f2722" y="f1498"/>
                  <a:pt x="f2722" y="f1419"/>
                  <a:pt x="f2723" y="f1419"/>
                </a:cubicBezTo>
                <a:cubicBezTo>
                  <a:pt x="f2723" y="f1419"/>
                  <a:pt x="f2724" y="f1419"/>
                  <a:pt x="f2724" y="f1419"/>
                </a:cubicBezTo>
                <a:cubicBezTo>
                  <a:pt x="f2724" y="f1419"/>
                  <a:pt x="f2720" y="f1419"/>
                  <a:pt x="f2720" y="f1419"/>
                </a:cubicBezTo>
                <a:cubicBezTo>
                  <a:pt x="f2719" y="f1419"/>
                  <a:pt x="f2719" y="f1419"/>
                  <a:pt x="f2719" y="f1419"/>
                </a:cubicBezTo>
                <a:cubicBezTo>
                  <a:pt x="f2709" y="f1419"/>
                  <a:pt x="f2710" y="f1498"/>
                  <a:pt x="f2710" y="f1498"/>
                </a:cubicBezTo>
                <a:cubicBezTo>
                  <a:pt x="f2711" y="f1418"/>
                  <a:pt x="f2712" y="f1418"/>
                  <a:pt x="f2713" y="f1418"/>
                </a:cubicBezTo>
                <a:cubicBezTo>
                  <a:pt x="f2713" y="f1498"/>
                  <a:pt x="f2714" y="f1498"/>
                  <a:pt x="f2715" y="f1498"/>
                </a:cubicBezTo>
                <a:cubicBezTo>
                  <a:pt x="f2716" y="f1498"/>
                  <a:pt x="f2717" y="f1418"/>
                  <a:pt x="f2718" y="f1498"/>
                </a:cubicBezTo>
                <a:cubicBezTo>
                  <a:pt x="f2389" y="f1419"/>
                  <a:pt x="f2388" y="f1419"/>
                  <a:pt x="f2387" y="f1419"/>
                </a:cubicBezTo>
                <a:cubicBezTo>
                  <a:pt x="f2387" y="f1419"/>
                  <a:pt x="f2232" y="f1498"/>
                  <a:pt x="f2232" y="f1419"/>
                </a:cubicBezTo>
                <a:cubicBezTo>
                  <a:pt x="f2233" y="f1497"/>
                  <a:pt x="f2387" y="f1419"/>
                  <a:pt x="f2388" y="f1419"/>
                </a:cubicBezTo>
                <a:cubicBezTo>
                  <a:pt x="f2389" y="f1419"/>
                  <a:pt x="f2718" y="f1419"/>
                  <a:pt x="f2717" y="f1419"/>
                </a:cubicBezTo>
                <a:cubicBezTo>
                  <a:pt x="f2715" y="f1497"/>
                  <a:pt x="f2712" y="f1419"/>
                  <a:pt x="f2710" y="f1497"/>
                </a:cubicBezTo>
                <a:cubicBezTo>
                  <a:pt x="f2709" y="f1497"/>
                  <a:pt x="f2719" y="f1497"/>
                  <a:pt x="f2720" y="f1497"/>
                </a:cubicBezTo>
                <a:cubicBezTo>
                  <a:pt x="f2724" y="f1497"/>
                  <a:pt x="f2723" y="f1497"/>
                  <a:pt x="f2722" y="f1497"/>
                </a:cubicBezTo>
                <a:cubicBezTo>
                  <a:pt x="f2721" y="f1497"/>
                  <a:pt x="f2721" y="f1497"/>
                  <a:pt x="f2725" y="f1497"/>
                </a:cubicBezTo>
                <a:cubicBezTo>
                  <a:pt x="f2725" y="f1497"/>
                  <a:pt x="f2726" y="f1420"/>
                  <a:pt x="f2725" y="f1497"/>
                </a:cubicBezTo>
                <a:cubicBezTo>
                  <a:pt x="f2725" y="f1497"/>
                  <a:pt x="f2725" y="f1497"/>
                  <a:pt x="f2721" y="f1419"/>
                </a:cubicBezTo>
                <a:close/>
                <a:moveTo>
                  <a:pt x="f2606" y="f1499"/>
                </a:moveTo>
                <a:cubicBezTo>
                  <a:pt x="f2607" y="f1499"/>
                  <a:pt x="f2607" y="f1415"/>
                  <a:pt x="f2608" y="f1415"/>
                </a:cubicBezTo>
                <a:cubicBezTo>
                  <a:pt x="f2608" y="f1415"/>
                  <a:pt x="f2608" y="f1415"/>
                  <a:pt x="f2608" y="f1415"/>
                </a:cubicBezTo>
                <a:cubicBezTo>
                  <a:pt x="f2609" y="f1415"/>
                  <a:pt x="f2609" y="f1415"/>
                  <a:pt x="f2610" y="f1415"/>
                </a:cubicBezTo>
                <a:cubicBezTo>
                  <a:pt x="f2610" y="f1499"/>
                  <a:pt x="f2611" y="f1499"/>
                  <a:pt x="f2662" y="f1499"/>
                </a:cubicBezTo>
                <a:cubicBezTo>
                  <a:pt x="f2661" y="f1415"/>
                  <a:pt x="f2660" y="f1499"/>
                  <a:pt x="f2659" y="f1499"/>
                </a:cubicBezTo>
                <a:cubicBezTo>
                  <a:pt x="f2659" y="f1499"/>
                  <a:pt x="f2658" y="f1499"/>
                  <a:pt x="f2658" y="f1499"/>
                </a:cubicBezTo>
                <a:cubicBezTo>
                  <a:pt x="f2658" y="f1499"/>
                  <a:pt x="f2657" y="f1499"/>
                  <a:pt x="f2657" y="f1414"/>
                </a:cubicBezTo>
                <a:cubicBezTo>
                  <a:pt x="f2656" y="f1414"/>
                  <a:pt x="f2655" y="f1414"/>
                  <a:pt x="f2655" y="f1500"/>
                </a:cubicBezTo>
                <a:cubicBezTo>
                  <a:pt x="f2654" y="f1500"/>
                  <a:pt x="f2658" y="f1500"/>
                  <a:pt x="f2658" y="f1414"/>
                </a:cubicBezTo>
                <a:cubicBezTo>
                  <a:pt x="f2659" y="f1414"/>
                  <a:pt x="f2660" y="f1414"/>
                  <a:pt x="f2661" y="f1414"/>
                </a:cubicBezTo>
                <a:cubicBezTo>
                  <a:pt x="f2661" y="f1414"/>
                  <a:pt x="f2661" y="f1414"/>
                  <a:pt x="f2662" y="f1500"/>
                </a:cubicBezTo>
                <a:cubicBezTo>
                  <a:pt x="f2662" y="f1500"/>
                  <a:pt x="f2611" y="f1500"/>
                  <a:pt x="f2611" y="f1500"/>
                </a:cubicBezTo>
                <a:cubicBezTo>
                  <a:pt x="f2611" y="f1413"/>
                  <a:pt x="f2661" y="f1413"/>
                  <a:pt x="f2661" y="f1413"/>
                </a:cubicBezTo>
                <a:cubicBezTo>
                  <a:pt x="f2660" y="f1500"/>
                  <a:pt x="f2660" y="f1413"/>
                  <a:pt x="f2659" y="f1413"/>
                </a:cubicBezTo>
                <a:cubicBezTo>
                  <a:pt x="f2659" y="f1413"/>
                  <a:pt x="f2658" y="f1413"/>
                  <a:pt x="f2658" y="f1413"/>
                </a:cubicBezTo>
                <a:cubicBezTo>
                  <a:pt x="f2658" y="f1413"/>
                  <a:pt x="f2658" y="f1413"/>
                  <a:pt x="f2658" y="f1413"/>
                </a:cubicBezTo>
                <a:cubicBezTo>
                  <a:pt x="f2658" y="f1413"/>
                  <a:pt x="f2657" y="f1413"/>
                  <a:pt x="f2657" y="f1413"/>
                </a:cubicBezTo>
                <a:cubicBezTo>
                  <a:pt x="f2657" y="f1413"/>
                  <a:pt x="f2657" y="f1501"/>
                  <a:pt x="f2657" y="f1501"/>
                </a:cubicBezTo>
                <a:cubicBezTo>
                  <a:pt x="f2658" y="f1501"/>
                  <a:pt x="f2659" y="f1501"/>
                  <a:pt x="f2660" y="f1501"/>
                </a:cubicBezTo>
                <a:cubicBezTo>
                  <a:pt x="f2660" y="f1412"/>
                  <a:pt x="f2661" y="f1412"/>
                  <a:pt x="f2662" y="f1412"/>
                </a:cubicBezTo>
                <a:cubicBezTo>
                  <a:pt x="f2662" y="f1412"/>
                  <a:pt x="f2662" y="f1412"/>
                  <a:pt x="f2661" y="f1412"/>
                </a:cubicBezTo>
                <a:cubicBezTo>
                  <a:pt x="f2661" y="f1412"/>
                  <a:pt x="f2660" y="f1411"/>
                  <a:pt x="f2660" y="f1411"/>
                </a:cubicBezTo>
                <a:cubicBezTo>
                  <a:pt x="f2659" y="f1411"/>
                  <a:pt x="f2658" y="f1411"/>
                  <a:pt x="f2657" y="f1411"/>
                </a:cubicBezTo>
                <a:cubicBezTo>
                  <a:pt x="f2656" y="f1412"/>
                  <a:pt x="f2655" y="f1411"/>
                  <a:pt x="f2654" y="f1412"/>
                </a:cubicBezTo>
                <a:cubicBezTo>
                  <a:pt x="f2653" y="f1412"/>
                  <a:pt x="f2652" y="f1501"/>
                  <a:pt x="f2651" y="f1501"/>
                </a:cubicBezTo>
                <a:cubicBezTo>
                  <a:pt x="f2651" y="f1501"/>
                  <a:pt x="f2650" y="f1501"/>
                  <a:pt x="f2650" y="f1501"/>
                </a:cubicBezTo>
                <a:cubicBezTo>
                  <a:pt x="f2649" y="f1501"/>
                  <a:pt x="f2649" y="f1412"/>
                  <a:pt x="f2648" y="f1412"/>
                </a:cubicBezTo>
                <a:cubicBezTo>
                  <a:pt x="f2648" y="f1412"/>
                  <a:pt x="f2647" y="f1412"/>
                  <a:pt x="f2647" y="f1412"/>
                </a:cubicBezTo>
                <a:cubicBezTo>
                  <a:pt x="f2647" y="f1412"/>
                  <a:pt x="f2647" y="f1411"/>
                  <a:pt x="f2646" y="f1411"/>
                </a:cubicBezTo>
                <a:cubicBezTo>
                  <a:pt x="f2646" y="f1411"/>
                  <a:pt x="f2646" y="f1411"/>
                  <a:pt x="f2646" y="f1411"/>
                </a:cubicBezTo>
                <a:cubicBezTo>
                  <a:pt x="f2646" y="f1410"/>
                  <a:pt x="f2647" y="f1410"/>
                  <a:pt x="f2647" y="f1410"/>
                </a:cubicBezTo>
                <a:cubicBezTo>
                  <a:pt x="f2648" y="f1410"/>
                  <a:pt x="f2648" y="f1409"/>
                  <a:pt x="f2649" y="f1408"/>
                </a:cubicBezTo>
                <a:cubicBezTo>
                  <a:pt x="f2649" y="f1408"/>
                  <a:pt x="f2650" y="f1407"/>
                  <a:pt x="f2651" y="f1408"/>
                </a:cubicBezTo>
                <a:cubicBezTo>
                  <a:pt x="f2651" y="f1408"/>
                  <a:pt x="f2651" y="f1408"/>
                  <a:pt x="f2652" y="f1408"/>
                </a:cubicBezTo>
                <a:cubicBezTo>
                  <a:pt x="f2652" y="f1408"/>
                  <a:pt x="f2653" y="f1408"/>
                  <a:pt x="f2653" y="f1408"/>
                </a:cubicBezTo>
                <a:cubicBezTo>
                  <a:pt x="f2654" y="f1408"/>
                  <a:pt x="f2654" y="f1409"/>
                  <a:pt x="f2654" y="f1409"/>
                </a:cubicBezTo>
                <a:cubicBezTo>
                  <a:pt x="f2655" y="f1409"/>
                  <a:pt x="f2655" y="f1409"/>
                  <a:pt x="f2655" y="f1409"/>
                </a:cubicBezTo>
                <a:cubicBezTo>
                  <a:pt x="f2656" y="f1410"/>
                  <a:pt x="f2657" y="f1410"/>
                  <a:pt x="f2658" y="f1410"/>
                </a:cubicBezTo>
                <a:cubicBezTo>
                  <a:pt x="f2659" y="f1410"/>
                  <a:pt x="f2660" y="f1409"/>
                  <a:pt x="f2660" y="f1409"/>
                </a:cubicBezTo>
                <a:cubicBezTo>
                  <a:pt x="f2661" y="f1409"/>
                  <a:pt x="f2661" y="f1409"/>
                  <a:pt x="f2661" y="f1409"/>
                </a:cubicBezTo>
                <a:cubicBezTo>
                  <a:pt x="f2662" y="f1408"/>
                  <a:pt x="f2661" y="f1408"/>
                  <a:pt x="f2661" y="f1408"/>
                </a:cubicBezTo>
                <a:cubicBezTo>
                  <a:pt x="f2660" y="f1408"/>
                  <a:pt x="f2660" y="f1408"/>
                  <a:pt x="f2659" y="f1408"/>
                </a:cubicBezTo>
                <a:cubicBezTo>
                  <a:pt x="f2659" y="f1408"/>
                  <a:pt x="f2659" y="f1407"/>
                  <a:pt x="f2658" y="f1407"/>
                </a:cubicBezTo>
                <a:cubicBezTo>
                  <a:pt x="f2658" y="f1407"/>
                  <a:pt x="f2658" y="f1407"/>
                  <a:pt x="f2657" y="f1407"/>
                </a:cubicBezTo>
                <a:cubicBezTo>
                  <a:pt x="f2657" y="f1406"/>
                  <a:pt x="f2657" y="f1406"/>
                  <a:pt x="f2657" y="f1406"/>
                </a:cubicBezTo>
                <a:cubicBezTo>
                  <a:pt x="f2658" y="f1406"/>
                  <a:pt x="f2659" y="f1406"/>
                  <a:pt x="f2660" y="f1407"/>
                </a:cubicBezTo>
                <a:cubicBezTo>
                  <a:pt x="f2661" y="f1407"/>
                  <a:pt x="f2661" y="f1406"/>
                  <a:pt x="f2662" y="f1406"/>
                </a:cubicBezTo>
                <a:cubicBezTo>
                  <a:pt x="f2610" y="f1407"/>
                  <a:pt x="f2608" y="f1407"/>
                  <a:pt x="f2606" y="f1407"/>
                </a:cubicBezTo>
                <a:cubicBezTo>
                  <a:pt x="f2605" y="f1407"/>
                  <a:pt x="f2604" y="f1407"/>
                  <a:pt x="f2603" y="f1407"/>
                </a:cubicBezTo>
                <a:cubicBezTo>
                  <a:pt x="f2602" y="f1407"/>
                  <a:pt x="f2601" y="f1407"/>
                  <a:pt x="f2600" y="f1407"/>
                </a:cubicBezTo>
                <a:cubicBezTo>
                  <a:pt x="f2600" y="f1408"/>
                  <a:pt x="f2601" y="f1408"/>
                  <a:pt x="f2601" y="f1408"/>
                </a:cubicBezTo>
                <a:cubicBezTo>
                  <a:pt x="f2601" y="f1408"/>
                  <a:pt x="f2601" y="f1409"/>
                  <a:pt x="f2601" y="f1409"/>
                </a:cubicBezTo>
                <a:cubicBezTo>
                  <a:pt x="f2601" y="f1409"/>
                  <a:pt x="f2602" y="f1410"/>
                  <a:pt x="f2602" y="f1410"/>
                </a:cubicBezTo>
                <a:cubicBezTo>
                  <a:pt x="f2602" y="f1410"/>
                  <a:pt x="f2602" y="f1411"/>
                  <a:pt x="f2602" y="f1411"/>
                </a:cubicBezTo>
                <a:cubicBezTo>
                  <a:pt x="f2603" y="f1412"/>
                  <a:pt x="f2604" y="f1412"/>
                  <a:pt x="f2603" y="f1501"/>
                </a:cubicBezTo>
                <a:cubicBezTo>
                  <a:pt x="f2603" y="f1413"/>
                  <a:pt x="f2602" y="f1413"/>
                  <a:pt x="f2601" y="f1413"/>
                </a:cubicBezTo>
                <a:cubicBezTo>
                  <a:pt x="f2599" y="f1413"/>
                  <a:pt x="f2597" y="f1500"/>
                  <a:pt x="f2595" y="f1414"/>
                </a:cubicBezTo>
                <a:cubicBezTo>
                  <a:pt x="f2594" y="f1414"/>
                  <a:pt x="f2593" y="f1414"/>
                  <a:pt x="f2593" y="f1414"/>
                </a:cubicBezTo>
                <a:cubicBezTo>
                  <a:pt x="f2592" y="f1414"/>
                  <a:pt x="f2592" y="f1414"/>
                  <a:pt x="f2591" y="f1414"/>
                </a:cubicBezTo>
                <a:cubicBezTo>
                  <a:pt x="f2590" y="f1499"/>
                  <a:pt x="f2587" y="f1499"/>
                  <a:pt x="f2586" y="f1415"/>
                </a:cubicBezTo>
                <a:cubicBezTo>
                  <a:pt x="f2588" y="f1415"/>
                  <a:pt x="f2589" y="f1415"/>
                  <a:pt x="f2727" y="f1415"/>
                </a:cubicBezTo>
                <a:cubicBezTo>
                  <a:pt x="f2728" y="f1415"/>
                  <a:pt x="f2729" y="f1416"/>
                  <a:pt x="f2730" y="f1416"/>
                </a:cubicBezTo>
                <a:cubicBezTo>
                  <a:pt x="f2731" y="f2008"/>
                  <a:pt x="f2732" y="f2008"/>
                  <a:pt x="f2733" y="f2008"/>
                </a:cubicBezTo>
                <a:cubicBezTo>
                  <a:pt x="f2734" y="f2008"/>
                  <a:pt x="f2735" y="f1417"/>
                  <a:pt x="f2736" y="f1417"/>
                </a:cubicBezTo>
                <a:cubicBezTo>
                  <a:pt x="f2737" y="f1417"/>
                  <a:pt x="f2737" y="f1417"/>
                  <a:pt x="f2738" y="f1417"/>
                </a:cubicBezTo>
                <a:cubicBezTo>
                  <a:pt x="f2739" y="f1417"/>
                  <a:pt x="f2740" y="f1417"/>
                  <a:pt x="f2740" y="f1418"/>
                </a:cubicBezTo>
                <a:cubicBezTo>
                  <a:pt x="f2740" y="f1498"/>
                  <a:pt x="f2739" y="f1418"/>
                  <a:pt x="f2739" y="f1418"/>
                </a:cubicBezTo>
                <a:cubicBezTo>
                  <a:pt x="f2738" y="f1418"/>
                  <a:pt x="f2738" y="f1498"/>
                  <a:pt x="f2737" y="f1498"/>
                </a:cubicBezTo>
                <a:cubicBezTo>
                  <a:pt x="f2737" y="f1498"/>
                  <a:pt x="f2737" y="f1498"/>
                  <a:pt x="f2737" y="f1498"/>
                </a:cubicBezTo>
                <a:cubicBezTo>
                  <a:pt x="f2736" y="f1498"/>
                  <a:pt x="f2736" y="f1498"/>
                  <a:pt x="f2736" y="f1419"/>
                </a:cubicBezTo>
                <a:cubicBezTo>
                  <a:pt x="f2736" y="f1419"/>
                  <a:pt x="f2736" y="f1419"/>
                  <a:pt x="f2736" y="f1419"/>
                </a:cubicBezTo>
                <a:cubicBezTo>
                  <a:pt x="f2735" y="f1419"/>
                  <a:pt x="f2735" y="f1419"/>
                  <a:pt x="f2735" y="f1419"/>
                </a:cubicBezTo>
                <a:cubicBezTo>
                  <a:pt x="f2734" y="f1419"/>
                  <a:pt x="f2734" y="f1498"/>
                  <a:pt x="f2734" y="f1498"/>
                </a:cubicBezTo>
                <a:cubicBezTo>
                  <a:pt x="f2733" y="f1498"/>
                  <a:pt x="f2733" y="f1419"/>
                  <a:pt x="f2733" y="f1419"/>
                </a:cubicBezTo>
                <a:cubicBezTo>
                  <a:pt x="f2733" y="f1497"/>
                  <a:pt x="f2741" y="f1497"/>
                  <a:pt x="f2741" y="f1420"/>
                </a:cubicBezTo>
                <a:cubicBezTo>
                  <a:pt x="f2741" y="f1420"/>
                  <a:pt x="f2741" y="f1496"/>
                  <a:pt x="f2741" y="f1496"/>
                </a:cubicBezTo>
                <a:cubicBezTo>
                  <a:pt x="f2732" y="f1421"/>
                  <a:pt x="f2732" y="f1421"/>
                  <a:pt x="f2731" y="f1421"/>
                </a:cubicBezTo>
                <a:cubicBezTo>
                  <a:pt x="f2731" y="f1496"/>
                  <a:pt x="f2730" y="f1420"/>
                  <a:pt x="f2729" y="f1420"/>
                </a:cubicBezTo>
                <a:cubicBezTo>
                  <a:pt x="f2728" y="f1420"/>
                  <a:pt x="f2728" y="f1496"/>
                  <a:pt x="f2727" y="f1496"/>
                </a:cubicBezTo>
                <a:cubicBezTo>
                  <a:pt x="f2589" y="f1496"/>
                  <a:pt x="f2588" y="f1421"/>
                  <a:pt x="f2586" y="f1421"/>
                </a:cubicBezTo>
                <a:cubicBezTo>
                  <a:pt x="f2586" y="f1496"/>
                  <a:pt x="f2587" y="f1496"/>
                  <a:pt x="f2590" y="f1496"/>
                </a:cubicBezTo>
                <a:cubicBezTo>
                  <a:pt x="f2591" y="f1496"/>
                  <a:pt x="f2591" y="f1496"/>
                  <a:pt x="f2592" y="f1496"/>
                </a:cubicBezTo>
                <a:cubicBezTo>
                  <a:pt x="f2592" y="f1496"/>
                  <a:pt x="f2593" y="f1420"/>
                  <a:pt x="f2593" y="f1420"/>
                </a:cubicBezTo>
                <a:cubicBezTo>
                  <a:pt x="f2594" y="f1420"/>
                  <a:pt x="f2594" y="f1420"/>
                  <a:pt x="f2595" y="f1420"/>
                </a:cubicBezTo>
                <a:cubicBezTo>
                  <a:pt x="f2595" y="f1420"/>
                  <a:pt x="f2595" y="f1497"/>
                  <a:pt x="f2596" y="f1497"/>
                </a:cubicBezTo>
                <a:cubicBezTo>
                  <a:pt x="f2596" y="f1497"/>
                  <a:pt x="f2597" y="f1497"/>
                  <a:pt x="f2598" y="f1497"/>
                </a:cubicBezTo>
                <a:cubicBezTo>
                  <a:pt x="f2599" y="f1497"/>
                  <a:pt x="f2600" y="f1419"/>
                  <a:pt x="f2600" y="f1419"/>
                </a:cubicBezTo>
                <a:cubicBezTo>
                  <a:pt x="f2601" y="f1498"/>
                  <a:pt x="f2601" y="f1419"/>
                  <a:pt x="f2602" y="f1498"/>
                </a:cubicBezTo>
                <a:cubicBezTo>
                  <a:pt x="f2602" y="f1498"/>
                  <a:pt x="f2602" y="f1498"/>
                  <a:pt x="f2602" y="f1418"/>
                </a:cubicBezTo>
                <a:cubicBezTo>
                  <a:pt x="f2601" y="f1418"/>
                  <a:pt x="f2600" y="f1498"/>
                  <a:pt x="f2599" y="f1498"/>
                </a:cubicBezTo>
                <a:cubicBezTo>
                  <a:pt x="f2598" y="f1418"/>
                  <a:pt x="f2599" y="f1418"/>
                  <a:pt x="f2599" y="f1418"/>
                </a:cubicBezTo>
                <a:cubicBezTo>
                  <a:pt x="f2599" y="f1417"/>
                  <a:pt x="f2598" y="f1417"/>
                  <a:pt x="f2598" y="f1417"/>
                </a:cubicBezTo>
                <a:cubicBezTo>
                  <a:pt x="f2597" y="f1418"/>
                  <a:pt x="f2597" y="f1418"/>
                  <a:pt x="f2597" y="f1418"/>
                </a:cubicBezTo>
                <a:cubicBezTo>
                  <a:pt x="f2596" y="f1418"/>
                  <a:pt x="f2596" y="f1417"/>
                  <a:pt x="f2595" y="f1418"/>
                </a:cubicBezTo>
                <a:cubicBezTo>
                  <a:pt x="f2595" y="f1418"/>
                  <a:pt x="f2594" y="f1418"/>
                  <a:pt x="f2594" y="f1418"/>
                </a:cubicBezTo>
                <a:cubicBezTo>
                  <a:pt x="f2594" y="f1417"/>
                  <a:pt x="f2594" y="f1417"/>
                  <a:pt x="f2594" y="f1417"/>
                </a:cubicBezTo>
                <a:cubicBezTo>
                  <a:pt x="f2594" y="f2008"/>
                  <a:pt x="f2594" y="f2008"/>
                  <a:pt x="f2595" y="f2008"/>
                </a:cubicBezTo>
                <a:cubicBezTo>
                  <a:pt x="f2595" y="f2008"/>
                  <a:pt x="f2595" y="f2008"/>
                  <a:pt x="f2596" y="f2008"/>
                </a:cubicBezTo>
                <a:cubicBezTo>
                  <a:pt x="f2597" y="f2008"/>
                  <a:pt x="f2597" y="f1416"/>
                  <a:pt x="f2597" y="f1416"/>
                </a:cubicBezTo>
                <a:cubicBezTo>
                  <a:pt x="f2598" y="f1415"/>
                  <a:pt x="f2599" y="f1415"/>
                  <a:pt x="f2599" y="f1415"/>
                </a:cubicBezTo>
                <a:cubicBezTo>
                  <a:pt x="f2599" y="f1499"/>
                  <a:pt x="f2599" y="f1499"/>
                  <a:pt x="f2600" y="f1499"/>
                </a:cubicBezTo>
                <a:cubicBezTo>
                  <a:pt x="f2601" y="f1414"/>
                  <a:pt x="f2602" y="f1499"/>
                  <a:pt x="f2603" y="f1499"/>
                </a:cubicBezTo>
                <a:cubicBezTo>
                  <a:pt x="f2603" y="f1499"/>
                  <a:pt x="f2603" y="f1414"/>
                  <a:pt x="f2604" y="f1414"/>
                </a:cubicBezTo>
                <a:cubicBezTo>
                  <a:pt x="f2604" y="f1414"/>
                  <a:pt x="f2605" y="f1414"/>
                  <a:pt x="f2605" y="f1414"/>
                </a:cubicBezTo>
                <a:cubicBezTo>
                  <a:pt x="f2606" y="f1499"/>
                  <a:pt x="f2606" y="f1499"/>
                  <a:pt x="f2606" y="f1499"/>
                </a:cubicBezTo>
                <a:close/>
                <a:moveTo>
                  <a:pt x="f2025" y="f1183"/>
                </a:moveTo>
                <a:cubicBezTo>
                  <a:pt x="f2026" y="f1183"/>
                  <a:pt x="f2026" y="f1182"/>
                  <a:pt x="f2026" y="f1182"/>
                </a:cubicBezTo>
                <a:cubicBezTo>
                  <a:pt x="f2027" y="f1182"/>
                  <a:pt x="f2238" y="f1183"/>
                  <a:pt x="f2238" y="f1183"/>
                </a:cubicBezTo>
                <a:cubicBezTo>
                  <a:pt x="f2240" y="f1183"/>
                  <a:pt x="f2242" y="f1182"/>
                  <a:pt x="f2243" y="f1183"/>
                </a:cubicBezTo>
                <a:cubicBezTo>
                  <a:pt x="f2244" y="f1184"/>
                  <a:pt x="f2243" y="f1185"/>
                  <a:pt x="f2243" y="f1185"/>
                </a:cubicBezTo>
                <a:cubicBezTo>
                  <a:pt x="f2243" y="f1186"/>
                  <a:pt x="f2243" y="f1193"/>
                  <a:pt x="f2243" y="f1194"/>
                </a:cubicBezTo>
                <a:cubicBezTo>
                  <a:pt x="f2243" y="f1194"/>
                  <a:pt x="f2242" y="f1195"/>
                  <a:pt x="f2241" y="f1195"/>
                </a:cubicBezTo>
                <a:cubicBezTo>
                  <a:pt x="f2241" y="f1195"/>
                  <a:pt x="f2240" y="f1195"/>
                  <a:pt x="f2239" y="f1196"/>
                </a:cubicBezTo>
                <a:cubicBezTo>
                  <a:pt x="f2239" y="f1196"/>
                  <a:pt x="f2238" y="f1196"/>
                  <a:pt x="f2238" y="f1197"/>
                </a:cubicBezTo>
                <a:cubicBezTo>
                  <a:pt x="f2238" y="f1197"/>
                  <a:pt x="f2027" y="f1198"/>
                  <a:pt x="f2027" y="f1198"/>
                </a:cubicBezTo>
                <a:cubicBezTo>
                  <a:pt x="f2026" y="f1198"/>
                  <a:pt x="f2025" y="f1198"/>
                  <a:pt x="f2025" y="f1199"/>
                </a:cubicBezTo>
                <a:cubicBezTo>
                  <a:pt x="f2025" y="f1199"/>
                  <a:pt x="f2025" y="f1199"/>
                  <a:pt x="f2024" y="f1199"/>
                </a:cubicBezTo>
                <a:cubicBezTo>
                  <a:pt x="f2023" y="f1200"/>
                  <a:pt x="f2022" y="f1201"/>
                  <a:pt x="f2022" y="f1202"/>
                </a:cubicBezTo>
                <a:cubicBezTo>
                  <a:pt x="f2021" y="f1202"/>
                  <a:pt x="f2021" y="f1202"/>
                  <a:pt x="f2021" y="f1202"/>
                </a:cubicBezTo>
                <a:cubicBezTo>
                  <a:pt x="f2020" y="f1203"/>
                  <a:pt x="f2020" y="f1203"/>
                  <a:pt x="f2020" y="f1203"/>
                </a:cubicBezTo>
                <a:cubicBezTo>
                  <a:pt x="f2019" y="f1204"/>
                  <a:pt x="f2017" y="f1205"/>
                  <a:pt x="f2016" y="f1204"/>
                </a:cubicBezTo>
                <a:cubicBezTo>
                  <a:pt x="f2015" y="f1204"/>
                  <a:pt x="f2015" y="f1204"/>
                  <a:pt x="f2015" y="f1204"/>
                </a:cubicBezTo>
                <a:cubicBezTo>
                  <a:pt x="f2028" y="f1204"/>
                  <a:pt x="f2028" y="f1204"/>
                  <a:pt x="f2028" y="f1204"/>
                </a:cubicBezTo>
                <a:cubicBezTo>
                  <a:pt x="f2206" y="f1203"/>
                  <a:pt x="f2206" y="f1202"/>
                  <a:pt x="f2205" y="f1202"/>
                </a:cubicBezTo>
                <a:cubicBezTo>
                  <a:pt x="f2205" y="f1202"/>
                  <a:pt x="f2204" y="f1202"/>
                  <a:pt x="f2204" y="f1202"/>
                </a:cubicBezTo>
                <a:cubicBezTo>
                  <a:pt x="f2204" y="f1202"/>
                  <a:pt x="f2204" y="f1201"/>
                  <a:pt x="f2204" y="f1201"/>
                </a:cubicBezTo>
                <a:cubicBezTo>
                  <a:pt x="f2205" y="f1201"/>
                  <a:pt x="f2205" y="f1201"/>
                  <a:pt x="f2205" y="f1201"/>
                </a:cubicBezTo>
                <a:cubicBezTo>
                  <a:pt x="f2206" y="f1201"/>
                  <a:pt x="f2206" y="f1201"/>
                  <a:pt x="f2206" y="f1200"/>
                </a:cubicBezTo>
                <a:cubicBezTo>
                  <a:pt x="f2206" y="f1200"/>
                  <a:pt x="f2204" y="f1200"/>
                  <a:pt x="f2204" y="f1200"/>
                </a:cubicBezTo>
                <a:cubicBezTo>
                  <a:pt x="f2204" y="f1199"/>
                  <a:pt x="f2204" y="f1198"/>
                  <a:pt x="f2204" y="f1197"/>
                </a:cubicBezTo>
                <a:cubicBezTo>
                  <a:pt x="f2204" y="f1196"/>
                  <a:pt x="f2205" y="f1196"/>
                  <a:pt x="f2206" y="f1196"/>
                </a:cubicBezTo>
                <a:cubicBezTo>
                  <a:pt x="f2206" y="f1195"/>
                  <a:pt x="f2206" y="f1195"/>
                  <a:pt x="f2206" y="f1195"/>
                </a:cubicBezTo>
                <a:cubicBezTo>
                  <a:pt x="f2028" y="f1194"/>
                  <a:pt x="f2028" y="f1194"/>
                  <a:pt x="f2015" y="f1193"/>
                </a:cubicBezTo>
                <a:cubicBezTo>
                  <a:pt x="f2015" y="f1193"/>
                  <a:pt x="f2016" y="f1193"/>
                  <a:pt x="f2016" y="f1193"/>
                </a:cubicBezTo>
                <a:cubicBezTo>
                  <a:pt x="f2016" y="f1193"/>
                  <a:pt x="f2017" y="f1186"/>
                  <a:pt x="f2017" y="f1186"/>
                </a:cubicBezTo>
                <a:cubicBezTo>
                  <a:pt x="f2017" y="f1193"/>
                  <a:pt x="f2017" y="f1193"/>
                  <a:pt x="f2017" y="f1193"/>
                </a:cubicBezTo>
                <a:cubicBezTo>
                  <a:pt x="f2016" y="f1194"/>
                  <a:pt x="f2016" y="f1194"/>
                  <a:pt x="f2017" y="f1194"/>
                </a:cubicBezTo>
                <a:cubicBezTo>
                  <a:pt x="f2017" y="f1193"/>
                  <a:pt x="f2018" y="f1193"/>
                  <a:pt x="f2018" y="f1193"/>
                </a:cubicBezTo>
                <a:cubicBezTo>
                  <a:pt x="f2018" y="f1193"/>
                  <a:pt x="f2019" y="f1193"/>
                  <a:pt x="f2019" y="f1193"/>
                </a:cubicBezTo>
                <a:cubicBezTo>
                  <a:pt x="f2020" y="f1186"/>
                  <a:pt x="f2021" y="f1186"/>
                  <a:pt x="f2022" y="f1186"/>
                </a:cubicBezTo>
                <a:cubicBezTo>
                  <a:pt x="f2022" y="f1186"/>
                  <a:pt x="f2022" y="f1185"/>
                  <a:pt x="f2022" y="f1185"/>
                </a:cubicBezTo>
                <a:cubicBezTo>
                  <a:pt x="f2023" y="f1185"/>
                  <a:pt x="f2023" y="f1185"/>
                  <a:pt x="f2023" y="f1185"/>
                </a:cubicBezTo>
                <a:cubicBezTo>
                  <a:pt x="f2024" y="f1184"/>
                  <a:pt x="f2023" y="f1184"/>
                  <a:pt x="f2023" y="f1183"/>
                </a:cubicBezTo>
                <a:cubicBezTo>
                  <a:pt x="f2023" y="f1182"/>
                  <a:pt x="f2025" y="f1183"/>
                  <a:pt x="f2025" y="f1183"/>
                </a:cubicBezTo>
                <a:close/>
                <a:moveTo>
                  <a:pt x="f2742" y="f1216"/>
                </a:moveTo>
                <a:cubicBezTo>
                  <a:pt x="f2742" y="f1216"/>
                  <a:pt x="f2742" y="f1216"/>
                  <a:pt x="f2742" y="f1281"/>
                </a:cubicBezTo>
                <a:cubicBezTo>
                  <a:pt x="f2742" y="f1281"/>
                  <a:pt x="f2742" y="f1217"/>
                  <a:pt x="f2742" y="f1217"/>
                </a:cubicBezTo>
                <a:cubicBezTo>
                  <a:pt x="f2743" y="f1217"/>
                  <a:pt x="f2743" y="f1280"/>
                  <a:pt x="f2743" y="f1280"/>
                </a:cubicBezTo>
                <a:cubicBezTo>
                  <a:pt x="f2742" y="f1218"/>
                  <a:pt x="f2744" y="f1280"/>
                  <a:pt x="f2744" y="f1218"/>
                </a:cubicBezTo>
                <a:cubicBezTo>
                  <a:pt x="f2745" y="f1218"/>
                  <a:pt x="f2745" y="f1218"/>
                  <a:pt x="f2745" y="f1219"/>
                </a:cubicBezTo>
                <a:cubicBezTo>
                  <a:pt x="f2745" y="f1219"/>
                  <a:pt x="f2746" y="f1219"/>
                  <a:pt x="f2746" y="f1220"/>
                </a:cubicBezTo>
                <a:cubicBezTo>
                  <a:pt x="f2746" y="f1220"/>
                  <a:pt x="f2746" y="f1220"/>
                  <a:pt x="f2746" y="f1221"/>
                </a:cubicBezTo>
                <a:cubicBezTo>
                  <a:pt x="f2747" y="f1221"/>
                  <a:pt x="f2747" y="f1220"/>
                  <a:pt x="f2746" y="f1220"/>
                </a:cubicBezTo>
                <a:cubicBezTo>
                  <a:pt x="f2746" y="f1219"/>
                  <a:pt x="f2746" y="f1219"/>
                  <a:pt x="f2746" y="f1219"/>
                </a:cubicBezTo>
                <a:cubicBezTo>
                  <a:pt x="f2746" y="f1219"/>
                  <a:pt x="f2747" y="f1219"/>
                  <a:pt x="f2747" y="f1219"/>
                </a:cubicBezTo>
                <a:cubicBezTo>
                  <a:pt x="f2747" y="f1219"/>
                  <a:pt x="f2747" y="f1220"/>
                  <a:pt x="f2747" y="f1220"/>
                </a:cubicBezTo>
                <a:cubicBezTo>
                  <a:pt x="f2747" y="f1221"/>
                  <a:pt x="f2748" y="f1221"/>
                  <a:pt x="f2749" y="f1221"/>
                </a:cubicBezTo>
                <a:cubicBezTo>
                  <a:pt x="f2749" y="f1221"/>
                  <a:pt x="f2750" y="f1221"/>
                  <a:pt x="f2750" y="f1220"/>
                </a:cubicBezTo>
                <a:cubicBezTo>
                  <a:pt x="f2751" y="f1220"/>
                  <a:pt x="f2751" y="f1220"/>
                  <a:pt x="f2751" y="f1220"/>
                </a:cubicBezTo>
                <a:cubicBezTo>
                  <a:pt x="f2752" y="f1220"/>
                  <a:pt x="f2753" y="f1220"/>
                  <a:pt x="f2753" y="f1219"/>
                </a:cubicBezTo>
                <a:cubicBezTo>
                  <a:pt x="f2753" y="f1219"/>
                  <a:pt x="f2752" y="f1219"/>
                  <a:pt x="f2751" y="f1218"/>
                </a:cubicBezTo>
                <a:cubicBezTo>
                  <a:pt x="f2751" y="f1218"/>
                  <a:pt x="f2750" y="f1280"/>
                  <a:pt x="f2750" y="f1280"/>
                </a:cubicBezTo>
                <a:cubicBezTo>
                  <a:pt x="f2749" y="f1217"/>
                  <a:pt x="f2748" y="f1217"/>
                  <a:pt x="f2754" y="f1281"/>
                </a:cubicBezTo>
                <a:cubicBezTo>
                  <a:pt x="f2747" y="f1216"/>
                  <a:pt x="f2754" y="f1282"/>
                  <a:pt x="f2746" y="f1282"/>
                </a:cubicBezTo>
                <a:cubicBezTo>
                  <a:pt x="f2746" y="f1282"/>
                  <a:pt x="f2746" y="f1282"/>
                  <a:pt x="f2745" y="f1282"/>
                </a:cubicBezTo>
                <a:cubicBezTo>
                  <a:pt x="f2745" y="f1215"/>
                  <a:pt x="f2745" y="f1215"/>
                  <a:pt x="f2744" y="f1215"/>
                </a:cubicBezTo>
                <a:cubicBezTo>
                  <a:pt x="f2742" y="f1214"/>
                  <a:pt x="f2744" y="f1282"/>
                  <a:pt x="f2744" y="f1282"/>
                </a:cubicBezTo>
                <a:cubicBezTo>
                  <a:pt x="f2744" y="f1216"/>
                  <a:pt x="f2744" y="f1216"/>
                  <a:pt x="f2742" y="f1216"/>
                </a:cubicBezTo>
                <a:close/>
                <a:moveTo>
                  <a:pt x="f2751" y="f1409"/>
                </a:moveTo>
                <a:cubicBezTo>
                  <a:pt x="f2750" y="f1408"/>
                  <a:pt x="f2750" y="f1409"/>
                  <a:pt x="f2749" y="f1408"/>
                </a:cubicBezTo>
                <a:cubicBezTo>
                  <a:pt x="f2749" y="f1408"/>
                  <a:pt x="f2748" y="f1408"/>
                  <a:pt x="f2748" y="f1407"/>
                </a:cubicBezTo>
                <a:cubicBezTo>
                  <a:pt x="f2754" y="f1407"/>
                  <a:pt x="f2747" y="f1408"/>
                  <a:pt x="f2747" y="f1408"/>
                </a:cubicBezTo>
                <a:cubicBezTo>
                  <a:pt x="f2746" y="f1408"/>
                  <a:pt x="f2745" y="f1408"/>
                  <a:pt x="f2744" y="f1408"/>
                </a:cubicBezTo>
                <a:cubicBezTo>
                  <a:pt x="f2742" y="f1408"/>
                  <a:pt x="f2743" y="f1408"/>
                  <a:pt x="f2755" y="f1408"/>
                </a:cubicBezTo>
                <a:cubicBezTo>
                  <a:pt x="f2755" y="f1408"/>
                  <a:pt x="f2755" y="f1407"/>
                  <a:pt x="f2756" y="f1407"/>
                </a:cubicBezTo>
                <a:cubicBezTo>
                  <a:pt x="f2756" y="f1407"/>
                  <a:pt x="f2757" y="f1408"/>
                  <a:pt x="f2757" y="f1408"/>
                </a:cubicBezTo>
                <a:cubicBezTo>
                  <a:pt x="f2757" y="f1408"/>
                  <a:pt x="f2757" y="f1409"/>
                  <a:pt x="f2757" y="f1409"/>
                </a:cubicBezTo>
                <a:cubicBezTo>
                  <a:pt x="f2758" y="f1409"/>
                  <a:pt x="f2758" y="f1409"/>
                  <a:pt x="f2759" y="f1409"/>
                </a:cubicBezTo>
                <a:cubicBezTo>
                  <a:pt x="f2759" y="f1409"/>
                  <a:pt x="f2760" y="f1409"/>
                  <a:pt x="f2760" y="f1409"/>
                </a:cubicBezTo>
                <a:cubicBezTo>
                  <a:pt x="f2760" y="f1409"/>
                  <a:pt x="f2761" y="f1409"/>
                  <a:pt x="f2761" y="f1410"/>
                </a:cubicBezTo>
                <a:cubicBezTo>
                  <a:pt x="f2761" y="f1411"/>
                  <a:pt x="f2759" y="f1411"/>
                  <a:pt x="f2759" y="f1411"/>
                </a:cubicBezTo>
                <a:cubicBezTo>
                  <a:pt x="f2758" y="f1411"/>
                  <a:pt x="f2758" y="f1411"/>
                  <a:pt x="f2757" y="f1412"/>
                </a:cubicBezTo>
                <a:cubicBezTo>
                  <a:pt x="f2757" y="f1412"/>
                  <a:pt x="f2757" y="f1412"/>
                  <a:pt x="f2756" y="f1412"/>
                </a:cubicBezTo>
                <a:cubicBezTo>
                  <a:pt x="f2755" y="f1412"/>
                  <a:pt x="f2755" y="f1501"/>
                  <a:pt x="f2755" y="f1501"/>
                </a:cubicBezTo>
                <a:cubicBezTo>
                  <a:pt x="f2743" y="f1413"/>
                  <a:pt x="f2742" y="f1413"/>
                  <a:pt x="f2744" y="f1413"/>
                </a:cubicBezTo>
                <a:cubicBezTo>
                  <a:pt x="f2744" y="f1413"/>
                  <a:pt x="f2744" y="f1413"/>
                  <a:pt x="f2745" y="f1413"/>
                </a:cubicBezTo>
                <a:cubicBezTo>
                  <a:pt x="f2745" y="f1413"/>
                  <a:pt x="f2746" y="f1413"/>
                  <a:pt x="f2746" y="f1501"/>
                </a:cubicBezTo>
                <a:cubicBezTo>
                  <a:pt x="f2747" y="f1501"/>
                  <a:pt x="f2754" y="f1501"/>
                  <a:pt x="f2754" y="f1412"/>
                </a:cubicBezTo>
                <a:cubicBezTo>
                  <a:pt x="f2748" y="f1412"/>
                  <a:pt x="f2748" y="f1411"/>
                  <a:pt x="f2748" y="f1411"/>
                </a:cubicBezTo>
                <a:cubicBezTo>
                  <a:pt x="f2749" y="f1411"/>
                  <a:pt x="f2749" y="f1410"/>
                  <a:pt x="f2749" y="f1410"/>
                </a:cubicBezTo>
                <a:cubicBezTo>
                  <a:pt x="f2750" y="f1410"/>
                  <a:pt x="f2750" y="f1410"/>
                  <a:pt x="f2750" y="f1410"/>
                </a:cubicBezTo>
                <a:cubicBezTo>
                  <a:pt x="f2750" y="f1410"/>
                  <a:pt x="f2752" y="f1409"/>
                  <a:pt x="f2751" y="f1409"/>
                </a:cubicBezTo>
                <a:close/>
                <a:moveTo>
                  <a:pt x="f2739" y="f1234"/>
                </a:moveTo>
                <a:cubicBezTo>
                  <a:pt x="f2738" y="f1234"/>
                  <a:pt x="f2737" y="f1233"/>
                  <a:pt x="f2737" y="f1233"/>
                </a:cubicBezTo>
                <a:cubicBezTo>
                  <a:pt x="f2737" y="f1232"/>
                  <a:pt x="f2737" y="f1230"/>
                  <a:pt x="f2737" y="f1230"/>
                </a:cubicBezTo>
                <a:cubicBezTo>
                  <a:pt x="f2737" y="f1229"/>
                  <a:pt x="f2737" y="f1228"/>
                  <a:pt x="f2738" y="f1227"/>
                </a:cubicBezTo>
                <a:cubicBezTo>
                  <a:pt x="f2738" y="f1227"/>
                  <a:pt x="f2739" y="f1227"/>
                  <a:pt x="f2739" y="f1227"/>
                </a:cubicBezTo>
                <a:cubicBezTo>
                  <a:pt x="f2739" y="f1226"/>
                  <a:pt x="f2739" y="f1226"/>
                  <a:pt x="f2739" y="f1225"/>
                </a:cubicBezTo>
                <a:cubicBezTo>
                  <a:pt x="f2739" y="f1224"/>
                  <a:pt x="f2762" y="f1225"/>
                  <a:pt x="f2740" y="f1224"/>
                </a:cubicBezTo>
                <a:cubicBezTo>
                  <a:pt x="f2740" y="f1224"/>
                  <a:pt x="f2763" y="f1224"/>
                  <a:pt x="f2763" y="f1224"/>
                </a:cubicBezTo>
                <a:cubicBezTo>
                  <a:pt x="f2764" y="f1224"/>
                  <a:pt x="f2764" y="f1224"/>
                  <a:pt x="f2764" y="f1224"/>
                </a:cubicBezTo>
                <a:cubicBezTo>
                  <a:pt x="f2765" y="f1224"/>
                  <a:pt x="f2766" y="f1224"/>
                  <a:pt x="f2753" y="f1225"/>
                </a:cubicBezTo>
                <a:cubicBezTo>
                  <a:pt x="f2752" y="f1225"/>
                  <a:pt x="f2751" y="f1224"/>
                  <a:pt x="f2751" y="f1224"/>
                </a:cubicBezTo>
                <a:cubicBezTo>
                  <a:pt x="f2751" y="f1224"/>
                  <a:pt x="f2750" y="f1224"/>
                  <a:pt x="f2750" y="f1224"/>
                </a:cubicBezTo>
                <a:cubicBezTo>
                  <a:pt x="f2750" y="f1225"/>
                  <a:pt x="f2750" y="f1225"/>
                  <a:pt x="f2750" y="f1225"/>
                </a:cubicBezTo>
                <a:cubicBezTo>
                  <a:pt x="f2750" y="f1225"/>
                  <a:pt x="f2749" y="f1225"/>
                  <a:pt x="f2749" y="f1225"/>
                </a:cubicBezTo>
                <a:cubicBezTo>
                  <a:pt x="f2749" y="f1225"/>
                  <a:pt x="f2749" y="f1224"/>
                  <a:pt x="f2749" y="f1224"/>
                </a:cubicBezTo>
                <a:cubicBezTo>
                  <a:pt x="f2749" y="f1223"/>
                  <a:pt x="f2749" y="f1223"/>
                  <a:pt x="f2749" y="f1223"/>
                </a:cubicBezTo>
                <a:cubicBezTo>
                  <a:pt x="f2749" y="f1222"/>
                  <a:pt x="f2748" y="f1222"/>
                  <a:pt x="f2748" y="f1222"/>
                </a:cubicBezTo>
                <a:cubicBezTo>
                  <a:pt x="f2748" y="f1222"/>
                  <a:pt x="f2748" y="f1222"/>
                  <a:pt x="f2754" y="f1221"/>
                </a:cubicBezTo>
                <a:cubicBezTo>
                  <a:pt x="f2754" y="f1221"/>
                  <a:pt x="f2747" y="f1221"/>
                  <a:pt x="f2747" y="f1221"/>
                </a:cubicBezTo>
                <a:cubicBezTo>
                  <a:pt x="f2746" y="f1221"/>
                  <a:pt x="f2745" y="f1221"/>
                  <a:pt x="f2745" y="f1222"/>
                </a:cubicBezTo>
                <a:cubicBezTo>
                  <a:pt x="f2745" y="f1222"/>
                  <a:pt x="f2745" y="f1222"/>
                  <a:pt x="f2744" y="f1223"/>
                </a:cubicBezTo>
                <a:cubicBezTo>
                  <a:pt x="f2744" y="f1223"/>
                  <a:pt x="f2744" y="f1222"/>
                  <a:pt x="f2742" y="f1223"/>
                </a:cubicBezTo>
                <a:cubicBezTo>
                  <a:pt x="f2742" y="f1223"/>
                  <a:pt x="f2743" y="f1223"/>
                  <a:pt x="f2743" y="f1223"/>
                </a:cubicBezTo>
                <a:cubicBezTo>
                  <a:pt x="f2743" y="f1224"/>
                  <a:pt x="f2743" y="f1224"/>
                  <a:pt x="f2755" y="f1224"/>
                </a:cubicBezTo>
                <a:cubicBezTo>
                  <a:pt x="f2755" y="f1224"/>
                  <a:pt x="f2755" y="f1223"/>
                  <a:pt x="f2755" y="f1223"/>
                </a:cubicBezTo>
                <a:cubicBezTo>
                  <a:pt x="f2755" y="f1222"/>
                  <a:pt x="f2743" y="f1223"/>
                  <a:pt x="f2743" y="f1222"/>
                </a:cubicBezTo>
                <a:cubicBezTo>
                  <a:pt x="f2743" y="f1222"/>
                  <a:pt x="f2743" y="f1221"/>
                  <a:pt x="f2743" y="f1221"/>
                </a:cubicBezTo>
                <a:cubicBezTo>
                  <a:pt x="f2755" y="f1220"/>
                  <a:pt x="f2755" y="f1220"/>
                  <a:pt x="f2755" y="f1220"/>
                </a:cubicBezTo>
                <a:cubicBezTo>
                  <a:pt x="f2755" y="f1220"/>
                  <a:pt x="f2755" y="f1219"/>
                  <a:pt x="f2756" y="f1219"/>
                </a:cubicBezTo>
                <a:cubicBezTo>
                  <a:pt x="f2756" y="f1219"/>
                  <a:pt x="f2757" y="f1220"/>
                  <a:pt x="f2758" y="f1220"/>
                </a:cubicBezTo>
                <a:cubicBezTo>
                  <a:pt x="f2758" y="f1220"/>
                  <a:pt x="f2758" y="f1221"/>
                  <a:pt x="f2759" y="f1221"/>
                </a:cubicBezTo>
                <a:cubicBezTo>
                  <a:pt x="f2759" y="f1221"/>
                  <a:pt x="f2759" y="f1220"/>
                  <a:pt x="f2759" y="f1220"/>
                </a:cubicBezTo>
                <a:cubicBezTo>
                  <a:pt x="f2758" y="f1220"/>
                  <a:pt x="f2758" y="f1219"/>
                  <a:pt x="f2758" y="f1219"/>
                </a:cubicBezTo>
                <a:cubicBezTo>
                  <a:pt x="f2757" y="f1219"/>
                  <a:pt x="f2757" y="f1219"/>
                  <a:pt x="f2757" y="f1218"/>
                </a:cubicBezTo>
                <a:cubicBezTo>
                  <a:pt x="f2756" y="f1218"/>
                  <a:pt x="f2757" y="f1280"/>
                  <a:pt x="f2758" y="f1280"/>
                </a:cubicBezTo>
                <a:cubicBezTo>
                  <a:pt x="f2758" y="f1217"/>
                  <a:pt x="f2759" y="f1217"/>
                  <a:pt x="f2760" y="f1217"/>
                </a:cubicBezTo>
                <a:cubicBezTo>
                  <a:pt x="f2760" y="f1281"/>
                  <a:pt x="f2761" y="f1281"/>
                  <a:pt x="f2761" y="f1281"/>
                </a:cubicBezTo>
                <a:cubicBezTo>
                  <a:pt x="f2761" y="f1216"/>
                  <a:pt x="f2761" y="f1216"/>
                  <a:pt x="f2726" y="f1216"/>
                </a:cubicBezTo>
                <a:cubicBezTo>
                  <a:pt x="f2726" y="f1216"/>
                  <a:pt x="f2726" y="f1282"/>
                  <a:pt x="f2761" y="f1282"/>
                </a:cubicBezTo>
                <a:cubicBezTo>
                  <a:pt x="f2761" y="f1216"/>
                  <a:pt x="f2761" y="f1216"/>
                  <a:pt x="f2760" y="f1216"/>
                </a:cubicBezTo>
                <a:cubicBezTo>
                  <a:pt x="f2760" y="f1216"/>
                  <a:pt x="f2759" y="f1216"/>
                  <a:pt x="f2759" y="f1216"/>
                </a:cubicBezTo>
                <a:cubicBezTo>
                  <a:pt x="f2758" y="f1216"/>
                  <a:pt x="f2758" y="f1216"/>
                  <a:pt x="f2758" y="f1216"/>
                </a:cubicBezTo>
                <a:cubicBezTo>
                  <a:pt x="f2757" y="f1216"/>
                  <a:pt x="f2757" y="f1216"/>
                  <a:pt x="f2757" y="f1216"/>
                </a:cubicBezTo>
                <a:cubicBezTo>
                  <a:pt x="f2757" y="f1282"/>
                  <a:pt x="f2758" y="f1282"/>
                  <a:pt x="f2758" y="f1282"/>
                </a:cubicBezTo>
                <a:cubicBezTo>
                  <a:pt x="f2759" y="f1282"/>
                  <a:pt x="f2759" y="f1282"/>
                  <a:pt x="f2760" y="f1215"/>
                </a:cubicBezTo>
                <a:cubicBezTo>
                  <a:pt x="f2760" y="f1214"/>
                  <a:pt x="f2760" y="f1214"/>
                  <a:pt x="f2759" y="f1214"/>
                </a:cubicBezTo>
                <a:cubicBezTo>
                  <a:pt x="f2759" y="f1214"/>
                  <a:pt x="f2759" y="f1213"/>
                  <a:pt x="f2759" y="f1213"/>
                </a:cubicBezTo>
                <a:cubicBezTo>
                  <a:pt x="f2759" y="f1212"/>
                  <a:pt x="f2759" y="f1212"/>
                  <a:pt x="f2758" y="f1212"/>
                </a:cubicBezTo>
                <a:cubicBezTo>
                  <a:pt x="f2758" y="f1212"/>
                  <a:pt x="f2758" y="f1212"/>
                  <a:pt x="f2757" y="f1213"/>
                </a:cubicBezTo>
                <a:cubicBezTo>
                  <a:pt x="f2757" y="f1213"/>
                  <a:pt x="f2755" y="f1213"/>
                  <a:pt x="f2755" y="f1213"/>
                </a:cubicBezTo>
                <a:cubicBezTo>
                  <a:pt x="f2755" y="f1212"/>
                  <a:pt x="f2756" y="f1212"/>
                  <a:pt x="f2756" y="f1212"/>
                </a:cubicBezTo>
                <a:cubicBezTo>
                  <a:pt x="f2756" y="f1212"/>
                  <a:pt x="f2756" y="f1212"/>
                  <a:pt x="f2757" y="f1212"/>
                </a:cubicBezTo>
                <a:cubicBezTo>
                  <a:pt x="f2758" y="f1211"/>
                  <a:pt x="f2760" y="f1211"/>
                  <a:pt x="f2761" y="f1211"/>
                </a:cubicBezTo>
                <a:cubicBezTo>
                  <a:pt x="f2726" y="f1210"/>
                  <a:pt x="f2725" y="f1210"/>
                  <a:pt x="f2721" y="f1210"/>
                </a:cubicBezTo>
                <a:cubicBezTo>
                  <a:pt x="f2721" y="f1210"/>
                  <a:pt x="f2722" y="f1210"/>
                  <a:pt x="f2722" y="f1210"/>
                </a:cubicBezTo>
                <a:cubicBezTo>
                  <a:pt x="f2723" y="f1209"/>
                  <a:pt x="f2724" y="f1209"/>
                  <a:pt x="f2724" y="f1209"/>
                </a:cubicBezTo>
                <a:cubicBezTo>
                  <a:pt x="f2720" y="f1209"/>
                  <a:pt x="f2720" y="f1209"/>
                  <a:pt x="f2719" y="f1209"/>
                </a:cubicBezTo>
                <a:cubicBezTo>
                  <a:pt x="f2719" y="f1208"/>
                  <a:pt x="f2709" y="f1208"/>
                  <a:pt x="f2709" y="f1208"/>
                </a:cubicBezTo>
                <a:cubicBezTo>
                  <a:pt x="f2709" y="f1209"/>
                  <a:pt x="f2719" y="f1210"/>
                  <a:pt x="f2720" y="f1210"/>
                </a:cubicBezTo>
                <a:cubicBezTo>
                  <a:pt x="f2720" y="f1211"/>
                  <a:pt x="f2709" y="f1210"/>
                  <a:pt x="f2709" y="f1210"/>
                </a:cubicBezTo>
                <a:cubicBezTo>
                  <a:pt x="f2709" y="f1210"/>
                  <a:pt x="f2709" y="f1209"/>
                  <a:pt x="f2710" y="f1209"/>
                </a:cubicBezTo>
                <a:cubicBezTo>
                  <a:pt x="f2710" y="f1209"/>
                  <a:pt x="f2710" y="f1209"/>
                  <a:pt x="f2711" y="f1209"/>
                </a:cubicBezTo>
                <a:cubicBezTo>
                  <a:pt x="f2712" y="f1209"/>
                  <a:pt x="f2713" y="f1208"/>
                  <a:pt x="f2713" y="f1208"/>
                </a:cubicBezTo>
                <a:cubicBezTo>
                  <a:pt x="f2713" y="f1207"/>
                  <a:pt x="f2713" y="f1207"/>
                  <a:pt x="f2714" y="f1207"/>
                </a:cubicBezTo>
                <a:cubicBezTo>
                  <a:pt x="f2714" y="f1207"/>
                  <a:pt x="f2714" y="f1207"/>
                  <a:pt x="f2715" y="f1207"/>
                </a:cubicBezTo>
                <a:cubicBezTo>
                  <a:pt x="f2716" y="f1207"/>
                  <a:pt x="f2715" y="f1208"/>
                  <a:pt x="f2716" y="f1209"/>
                </a:cubicBezTo>
                <a:cubicBezTo>
                  <a:pt x="f2716" y="f1210"/>
                  <a:pt x="f2717" y="f1210"/>
                  <a:pt x="f2718" y="f1210"/>
                </a:cubicBezTo>
                <a:cubicBezTo>
                  <a:pt x="f2389" y="f1209"/>
                  <a:pt x="f2388" y="f1210"/>
                  <a:pt x="f2387" y="f1209"/>
                </a:cubicBezTo>
                <a:cubicBezTo>
                  <a:pt x="f2387" y="f1209"/>
                  <a:pt x="f2387" y="f1209"/>
                  <a:pt x="f2387" y="f1208"/>
                </a:cubicBezTo>
                <a:cubicBezTo>
                  <a:pt x="f2387" y="f1208"/>
                  <a:pt x="f2387" y="f1208"/>
                  <a:pt x="f2387" y="f1208"/>
                </a:cubicBezTo>
                <a:cubicBezTo>
                  <a:pt x="f2388" y="f1208"/>
                  <a:pt x="f2387" y="f1207"/>
                  <a:pt x="f2387" y="f1207"/>
                </a:cubicBezTo>
                <a:cubicBezTo>
                  <a:pt x="f2233" y="f1207"/>
                  <a:pt x="f2233" y="f1208"/>
                  <a:pt x="f2232" y="f1207"/>
                </a:cubicBezTo>
                <a:cubicBezTo>
                  <a:pt x="f2232" y="f1207"/>
                  <a:pt x="f2231" y="f1207"/>
                  <a:pt x="f2231" y="f1207"/>
                </a:cubicBezTo>
                <a:cubicBezTo>
                  <a:pt x="f2230" y="f1207"/>
                  <a:pt x="f2230" y="f1207"/>
                  <a:pt x="f2231" y="f1207"/>
                </a:cubicBezTo>
                <a:cubicBezTo>
                  <a:pt x="f2231" y="f1208"/>
                  <a:pt x="f2231" y="f1208"/>
                  <a:pt x="f2232" y="f1208"/>
                </a:cubicBezTo>
                <a:cubicBezTo>
                  <a:pt x="f2232" y="f1208"/>
                  <a:pt x="f2232" y="f1208"/>
                  <a:pt x="f2232" y="f1209"/>
                </a:cubicBezTo>
                <a:cubicBezTo>
                  <a:pt x="f2231" y="f1209"/>
                  <a:pt x="f2230" y="f1208"/>
                  <a:pt x="f2230" y="f1207"/>
                </a:cubicBezTo>
                <a:cubicBezTo>
                  <a:pt x="f2229" y="f1207"/>
                  <a:pt x="f2229" y="f1207"/>
                  <a:pt x="f2228" y="f1207"/>
                </a:cubicBezTo>
                <a:cubicBezTo>
                  <a:pt x="f2227" y="f1207"/>
                  <a:pt x="f2227" y="f1207"/>
                  <a:pt x="f2226" y="f1207"/>
                </a:cubicBezTo>
                <a:cubicBezTo>
                  <a:pt x="f2226" y="f1207"/>
                  <a:pt x="f2226" y="f1206"/>
                  <a:pt x="f2225" y="f1206"/>
                </a:cubicBezTo>
                <a:cubicBezTo>
                  <a:pt x="f2224" y="f1206"/>
                  <a:pt x="f2226" y="f1208"/>
                  <a:pt x="f2226" y="f1208"/>
                </a:cubicBezTo>
                <a:cubicBezTo>
                  <a:pt x="f2226" y="f1209"/>
                  <a:pt x="f2226" y="f1209"/>
                  <a:pt x="f2227" y="f1209"/>
                </a:cubicBezTo>
                <a:cubicBezTo>
                  <a:pt x="f2227" y="f1209"/>
                  <a:pt x="f2228" y="f1209"/>
                  <a:pt x="f2228" y="f1209"/>
                </a:cubicBezTo>
                <a:cubicBezTo>
                  <a:pt x="f2227" y="f1210"/>
                  <a:pt x="f2226" y="f1209"/>
                  <a:pt x="f2225" y="f1209"/>
                </a:cubicBezTo>
                <a:cubicBezTo>
                  <a:pt x="f2224" y="f1208"/>
                  <a:pt x="f2223" y="f1209"/>
                  <a:pt x="f2222" y="f1208"/>
                </a:cubicBezTo>
                <a:cubicBezTo>
                  <a:pt x="f2221" y="f1208"/>
                  <a:pt x="f2221" y="f1207"/>
                  <a:pt x="f2221" y="f1207"/>
                </a:cubicBezTo>
                <a:cubicBezTo>
                  <a:pt x="f2221" y="f1207"/>
                  <a:pt x="f2220" y="f1207"/>
                  <a:pt x="f2220" y="f1207"/>
                </a:cubicBezTo>
                <a:cubicBezTo>
                  <a:pt x="f2219" y="f1207"/>
                  <a:pt x="f2219" y="f1207"/>
                  <a:pt x="f2218" y="f1207"/>
                </a:cubicBezTo>
                <a:cubicBezTo>
                  <a:pt x="f2218" y="f1206"/>
                  <a:pt x="f2216" y="f1206"/>
                  <a:pt x="f2217" y="f1207"/>
                </a:cubicBezTo>
                <a:cubicBezTo>
                  <a:pt x="f2217" y="f1207"/>
                  <a:pt x="f2218" y="f1208"/>
                  <a:pt x="f2218" y="f1208"/>
                </a:cubicBezTo>
                <a:cubicBezTo>
                  <a:pt x="f2219" y="f1208"/>
                  <a:pt x="f2220" y="f1208"/>
                  <a:pt x="f2221" y="f1208"/>
                </a:cubicBezTo>
                <a:cubicBezTo>
                  <a:pt x="f2221" y="f1209"/>
                  <a:pt x="f2221" y="f1209"/>
                  <a:pt x="f2220" y="f1208"/>
                </a:cubicBezTo>
                <a:cubicBezTo>
                  <a:pt x="f2220" y="f1208"/>
                  <a:pt x="f2220" y="f1208"/>
                  <a:pt x="f2219" y="f1208"/>
                </a:cubicBezTo>
                <a:cubicBezTo>
                  <a:pt x="f2218" y="f1208"/>
                  <a:pt x="f2218" y="f1208"/>
                  <a:pt x="f2217" y="f1208"/>
                </a:cubicBezTo>
                <a:cubicBezTo>
                  <a:pt x="f2217" y="f1208"/>
                  <a:pt x="f2217" y="f1208"/>
                  <a:pt x="f2216" y="f1208"/>
                </a:cubicBezTo>
                <a:cubicBezTo>
                  <a:pt x="f2216" y="f1207"/>
                  <a:pt x="f2216" y="f1207"/>
                  <a:pt x="f2216" y="f1207"/>
                </a:cubicBezTo>
                <a:cubicBezTo>
                  <a:pt x="f2234" y="f1207"/>
                  <a:pt x="f2215" y="f1208"/>
                  <a:pt x="f2234" y="f1209"/>
                </a:cubicBezTo>
                <a:cubicBezTo>
                  <a:pt x="f2234" y="f1210"/>
                  <a:pt x="f2214" y="f1210"/>
                  <a:pt x="f2214" y="f1210"/>
                </a:cubicBezTo>
                <a:cubicBezTo>
                  <a:pt x="f2214" y="f1209"/>
                  <a:pt x="f2213" y="f1209"/>
                  <a:pt x="f2213" y="f1210"/>
                </a:cubicBezTo>
                <a:cubicBezTo>
                  <a:pt x="f2213" y="f1211"/>
                  <a:pt x="f2214" y="f1211"/>
                  <a:pt x="f2234" y="f1211"/>
                </a:cubicBezTo>
                <a:cubicBezTo>
                  <a:pt x="f2215" y="f1211"/>
                  <a:pt x="f2215" y="f1211"/>
                  <a:pt x="f2216" y="f1211"/>
                </a:cubicBezTo>
                <a:cubicBezTo>
                  <a:pt x="f2217" y="f1212"/>
                  <a:pt x="f2218" y="f1212"/>
                  <a:pt x="f2219" y="f1213"/>
                </a:cubicBezTo>
                <a:cubicBezTo>
                  <a:pt x="f2220" y="f1213"/>
                  <a:pt x="f2221" y="f1214"/>
                  <a:pt x="f2222" y="f1214"/>
                </a:cubicBezTo>
                <a:cubicBezTo>
                  <a:pt x="f2223" y="f1215"/>
                  <a:pt x="f2224" y="f1215"/>
                  <a:pt x="f2224" y="f1282"/>
                </a:cubicBezTo>
                <a:cubicBezTo>
                  <a:pt x="f2225" y="f1216"/>
                  <a:pt x="f2226" y="f1281"/>
                  <a:pt x="f2227" y="f1281"/>
                </a:cubicBezTo>
                <a:cubicBezTo>
                  <a:pt x="f2228" y="f1217"/>
                  <a:pt x="f2229" y="f1280"/>
                  <a:pt x="f2229" y="f1218"/>
                </a:cubicBezTo>
                <a:cubicBezTo>
                  <a:pt x="f2230" y="f1219"/>
                  <a:pt x="f2230" y="f1220"/>
                  <a:pt x="f2231" y="f1221"/>
                </a:cubicBezTo>
                <a:cubicBezTo>
                  <a:pt x="f2231" y="f1221"/>
                  <a:pt x="f2232" y="f1222"/>
                  <a:pt x="f2233" y="f1223"/>
                </a:cubicBezTo>
                <a:cubicBezTo>
                  <a:pt x="f2233" y="f1224"/>
                  <a:pt x="f2387" y="f1225"/>
                  <a:pt x="f2387" y="f1226"/>
                </a:cubicBezTo>
                <a:cubicBezTo>
                  <a:pt x="f2388" y="f1226"/>
                  <a:pt x="f2388" y="f1226"/>
                  <a:pt x="f2388" y="f1227"/>
                </a:cubicBezTo>
                <a:cubicBezTo>
                  <a:pt x="f2389" y="f1227"/>
                  <a:pt x="f2389" y="f1228"/>
                  <a:pt x="f2389" y="f1229"/>
                </a:cubicBezTo>
                <a:cubicBezTo>
                  <a:pt x="f2389" y="f1230"/>
                  <a:pt x="f2718" y="f1231"/>
                  <a:pt x="f2717" y="f1231"/>
                </a:cubicBezTo>
                <a:cubicBezTo>
                  <a:pt x="f2717" y="f1232"/>
                  <a:pt x="f2717" y="f1232"/>
                  <a:pt x="f2717" y="f1233"/>
                </a:cubicBezTo>
                <a:cubicBezTo>
                  <a:pt x="f2718" y="f1233"/>
                  <a:pt x="f2718" y="f1234"/>
                  <a:pt x="f2718" y="f1234"/>
                </a:cubicBezTo>
                <a:cubicBezTo>
                  <a:pt x="f2718" y="f1235"/>
                  <a:pt x="f2718" y="f1235"/>
                  <a:pt x="f2718" y="f1235"/>
                </a:cubicBezTo>
                <a:cubicBezTo>
                  <a:pt x="f2718" y="f1235"/>
                  <a:pt x="f2718" y="f1236"/>
                  <a:pt x="f2718" y="f1236"/>
                </a:cubicBezTo>
                <a:cubicBezTo>
                  <a:pt x="f2718" y="f1237"/>
                  <a:pt x="f2388" y="f1237"/>
                  <a:pt x="f2389" y="f1238"/>
                </a:cubicBezTo>
                <a:cubicBezTo>
                  <a:pt x="f2389" y="f1238"/>
                  <a:pt x="f2389" y="f1238"/>
                  <a:pt x="f2389" y="f1238"/>
                </a:cubicBezTo>
                <a:cubicBezTo>
                  <a:pt x="f2389" y="f1238"/>
                  <a:pt x="f2389" y="f1239"/>
                  <a:pt x="f2389" y="f1239"/>
                </a:cubicBezTo>
                <a:cubicBezTo>
                  <a:pt x="f2718" y="f1239"/>
                  <a:pt x="f2718" y="f1239"/>
                  <a:pt x="f2718" y="f1240"/>
                </a:cubicBezTo>
                <a:cubicBezTo>
                  <a:pt x="f2717" y="f1240"/>
                  <a:pt x="f2389" y="f1240"/>
                  <a:pt x="f2718" y="f1241"/>
                </a:cubicBezTo>
                <a:cubicBezTo>
                  <a:pt x="f2718" y="f1242"/>
                  <a:pt x="f2718" y="f1242"/>
                  <a:pt x="f2718" y="f1242"/>
                </a:cubicBezTo>
                <a:cubicBezTo>
                  <a:pt x="f2718" y="f1242"/>
                  <a:pt x="f2718" y="f1242"/>
                  <a:pt x="f2718" y="f1242"/>
                </a:cubicBezTo>
                <a:cubicBezTo>
                  <a:pt x="f2717" y="f1243"/>
                  <a:pt x="f2717" y="f1243"/>
                  <a:pt x="f2717" y="f1243"/>
                </a:cubicBezTo>
                <a:cubicBezTo>
                  <a:pt x="f2717" y="f1243"/>
                  <a:pt x="f2717" y="f1244"/>
                  <a:pt x="f2717" y="f1244"/>
                </a:cubicBezTo>
                <a:cubicBezTo>
                  <a:pt x="f2718" y="f1244"/>
                  <a:pt x="f2718" y="f1243"/>
                  <a:pt x="f2389" y="f1243"/>
                </a:cubicBezTo>
                <a:cubicBezTo>
                  <a:pt x="f2389" y="f1243"/>
                  <a:pt x="f2389" y="f1244"/>
                  <a:pt x="f2389" y="f1244"/>
                </a:cubicBezTo>
                <a:cubicBezTo>
                  <a:pt x="f2389" y="f1245"/>
                  <a:pt x="f2389" y="f1245"/>
                  <a:pt x="f2718" y="f1245"/>
                </a:cubicBezTo>
                <a:cubicBezTo>
                  <a:pt x="f2718" y="f1245"/>
                  <a:pt x="f2389" y="f1245"/>
                  <a:pt x="f2388" y="f1245"/>
                </a:cubicBezTo>
                <a:cubicBezTo>
                  <a:pt x="f2388" y="f1245"/>
                  <a:pt x="f2387" y="f1246"/>
                  <a:pt x="f2387" y="f1247"/>
                </a:cubicBezTo>
                <a:cubicBezTo>
                  <a:pt x="f2387" y="f1247"/>
                  <a:pt x="f2387" y="f1248"/>
                  <a:pt x="f2233" y="f1248"/>
                </a:cubicBezTo>
                <a:cubicBezTo>
                  <a:pt x="f2233" y="f1248"/>
                  <a:pt x="f2232" y="f1248"/>
                  <a:pt x="f2232" y="f1248"/>
                </a:cubicBezTo>
                <a:cubicBezTo>
                  <a:pt x="f2232" y="f1248"/>
                  <a:pt x="f2232" y="f1249"/>
                  <a:pt x="f2232" y="f1249"/>
                </a:cubicBezTo>
                <a:cubicBezTo>
                  <a:pt x="f2232" y="f1250"/>
                  <a:pt x="f2232" y="f1250"/>
                  <a:pt x="f2233" y="f1250"/>
                </a:cubicBezTo>
                <a:cubicBezTo>
                  <a:pt x="f2233" y="f1250"/>
                  <a:pt x="f2387" y="f1250"/>
                  <a:pt x="f2387" y="f1250"/>
                </a:cubicBezTo>
                <a:cubicBezTo>
                  <a:pt x="f2387" y="f1250"/>
                  <a:pt x="f2233" y="f1251"/>
                  <a:pt x="f2233" y="f1251"/>
                </a:cubicBezTo>
                <a:cubicBezTo>
                  <a:pt x="f2233" y="f1251"/>
                  <a:pt x="f2232" y="f1251"/>
                  <a:pt x="f2232" y="f1251"/>
                </a:cubicBezTo>
                <a:cubicBezTo>
                  <a:pt x="f2231" y="f1250"/>
                  <a:pt x="f2230" y="f1250"/>
                  <a:pt x="f2229" y="f1250"/>
                </a:cubicBezTo>
                <a:cubicBezTo>
                  <a:pt x="f2229" y="f1250"/>
                  <a:pt x="f2229" y="f1251"/>
                  <a:pt x="f2228" y="f1251"/>
                </a:cubicBezTo>
                <a:cubicBezTo>
                  <a:pt x="f2228" y="f1251"/>
                  <a:pt x="f2228" y="f1252"/>
                  <a:pt x="f2228" y="f1252"/>
                </a:cubicBezTo>
                <a:cubicBezTo>
                  <a:pt x="f2228" y="f1253"/>
                  <a:pt x="f2227" y="f1253"/>
                  <a:pt x="f2227" y="f1253"/>
                </a:cubicBezTo>
                <a:cubicBezTo>
                  <a:pt x="f2227" y="f1254"/>
                  <a:pt x="f2228" y="f1254"/>
                  <a:pt x="f2228" y="f1254"/>
                </a:cubicBezTo>
                <a:cubicBezTo>
                  <a:pt x="f2229" y="f1254"/>
                  <a:pt x="f2229" y="f1253"/>
                  <a:pt x="f2229" y="f1254"/>
                </a:cubicBezTo>
                <a:cubicBezTo>
                  <a:pt x="f2230" y="f1254"/>
                  <a:pt x="f2230" y="f1254"/>
                  <a:pt x="f2231" y="f1254"/>
                </a:cubicBezTo>
                <a:cubicBezTo>
                  <a:pt x="f2232" y="f1254"/>
                  <a:pt x="f2233" y="f1254"/>
                  <a:pt x="f2233" y="f1254"/>
                </a:cubicBezTo>
                <a:cubicBezTo>
                  <a:pt x="f2387" y="f1254"/>
                  <a:pt x="f2233" y="f1254"/>
                  <a:pt x="f2232" y="f1255"/>
                </a:cubicBezTo>
                <a:cubicBezTo>
                  <a:pt x="f2232" y="f1255"/>
                  <a:pt x="f2232" y="f1255"/>
                  <a:pt x="f2231" y="f1255"/>
                </a:cubicBezTo>
                <a:cubicBezTo>
                  <a:pt x="f2230" y="f1255"/>
                  <a:pt x="f2229" y="f1255"/>
                  <a:pt x="f2229" y="f1255"/>
                </a:cubicBezTo>
                <a:cubicBezTo>
                  <a:pt x="f2228" y="f1255"/>
                  <a:pt x="f2228" y="f1255"/>
                  <a:pt x="f2227" y="f1255"/>
                </a:cubicBezTo>
                <a:cubicBezTo>
                  <a:pt x="f2227" y="f1255"/>
                  <a:pt x="f2226" y="f1255"/>
                  <a:pt x="f2226" y="f1256"/>
                </a:cubicBezTo>
                <a:cubicBezTo>
                  <a:pt x="f2225" y="f1256"/>
                  <a:pt x="f2228" y="f1256"/>
                  <a:pt x="f2228" y="f1256"/>
                </a:cubicBezTo>
                <a:cubicBezTo>
                  <a:pt x="f2228" y="f1257"/>
                  <a:pt x="f2228" y="f1257"/>
                  <a:pt x="f2227" y="f1257"/>
                </a:cubicBezTo>
                <a:cubicBezTo>
                  <a:pt x="f2227" y="f1257"/>
                  <a:pt x="f2226" y="f1257"/>
                  <a:pt x="f2226" y="f1257"/>
                </a:cubicBezTo>
                <a:cubicBezTo>
                  <a:pt x="f2225" y="f1258"/>
                  <a:pt x="f2225" y="f1258"/>
                  <a:pt x="f2225" y="f1258"/>
                </a:cubicBezTo>
                <a:cubicBezTo>
                  <a:pt x="f2224" y="f1258"/>
                  <a:pt x="f2224" y="f1257"/>
                  <a:pt x="f2224" y="f1258"/>
                </a:cubicBezTo>
                <a:cubicBezTo>
                  <a:pt x="f2224" y="f1258"/>
                  <a:pt x="f2225" y="f1259"/>
                  <a:pt x="f2226" y="f1259"/>
                </a:cubicBezTo>
                <a:cubicBezTo>
                  <a:pt x="f2226" y="f1259"/>
                  <a:pt x="f2227" y="f1259"/>
                  <a:pt x="f2228" y="f1259"/>
                </a:cubicBezTo>
                <a:cubicBezTo>
                  <a:pt x="f2229" y="f1260"/>
                  <a:pt x="f2230" y="f1260"/>
                  <a:pt x="f2231" y="f1260"/>
                </a:cubicBezTo>
                <a:cubicBezTo>
                  <a:pt x="f2231" y="f1260"/>
                  <a:pt x="f2232" y="f1261"/>
                  <a:pt x="f2233" y="f1261"/>
                </a:cubicBezTo>
                <a:cubicBezTo>
                  <a:pt x="f2233" y="f1261"/>
                  <a:pt x="f2387" y="f1261"/>
                  <a:pt x="f2387" y="f1261"/>
                </a:cubicBezTo>
                <a:cubicBezTo>
                  <a:pt x="f2387" y="f1261"/>
                  <a:pt x="f2388" y="f1262"/>
                  <a:pt x="f2388" y="f1262"/>
                </a:cubicBezTo>
                <a:cubicBezTo>
                  <a:pt x="f2388" y="f1262"/>
                  <a:pt x="f2389" y="f1262"/>
                  <a:pt x="f2389" y="f1262"/>
                </a:cubicBezTo>
                <a:cubicBezTo>
                  <a:pt x="f2389" y="f1262"/>
                  <a:pt x="f2389" y="f1262"/>
                  <a:pt x="f2388" y="f1262"/>
                </a:cubicBezTo>
                <a:cubicBezTo>
                  <a:pt x="f2388" y="f1262"/>
                  <a:pt x="f2387" y="f1263"/>
                  <a:pt x="f2233" y="f1262"/>
                </a:cubicBezTo>
                <a:cubicBezTo>
                  <a:pt x="f2233" y="f1262"/>
                  <a:pt x="f2232" y="f1261"/>
                  <a:pt x="f2232" y="f1261"/>
                </a:cubicBezTo>
                <a:cubicBezTo>
                  <a:pt x="f2232" y="f1262"/>
                  <a:pt x="f2232" y="f1262"/>
                  <a:pt x="f2232" y="f1263"/>
                </a:cubicBezTo>
                <a:cubicBezTo>
                  <a:pt x="f2232" y="f1263"/>
                  <a:pt x="f2232" y="f1264"/>
                  <a:pt x="f2232" y="f1264"/>
                </a:cubicBezTo>
                <a:cubicBezTo>
                  <a:pt x="f2231" y="f1264"/>
                  <a:pt x="f2231" y="f1263"/>
                  <a:pt x="f2231" y="f1263"/>
                </a:cubicBezTo>
                <a:cubicBezTo>
                  <a:pt x="f2230" y="f1263"/>
                  <a:pt x="f2230" y="f1262"/>
                  <a:pt x="f2230" y="f1262"/>
                </a:cubicBezTo>
                <a:cubicBezTo>
                  <a:pt x="f2230" y="f1262"/>
                  <a:pt x="f2229" y="f1262"/>
                  <a:pt x="f2229" y="f1261"/>
                </a:cubicBezTo>
                <a:cubicBezTo>
                  <a:pt x="f2228" y="f1261"/>
                  <a:pt x="f2227" y="f1261"/>
                  <a:pt x="f2226" y="f1261"/>
                </a:cubicBezTo>
                <a:cubicBezTo>
                  <a:pt x="f2226" y="f1261"/>
                  <a:pt x="f2226" y="f1261"/>
                  <a:pt x="f2225" y="f1261"/>
                </a:cubicBezTo>
                <a:cubicBezTo>
                  <a:pt x="f2225" y="f1261"/>
                  <a:pt x="f2225" y="f1261"/>
                  <a:pt x="f2224" y="f1261"/>
                </a:cubicBezTo>
                <a:cubicBezTo>
                  <a:pt x="f2224" y="f1260"/>
                  <a:pt x="f2223" y="f1260"/>
                  <a:pt x="f2222" y="f1261"/>
                </a:cubicBezTo>
                <a:cubicBezTo>
                  <a:pt x="f2222" y="f1261"/>
                  <a:pt x="f2222" y="f1262"/>
                  <a:pt x="f2222" y="f1262"/>
                </a:cubicBezTo>
                <a:cubicBezTo>
                  <a:pt x="f2222" y="f1262"/>
                  <a:pt x="f2221" y="f1263"/>
                  <a:pt x="f2221" y="f1263"/>
                </a:cubicBezTo>
                <a:cubicBezTo>
                  <a:pt x="f2221" y="f1263"/>
                  <a:pt x="f2221" y="f1264"/>
                  <a:pt x="f2221" y="f1264"/>
                </a:cubicBezTo>
                <a:cubicBezTo>
                  <a:pt x="f2220" y="f1264"/>
                  <a:pt x="f2220" y="f1264"/>
                  <a:pt x="f2219" y="f1264"/>
                </a:cubicBezTo>
                <a:cubicBezTo>
                  <a:pt x="f2219" y="f1264"/>
                  <a:pt x="f2219" y="f1279"/>
                  <a:pt x="f2218" y="f1279"/>
                </a:cubicBezTo>
                <a:cubicBezTo>
                  <a:pt x="f2218" y="f1265"/>
                  <a:pt x="f2217" y="f1265"/>
                  <a:pt x="f2217" y="f1265"/>
                </a:cubicBezTo>
                <a:cubicBezTo>
                  <a:pt x="f2217" y="f1266"/>
                  <a:pt x="f2218" y="f1266"/>
                  <a:pt x="f2218" y="f1266"/>
                </a:cubicBezTo>
                <a:cubicBezTo>
                  <a:pt x="f2218" y="f1266"/>
                  <a:pt x="f2219" y="f1267"/>
                  <a:pt x="f2219" y="f1267"/>
                </a:cubicBezTo>
                <a:cubicBezTo>
                  <a:pt x="f2220" y="f1267"/>
                  <a:pt x="f2220" y="f1267"/>
                  <a:pt x="f2220" y="f1267"/>
                </a:cubicBezTo>
                <a:cubicBezTo>
                  <a:pt x="f2221" y="f1268"/>
                  <a:pt x="f2221" y="f1268"/>
                  <a:pt x="f2222" y="f1268"/>
                </a:cubicBezTo>
                <a:cubicBezTo>
                  <a:pt x="f2221" y="f1269"/>
                  <a:pt x="f2221" y="f1268"/>
                  <a:pt x="f2220" y="f1268"/>
                </a:cubicBezTo>
                <a:cubicBezTo>
                  <a:pt x="f2220" y="f1268"/>
                  <a:pt x="f2220" y="f1268"/>
                  <a:pt x="f2219" y="f1268"/>
                </a:cubicBezTo>
                <a:cubicBezTo>
                  <a:pt x="f2219" y="f1267"/>
                  <a:pt x="f2218" y="f1266"/>
                  <a:pt x="f2217" y="f1266"/>
                </a:cubicBezTo>
                <a:cubicBezTo>
                  <a:pt x="f2217" y="f1266"/>
                  <a:pt x="f2216" y="f1266"/>
                  <a:pt x="f2215" y="f1267"/>
                </a:cubicBezTo>
                <a:cubicBezTo>
                  <a:pt x="f2215" y="f1267"/>
                  <a:pt x="f2215" y="f1267"/>
                  <a:pt x="f2215" y="f1268"/>
                </a:cubicBezTo>
                <a:cubicBezTo>
                  <a:pt x="f2234" y="f1268"/>
                  <a:pt x="f2234" y="f1268"/>
                  <a:pt x="f2234" y="f1269"/>
                </a:cubicBezTo>
                <a:cubicBezTo>
                  <a:pt x="f2214" y="f1269"/>
                  <a:pt x="f2214" y="f1270"/>
                  <a:pt x="f2234" y="f1271"/>
                </a:cubicBezTo>
                <a:cubicBezTo>
                  <a:pt x="f2215" y="f1271"/>
                  <a:pt x="f2215" y="f1272"/>
                  <a:pt x="f2216" y="f1272"/>
                </a:cubicBezTo>
                <a:cubicBezTo>
                  <a:pt x="f2217" y="f1272"/>
                  <a:pt x="f2217" y="f1272"/>
                  <a:pt x="f2218" y="f1273"/>
                </a:cubicBezTo>
                <a:cubicBezTo>
                  <a:pt x="f2219" y="f1273"/>
                  <a:pt x="f2220" y="f1273"/>
                  <a:pt x="f2221" y="f1273"/>
                </a:cubicBezTo>
                <a:cubicBezTo>
                  <a:pt x="f2220" y="f1273"/>
                  <a:pt x="f2218" y="f1273"/>
                  <a:pt x="f2218" y="f1273"/>
                </a:cubicBezTo>
                <a:cubicBezTo>
                  <a:pt x="f2217" y="f1273"/>
                  <a:pt x="f2217" y="f1273"/>
                  <a:pt x="f2216" y="f1273"/>
                </a:cubicBezTo>
                <a:cubicBezTo>
                  <a:pt x="f2215" y="f1273"/>
                  <a:pt x="f2234" y="f1273"/>
                  <a:pt x="f2234" y="f1272"/>
                </a:cubicBezTo>
                <a:cubicBezTo>
                  <a:pt x="f2214" y="f1271"/>
                  <a:pt x="f2214" y="f1271"/>
                  <a:pt x="f2213" y="f1270"/>
                </a:cubicBezTo>
                <a:cubicBezTo>
                  <a:pt x="f2213" y="f1270"/>
                  <a:pt x="f2213" y="f1269"/>
                  <a:pt x="f2235" y="f1269"/>
                </a:cubicBezTo>
                <a:cubicBezTo>
                  <a:pt x="f2235" y="f1270"/>
                  <a:pt x="f2235" y="f1270"/>
                  <a:pt x="f2235" y="f1270"/>
                </a:cubicBezTo>
                <a:cubicBezTo>
                  <a:pt x="f2212" y="f1271"/>
                  <a:pt x="f2212" y="f1271"/>
                  <a:pt x="f2212" y="f1271"/>
                </a:cubicBezTo>
                <a:cubicBezTo>
                  <a:pt x="f2212" y="f1271"/>
                  <a:pt x="f2212" y="f1272"/>
                  <a:pt x="f2212" y="f1272"/>
                </a:cubicBezTo>
                <a:cubicBezTo>
                  <a:pt x="f2212" y="f1273"/>
                  <a:pt x="f2236" y="f1274"/>
                  <a:pt x="f2212" y="f1275"/>
                </a:cubicBezTo>
                <a:cubicBezTo>
                  <a:pt x="f2212" y="f1275"/>
                  <a:pt x="f2212" y="f1275"/>
                  <a:pt x="f2235" y="f1275"/>
                </a:cubicBezTo>
                <a:cubicBezTo>
                  <a:pt x="f2235" y="f1275"/>
                  <a:pt x="f2235" y="f1276"/>
                  <a:pt x="f2235" y="f1276"/>
                </a:cubicBezTo>
                <a:cubicBezTo>
                  <a:pt x="f2213" y="f1276"/>
                  <a:pt x="f2213" y="f1276"/>
                  <a:pt x="f2213" y="f1277"/>
                </a:cubicBezTo>
                <a:cubicBezTo>
                  <a:pt x="f2214" y="f1277"/>
                  <a:pt x="f2214" y="f1277"/>
                  <a:pt x="f2214" y="f1277"/>
                </a:cubicBezTo>
                <a:cubicBezTo>
                  <a:pt x="f2214" y="f1278"/>
                  <a:pt x="f2215" y="f1277"/>
                  <a:pt x="f2215" y="f1278"/>
                </a:cubicBezTo>
                <a:cubicBezTo>
                  <a:pt x="f2215" y="f1278"/>
                  <a:pt x="f2234" y="f1278"/>
                  <a:pt x="f2234" y="f1284"/>
                </a:cubicBezTo>
                <a:cubicBezTo>
                  <a:pt x="f2234" y="f1284"/>
                  <a:pt x="f2234" y="f1285"/>
                  <a:pt x="f2234" y="f1285"/>
                </a:cubicBezTo>
                <a:cubicBezTo>
                  <a:pt x="f2214" y="f1285"/>
                  <a:pt x="f2213" y="f1284"/>
                  <a:pt x="f2213" y="f1278"/>
                </a:cubicBezTo>
                <a:cubicBezTo>
                  <a:pt x="f2235" y="f1278"/>
                  <a:pt x="f2235" y="f1277"/>
                  <a:pt x="f2212" y="f1277"/>
                </a:cubicBezTo>
                <a:cubicBezTo>
                  <a:pt x="f2212" y="f1276"/>
                  <a:pt x="f2236" y="f1276"/>
                  <a:pt x="f2211" y="f1276"/>
                </a:cubicBezTo>
                <a:cubicBezTo>
                  <a:pt x="f2210" y="f1276"/>
                  <a:pt x="f2210" y="f1275"/>
                  <a:pt x="f2209" y="f1276"/>
                </a:cubicBezTo>
                <a:cubicBezTo>
                  <a:pt x="f2209" y="f1277"/>
                  <a:pt x="f2209" y="f1277"/>
                  <a:pt x="f2209" y="f1278"/>
                </a:cubicBezTo>
                <a:cubicBezTo>
                  <a:pt x="f2209" y="f1284"/>
                  <a:pt x="f2209" y="f1284"/>
                  <a:pt x="f2208" y="f1284"/>
                </a:cubicBezTo>
                <a:cubicBezTo>
                  <a:pt x="f2208" y="f1285"/>
                  <a:pt x="f2208" y="f1286"/>
                  <a:pt x="f2207" y="f1286"/>
                </a:cubicBezTo>
                <a:cubicBezTo>
                  <a:pt x="f2237" y="f1286"/>
                  <a:pt x="f2237" y="f1285"/>
                  <a:pt x="f2237" y="f1285"/>
                </a:cubicBezTo>
                <a:cubicBezTo>
                  <a:pt x="f2237" y="f1285"/>
                  <a:pt x="f2204" y="f1285"/>
                  <a:pt x="f2204" y="f1285"/>
                </a:cubicBezTo>
                <a:cubicBezTo>
                  <a:pt x="f2204" y="f1285"/>
                  <a:pt x="f2205" y="f1285"/>
                  <a:pt x="f2205" y="f1286"/>
                </a:cubicBezTo>
                <a:cubicBezTo>
                  <a:pt x="f2205" y="f1286"/>
                  <a:pt x="f2205" y="f1286"/>
                  <a:pt x="f2206" y="f1287"/>
                </a:cubicBezTo>
                <a:cubicBezTo>
                  <a:pt x="f2206" y="f1287"/>
                  <a:pt x="f2206" y="f1288"/>
                  <a:pt x="f2206" y="f1288"/>
                </a:cubicBezTo>
                <a:cubicBezTo>
                  <a:pt x="f2206" y="f1516"/>
                  <a:pt x="f2205" y="f1516"/>
                  <a:pt x="f2205" y="f1516"/>
                </a:cubicBezTo>
                <a:cubicBezTo>
                  <a:pt x="f2205" y="f1289"/>
                  <a:pt x="f2205" y="f1289"/>
                  <a:pt x="f2205" y="f1290"/>
                </a:cubicBezTo>
                <a:cubicBezTo>
                  <a:pt x="f2205" y="f1290"/>
                  <a:pt x="f2204" y="f1290"/>
                  <a:pt x="f2204" y="f1290"/>
                </a:cubicBezTo>
                <a:cubicBezTo>
                  <a:pt x="f2204" y="f1291"/>
                  <a:pt x="f2204" y="f1291"/>
                  <a:pt x="f2237" y="f1291"/>
                </a:cubicBezTo>
                <a:cubicBezTo>
                  <a:pt x="f2237" y="f1292"/>
                  <a:pt x="f2207" y="f1292"/>
                  <a:pt x="f2207" y="f1292"/>
                </a:cubicBezTo>
                <a:cubicBezTo>
                  <a:pt x="f2207" y="f1292"/>
                  <a:pt x="f2208" y="f1292"/>
                  <a:pt x="f2208" y="f1292"/>
                </a:cubicBezTo>
                <a:cubicBezTo>
                  <a:pt x="f2209" y="f1293"/>
                  <a:pt x="f2208" y="f1292"/>
                  <a:pt x="f2207" y="f1292"/>
                </a:cubicBezTo>
                <a:cubicBezTo>
                  <a:pt x="f2207" y="f1292"/>
                  <a:pt x="f2207" y="f1292"/>
                  <a:pt x="f2237" y="f1292"/>
                </a:cubicBezTo>
                <a:cubicBezTo>
                  <a:pt x="f2237" y="f1292"/>
                  <a:pt x="f2204" y="f1292"/>
                  <a:pt x="f2204" y="f1292"/>
                </a:cubicBezTo>
                <a:cubicBezTo>
                  <a:pt x="f2204" y="f1292"/>
                  <a:pt x="f2205" y="f1292"/>
                  <a:pt x="f2205" y="f1291"/>
                </a:cubicBezTo>
                <a:cubicBezTo>
                  <a:pt x="f2206" y="f1291"/>
                  <a:pt x="f2206" y="f1291"/>
                  <a:pt x="f2028" y="f1291"/>
                </a:cubicBezTo>
                <a:cubicBezTo>
                  <a:pt x="f2015" y="f1290"/>
                  <a:pt x="f2015" y="f1290"/>
                  <a:pt x="f2016" y="f1290"/>
                </a:cubicBezTo>
                <a:cubicBezTo>
                  <a:pt x="f2016" y="f1290"/>
                  <a:pt x="f2017" y="f1290"/>
                  <a:pt x="f2017" y="f1290"/>
                </a:cubicBezTo>
                <a:cubicBezTo>
                  <a:pt x="f2018" y="f1290"/>
                  <a:pt x="f2018" y="f1292"/>
                  <a:pt x="f2018" y="f1292"/>
                </a:cubicBezTo>
                <a:cubicBezTo>
                  <a:pt x="f2018" y="f1293"/>
                  <a:pt x="f2019" y="f1293"/>
                  <a:pt x="f2019" y="f1293"/>
                </a:cubicBezTo>
                <a:cubicBezTo>
                  <a:pt x="f2019" y="f1294"/>
                  <a:pt x="f2019" y="f1294"/>
                  <a:pt x="f2019" y="f1294"/>
                </a:cubicBezTo>
                <a:cubicBezTo>
                  <a:pt x="f2019" y="f1294"/>
                  <a:pt x="f2019" y="f1294"/>
                  <a:pt x="f2019" y="f1294"/>
                </a:cubicBezTo>
                <a:cubicBezTo>
                  <a:pt x="f2018" y="f1295"/>
                  <a:pt x="f2019" y="f1295"/>
                  <a:pt x="f2019" y="f1295"/>
                </a:cubicBezTo>
                <a:cubicBezTo>
                  <a:pt x="f2019" y="f1296"/>
                  <a:pt x="f2019" y="f1296"/>
                  <a:pt x="f2019" y="f1296"/>
                </a:cubicBezTo>
                <a:cubicBezTo>
                  <a:pt x="f2019" y="f1296"/>
                  <a:pt x="f2020" y="f1296"/>
                  <a:pt x="f2020" y="f1296"/>
                </a:cubicBezTo>
                <a:cubicBezTo>
                  <a:pt x="f2020" y="f1295"/>
                  <a:pt x="f2021" y="f1295"/>
                  <a:pt x="f2021" y="f1295"/>
                </a:cubicBezTo>
                <a:cubicBezTo>
                  <a:pt x="f2021" y="f1295"/>
                  <a:pt x="f2021" y="f1294"/>
                  <a:pt x="f2022" y="f1294"/>
                </a:cubicBezTo>
                <a:cubicBezTo>
                  <a:pt x="f2022" y="f1294"/>
                  <a:pt x="f2023" y="f1294"/>
                  <a:pt x="f2023" y="f1294"/>
                </a:cubicBezTo>
                <a:cubicBezTo>
                  <a:pt x="f2023" y="f1294"/>
                  <a:pt x="f2023" y="f1293"/>
                  <a:pt x="f2024" y="f1293"/>
                </a:cubicBezTo>
                <a:cubicBezTo>
                  <a:pt x="f2025" y="f1293"/>
                  <a:pt x="f2025" y="f1294"/>
                  <a:pt x="f2025" y="f1294"/>
                </a:cubicBezTo>
                <a:cubicBezTo>
                  <a:pt x="f2026" y="f1295"/>
                  <a:pt x="f2026" y="f1295"/>
                  <a:pt x="f2026" y="f1295"/>
                </a:cubicBezTo>
                <a:cubicBezTo>
                  <a:pt x="f2026" y="f1296"/>
                  <a:pt x="f2025" y="f1296"/>
                  <a:pt x="f2025" y="f1296"/>
                </a:cubicBezTo>
                <a:cubicBezTo>
                  <a:pt x="f2024" y="f1296"/>
                  <a:pt x="f2024" y="f1297"/>
                  <a:pt x="f2024" y="f1297"/>
                </a:cubicBezTo>
                <a:cubicBezTo>
                  <a:pt x="f2024" y="f1297"/>
                  <a:pt x="f2023" y="f1297"/>
                  <a:pt x="f2023" y="f1297"/>
                </a:cubicBezTo>
                <a:cubicBezTo>
                  <a:pt x="f2024" y="f1297"/>
                  <a:pt x="f2024" y="f1297"/>
                  <a:pt x="f2025" y="f1297"/>
                </a:cubicBezTo>
                <a:cubicBezTo>
                  <a:pt x="f2026" y="f1297"/>
                  <a:pt x="f2027" y="f1297"/>
                  <a:pt x="f2027" y="f1296"/>
                </a:cubicBezTo>
                <a:cubicBezTo>
                  <a:pt x="f2238" y="f1296"/>
                  <a:pt x="f2238" y="f1296"/>
                  <a:pt x="f2239" y="f1296"/>
                </a:cubicBezTo>
                <a:cubicBezTo>
                  <a:pt x="f2239" y="f1296"/>
                  <a:pt x="f2240" y="f1296"/>
                  <a:pt x="f2240" y="f1296"/>
                </a:cubicBezTo>
                <a:cubicBezTo>
                  <a:pt x="f2241" y="f1297"/>
                  <a:pt x="f2240" y="f1298"/>
                  <a:pt x="f2240" y="f1299"/>
                </a:cubicBezTo>
                <a:cubicBezTo>
                  <a:pt x="f2241" y="f1300"/>
                  <a:pt x="f2242" y="f1299"/>
                  <a:pt x="f2242" y="f1300"/>
                </a:cubicBezTo>
                <a:cubicBezTo>
                  <a:pt x="f2243" y="f1300"/>
                  <a:pt x="f2243" y="f1301"/>
                  <a:pt x="f2243" y="f1301"/>
                </a:cubicBezTo>
                <a:cubicBezTo>
                  <a:pt x="f2244" y="f1301"/>
                  <a:pt x="f2244" y="f1301"/>
                  <a:pt x="f2244" y="f1301"/>
                </a:cubicBezTo>
                <a:cubicBezTo>
                  <a:pt x="f2244" y="f1302"/>
                  <a:pt x="f2244" y="f1302"/>
                  <a:pt x="f2243" y="f1302"/>
                </a:cubicBezTo>
                <a:cubicBezTo>
                  <a:pt x="f2243" y="f1302"/>
                  <a:pt x="f2242" y="f1302"/>
                  <a:pt x="f2242" y="f1302"/>
                </a:cubicBezTo>
                <a:cubicBezTo>
                  <a:pt x="f2241" y="f1302"/>
                  <a:pt x="f2241" y="f1302"/>
                  <a:pt x="f2241" y="f1302"/>
                </a:cubicBezTo>
                <a:cubicBezTo>
                  <a:pt x="f2241" y="f1302"/>
                  <a:pt x="f2240" y="f1302"/>
                  <a:pt x="f2240" y="f1302"/>
                </a:cubicBezTo>
                <a:cubicBezTo>
                  <a:pt x="f2240" y="f1303"/>
                  <a:pt x="f2239" y="f1302"/>
                  <a:pt x="f2239" y="f1303"/>
                </a:cubicBezTo>
                <a:cubicBezTo>
                  <a:pt x="f2240" y="f1303"/>
                  <a:pt x="f2241" y="f1303"/>
                  <a:pt x="f2243" y="f1303"/>
                </a:cubicBezTo>
                <a:cubicBezTo>
                  <a:pt x="f2243" y="f1303"/>
                  <a:pt x="f2244" y="f1303"/>
                  <a:pt x="f2245" y="f1303"/>
                </a:cubicBezTo>
                <a:cubicBezTo>
                  <a:pt x="f2246" y="f1303"/>
                  <a:pt x="f2246" y="f1303"/>
                  <a:pt x="f2246" y="f1304"/>
                </a:cubicBezTo>
                <a:cubicBezTo>
                  <a:pt x="f2246" y="f1304"/>
                  <a:pt x="f2247" y="f1305"/>
                  <a:pt x="f2247" y="f1305"/>
                </a:cubicBezTo>
                <a:cubicBezTo>
                  <a:pt x="f2247" y="f1305"/>
                  <a:pt x="f2248" y="f1306"/>
                  <a:pt x="f2248" y="f1306"/>
                </a:cubicBezTo>
                <a:cubicBezTo>
                  <a:pt x="f2248" y="f1306"/>
                  <a:pt x="f2249" y="f1307"/>
                  <a:pt x="f2249" y="f1307"/>
                </a:cubicBezTo>
                <a:cubicBezTo>
                  <a:pt x="f2266" y="f1307"/>
                  <a:pt x="f2250" y="f1307"/>
                  <a:pt x="f2250" y="f1308"/>
                </a:cubicBezTo>
                <a:cubicBezTo>
                  <a:pt x="f2251" y="f1308"/>
                  <a:pt x="f2251" y="f1309"/>
                  <a:pt x="f2252" y="f1309"/>
                </a:cubicBezTo>
                <a:cubicBezTo>
                  <a:pt x="f2252" y="f1309"/>
                  <a:pt x="f2252" y="f1309"/>
                  <a:pt x="f2252" y="f1309"/>
                </a:cubicBezTo>
                <a:cubicBezTo>
                  <a:pt x="f2253" y="f1308"/>
                  <a:pt x="f2253" y="f1308"/>
                  <a:pt x="f2253" y="f1308"/>
                </a:cubicBezTo>
                <a:cubicBezTo>
                  <a:pt x="f2253" y="f1308"/>
                  <a:pt x="f2254" y="f1308"/>
                  <a:pt x="f2254" y="f1307"/>
                </a:cubicBezTo>
                <a:cubicBezTo>
                  <a:pt x="f2254" y="f1307"/>
                  <a:pt x="f2254" y="f1308"/>
                  <a:pt x="f2255" y="f1309"/>
                </a:cubicBezTo>
                <a:cubicBezTo>
                  <a:pt x="f2255" y="f1309"/>
                  <a:pt x="f2255" y="f1310"/>
                  <a:pt x="f2256" y="f1311"/>
                </a:cubicBezTo>
                <a:cubicBezTo>
                  <a:pt x="f2256" y="f1311"/>
                  <a:pt x="f2257" y="f1311"/>
                  <a:pt x="f2257" y="f1312"/>
                </a:cubicBezTo>
                <a:cubicBezTo>
                  <a:pt x="f2258" y="f1312"/>
                  <a:pt x="f2259" y="f1312"/>
                  <a:pt x="f2260" y="f1313"/>
                </a:cubicBezTo>
                <a:cubicBezTo>
                  <a:pt x="f2261" y="f1313"/>
                  <a:pt x="f2261" y="f1313"/>
                  <a:pt x="f2262" y="f1314"/>
                </a:cubicBezTo>
                <a:cubicBezTo>
                  <a:pt x="f2263" y="f1314"/>
                  <a:pt x="f2264" y="f1314"/>
                  <a:pt x="f2038" y="f1314"/>
                </a:cubicBezTo>
                <a:cubicBezTo>
                  <a:pt x="f2037" y="f1314"/>
                  <a:pt x="f2036" y="f1314"/>
                  <a:pt x="f2034" y="f1315"/>
                </a:cubicBezTo>
                <a:cubicBezTo>
                  <a:pt x="f2033" y="f1316"/>
                  <a:pt x="f2032" y="f1316"/>
                  <a:pt x="f2031" y="f1316"/>
                </a:cubicBezTo>
                <a:cubicBezTo>
                  <a:pt x="f2030" y="f1316"/>
                  <a:pt x="f2029" y="f1316"/>
                  <a:pt x="f2029" y="f1316"/>
                </a:cubicBezTo>
                <a:cubicBezTo>
                  <a:pt x="f2039" y="f1316"/>
                  <a:pt x="f2040" y="f1317"/>
                  <a:pt x="f2040" y="f1317"/>
                </a:cubicBezTo>
                <a:cubicBezTo>
                  <a:pt x="f2041" y="f1317"/>
                  <a:pt x="f2042" y="f1317"/>
                  <a:pt x="f2044" y="f1318"/>
                </a:cubicBezTo>
                <a:cubicBezTo>
                  <a:pt x="f2044" y="f1318"/>
                  <a:pt x="f2062" y="f1318"/>
                  <a:pt x="f2045" y="f1319"/>
                </a:cubicBezTo>
                <a:cubicBezTo>
                  <a:pt x="f2046" y="f1319"/>
                  <a:pt x="f2046" y="f1319"/>
                  <a:pt x="f2047" y="f1319"/>
                </a:cubicBezTo>
                <a:cubicBezTo>
                  <a:pt x="f2048" y="f1320"/>
                  <a:pt x="f2049" y="f1320"/>
                  <a:pt x="f2050" y="f1320"/>
                </a:cubicBezTo>
                <a:cubicBezTo>
                  <a:pt x="f2060" y="f1322"/>
                  <a:pt x="f2055" y="f1321"/>
                  <a:pt x="f2058" y="f1322"/>
                </a:cubicBezTo>
                <a:cubicBezTo>
                  <a:pt x="f2059" y="f1323"/>
                  <a:pt x="f2767" y="f1323"/>
                  <a:pt x="f2768" y="f1324"/>
                </a:cubicBezTo>
                <a:cubicBezTo>
                  <a:pt x="f2769" y="f1324"/>
                  <a:pt x="f2770" y="f1324"/>
                  <a:pt x="f2771" y="f1324"/>
                </a:cubicBezTo>
                <a:cubicBezTo>
                  <a:pt x="f2772" y="f1325"/>
                  <a:pt x="f2773" y="f1325"/>
                  <a:pt x="f2774" y="f1325"/>
                </a:cubicBezTo>
                <a:cubicBezTo>
                  <a:pt x="f2775" y="f1325"/>
                  <a:pt x="f2776" y="f1326"/>
                  <a:pt x="f2777" y="f1327"/>
                </a:cubicBezTo>
                <a:cubicBezTo>
                  <a:pt x="f2778" y="f1327"/>
                  <a:pt x="f2779" y="f1327"/>
                  <a:pt x="f2780" y="f1327"/>
                </a:cubicBezTo>
                <a:cubicBezTo>
                  <a:pt x="f2781" y="f1327"/>
                  <a:pt x="f2782" y="f1328"/>
                  <a:pt x="f2783" y="f1329"/>
                </a:cubicBezTo>
                <a:cubicBezTo>
                  <a:pt x="f2784" y="f1329"/>
                  <a:pt x="f2785" y="f1329"/>
                  <a:pt x="f2786" y="f1330"/>
                </a:cubicBezTo>
                <a:cubicBezTo>
                  <a:pt x="f2786" y="f1330"/>
                  <a:pt x="f2787" y="f1330"/>
                  <a:pt x="f2788" y="f1331"/>
                </a:cubicBezTo>
                <a:cubicBezTo>
                  <a:pt x="f2788" y="f1331"/>
                  <a:pt x="f2789" y="f1331"/>
                  <a:pt x="f2790" y="f1332"/>
                </a:cubicBezTo>
                <a:cubicBezTo>
                  <a:pt x="f2791" y="f1332"/>
                  <a:pt x="f2791" y="f1332"/>
                  <a:pt x="f2792" y="f1332"/>
                </a:cubicBezTo>
                <a:cubicBezTo>
                  <a:pt x="f2793" y="f1332"/>
                  <a:pt x="f2793" y="f1332"/>
                  <a:pt x="f2794" y="f1332"/>
                </a:cubicBezTo>
                <a:cubicBezTo>
                  <a:pt x="f2794" y="f1332"/>
                  <a:pt x="f2794" y="f1333"/>
                  <a:pt x="f2794" y="f1333"/>
                </a:cubicBezTo>
                <a:cubicBezTo>
                  <a:pt x="f2794" y="f1334"/>
                  <a:pt x="f2795" y="f1334"/>
                  <a:pt x="f2795" y="f1334"/>
                </a:cubicBezTo>
                <a:cubicBezTo>
                  <a:pt x="f2796" y="f1335"/>
                  <a:pt x="f2797" y="f1335"/>
                  <a:pt x="f2798" y="f1336"/>
                </a:cubicBezTo>
                <a:cubicBezTo>
                  <a:pt x="f2799" y="f1336"/>
                  <a:pt x="f2799" y="f1337"/>
                  <a:pt x="f2800" y="f1337"/>
                </a:cubicBezTo>
                <a:cubicBezTo>
                  <a:pt x="f2801" y="f1338"/>
                  <a:pt x="f2801" y="f1339"/>
                  <a:pt x="f2801" y="f1340"/>
                </a:cubicBezTo>
                <a:cubicBezTo>
                  <a:pt x="f2801" y="f1340"/>
                  <a:pt x="f2801" y="f1341"/>
                  <a:pt x="f2801" y="f1341"/>
                </a:cubicBezTo>
                <a:cubicBezTo>
                  <a:pt x="f2801" y="f1341"/>
                  <a:pt x="f2802" y="f1341"/>
                  <a:pt x="f2802" y="f1342"/>
                </a:cubicBezTo>
                <a:cubicBezTo>
                  <a:pt x="f2803" y="f1343"/>
                  <a:pt x="f2802" y="f1343"/>
                  <a:pt x="f2802" y="f3"/>
                </a:cubicBezTo>
                <a:cubicBezTo>
                  <a:pt x="f2801" y="f3"/>
                  <a:pt x="f2800" y="f3"/>
                  <a:pt x="f2800" y="f1344"/>
                </a:cubicBezTo>
                <a:cubicBezTo>
                  <a:pt x="f2800" y="f1344"/>
                  <a:pt x="f2800" y="f1345"/>
                  <a:pt x="f2800" y="f1346"/>
                </a:cubicBezTo>
                <a:cubicBezTo>
                  <a:pt x="f2799" y="f1346"/>
                  <a:pt x="f2799" y="f1346"/>
                  <a:pt x="f2798" y="f1346"/>
                </a:cubicBezTo>
                <a:cubicBezTo>
                  <a:pt x="f2798" y="f1346"/>
                  <a:pt x="f2798" y="f1346"/>
                  <a:pt x="f2797" y="f1347"/>
                </a:cubicBezTo>
                <a:cubicBezTo>
                  <a:pt x="f2797" y="f1347"/>
                  <a:pt x="f2797" y="f1347"/>
                  <a:pt x="f2796" y="f1347"/>
                </a:cubicBezTo>
                <a:cubicBezTo>
                  <a:pt x="f2796" y="f1347"/>
                  <a:pt x="f2795" y="f1347"/>
                  <a:pt x="f2794" y="f1347"/>
                </a:cubicBezTo>
                <a:cubicBezTo>
                  <a:pt x="f2793" y="f1347"/>
                  <a:pt x="f2793" y="f1348"/>
                  <a:pt x="f2793" y="f1348"/>
                </a:cubicBezTo>
                <a:cubicBezTo>
                  <a:pt x="f2792" y="f1348"/>
                  <a:pt x="f2792" y="f1348"/>
                  <a:pt x="f2792" y="f1349"/>
                </a:cubicBezTo>
                <a:cubicBezTo>
                  <a:pt x="f2791" y="f1349"/>
                  <a:pt x="f2791" y="f1349"/>
                  <a:pt x="f2791" y="f1349"/>
                </a:cubicBezTo>
                <a:cubicBezTo>
                  <a:pt x="f2790" y="f1349"/>
                  <a:pt x="f2788" y="f1349"/>
                  <a:pt x="f2787" y="f1349"/>
                </a:cubicBezTo>
                <a:cubicBezTo>
                  <a:pt x="f2786" y="f1349"/>
                  <a:pt x="f2786" y="f1348"/>
                  <a:pt x="f2785" y="f1348"/>
                </a:cubicBezTo>
                <a:cubicBezTo>
                  <a:pt x="f2804" y="f1348"/>
                  <a:pt x="f2784" y="f1348"/>
                  <a:pt x="f2783" y="f1347"/>
                </a:cubicBezTo>
                <a:cubicBezTo>
                  <a:pt x="f2783" y="f1347"/>
                  <a:pt x="f2782" y="f1347"/>
                  <a:pt x="f2781" y="f1347"/>
                </a:cubicBezTo>
                <a:cubicBezTo>
                  <a:pt x="f2805" y="f1347"/>
                  <a:pt x="f2778" y="f1345"/>
                  <a:pt x="f2776" y="f1345"/>
                </a:cubicBezTo>
                <a:cubicBezTo>
                  <a:pt x="f2806" y="f1345"/>
                  <a:pt x="f2806" y="f1345"/>
                  <a:pt x="f2775" y="f1345"/>
                </a:cubicBezTo>
                <a:cubicBezTo>
                  <a:pt x="f2774" y="f1344"/>
                  <a:pt x="f2774" y="f1344"/>
                  <a:pt x="f2774" y="f1344"/>
                </a:cubicBezTo>
                <a:cubicBezTo>
                  <a:pt x="f2773" y="f1344"/>
                  <a:pt x="f2771" y="f3"/>
                  <a:pt x="f2771" y="f1343"/>
                </a:cubicBezTo>
                <a:cubicBezTo>
                  <a:pt x="f2770" y="f1343"/>
                  <a:pt x="f2770" y="f1342"/>
                  <a:pt x="f2770" y="f1341"/>
                </a:cubicBezTo>
                <a:cubicBezTo>
                  <a:pt x="f2770" y="f1341"/>
                  <a:pt x="f2770" y="f1341"/>
                  <a:pt x="f2770" y="f1340"/>
                </a:cubicBezTo>
                <a:cubicBezTo>
                  <a:pt x="f2770" y="f1340"/>
                  <a:pt x="f2771" y="f1340"/>
                  <a:pt x="f2771" y="f1339"/>
                </a:cubicBezTo>
                <a:cubicBezTo>
                  <a:pt x="f2771" y="f1338"/>
                  <a:pt x="f2770" y="f1339"/>
                  <a:pt x="f2769" y="f1339"/>
                </a:cubicBezTo>
                <a:cubicBezTo>
                  <a:pt x="f2768" y="f1339"/>
                  <a:pt x="f2767" y="f1339"/>
                  <a:pt x="f2767" y="f1339"/>
                </a:cubicBezTo>
                <a:cubicBezTo>
                  <a:pt x="f2059" y="f1339"/>
                  <a:pt x="f2058" y="f1339"/>
                  <a:pt x="f2058" y="f1339"/>
                </a:cubicBezTo>
                <a:cubicBezTo>
                  <a:pt x="f2057" y="f1339"/>
                  <a:pt x="f2057" y="f1338"/>
                  <a:pt x="f2056" y="f1338"/>
                </a:cubicBezTo>
                <a:cubicBezTo>
                  <a:pt x="f2056" y="f1338"/>
                  <a:pt x="f2055" y="f1338"/>
                  <a:pt x="f2055" y="f1337"/>
                </a:cubicBezTo>
                <a:cubicBezTo>
                  <a:pt x="f2054" y="f1337"/>
                  <a:pt x="f2053" y="f1337"/>
                  <a:pt x="f2060" y="f1337"/>
                </a:cubicBezTo>
                <a:cubicBezTo>
                  <a:pt x="f2052" y="f1337"/>
                  <a:pt x="f2052" y="f1337"/>
                  <a:pt x="f2051" y="f1336"/>
                </a:cubicBezTo>
                <a:cubicBezTo>
                  <a:pt x="f2050" y="f1336"/>
                  <a:pt x="f2061" y="f1336"/>
                  <a:pt x="f2049" y="f1335"/>
                </a:cubicBezTo>
                <a:cubicBezTo>
                  <a:pt x="f2048" y="f1335"/>
                  <a:pt x="f2048" y="f1334"/>
                  <a:pt x="f2047" y="f1334"/>
                </a:cubicBezTo>
                <a:cubicBezTo>
                  <a:pt x="f2046" y="f1333"/>
                  <a:pt x="f2046" y="f1333"/>
                  <a:pt x="f2045" y="f1333"/>
                </a:cubicBezTo>
                <a:cubicBezTo>
                  <a:pt x="f2062" y="f1333"/>
                  <a:pt x="f2062" y="f1333"/>
                  <a:pt x="f2044" y="f1334"/>
                </a:cubicBezTo>
                <a:cubicBezTo>
                  <a:pt x="f2044" y="f1334"/>
                  <a:pt x="f2043" y="f1334"/>
                  <a:pt x="f2043" y="f1334"/>
                </a:cubicBezTo>
                <a:cubicBezTo>
                  <a:pt x="f2042" y="f1334"/>
                  <a:pt x="f2041" y="f1334"/>
                  <a:pt x="f2063" y="f1333"/>
                </a:cubicBezTo>
                <a:cubicBezTo>
                  <a:pt x="f2040" y="f1333"/>
                  <a:pt x="f2039" y="f1333"/>
                  <a:pt x="f2029" y="f1332"/>
                </a:cubicBezTo>
                <a:cubicBezTo>
                  <a:pt x="f2030" y="f1332"/>
                  <a:pt x="f2031" y="f1331"/>
                  <a:pt x="f2032" y="f1331"/>
                </a:cubicBezTo>
                <a:cubicBezTo>
                  <a:pt x="f2032" y="f1331"/>
                  <a:pt x="f2034" y="f1330"/>
                  <a:pt x="f2034" y="f1331"/>
                </a:cubicBezTo>
                <a:cubicBezTo>
                  <a:pt x="f2034" y="f1331"/>
                  <a:pt x="f2034" y="f1331"/>
                  <a:pt x="f2034" y="f1332"/>
                </a:cubicBezTo>
                <a:cubicBezTo>
                  <a:pt x="f2034" y="f1332"/>
                  <a:pt x="f2035" y="f1332"/>
                  <a:pt x="f2035" y="f1332"/>
                </a:cubicBezTo>
                <a:cubicBezTo>
                  <a:pt x="f2036" y="f1332"/>
                  <a:pt x="f2036" y="f1332"/>
                  <a:pt x="f2036" y="f1332"/>
                </a:cubicBezTo>
                <a:cubicBezTo>
                  <a:pt x="f2037" y="f1331"/>
                  <a:pt x="f2037" y="f1331"/>
                  <a:pt x="f2037" y="f1331"/>
                </a:cubicBezTo>
                <a:cubicBezTo>
                  <a:pt x="f2038" y="f1331"/>
                  <a:pt x="f2265" y="f1330"/>
                  <a:pt x="f2264" y="f1330"/>
                </a:cubicBezTo>
                <a:cubicBezTo>
                  <a:pt x="f2264" y="f1331"/>
                  <a:pt x="f2038" y="f1332"/>
                  <a:pt x="f2264" y="f1332"/>
                </a:cubicBezTo>
                <a:cubicBezTo>
                  <a:pt x="f2263" y="f1332"/>
                  <a:pt x="f2261" y="f1331"/>
                  <a:pt x="f2260" y="f1332"/>
                </a:cubicBezTo>
                <a:cubicBezTo>
                  <a:pt x="f2260" y="f1332"/>
                  <a:pt x="f2260" y="f1332"/>
                  <a:pt x="f2260" y="f1332"/>
                </a:cubicBezTo>
                <a:cubicBezTo>
                  <a:pt x="f2260" y="f1333"/>
                  <a:pt x="f2259" y="f1333"/>
                  <a:pt x="f2259" y="f1333"/>
                </a:cubicBezTo>
                <a:cubicBezTo>
                  <a:pt x="f2259" y="f1332"/>
                  <a:pt x="f2257" y="f1332"/>
                  <a:pt x="f2257" y="f1333"/>
                </a:cubicBezTo>
                <a:cubicBezTo>
                  <a:pt x="f2256" y="f1333"/>
                  <a:pt x="f2255" y="f1333"/>
                  <a:pt x="f2254" y="f1333"/>
                </a:cubicBezTo>
                <a:cubicBezTo>
                  <a:pt x="f2254" y="f1332"/>
                  <a:pt x="f2253" y="f1332"/>
                  <a:pt x="f2252" y="f1332"/>
                </a:cubicBezTo>
                <a:cubicBezTo>
                  <a:pt x="f2252" y="f1332"/>
                  <a:pt x="f2251" y="f1332"/>
                  <a:pt x="f2251" y="f1332"/>
                </a:cubicBezTo>
                <a:cubicBezTo>
                  <a:pt x="f2250" y="f1332"/>
                  <a:pt x="f2250" y="f1332"/>
                  <a:pt x="f2266" y="f1332"/>
                </a:cubicBezTo>
                <a:cubicBezTo>
                  <a:pt x="f2266" y="f1332"/>
                  <a:pt x="f2266" y="f1332"/>
                  <a:pt x="f2249" y="f1332"/>
                </a:cubicBezTo>
                <a:cubicBezTo>
                  <a:pt x="f2249" y="f1331"/>
                  <a:pt x="f2249" y="f1331"/>
                  <a:pt x="f2266" y="f1330"/>
                </a:cubicBezTo>
                <a:cubicBezTo>
                  <a:pt x="f2266" y="f1330"/>
                  <a:pt x="f2266" y="f1330"/>
                  <a:pt x="f2266" y="f1329"/>
                </a:cubicBezTo>
                <a:cubicBezTo>
                  <a:pt x="f2266" y="f1329"/>
                  <a:pt x="f2250" y="f1329"/>
                  <a:pt x="f2250" y="f1329"/>
                </a:cubicBezTo>
                <a:cubicBezTo>
                  <a:pt x="f2250" y="f1328"/>
                  <a:pt x="f2249" y="f1327"/>
                  <a:pt x="f2248" y="f1327"/>
                </a:cubicBezTo>
                <a:cubicBezTo>
                  <a:pt x="f2248" y="f1327"/>
                  <a:pt x="f2247" y="f1327"/>
                  <a:pt x="f2247" y="f1327"/>
                </a:cubicBezTo>
                <a:cubicBezTo>
                  <a:pt x="f2246" y="f1326"/>
                  <a:pt x="f2245" y="f1325"/>
                  <a:pt x="f2244" y="f1326"/>
                </a:cubicBezTo>
                <a:cubicBezTo>
                  <a:pt x="f2244" y="f1326"/>
                  <a:pt x="f2244" y="f1326"/>
                  <a:pt x="f2244" y="f1326"/>
                </a:cubicBezTo>
                <a:cubicBezTo>
                  <a:pt x="f2244" y="f1327"/>
                  <a:pt x="f2244" y="f1327"/>
                  <a:pt x="f2244" y="f1327"/>
                </a:cubicBezTo>
                <a:cubicBezTo>
                  <a:pt x="f2244" y="f1328"/>
                  <a:pt x="f2246" y="f1328"/>
                  <a:pt x="f2245" y="f1328"/>
                </a:cubicBezTo>
                <a:cubicBezTo>
                  <a:pt x="f2245" y="f1329"/>
                  <a:pt x="f2243" y="f1329"/>
                  <a:pt x="f2243" y="f1329"/>
                </a:cubicBezTo>
                <a:cubicBezTo>
                  <a:pt x="f2242" y="f1328"/>
                  <a:pt x="f2242" y="f1328"/>
                  <a:pt x="f2242" y="f1328"/>
                </a:cubicBezTo>
                <a:cubicBezTo>
                  <a:pt x="f2241" y="f1328"/>
                  <a:pt x="f2241" y="f1328"/>
                  <a:pt x="f2240" y="f1328"/>
                </a:cubicBezTo>
                <a:cubicBezTo>
                  <a:pt x="f2240" y="f1328"/>
                  <a:pt x="f2240" y="f1327"/>
                  <a:pt x="f2241" y="f1327"/>
                </a:cubicBezTo>
                <a:cubicBezTo>
                  <a:pt x="f2241" y="f1327"/>
                  <a:pt x="f2241" y="f1327"/>
                  <a:pt x="f2241" y="f1327"/>
                </a:cubicBezTo>
                <a:cubicBezTo>
                  <a:pt x="f2241" y="f1326"/>
                  <a:pt x="f2241" y="f1326"/>
                  <a:pt x="f2241" y="f1326"/>
                </a:cubicBezTo>
                <a:cubicBezTo>
                  <a:pt x="f2242" y="f1325"/>
                  <a:pt x="f2240" y="f1325"/>
                  <a:pt x="f2239" y="f1325"/>
                </a:cubicBezTo>
                <a:cubicBezTo>
                  <a:pt x="f2238" y="f1325"/>
                  <a:pt x="f2238" y="f1325"/>
                  <a:pt x="f2027" y="f1325"/>
                </a:cubicBezTo>
                <a:cubicBezTo>
                  <a:pt x="f2025" y="f1324"/>
                  <a:pt x="f2023" y="f1324"/>
                  <a:pt x="f2021" y="f1324"/>
                </a:cubicBezTo>
                <a:cubicBezTo>
                  <a:pt x="f2020" y="f1324"/>
                  <a:pt x="f2019" y="f1324"/>
                  <a:pt x="f2019" y="f1323"/>
                </a:cubicBezTo>
                <a:cubicBezTo>
                  <a:pt x="f2018" y="f1323"/>
                  <a:pt x="f2017" y="f1322"/>
                  <a:pt x="f2016" y="f1322"/>
                </a:cubicBezTo>
                <a:cubicBezTo>
                  <a:pt x="f2015" y="f1322"/>
                  <a:pt x="f2028" y="f1322"/>
                  <a:pt x="f2206" y="f1322"/>
                </a:cubicBezTo>
                <a:cubicBezTo>
                  <a:pt x="f2206" y="f1321"/>
                  <a:pt x="f2205" y="f1321"/>
                  <a:pt x="f2204" y="f1320"/>
                </a:cubicBezTo>
                <a:cubicBezTo>
                  <a:pt x="f2237" y="f1319"/>
                  <a:pt x="f2207" y="f1319"/>
                  <a:pt x="f2207" y="f1319"/>
                </a:cubicBezTo>
                <a:cubicBezTo>
                  <a:pt x="f2208" y="f1319"/>
                  <a:pt x="f2209" y="f1318"/>
                  <a:pt x="f2209" y="f1318"/>
                </a:cubicBezTo>
                <a:cubicBezTo>
                  <a:pt x="f2210" y="f1319"/>
                  <a:pt x="f2210" y="f1319"/>
                  <a:pt x="f2210" y="f1319"/>
                </a:cubicBezTo>
                <a:cubicBezTo>
                  <a:pt x="f2211" y="f1319"/>
                  <a:pt x="f2211" y="f1319"/>
                  <a:pt x="f2211" y="f1318"/>
                </a:cubicBezTo>
                <a:cubicBezTo>
                  <a:pt x="f2211" y="f1318"/>
                  <a:pt x="f2210" y="f1318"/>
                  <a:pt x="f2210" y="f1318"/>
                </a:cubicBezTo>
                <a:cubicBezTo>
                  <a:pt x="f2210" y="f1318"/>
                  <a:pt x="f2210" y="f1318"/>
                  <a:pt x="f2210" y="f1317"/>
                </a:cubicBezTo>
                <a:cubicBezTo>
                  <a:pt x="f2210" y="f1317"/>
                  <a:pt x="f2210" y="f1317"/>
                  <a:pt x="f2210" y="f1317"/>
                </a:cubicBezTo>
                <a:cubicBezTo>
                  <a:pt x="f2209" y="f1317"/>
                  <a:pt x="f2209" y="f1317"/>
                  <a:pt x="f2209" y="f1316"/>
                </a:cubicBezTo>
                <a:cubicBezTo>
                  <a:pt x="f2209" y="f1316"/>
                  <a:pt x="f2210" y="f1316"/>
                  <a:pt x="f2210" y="f1316"/>
                </a:cubicBezTo>
                <a:cubicBezTo>
                  <a:pt x="f2211" y="f1316"/>
                  <a:pt x="f2236" y="f1316"/>
                  <a:pt x="f2212" y="f1315"/>
                </a:cubicBezTo>
                <a:cubicBezTo>
                  <a:pt x="f2212" y="f1315"/>
                  <a:pt x="f2212" y="f1315"/>
                  <a:pt x="f2235" y="f1315"/>
                </a:cubicBezTo>
                <a:cubicBezTo>
                  <a:pt x="f2235" y="f1315"/>
                  <a:pt x="f2213" y="f1315"/>
                  <a:pt x="f2213" y="f1315"/>
                </a:cubicBezTo>
                <a:cubicBezTo>
                  <a:pt x="f2214" y="f1315"/>
                  <a:pt x="f2214" y="f1314"/>
                  <a:pt x="f2214" y="f1314"/>
                </a:cubicBezTo>
                <a:cubicBezTo>
                  <a:pt x="f2214" y="f1313"/>
                  <a:pt x="f2213" y="f1313"/>
                  <a:pt x="f2213" y="f1313"/>
                </a:cubicBezTo>
                <a:cubicBezTo>
                  <a:pt x="f2213" y="f1312"/>
                  <a:pt x="f2213" y="f1312"/>
                  <a:pt x="f2213" y="f1311"/>
                </a:cubicBezTo>
                <a:cubicBezTo>
                  <a:pt x="f2235" y="f1311"/>
                  <a:pt x="f2235" y="f1311"/>
                  <a:pt x="f2235" y="f1310"/>
                </a:cubicBezTo>
                <a:cubicBezTo>
                  <a:pt x="f2235" y="f1310"/>
                  <a:pt x="f2214" y="f1310"/>
                  <a:pt x="f2214" y="f1310"/>
                </a:cubicBezTo>
                <a:cubicBezTo>
                  <a:pt x="f2234" y="f1310"/>
                  <a:pt x="f2215" y="f1311"/>
                  <a:pt x="f2216" y="f1311"/>
                </a:cubicBezTo>
                <a:cubicBezTo>
                  <a:pt x="f2217" y="f1311"/>
                  <a:pt x="f2217" y="f1311"/>
                  <a:pt x="f2218" y="f1311"/>
                </a:cubicBezTo>
                <a:cubicBezTo>
                  <a:pt x="f2219" y="f1311"/>
                  <a:pt x="f2220" y="f1311"/>
                  <a:pt x="f2220" y="f1311"/>
                </a:cubicBezTo>
                <a:cubicBezTo>
                  <a:pt x="f2221" y="f1311"/>
                  <a:pt x="f2221" y="f1311"/>
                  <a:pt x="f2221" y="f1311"/>
                </a:cubicBezTo>
                <a:cubicBezTo>
                  <a:pt x="f2221" y="f1311"/>
                  <a:pt x="f2222" y="f1310"/>
                  <a:pt x="f2222" y="f1310"/>
                </a:cubicBezTo>
                <a:cubicBezTo>
                  <a:pt x="f2223" y="f1309"/>
                  <a:pt x="f2221" y="f1310"/>
                  <a:pt x="f2220" y="f1309"/>
                </a:cubicBezTo>
                <a:cubicBezTo>
                  <a:pt x="f2220" y="f1309"/>
                  <a:pt x="f2221" y="f1307"/>
                  <a:pt x="f2221" y="f1307"/>
                </a:cubicBezTo>
                <a:cubicBezTo>
                  <a:pt x="f2222" y="f1307"/>
                  <a:pt x="f2223" y="f1307"/>
                  <a:pt x="f2223" y="f1306"/>
                </a:cubicBezTo>
                <a:cubicBezTo>
                  <a:pt x="f2223" y="f1305"/>
                  <a:pt x="f2224" y="f1303"/>
                  <a:pt x="f2225" y="f1304"/>
                </a:cubicBezTo>
                <a:cubicBezTo>
                  <a:pt x="f2225" y="f1304"/>
                  <a:pt x="f2225" y="f1305"/>
                  <a:pt x="f2225" y="f1305"/>
                </a:cubicBezTo>
                <a:cubicBezTo>
                  <a:pt x="f2226" y="f1306"/>
                  <a:pt x="f2226" y="f1306"/>
                  <a:pt x="f2226" y="f1306"/>
                </a:cubicBezTo>
                <a:cubicBezTo>
                  <a:pt x="f2226" y="f1307"/>
                  <a:pt x="f2226" y="f1307"/>
                  <a:pt x="f2227" y="f1307"/>
                </a:cubicBezTo>
                <a:cubicBezTo>
                  <a:pt x="f2227" y="f1307"/>
                  <a:pt x="f2227" y="f1306"/>
                  <a:pt x="f2228" y="f1306"/>
                </a:cubicBezTo>
                <a:cubicBezTo>
                  <a:pt x="f2228" y="f1306"/>
                  <a:pt x="f2228" y="f1306"/>
                  <a:pt x="f2229" y="f1306"/>
                </a:cubicBezTo>
                <a:cubicBezTo>
                  <a:pt x="f2229" y="f1306"/>
                  <a:pt x="f2229" y="f1306"/>
                  <a:pt x="f2229" y="f1307"/>
                </a:cubicBezTo>
                <a:cubicBezTo>
                  <a:pt x="f2229" y="f1307"/>
                  <a:pt x="f2229" y="f1308"/>
                  <a:pt x="f2230" y="f1308"/>
                </a:cubicBezTo>
                <a:cubicBezTo>
                  <a:pt x="f2230" y="f1308"/>
                  <a:pt x="f2230" y="f1307"/>
                  <a:pt x="f2231" y="f1307"/>
                </a:cubicBezTo>
                <a:cubicBezTo>
                  <a:pt x="f2231" y="f1307"/>
                  <a:pt x="f2232" y="f1307"/>
                  <a:pt x="f2232" y="f1307"/>
                </a:cubicBezTo>
                <a:cubicBezTo>
                  <a:pt x="f2233" y="f1307"/>
                  <a:pt x="f2232" y="f1306"/>
                  <a:pt x="f2233" y="f1306"/>
                </a:cubicBezTo>
                <a:cubicBezTo>
                  <a:pt x="f2233" y="f1306"/>
                  <a:pt x="f2388" y="f1305"/>
                  <a:pt x="f2387" y="f1304"/>
                </a:cubicBezTo>
                <a:cubicBezTo>
                  <a:pt x="f2233" y="f1304"/>
                  <a:pt x="f2232" y="f1305"/>
                  <a:pt x="f2231" y="f1305"/>
                </a:cubicBezTo>
                <a:cubicBezTo>
                  <a:pt x="f2231" y="f1304"/>
                  <a:pt x="f2231" y="f1304"/>
                  <a:pt x="f2231" y="f1303"/>
                </a:cubicBezTo>
                <a:cubicBezTo>
                  <a:pt x="f2232" y="f1302"/>
                  <a:pt x="f2231" y="f1302"/>
                  <a:pt x="f2230" y="f1302"/>
                </a:cubicBezTo>
                <a:cubicBezTo>
                  <a:pt x="f2230" y="f1302"/>
                  <a:pt x="f2230" y="f1303"/>
                  <a:pt x="f2229" y="f1303"/>
                </a:cubicBezTo>
                <a:cubicBezTo>
                  <a:pt x="f2229" y="f1303"/>
                  <a:pt x="f2229" y="f1303"/>
                  <a:pt x="f2228" y="f1303"/>
                </a:cubicBezTo>
                <a:cubicBezTo>
                  <a:pt x="f2227" y="f1303"/>
                  <a:pt x="f2227" y="f1304"/>
                  <a:pt x="f2226" y="f1303"/>
                </a:cubicBezTo>
                <a:cubicBezTo>
                  <a:pt x="f2225" y="f1303"/>
                  <a:pt x="f2227" y="f1302"/>
                  <a:pt x="f2227" y="f1302"/>
                </a:cubicBezTo>
                <a:cubicBezTo>
                  <a:pt x="f2228" y="f1302"/>
                  <a:pt x="f2228" y="f1302"/>
                  <a:pt x="f2227" y="f1302"/>
                </a:cubicBezTo>
                <a:cubicBezTo>
                  <a:pt x="f2227" y="f1302"/>
                  <a:pt x="f2226" y="f1302"/>
                  <a:pt x="f2226" y="f1302"/>
                </a:cubicBezTo>
                <a:cubicBezTo>
                  <a:pt x="f2226" y="f1302"/>
                  <a:pt x="f2225" y="f1301"/>
                  <a:pt x="f2225" y="f1301"/>
                </a:cubicBezTo>
                <a:cubicBezTo>
                  <a:pt x="f2224" y="f1302"/>
                  <a:pt x="f2224" y="f1302"/>
                  <a:pt x="f2224" y="f1302"/>
                </a:cubicBezTo>
                <a:cubicBezTo>
                  <a:pt x="f2223" y="f1302"/>
                  <a:pt x="f2223" y="f1302"/>
                  <a:pt x="f2223" y="f1301"/>
                </a:cubicBezTo>
                <a:cubicBezTo>
                  <a:pt x="f2224" y="f1301"/>
                  <a:pt x="f2224" y="f1301"/>
                  <a:pt x="f2224" y="f1301"/>
                </a:cubicBezTo>
                <a:cubicBezTo>
                  <a:pt x="f2225" y="f1300"/>
                  <a:pt x="f2225" y="f1301"/>
                  <a:pt x="f2225" y="f1301"/>
                </a:cubicBezTo>
                <a:cubicBezTo>
                  <a:pt x="f2226" y="f1301"/>
                  <a:pt x="f2226" y="f1301"/>
                  <a:pt x="f2227" y="f1300"/>
                </a:cubicBezTo>
                <a:cubicBezTo>
                  <a:pt x="f2227" y="f1300"/>
                  <a:pt x="f2228" y="f1300"/>
                  <a:pt x="f2229" y="f1300"/>
                </a:cubicBezTo>
                <a:cubicBezTo>
                  <a:pt x="f2230" y="f1300"/>
                  <a:pt x="f2230" y="f1299"/>
                  <a:pt x="f2231" y="f1299"/>
                </a:cubicBezTo>
                <a:cubicBezTo>
                  <a:pt x="f2232" y="f1299"/>
                  <a:pt x="f2232" y="f1299"/>
                  <a:pt x="f2233" y="f1299"/>
                </a:cubicBezTo>
                <a:cubicBezTo>
                  <a:pt x="f2233" y="f1299"/>
                  <a:pt x="f2233" y="f1298"/>
                  <a:pt x="f2233" y="f1298"/>
                </a:cubicBezTo>
                <a:cubicBezTo>
                  <a:pt x="f2232" y="f1298"/>
                  <a:pt x="f2232" y="f1298"/>
                  <a:pt x="f2232" y="f1298"/>
                </a:cubicBezTo>
                <a:cubicBezTo>
                  <a:pt x="f2231" y="f1298"/>
                  <a:pt x="f2231" y="f1297"/>
                  <a:pt x="f2231" y="f1297"/>
                </a:cubicBezTo>
                <a:cubicBezTo>
                  <a:pt x="f2230" y="f1297"/>
                  <a:pt x="f2230" y="f1299"/>
                  <a:pt x="f2229" y="f1299"/>
                </a:cubicBezTo>
                <a:cubicBezTo>
                  <a:pt x="f2228" y="f1299"/>
                  <a:pt x="f2228" y="f1298"/>
                  <a:pt x="f2227" y="f1298"/>
                </a:cubicBezTo>
                <a:cubicBezTo>
                  <a:pt x="f2227" y="f1298"/>
                  <a:pt x="f2225" y="f1299"/>
                  <a:pt x="f2225" y="f1298"/>
                </a:cubicBezTo>
                <a:cubicBezTo>
                  <a:pt x="f2225" y="f1298"/>
                  <a:pt x="f2225" y="f1297"/>
                  <a:pt x="f2225" y="f1297"/>
                </a:cubicBezTo>
                <a:cubicBezTo>
                  <a:pt x="f2224" y="f1296"/>
                  <a:pt x="f2224" y="f1296"/>
                  <a:pt x="f2223" y="f1296"/>
                </a:cubicBezTo>
                <a:cubicBezTo>
                  <a:pt x="f2223" y="f1296"/>
                  <a:pt x="f2222" y="f1296"/>
                  <a:pt x="f2222" y="f1296"/>
                </a:cubicBezTo>
                <a:cubicBezTo>
                  <a:pt x="f2222" y="f1296"/>
                  <a:pt x="f2221" y="f1296"/>
                  <a:pt x="f2221" y="f1296"/>
                </a:cubicBezTo>
                <a:cubicBezTo>
                  <a:pt x="f2220" y="f1296"/>
                  <a:pt x="f2221" y="f1295"/>
                  <a:pt x="f2222" y="f1295"/>
                </a:cubicBezTo>
                <a:cubicBezTo>
                  <a:pt x="f2222" y="f1295"/>
                  <a:pt x="f2223" y="f1296"/>
                  <a:pt x="f2223" y="f1296"/>
                </a:cubicBezTo>
                <a:cubicBezTo>
                  <a:pt x="f2223" y="f1296"/>
                  <a:pt x="f2224" y="f1296"/>
                  <a:pt x="f2224" y="f1296"/>
                </a:cubicBezTo>
                <a:cubicBezTo>
                  <a:pt x="f2225" y="f1295"/>
                  <a:pt x="f2225" y="f1296"/>
                  <a:pt x="f2226" y="f1296"/>
                </a:cubicBezTo>
                <a:cubicBezTo>
                  <a:pt x="f2227" y="f1296"/>
                  <a:pt x="f2228" y="f1296"/>
                  <a:pt x="f2229" y="f1296"/>
                </a:cubicBezTo>
                <a:cubicBezTo>
                  <a:pt x="f2229" y="f1295"/>
                  <a:pt x="f2229" y="f1296"/>
                  <a:pt x="f2230" y="f1295"/>
                </a:cubicBezTo>
                <a:cubicBezTo>
                  <a:pt x="f2230" y="f1295"/>
                  <a:pt x="f2231" y="f1295"/>
                  <a:pt x="f2231" y="f1295"/>
                </a:cubicBezTo>
                <a:cubicBezTo>
                  <a:pt x="f2232" y="f1295"/>
                  <a:pt x="f2232" y="f1296"/>
                  <a:pt x="f2233" y="f1296"/>
                </a:cubicBezTo>
                <a:cubicBezTo>
                  <a:pt x="f2387" y="f1296"/>
                  <a:pt x="f2387" y="f1295"/>
                  <a:pt x="f2387" y="f1295"/>
                </a:cubicBezTo>
                <a:cubicBezTo>
                  <a:pt x="f2388" y="f1295"/>
                  <a:pt x="f2388" y="f1295"/>
                  <a:pt x="f2388" y="f1295"/>
                </a:cubicBezTo>
                <a:cubicBezTo>
                  <a:pt x="f2389" y="f1295"/>
                  <a:pt x="f2389" y="f1294"/>
                  <a:pt x="f2389" y="f1294"/>
                </a:cubicBezTo>
                <a:cubicBezTo>
                  <a:pt x="f2389" y="f1293"/>
                  <a:pt x="f2389" y="f1293"/>
                  <a:pt x="f2388" y="f1293"/>
                </a:cubicBezTo>
                <a:cubicBezTo>
                  <a:pt x="f2388" y="f1293"/>
                  <a:pt x="f2387" y="f1293"/>
                  <a:pt x="f2387" y="f1293"/>
                </a:cubicBezTo>
                <a:cubicBezTo>
                  <a:pt x="f2233" y="f1292"/>
                  <a:pt x="f2387" y="f1292"/>
                  <a:pt x="f2233" y="f1292"/>
                </a:cubicBezTo>
                <a:cubicBezTo>
                  <a:pt x="f2232" y="f1292"/>
                  <a:pt x="f2232" y="f1292"/>
                  <a:pt x="f2232" y="f1293"/>
                </a:cubicBezTo>
                <a:cubicBezTo>
                  <a:pt x="f2232" y="f1293"/>
                  <a:pt x="f2231" y="f1292"/>
                  <a:pt x="f2231" y="f1292"/>
                </a:cubicBezTo>
                <a:cubicBezTo>
                  <a:pt x="f2230" y="f1292"/>
                  <a:pt x="f2230" y="f1292"/>
                  <a:pt x="f2230" y="f1292"/>
                </a:cubicBezTo>
                <a:cubicBezTo>
                  <a:pt x="f2229" y="f1292"/>
                  <a:pt x="f2229" y="f1291"/>
                  <a:pt x="f2229" y="f1291"/>
                </a:cubicBezTo>
                <a:cubicBezTo>
                  <a:pt x="f2229" y="f1290"/>
                  <a:pt x="f2231" y="f1291"/>
                  <a:pt x="f2231" y="f1291"/>
                </a:cubicBezTo>
                <a:cubicBezTo>
                  <a:pt x="f2232" y="f1290"/>
                  <a:pt x="f2232" y="f1290"/>
                  <a:pt x="f2233" y="f1290"/>
                </a:cubicBezTo>
                <a:cubicBezTo>
                  <a:pt x="f2387" y="f1290"/>
                  <a:pt x="f2387" y="f1290"/>
                  <a:pt x="f2388" y="f1290"/>
                </a:cubicBezTo>
                <a:cubicBezTo>
                  <a:pt x="f2389" y="f1290"/>
                  <a:pt x="f2718" y="f1290"/>
                  <a:pt x="f2718" y="f1289"/>
                </a:cubicBezTo>
                <a:cubicBezTo>
                  <a:pt x="f2717" y="f1289"/>
                  <a:pt x="f2717" y="f1289"/>
                  <a:pt x="f2716" y="f1289"/>
                </a:cubicBezTo>
                <a:cubicBezTo>
                  <a:pt x="f2716" y="f1516"/>
                  <a:pt x="f2717" y="f1516"/>
                  <a:pt x="f2717" y="f1516"/>
                </a:cubicBezTo>
                <a:cubicBezTo>
                  <a:pt x="f2717" y="f1516"/>
                  <a:pt x="f2718" y="f1516"/>
                  <a:pt x="f2718" y="f1516"/>
                </a:cubicBezTo>
                <a:cubicBezTo>
                  <a:pt x="f2718" y="f1288"/>
                  <a:pt x="f2389" y="f1288"/>
                  <a:pt x="f2389" y="f1288"/>
                </a:cubicBezTo>
                <a:cubicBezTo>
                  <a:pt x="f2388" y="f1288"/>
                  <a:pt x="f2388" y="f1516"/>
                  <a:pt x="f2387" y="f1288"/>
                </a:cubicBezTo>
                <a:cubicBezTo>
                  <a:pt x="f2387" y="f1288"/>
                  <a:pt x="f2387" y="f1288"/>
                  <a:pt x="f2388" y="f1287"/>
                </a:cubicBezTo>
                <a:cubicBezTo>
                  <a:pt x="f2388" y="f1287"/>
                  <a:pt x="f2388" y="f1287"/>
                  <a:pt x="f2389" y="f1287"/>
                </a:cubicBezTo>
                <a:cubicBezTo>
                  <a:pt x="f2389" y="f1288"/>
                  <a:pt x="f2718" y="f1288"/>
                  <a:pt x="f2718" y="f1287"/>
                </a:cubicBezTo>
                <a:cubicBezTo>
                  <a:pt x="f2717" y="f1287"/>
                  <a:pt x="f2717" y="f1287"/>
                  <a:pt x="f2717" y="f1287"/>
                </a:cubicBezTo>
                <a:cubicBezTo>
                  <a:pt x="f2716" y="f1287"/>
                  <a:pt x="f2716" y="f1288"/>
                  <a:pt x="f2715" y="f1288"/>
                </a:cubicBezTo>
                <a:cubicBezTo>
                  <a:pt x="f2715" y="f1288"/>
                  <a:pt x="f2714" y="f1287"/>
                  <a:pt x="f2715" y="f1287"/>
                </a:cubicBezTo>
                <a:cubicBezTo>
                  <a:pt x="f2715" y="f1287"/>
                  <a:pt x="f2715" y="f1287"/>
                  <a:pt x="f2716" y="f1287"/>
                </a:cubicBezTo>
                <a:cubicBezTo>
                  <a:pt x="f2717" y="f1286"/>
                  <a:pt x="f2718" y="f1286"/>
                  <a:pt x="f2389" y="f1286"/>
                </a:cubicBezTo>
                <a:cubicBezTo>
                  <a:pt x="f2388" y="f1285"/>
                  <a:pt x="f2388" y="f1284"/>
                  <a:pt x="f2387" y="f1284"/>
                </a:cubicBezTo>
                <a:cubicBezTo>
                  <a:pt x="f2387" y="f1284"/>
                  <a:pt x="f2233" y="f1285"/>
                  <a:pt x="f2233" y="f1284"/>
                </a:cubicBezTo>
                <a:cubicBezTo>
                  <a:pt x="f2233" y="f1278"/>
                  <a:pt x="f2388" y="f1284"/>
                  <a:pt x="f2389" y="f1284"/>
                </a:cubicBezTo>
                <a:cubicBezTo>
                  <a:pt x="f2389" y="f1284"/>
                  <a:pt x="f2389" y="f1284"/>
                  <a:pt x="f2718" y="f1284"/>
                </a:cubicBezTo>
                <a:cubicBezTo>
                  <a:pt x="f2718" y="f1284"/>
                  <a:pt x="f2717" y="f1284"/>
                  <a:pt x="f2717" y="f1284"/>
                </a:cubicBezTo>
                <a:cubicBezTo>
                  <a:pt x="f2716" y="f1284"/>
                  <a:pt x="f2715" y="f1285"/>
                  <a:pt x="f2714" y="f1285"/>
                </a:cubicBezTo>
                <a:cubicBezTo>
                  <a:pt x="f2713" y="f1285"/>
                  <a:pt x="f2712" y="f1285"/>
                  <a:pt x="f2712" y="f1284"/>
                </a:cubicBezTo>
                <a:cubicBezTo>
                  <a:pt x="f2711" y="f1284"/>
                  <a:pt x="f2711" y="f1278"/>
                  <a:pt x="f2711" y="f1278"/>
                </a:cubicBezTo>
                <a:cubicBezTo>
                  <a:pt x="f2710" y="f1278"/>
                  <a:pt x="f2710" y="f1278"/>
                  <a:pt x="f2709" y="f1278"/>
                </a:cubicBezTo>
                <a:cubicBezTo>
                  <a:pt x="f2709" y="f1277"/>
                  <a:pt x="f2709" y="f1277"/>
                  <a:pt x="f2709" y="f1277"/>
                </a:cubicBezTo>
                <a:cubicBezTo>
                  <a:pt x="f2709" y="f1276"/>
                  <a:pt x="f2709" y="f1276"/>
                  <a:pt x="f2709" y="f1276"/>
                </a:cubicBezTo>
                <a:cubicBezTo>
                  <a:pt x="f2711" y="f1276"/>
                  <a:pt x="f2710" y="f1275"/>
                  <a:pt x="f2709" y="f1275"/>
                </a:cubicBezTo>
                <a:cubicBezTo>
                  <a:pt x="f2719" y="f1275"/>
                  <a:pt x="f2720" y="f1275"/>
                  <a:pt x="f2724" y="f1275"/>
                </a:cubicBezTo>
                <a:cubicBezTo>
                  <a:pt x="f2723" y="f1274"/>
                  <a:pt x="f2722" y="f1274"/>
                  <a:pt x="f2722" y="f1274"/>
                </a:cubicBezTo>
                <a:cubicBezTo>
                  <a:pt x="f2725" y="f1273"/>
                  <a:pt x="f2726" y="f1271"/>
                  <a:pt x="f2760" y="f1272"/>
                </a:cubicBezTo>
                <a:cubicBezTo>
                  <a:pt x="f2759" y="f1272"/>
                  <a:pt x="f2759" y="f1271"/>
                  <a:pt x="f2759" y="f1271"/>
                </a:cubicBezTo>
                <a:cubicBezTo>
                  <a:pt x="f2760" y="f1270"/>
                  <a:pt x="f2761" y="f1270"/>
                  <a:pt x="f2761" y="f1270"/>
                </a:cubicBezTo>
                <a:cubicBezTo>
                  <a:pt x="f2726" y="f1270"/>
                  <a:pt x="f2725" y="f1269"/>
                  <a:pt x="f2721" y="f1269"/>
                </a:cubicBezTo>
                <a:cubicBezTo>
                  <a:pt x="f2722" y="f1270"/>
                  <a:pt x="f2723" y="f1270"/>
                  <a:pt x="f2724" y="f1270"/>
                </a:cubicBezTo>
                <a:cubicBezTo>
                  <a:pt x="f2724" y="f1269"/>
                  <a:pt x="f2724" y="f1269"/>
                  <a:pt x="f2720" y="f1269"/>
                </a:cubicBezTo>
                <a:cubicBezTo>
                  <a:pt x="f2720" y="f1269"/>
                  <a:pt x="f2719" y="f1269"/>
                  <a:pt x="f2719" y="f1269"/>
                </a:cubicBezTo>
                <a:cubicBezTo>
                  <a:pt x="f2709" y="f1270"/>
                  <a:pt x="f2709" y="f1270"/>
                  <a:pt x="f2710" y="f1270"/>
                </a:cubicBezTo>
                <a:cubicBezTo>
                  <a:pt x="f2710" y="f1270"/>
                  <a:pt x="f2711" y="f1270"/>
                  <a:pt x="f2712" y="f1270"/>
                </a:cubicBezTo>
                <a:cubicBezTo>
                  <a:pt x="f2712" y="f1270"/>
                  <a:pt x="f2713" y="f1269"/>
                  <a:pt x="f2714" y="f1270"/>
                </a:cubicBezTo>
                <a:cubicBezTo>
                  <a:pt x="f2714" y="f1270"/>
                  <a:pt x="f2715" y="f1270"/>
                  <a:pt x="f2715" y="f1270"/>
                </a:cubicBezTo>
                <a:cubicBezTo>
                  <a:pt x="f2715" y="f1270"/>
                  <a:pt x="f2715" y="f1270"/>
                  <a:pt x="f2715" y="f1270"/>
                </a:cubicBezTo>
                <a:cubicBezTo>
                  <a:pt x="f2715" y="f1269"/>
                  <a:pt x="f2714" y="f1269"/>
                  <a:pt x="f2714" y="f1269"/>
                </a:cubicBezTo>
                <a:cubicBezTo>
                  <a:pt x="f2714" y="f1269"/>
                  <a:pt x="f2713" y="f1269"/>
                  <a:pt x="f2713" y="f1269"/>
                </a:cubicBezTo>
                <a:cubicBezTo>
                  <a:pt x="f2712" y="f1269"/>
                  <a:pt x="f2711" y="f1269"/>
                  <a:pt x="f2710" y="f1269"/>
                </a:cubicBezTo>
                <a:cubicBezTo>
                  <a:pt x="f2710" y="f1268"/>
                  <a:pt x="f2710" y="f1268"/>
                  <a:pt x="f2709" y="f1268"/>
                </a:cubicBezTo>
                <a:cubicBezTo>
                  <a:pt x="f2709" y="f1268"/>
                  <a:pt x="f2709" y="f1268"/>
                  <a:pt x="f2719" y="f1268"/>
                </a:cubicBezTo>
                <a:cubicBezTo>
                  <a:pt x="f2720" y="f1267"/>
                  <a:pt x="f2724" y="f1267"/>
                  <a:pt x="f2724" y="f1266"/>
                </a:cubicBezTo>
                <a:cubicBezTo>
                  <a:pt x="f2723" y="f1266"/>
                  <a:pt x="f2722" y="f1266"/>
                  <a:pt x="f2722" y="f1265"/>
                </a:cubicBezTo>
                <a:cubicBezTo>
                  <a:pt x="f2722" y="f1279"/>
                  <a:pt x="f2722" y="f1264"/>
                  <a:pt x="f2725" y="f1264"/>
                </a:cubicBezTo>
                <a:cubicBezTo>
                  <a:pt x="f2725" y="f1264"/>
                  <a:pt x="f2726" y="f1264"/>
                  <a:pt x="f2725" y="f1263"/>
                </a:cubicBezTo>
                <a:cubicBezTo>
                  <a:pt x="f2725" y="f1263"/>
                  <a:pt x="f2721" y="f1263"/>
                  <a:pt x="f2721" y="f1263"/>
                </a:cubicBezTo>
                <a:cubicBezTo>
                  <a:pt x="f2722" y="f1263"/>
                  <a:pt x="f2723" y="f1263"/>
                  <a:pt x="f2723" y="f1263"/>
                </a:cubicBezTo>
                <a:cubicBezTo>
                  <a:pt x="f2724" y="f1263"/>
                  <a:pt x="f2720" y="f1263"/>
                  <a:pt x="f2719" y="f1263"/>
                </a:cubicBezTo>
                <a:cubicBezTo>
                  <a:pt x="f2709" y="f1264"/>
                  <a:pt x="f2709" y="f1264"/>
                  <a:pt x="f2710" y="f1264"/>
                </a:cubicBezTo>
                <a:cubicBezTo>
                  <a:pt x="f2711" y="f1279"/>
                  <a:pt x="f2712" y="f1279"/>
                  <a:pt x="f2713" y="f1264"/>
                </a:cubicBezTo>
                <a:cubicBezTo>
                  <a:pt x="f2713" y="f1264"/>
                  <a:pt x="f2713" y="f1264"/>
                  <a:pt x="f2714" y="f1263"/>
                </a:cubicBezTo>
                <a:cubicBezTo>
                  <a:pt x="f2714" y="f1263"/>
                  <a:pt x="f2715" y="f1263"/>
                  <a:pt x="f2715" y="f1263"/>
                </a:cubicBezTo>
                <a:cubicBezTo>
                  <a:pt x="f2715" y="f1263"/>
                  <a:pt x="f2715" y="f1262"/>
                  <a:pt x="f2715" y="f1262"/>
                </a:cubicBezTo>
                <a:cubicBezTo>
                  <a:pt x="f2714" y="f1262"/>
                  <a:pt x="f2714" y="f1263"/>
                  <a:pt x="f2714" y="f1263"/>
                </a:cubicBezTo>
                <a:cubicBezTo>
                  <a:pt x="f2713" y="f1263"/>
                  <a:pt x="f2712" y="f1263"/>
                  <a:pt x="f2711" y="f1263"/>
                </a:cubicBezTo>
                <a:cubicBezTo>
                  <a:pt x="f2711" y="f1263"/>
                  <a:pt x="f2710" y="f1263"/>
                  <a:pt x="f2709" y="f1263"/>
                </a:cubicBezTo>
                <a:cubicBezTo>
                  <a:pt x="f2719" y="f1263"/>
                  <a:pt x="f2720" y="f1263"/>
                  <a:pt x="f2724" y="f1263"/>
                </a:cubicBezTo>
                <a:cubicBezTo>
                  <a:pt x="f2723" y="f1262"/>
                  <a:pt x="f2722" y="f1262"/>
                  <a:pt x="f2721" y="f1262"/>
                </a:cubicBezTo>
                <a:cubicBezTo>
                  <a:pt x="f2725" y="f1262"/>
                  <a:pt x="f2726" y="f1262"/>
                  <a:pt x="f2761" y="f1262"/>
                </a:cubicBezTo>
                <a:cubicBezTo>
                  <a:pt x="f2760" y="f1261"/>
                  <a:pt x="f2759" y="f1261"/>
                  <a:pt x="f2758" y="f1260"/>
                </a:cubicBezTo>
                <a:cubicBezTo>
                  <a:pt x="f2756" y="f1260"/>
                  <a:pt x="f2742" y="f1260"/>
                  <a:pt x="f2742" y="f1258"/>
                </a:cubicBezTo>
                <a:cubicBezTo>
                  <a:pt x="f2742" y="f1257"/>
                  <a:pt x="f2744" y="f1257"/>
                  <a:pt x="f2742" y="f1257"/>
                </a:cubicBezTo>
                <a:cubicBezTo>
                  <a:pt x="f2742" y="f1256"/>
                  <a:pt x="f2742" y="f1256"/>
                  <a:pt x="f2742" y="f1256"/>
                </a:cubicBezTo>
                <a:cubicBezTo>
                  <a:pt x="f2742" y="f1255"/>
                  <a:pt x="f2742" y="f1256"/>
                  <a:pt x="f2744" y="f1255"/>
                </a:cubicBezTo>
                <a:cubicBezTo>
                  <a:pt x="f2744" y="f1255"/>
                  <a:pt x="f2744" y="f1255"/>
                  <a:pt x="f2742" y="f1254"/>
                </a:cubicBezTo>
                <a:cubicBezTo>
                  <a:pt x="f2742" y="f1254"/>
                  <a:pt x="f2742" y="f1254"/>
                  <a:pt x="f2742" y="f1254"/>
                </a:cubicBezTo>
                <a:cubicBezTo>
                  <a:pt x="f2742" y="f1254"/>
                  <a:pt x="f2743" y="f1254"/>
                  <a:pt x="f2743" y="f1253"/>
                </a:cubicBezTo>
                <a:cubicBezTo>
                  <a:pt x="f2743" y="f1253"/>
                  <a:pt x="f2743" y="f1253"/>
                  <a:pt x="f2742" y="f1253"/>
                </a:cubicBezTo>
                <a:cubicBezTo>
                  <a:pt x="f2742" y="f1253"/>
                  <a:pt x="f2742" y="f1253"/>
                  <a:pt x="f2744" y="f1253"/>
                </a:cubicBezTo>
                <a:cubicBezTo>
                  <a:pt x="f2744" y="f1253"/>
                  <a:pt x="f2745" y="f1253"/>
                  <a:pt x="f2746" y="f1253"/>
                </a:cubicBezTo>
                <a:cubicBezTo>
                  <a:pt x="f2747" y="f1253"/>
                  <a:pt x="f2754" y="f1252"/>
                  <a:pt x="f2748" y="f1252"/>
                </a:cubicBezTo>
                <a:cubicBezTo>
                  <a:pt x="f2748" y="f1252"/>
                  <a:pt x="f2748" y="f1252"/>
                  <a:pt x="f2749" y="f1251"/>
                </a:cubicBezTo>
                <a:cubicBezTo>
                  <a:pt x="f2749" y="f1251"/>
                  <a:pt x="f2749" y="f1251"/>
                  <a:pt x="f2749" y="f1251"/>
                </a:cubicBezTo>
                <a:cubicBezTo>
                  <a:pt x="f2750" y="f1250"/>
                  <a:pt x="f2750" y="f1250"/>
                  <a:pt x="f2751" y="f1250"/>
                </a:cubicBezTo>
                <a:cubicBezTo>
                  <a:pt x="f2751" y="f1249"/>
                  <a:pt x="f2750" y="f1248"/>
                  <a:pt x="f2749" y="f1248"/>
                </a:cubicBezTo>
                <a:cubicBezTo>
                  <a:pt x="f2749" y="f1249"/>
                  <a:pt x="f2749" y="f1249"/>
                  <a:pt x="f2748" y="f1249"/>
                </a:cubicBezTo>
                <a:cubicBezTo>
                  <a:pt x="f2748" y="f1249"/>
                  <a:pt x="f2754" y="f1248"/>
                  <a:pt x="f2754" y="f1248"/>
                </a:cubicBezTo>
                <a:cubicBezTo>
                  <a:pt x="f2747" y="f1248"/>
                  <a:pt x="f2746" y="f1249"/>
                  <a:pt x="f2745" y="f1249"/>
                </a:cubicBezTo>
                <a:cubicBezTo>
                  <a:pt x="f2745" y="f1248"/>
                  <a:pt x="f2745" y="f1248"/>
                  <a:pt x="f2745" y="f1248"/>
                </a:cubicBezTo>
                <a:cubicBezTo>
                  <a:pt x="f2745" y="f1248"/>
                  <a:pt x="f2746" y="f1248"/>
                  <a:pt x="f2746" y="f1248"/>
                </a:cubicBezTo>
                <a:cubicBezTo>
                  <a:pt x="f2746" y="f1248"/>
                  <a:pt x="f2747" y="f1248"/>
                  <a:pt x="f2747" y="f1247"/>
                </a:cubicBezTo>
                <a:cubicBezTo>
                  <a:pt x="f2747" y="f1247"/>
                  <a:pt x="f2754" y="f1247"/>
                  <a:pt x="f2754" y="f1247"/>
                </a:cubicBezTo>
                <a:cubicBezTo>
                  <a:pt x="f2754" y="f1247"/>
                  <a:pt x="f2754" y="f1246"/>
                  <a:pt x="f2754" y="f1246"/>
                </a:cubicBezTo>
                <a:cubicBezTo>
                  <a:pt x="f2754" y="f1246"/>
                  <a:pt x="f2747" y="f1246"/>
                  <a:pt x="f2747" y="f1246"/>
                </a:cubicBezTo>
                <a:cubicBezTo>
                  <a:pt x="f2746" y="f1246"/>
                  <a:pt x="f2746" y="f1246"/>
                  <a:pt x="f2746" y="f1246"/>
                </a:cubicBezTo>
                <a:cubicBezTo>
                  <a:pt x="f2745" y="f1246"/>
                  <a:pt x="f2745" y="f1247"/>
                  <a:pt x="f2745" y="f1247"/>
                </a:cubicBezTo>
                <a:cubicBezTo>
                  <a:pt x="f2744" y="f1246"/>
                  <a:pt x="f2745" y="f1246"/>
                  <a:pt x="f2745" y="f1245"/>
                </a:cubicBezTo>
                <a:cubicBezTo>
                  <a:pt x="f2746" y="f1245"/>
                  <a:pt x="f2747" y="f1245"/>
                  <a:pt x="f2747" y="f1245"/>
                </a:cubicBezTo>
                <a:cubicBezTo>
                  <a:pt x="f2754" y="f1244"/>
                  <a:pt x="f2754" y="f1244"/>
                  <a:pt x="f2754" y="f1244"/>
                </a:cubicBezTo>
                <a:cubicBezTo>
                  <a:pt x="f2748" y="f1244"/>
                  <a:pt x="f2748" y="f1244"/>
                  <a:pt x="f2748" y="f1243"/>
                </a:cubicBezTo>
                <a:cubicBezTo>
                  <a:pt x="f2748" y="f1243"/>
                  <a:pt x="f2754" y="f1243"/>
                  <a:pt x="f2754" y="f1242"/>
                </a:cubicBezTo>
                <a:cubicBezTo>
                  <a:pt x="f2754" y="f1242"/>
                  <a:pt x="f2754" y="f1241"/>
                  <a:pt x="f2748" y="f1241"/>
                </a:cubicBezTo>
                <a:cubicBezTo>
                  <a:pt x="f2748" y="f1241"/>
                  <a:pt x="f2748" y="f1242"/>
                  <a:pt x="f2748" y="f1241"/>
                </a:cubicBezTo>
                <a:cubicBezTo>
                  <a:pt x="f2748" y="f1241"/>
                  <a:pt x="f2748" y="f1241"/>
                  <a:pt x="f2748" y="f1241"/>
                </a:cubicBezTo>
                <a:cubicBezTo>
                  <a:pt x="f2748" y="f1240"/>
                  <a:pt x="f2748" y="f1240"/>
                  <a:pt x="f2748" y="f1240"/>
                </a:cubicBezTo>
                <a:cubicBezTo>
                  <a:pt x="f2748" y="f1240"/>
                  <a:pt x="f2749" y="f1239"/>
                  <a:pt x="f2749" y="f1239"/>
                </a:cubicBezTo>
                <a:cubicBezTo>
                  <a:pt x="f2749" y="f1239"/>
                  <a:pt x="f2749" y="f1239"/>
                  <a:pt x="f2749" y="f1239"/>
                </a:cubicBezTo>
                <a:cubicBezTo>
                  <a:pt x="f2750" y="f1239"/>
                  <a:pt x="f2750" y="f1239"/>
                  <a:pt x="f2750" y="f1240"/>
                </a:cubicBezTo>
                <a:cubicBezTo>
                  <a:pt x="f2750" y="f1240"/>
                  <a:pt x="f2750" y="f1240"/>
                  <a:pt x="f2750" y="f1239"/>
                </a:cubicBezTo>
                <a:cubicBezTo>
                  <a:pt x="f2750" y="f1239"/>
                  <a:pt x="f2750" y="f1239"/>
                  <a:pt x="f2750" y="f1238"/>
                </a:cubicBezTo>
                <a:cubicBezTo>
                  <a:pt x="f2750" y="f1238"/>
                  <a:pt x="f2751" y="f1238"/>
                  <a:pt x="f2751" y="f1237"/>
                </a:cubicBezTo>
                <a:cubicBezTo>
                  <a:pt x="f2750" y="f1236"/>
                  <a:pt x="f2750" y="f1235"/>
                  <a:pt x="f2751" y="f1235"/>
                </a:cubicBezTo>
                <a:cubicBezTo>
                  <a:pt x="f2751" y="f1235"/>
                  <a:pt x="f2752" y="f1235"/>
                  <a:pt x="f2752" y="f1235"/>
                </a:cubicBezTo>
                <a:cubicBezTo>
                  <a:pt x="f2753" y="f1235"/>
                  <a:pt x="f2753" y="f1235"/>
                  <a:pt x="f2753" y="f1235"/>
                </a:cubicBezTo>
                <a:cubicBezTo>
                  <a:pt x="f2766" y="f1236"/>
                  <a:pt x="f2765" y="f1235"/>
                  <a:pt x="f2764" y="f1236"/>
                </a:cubicBezTo>
                <a:cubicBezTo>
                  <a:pt x="f2764" y="f1236"/>
                  <a:pt x="f2764" y="f1236"/>
                  <a:pt x="f2764" y="f1236"/>
                </a:cubicBezTo>
                <a:cubicBezTo>
                  <a:pt x="f2763" y="f1237"/>
                  <a:pt x="f2763" y="f1237"/>
                  <a:pt x="f2740" y="f1237"/>
                </a:cubicBezTo>
                <a:cubicBezTo>
                  <a:pt x="f2762" y="f1237"/>
                  <a:pt x="f2739" y="f1235"/>
                  <a:pt x="f2739" y="f1234"/>
                </a:cubicBezTo>
                <a:close/>
                <a:moveTo>
                  <a:pt x="f31" y="f1070"/>
                </a:moveTo>
                <a:cubicBezTo>
                  <a:pt x="f31" y="f1070"/>
                  <a:pt x="f31" y="f1070"/>
                  <a:pt x="f31" y="f1070"/>
                </a:cubicBezTo>
                <a:cubicBezTo>
                  <a:pt x="f34" y="f1069"/>
                  <a:pt x="f34" y="f1069"/>
                  <a:pt x="f34" y="f1070"/>
                </a:cubicBezTo>
                <a:cubicBezTo>
                  <a:pt x="f34" y="f1070"/>
                  <a:pt x="f34" y="f1071"/>
                  <a:pt x="f34" y="f1071"/>
                </a:cubicBezTo>
                <a:cubicBezTo>
                  <a:pt x="f34" y="f1071"/>
                  <a:pt x="f34" y="f1072"/>
                  <a:pt x="f31" y="f1072"/>
                </a:cubicBezTo>
                <a:cubicBezTo>
                  <a:pt x="f31" y="f1072"/>
                  <a:pt x="f32" y="f1072"/>
                  <a:pt x="f32" y="f1071"/>
                </a:cubicBezTo>
                <a:cubicBezTo>
                  <a:pt x="f32" y="f1071"/>
                  <a:pt x="f35" y="f1071"/>
                  <a:pt x="f35" y="f1071"/>
                </a:cubicBezTo>
                <a:cubicBezTo>
                  <a:pt x="f51" y="f1071"/>
                  <a:pt x="f51" y="f1071"/>
                  <a:pt x="f35" y="f1070"/>
                </a:cubicBezTo>
                <a:cubicBezTo>
                  <a:pt x="f35" y="f1070"/>
                  <a:pt x="f32" y="f1070"/>
                  <a:pt x="f31" y="f1070"/>
                </a:cubicBezTo>
                <a:close/>
                <a:moveTo>
                  <a:pt x="f2008" y="f1017"/>
                </a:moveTo>
                <a:cubicBezTo>
                  <a:pt x="f2008" y="f1017"/>
                  <a:pt x="f2008" y="f1018"/>
                  <a:pt x="f1417" y="f1018"/>
                </a:cubicBezTo>
                <a:cubicBezTo>
                  <a:pt x="f1417" y="f1018"/>
                  <a:pt x="f1417" y="f1017"/>
                  <a:pt x="f1418" y="f1017"/>
                </a:cubicBezTo>
                <a:cubicBezTo>
                  <a:pt x="f1418" y="f1016"/>
                  <a:pt x="f1418" y="f1016"/>
                  <a:pt x="f1498" y="f1016"/>
                </a:cubicBezTo>
                <a:cubicBezTo>
                  <a:pt x="f1498" y="f1015"/>
                  <a:pt x="f1498" y="f1015"/>
                  <a:pt x="f1419" y="f1014"/>
                </a:cubicBezTo>
                <a:cubicBezTo>
                  <a:pt x="f1419" y="f1013"/>
                  <a:pt x="f1497" y="f1013"/>
                  <a:pt x="f1420" y="f1012"/>
                </a:cubicBezTo>
                <a:cubicBezTo>
                  <a:pt x="f1496" y="f1011"/>
                  <a:pt x="f1495" y="f1010"/>
                  <a:pt x="f1495" y="f1009"/>
                </a:cubicBezTo>
                <a:cubicBezTo>
                  <a:pt x="f1495" y="f1008"/>
                  <a:pt x="f1422" y="f1008"/>
                  <a:pt x="f1422" y="f1008"/>
                </a:cubicBezTo>
                <a:cubicBezTo>
                  <a:pt x="f1495" y="f1008"/>
                  <a:pt x="f1421" y="f1009"/>
                  <a:pt x="f1496" y="f1009"/>
                </a:cubicBezTo>
                <a:cubicBezTo>
                  <a:pt x="f1420" y="f1010"/>
                  <a:pt x="f1497" y="f1010"/>
                  <a:pt x="f1419" y="f1011"/>
                </a:cubicBezTo>
                <a:cubicBezTo>
                  <a:pt x="f1498" y="f1011"/>
                  <a:pt x="f1498" y="f1012"/>
                  <a:pt x="f1418" y="f1013"/>
                </a:cubicBezTo>
                <a:cubicBezTo>
                  <a:pt x="f1418" y="f1014"/>
                  <a:pt x="f1417" y="f1014"/>
                  <a:pt x="f2008" y="f1015"/>
                </a:cubicBezTo>
                <a:cubicBezTo>
                  <a:pt x="f1416" y="f1015"/>
                  <a:pt x="f1415" y="f1015"/>
                  <a:pt x="f1416" y="f1016"/>
                </a:cubicBezTo>
                <a:cubicBezTo>
                  <a:pt x="f1416" y="f1017"/>
                  <a:pt x="f2008" y="f1016"/>
                  <a:pt x="f2008" y="f1017"/>
                </a:cubicBezTo>
                <a:close/>
                <a:moveTo>
                  <a:pt x="f1311" y="f965"/>
                </a:moveTo>
                <a:cubicBezTo>
                  <a:pt x="f1311" y="f966"/>
                  <a:pt x="f1311" y="f966"/>
                  <a:pt x="f1312" y="f966"/>
                </a:cubicBezTo>
                <a:cubicBezTo>
                  <a:pt x="f1313" y="f967"/>
                  <a:pt x="f1314" y="f966"/>
                  <a:pt x="f1313" y="f965"/>
                </a:cubicBezTo>
                <a:cubicBezTo>
                  <a:pt x="f1313" y="f964"/>
                  <a:pt x="f1313" y="f964"/>
                  <a:pt x="f1312" y="f964"/>
                </a:cubicBezTo>
                <a:cubicBezTo>
                  <a:pt x="f1312" y="f964"/>
                  <a:pt x="f1312" y="f963"/>
                  <a:pt x="f1312" y="f963"/>
                </a:cubicBezTo>
                <a:cubicBezTo>
                  <a:pt x="f1312" y="f963"/>
                  <a:pt x="f1313" y="f963"/>
                  <a:pt x="f1313" y="f963"/>
                </a:cubicBezTo>
                <a:cubicBezTo>
                  <a:pt x="f1313" y="f962"/>
                  <a:pt x="f1313" y="f962"/>
                  <a:pt x="f1313" y="f962"/>
                </a:cubicBezTo>
                <a:cubicBezTo>
                  <a:pt x="f1313" y="f961"/>
                  <a:pt x="f1312" y="f960"/>
                  <a:pt x="f1311" y="f961"/>
                </a:cubicBezTo>
                <a:cubicBezTo>
                  <a:pt x="f1310" y="f961"/>
                  <a:pt x="f1310" y="f963"/>
                  <a:pt x="f1310" y="f964"/>
                </a:cubicBezTo>
                <a:cubicBezTo>
                  <a:pt x="f1311" y="f964"/>
                  <a:pt x="f1311" y="f965"/>
                  <a:pt x="f1311" y="f965"/>
                </a:cubicBezTo>
                <a:close/>
                <a:moveTo>
                  <a:pt x="f1300" y="f958"/>
                </a:moveTo>
                <a:cubicBezTo>
                  <a:pt x="f1300" y="f960"/>
                  <a:pt x="f1300" y="f962"/>
                  <a:pt x="f1301" y="f963"/>
                </a:cubicBezTo>
                <a:cubicBezTo>
                  <a:pt x="f1301" y="f964"/>
                  <a:pt x="f1301" y="f965"/>
                  <a:pt x="f1302" y="f966"/>
                </a:cubicBezTo>
                <a:cubicBezTo>
                  <a:pt x="f1302" y="f967"/>
                  <a:pt x="f1303" y="f967"/>
                  <a:pt x="f1304" y="f968"/>
                </a:cubicBezTo>
                <a:cubicBezTo>
                  <a:pt x="f1304" y="f968"/>
                  <a:pt x="f1305" y="f969"/>
                  <a:pt x="f1305" y="f969"/>
                </a:cubicBezTo>
                <a:cubicBezTo>
                  <a:pt x="f1306" y="f969"/>
                  <a:pt x="f1306" y="f969"/>
                  <a:pt x="f1307" y="f969"/>
                </a:cubicBezTo>
                <a:cubicBezTo>
                  <a:pt x="f1307" y="f969"/>
                  <a:pt x="f1307" y="f970"/>
                  <a:pt x="f1307" y="f970"/>
                </a:cubicBezTo>
                <a:cubicBezTo>
                  <a:pt x="f1308" y="f971"/>
                  <a:pt x="f1309" y="f969"/>
                  <a:pt x="f1310" y="f970"/>
                </a:cubicBezTo>
                <a:cubicBezTo>
                  <a:pt x="f1310" y="f970"/>
                  <a:pt x="f1310" y="f970"/>
                  <a:pt x="f1310" y="f971"/>
                </a:cubicBezTo>
                <a:cubicBezTo>
                  <a:pt x="f1310" y="f971"/>
                  <a:pt x="f1311" y="f971"/>
                  <a:pt x="f1311" y="f972"/>
                </a:cubicBezTo>
                <a:cubicBezTo>
                  <a:pt x="f1311" y="f972"/>
                  <a:pt x="f1313" y="f972"/>
                  <a:pt x="f1312" y="f973"/>
                </a:cubicBezTo>
                <a:cubicBezTo>
                  <a:pt x="f1311" y="f973"/>
                  <a:pt x="f1310" y="f971"/>
                  <a:pt x="f1308" y="f971"/>
                </a:cubicBezTo>
                <a:cubicBezTo>
                  <a:pt x="f1308" y="f971"/>
                  <a:pt x="f1308" y="f971"/>
                  <a:pt x="f1307" y="f971"/>
                </a:cubicBezTo>
                <a:cubicBezTo>
                  <a:pt x="f1307" y="f970"/>
                  <a:pt x="f1307" y="f970"/>
                  <a:pt x="f1306" y="f970"/>
                </a:cubicBezTo>
                <a:cubicBezTo>
                  <a:pt x="f1305" y="f970"/>
                  <a:pt x="f1305" y="f970"/>
                  <a:pt x="f1304" y="f970"/>
                </a:cubicBezTo>
                <a:cubicBezTo>
                  <a:pt x="f1303" y="f970"/>
                  <a:pt x="f1303" y="f970"/>
                  <a:pt x="f1302" y="f969"/>
                </a:cubicBezTo>
                <a:cubicBezTo>
                  <a:pt x="f1302" y="f969"/>
                  <a:pt x="f1302" y="f969"/>
                  <a:pt x="f1302" y="f969"/>
                </a:cubicBezTo>
                <a:cubicBezTo>
                  <a:pt x="f1302" y="f969"/>
                  <a:pt x="f1301" y="f969"/>
                  <a:pt x="f1301" y="f969"/>
                </a:cubicBezTo>
                <a:cubicBezTo>
                  <a:pt x="f1301" y="f969"/>
                  <a:pt x="f1302" y="f970"/>
                  <a:pt x="f1302" y="f970"/>
                </a:cubicBezTo>
                <a:cubicBezTo>
                  <a:pt x="f1302" y="f970"/>
                  <a:pt x="f1302" y="f971"/>
                  <a:pt x="f1302" y="f971"/>
                </a:cubicBezTo>
                <a:cubicBezTo>
                  <a:pt x="f1302" y="f972"/>
                  <a:pt x="f1303" y="f972"/>
                  <a:pt x="f1303" y="f973"/>
                </a:cubicBezTo>
                <a:cubicBezTo>
                  <a:pt x="f1303" y="f973"/>
                  <a:pt x="f1303" y="f974"/>
                  <a:pt x="f1304" y="f974"/>
                </a:cubicBezTo>
                <a:cubicBezTo>
                  <a:pt x="f1304" y="f974"/>
                  <a:pt x="f1304" y="f973"/>
                  <a:pt x="f1305" y="f973"/>
                </a:cubicBezTo>
                <a:cubicBezTo>
                  <a:pt x="f1305" y="f973"/>
                  <a:pt x="f1306" y="f973"/>
                  <a:pt x="f1306" y="f973"/>
                </a:cubicBezTo>
                <a:cubicBezTo>
                  <a:pt x="f1306" y="f973"/>
                  <a:pt x="f1306" y="f974"/>
                  <a:pt x="f1307" y="f974"/>
                </a:cubicBezTo>
                <a:cubicBezTo>
                  <a:pt x="f1307" y="f974"/>
                  <a:pt x="f1308" y="f974"/>
                  <a:pt x="f1308" y="f974"/>
                </a:cubicBezTo>
                <a:cubicBezTo>
                  <a:pt x="f1309" y="f974"/>
                  <a:pt x="f1309" y="f975"/>
                  <a:pt x="f1308" y="f975"/>
                </a:cubicBezTo>
                <a:cubicBezTo>
                  <a:pt x="f1308" y="f975"/>
                  <a:pt x="f1307" y="f975"/>
                  <a:pt x="f1307" y="f975"/>
                </a:cubicBezTo>
                <a:cubicBezTo>
                  <a:pt x="f1306" y="f974"/>
                  <a:pt x="f1306" y="f974"/>
                  <a:pt x="f1305" y="f974"/>
                </a:cubicBezTo>
                <a:cubicBezTo>
                  <a:pt x="f1304" y="f974"/>
                  <a:pt x="f1304" y="f974"/>
                  <a:pt x="f1304" y="f974"/>
                </a:cubicBezTo>
                <a:cubicBezTo>
                  <a:pt x="f1304" y="f975"/>
                  <a:pt x="f1304" y="f975"/>
                  <a:pt x="f1304" y="f975"/>
                </a:cubicBezTo>
                <a:cubicBezTo>
                  <a:pt x="f1304" y="f976"/>
                  <a:pt x="f1303" y="f975"/>
                  <a:pt x="f1303" y="f976"/>
                </a:cubicBezTo>
                <a:cubicBezTo>
                  <a:pt x="f1303" y="f976"/>
                  <a:pt x="f1303" y="f977"/>
                  <a:pt x="f1303" y="f977"/>
                </a:cubicBezTo>
                <a:cubicBezTo>
                  <a:pt x="f1303" y="f979"/>
                  <a:pt x="f1306" y="f978"/>
                  <a:pt x="f1307" y="f979"/>
                </a:cubicBezTo>
                <a:cubicBezTo>
                  <a:pt x="f1307" y="f980"/>
                  <a:pt x="f1307" y="f980"/>
                  <a:pt x="f1308" y="f980"/>
                </a:cubicBezTo>
                <a:cubicBezTo>
                  <a:pt x="f1308" y="f980"/>
                  <a:pt x="f1308" y="f979"/>
                  <a:pt x="f1309" y="f979"/>
                </a:cubicBezTo>
                <a:cubicBezTo>
                  <a:pt x="f1309" y="f978"/>
                  <a:pt x="f1309" y="f978"/>
                  <a:pt x="f1309" y="f978"/>
                </a:cubicBezTo>
                <a:cubicBezTo>
                  <a:pt x="f1310" y="f978"/>
                  <a:pt x="f1310" y="f977"/>
                  <a:pt x="f1310" y="f977"/>
                </a:cubicBezTo>
                <a:cubicBezTo>
                  <a:pt x="f1311" y="f977"/>
                  <a:pt x="f1311" y="f977"/>
                  <a:pt x="f1311" y="f977"/>
                </a:cubicBezTo>
                <a:cubicBezTo>
                  <a:pt x="f1311" y="f978"/>
                  <a:pt x="f1311" y="f978"/>
                  <a:pt x="f1311" y="f978"/>
                </a:cubicBezTo>
                <a:cubicBezTo>
                  <a:pt x="f1311" y="f978"/>
                  <a:pt x="f1311" y="f978"/>
                  <a:pt x="f1312" y="f978"/>
                </a:cubicBezTo>
                <a:cubicBezTo>
                  <a:pt x="f1312" y="f979"/>
                  <a:pt x="f1310" y="f979"/>
                  <a:pt x="f1310" y="f979"/>
                </a:cubicBezTo>
                <a:cubicBezTo>
                  <a:pt x="f1309" y="f980"/>
                  <a:pt x="f1310" y="f981"/>
                  <a:pt x="f1311" y="f981"/>
                </a:cubicBezTo>
                <a:cubicBezTo>
                  <a:pt x="f1311" y="f981"/>
                  <a:pt x="f1311" y="f981"/>
                  <a:pt x="f1312" y="f981"/>
                </a:cubicBezTo>
                <a:cubicBezTo>
                  <a:pt x="f1312" y="f982"/>
                  <a:pt x="f1312" y="f982"/>
                  <a:pt x="f1313" y="f982"/>
                </a:cubicBezTo>
                <a:cubicBezTo>
                  <a:pt x="f1313" y="f982"/>
                  <a:pt x="f1314" y="f981"/>
                  <a:pt x="f1314" y="f981"/>
                </a:cubicBezTo>
                <a:cubicBezTo>
                  <a:pt x="f1315" y="f980"/>
                  <a:pt x="f1316" y="f981"/>
                  <a:pt x="f1317" y="f981"/>
                </a:cubicBezTo>
                <a:cubicBezTo>
                  <a:pt x="f1317" y="f980"/>
                  <a:pt x="f1317" y="f980"/>
                  <a:pt x="f1317" y="f980"/>
                </a:cubicBezTo>
                <a:cubicBezTo>
                  <a:pt x="f1318" y="f980"/>
                  <a:pt x="f1318" y="f981"/>
                  <a:pt x="f1318" y="f981"/>
                </a:cubicBezTo>
                <a:cubicBezTo>
                  <a:pt x="f1319" y="f981"/>
                  <a:pt x="f1319" y="f981"/>
                  <a:pt x="f1319" y="f980"/>
                </a:cubicBezTo>
                <a:cubicBezTo>
                  <a:pt x="f1319" y="f980"/>
                  <a:pt x="f1319" y="f980"/>
                  <a:pt x="f1319" y="f979"/>
                </a:cubicBezTo>
                <a:cubicBezTo>
                  <a:pt x="f1319" y="f979"/>
                  <a:pt x="f1319" y="f978"/>
                  <a:pt x="f1319" y="f978"/>
                </a:cubicBezTo>
                <a:cubicBezTo>
                  <a:pt x="f1320" y="f978"/>
                  <a:pt x="f1320" y="f979"/>
                  <a:pt x="f1320" y="f979"/>
                </a:cubicBezTo>
                <a:cubicBezTo>
                  <a:pt x="f1321" y="f979"/>
                  <a:pt x="f1321" y="f977"/>
                  <a:pt x="f1321" y="f976"/>
                </a:cubicBezTo>
                <a:cubicBezTo>
                  <a:pt x="f1321" y="f976"/>
                  <a:pt x="f1320" y="f975"/>
                  <a:pt x="f1320" y="f975"/>
                </a:cubicBezTo>
                <a:cubicBezTo>
                  <a:pt x="f1320" y="f975"/>
                  <a:pt x="f1319" y="f975"/>
                  <a:pt x="f1319" y="f974"/>
                </a:cubicBezTo>
                <a:cubicBezTo>
                  <a:pt x="f1318" y="f974"/>
                  <a:pt x="f1318" y="f974"/>
                  <a:pt x="f1318" y="f974"/>
                </a:cubicBezTo>
                <a:cubicBezTo>
                  <a:pt x="f1318" y="f974"/>
                  <a:pt x="f1317" y="f973"/>
                  <a:pt x="f1317" y="f973"/>
                </a:cubicBezTo>
                <a:cubicBezTo>
                  <a:pt x="f1317" y="f973"/>
                  <a:pt x="f1317" y="f972"/>
                  <a:pt x="f1317" y="f972"/>
                </a:cubicBezTo>
                <a:cubicBezTo>
                  <a:pt x="f1317" y="f972"/>
                  <a:pt x="f1316" y="f971"/>
                  <a:pt x="f1316" y="f971"/>
                </a:cubicBezTo>
                <a:cubicBezTo>
                  <a:pt x="f1316" y="f970"/>
                  <a:pt x="f1315" y="f970"/>
                  <a:pt x="f1314" y="f969"/>
                </a:cubicBezTo>
                <a:cubicBezTo>
                  <a:pt x="f1314" y="f969"/>
                  <a:pt x="f1313" y="f969"/>
                  <a:pt x="f1312" y="f969"/>
                </a:cubicBezTo>
                <a:cubicBezTo>
                  <a:pt x="f1312" y="f969"/>
                  <a:pt x="f1311" y="f969"/>
                  <a:pt x="f1311" y="f969"/>
                </a:cubicBezTo>
                <a:cubicBezTo>
                  <a:pt x="f1310" y="f969"/>
                  <a:pt x="f1310" y="f969"/>
                  <a:pt x="f1309" y="f969"/>
                </a:cubicBezTo>
                <a:cubicBezTo>
                  <a:pt x="f1309" y="f968"/>
                  <a:pt x="f1310" y="f968"/>
                  <a:pt x="f1310" y="f968"/>
                </a:cubicBezTo>
                <a:cubicBezTo>
                  <a:pt x="f1310" y="f967"/>
                  <a:pt x="f1310" y="f967"/>
                  <a:pt x="f1310" y="f967"/>
                </a:cubicBezTo>
                <a:cubicBezTo>
                  <a:pt x="f1311" y="f967"/>
                  <a:pt x="f1311" y="f967"/>
                  <a:pt x="f1311" y="f967"/>
                </a:cubicBezTo>
                <a:cubicBezTo>
                  <a:pt x="f1312" y="f967"/>
                  <a:pt x="f1311" y="f966"/>
                  <a:pt x="f1311" y="f966"/>
                </a:cubicBezTo>
                <a:cubicBezTo>
                  <a:pt x="f1310" y="f966"/>
                  <a:pt x="f1310" y="f966"/>
                  <a:pt x="f1310" y="f965"/>
                </a:cubicBezTo>
                <a:cubicBezTo>
                  <a:pt x="f1309" y="f965"/>
                  <a:pt x="f1309" y="f965"/>
                  <a:pt x="f1309" y="f965"/>
                </a:cubicBezTo>
                <a:cubicBezTo>
                  <a:pt x="f1308" y="f965"/>
                  <a:pt x="f1308" y="f965"/>
                  <a:pt x="f1308" y="f965"/>
                </a:cubicBezTo>
                <a:cubicBezTo>
                  <a:pt x="f1308" y="f964"/>
                  <a:pt x="f1308" y="f964"/>
                  <a:pt x="f1309" y="f964"/>
                </a:cubicBezTo>
                <a:cubicBezTo>
                  <a:pt x="f1309" y="f964"/>
                  <a:pt x="f1307" y="f962"/>
                  <a:pt x="f1307" y="f962"/>
                </a:cubicBezTo>
                <a:cubicBezTo>
                  <a:pt x="f1307" y="f962"/>
                  <a:pt x="f1307" y="f961"/>
                  <a:pt x="f1307" y="f961"/>
                </a:cubicBezTo>
                <a:cubicBezTo>
                  <a:pt x="f1308" y="f960"/>
                  <a:pt x="f1308" y="f960"/>
                  <a:pt x="f1308" y="f960"/>
                </a:cubicBezTo>
                <a:cubicBezTo>
                  <a:pt x="f1307" y="f959"/>
                  <a:pt x="f1308" y="f959"/>
                  <a:pt x="f1307" y="f958"/>
                </a:cubicBezTo>
                <a:cubicBezTo>
                  <a:pt x="f1307" y="f958"/>
                  <a:pt x="f1306" y="f958"/>
                  <a:pt x="f1306" y="f958"/>
                </a:cubicBezTo>
                <a:cubicBezTo>
                  <a:pt x="f1306" y="f957"/>
                  <a:pt x="f1306" y="f957"/>
                  <a:pt x="f1306" y="f957"/>
                </a:cubicBezTo>
                <a:cubicBezTo>
                  <a:pt x="f1306" y="f956"/>
                  <a:pt x="f1306" y="f956"/>
                  <a:pt x="f1305" y="f956"/>
                </a:cubicBezTo>
                <a:cubicBezTo>
                  <a:pt x="f1305" y="f956"/>
                  <a:pt x="f1305" y="f956"/>
                  <a:pt x="f1304" y="f955"/>
                </a:cubicBezTo>
                <a:cubicBezTo>
                  <a:pt x="f1304" y="f955"/>
                  <a:pt x="f1304" y="f954"/>
                  <a:pt x="f1304" y="f955"/>
                </a:cubicBezTo>
                <a:cubicBezTo>
                  <a:pt x="f1303" y="f955"/>
                  <a:pt x="f1303" y="f956"/>
                  <a:pt x="f1303" y="f955"/>
                </a:cubicBezTo>
                <a:cubicBezTo>
                  <a:pt x="f1303" y="f955"/>
                  <a:pt x="f1303" y="f954"/>
                  <a:pt x="f1303" y="f954"/>
                </a:cubicBezTo>
                <a:cubicBezTo>
                  <a:pt x="f1303" y="f953"/>
                  <a:pt x="f1302" y="f952"/>
                  <a:pt x="f1302" y="f951"/>
                </a:cubicBezTo>
                <a:cubicBezTo>
                  <a:pt x="f1302" y="f950"/>
                  <a:pt x="f1301" y="f950"/>
                  <a:pt x="f1301" y="f949"/>
                </a:cubicBezTo>
                <a:cubicBezTo>
                  <a:pt x="f1301" y="f949"/>
                  <a:pt x="f1300" y="f947"/>
                  <a:pt x="f1300" y="f948"/>
                </a:cubicBezTo>
                <a:cubicBezTo>
                  <a:pt x="f1299" y="f949"/>
                  <a:pt x="f1300" y="f950"/>
                  <a:pt x="f1300" y="f951"/>
                </a:cubicBezTo>
                <a:cubicBezTo>
                  <a:pt x="f1299" y="f953"/>
                  <a:pt x="f1299" y="f956"/>
                  <a:pt x="f1300" y="f958"/>
                </a:cubicBezTo>
                <a:close/>
                <a:moveTo>
                  <a:pt x="f1465" y="f988"/>
                </a:moveTo>
                <a:cubicBezTo>
                  <a:pt x="f1465" y="f988"/>
                  <a:pt x="f1466" y="f988"/>
                  <a:pt x="f1466" y="f988"/>
                </a:cubicBezTo>
                <a:cubicBezTo>
                  <a:pt x="f1466" y="f988"/>
                  <a:pt x="f1467" y="f987"/>
                  <a:pt x="f1467" y="f987"/>
                </a:cubicBezTo>
                <a:cubicBezTo>
                  <a:pt x="f1467" y="f986"/>
                  <a:pt x="f1465" y="f987"/>
                  <a:pt x="f1465" y="f987"/>
                </a:cubicBezTo>
                <a:cubicBezTo>
                  <a:pt x="f1465" y="f987"/>
                  <a:pt x="f1464" y="f987"/>
                  <a:pt x="f1465" y="f988"/>
                </a:cubicBezTo>
                <a:close/>
                <a:moveTo>
                  <a:pt x="f1461" y="f983"/>
                </a:moveTo>
                <a:cubicBezTo>
                  <a:pt x="f1462" y="f982"/>
                  <a:pt x="f1461" y="f984"/>
                  <a:pt x="f1462" y="f984"/>
                </a:cubicBezTo>
                <a:cubicBezTo>
                  <a:pt x="f1462" y="f984"/>
                  <a:pt x="f1462" y="f984"/>
                  <a:pt x="f1463" y="f984"/>
                </a:cubicBezTo>
                <a:cubicBezTo>
                  <a:pt x="f1463" y="f984"/>
                  <a:pt x="f1463" y="f984"/>
                  <a:pt x="f1464" y="f984"/>
                </a:cubicBezTo>
                <a:cubicBezTo>
                  <a:pt x="f1464" y="f985"/>
                  <a:pt x="f1464" y="f985"/>
                  <a:pt x="f1464" y="f984"/>
                </a:cubicBezTo>
                <a:cubicBezTo>
                  <a:pt x="f1465" y="f984"/>
                  <a:pt x="f1464" y="f984"/>
                  <a:pt x="f1465" y="f984"/>
                </a:cubicBezTo>
                <a:cubicBezTo>
                  <a:pt x="f1466" y="f984"/>
                  <a:pt x="f1466" y="f984"/>
                  <a:pt x="f1467" y="f985"/>
                </a:cubicBezTo>
                <a:cubicBezTo>
                  <a:pt x="f1467" y="f986"/>
                  <a:pt x="f1468" y="f986"/>
                  <a:pt x="f1486" y="f985"/>
                </a:cubicBezTo>
                <a:cubicBezTo>
                  <a:pt x="f1486" y="f985"/>
                  <a:pt x="f1486" y="f984"/>
                  <a:pt x="f1486" y="f984"/>
                </a:cubicBezTo>
                <a:cubicBezTo>
                  <a:pt x="f1469" y="f984"/>
                  <a:pt x="f1470" y="f984"/>
                  <a:pt x="f1469" y="f984"/>
                </a:cubicBezTo>
                <a:cubicBezTo>
                  <a:pt x="f1469" y="f983"/>
                  <a:pt x="f1469" y="f984"/>
                  <a:pt x="f1486" y="f983"/>
                </a:cubicBezTo>
                <a:cubicBezTo>
                  <a:pt x="f1486" y="f983"/>
                  <a:pt x="f1486" y="f983"/>
                  <a:pt x="f1486" y="f982"/>
                </a:cubicBezTo>
                <a:cubicBezTo>
                  <a:pt x="f1469" y="f982"/>
                  <a:pt x="f1470" y="f983"/>
                  <a:pt x="f1485" y="f983"/>
                </a:cubicBezTo>
                <a:cubicBezTo>
                  <a:pt x="f1485" y="f983"/>
                  <a:pt x="f1485" y="f982"/>
                  <a:pt x="f1471" y="f982"/>
                </a:cubicBezTo>
                <a:cubicBezTo>
                  <a:pt x="f1471" y="f982"/>
                  <a:pt x="f1471" y="f982"/>
                  <a:pt x="f1471" y="f982"/>
                </a:cubicBezTo>
                <a:cubicBezTo>
                  <a:pt x="f1471" y="f982"/>
                  <a:pt x="f1485" y="f982"/>
                  <a:pt x="f1485" y="f982"/>
                </a:cubicBezTo>
                <a:cubicBezTo>
                  <a:pt x="f1485" y="f981"/>
                  <a:pt x="f1485" y="f981"/>
                  <a:pt x="f1485" y="f981"/>
                </a:cubicBezTo>
                <a:cubicBezTo>
                  <a:pt x="f1471" y="f981"/>
                  <a:pt x="f1471" y="f981"/>
                  <a:pt x="f1472" y="f981"/>
                </a:cubicBezTo>
                <a:cubicBezTo>
                  <a:pt x="f1472" y="f981"/>
                  <a:pt x="f1473" y="f980"/>
                  <a:pt x="f1472" y="f980"/>
                </a:cubicBezTo>
                <a:cubicBezTo>
                  <a:pt x="f1472" y="f980"/>
                  <a:pt x="f1471" y="f980"/>
                  <a:pt x="f1471" y="f979"/>
                </a:cubicBezTo>
                <a:cubicBezTo>
                  <a:pt x="f1471" y="f979"/>
                  <a:pt x="f1471" y="f979"/>
                  <a:pt x="f1485" y="f979"/>
                </a:cubicBezTo>
                <a:cubicBezTo>
                  <a:pt x="f1485" y="f979"/>
                  <a:pt x="f1485" y="f979"/>
                  <a:pt x="f1470" y="f978"/>
                </a:cubicBezTo>
                <a:cubicBezTo>
                  <a:pt x="f1470" y="f978"/>
                  <a:pt x="f1470" y="f977"/>
                  <a:pt x="f1469" y="f977"/>
                </a:cubicBezTo>
                <a:cubicBezTo>
                  <a:pt x="f1469" y="f977"/>
                  <a:pt x="f1486" y="f978"/>
                  <a:pt x="f1486" y="f979"/>
                </a:cubicBezTo>
                <a:cubicBezTo>
                  <a:pt x="f1486" y="f979"/>
                  <a:pt x="f1486" y="f979"/>
                  <a:pt x="f1468" y="f979"/>
                </a:cubicBezTo>
                <a:cubicBezTo>
                  <a:pt x="f1468" y="f980"/>
                  <a:pt x="f1468" y="f980"/>
                  <a:pt x="f1467" y="f981"/>
                </a:cubicBezTo>
                <a:cubicBezTo>
                  <a:pt x="f1467" y="f981"/>
                  <a:pt x="f1467" y="f981"/>
                  <a:pt x="f1466" y="f980"/>
                </a:cubicBezTo>
                <a:cubicBezTo>
                  <a:pt x="f1466" y="f980"/>
                  <a:pt x="f1466" y="f980"/>
                  <a:pt x="f1466" y="f980"/>
                </a:cubicBezTo>
                <a:cubicBezTo>
                  <a:pt x="f1465" y="f980"/>
                  <a:pt x="f1465" y="f979"/>
                  <a:pt x="f1464" y="f979"/>
                </a:cubicBezTo>
                <a:cubicBezTo>
                  <a:pt x="f1463" y="f980"/>
                  <a:pt x="f1464" y="f981"/>
                  <a:pt x="f1464" y="f981"/>
                </a:cubicBezTo>
                <a:cubicBezTo>
                  <a:pt x="f1464" y="f982"/>
                  <a:pt x="f1463" y="f982"/>
                  <a:pt x="f1463" y="f982"/>
                </a:cubicBezTo>
                <a:cubicBezTo>
                  <a:pt x="f1463" y="f981"/>
                  <a:pt x="f1463" y="f981"/>
                  <a:pt x="f1463" y="f980"/>
                </a:cubicBezTo>
                <a:cubicBezTo>
                  <a:pt x="f1463" y="f980"/>
                  <a:pt x="f1462" y="f980"/>
                  <a:pt x="f1461" y="f980"/>
                </a:cubicBezTo>
                <a:cubicBezTo>
                  <a:pt x="f1461" y="f980"/>
                  <a:pt x="f1461" y="f981"/>
                  <a:pt x="f1461" y="f981"/>
                </a:cubicBezTo>
                <a:cubicBezTo>
                  <a:pt x="f1461" y="f981"/>
                  <a:pt x="f1461" y="f982"/>
                  <a:pt x="f1460" y="f982"/>
                </a:cubicBezTo>
                <a:cubicBezTo>
                  <a:pt x="f1460" y="f982"/>
                  <a:pt x="f1460" y="f983"/>
                  <a:pt x="f1460" y="f983"/>
                </a:cubicBezTo>
                <a:cubicBezTo>
                  <a:pt x="f1461" y="f983"/>
                  <a:pt x="f1461" y="f983"/>
                  <a:pt x="f1461" y="f983"/>
                </a:cubicBezTo>
                <a:close/>
                <a:moveTo>
                  <a:pt x="f893" y="f1342"/>
                </a:moveTo>
                <a:cubicBezTo>
                  <a:pt x="f893" y="f1342"/>
                  <a:pt x="f894" y="f1341"/>
                  <a:pt x="f894" y="f1341"/>
                </a:cubicBezTo>
                <a:cubicBezTo>
                  <a:pt x="f893" y="f1341"/>
                  <a:pt x="f893" y="f1341"/>
                  <a:pt x="f892" y="f1341"/>
                </a:cubicBezTo>
                <a:cubicBezTo>
                  <a:pt x="f892" y="f1341"/>
                  <a:pt x="f889" y="f1341"/>
                  <a:pt x="f889" y="f1341"/>
                </a:cubicBezTo>
                <a:cubicBezTo>
                  <a:pt x="f889" y="f1341"/>
                  <a:pt x="f889" y="f1340"/>
                  <a:pt x="f889" y="f1340"/>
                </a:cubicBezTo>
                <a:cubicBezTo>
                  <a:pt x="f889" y="f1340"/>
                  <a:pt x="f891" y="f1340"/>
                  <a:pt x="f891" y="f1340"/>
                </a:cubicBezTo>
                <a:cubicBezTo>
                  <a:pt x="f892" y="f1340"/>
                  <a:pt x="f893" y="f1340"/>
                  <a:pt x="f895" y="f1340"/>
                </a:cubicBezTo>
                <a:cubicBezTo>
                  <a:pt x="f896" y="f1340"/>
                  <a:pt x="f896" y="f1339"/>
                  <a:pt x="f895" y="f1339"/>
                </a:cubicBezTo>
                <a:cubicBezTo>
                  <a:pt x="f895" y="f1338"/>
                  <a:pt x="f894" y="f1338"/>
                  <a:pt x="f894" y="f1337"/>
                </a:cubicBezTo>
                <a:cubicBezTo>
                  <a:pt x="f894" y="f1336"/>
                  <a:pt x="f895" y="f1337"/>
                  <a:pt x="f896" y="f1336"/>
                </a:cubicBezTo>
                <a:cubicBezTo>
                  <a:pt x="f896" y="f1336"/>
                  <a:pt x="f895" y="f1335"/>
                  <a:pt x="f896" y="f1335"/>
                </a:cubicBezTo>
                <a:cubicBezTo>
                  <a:pt x="f897" y="f1335"/>
                  <a:pt x="f897" y="f1336"/>
                  <a:pt x="f897" y="f1336"/>
                </a:cubicBezTo>
                <a:cubicBezTo>
                  <a:pt x="f897" y="f1336"/>
                  <a:pt x="f897" y="f1336"/>
                  <a:pt x="f897" y="f1336"/>
                </a:cubicBezTo>
                <a:cubicBezTo>
                  <a:pt x="f897" y="f1336"/>
                  <a:pt x="f897" y="f1336"/>
                  <a:pt x="f897" y="f1337"/>
                </a:cubicBezTo>
                <a:cubicBezTo>
                  <a:pt x="f897" y="f1337"/>
                  <a:pt x="f897" y="f1337"/>
                  <a:pt x="f897" y="f1338"/>
                </a:cubicBezTo>
                <a:cubicBezTo>
                  <a:pt x="f897" y="f1338"/>
                  <a:pt x="f898" y="f1338"/>
                  <a:pt x="f898" y="f1338"/>
                </a:cubicBezTo>
                <a:cubicBezTo>
                  <a:pt x="f899" y="f1338"/>
                  <a:pt x="f899" y="f1338"/>
                  <a:pt x="f899" y="f1338"/>
                </a:cubicBezTo>
                <a:cubicBezTo>
                  <a:pt x="f901" y="f1339"/>
                  <a:pt x="f902" y="f1341"/>
                  <a:pt x="f903" y="f1341"/>
                </a:cubicBezTo>
                <a:cubicBezTo>
                  <a:pt x="f904" y="f1341"/>
                  <a:pt x="f905" y="f1340"/>
                  <a:pt x="f906" y="f1340"/>
                </a:cubicBezTo>
                <a:cubicBezTo>
                  <a:pt x="f907" y="f1340"/>
                  <a:pt x="f907" y="f1341"/>
                  <a:pt x="f908" y="f1341"/>
                </a:cubicBezTo>
                <a:cubicBezTo>
                  <a:pt x="f909" y="f1341"/>
                  <a:pt x="f912" y="f1340"/>
                  <a:pt x="f913" y="f1340"/>
                </a:cubicBezTo>
                <a:cubicBezTo>
                  <a:pt x="f914" y="f1339"/>
                  <a:pt x="f914" y="f1338"/>
                  <a:pt x="f915" y="f1338"/>
                </a:cubicBezTo>
                <a:cubicBezTo>
                  <a:pt x="f916" y="f1338"/>
                  <a:pt x="f917" y="f1338"/>
                  <a:pt x="f917" y="f1338"/>
                </a:cubicBezTo>
                <a:cubicBezTo>
                  <a:pt x="f918" y="f1337"/>
                  <a:pt x="f917" y="f1336"/>
                  <a:pt x="f916" y="f1336"/>
                </a:cubicBezTo>
                <a:cubicBezTo>
                  <a:pt x="f916" y="f1335"/>
                  <a:pt x="f915" y="f1335"/>
                  <a:pt x="f914" y="f1335"/>
                </a:cubicBezTo>
                <a:cubicBezTo>
                  <a:pt x="f914" y="f1335"/>
                  <a:pt x="f914" y="f1334"/>
                  <a:pt x="f914" y="f1334"/>
                </a:cubicBezTo>
                <a:cubicBezTo>
                  <a:pt x="f913" y="f1334"/>
                  <a:pt x="f913" y="f1334"/>
                  <a:pt x="f913" y="f1334"/>
                </a:cubicBezTo>
                <a:cubicBezTo>
                  <a:pt x="f912" y="f1335"/>
                  <a:pt x="f911" y="f1335"/>
                  <a:pt x="f909" y="f1335"/>
                </a:cubicBezTo>
                <a:cubicBezTo>
                  <a:pt x="f910" y="f1335"/>
                  <a:pt x="f910" y="f1335"/>
                  <a:pt x="f908" y="f1334"/>
                </a:cubicBezTo>
                <a:cubicBezTo>
                  <a:pt x="f907" y="f1333"/>
                  <a:pt x="f907" y="f1333"/>
                  <a:pt x="f906" y="f1333"/>
                </a:cubicBezTo>
                <a:cubicBezTo>
                  <a:pt x="f906" y="f1333"/>
                  <a:pt x="f907" y="f1332"/>
                  <a:pt x="f907" y="f1333"/>
                </a:cubicBezTo>
                <a:cubicBezTo>
                  <a:pt x="f908" y="f1333"/>
                  <a:pt x="f908" y="f1333"/>
                  <a:pt x="f908" y="f1333"/>
                </a:cubicBezTo>
                <a:cubicBezTo>
                  <a:pt x="f910" y="f1333"/>
                  <a:pt x="f910" y="f1332"/>
                  <a:pt x="f910" y="f1332"/>
                </a:cubicBezTo>
                <a:cubicBezTo>
                  <a:pt x="f909" y="f1332"/>
                  <a:pt x="f911" y="f1332"/>
                  <a:pt x="f912" y="f1332"/>
                </a:cubicBezTo>
                <a:cubicBezTo>
                  <a:pt x="f912" y="f1332"/>
                  <a:pt x="f912" y="f1332"/>
                  <a:pt x="f912" y="f1332"/>
                </a:cubicBezTo>
                <a:cubicBezTo>
                  <a:pt x="f912" y="f1331"/>
                  <a:pt x="f912" y="f1331"/>
                  <a:pt x="f911" y="f1331"/>
                </a:cubicBezTo>
                <a:cubicBezTo>
                  <a:pt x="f911" y="f1331"/>
                  <a:pt x="f909" y="f1331"/>
                  <a:pt x="f910" y="f1330"/>
                </a:cubicBezTo>
                <a:cubicBezTo>
                  <a:pt x="f910" y="f1330"/>
                  <a:pt x="f908" y="f1330"/>
                  <a:pt x="f907" y="f1330"/>
                </a:cubicBezTo>
                <a:cubicBezTo>
                  <a:pt x="f907" y="f1330"/>
                  <a:pt x="f906" y="f1330"/>
                  <a:pt x="f906" y="f1330"/>
                </a:cubicBezTo>
                <a:cubicBezTo>
                  <a:pt x="f905" y="f1329"/>
                  <a:pt x="f905" y="f1329"/>
                  <a:pt x="f904" y="f1329"/>
                </a:cubicBezTo>
                <a:cubicBezTo>
                  <a:pt x="f903" y="f1329"/>
                  <a:pt x="f902" y="f1330"/>
                  <a:pt x="f902" y="f1329"/>
                </a:cubicBezTo>
                <a:cubicBezTo>
                  <a:pt x="f903" y="f1328"/>
                  <a:pt x="f904" y="f1328"/>
                  <a:pt x="f904" y="f1329"/>
                </a:cubicBezTo>
                <a:cubicBezTo>
                  <a:pt x="f905" y="f1329"/>
                  <a:pt x="f905" y="f1329"/>
                  <a:pt x="f905" y="f1329"/>
                </a:cubicBezTo>
                <a:cubicBezTo>
                  <a:pt x="f906" y="f1329"/>
                  <a:pt x="f906" y="f1329"/>
                  <a:pt x="f907" y="f1329"/>
                </a:cubicBezTo>
                <a:cubicBezTo>
                  <a:pt x="f907" y="f1329"/>
                  <a:pt x="f907" y="f1329"/>
                  <a:pt x="f908" y="f1329"/>
                </a:cubicBezTo>
                <a:cubicBezTo>
                  <a:pt x="f908" y="f1329"/>
                  <a:pt x="f910" y="f1329"/>
                  <a:pt x="f910" y="f1329"/>
                </a:cubicBezTo>
                <a:cubicBezTo>
                  <a:pt x="f910" y="f1328"/>
                  <a:pt x="f908" y="f1328"/>
                  <a:pt x="f908" y="f1327"/>
                </a:cubicBezTo>
                <a:cubicBezTo>
                  <a:pt x="f907" y="f1326"/>
                  <a:pt x="f907" y="f1326"/>
                  <a:pt x="f906" y="f1325"/>
                </a:cubicBezTo>
                <a:cubicBezTo>
                  <a:pt x="f905" y="f1324"/>
                  <a:pt x="f905" y="f1324"/>
                  <a:pt x="f904" y="f1324"/>
                </a:cubicBezTo>
                <a:cubicBezTo>
                  <a:pt x="f903" y="f1325"/>
                  <a:pt x="f903" y="f1325"/>
                  <a:pt x="f903" y="f1325"/>
                </a:cubicBezTo>
                <a:cubicBezTo>
                  <a:pt x="f902" y="f1325"/>
                  <a:pt x="f902" y="f1325"/>
                  <a:pt x="f902" y="f1325"/>
                </a:cubicBezTo>
                <a:cubicBezTo>
                  <a:pt x="f902" y="f1324"/>
                  <a:pt x="f904" y="f1324"/>
                  <a:pt x="f904" y="f1323"/>
                </a:cubicBezTo>
                <a:cubicBezTo>
                  <a:pt x="f905" y="f1323"/>
                  <a:pt x="f906" y="f1324"/>
                  <a:pt x="f907" y="f1324"/>
                </a:cubicBezTo>
                <a:cubicBezTo>
                  <a:pt x="f908" y="f1325"/>
                  <a:pt x="f908" y="f1326"/>
                  <a:pt x="f910" y="f1326"/>
                </a:cubicBezTo>
                <a:cubicBezTo>
                  <a:pt x="f909" y="f1327"/>
                  <a:pt x="f911" y="f1327"/>
                  <a:pt x="f912" y="f1327"/>
                </a:cubicBezTo>
                <a:cubicBezTo>
                  <a:pt x="f912" y="f1327"/>
                  <a:pt x="f912" y="f1328"/>
                  <a:pt x="f912" y="f1328"/>
                </a:cubicBezTo>
                <a:cubicBezTo>
                  <a:pt x="f912" y="f1328"/>
                  <a:pt x="f911" y="f1328"/>
                  <a:pt x="f911" y="f1328"/>
                </a:cubicBezTo>
                <a:cubicBezTo>
                  <a:pt x="f911" y="f1328"/>
                  <a:pt x="f912" y="f1328"/>
                  <a:pt x="f912" y="f1328"/>
                </a:cubicBezTo>
                <a:cubicBezTo>
                  <a:pt x="f912" y="f1329"/>
                  <a:pt x="f913" y="f1328"/>
                  <a:pt x="f914" y="f1328"/>
                </a:cubicBezTo>
                <a:cubicBezTo>
                  <a:pt x="f914" y="f1329"/>
                  <a:pt x="f914" y="f1330"/>
                  <a:pt x="f915" y="f1330"/>
                </a:cubicBezTo>
                <a:cubicBezTo>
                  <a:pt x="f916" y="f1330"/>
                  <a:pt x="f916" y="f1330"/>
                  <a:pt x="f916" y="f1331"/>
                </a:cubicBezTo>
                <a:cubicBezTo>
                  <a:pt x="f917" y="f1331"/>
                  <a:pt x="f917" y="f1331"/>
                  <a:pt x="f917" y="f1331"/>
                </a:cubicBezTo>
                <a:cubicBezTo>
                  <a:pt x="f918" y="f1332"/>
                  <a:pt x="f919" y="f1333"/>
                  <a:pt x="f919" y="f1333"/>
                </a:cubicBezTo>
                <a:cubicBezTo>
                  <a:pt x="f920" y="f1334"/>
                  <a:pt x="f921" y="f1334"/>
                  <a:pt x="f921" y="f1335"/>
                </a:cubicBezTo>
                <a:cubicBezTo>
                  <a:pt x="f922" y="f1336"/>
                  <a:pt x="f922" y="f1336"/>
                  <a:pt x="f923" y="f1336"/>
                </a:cubicBezTo>
                <a:cubicBezTo>
                  <a:pt x="f924" y="f1336"/>
                  <a:pt x="f924" y="f1336"/>
                  <a:pt x="f925" y="f1336"/>
                </a:cubicBezTo>
                <a:cubicBezTo>
                  <a:pt x="f926" y="f1336"/>
                  <a:pt x="f927" y="f1336"/>
                  <a:pt x="f928" y="f1336"/>
                </a:cubicBezTo>
                <a:cubicBezTo>
                  <a:pt x="f929" y="f1336"/>
                  <a:pt x="f929" y="f1335"/>
                  <a:pt x="f929" y="f1334"/>
                </a:cubicBezTo>
                <a:cubicBezTo>
                  <a:pt x="f929" y="f1334"/>
                  <a:pt x="f930" y="f1334"/>
                  <a:pt x="f930" y="f1333"/>
                </a:cubicBezTo>
                <a:cubicBezTo>
                  <a:pt x="f930" y="f1333"/>
                  <a:pt x="f932" y="f1333"/>
                  <a:pt x="f932" y="f1332"/>
                </a:cubicBezTo>
                <a:cubicBezTo>
                  <a:pt x="f932" y="f1332"/>
                  <a:pt x="f931" y="f1331"/>
                  <a:pt x="f932" y="f1331"/>
                </a:cubicBezTo>
                <a:cubicBezTo>
                  <a:pt x="f930" y="f1330"/>
                  <a:pt x="f929" y="f1331"/>
                  <a:pt x="f928" y="f1331"/>
                </a:cubicBezTo>
                <a:cubicBezTo>
                  <a:pt x="f927" y="f1331"/>
                  <a:pt x="f927" y="f1331"/>
                  <a:pt x="f926" y="f1331"/>
                </a:cubicBezTo>
                <a:cubicBezTo>
                  <a:pt x="f925" y="f1331"/>
                  <a:pt x="f925" y="f1331"/>
                  <a:pt x="f924" y="f1331"/>
                </a:cubicBezTo>
                <a:cubicBezTo>
                  <a:pt x="f924" y="f1331"/>
                  <a:pt x="f924" y="f1331"/>
                  <a:pt x="f925" y="f1330"/>
                </a:cubicBezTo>
                <a:cubicBezTo>
                  <a:pt x="f925" y="f1330"/>
                  <a:pt x="f926" y="f1330"/>
                  <a:pt x="f927" y="f1330"/>
                </a:cubicBezTo>
                <a:cubicBezTo>
                  <a:pt x="f928" y="f1329"/>
                  <a:pt x="f928" y="f1327"/>
                  <a:pt x="f927" y="f1326"/>
                </a:cubicBezTo>
                <a:cubicBezTo>
                  <a:pt x="f927" y="f1326"/>
                  <a:pt x="f926" y="f1326"/>
                  <a:pt x="f925" y="f1325"/>
                </a:cubicBezTo>
                <a:cubicBezTo>
                  <a:pt x="f925" y="f1325"/>
                  <a:pt x="f924" y="f1325"/>
                  <a:pt x="f924" y="f1325"/>
                </a:cubicBezTo>
                <a:cubicBezTo>
                  <a:pt x="f924" y="f1325"/>
                  <a:pt x="f923" y="f1326"/>
                  <a:pt x="f923" y="f1326"/>
                </a:cubicBezTo>
                <a:cubicBezTo>
                  <a:pt x="f923" y="f1326"/>
                  <a:pt x="f922" y="f1326"/>
                  <a:pt x="f922" y="f1326"/>
                </a:cubicBezTo>
                <a:cubicBezTo>
                  <a:pt x="f922" y="f1325"/>
                  <a:pt x="f923" y="f1325"/>
                  <a:pt x="f923" y="f1325"/>
                </a:cubicBezTo>
                <a:cubicBezTo>
                  <a:pt x="f924" y="f1324"/>
                  <a:pt x="f925" y="f1324"/>
                  <a:pt x="f924" y="f1323"/>
                </a:cubicBezTo>
                <a:cubicBezTo>
                  <a:pt x="f924" y="f1323"/>
                  <a:pt x="f923" y="f1323"/>
                  <a:pt x="f923" y="f1322"/>
                </a:cubicBezTo>
                <a:cubicBezTo>
                  <a:pt x="f924" y="f1322"/>
                  <a:pt x="f924" y="f1322"/>
                  <a:pt x="f924" y="f1322"/>
                </a:cubicBezTo>
                <a:cubicBezTo>
                  <a:pt x="f925" y="f1322"/>
                  <a:pt x="f926" y="f1323"/>
                  <a:pt x="f927" y="f1323"/>
                </a:cubicBezTo>
                <a:cubicBezTo>
                  <a:pt x="f927" y="f1323"/>
                  <a:pt x="f927" y="f1323"/>
                  <a:pt x="f928" y="f1323"/>
                </a:cubicBezTo>
                <a:cubicBezTo>
                  <a:pt x="f928" y="f1324"/>
                  <a:pt x="f928" y="f1323"/>
                  <a:pt x="f929" y="f1323"/>
                </a:cubicBezTo>
                <a:cubicBezTo>
                  <a:pt x="f930" y="f1323"/>
                  <a:pt x="f932" y="f1323"/>
                  <a:pt x="f932" y="f1323"/>
                </a:cubicBezTo>
                <a:cubicBezTo>
                  <a:pt x="f931" y="f1323"/>
                  <a:pt x="f934" y="f1322"/>
                  <a:pt x="f931" y="f1322"/>
                </a:cubicBezTo>
                <a:cubicBezTo>
                  <a:pt x="f931" y="f1321"/>
                  <a:pt x="f931" y="f1322"/>
                  <a:pt x="f932" y="f1322"/>
                </a:cubicBezTo>
                <a:cubicBezTo>
                  <a:pt x="f932" y="f1321"/>
                  <a:pt x="f932" y="f1321"/>
                  <a:pt x="f932" y="f1321"/>
                </a:cubicBezTo>
                <a:cubicBezTo>
                  <a:pt x="f931" y="f1321"/>
                  <a:pt x="f931" y="f1320"/>
                  <a:pt x="f931" y="f1320"/>
                </a:cubicBezTo>
                <a:cubicBezTo>
                  <a:pt x="f932" y="f1320"/>
                  <a:pt x="f932" y="f1320"/>
                  <a:pt x="f930" y="f1320"/>
                </a:cubicBezTo>
                <a:cubicBezTo>
                  <a:pt x="f930" y="f1320"/>
                  <a:pt x="f930" y="f1319"/>
                  <a:pt x="f930" y="f1319"/>
                </a:cubicBezTo>
                <a:cubicBezTo>
                  <a:pt x="f932" y="f1319"/>
                  <a:pt x="f932" y="f1319"/>
                  <a:pt x="f932" y="f1319"/>
                </a:cubicBezTo>
                <a:cubicBezTo>
                  <a:pt x="f931" y="f1319"/>
                  <a:pt x="f933" y="f1320"/>
                  <a:pt x="f934" y="f1320"/>
                </a:cubicBezTo>
                <a:cubicBezTo>
                  <a:pt x="f935" y="f1320"/>
                  <a:pt x="f935" y="f1319"/>
                  <a:pt x="f936" y="f1318"/>
                </a:cubicBezTo>
                <a:cubicBezTo>
                  <a:pt x="f937" y="f1318"/>
                  <a:pt x="f938" y="f1318"/>
                  <a:pt x="f939" y="f1317"/>
                </a:cubicBezTo>
                <a:cubicBezTo>
                  <a:pt x="f940" y="f1317"/>
                  <a:pt x="f939" y="f1316"/>
                  <a:pt x="f938" y="f1316"/>
                </a:cubicBezTo>
                <a:cubicBezTo>
                  <a:pt x="f937" y="f1315"/>
                  <a:pt x="f938" y="f1314"/>
                  <a:pt x="f936" y="f1314"/>
                </a:cubicBezTo>
                <a:cubicBezTo>
                  <a:pt x="f935" y="f1314"/>
                  <a:pt x="f934" y="f1315"/>
                  <a:pt x="f933" y="f1315"/>
                </a:cubicBezTo>
                <a:cubicBezTo>
                  <a:pt x="f931" y="f1315"/>
                  <a:pt x="f932" y="f1315"/>
                  <a:pt x="f930" y="f1315"/>
                </a:cubicBezTo>
                <a:cubicBezTo>
                  <a:pt x="f929" y="f1315"/>
                  <a:pt x="f928" y="f1315"/>
                  <a:pt x="f927" y="f1316"/>
                </a:cubicBezTo>
                <a:cubicBezTo>
                  <a:pt x="f926" y="f1316"/>
                  <a:pt x="f926" y="f1316"/>
                  <a:pt x="f925" y="f1316"/>
                </a:cubicBezTo>
                <a:cubicBezTo>
                  <a:pt x="f924" y="f1316"/>
                  <a:pt x="f923" y="f1316"/>
                  <a:pt x="f922" y="f1316"/>
                </a:cubicBezTo>
                <a:cubicBezTo>
                  <a:pt x="f921" y="f1316"/>
                  <a:pt x="f920" y="f1316"/>
                  <a:pt x="f920" y="f1316"/>
                </a:cubicBezTo>
                <a:cubicBezTo>
                  <a:pt x="f919" y="f1317"/>
                  <a:pt x="f918" y="f1317"/>
                  <a:pt x="f917" y="f1317"/>
                </a:cubicBezTo>
                <a:cubicBezTo>
                  <a:pt x="f916" y="f1317"/>
                  <a:pt x="f915" y="f1317"/>
                  <a:pt x="f914" y="f1317"/>
                </a:cubicBezTo>
                <a:cubicBezTo>
                  <a:pt x="f913" y="f1317"/>
                  <a:pt x="f912" y="f1317"/>
                  <a:pt x="f911" y="f1317"/>
                </a:cubicBezTo>
                <a:cubicBezTo>
                  <a:pt x="f909" y="f1318"/>
                  <a:pt x="f910" y="f1318"/>
                  <a:pt x="f908" y="f1318"/>
                </a:cubicBezTo>
                <a:cubicBezTo>
                  <a:pt x="f907" y="f1318"/>
                  <a:pt x="f907" y="f1318"/>
                  <a:pt x="f906" y="f1318"/>
                </a:cubicBezTo>
                <a:cubicBezTo>
                  <a:pt x="f905" y="f1318"/>
                  <a:pt x="f905" y="f1318"/>
                  <a:pt x="f904" y="f1318"/>
                </a:cubicBezTo>
                <a:cubicBezTo>
                  <a:pt x="f903" y="f1319"/>
                  <a:pt x="f902" y="f1319"/>
                  <a:pt x="f903" y="f1318"/>
                </a:cubicBezTo>
                <a:cubicBezTo>
                  <a:pt x="f903" y="f1317"/>
                  <a:pt x="f904" y="f1318"/>
                  <a:pt x="f904" y="f1318"/>
                </a:cubicBezTo>
                <a:cubicBezTo>
                  <a:pt x="f905" y="f1317"/>
                  <a:pt x="f903" y="f1317"/>
                  <a:pt x="f903" y="f1316"/>
                </a:cubicBezTo>
                <a:cubicBezTo>
                  <a:pt x="f904" y="f1316"/>
                  <a:pt x="f906" y="f1316"/>
                  <a:pt x="f906" y="f1316"/>
                </a:cubicBezTo>
                <a:cubicBezTo>
                  <a:pt x="f907" y="f1315"/>
                  <a:pt x="f907" y="f1315"/>
                  <a:pt x="f907" y="f1315"/>
                </a:cubicBezTo>
                <a:cubicBezTo>
                  <a:pt x="f907" y="f1315"/>
                  <a:pt x="f908" y="f1315"/>
                  <a:pt x="f908" y="f1315"/>
                </a:cubicBezTo>
                <a:cubicBezTo>
                  <a:pt x="f910" y="f1314"/>
                  <a:pt x="f908" y="f1313"/>
                  <a:pt x="f908" y="f1313"/>
                </a:cubicBezTo>
                <a:cubicBezTo>
                  <a:pt x="f910" y="f1313"/>
                  <a:pt x="f909" y="f1313"/>
                  <a:pt x="f911" y="f1313"/>
                </a:cubicBezTo>
                <a:cubicBezTo>
                  <a:pt x="f911" y="f1313"/>
                  <a:pt x="f913" y="f1313"/>
                  <a:pt x="f913" y="f1312"/>
                </a:cubicBezTo>
                <a:cubicBezTo>
                  <a:pt x="f913" y="f1312"/>
                  <a:pt x="f911" y="f1311"/>
                  <a:pt x="f912" y="f1311"/>
                </a:cubicBezTo>
                <a:cubicBezTo>
                  <a:pt x="f913" y="f1311"/>
                  <a:pt x="f914" y="f1311"/>
                  <a:pt x="f915" y="f1311"/>
                </a:cubicBezTo>
                <a:cubicBezTo>
                  <a:pt x="f915" y="f1310"/>
                  <a:pt x="f915" y="f1310"/>
                  <a:pt x="f914" y="f1310"/>
                </a:cubicBezTo>
                <a:cubicBezTo>
                  <a:pt x="f914" y="f1310"/>
                  <a:pt x="f914" y="f1310"/>
                  <a:pt x="f913" y="f1310"/>
                </a:cubicBezTo>
                <a:cubicBezTo>
                  <a:pt x="f913" y="f1309"/>
                  <a:pt x="f912" y="f1309"/>
                  <a:pt x="f911" y="f1309"/>
                </a:cubicBezTo>
                <a:cubicBezTo>
                  <a:pt x="f911" y="f1309"/>
                  <a:pt x="f911" y="f1309"/>
                  <a:pt x="f909" y="f1308"/>
                </a:cubicBezTo>
                <a:cubicBezTo>
                  <a:pt x="f909" y="f1308"/>
                  <a:pt x="f910" y="f1308"/>
                  <a:pt x="f910" y="f1308"/>
                </a:cubicBezTo>
                <a:cubicBezTo>
                  <a:pt x="f910" y="f1308"/>
                  <a:pt x="f908" y="f1308"/>
                  <a:pt x="f908" y="f1308"/>
                </a:cubicBezTo>
                <a:cubicBezTo>
                  <a:pt x="f908" y="f1308"/>
                  <a:pt x="f910" y="f1308"/>
                  <a:pt x="f910" y="f1308"/>
                </a:cubicBezTo>
                <a:cubicBezTo>
                  <a:pt x="f909" y="f1308"/>
                  <a:pt x="f911" y="f1308"/>
                  <a:pt x="f912" y="f1307"/>
                </a:cubicBezTo>
                <a:cubicBezTo>
                  <a:pt x="f912" y="f1307"/>
                  <a:pt x="f912" y="f1307"/>
                  <a:pt x="f912" y="f1306"/>
                </a:cubicBezTo>
                <a:cubicBezTo>
                  <a:pt x="f911" y="f1306"/>
                  <a:pt x="f911" y="f1306"/>
                  <a:pt x="f911" y="f1305"/>
                </a:cubicBezTo>
                <a:cubicBezTo>
                  <a:pt x="f911" y="f1304"/>
                  <a:pt x="f911" y="f1304"/>
                  <a:pt x="f911" y="f1303"/>
                </a:cubicBezTo>
                <a:cubicBezTo>
                  <a:pt x="f909" y="f1302"/>
                  <a:pt x="f910" y="f1303"/>
                  <a:pt x="f908" y="f1303"/>
                </a:cubicBezTo>
                <a:cubicBezTo>
                  <a:pt x="f907" y="f1303"/>
                  <a:pt x="f905" y="f1302"/>
                  <a:pt x="f903" y="f1302"/>
                </a:cubicBezTo>
                <a:cubicBezTo>
                  <a:pt x="f902" y="f1302"/>
                  <a:pt x="f902" y="f1302"/>
                  <a:pt x="f901" y="f1303"/>
                </a:cubicBezTo>
                <a:cubicBezTo>
                  <a:pt x="f900" y="f1303"/>
                  <a:pt x="f900" y="f1304"/>
                  <a:pt x="f899" y="f1304"/>
                </a:cubicBezTo>
                <a:cubicBezTo>
                  <a:pt x="f897" y="f1305"/>
                  <a:pt x="f895" y="f1304"/>
                  <a:pt x="f894" y="f1304"/>
                </a:cubicBezTo>
                <a:cubicBezTo>
                  <a:pt x="f893" y="f1304"/>
                  <a:pt x="f892" y="f1304"/>
                  <a:pt x="f891" y="f1304"/>
                </a:cubicBezTo>
                <a:cubicBezTo>
                  <a:pt x="f889" y="f1304"/>
                  <a:pt x="f890" y="f1304"/>
                  <a:pt x="f888" y="f1303"/>
                </a:cubicBezTo>
                <a:cubicBezTo>
                  <a:pt x="f887" y="f1303"/>
                  <a:pt x="f886" y="f1303"/>
                  <a:pt x="f886" y="f1303"/>
                </a:cubicBezTo>
                <a:cubicBezTo>
                  <a:pt x="f885" y="f1303"/>
                  <a:pt x="f885" y="f1303"/>
                  <a:pt x="f884" y="f1303"/>
                </a:cubicBezTo>
                <a:cubicBezTo>
                  <a:pt x="f884" y="f1303"/>
                  <a:pt x="f883" y="f1304"/>
                  <a:pt x="f883" y="f1304"/>
                </a:cubicBezTo>
                <a:cubicBezTo>
                  <a:pt x="f883" y="f1305"/>
                  <a:pt x="f884" y="f1306"/>
                  <a:pt x="f884" y="f1306"/>
                </a:cubicBezTo>
                <a:cubicBezTo>
                  <a:pt x="f885" y="f1307"/>
                  <a:pt x="f885" y="f1308"/>
                  <a:pt x="f884" y="f1308"/>
                </a:cubicBezTo>
                <a:cubicBezTo>
                  <a:pt x="f884" y="f1308"/>
                  <a:pt x="f883" y="f1307"/>
                  <a:pt x="f883" y="f1307"/>
                </a:cubicBezTo>
                <a:cubicBezTo>
                  <a:pt x="f883" y="f1307"/>
                  <a:pt x="f868" y="f1307"/>
                  <a:pt x="f868" y="f1307"/>
                </a:cubicBezTo>
                <a:cubicBezTo>
                  <a:pt x="f867" y="f1306"/>
                  <a:pt x="f867" y="f1305"/>
                  <a:pt x="f866" y="f1305"/>
                </a:cubicBezTo>
                <a:cubicBezTo>
                  <a:pt x="f865" y="f1306"/>
                  <a:pt x="f866" y="f1307"/>
                  <a:pt x="f866" y="f1307"/>
                </a:cubicBezTo>
                <a:cubicBezTo>
                  <a:pt x="f867" y="f1307"/>
                  <a:pt x="f867" y="f1308"/>
                  <a:pt x="f868" y="f1309"/>
                </a:cubicBezTo>
                <a:cubicBezTo>
                  <a:pt x="f868" y="f1309"/>
                  <a:pt x="f884" y="f1309"/>
                  <a:pt x="f883" y="f1310"/>
                </a:cubicBezTo>
                <a:cubicBezTo>
                  <a:pt x="f883" y="f1310"/>
                  <a:pt x="f883" y="f1310"/>
                  <a:pt x="f883" y="f1311"/>
                </a:cubicBezTo>
                <a:cubicBezTo>
                  <a:pt x="f868" y="f1311"/>
                  <a:pt x="f868" y="f1311"/>
                  <a:pt x="f868" y="f1312"/>
                </a:cubicBezTo>
                <a:cubicBezTo>
                  <a:pt x="f867" y="f1312"/>
                  <a:pt x="f867" y="f1313"/>
                  <a:pt x="f867" y="f1314"/>
                </a:cubicBezTo>
                <a:cubicBezTo>
                  <a:pt x="f867" y="f1315"/>
                  <a:pt x="f866" y="f1315"/>
                  <a:pt x="f865" y="f1315"/>
                </a:cubicBezTo>
                <a:cubicBezTo>
                  <a:pt x="f865" y="f1314"/>
                  <a:pt x="f864" y="f1314"/>
                  <a:pt x="f864" y="f1313"/>
                </a:cubicBezTo>
                <a:cubicBezTo>
                  <a:pt x="f863" y="f1313"/>
                  <a:pt x="f863" y="f1313"/>
                  <a:pt x="f863" y="f1313"/>
                </a:cubicBezTo>
                <a:cubicBezTo>
                  <a:pt x="f863" y="f1312"/>
                  <a:pt x="f863" y="f1312"/>
                  <a:pt x="f862" y="f1311"/>
                </a:cubicBezTo>
                <a:cubicBezTo>
                  <a:pt x="f862" y="f1311"/>
                  <a:pt x="f862" y="f1312"/>
                  <a:pt x="f862" y="f1312"/>
                </a:cubicBezTo>
                <a:cubicBezTo>
                  <a:pt x="f862" y="f1312"/>
                  <a:pt x="f863" y="f1313"/>
                  <a:pt x="f863" y="f1313"/>
                </a:cubicBezTo>
                <a:cubicBezTo>
                  <a:pt x="f863" y="f1314"/>
                  <a:pt x="f863" y="f1315"/>
                  <a:pt x="f863" y="f1316"/>
                </a:cubicBezTo>
                <a:cubicBezTo>
                  <a:pt x="f863" y="f1316"/>
                  <a:pt x="f862" y="f1318"/>
                  <a:pt x="f863" y="f1318"/>
                </a:cubicBezTo>
                <a:cubicBezTo>
                  <a:pt x="f863" y="f1319"/>
                  <a:pt x="f864" y="f1319"/>
                  <a:pt x="f864" y="f1319"/>
                </a:cubicBezTo>
                <a:cubicBezTo>
                  <a:pt x="f865" y="f1319"/>
                  <a:pt x="f865" y="f1320"/>
                  <a:pt x="f865" y="f1321"/>
                </a:cubicBezTo>
                <a:cubicBezTo>
                  <a:pt x="f865" y="f1322"/>
                  <a:pt x="f865" y="f1323"/>
                  <a:pt x="f865" y="f1323"/>
                </a:cubicBezTo>
                <a:cubicBezTo>
                  <a:pt x="f866" y="f1324"/>
                  <a:pt x="f866" y="f1325"/>
                  <a:pt x="f865" y="f1326"/>
                </a:cubicBezTo>
                <a:cubicBezTo>
                  <a:pt x="f865" y="f1326"/>
                  <a:pt x="f865" y="f1326"/>
                  <a:pt x="f864" y="f1327"/>
                </a:cubicBezTo>
                <a:cubicBezTo>
                  <a:pt x="f864" y="f1327"/>
                  <a:pt x="f864" y="f1328"/>
                  <a:pt x="f864" y="f1328"/>
                </a:cubicBezTo>
                <a:cubicBezTo>
                  <a:pt x="f864" y="f1329"/>
                  <a:pt x="f864" y="f1330"/>
                  <a:pt x="f864" y="f1331"/>
                </a:cubicBezTo>
                <a:cubicBezTo>
                  <a:pt x="f865" y="f1331"/>
                  <a:pt x="f866" y="f1331"/>
                  <a:pt x="f866" y="f1332"/>
                </a:cubicBezTo>
                <a:cubicBezTo>
                  <a:pt x="f867" y="f1334"/>
                  <a:pt x="f866" y="f1335"/>
                  <a:pt x="f866" y="f1337"/>
                </a:cubicBezTo>
                <a:cubicBezTo>
                  <a:pt x="f867" y="f1338"/>
                  <a:pt x="f883" y="f1338"/>
                  <a:pt x="f884" y="f1338"/>
                </a:cubicBezTo>
                <a:cubicBezTo>
                  <a:pt x="f885" y="f1339"/>
                  <a:pt x="f886" y="f1339"/>
                  <a:pt x="f886" y="f1339"/>
                </a:cubicBezTo>
                <a:cubicBezTo>
                  <a:pt x="f887" y="f1340"/>
                  <a:pt x="f887" y="f1341"/>
                  <a:pt x="f888" y="f1341"/>
                </a:cubicBezTo>
                <a:cubicBezTo>
                  <a:pt x="f890" y="f1342"/>
                  <a:pt x="f889" y="f1342"/>
                  <a:pt x="f891" y="f1342"/>
                </a:cubicBezTo>
                <a:cubicBezTo>
                  <a:pt x="f891" y="f1342"/>
                  <a:pt x="f891" y="f1342"/>
                  <a:pt x="f892" y="f1342"/>
                </a:cubicBezTo>
                <a:cubicBezTo>
                  <a:pt x="f892" y="f1342"/>
                  <a:pt x="f893" y="f1342"/>
                  <a:pt x="f893" y="f1342"/>
                </a:cubicBezTo>
                <a:close/>
                <a:moveTo>
                  <a:pt x="f1277" y="f950"/>
                </a:moveTo>
                <a:cubicBezTo>
                  <a:pt x="f1276" y="f950"/>
                  <a:pt x="f1276" y="f950"/>
                  <a:pt x="f1276" y="f949"/>
                </a:cubicBezTo>
                <a:cubicBezTo>
                  <a:pt x="f1275" y="f949"/>
                  <a:pt x="f1275" y="f949"/>
                  <a:pt x="f1275" y="f949"/>
                </a:cubicBezTo>
                <a:cubicBezTo>
                  <a:pt x="f1274" y="f949"/>
                  <a:pt x="f1274" y="f950"/>
                  <a:pt x="f1274" y="f950"/>
                </a:cubicBezTo>
                <a:cubicBezTo>
                  <a:pt x="f1273" y="f951"/>
                  <a:pt x="f1273" y="f952"/>
                  <a:pt x="f1274" y="f952"/>
                </a:cubicBezTo>
                <a:cubicBezTo>
                  <a:pt x="f1275" y="f953"/>
                  <a:pt x="f1284" y="f951"/>
                  <a:pt x="f1277" y="f950"/>
                </a:cubicBezTo>
                <a:close/>
                <a:moveTo>
                  <a:pt x="f1295" y="f964"/>
                </a:moveTo>
                <a:cubicBezTo>
                  <a:pt x="f1294" y="f964"/>
                  <a:pt x="f1294" y="f964"/>
                  <a:pt x="f1294" y="f965"/>
                </a:cubicBezTo>
                <a:cubicBezTo>
                  <a:pt x="f1293" y="f965"/>
                  <a:pt x="f1293" y="f966"/>
                  <a:pt x="f1292" y="f966"/>
                </a:cubicBezTo>
                <a:cubicBezTo>
                  <a:pt x="f1291" y="f967"/>
                  <a:pt x="f1291" y="f967"/>
                  <a:pt x="f1291" y="f968"/>
                </a:cubicBezTo>
                <a:cubicBezTo>
                  <a:pt x="f1291" y="f969"/>
                  <a:pt x="f1291" y="f969"/>
                  <a:pt x="f1291" y="f970"/>
                </a:cubicBezTo>
                <a:cubicBezTo>
                  <a:pt x="f1291" y="f970"/>
                  <a:pt x="f1292" y="f970"/>
                  <a:pt x="f1292" y="f971"/>
                </a:cubicBezTo>
                <a:cubicBezTo>
                  <a:pt x="f1292" y="f971"/>
                  <a:pt x="f1292" y="f972"/>
                  <a:pt x="f1292" y="f972"/>
                </a:cubicBezTo>
                <a:cubicBezTo>
                  <a:pt x="f1292" y="f972"/>
                  <a:pt x="f1293" y="f973"/>
                  <a:pt x="f1293" y="f973"/>
                </a:cubicBezTo>
                <a:cubicBezTo>
                  <a:pt x="f1294" y="f973"/>
                  <a:pt x="f1294" y="f973"/>
                  <a:pt x="f1294" y="f974"/>
                </a:cubicBezTo>
                <a:cubicBezTo>
                  <a:pt x="f1294" y="f974"/>
                  <a:pt x="f1294" y="f974"/>
                  <a:pt x="f1295" y="f975"/>
                </a:cubicBezTo>
                <a:cubicBezTo>
                  <a:pt x="f1295" y="f975"/>
                  <a:pt x="f1295" y="f976"/>
                  <a:pt x="f1295" y="f977"/>
                </a:cubicBezTo>
                <a:cubicBezTo>
                  <a:pt x="f1295" y="f977"/>
                  <a:pt x="f1295" y="f978"/>
                  <a:pt x="f1295" y="f978"/>
                </a:cubicBezTo>
                <a:cubicBezTo>
                  <a:pt x="f1295" y="f979"/>
                  <a:pt x="f1294" y="f978"/>
                  <a:pt x="f1294" y="f978"/>
                </a:cubicBezTo>
                <a:cubicBezTo>
                  <a:pt x="f1294" y="f977"/>
                  <a:pt x="f1294" y="f976"/>
                  <a:pt x="f1293" y="f975"/>
                </a:cubicBezTo>
                <a:cubicBezTo>
                  <a:pt x="f1293" y="f975"/>
                  <a:pt x="f1292" y="f974"/>
                  <a:pt x="f1292" y="f974"/>
                </a:cubicBezTo>
                <a:cubicBezTo>
                  <a:pt x="f1292" y="f973"/>
                  <a:pt x="f1292" y="f973"/>
                  <a:pt x="f1291" y="f972"/>
                </a:cubicBezTo>
                <a:cubicBezTo>
                  <a:pt x="f1291" y="f972"/>
                  <a:pt x="f1290" y="f971"/>
                  <a:pt x="f1290" y="f971"/>
                </a:cubicBezTo>
                <a:cubicBezTo>
                  <a:pt x="f1290" y="f971"/>
                  <a:pt x="f1290" y="f972"/>
                  <a:pt x="f1290" y="f972"/>
                </a:cubicBezTo>
                <a:cubicBezTo>
                  <a:pt x="f1291" y="f973"/>
                  <a:pt x="f1291" y="f973"/>
                  <a:pt x="f1291" y="f973"/>
                </a:cubicBezTo>
                <a:cubicBezTo>
                  <a:pt x="f1291" y="f974"/>
                  <a:pt x="f1291" y="f975"/>
                  <a:pt x="f1292" y="f975"/>
                </a:cubicBezTo>
                <a:cubicBezTo>
                  <a:pt x="f1293" y="f976"/>
                  <a:pt x="f1292" y="f977"/>
                  <a:pt x="f1293" y="f977"/>
                </a:cubicBezTo>
                <a:cubicBezTo>
                  <a:pt x="f1293" y="f978"/>
                  <a:pt x="f1294" y="f979"/>
                  <a:pt x="f1294" y="f980"/>
                </a:cubicBezTo>
                <a:cubicBezTo>
                  <a:pt x="f1294" y="f980"/>
                  <a:pt x="f1295" y="f980"/>
                  <a:pt x="f1295" y="f980"/>
                </a:cubicBezTo>
                <a:cubicBezTo>
                  <a:pt x="f1296" y="f980"/>
                  <a:pt x="f1297" y="f980"/>
                  <a:pt x="f1298" y="f980"/>
                </a:cubicBezTo>
                <a:cubicBezTo>
                  <a:pt x="f1298" y="f981"/>
                  <a:pt x="f1299" y="f981"/>
                  <a:pt x="f1300" y="f981"/>
                </a:cubicBezTo>
                <a:cubicBezTo>
                  <a:pt x="f1300" y="f981"/>
                  <a:pt x="f1301" y="f982"/>
                  <a:pt x="f1301" y="f983"/>
                </a:cubicBezTo>
                <a:cubicBezTo>
                  <a:pt x="f1302" y="f983"/>
                  <a:pt x="f1302" y="f984"/>
                  <a:pt x="f1303" y="f984"/>
                </a:cubicBezTo>
                <a:cubicBezTo>
                  <a:pt x="f1303" y="f984"/>
                  <a:pt x="f1303" y="f983"/>
                  <a:pt x="f1303" y="f983"/>
                </a:cubicBezTo>
                <a:cubicBezTo>
                  <a:pt x="f1303" y="f982"/>
                  <a:pt x="f1303" y="f981"/>
                  <a:pt x="f1303" y="f981"/>
                </a:cubicBezTo>
                <a:cubicBezTo>
                  <a:pt x="f1302" y="f981"/>
                  <a:pt x="f1302" y="f980"/>
                  <a:pt x="f1302" y="f980"/>
                </a:cubicBezTo>
                <a:cubicBezTo>
                  <a:pt x="f1302" y="f980"/>
                  <a:pt x="f1301" y="f980"/>
                  <a:pt x="f1301" y="f980"/>
                </a:cubicBezTo>
                <a:cubicBezTo>
                  <a:pt x="f1300" y="f980"/>
                  <a:pt x="f1301" y="f979"/>
                  <a:pt x="f1301" y="f979"/>
                </a:cubicBezTo>
                <a:cubicBezTo>
                  <a:pt x="f1301" y="f978"/>
                  <a:pt x="f1301" y="f977"/>
                  <a:pt x="f1301" y="f977"/>
                </a:cubicBezTo>
                <a:cubicBezTo>
                  <a:pt x="f1300" y="f976"/>
                  <a:pt x="f1300" y="f975"/>
                  <a:pt x="f1300" y="f974"/>
                </a:cubicBezTo>
                <a:cubicBezTo>
                  <a:pt x="f1300" y="f973"/>
                  <a:pt x="f1300" y="f972"/>
                  <a:pt x="f1300" y="f971"/>
                </a:cubicBezTo>
                <a:cubicBezTo>
                  <a:pt x="f1300" y="f971"/>
                  <a:pt x="f1299" y="f971"/>
                  <a:pt x="f1299" y="f970"/>
                </a:cubicBezTo>
                <a:cubicBezTo>
                  <a:pt x="f1299" y="f970"/>
                  <a:pt x="f1299" y="f970"/>
                  <a:pt x="f1299" y="f969"/>
                </a:cubicBezTo>
                <a:cubicBezTo>
                  <a:pt x="f1298" y="f969"/>
                  <a:pt x="f1298" y="f970"/>
                  <a:pt x="f1297" y="f970"/>
                </a:cubicBezTo>
                <a:cubicBezTo>
                  <a:pt x="f1296" y="f970"/>
                  <a:pt x="f1297" y="f969"/>
                  <a:pt x="f1296" y="f969"/>
                </a:cubicBezTo>
                <a:cubicBezTo>
                  <a:pt x="f1296" y="f968"/>
                  <a:pt x="f1296" y="f968"/>
                  <a:pt x="f1296" y="f968"/>
                </a:cubicBezTo>
                <a:cubicBezTo>
                  <a:pt x="f1296" y="f968"/>
                  <a:pt x="f1296" y="f967"/>
                  <a:pt x="f1296" y="f967"/>
                </a:cubicBezTo>
                <a:cubicBezTo>
                  <a:pt x="f1296" y="f967"/>
                  <a:pt x="f1297" y="f967"/>
                  <a:pt x="f1297" y="f967"/>
                </a:cubicBezTo>
                <a:cubicBezTo>
                  <a:pt x="f1297" y="f967"/>
                  <a:pt x="f1297" y="f966"/>
                  <a:pt x="f1297" y="f965"/>
                </a:cubicBezTo>
                <a:cubicBezTo>
                  <a:pt x="f1298" y="f965"/>
                  <a:pt x="f1298" y="f964"/>
                  <a:pt x="f1298" y="f963"/>
                </a:cubicBezTo>
                <a:cubicBezTo>
                  <a:pt x="f1298" y="f963"/>
                  <a:pt x="f1299" y="f963"/>
                  <a:pt x="f1299" y="f962"/>
                </a:cubicBezTo>
                <a:cubicBezTo>
                  <a:pt x="f1299" y="f962"/>
                  <a:pt x="f1299" y="f962"/>
                  <a:pt x="f1299" y="f962"/>
                </a:cubicBezTo>
                <a:cubicBezTo>
                  <a:pt x="f1299" y="f961"/>
                  <a:pt x="f1298" y="f961"/>
                  <a:pt x="f1298" y="f962"/>
                </a:cubicBezTo>
                <a:cubicBezTo>
                  <a:pt x="f1297" y="f962"/>
                  <a:pt x="f1297" y="f962"/>
                  <a:pt x="f1297" y="f962"/>
                </a:cubicBezTo>
                <a:cubicBezTo>
                  <a:pt x="f1296" y="f963"/>
                  <a:pt x="f1296" y="f963"/>
                  <a:pt x="f1295" y="f964"/>
                </a:cubicBezTo>
                <a:close/>
                <a:moveTo>
                  <a:pt x="f1276" y="f926"/>
                </a:moveTo>
                <a:cubicBezTo>
                  <a:pt x="f1276" y="f925"/>
                  <a:pt x="f1276" y="f925"/>
                  <a:pt x="f1275" y="f925"/>
                </a:cubicBezTo>
                <a:cubicBezTo>
                  <a:pt x="f1274" y="f924"/>
                  <a:pt x="f1274" y="f924"/>
                  <a:pt x="f1274" y="f924"/>
                </a:cubicBezTo>
                <a:cubicBezTo>
                  <a:pt x="f1274" y="f924"/>
                  <a:pt x="f1273" y="f923"/>
                  <a:pt x="f1273" y="f924"/>
                </a:cubicBezTo>
                <a:cubicBezTo>
                  <a:pt x="f1273" y="f924"/>
                  <a:pt x="f1273" y="f924"/>
                  <a:pt x="f1274" y="f925"/>
                </a:cubicBezTo>
                <a:cubicBezTo>
                  <a:pt x="f1274" y="f925"/>
                  <a:pt x="f1274" y="f926"/>
                  <a:pt x="f1274" y="f926"/>
                </a:cubicBezTo>
                <a:cubicBezTo>
                  <a:pt x="f1274" y="f927"/>
                  <a:pt x="f1275" y="f927"/>
                  <a:pt x="f1275" y="f927"/>
                </a:cubicBezTo>
                <a:cubicBezTo>
                  <a:pt x="f1275" y="f928"/>
                  <a:pt x="f1276" y="f928"/>
                  <a:pt x="f1276" y="f929"/>
                </a:cubicBezTo>
                <a:cubicBezTo>
                  <a:pt x="f1276" y="f930"/>
                  <a:pt x="f1276" y="f932"/>
                  <a:pt x="f1277" y="f932"/>
                </a:cubicBezTo>
                <a:cubicBezTo>
                  <a:pt x="f1278" y="f931"/>
                  <a:pt x="f1278" y="f931"/>
                  <a:pt x="f1278" y="f931"/>
                </a:cubicBezTo>
                <a:cubicBezTo>
                  <a:pt x="f1278" y="f933"/>
                  <a:pt x="f1278" y="f934"/>
                  <a:pt x="f1277" y="f933"/>
                </a:cubicBezTo>
                <a:cubicBezTo>
                  <a:pt x="f1277" y="f933"/>
                  <a:pt x="f1277" y="f933"/>
                  <a:pt x="f1277" y="f931"/>
                </a:cubicBezTo>
                <a:cubicBezTo>
                  <a:pt x="f1276" y="f931"/>
                  <a:pt x="f1276" y="f931"/>
                  <a:pt x="f1276" y="f931"/>
                </a:cubicBezTo>
                <a:cubicBezTo>
                  <a:pt x="f1276" y="f933"/>
                  <a:pt x="f1276" y="f933"/>
                  <a:pt x="f1275" y="f933"/>
                </a:cubicBezTo>
                <a:cubicBezTo>
                  <a:pt x="f1275" y="f933"/>
                  <a:pt x="f1275" y="f933"/>
                  <a:pt x="f1275" y="f933"/>
                </a:cubicBezTo>
                <a:cubicBezTo>
                  <a:pt x="f1275" y="f931"/>
                  <a:pt x="f1275" y="f931"/>
                  <a:pt x="f1274" y="f931"/>
                </a:cubicBezTo>
                <a:cubicBezTo>
                  <a:pt x="f1274" y="f931"/>
                  <a:pt x="f1274" y="f931"/>
                  <a:pt x="f1273" y="f931"/>
                </a:cubicBezTo>
                <a:cubicBezTo>
                  <a:pt x="f1273" y="f931"/>
                  <a:pt x="f1273" y="f933"/>
                  <a:pt x="f1273" y="f933"/>
                </a:cubicBezTo>
                <a:cubicBezTo>
                  <a:pt x="f1272" y="f933"/>
                  <a:pt x="f1272" y="f932"/>
                  <a:pt x="f1272" y="f932"/>
                </a:cubicBezTo>
                <a:cubicBezTo>
                  <a:pt x="f1272" y="f930"/>
                  <a:pt x="f1271" y="f930"/>
                  <a:pt x="f1271" y="f930"/>
                </a:cubicBezTo>
                <a:cubicBezTo>
                  <a:pt x="f1271" y="f929"/>
                  <a:pt x="f1272" y="f929"/>
                  <a:pt x="f1272" y="f928"/>
                </a:cubicBezTo>
                <a:cubicBezTo>
                  <a:pt x="f1271" y="f928"/>
                  <a:pt x="f1270" y="f927"/>
                  <a:pt x="f1270" y="f927"/>
                </a:cubicBezTo>
                <a:cubicBezTo>
                  <a:pt x="f1270" y="f927"/>
                  <a:pt x="f1270" y="f926"/>
                  <a:pt x="f1269" y="f926"/>
                </a:cubicBezTo>
                <a:cubicBezTo>
                  <a:pt x="f1269" y="f926"/>
                  <a:pt x="f1268" y="f926"/>
                  <a:pt x="f1268" y="f926"/>
                </a:cubicBezTo>
                <a:cubicBezTo>
                  <a:pt x="f1268" y="f925"/>
                  <a:pt x="f1268" y="f925"/>
                  <a:pt x="f1268" y="f925"/>
                </a:cubicBezTo>
                <a:cubicBezTo>
                  <a:pt x="f1268" y="f924"/>
                  <a:pt x="f1267" y="f925"/>
                  <a:pt x="f1267" y="f925"/>
                </a:cubicBezTo>
                <a:cubicBezTo>
                  <a:pt x="f1267" y="f925"/>
                  <a:pt x="f1266" y="f924"/>
                  <a:pt x="f1266" y="f924"/>
                </a:cubicBezTo>
                <a:cubicBezTo>
                  <a:pt x="f1266" y="f924"/>
                  <a:pt x="f1265" y="f925"/>
                  <a:pt x="f1265" y="f925"/>
                </a:cubicBezTo>
                <a:cubicBezTo>
                  <a:pt x="f1265" y="f926"/>
                  <a:pt x="f1279" y="f929"/>
                  <a:pt x="f1266" y="f929"/>
                </a:cubicBezTo>
                <a:cubicBezTo>
                  <a:pt x="f1266" y="f929"/>
                  <a:pt x="f1267" y="f928"/>
                  <a:pt x="f1267" y="f929"/>
                </a:cubicBezTo>
                <a:cubicBezTo>
                  <a:pt x="f1267" y="f929"/>
                  <a:pt x="f1267" y="f930"/>
                  <a:pt x="f1266" y="f930"/>
                </a:cubicBezTo>
                <a:cubicBezTo>
                  <a:pt x="f1266" y="f930"/>
                  <a:pt x="f1265" y="f932"/>
                  <a:pt x="f1265" y="f932"/>
                </a:cubicBezTo>
                <a:cubicBezTo>
                  <a:pt x="f1265" y="f931"/>
                  <a:pt x="f1265" y="f933"/>
                  <a:pt x="f1266" y="f933"/>
                </a:cubicBezTo>
                <a:cubicBezTo>
                  <a:pt x="f1266" y="f933"/>
                  <a:pt x="f1266" y="f933"/>
                  <a:pt x="f1266" y="f933"/>
                </a:cubicBezTo>
                <a:cubicBezTo>
                  <a:pt x="f1267" y="f933"/>
                  <a:pt x="f1267" y="f934"/>
                  <a:pt x="f1267" y="f934"/>
                </a:cubicBezTo>
                <a:cubicBezTo>
                  <a:pt x="f1267" y="f936"/>
                  <a:pt x="f1268" y="f935"/>
                  <a:pt x="f1269" y="f935"/>
                </a:cubicBezTo>
                <a:cubicBezTo>
                  <a:pt x="f1269" y="f936"/>
                  <a:pt x="f1268" y="f936"/>
                  <a:pt x="f1269" y="f936"/>
                </a:cubicBezTo>
                <a:cubicBezTo>
                  <a:pt x="f1269" y="f936"/>
                  <a:pt x="f1269" y="f936"/>
                  <a:pt x="f1269" y="f936"/>
                </a:cubicBezTo>
                <a:cubicBezTo>
                  <a:pt x="f1269" y="f936"/>
                  <a:pt x="f1269" y="f937"/>
                  <a:pt x="f1270" y="f937"/>
                </a:cubicBezTo>
                <a:cubicBezTo>
                  <a:pt x="f1271" y="f937"/>
                  <a:pt x="f1271" y="f936"/>
                  <a:pt x="f1272" y="f937"/>
                </a:cubicBezTo>
                <a:cubicBezTo>
                  <a:pt x="f1272" y="f937"/>
                  <a:pt x="f1272" y="f938"/>
                  <a:pt x="f1272" y="f938"/>
                </a:cubicBezTo>
                <a:cubicBezTo>
                  <a:pt x="f1271" y="f939"/>
                  <a:pt x="f1271" y="f938"/>
                  <a:pt x="f1270" y="f938"/>
                </a:cubicBezTo>
                <a:cubicBezTo>
                  <a:pt x="f1270" y="f937"/>
                  <a:pt x="f1270" y="f937"/>
                  <a:pt x="f1269" y="f937"/>
                </a:cubicBezTo>
                <a:cubicBezTo>
                  <a:pt x="f1269" y="f937"/>
                  <a:pt x="f1268" y="f937"/>
                  <a:pt x="f1267" y="f937"/>
                </a:cubicBezTo>
                <a:cubicBezTo>
                  <a:pt x="f1267" y="f938"/>
                  <a:pt x="f1268" y="f938"/>
                  <a:pt x="f1268" y="f938"/>
                </a:cubicBezTo>
                <a:cubicBezTo>
                  <a:pt x="f1269" y="f938"/>
                  <a:pt x="f1269" y="f938"/>
                  <a:pt x="f1269" y="f939"/>
                </a:cubicBezTo>
                <a:cubicBezTo>
                  <a:pt x="f1270" y="f940"/>
                  <a:pt x="f1271" y="f941"/>
                  <a:pt x="f1272" y="f943"/>
                </a:cubicBezTo>
                <a:cubicBezTo>
                  <a:pt x="f1272" y="f944"/>
                  <a:pt x="f1274" y="f946"/>
                  <a:pt x="f1275" y="f946"/>
                </a:cubicBezTo>
                <a:cubicBezTo>
                  <a:pt x="f1276" y="f946"/>
                  <a:pt x="f1277" y="f946"/>
                  <a:pt x="f1278" y="f946"/>
                </a:cubicBezTo>
                <a:cubicBezTo>
                  <a:pt x="f1278" y="f947"/>
                  <a:pt x="f1278" y="f948"/>
                  <a:pt x="f1278" y="f949"/>
                </a:cubicBezTo>
                <a:cubicBezTo>
                  <a:pt x="f1278" y="f949"/>
                  <a:pt x="f1278" y="f950"/>
                  <a:pt x="f1284" y="f950"/>
                </a:cubicBezTo>
                <a:cubicBezTo>
                  <a:pt x="f1285" y="f950"/>
                  <a:pt x="f1286" y="f950"/>
                  <a:pt x="f1287" y="f950"/>
                </a:cubicBezTo>
                <a:cubicBezTo>
                  <a:pt x="f1287" y="f950"/>
                  <a:pt x="f1287" y="f950"/>
                  <a:pt x="f1288" y="f950"/>
                </a:cubicBezTo>
                <a:cubicBezTo>
                  <a:pt x="f1288" y="f950"/>
                  <a:pt x="f1288" y="f951"/>
                  <a:pt x="f1516" y="f950"/>
                </a:cubicBezTo>
                <a:cubicBezTo>
                  <a:pt x="f1516" y="f950"/>
                  <a:pt x="f1516" y="f949"/>
                  <a:pt x="f1516" y="f948"/>
                </a:cubicBezTo>
                <a:cubicBezTo>
                  <a:pt x="f1288" y="f948"/>
                  <a:pt x="f1287" y="f948"/>
                  <a:pt x="f1288" y="f947"/>
                </a:cubicBezTo>
                <a:cubicBezTo>
                  <a:pt x="f1288" y="f947"/>
                  <a:pt x="f1516" y="f946"/>
                  <a:pt x="f1516" y="f946"/>
                </a:cubicBezTo>
                <a:cubicBezTo>
                  <a:pt x="f1289" y="f946"/>
                  <a:pt x="f1289" y="f946"/>
                  <a:pt x="f1289" y="f945"/>
                </a:cubicBezTo>
                <a:cubicBezTo>
                  <a:pt x="f1290" y="f945"/>
                  <a:pt x="f1290" y="f944"/>
                  <a:pt x="f1290" y="f944"/>
                </a:cubicBezTo>
                <a:cubicBezTo>
                  <a:pt x="f1290" y="f944"/>
                  <a:pt x="f1289" y="f944"/>
                  <a:pt x="f1289" y="f944"/>
                </a:cubicBezTo>
                <a:cubicBezTo>
                  <a:pt x="f1289" y="f944"/>
                  <a:pt x="f1516" y="f944"/>
                  <a:pt x="f1516" y="f944"/>
                </a:cubicBezTo>
                <a:cubicBezTo>
                  <a:pt x="f1288" y="f944"/>
                  <a:pt x="f1288" y="f945"/>
                  <a:pt x="f1287" y="f945"/>
                </a:cubicBezTo>
                <a:cubicBezTo>
                  <a:pt x="f1287" y="f945"/>
                  <a:pt x="f1286" y="f945"/>
                  <a:pt x="f1286" y="f945"/>
                </a:cubicBezTo>
                <a:cubicBezTo>
                  <a:pt x="f1285" y="f945"/>
                  <a:pt x="f1285" y="f946"/>
                  <a:pt x="f1285" y="f945"/>
                </a:cubicBezTo>
                <a:cubicBezTo>
                  <a:pt x="f1285" y="f945"/>
                  <a:pt x="f1285" y="f945"/>
                  <a:pt x="f1285" y="f944"/>
                </a:cubicBezTo>
                <a:cubicBezTo>
                  <a:pt x="f1285" y="f944"/>
                  <a:pt x="f1285" y="f943"/>
                  <a:pt x="f1285" y="f943"/>
                </a:cubicBezTo>
                <a:cubicBezTo>
                  <a:pt x="f1284" y="f943"/>
                  <a:pt x="f1284" y="f943"/>
                  <a:pt x="f1284" y="f942"/>
                </a:cubicBezTo>
                <a:cubicBezTo>
                  <a:pt x="f1278" y="f942"/>
                  <a:pt x="f1284" y="f942"/>
                  <a:pt x="f1284" y="f941"/>
                </a:cubicBezTo>
                <a:cubicBezTo>
                  <a:pt x="f1285" y="f941"/>
                  <a:pt x="f1285" y="f941"/>
                  <a:pt x="f1285" y="f941"/>
                </a:cubicBezTo>
                <a:cubicBezTo>
                  <a:pt x="f1285" y="f940"/>
                  <a:pt x="f1286" y="f940"/>
                  <a:pt x="f1286" y="f940"/>
                </a:cubicBezTo>
                <a:cubicBezTo>
                  <a:pt x="f1286" y="f940"/>
                  <a:pt x="f1287" y="f940"/>
                  <a:pt x="f1286" y="f939"/>
                </a:cubicBezTo>
                <a:cubicBezTo>
                  <a:pt x="f1286" y="f939"/>
                  <a:pt x="f1286" y="f939"/>
                  <a:pt x="f1285" y="f939"/>
                </a:cubicBezTo>
                <a:cubicBezTo>
                  <a:pt x="f1285" y="f938"/>
                  <a:pt x="f1285" y="f938"/>
                  <a:pt x="f1285" y="f938"/>
                </a:cubicBezTo>
                <a:cubicBezTo>
                  <a:pt x="f1284" y="f938"/>
                  <a:pt x="f1284" y="f939"/>
                  <a:pt x="f1278" y="f938"/>
                </a:cubicBezTo>
                <a:cubicBezTo>
                  <a:pt x="f1278" y="f938"/>
                  <a:pt x="f1278" y="f937"/>
                  <a:pt x="f1278" y="f937"/>
                </a:cubicBezTo>
                <a:cubicBezTo>
                  <a:pt x="f1278" y="f936"/>
                  <a:pt x="f1277" y="f936"/>
                  <a:pt x="f1277" y="f935"/>
                </a:cubicBezTo>
                <a:cubicBezTo>
                  <a:pt x="f1275" y="f935"/>
                  <a:pt x="f1277" y="f935"/>
                  <a:pt x="f1277" y="f935"/>
                </a:cubicBezTo>
                <a:cubicBezTo>
                  <a:pt x="f1278" y="f935"/>
                  <a:pt x="f1284" y="f935"/>
                  <a:pt x="f1285" y="f934"/>
                </a:cubicBezTo>
                <a:cubicBezTo>
                  <a:pt x="f1285" y="f934"/>
                  <a:pt x="f1285" y="f934"/>
                  <a:pt x="f1286" y="f934"/>
                </a:cubicBezTo>
                <a:cubicBezTo>
                  <a:pt x="f1286" y="f934"/>
                  <a:pt x="f1287" y="f934"/>
                  <a:pt x="f1287" y="f933"/>
                </a:cubicBezTo>
                <a:cubicBezTo>
                  <a:pt x="f1287" y="f933"/>
                  <a:pt x="f1287" y="f933"/>
                  <a:pt x="f1287" y="f931"/>
                </a:cubicBezTo>
                <a:cubicBezTo>
                  <a:pt x="f1287" y="f931"/>
                  <a:pt x="f1287" y="f931"/>
                  <a:pt x="f1286" y="f931"/>
                </a:cubicBezTo>
                <a:cubicBezTo>
                  <a:pt x="f1286" y="f931"/>
                  <a:pt x="f1285" y="f931"/>
                  <a:pt x="f1285" y="f931"/>
                </a:cubicBezTo>
                <a:cubicBezTo>
                  <a:pt x="f1285" y="f931"/>
                  <a:pt x="f1285" y="f933"/>
                  <a:pt x="f1285" y="f933"/>
                </a:cubicBezTo>
                <a:cubicBezTo>
                  <a:pt x="f1284" y="f933"/>
                  <a:pt x="f1284" y="f934"/>
                  <a:pt x="f1278" y="f933"/>
                </a:cubicBezTo>
                <a:cubicBezTo>
                  <a:pt x="f1278" y="f933"/>
                  <a:pt x="f1284" y="f931"/>
                  <a:pt x="f1284" y="f931"/>
                </a:cubicBezTo>
                <a:cubicBezTo>
                  <a:pt x="f1284" y="f931"/>
                  <a:pt x="f1284" y="f931"/>
                  <a:pt x="f1284" y="f932"/>
                </a:cubicBezTo>
                <a:cubicBezTo>
                  <a:pt x="f1284" y="f932"/>
                  <a:pt x="f1284" y="f932"/>
                  <a:pt x="f1284" y="f930"/>
                </a:cubicBezTo>
                <a:cubicBezTo>
                  <a:pt x="f1284" y="f930"/>
                  <a:pt x="f1284" y="f929"/>
                  <a:pt x="f1284" y="f929"/>
                </a:cubicBezTo>
                <a:cubicBezTo>
                  <a:pt x="f1284" y="f929"/>
                  <a:pt x="f1278" y="f928"/>
                  <a:pt x="f1278" y="f928"/>
                </a:cubicBezTo>
                <a:cubicBezTo>
                  <a:pt x="f1277" y="f927"/>
                  <a:pt x="f1277" y="f927"/>
                  <a:pt x="f1276" y="f926"/>
                </a:cubicBezTo>
                <a:close/>
                <a:moveTo>
                  <a:pt x="f1483" y="f961"/>
                </a:moveTo>
                <a:cubicBezTo>
                  <a:pt x="f1483" y="f961"/>
                  <a:pt x="f1484" y="f962"/>
                  <a:pt x="f6" y="f962"/>
                </a:cubicBezTo>
                <a:cubicBezTo>
                  <a:pt x="f6" y="f959"/>
                  <a:pt x="f6" y="f959"/>
                  <a:pt x="f6" y="f959"/>
                </a:cubicBezTo>
                <a:cubicBezTo>
                  <a:pt x="f1484" y="f959"/>
                  <a:pt x="f1484" y="f960"/>
                  <a:pt x="f1484" y="f960"/>
                </a:cubicBezTo>
                <a:cubicBezTo>
                  <a:pt x="f1483" y="f960"/>
                  <a:pt x="f1483" y="f960"/>
                  <a:pt x="f1483" y="f961"/>
                </a:cubicBezTo>
                <a:close/>
                <a:moveTo>
                  <a:pt x="f1270" y="f950"/>
                </a:moveTo>
                <a:cubicBezTo>
                  <a:pt x="f1270" y="f950"/>
                  <a:pt x="f1271" y="f951"/>
                  <a:pt x="f1271" y="f950"/>
                </a:cubicBezTo>
                <a:cubicBezTo>
                  <a:pt x="f1271" y="f950"/>
                  <a:pt x="f1271" y="f950"/>
                  <a:pt x="f1271" y="f950"/>
                </a:cubicBezTo>
                <a:cubicBezTo>
                  <a:pt x="f1272" y="f949"/>
                  <a:pt x="f1272" y="f949"/>
                  <a:pt x="f1272" y="f949"/>
                </a:cubicBezTo>
                <a:cubicBezTo>
                  <a:pt x="f1273" y="f948"/>
                  <a:pt x="f1274" y="f948"/>
                  <a:pt x="f1273" y="f947"/>
                </a:cubicBezTo>
                <a:cubicBezTo>
                  <a:pt x="f1273" y="f946"/>
                  <a:pt x="f1272" y="f946"/>
                  <a:pt x="f1271" y="f946"/>
                </a:cubicBezTo>
                <a:cubicBezTo>
                  <a:pt x="f1271" y="f946"/>
                  <a:pt x="f1270" y="f945"/>
                  <a:pt x="f1270" y="f944"/>
                </a:cubicBezTo>
                <a:cubicBezTo>
                  <a:pt x="f1270" y="f944"/>
                  <a:pt x="f1270" y="f944"/>
                  <a:pt x="f1270" y="f943"/>
                </a:cubicBezTo>
                <a:cubicBezTo>
                  <a:pt x="f1269" y="f943"/>
                  <a:pt x="f1269" y="f944"/>
                  <a:pt x="f1268" y="f944"/>
                </a:cubicBezTo>
                <a:cubicBezTo>
                  <a:pt x="f1267" y="f944"/>
                  <a:pt x="f1267" y="f944"/>
                  <a:pt x="f1267" y="f945"/>
                </a:cubicBezTo>
                <a:cubicBezTo>
                  <a:pt x="f1267" y="f945"/>
                  <a:pt x="f1266" y="f947"/>
                  <a:pt x="f1267" y="f947"/>
                </a:cubicBezTo>
                <a:cubicBezTo>
                  <a:pt x="f1267" y="f947"/>
                  <a:pt x="f1268" y="f947"/>
                  <a:pt x="f1268" y="f947"/>
                </a:cubicBezTo>
                <a:cubicBezTo>
                  <a:pt x="f1269" y="f948"/>
                  <a:pt x="f1269" y="f948"/>
                  <a:pt x="f1269" y="f948"/>
                </a:cubicBezTo>
                <a:cubicBezTo>
                  <a:pt x="f1270" y="f948"/>
                  <a:pt x="f1270" y="f948"/>
                  <a:pt x="f1270" y="f948"/>
                </a:cubicBezTo>
                <a:cubicBezTo>
                  <a:pt x="f1271" y="f948"/>
                  <a:pt x="f1270" y="f949"/>
                  <a:pt x="f1270" y="f949"/>
                </a:cubicBezTo>
                <a:cubicBezTo>
                  <a:pt x="f1270" y="f950"/>
                  <a:pt x="f1270" y="f950"/>
                  <a:pt x="f1270" y="f950"/>
                </a:cubicBezTo>
                <a:close/>
                <a:moveTo>
                  <a:pt x="f1290" y="f954"/>
                </a:moveTo>
                <a:cubicBezTo>
                  <a:pt x="f1289" y="f954"/>
                  <a:pt x="f1289" y="f955"/>
                  <a:pt x="f1289" y="f955"/>
                </a:cubicBezTo>
                <a:cubicBezTo>
                  <a:pt x="f1289" y="f956"/>
                  <a:pt x="f1516" y="f956"/>
                  <a:pt x="f1516" y="f955"/>
                </a:cubicBezTo>
                <a:cubicBezTo>
                  <a:pt x="f1516" y="f954"/>
                  <a:pt x="f1289" y="f953"/>
                  <a:pt x="f1516" y="f953"/>
                </a:cubicBezTo>
                <a:cubicBezTo>
                  <a:pt x="f1288" y="f952"/>
                  <a:pt x="f1288" y="f952"/>
                  <a:pt x="f1287" y="f952"/>
                </a:cubicBezTo>
                <a:cubicBezTo>
                  <a:pt x="f1286" y="f952"/>
                  <a:pt x="f1286" y="f953"/>
                  <a:pt x="f1285" y="f953"/>
                </a:cubicBezTo>
                <a:cubicBezTo>
                  <a:pt x="f1284" y="f953"/>
                  <a:pt x="f1284" y="f953"/>
                  <a:pt x="f1284" y="f953"/>
                </a:cubicBezTo>
                <a:cubicBezTo>
                  <a:pt x="f1278" y="f953"/>
                  <a:pt x="f1278" y="f954"/>
                  <a:pt x="f1278" y="f955"/>
                </a:cubicBezTo>
                <a:cubicBezTo>
                  <a:pt x="f1278" y="f955"/>
                  <a:pt x="f1278" y="f955"/>
                  <a:pt x="f1278" y="f955"/>
                </a:cubicBezTo>
                <a:cubicBezTo>
                  <a:pt x="f1284" y="f956"/>
                  <a:pt x="f1284" y="f956"/>
                  <a:pt x="f1284" y="f956"/>
                </a:cubicBezTo>
                <a:cubicBezTo>
                  <a:pt x="f1284" y="f957"/>
                  <a:pt x="f1284" y="f957"/>
                  <a:pt x="f1285" y="f957"/>
                </a:cubicBezTo>
                <a:cubicBezTo>
                  <a:pt x="f1285" y="f958"/>
                  <a:pt x="f1285" y="f958"/>
                  <a:pt x="f1284" y="f958"/>
                </a:cubicBezTo>
                <a:cubicBezTo>
                  <a:pt x="f1284" y="f957"/>
                  <a:pt x="f1284" y="f956"/>
                  <a:pt x="f1278" y="f956"/>
                </a:cubicBezTo>
                <a:cubicBezTo>
                  <a:pt x="f1278" y="f956"/>
                  <a:pt x="f1278" y="f956"/>
                  <a:pt x="f1278" y="f956"/>
                </a:cubicBezTo>
                <a:cubicBezTo>
                  <a:pt x="f1277" y="f955"/>
                  <a:pt x="f1277" y="f955"/>
                  <a:pt x="f1276" y="f955"/>
                </a:cubicBezTo>
                <a:cubicBezTo>
                  <a:pt x="f1276" y="f955"/>
                  <a:pt x="f1277" y="f957"/>
                  <a:pt x="f1276" y="f957"/>
                </a:cubicBezTo>
                <a:cubicBezTo>
                  <a:pt x="f1276" y="f957"/>
                  <a:pt x="f1276" y="f956"/>
                  <a:pt x="f1276" y="f956"/>
                </a:cubicBezTo>
                <a:cubicBezTo>
                  <a:pt x="f1275" y="f956"/>
                  <a:pt x="f1276" y="f956"/>
                  <a:pt x="f1276" y="f955"/>
                </a:cubicBezTo>
                <a:cubicBezTo>
                  <a:pt x="f1276" y="f955"/>
                  <a:pt x="f1276" y="f955"/>
                  <a:pt x="f1276" y="f955"/>
                </a:cubicBezTo>
                <a:cubicBezTo>
                  <a:pt x="f1276" y="f954"/>
                  <a:pt x="f1276" y="f954"/>
                  <a:pt x="f1276" y="f954"/>
                </a:cubicBezTo>
                <a:cubicBezTo>
                  <a:pt x="f1277" y="f954"/>
                  <a:pt x="f1277" y="f954"/>
                  <a:pt x="f1276" y="f953"/>
                </a:cubicBezTo>
                <a:cubicBezTo>
                  <a:pt x="f1276" y="f953"/>
                  <a:pt x="f1276" y="f953"/>
                  <a:pt x="f1275" y="f953"/>
                </a:cubicBezTo>
                <a:cubicBezTo>
                  <a:pt x="f1275" y="f953"/>
                  <a:pt x="f1274" y="f953"/>
                  <a:pt x="f1274" y="f953"/>
                </a:cubicBezTo>
                <a:cubicBezTo>
                  <a:pt x="f1273" y="f953"/>
                  <a:pt x="f1273" y="f953"/>
                  <a:pt x="f1273" y="f954"/>
                </a:cubicBezTo>
                <a:cubicBezTo>
                  <a:pt x="f1272" y="f954"/>
                  <a:pt x="f1272" y="f954"/>
                  <a:pt x="f1272" y="f954"/>
                </a:cubicBezTo>
                <a:cubicBezTo>
                  <a:pt x="f1272" y="f955"/>
                  <a:pt x="f1273" y="f955"/>
                  <a:pt x="f1273" y="f956"/>
                </a:cubicBezTo>
                <a:cubicBezTo>
                  <a:pt x="f1274" y="f956"/>
                  <a:pt x="f1274" y="f957"/>
                  <a:pt x="f1275" y="f958"/>
                </a:cubicBezTo>
                <a:cubicBezTo>
                  <a:pt x="f1275" y="f958"/>
                  <a:pt x="f1275" y="f958"/>
                  <a:pt x="f1276" y="f958"/>
                </a:cubicBezTo>
                <a:cubicBezTo>
                  <a:pt x="f1276" y="f958"/>
                  <a:pt x="f1276" y="f959"/>
                  <a:pt x="f1276" y="f959"/>
                </a:cubicBezTo>
                <a:cubicBezTo>
                  <a:pt x="f1277" y="f960"/>
                  <a:pt x="f1278" y="f962"/>
                  <a:pt x="f1285" y="f961"/>
                </a:cubicBezTo>
                <a:cubicBezTo>
                  <a:pt x="f1285" y="f960"/>
                  <a:pt x="f1285" y="f960"/>
                  <a:pt x="f1286" y="f960"/>
                </a:cubicBezTo>
                <a:cubicBezTo>
                  <a:pt x="f1286" y="f961"/>
                  <a:pt x="f1287" y="f961"/>
                  <a:pt x="f1287" y="f962"/>
                </a:cubicBezTo>
                <a:cubicBezTo>
                  <a:pt x="f1288" y="f962"/>
                  <a:pt x="f1516" y="f962"/>
                  <a:pt x="f1289" y="f962"/>
                </a:cubicBezTo>
                <a:cubicBezTo>
                  <a:pt x="f1289" y="f962"/>
                  <a:pt x="f1289" y="f962"/>
                  <a:pt x="f1290" y="f962"/>
                </a:cubicBezTo>
                <a:cubicBezTo>
                  <a:pt x="f1290" y="f962"/>
                  <a:pt x="f1291" y="f962"/>
                  <a:pt x="f1291" y="f962"/>
                </a:cubicBezTo>
                <a:cubicBezTo>
                  <a:pt x="f1292" y="f962"/>
                  <a:pt x="f1293" y="f961"/>
                  <a:pt x="f1292" y="f961"/>
                </a:cubicBezTo>
                <a:cubicBezTo>
                  <a:pt x="f1292" y="f960"/>
                  <a:pt x="f1291" y="f960"/>
                  <a:pt x="f1291" y="f960"/>
                </a:cubicBezTo>
                <a:cubicBezTo>
                  <a:pt x="f1290" y="f960"/>
                  <a:pt x="f1291" y="f959"/>
                  <a:pt x="f1291" y="f959"/>
                </a:cubicBezTo>
                <a:cubicBezTo>
                  <a:pt x="f1290" y="f958"/>
                  <a:pt x="f1289" y="f959"/>
                  <a:pt x="f1289" y="f958"/>
                </a:cubicBezTo>
                <a:cubicBezTo>
                  <a:pt x="f1289" y="f957"/>
                  <a:pt x="f1289" y="f957"/>
                  <a:pt x="f1289" y="f957"/>
                </a:cubicBezTo>
                <a:cubicBezTo>
                  <a:pt x="f1290" y="f957"/>
                  <a:pt x="f1290" y="f958"/>
                  <a:pt x="f1290" y="f958"/>
                </a:cubicBezTo>
                <a:cubicBezTo>
                  <a:pt x="f1291" y="f957"/>
                  <a:pt x="f1290" y="f957"/>
                  <a:pt x="f1291" y="f957"/>
                </a:cubicBezTo>
                <a:cubicBezTo>
                  <a:pt x="f1291" y="f956"/>
                  <a:pt x="f1291" y="f957"/>
                  <a:pt x="f1291" y="f957"/>
                </a:cubicBezTo>
                <a:cubicBezTo>
                  <a:pt x="f1292" y="f958"/>
                  <a:pt x="f1292" y="f959"/>
                  <a:pt x="f1293" y="f959"/>
                </a:cubicBezTo>
                <a:cubicBezTo>
                  <a:pt x="f1293" y="f959"/>
                  <a:pt x="f1294" y="f960"/>
                  <a:pt x="f1294" y="f960"/>
                </a:cubicBezTo>
                <a:cubicBezTo>
                  <a:pt x="f1295" y="f960"/>
                  <a:pt x="f1295" y="f959"/>
                  <a:pt x="f1295" y="f959"/>
                </a:cubicBezTo>
                <a:cubicBezTo>
                  <a:pt x="f1295" y="f959"/>
                  <a:pt x="f1296" y="f959"/>
                  <a:pt x="f1296" y="f959"/>
                </a:cubicBezTo>
                <a:cubicBezTo>
                  <a:pt x="f1296" y="f959"/>
                  <a:pt x="f1297" y="f959"/>
                  <a:pt x="f1297" y="f959"/>
                </a:cubicBezTo>
                <a:cubicBezTo>
                  <a:pt x="f1297" y="f958"/>
                  <a:pt x="f1297" y="f958"/>
                  <a:pt x="f1297" y="f958"/>
                </a:cubicBezTo>
                <a:cubicBezTo>
                  <a:pt x="f1297" y="f957"/>
                  <a:pt x="f1297" y="f957"/>
                  <a:pt x="f1296" y="f956"/>
                </a:cubicBezTo>
                <a:cubicBezTo>
                  <a:pt x="f1295" y="f956"/>
                  <a:pt x="f1296" y="f955"/>
                  <a:pt x="f1295" y="f955"/>
                </a:cubicBezTo>
                <a:cubicBezTo>
                  <a:pt x="f1295" y="f954"/>
                  <a:pt x="f1294" y="f954"/>
                  <a:pt x="f1293" y="f953"/>
                </a:cubicBezTo>
                <a:cubicBezTo>
                  <a:pt x="f1293" y="f953"/>
                  <a:pt x="f1292" y="f951"/>
                  <a:pt x="f1293" y="f951"/>
                </a:cubicBezTo>
                <a:cubicBezTo>
                  <a:pt x="f1294" y="f951"/>
                  <a:pt x="f1294" y="f951"/>
                  <a:pt x="f1294" y="f951"/>
                </a:cubicBezTo>
                <a:cubicBezTo>
                  <a:pt x="f1294" y="f952"/>
                  <a:pt x="f1294" y="f951"/>
                  <a:pt x="f1295" y="f951"/>
                </a:cubicBezTo>
                <a:cubicBezTo>
                  <a:pt x="f1295" y="f951"/>
                  <a:pt x="f1295" y="f951"/>
                  <a:pt x="f1295" y="f950"/>
                </a:cubicBezTo>
                <a:cubicBezTo>
                  <a:pt x="f1295" y="f950"/>
                  <a:pt x="f1295" y="f949"/>
                  <a:pt x="f1295" y="f949"/>
                </a:cubicBezTo>
                <a:cubicBezTo>
                  <a:pt x="f1295" y="f949"/>
                  <a:pt x="f1295" y="f948"/>
                  <a:pt x="f1295" y="f948"/>
                </a:cubicBezTo>
                <a:cubicBezTo>
                  <a:pt x="f1295" y="f947"/>
                  <a:pt x="f1295" y="f947"/>
                  <a:pt x="f1295" y="f947"/>
                </a:cubicBezTo>
                <a:cubicBezTo>
                  <a:pt x="f1295" y="f946"/>
                  <a:pt x="f1294" y="f946"/>
                  <a:pt x="f1294" y="f945"/>
                </a:cubicBezTo>
                <a:cubicBezTo>
                  <a:pt x="f1294" y="f945"/>
                  <a:pt x="f1294" y="f944"/>
                  <a:pt x="f1294" y="f944"/>
                </a:cubicBezTo>
                <a:cubicBezTo>
                  <a:pt x="f1294" y="f944"/>
                  <a:pt x="f1293" y="f946"/>
                  <a:pt x="f1293" y="f947"/>
                </a:cubicBezTo>
                <a:cubicBezTo>
                  <a:pt x="f1293" y="f947"/>
                  <a:pt x="f1294" y="f949"/>
                  <a:pt x="f1293" y="f949"/>
                </a:cubicBezTo>
                <a:cubicBezTo>
                  <a:pt x="f1293" y="f949"/>
                  <a:pt x="f1292" y="f949"/>
                  <a:pt x="f1292" y="f948"/>
                </a:cubicBezTo>
                <a:cubicBezTo>
                  <a:pt x="f1292" y="f948"/>
                  <a:pt x="f1292" y="f947"/>
                  <a:pt x="f1291" y="f947"/>
                </a:cubicBezTo>
                <a:cubicBezTo>
                  <a:pt x="f1290" y="f948"/>
                  <a:pt x="f1292" y="f949"/>
                  <a:pt x="f1291" y="f950"/>
                </a:cubicBezTo>
                <a:cubicBezTo>
                  <a:pt x="f1291" y="f950"/>
                  <a:pt x="f1291" y="f950"/>
                  <a:pt x="f1291" y="f950"/>
                </a:cubicBezTo>
                <a:cubicBezTo>
                  <a:pt x="f1291" y="f950"/>
                  <a:pt x="f1290" y="f951"/>
                  <a:pt x="f1290" y="f951"/>
                </a:cubicBezTo>
                <a:cubicBezTo>
                  <a:pt x="f1290" y="f951"/>
                  <a:pt x="f1290" y="f952"/>
                  <a:pt x="f1291" y="f952"/>
                </a:cubicBezTo>
                <a:cubicBezTo>
                  <a:pt x="f1291" y="f953"/>
                  <a:pt x="f1291" y="f953"/>
                  <a:pt x="f1291" y="f953"/>
                </a:cubicBezTo>
                <a:cubicBezTo>
                  <a:pt x="f1291" y="f954"/>
                  <a:pt x="f1291" y="f954"/>
                  <a:pt x="f1291" y="f954"/>
                </a:cubicBezTo>
                <a:cubicBezTo>
                  <a:pt x="f1291" y="f955"/>
                  <a:pt x="f1290" y="f954"/>
                  <a:pt x="f1290" y="f954"/>
                </a:cubicBezTo>
                <a:close/>
                <a:moveTo>
                  <a:pt x="f1058" y="f1372"/>
                </a:moveTo>
                <a:cubicBezTo>
                  <a:pt x="f1057" y="f1372"/>
                  <a:pt x="f1056" y="f1372"/>
                  <a:pt x="f1055" y="f1372"/>
                </a:cubicBezTo>
                <a:cubicBezTo>
                  <a:pt x="f1054" y="f1372"/>
                  <a:pt x="f1053" y="f1372"/>
                  <a:pt x="f1052" y="f1372"/>
                </a:cubicBezTo>
                <a:cubicBezTo>
                  <a:pt x="f1051" y="f1507"/>
                  <a:pt x="f1050" y="f1507"/>
                  <a:pt x="f1049" y="f1507"/>
                </a:cubicBezTo>
                <a:cubicBezTo>
                  <a:pt x="f1047" y="f1373"/>
                  <a:pt x="f1045" y="f1373"/>
                  <a:pt x="f1043" y="f1507"/>
                </a:cubicBezTo>
                <a:cubicBezTo>
                  <a:pt x="f1043" y="f1507"/>
                  <a:pt x="f1042" y="f1372"/>
                  <a:pt x="f1041" y="f1372"/>
                </a:cubicBezTo>
                <a:cubicBezTo>
                  <a:pt x="f1041" y="f1372"/>
                  <a:pt x="f1040" y="f1508"/>
                  <a:pt x="f1039" y="f1508"/>
                </a:cubicBezTo>
                <a:cubicBezTo>
                  <a:pt x="f1038" y="f1508"/>
                  <a:pt x="f1037" y="f1508"/>
                  <a:pt x="f1037" y="f1372"/>
                </a:cubicBezTo>
                <a:cubicBezTo>
                  <a:pt x="f1036" y="f1372"/>
                  <a:pt x="f1036" y="f1507"/>
                  <a:pt x="f1035" y="f1507"/>
                </a:cubicBezTo>
                <a:cubicBezTo>
                  <a:pt x="f1034" y="f1373"/>
                  <a:pt x="f1034" y="f1373"/>
                  <a:pt x="f1033" y="f1373"/>
                </a:cubicBezTo>
                <a:cubicBezTo>
                  <a:pt x="f1032" y="f1373"/>
                  <a:pt x="f1031" y="f1373"/>
                  <a:pt x="f1031" y="f1373"/>
                </a:cubicBezTo>
                <a:cubicBezTo>
                  <a:pt x="f1030" y="f1373"/>
                  <a:pt x="f1027" y="f1507"/>
                  <a:pt x="f1025" y="f1507"/>
                </a:cubicBezTo>
                <a:cubicBezTo>
                  <a:pt x="f1023" y="f1507"/>
                  <a:pt x="f1022" y="f1507"/>
                  <a:pt x="f1021" y="f1507"/>
                </a:cubicBezTo>
                <a:cubicBezTo>
                  <a:pt x="f1020" y="f1507"/>
                  <a:pt x="f1019" y="f1507"/>
                  <a:pt x="f1019" y="f1507"/>
                </a:cubicBezTo>
                <a:cubicBezTo>
                  <a:pt x="f1018" y="f1372"/>
                  <a:pt x="f1018" y="f1372"/>
                  <a:pt x="f1017" y="f1372"/>
                </a:cubicBezTo>
                <a:cubicBezTo>
                  <a:pt x="f1016" y="f1372"/>
                  <a:pt x="f1014" y="f1372"/>
                  <a:pt x="f1013" y="f1373"/>
                </a:cubicBezTo>
                <a:cubicBezTo>
                  <a:pt x="f1013" y="f1506"/>
                  <a:pt x="f1012" y="f1374"/>
                  <a:pt x="f1013" y="f1375"/>
                </a:cubicBezTo>
                <a:cubicBezTo>
                  <a:pt x="f1013" y="f1375"/>
                  <a:pt x="f1014" y="f1376"/>
                  <a:pt x="f1014" y="f1376"/>
                </a:cubicBezTo>
                <a:cubicBezTo>
                  <a:pt x="f1015" y="f1377"/>
                  <a:pt x="f1016" y="f1377"/>
                  <a:pt x="f1016" y="f1377"/>
                </a:cubicBezTo>
                <a:cubicBezTo>
                  <a:pt x="f1017" y="f1378"/>
                  <a:pt x="f1018" y="f1378"/>
                  <a:pt x="f1019" y="f1379"/>
                </a:cubicBezTo>
                <a:cubicBezTo>
                  <a:pt x="f1019" y="f1379"/>
                  <a:pt x="f1020" y="f1380"/>
                  <a:pt x="f1021" y="f1380"/>
                </a:cubicBezTo>
                <a:cubicBezTo>
                  <a:pt x="f1022" y="f1380"/>
                  <a:pt x="f1023" y="f1380"/>
                  <a:pt x="f1024" y="f2014"/>
                </a:cubicBezTo>
                <a:cubicBezTo>
                  <a:pt x="f1026" y="f2014"/>
                  <a:pt x="f1030" y="f2014"/>
                  <a:pt x="f1031" y="f2014"/>
                </a:cubicBezTo>
                <a:cubicBezTo>
                  <a:pt x="f1034" y="f1380"/>
                  <a:pt x="f1037" y="f1379"/>
                  <a:pt x="f1039" y="f1378"/>
                </a:cubicBezTo>
                <a:cubicBezTo>
                  <a:pt x="f1041" y="f1377"/>
                  <a:pt x="f1042" y="f1377"/>
                  <a:pt x="f1043" y="f1377"/>
                </a:cubicBezTo>
                <a:cubicBezTo>
                  <a:pt x="f1045" y="f1377"/>
                  <a:pt x="f1046" y="f1376"/>
                  <a:pt x="f1047" y="f1376"/>
                </a:cubicBezTo>
                <a:cubicBezTo>
                  <a:pt x="f1049" y="f1375"/>
                  <a:pt x="f1051" y="f1374"/>
                  <a:pt x="f1053" y="f1374"/>
                </a:cubicBezTo>
                <a:cubicBezTo>
                  <a:pt x="f1054" y="f1506"/>
                  <a:pt x="f1054" y="f1506"/>
                  <a:pt x="f1055" y="f1506"/>
                </a:cubicBezTo>
                <a:cubicBezTo>
                  <a:pt x="f1056" y="f1506"/>
                  <a:pt x="f1057" y="f1506"/>
                  <a:pt x="f1057" y="f1373"/>
                </a:cubicBezTo>
                <a:cubicBezTo>
                  <a:pt x="f1058" y="f1373"/>
                  <a:pt x="f1058" y="f1373"/>
                  <a:pt x="f1058" y="f1373"/>
                </a:cubicBezTo>
                <a:cubicBezTo>
                  <a:pt x="f1059" y="f1507"/>
                  <a:pt x="f1058" y="f1372"/>
                  <a:pt x="f1058" y="f1372"/>
                </a:cubicBezTo>
                <a:close/>
                <a:moveTo>
                  <a:pt x="f975" y="f1513"/>
                </a:moveTo>
                <a:cubicBezTo>
                  <a:pt x="f975" y="f1362"/>
                  <a:pt x="f974" y="f1362"/>
                  <a:pt x="f974" y="f1362"/>
                </a:cubicBezTo>
                <a:cubicBezTo>
                  <a:pt x="f974" y="f1514"/>
                  <a:pt x="f973" y="f1514"/>
                  <a:pt x="f973" y="f1361"/>
                </a:cubicBezTo>
                <a:cubicBezTo>
                  <a:pt x="f972" y="f1359"/>
                  <a:pt x="f971" y="f1357"/>
                  <a:pt x="f970" y="f1356"/>
                </a:cubicBezTo>
                <a:cubicBezTo>
                  <a:pt x="f969" y="f1355"/>
                  <a:pt x="f969" y="f1354"/>
                  <a:pt x="f968" y="f1515"/>
                </a:cubicBezTo>
                <a:cubicBezTo>
                  <a:pt x="f968" y="f1353"/>
                  <a:pt x="f968" y="f1353"/>
                  <a:pt x="f967" y="f1352"/>
                </a:cubicBezTo>
                <a:cubicBezTo>
                  <a:pt x="f966" y="f1352"/>
                  <a:pt x="f966" y="f1352"/>
                  <a:pt x="f965" y="f1352"/>
                </a:cubicBezTo>
                <a:cubicBezTo>
                  <a:pt x="f965" y="f1353"/>
                  <a:pt x="f965" y="f1353"/>
                  <a:pt x="f964" y="f1353"/>
                </a:cubicBezTo>
                <a:cubicBezTo>
                  <a:pt x="f963" y="f1353"/>
                  <a:pt x="f963" y="f1352"/>
                  <a:pt x="f962" y="f1352"/>
                </a:cubicBezTo>
                <a:cubicBezTo>
                  <a:pt x="f961" y="f1351"/>
                  <a:pt x="f961" y="f1351"/>
                  <a:pt x="f960" y="f1351"/>
                </a:cubicBezTo>
                <a:cubicBezTo>
                  <a:pt x="f960" y="f1351"/>
                  <a:pt x="f959" y="f1352"/>
                  <a:pt x="f959" y="f1352"/>
                </a:cubicBezTo>
                <a:cubicBezTo>
                  <a:pt x="f959" y="f1352"/>
                  <a:pt x="f958" y="f1352"/>
                  <a:pt x="f958" y="f1352"/>
                </a:cubicBezTo>
                <a:cubicBezTo>
                  <a:pt x="f957" y="f1352"/>
                  <a:pt x="f957" y="f1353"/>
                  <a:pt x="f957" y="f1515"/>
                </a:cubicBezTo>
                <a:cubicBezTo>
                  <a:pt x="f956" y="f1354"/>
                  <a:pt x="f957" y="f1354"/>
                  <a:pt x="f957" y="f1355"/>
                </a:cubicBezTo>
                <a:cubicBezTo>
                  <a:pt x="f958" y="f1356"/>
                  <a:pt x="f959" y="f1356"/>
                  <a:pt x="f960" y="f1356"/>
                </a:cubicBezTo>
                <a:cubicBezTo>
                  <a:pt x="f960" y="f1356"/>
                  <a:pt x="f960" y="f1357"/>
                  <a:pt x="f960" y="f1357"/>
                </a:cubicBezTo>
                <a:cubicBezTo>
                  <a:pt x="f960" y="f1357"/>
                  <a:pt x="f961" y="f1357"/>
                  <a:pt x="f961" y="f1357"/>
                </a:cubicBezTo>
                <a:cubicBezTo>
                  <a:pt x="f962" y="f1357"/>
                  <a:pt x="f963" y="f1357"/>
                  <a:pt x="f963" y="f1358"/>
                </a:cubicBezTo>
                <a:cubicBezTo>
                  <a:pt x="f963" y="f1359"/>
                  <a:pt x="f963" y="f1360"/>
                  <a:pt x="f964" y="f1361"/>
                </a:cubicBezTo>
                <a:cubicBezTo>
                  <a:pt x="f964" y="f1361"/>
                  <a:pt x="f965" y="f1514"/>
                  <a:pt x="f966" y="f1514"/>
                </a:cubicBezTo>
                <a:cubicBezTo>
                  <a:pt x="f966" y="f1362"/>
                  <a:pt x="f967" y="f1362"/>
                  <a:pt x="f967" y="f1362"/>
                </a:cubicBezTo>
                <a:cubicBezTo>
                  <a:pt x="f967" y="f1513"/>
                  <a:pt x="f968" y="f1513"/>
                  <a:pt x="f968" y="f1513"/>
                </a:cubicBezTo>
                <a:cubicBezTo>
                  <a:pt x="f969" y="f1363"/>
                  <a:pt x="f970" y="f1363"/>
                  <a:pt x="f970" y="f1512"/>
                </a:cubicBezTo>
                <a:cubicBezTo>
                  <a:pt x="f971" y="f1512"/>
                  <a:pt x="f977" y="f1363"/>
                  <a:pt x="f976" y="f1513"/>
                </a:cubicBezTo>
                <a:cubicBezTo>
                  <a:pt x="f976" y="f1513"/>
                  <a:pt x="f975" y="f1513"/>
                  <a:pt x="f975" y="f1513"/>
                </a:cubicBezTo>
                <a:close/>
                <a:moveTo>
                  <a:pt x="f1258" y="f888"/>
                </a:moveTo>
                <a:cubicBezTo>
                  <a:pt x="f1258" y="f888"/>
                  <a:pt x="f1258" y="f890"/>
                  <a:pt x="f1258" y="f890"/>
                </a:cubicBezTo>
                <a:cubicBezTo>
                  <a:pt x="f1258" y="f890"/>
                  <a:pt x="f1259" y="f888"/>
                  <a:pt x="f1260" y="f890"/>
                </a:cubicBezTo>
                <a:cubicBezTo>
                  <a:pt x="f1260" y="f890"/>
                  <a:pt x="f1260" y="f889"/>
                  <a:pt x="f1260" y="f889"/>
                </a:cubicBezTo>
                <a:cubicBezTo>
                  <a:pt x="f1261" y="f889"/>
                  <a:pt x="f1261" y="f891"/>
                  <a:pt x="f1261" y="f891"/>
                </a:cubicBezTo>
                <a:cubicBezTo>
                  <a:pt x="f1262" y="f891"/>
                  <a:pt x="f1262" y="f892"/>
                  <a:pt x="f1263" y="f892"/>
                </a:cubicBezTo>
                <a:cubicBezTo>
                  <a:pt x="f1263" y="f892"/>
                  <a:pt x="f1279" y="f893"/>
                  <a:pt x="f1264" y="f894"/>
                </a:cubicBezTo>
                <a:cubicBezTo>
                  <a:pt x="f1264" y="f894"/>
                  <a:pt x="f1263" y="f894"/>
                  <a:pt x="f1263" y="f894"/>
                </a:cubicBezTo>
                <a:cubicBezTo>
                  <a:pt x="f1263" y="f895"/>
                  <a:pt x="f1263" y="f895"/>
                  <a:pt x="f1264" y="f895"/>
                </a:cubicBezTo>
                <a:cubicBezTo>
                  <a:pt x="f1264" y="f895"/>
                  <a:pt x="f1265" y="f895"/>
                  <a:pt x="f1265" y="f896"/>
                </a:cubicBezTo>
                <a:cubicBezTo>
                  <a:pt x="f1265" y="f896"/>
                  <a:pt x="f1265" y="f898"/>
                  <a:pt x="f1265" y="f898"/>
                </a:cubicBezTo>
                <a:cubicBezTo>
                  <a:pt x="f1279" y="f899"/>
                  <a:pt x="f1279" y="f897"/>
                  <a:pt x="f1279" y="f897"/>
                </a:cubicBezTo>
                <a:cubicBezTo>
                  <a:pt x="f1264" y="f896"/>
                  <a:pt x="f1264" y="f897"/>
                  <a:pt x="f1264" y="f897"/>
                </a:cubicBezTo>
                <a:cubicBezTo>
                  <a:pt x="f1263" y="f897"/>
                  <a:pt x="f1263" y="f897"/>
                  <a:pt x="f1263" y="f897"/>
                </a:cubicBezTo>
                <a:cubicBezTo>
                  <a:pt x="f1262" y="f897"/>
                  <a:pt x="f1262" y="f897"/>
                  <a:pt x="f1262" y="f897"/>
                </a:cubicBezTo>
                <a:cubicBezTo>
                  <a:pt x="f1262" y="f898"/>
                  <a:pt x="f1262" y="f898"/>
                  <a:pt x="f1262" y="f898"/>
                </a:cubicBezTo>
                <a:cubicBezTo>
                  <a:pt x="f1263" y="f898"/>
                  <a:pt x="f1263" y="f898"/>
                  <a:pt x="f1264" y="f898"/>
                </a:cubicBezTo>
                <a:cubicBezTo>
                  <a:pt x="f1264" y="f898"/>
                  <a:pt x="f1264" y="f898"/>
                  <a:pt x="f1279" y="f898"/>
                </a:cubicBezTo>
                <a:cubicBezTo>
                  <a:pt x="f1279" y="f898"/>
                  <a:pt x="f1279" y="f898"/>
                  <a:pt x="f1279" y="f898"/>
                </a:cubicBezTo>
                <a:cubicBezTo>
                  <a:pt x="f1279" y="f899"/>
                  <a:pt x="f1264" y="f899"/>
                  <a:pt x="f1264" y="f899"/>
                </a:cubicBezTo>
                <a:cubicBezTo>
                  <a:pt x="f1264" y="f900"/>
                  <a:pt x="f1264" y="f900"/>
                  <a:pt x="f1264" y="f900"/>
                </a:cubicBezTo>
                <a:cubicBezTo>
                  <a:pt x="f1264" y="f901"/>
                  <a:pt x="f1264" y="f901"/>
                  <a:pt x="f1264" y="f902"/>
                </a:cubicBezTo>
                <a:cubicBezTo>
                  <a:pt x="f1279" y="f902"/>
                  <a:pt x="f1279" y="f902"/>
                  <a:pt x="f1279" y="f901"/>
                </a:cubicBezTo>
                <a:cubicBezTo>
                  <a:pt x="f1279" y="f901"/>
                  <a:pt x="f1279" y="f901"/>
                  <a:pt x="f1265" y="f901"/>
                </a:cubicBezTo>
                <a:cubicBezTo>
                  <a:pt x="f1265" y="f901"/>
                  <a:pt x="f1266" y="f901"/>
                  <a:pt x="f1266" y="f900"/>
                </a:cubicBezTo>
                <a:cubicBezTo>
                  <a:pt x="f1266" y="f900"/>
                  <a:pt x="f1268" y="f899"/>
                  <a:pt x="f1268" y="f900"/>
                </a:cubicBezTo>
                <a:cubicBezTo>
                  <a:pt x="f1267" y="f901"/>
                  <a:pt x="f1267" y="f901"/>
                  <a:pt x="f1266" y="f901"/>
                </a:cubicBezTo>
                <a:cubicBezTo>
                  <a:pt x="f1266" y="f901"/>
                  <a:pt x="f1266" y="f902"/>
                  <a:pt x="f1266" y="f902"/>
                </a:cubicBezTo>
                <a:cubicBezTo>
                  <a:pt x="f1266" y="f902"/>
                  <a:pt x="f1265" y="f902"/>
                  <a:pt x="f1265" y="f902"/>
                </a:cubicBezTo>
                <a:cubicBezTo>
                  <a:pt x="f1279" y="f903"/>
                  <a:pt x="f1279" y="f903"/>
                  <a:pt x="f1279" y="f904"/>
                </a:cubicBezTo>
                <a:cubicBezTo>
                  <a:pt x="f1279" y="f904"/>
                  <a:pt x="f1279" y="f904"/>
                  <a:pt x="f1279" y="f905"/>
                </a:cubicBezTo>
                <a:cubicBezTo>
                  <a:pt x="f1279" y="f905"/>
                  <a:pt x="f1265" y="f905"/>
                  <a:pt x="f1265" y="f906"/>
                </a:cubicBezTo>
                <a:cubicBezTo>
                  <a:pt x="f1265" y="f907"/>
                  <a:pt x="f1265" y="f908"/>
                  <a:pt x="f1279" y="f908"/>
                </a:cubicBezTo>
                <a:cubicBezTo>
                  <a:pt x="f1279" y="f910"/>
                  <a:pt x="f1279" y="f909"/>
                  <a:pt x="f1264" y="f911"/>
                </a:cubicBezTo>
                <a:cubicBezTo>
                  <a:pt x="f1264" y="f912"/>
                  <a:pt x="f1264" y="f912"/>
                  <a:pt x="f1263" y="f913"/>
                </a:cubicBezTo>
                <a:cubicBezTo>
                  <a:pt x="f1263" y="f913"/>
                  <a:pt x="f1263" y="f913"/>
                  <a:pt x="f1263" y="f914"/>
                </a:cubicBezTo>
                <a:cubicBezTo>
                  <a:pt x="f1262" y="f914"/>
                  <a:pt x="f1262" y="f916"/>
                  <a:pt x="f1263" y="f916"/>
                </a:cubicBezTo>
                <a:cubicBezTo>
                  <a:pt x="f1263" y="f916"/>
                  <a:pt x="f1263" y="f915"/>
                  <a:pt x="f1264" y="f915"/>
                </a:cubicBezTo>
                <a:cubicBezTo>
                  <a:pt x="f1264" y="f914"/>
                  <a:pt x="f1279" y="f914"/>
                  <a:pt x="f1279" y="f914"/>
                </a:cubicBezTo>
                <a:cubicBezTo>
                  <a:pt x="f1265" y="f914"/>
                  <a:pt x="f1265" y="f914"/>
                  <a:pt x="f1266" y="f914"/>
                </a:cubicBezTo>
                <a:cubicBezTo>
                  <a:pt x="f1266" y="f914"/>
                  <a:pt x="f1267" y="f914"/>
                  <a:pt x="f1267" y="f914"/>
                </a:cubicBezTo>
                <a:cubicBezTo>
                  <a:pt x="f1268" y="f914"/>
                  <a:pt x="f1268" y="f914"/>
                  <a:pt x="f1268" y="f914"/>
                </a:cubicBezTo>
                <a:cubicBezTo>
                  <a:pt x="f1269" y="f915"/>
                  <a:pt x="f1269" y="f915"/>
                  <a:pt x="f1270" y="f915"/>
                </a:cubicBezTo>
                <a:cubicBezTo>
                  <a:pt x="f1271" y="f914"/>
                  <a:pt x="f1271" y="f914"/>
                  <a:pt x="f1272" y="f915"/>
                </a:cubicBezTo>
                <a:cubicBezTo>
                  <a:pt x="f1272" y="f915"/>
                  <a:pt x="f1272" y="f915"/>
                  <a:pt x="f1272" y="f915"/>
                </a:cubicBezTo>
                <a:cubicBezTo>
                  <a:pt x="f1273" y="f916"/>
                  <a:pt x="f1273" y="f915"/>
                  <a:pt x="f1274" y="f915"/>
                </a:cubicBezTo>
                <a:cubicBezTo>
                  <a:pt x="f1275" y="f915"/>
                  <a:pt x="f1276" y="f916"/>
                  <a:pt x="f1276" y="f916"/>
                </a:cubicBezTo>
                <a:cubicBezTo>
                  <a:pt x="f1277" y="f916"/>
                  <a:pt x="f1277" y="f916"/>
                  <a:pt x="f1277" y="f916"/>
                </a:cubicBezTo>
                <a:cubicBezTo>
                  <a:pt x="f1278" y="f916"/>
                  <a:pt x="f1278" y="f915"/>
                  <a:pt x="f1277" y="f915"/>
                </a:cubicBezTo>
                <a:cubicBezTo>
                  <a:pt x="f1277" y="f914"/>
                  <a:pt x="f1278" y="f913"/>
                  <a:pt x="f1278" y="f912"/>
                </a:cubicBezTo>
                <a:cubicBezTo>
                  <a:pt x="f1278" y="f911"/>
                  <a:pt x="f1278" y="f909"/>
                  <a:pt x="f1277" y="f909"/>
                </a:cubicBezTo>
                <a:cubicBezTo>
                  <a:pt x="f1276" y="f910"/>
                  <a:pt x="f1277" y="f908"/>
                  <a:pt x="f1276" y="f907"/>
                </a:cubicBezTo>
                <a:cubicBezTo>
                  <a:pt x="f1276" y="f907"/>
                  <a:pt x="f1276" y="f907"/>
                  <a:pt x="f1276" y="f907"/>
                </a:cubicBezTo>
                <a:cubicBezTo>
                  <a:pt x="f1276" y="f906"/>
                  <a:pt x="f1276" y="f906"/>
                  <a:pt x="f1276" y="f906"/>
                </a:cubicBezTo>
                <a:cubicBezTo>
                  <a:pt x="f1276" y="f905"/>
                  <a:pt x="f1275" y="f905"/>
                  <a:pt x="f1274" y="f905"/>
                </a:cubicBezTo>
                <a:cubicBezTo>
                  <a:pt x="f1273" y="f904"/>
                  <a:pt x="f1272" y="f904"/>
                  <a:pt x="f1273" y="f903"/>
                </a:cubicBezTo>
                <a:cubicBezTo>
                  <a:pt x="f1274" y="f903"/>
                  <a:pt x="f1273" y="f902"/>
                  <a:pt x="f1273" y="f901"/>
                </a:cubicBezTo>
                <a:cubicBezTo>
                  <a:pt x="f1272" y="f901"/>
                  <a:pt x="f1271" y="f900"/>
                  <a:pt x="f1271" y="f900"/>
                </a:cubicBezTo>
                <a:cubicBezTo>
                  <a:pt x="f1271" y="f899"/>
                  <a:pt x="f1272" y="f900"/>
                  <a:pt x="f1272" y="f899"/>
                </a:cubicBezTo>
                <a:cubicBezTo>
                  <a:pt x="f1271" y="f899"/>
                  <a:pt x="f1271" y="f899"/>
                  <a:pt x="f1271" y="f898"/>
                </a:cubicBezTo>
                <a:cubicBezTo>
                  <a:pt x="f1270" y="f898"/>
                  <a:pt x="f1270" y="f898"/>
                  <a:pt x="f1270" y="f898"/>
                </a:cubicBezTo>
                <a:cubicBezTo>
                  <a:pt x="f1269" y="f898"/>
                  <a:pt x="f1269" y="f898"/>
                  <a:pt x="f1269" y="f898"/>
                </a:cubicBezTo>
                <a:cubicBezTo>
                  <a:pt x="f1268" y="f898"/>
                  <a:pt x="f1268" y="f898"/>
                  <a:pt x="f1267" y="f897"/>
                </a:cubicBezTo>
                <a:cubicBezTo>
                  <a:pt x="f1267" y="f897"/>
                  <a:pt x="f1267" y="f897"/>
                  <a:pt x="f1268" y="f897"/>
                </a:cubicBezTo>
                <a:cubicBezTo>
                  <a:pt x="f1268" y="f896"/>
                  <a:pt x="f1268" y="f897"/>
                  <a:pt x="f1269" y="f896"/>
                </a:cubicBezTo>
                <a:cubicBezTo>
                  <a:pt x="f1269" y="f896"/>
                  <a:pt x="f1269" y="f896"/>
                  <a:pt x="f1269" y="f896"/>
                </a:cubicBezTo>
                <a:cubicBezTo>
                  <a:pt x="f1269" y="f895"/>
                  <a:pt x="f1268" y="f895"/>
                  <a:pt x="f1268" y="f895"/>
                </a:cubicBezTo>
                <a:cubicBezTo>
                  <a:pt x="f1268" y="f895"/>
                  <a:pt x="f1268" y="f894"/>
                  <a:pt x="f1267" y="f894"/>
                </a:cubicBezTo>
                <a:cubicBezTo>
                  <a:pt x="f1267" y="f894"/>
                  <a:pt x="f1266" y="f895"/>
                  <a:pt x="f1266" y="f895"/>
                </a:cubicBezTo>
                <a:cubicBezTo>
                  <a:pt x="f1265" y="f894"/>
                  <a:pt x="f1266" y="f894"/>
                  <a:pt x="f1266" y="f894"/>
                </a:cubicBezTo>
                <a:cubicBezTo>
                  <a:pt x="f1266" y="f893"/>
                  <a:pt x="f1265" y="f893"/>
                  <a:pt x="f1265" y="f892"/>
                </a:cubicBezTo>
                <a:cubicBezTo>
                  <a:pt x="f1279" y="f892"/>
                  <a:pt x="f1279" y="f892"/>
                  <a:pt x="f1279" y="f891"/>
                </a:cubicBezTo>
                <a:cubicBezTo>
                  <a:pt x="f1279" y="f889"/>
                  <a:pt x="f1264" y="f889"/>
                  <a:pt x="f1263" y="f889"/>
                </a:cubicBezTo>
                <a:cubicBezTo>
                  <a:pt x="f1262" y="f890"/>
                  <a:pt x="f1262" y="f890"/>
                  <a:pt x="f1262" y="f888"/>
                </a:cubicBezTo>
                <a:cubicBezTo>
                  <a:pt x="f1261" y="f887"/>
                  <a:pt x="f1261" y="f887"/>
                  <a:pt x="f1260" y="f886"/>
                </a:cubicBezTo>
                <a:cubicBezTo>
                  <a:pt x="f1260" y="f885"/>
                  <a:pt x="f1259" y="f884"/>
                  <a:pt x="f1258" y="f885"/>
                </a:cubicBezTo>
                <a:cubicBezTo>
                  <a:pt x="f1258" y="f885"/>
                  <a:pt x="f1258" y="f885"/>
                  <a:pt x="f1257" y="f885"/>
                </a:cubicBezTo>
                <a:cubicBezTo>
                  <a:pt x="f1257" y="f885"/>
                  <a:pt x="f1257" y="f884"/>
                  <a:pt x="f1256" y="f884"/>
                </a:cubicBezTo>
                <a:cubicBezTo>
                  <a:pt x="f1255" y="f885"/>
                  <a:pt x="f1256" y="f886"/>
                  <a:pt x="f1257" y="f887"/>
                </a:cubicBezTo>
                <a:cubicBezTo>
                  <a:pt x="f1257" y="f887"/>
                  <a:pt x="f1258" y="f887"/>
                  <a:pt x="f1258" y="f888"/>
                </a:cubicBezTo>
                <a:close/>
                <a:moveTo>
                  <a:pt x="f1268" y="f908"/>
                </a:moveTo>
                <a:cubicBezTo>
                  <a:pt x="f1268" y="f908"/>
                  <a:pt x="f1269" y="f908"/>
                  <a:pt x="f1269" y="f907"/>
                </a:cubicBezTo>
                <a:cubicBezTo>
                  <a:pt x="f1269" y="f907"/>
                  <a:pt x="f1269" y="f907"/>
                  <a:pt x="f1270" y="f907"/>
                </a:cubicBezTo>
                <a:cubicBezTo>
                  <a:pt x="f1270" y="f907"/>
                  <a:pt x="f1270" y="f907"/>
                  <a:pt x="f1270" y="f907"/>
                </a:cubicBezTo>
                <a:cubicBezTo>
                  <a:pt x="f1269" y="f908"/>
                  <a:pt x="f1269" y="f910"/>
                  <a:pt x="f1269" y="f910"/>
                </a:cubicBezTo>
                <a:cubicBezTo>
                  <a:pt x="f1267" y="f909"/>
                  <a:pt x="f1268" y="f910"/>
                  <a:pt x="f1268" y="f908"/>
                </a:cubicBezTo>
                <a:close/>
                <a:moveTo>
                  <a:pt x="f907" y="f1400"/>
                </a:moveTo>
                <a:cubicBezTo>
                  <a:pt x="f906" y="f1400"/>
                  <a:pt x="f905" y="f1502"/>
                  <a:pt x="f904" y="f1502"/>
                </a:cubicBezTo>
                <a:cubicBezTo>
                  <a:pt x="f904" y="f1502"/>
                  <a:pt x="f903" y="f1399"/>
                  <a:pt x="f903" y="f1399"/>
                </a:cubicBezTo>
                <a:cubicBezTo>
                  <a:pt x="f903" y="f1399"/>
                  <a:pt x="f902" y="f1399"/>
                  <a:pt x="f902" y="f1399"/>
                </a:cubicBezTo>
                <a:cubicBezTo>
                  <a:pt x="f901" y="f1399"/>
                  <a:pt x="f900" y="f1399"/>
                  <a:pt x="f899" y="f1503"/>
                </a:cubicBezTo>
                <a:cubicBezTo>
                  <a:pt x="f898" y="f1503"/>
                  <a:pt x="f897" y="f1503"/>
                  <a:pt x="f897" y="f1398"/>
                </a:cubicBezTo>
                <a:cubicBezTo>
                  <a:pt x="f896" y="f1398"/>
                  <a:pt x="f896" y="f1398"/>
                  <a:pt x="f896" y="f1397"/>
                </a:cubicBezTo>
                <a:cubicBezTo>
                  <a:pt x="f895" y="f1397"/>
                  <a:pt x="f894" y="f1396"/>
                  <a:pt x="f894" y="f1397"/>
                </a:cubicBezTo>
                <a:cubicBezTo>
                  <a:pt x="f893" y="f1397"/>
                  <a:pt x="f892" y="f1398"/>
                  <a:pt x="f892" y="f1398"/>
                </a:cubicBezTo>
                <a:cubicBezTo>
                  <a:pt x="f891" y="f1503"/>
                  <a:pt x="f891" y="f1399"/>
                  <a:pt x="f891" y="f1502"/>
                </a:cubicBezTo>
                <a:cubicBezTo>
                  <a:pt x="f892" y="f1400"/>
                  <a:pt x="f893" y="f1400"/>
                  <a:pt x="f893" y="f1401"/>
                </a:cubicBezTo>
                <a:cubicBezTo>
                  <a:pt x="f893" y="f1402"/>
                  <a:pt x="f892" y="f1402"/>
                  <a:pt x="f892" y="f1402"/>
                </a:cubicBezTo>
                <a:cubicBezTo>
                  <a:pt x="f892" y="f1403"/>
                  <a:pt x="f892" y="f1403"/>
                  <a:pt x="f893" y="f1403"/>
                </a:cubicBezTo>
                <a:cubicBezTo>
                  <a:pt x="f893" y="f1404"/>
                  <a:pt x="f894" y="f1405"/>
                  <a:pt x="f894" y="f1405"/>
                </a:cubicBezTo>
                <a:cubicBezTo>
                  <a:pt x="f895" y="f1406"/>
                  <a:pt x="f896" y="f1407"/>
                  <a:pt x="f897" y="f1407"/>
                </a:cubicBezTo>
                <a:cubicBezTo>
                  <a:pt x="f897" y="f1407"/>
                  <a:pt x="f897" y="f1407"/>
                  <a:pt x="f898" y="f1407"/>
                </a:cubicBezTo>
                <a:cubicBezTo>
                  <a:pt x="f898" y="f1407"/>
                  <a:pt x="f898" y="f1406"/>
                  <a:pt x="f899" y="f1406"/>
                </a:cubicBezTo>
                <a:cubicBezTo>
                  <a:pt x="f899" y="f1406"/>
                  <a:pt x="f900" y="f1406"/>
                  <a:pt x="f901" y="f1407"/>
                </a:cubicBezTo>
                <a:cubicBezTo>
                  <a:pt x="f902" y="f1407"/>
                  <a:pt x="f903" y="f1407"/>
                  <a:pt x="f903" y="f1407"/>
                </a:cubicBezTo>
                <a:cubicBezTo>
                  <a:pt x="f904" y="f1407"/>
                  <a:pt x="f905" y="f1407"/>
                  <a:pt x="f906" y="f1406"/>
                </a:cubicBezTo>
                <a:cubicBezTo>
                  <a:pt x="f906" y="f1406"/>
                  <a:pt x="f906" y="f1406"/>
                  <a:pt x="f907" y="f1406"/>
                </a:cubicBezTo>
                <a:cubicBezTo>
                  <a:pt x="f907" y="f1406"/>
                  <a:pt x="f907" y="f1405"/>
                  <a:pt x="f908" y="f1405"/>
                </a:cubicBezTo>
                <a:cubicBezTo>
                  <a:pt x="f908" y="f1404"/>
                  <a:pt x="f908" y="f1404"/>
                  <a:pt x="f908" y="f1404"/>
                </a:cubicBezTo>
                <a:cubicBezTo>
                  <a:pt x="f908" y="f1404"/>
                  <a:pt x="f910" y="f1403"/>
                  <a:pt x="f910" y="f1403"/>
                </a:cubicBezTo>
                <a:cubicBezTo>
                  <a:pt x="f910" y="f1402"/>
                  <a:pt x="f910" y="f1402"/>
                  <a:pt x="f910" y="f1401"/>
                </a:cubicBezTo>
                <a:cubicBezTo>
                  <a:pt x="f908" y="f1400"/>
                  <a:pt x="f908" y="f1400"/>
                  <a:pt x="f907" y="f1400"/>
                </a:cubicBezTo>
                <a:close/>
                <a:moveTo>
                  <a:pt x="f970" y="f1384"/>
                </a:moveTo>
                <a:cubicBezTo>
                  <a:pt x="f970" y="f1384"/>
                  <a:pt x="f968" y="f1384"/>
                  <a:pt x="f968" y="f1384"/>
                </a:cubicBezTo>
                <a:cubicBezTo>
                  <a:pt x="f966" y="f1384"/>
                  <a:pt x="f964" y="f1384"/>
                  <a:pt x="f963" y="f2010"/>
                </a:cubicBezTo>
                <a:cubicBezTo>
                  <a:pt x="f962" y="f2010"/>
                  <a:pt x="f961" y="f2010"/>
                  <a:pt x="f960" y="f1384"/>
                </a:cubicBezTo>
                <a:cubicBezTo>
                  <a:pt x="f960" y="f2011"/>
                  <a:pt x="f961" y="f2011"/>
                  <a:pt x="f961" y="f1383"/>
                </a:cubicBezTo>
                <a:cubicBezTo>
                  <a:pt x="f962" y="f1383"/>
                  <a:pt x="f962" y="f2012"/>
                  <a:pt x="f963" y="f1382"/>
                </a:cubicBezTo>
                <a:cubicBezTo>
                  <a:pt x="f963" y="f1382"/>
                  <a:pt x="f965" y="f2013"/>
                  <a:pt x="f964" y="f1381"/>
                </a:cubicBezTo>
                <a:cubicBezTo>
                  <a:pt x="f963" y="f1381"/>
                  <a:pt x="f963" y="f1381"/>
                  <a:pt x="f962" y="f1381"/>
                </a:cubicBezTo>
                <a:cubicBezTo>
                  <a:pt x="f962" y="f2013"/>
                  <a:pt x="f961" y="f2013"/>
                  <a:pt x="f961" y="f2013"/>
                </a:cubicBezTo>
                <a:cubicBezTo>
                  <a:pt x="f960" y="f2013"/>
                  <a:pt x="f960" y="f1382"/>
                  <a:pt x="f960" y="f1382"/>
                </a:cubicBezTo>
                <a:cubicBezTo>
                  <a:pt x="f959" y="f1382"/>
                  <a:pt x="f959" y="f1382"/>
                  <a:pt x="f958" y="f1382"/>
                </a:cubicBezTo>
                <a:cubicBezTo>
                  <a:pt x="f957" y="f1382"/>
                  <a:pt x="f958" y="f2012"/>
                  <a:pt x="f957" y="f1383"/>
                </a:cubicBezTo>
                <a:cubicBezTo>
                  <a:pt x="f956" y="f2011"/>
                  <a:pt x="f955" y="f2011"/>
                  <a:pt x="f954" y="f2011"/>
                </a:cubicBezTo>
                <a:cubicBezTo>
                  <a:pt x="f953" y="f2011"/>
                  <a:pt x="f953" y="f1383"/>
                  <a:pt x="f952" y="f1383"/>
                </a:cubicBezTo>
                <a:cubicBezTo>
                  <a:pt x="f952" y="f1383"/>
                  <a:pt x="f952" y="f1383"/>
                  <a:pt x="f951" y="f1383"/>
                </a:cubicBezTo>
                <a:cubicBezTo>
                  <a:pt x="f951" y="f1383"/>
                  <a:pt x="f950" y="f1383"/>
                  <a:pt x="f950" y="f1383"/>
                </a:cubicBezTo>
                <a:cubicBezTo>
                  <a:pt x="f950" y="f2012"/>
                  <a:pt x="f950" y="f2012"/>
                  <a:pt x="f950" y="f2012"/>
                </a:cubicBezTo>
                <a:cubicBezTo>
                  <a:pt x="f951" y="f1382"/>
                  <a:pt x="f952" y="f1382"/>
                  <a:pt x="f953" y="f1382"/>
                </a:cubicBezTo>
                <a:cubicBezTo>
                  <a:pt x="f953" y="f1382"/>
                  <a:pt x="f953" y="f2013"/>
                  <a:pt x="f953" y="f2013"/>
                </a:cubicBezTo>
                <a:cubicBezTo>
                  <a:pt x="f954" y="f2013"/>
                  <a:pt x="f954" y="f1381"/>
                  <a:pt x="f954" y="f1381"/>
                </a:cubicBezTo>
                <a:cubicBezTo>
                  <a:pt x="f954" y="f2014"/>
                  <a:pt x="f953" y="f1381"/>
                  <a:pt x="f952" y="f2014"/>
                </a:cubicBezTo>
                <a:cubicBezTo>
                  <a:pt x="f951" y="f2014"/>
                  <a:pt x="f951" y="f2014"/>
                  <a:pt x="f950" y="f2014"/>
                </a:cubicBezTo>
                <a:cubicBezTo>
                  <a:pt x="f949" y="f2014"/>
                  <a:pt x="f948" y="f1381"/>
                  <a:pt x="f947" y="f1381"/>
                </a:cubicBezTo>
                <a:cubicBezTo>
                  <a:pt x="f947" y="f1381"/>
                  <a:pt x="f945" y="f1381"/>
                  <a:pt x="f945" y="f1381"/>
                </a:cubicBezTo>
                <a:cubicBezTo>
                  <a:pt x="f944" y="f2014"/>
                  <a:pt x="f946" y="f2014"/>
                  <a:pt x="f946" y="f2014"/>
                </a:cubicBezTo>
                <a:cubicBezTo>
                  <a:pt x="f947" y="f1380"/>
                  <a:pt x="f947" y="f1379"/>
                  <a:pt x="f948" y="f1379"/>
                </a:cubicBezTo>
                <a:cubicBezTo>
                  <a:pt x="f948" y="f1379"/>
                  <a:pt x="f948" y="f1380"/>
                  <a:pt x="f949" y="f1380"/>
                </a:cubicBezTo>
                <a:cubicBezTo>
                  <a:pt x="f949" y="f1379"/>
                  <a:pt x="f949" y="f1379"/>
                  <a:pt x="f950" y="f1379"/>
                </a:cubicBezTo>
                <a:cubicBezTo>
                  <a:pt x="f950" y="f1379"/>
                  <a:pt x="f952" y="f1379"/>
                  <a:pt x="f952" y="f1378"/>
                </a:cubicBezTo>
                <a:cubicBezTo>
                  <a:pt x="f950" y="f1378"/>
                  <a:pt x="f948" y="f1379"/>
                  <a:pt x="f947" y="f1378"/>
                </a:cubicBezTo>
                <a:cubicBezTo>
                  <a:pt x="f946" y="f1378"/>
                  <a:pt x="f945" y="f1378"/>
                  <a:pt x="f946" y="f1377"/>
                </a:cubicBezTo>
                <a:cubicBezTo>
                  <a:pt x="f946" y="f1377"/>
                  <a:pt x="f946" y="f1377"/>
                  <a:pt x="f946" y="f1377"/>
                </a:cubicBezTo>
                <a:cubicBezTo>
                  <a:pt x="f946" y="f1376"/>
                  <a:pt x="f946" y="f1376"/>
                  <a:pt x="f946" y="f1375"/>
                </a:cubicBezTo>
                <a:cubicBezTo>
                  <a:pt x="f947" y="f1375"/>
                  <a:pt x="f948" y="f1375"/>
                  <a:pt x="f948" y="f1375"/>
                </a:cubicBezTo>
                <a:cubicBezTo>
                  <a:pt x="f949" y="f1375"/>
                  <a:pt x="f950" y="f1375"/>
                  <a:pt x="f951" y="f1376"/>
                </a:cubicBezTo>
                <a:cubicBezTo>
                  <a:pt x="f953" y="f1376"/>
                  <a:pt x="f955" y="f1377"/>
                  <a:pt x="f957" y="f1377"/>
                </a:cubicBezTo>
                <a:cubicBezTo>
                  <a:pt x="f958" y="f1377"/>
                  <a:pt x="f959" y="f1377"/>
                  <a:pt x="f960" y="f1377"/>
                </a:cubicBezTo>
                <a:cubicBezTo>
                  <a:pt x="f961" y="f1376"/>
                  <a:pt x="f962" y="f1376"/>
                  <a:pt x="f963" y="f1376"/>
                </a:cubicBezTo>
                <a:cubicBezTo>
                  <a:pt x="f963" y="f1376"/>
                  <a:pt x="f964" y="f1376"/>
                  <a:pt x="f964" y="f1375"/>
                </a:cubicBezTo>
                <a:cubicBezTo>
                  <a:pt x="f964" y="f1374"/>
                  <a:pt x="f964" y="f1506"/>
                  <a:pt x="f963" y="f1506"/>
                </a:cubicBezTo>
                <a:cubicBezTo>
                  <a:pt x="f962" y="f1373"/>
                  <a:pt x="f962" y="f1373"/>
                  <a:pt x="f961" y="f1373"/>
                </a:cubicBezTo>
                <a:cubicBezTo>
                  <a:pt x="f961" y="f1507"/>
                  <a:pt x="f960" y="f1507"/>
                  <a:pt x="f960" y="f1507"/>
                </a:cubicBezTo>
                <a:cubicBezTo>
                  <a:pt x="f960" y="f1507"/>
                  <a:pt x="f959" y="f1372"/>
                  <a:pt x="f959" y="f1372"/>
                </a:cubicBezTo>
                <a:cubicBezTo>
                  <a:pt x="f958" y="f1372"/>
                  <a:pt x="f958" y="f1508"/>
                  <a:pt x="f957" y="f1508"/>
                </a:cubicBezTo>
                <a:cubicBezTo>
                  <a:pt x="f956" y="f1508"/>
                  <a:pt x="f955" y="f1508"/>
                  <a:pt x="f954" y="f1508"/>
                </a:cubicBezTo>
                <a:cubicBezTo>
                  <a:pt x="f953" y="f1508"/>
                  <a:pt x="f953" y="f1371"/>
                  <a:pt x="f952" y="f1371"/>
                </a:cubicBezTo>
                <a:cubicBezTo>
                  <a:pt x="f951" y="f1371"/>
                  <a:pt x="f950" y="f1508"/>
                  <a:pt x="f950" y="f1372"/>
                </a:cubicBezTo>
                <a:cubicBezTo>
                  <a:pt x="f949" y="f1372"/>
                  <a:pt x="f948" y="f1507"/>
                  <a:pt x="f947" y="f1507"/>
                </a:cubicBezTo>
                <a:cubicBezTo>
                  <a:pt x="f947" y="f1507"/>
                  <a:pt x="f946" y="f1507"/>
                  <a:pt x="f946" y="f1507"/>
                </a:cubicBezTo>
                <a:cubicBezTo>
                  <a:pt x="f945" y="f1507"/>
                  <a:pt x="f945" y="f1507"/>
                  <a:pt x="f944" y="f1507"/>
                </a:cubicBezTo>
                <a:cubicBezTo>
                  <a:pt x="f944" y="f1507"/>
                  <a:pt x="f943" y="f1507"/>
                  <a:pt x="f943" y="f1373"/>
                </a:cubicBezTo>
                <a:cubicBezTo>
                  <a:pt x="f942" y="f1373"/>
                  <a:pt x="f941" y="f1373"/>
                  <a:pt x="f940" y="f1373"/>
                </a:cubicBezTo>
                <a:cubicBezTo>
                  <a:pt x="f939" y="f1373"/>
                  <a:pt x="f939" y="f1507"/>
                  <a:pt x="f938" y="f1507"/>
                </a:cubicBezTo>
                <a:cubicBezTo>
                  <a:pt x="f938" y="f1372"/>
                  <a:pt x="f938" y="f1508"/>
                  <a:pt x="f937" y="f1508"/>
                </a:cubicBezTo>
                <a:cubicBezTo>
                  <a:pt x="f936" y="f1508"/>
                  <a:pt x="f935" y="f1508"/>
                  <a:pt x="f934" y="f1508"/>
                </a:cubicBezTo>
                <a:cubicBezTo>
                  <a:pt x="f931" y="f1372"/>
                  <a:pt x="f930" y="f1372"/>
                  <a:pt x="f928" y="f1508"/>
                </a:cubicBezTo>
                <a:cubicBezTo>
                  <a:pt x="f927" y="f1508"/>
                  <a:pt x="f927" y="f1508"/>
                  <a:pt x="f925" y="f1508"/>
                </a:cubicBezTo>
                <a:cubicBezTo>
                  <a:pt x="f924" y="f1508"/>
                  <a:pt x="f924" y="f1371"/>
                  <a:pt x="f923" y="f1371"/>
                </a:cubicBezTo>
                <a:cubicBezTo>
                  <a:pt x="f922" y="f1509"/>
                  <a:pt x="f921" y="f1509"/>
                  <a:pt x="f920" y="f1509"/>
                </a:cubicBezTo>
                <a:cubicBezTo>
                  <a:pt x="f919" y="f1509"/>
                  <a:pt x="f919" y="f1509"/>
                  <a:pt x="f918" y="f1370"/>
                </a:cubicBezTo>
                <a:cubicBezTo>
                  <a:pt x="f918" y="f1370"/>
                  <a:pt x="f917" y="f1370"/>
                  <a:pt x="f916" y="f1510"/>
                </a:cubicBezTo>
                <a:cubicBezTo>
                  <a:pt x="f916" y="f1510"/>
                  <a:pt x="f916" y="f1369"/>
                  <a:pt x="f916" y="f1511"/>
                </a:cubicBezTo>
                <a:cubicBezTo>
                  <a:pt x="f916" y="f1368"/>
                  <a:pt x="f915" y="f1368"/>
                  <a:pt x="f914" y="f1367"/>
                </a:cubicBezTo>
                <a:cubicBezTo>
                  <a:pt x="f914" y="f1367"/>
                  <a:pt x="f914" y="f1366"/>
                  <a:pt x="f913" y="f1365"/>
                </a:cubicBezTo>
                <a:cubicBezTo>
                  <a:pt x="f913" y="f1365"/>
                  <a:pt x="f912" y="f1365"/>
                  <a:pt x="f911" y="f1364"/>
                </a:cubicBezTo>
                <a:cubicBezTo>
                  <a:pt x="f909" y="f1364"/>
                  <a:pt x="f910" y="f1364"/>
                  <a:pt x="f908" y="f1364"/>
                </a:cubicBezTo>
                <a:cubicBezTo>
                  <a:pt x="f908" y="f1364"/>
                  <a:pt x="f907" y="f1364"/>
                  <a:pt x="f906" y="f1364"/>
                </a:cubicBezTo>
                <a:cubicBezTo>
                  <a:pt x="f905" y="f1364"/>
                  <a:pt x="f904" y="f1364"/>
                  <a:pt x="f903" y="f1364"/>
                </a:cubicBezTo>
                <a:cubicBezTo>
                  <a:pt x="f902" y="f1364"/>
                  <a:pt x="f901" y="f1364"/>
                  <a:pt x="f901" y="f1365"/>
                </a:cubicBezTo>
                <a:cubicBezTo>
                  <a:pt x="f900" y="f1365"/>
                  <a:pt x="f899" y="f1365"/>
                  <a:pt x="f899" y="f1365"/>
                </a:cubicBezTo>
                <a:cubicBezTo>
                  <a:pt x="f898" y="f1365"/>
                  <a:pt x="f898" y="f1365"/>
                  <a:pt x="f897" y="f1365"/>
                </a:cubicBezTo>
                <a:cubicBezTo>
                  <a:pt x="f896" y="f1365"/>
                  <a:pt x="f896" y="f1366"/>
                  <a:pt x="f896" y="f1368"/>
                </a:cubicBezTo>
                <a:cubicBezTo>
                  <a:pt x="f896" y="f1368"/>
                  <a:pt x="f895" y="f1511"/>
                  <a:pt x="f895" y="f1511"/>
                </a:cubicBezTo>
                <a:cubicBezTo>
                  <a:pt x="f895" y="f1369"/>
                  <a:pt x="f895" y="f1369"/>
                  <a:pt x="f895" y="f1369"/>
                </a:cubicBezTo>
                <a:cubicBezTo>
                  <a:pt x="f896" y="f1510"/>
                  <a:pt x="f896" y="f1510"/>
                  <a:pt x="f896" y="f1510"/>
                </a:cubicBezTo>
                <a:cubicBezTo>
                  <a:pt x="f896" y="f1510"/>
                  <a:pt x="f897" y="f1370"/>
                  <a:pt x="f897" y="f1370"/>
                </a:cubicBezTo>
                <a:cubicBezTo>
                  <a:pt x="f898" y="f1370"/>
                  <a:pt x="f898" y="f1509"/>
                  <a:pt x="f899" y="f1509"/>
                </a:cubicBezTo>
                <a:cubicBezTo>
                  <a:pt x="f899" y="f1371"/>
                  <a:pt x="f900" y="f1371"/>
                  <a:pt x="f900" y="f1371"/>
                </a:cubicBezTo>
                <a:cubicBezTo>
                  <a:pt x="f900" y="f1508"/>
                  <a:pt x="f900" y="f1508"/>
                  <a:pt x="f901" y="f1508"/>
                </a:cubicBezTo>
                <a:cubicBezTo>
                  <a:pt x="f901" y="f1372"/>
                  <a:pt x="f901" y="f1372"/>
                  <a:pt x="f902" y="f1372"/>
                </a:cubicBezTo>
                <a:cubicBezTo>
                  <a:pt x="f903" y="f1372"/>
                  <a:pt x="f903" y="f1507"/>
                  <a:pt x="f903" y="f1373"/>
                </a:cubicBezTo>
                <a:cubicBezTo>
                  <a:pt x="f903" y="f1373"/>
                  <a:pt x="f904" y="f1373"/>
                  <a:pt x="f904" y="f1506"/>
                </a:cubicBezTo>
                <a:cubicBezTo>
                  <a:pt x="f904" y="f1506"/>
                  <a:pt x="f904" y="f1506"/>
                  <a:pt x="f904" y="f1506"/>
                </a:cubicBezTo>
                <a:cubicBezTo>
                  <a:pt x="f905" y="f1375"/>
                  <a:pt x="f902" y="f1376"/>
                  <a:pt x="f902" y="f1376"/>
                </a:cubicBezTo>
                <a:cubicBezTo>
                  <a:pt x="f901" y="f1377"/>
                  <a:pt x="f901" y="f1377"/>
                  <a:pt x="f901" y="f1377"/>
                </a:cubicBezTo>
                <a:cubicBezTo>
                  <a:pt x="f902" y="f1378"/>
                  <a:pt x="f902" y="f1378"/>
                  <a:pt x="f902" y="f1378"/>
                </a:cubicBezTo>
                <a:cubicBezTo>
                  <a:pt x="f903" y="f1378"/>
                  <a:pt x="f903" y="f1378"/>
                  <a:pt x="f903" y="f1378"/>
                </a:cubicBezTo>
                <a:cubicBezTo>
                  <a:pt x="f904" y="f1378"/>
                  <a:pt x="f904" y="f1378"/>
                  <a:pt x="f905" y="f1378"/>
                </a:cubicBezTo>
                <a:cubicBezTo>
                  <a:pt x="f905" y="f1378"/>
                  <a:pt x="f907" y="f1378"/>
                  <a:pt x="f906" y="f1379"/>
                </a:cubicBezTo>
                <a:cubicBezTo>
                  <a:pt x="f906" y="f1379"/>
                  <a:pt x="f906" y="f1379"/>
                  <a:pt x="f906" y="f1379"/>
                </a:cubicBezTo>
                <a:cubicBezTo>
                  <a:pt x="f905" y="f1380"/>
                  <a:pt x="f905" y="f1380"/>
                  <a:pt x="f905" y="f2014"/>
                </a:cubicBezTo>
                <a:cubicBezTo>
                  <a:pt x="f906" y="f2014"/>
                  <a:pt x="f907" y="f2014"/>
                  <a:pt x="f908" y="f2014"/>
                </a:cubicBezTo>
                <a:cubicBezTo>
                  <a:pt x="f910" y="f2014"/>
                  <a:pt x="f910" y="f1381"/>
                  <a:pt x="f909" y="f1381"/>
                </a:cubicBezTo>
                <a:cubicBezTo>
                  <a:pt x="f911" y="f2013"/>
                  <a:pt x="f911" y="f2013"/>
                  <a:pt x="f912" y="f2013"/>
                </a:cubicBezTo>
                <a:cubicBezTo>
                  <a:pt x="f913" y="f2013"/>
                  <a:pt x="f914" y="f2013"/>
                  <a:pt x="f915" y="f1381"/>
                </a:cubicBezTo>
                <a:cubicBezTo>
                  <a:pt x="f915" y="f1381"/>
                  <a:pt x="f916" y="f1381"/>
                  <a:pt x="f917" y="f1381"/>
                </a:cubicBezTo>
                <a:cubicBezTo>
                  <a:pt x="f918" y="f1381"/>
                  <a:pt x="f918" y="f1381"/>
                  <a:pt x="f918" y="f2013"/>
                </a:cubicBezTo>
                <a:cubicBezTo>
                  <a:pt x="f918" y="f2013"/>
                  <a:pt x="f919" y="f2013"/>
                  <a:pt x="f919" y="f2013"/>
                </a:cubicBezTo>
                <a:cubicBezTo>
                  <a:pt x="f920" y="f2013"/>
                  <a:pt x="f919" y="f1382"/>
                  <a:pt x="f919" y="f2012"/>
                </a:cubicBezTo>
                <a:cubicBezTo>
                  <a:pt x="f919" y="f2012"/>
                  <a:pt x="f918" y="f1383"/>
                  <a:pt x="f919" y="f2011"/>
                </a:cubicBezTo>
                <a:cubicBezTo>
                  <a:pt x="f919" y="f2011"/>
                  <a:pt x="f921" y="f2011"/>
                  <a:pt x="f921" y="f2011"/>
                </a:cubicBezTo>
                <a:cubicBezTo>
                  <a:pt x="f922" y="f2011"/>
                  <a:pt x="f923" y="f1384"/>
                  <a:pt x="f924" y="f1384"/>
                </a:cubicBezTo>
                <a:cubicBezTo>
                  <a:pt x="f924" y="f2010"/>
                  <a:pt x="f925" y="f1385"/>
                  <a:pt x="f926" y="f1385"/>
                </a:cubicBezTo>
                <a:cubicBezTo>
                  <a:pt x="f927" y="f1385"/>
                  <a:pt x="f928" y="f1385"/>
                  <a:pt x="f929" y="f1385"/>
                </a:cubicBezTo>
                <a:cubicBezTo>
                  <a:pt x="f929" y="f2010"/>
                  <a:pt x="f930" y="f2010"/>
                  <a:pt x="f930" y="f2010"/>
                </a:cubicBezTo>
                <a:cubicBezTo>
                  <a:pt x="f932" y="f2010"/>
                  <a:pt x="f932" y="f2010"/>
                  <a:pt x="f932" y="f1384"/>
                </a:cubicBezTo>
                <a:cubicBezTo>
                  <a:pt x="f931" y="f1384"/>
                  <a:pt x="f931" y="f1384"/>
                  <a:pt x="f931" y="f1384"/>
                </a:cubicBezTo>
                <a:cubicBezTo>
                  <a:pt x="f933" y="f1384"/>
                  <a:pt x="f934" y="f1384"/>
                  <a:pt x="f934" y="f1384"/>
                </a:cubicBezTo>
                <a:cubicBezTo>
                  <a:pt x="f934" y="f2011"/>
                  <a:pt x="f934" y="f2011"/>
                  <a:pt x="f934" y="f2011"/>
                </a:cubicBezTo>
                <a:cubicBezTo>
                  <a:pt x="f933" y="f2012"/>
                  <a:pt x="f936" y="f2012"/>
                  <a:pt x="f937" y="f1383"/>
                </a:cubicBezTo>
                <a:cubicBezTo>
                  <a:pt x="f937" y="f1383"/>
                  <a:pt x="f937" y="f2011"/>
                  <a:pt x="f937" y="f2011"/>
                </a:cubicBezTo>
                <a:cubicBezTo>
                  <a:pt x="f937" y="f2011"/>
                  <a:pt x="f937" y="f1384"/>
                  <a:pt x="f937" y="f1384"/>
                </a:cubicBezTo>
                <a:cubicBezTo>
                  <a:pt x="f937" y="f2010"/>
                  <a:pt x="f938" y="f1385"/>
                  <a:pt x="f938" y="f1385"/>
                </a:cubicBezTo>
                <a:cubicBezTo>
                  <a:pt x="f938" y="f2009"/>
                  <a:pt x="f939" y="f1386"/>
                  <a:pt x="f939" y="f1386"/>
                </a:cubicBezTo>
                <a:cubicBezTo>
                  <a:pt x="f940" y="f1387"/>
                  <a:pt x="f940" y="f1387"/>
                  <a:pt x="f941" y="f1505"/>
                </a:cubicBezTo>
                <a:cubicBezTo>
                  <a:pt x="f942" y="f1505"/>
                  <a:pt x="f942" y="f1388"/>
                  <a:pt x="f943" y="f1388"/>
                </a:cubicBezTo>
                <a:cubicBezTo>
                  <a:pt x="f944" y="f1388"/>
                  <a:pt x="f945" y="f1388"/>
                  <a:pt x="f946" y="f1389"/>
                </a:cubicBezTo>
                <a:cubicBezTo>
                  <a:pt x="f946" y="f1389"/>
                  <a:pt x="f947" y="f1389"/>
                  <a:pt x="f947" y="f1389"/>
                </a:cubicBezTo>
                <a:cubicBezTo>
                  <a:pt x="f947" y="f1389"/>
                  <a:pt x="f948" y="f1390"/>
                  <a:pt x="f948" y="f1390"/>
                </a:cubicBezTo>
                <a:cubicBezTo>
                  <a:pt x="f949" y="f1390"/>
                  <a:pt x="f950" y="f1390"/>
                  <a:pt x="f951" y="f1390"/>
                </a:cubicBezTo>
                <a:cubicBezTo>
                  <a:pt x="f952" y="f1390"/>
                  <a:pt x="f953" y="f1390"/>
                  <a:pt x="f955" y="f1390"/>
                </a:cubicBezTo>
                <a:cubicBezTo>
                  <a:pt x="f956" y="f1389"/>
                  <a:pt x="f957" y="f1389"/>
                  <a:pt x="f958" y="f1389"/>
                </a:cubicBezTo>
                <a:cubicBezTo>
                  <a:pt x="f959" y="f1389"/>
                  <a:pt x="f961" y="f1389"/>
                  <a:pt x="f962" y="f1389"/>
                </a:cubicBezTo>
                <a:cubicBezTo>
                  <a:pt x="f962" y="f1388"/>
                  <a:pt x="f963" y="f1388"/>
                  <a:pt x="f964" y="f1388"/>
                </a:cubicBezTo>
                <a:cubicBezTo>
                  <a:pt x="f964" y="f1388"/>
                  <a:pt x="f965" y="f1389"/>
                  <a:pt x="f965" y="f1389"/>
                </a:cubicBezTo>
                <a:cubicBezTo>
                  <a:pt x="f966" y="f1389"/>
                  <a:pt x="f966" y="f1389"/>
                  <a:pt x="f967" y="f1389"/>
                </a:cubicBezTo>
                <a:cubicBezTo>
                  <a:pt x="f967" y="f1389"/>
                  <a:pt x="f967" y="f1389"/>
                  <a:pt x="f968" y="f1389"/>
                </a:cubicBezTo>
                <a:cubicBezTo>
                  <a:pt x="f968" y="f1389"/>
                  <a:pt x="f969" y="f1389"/>
                  <a:pt x="f969" y="f1389"/>
                </a:cubicBezTo>
                <a:cubicBezTo>
                  <a:pt x="f969" y="f1389"/>
                  <a:pt x="f969" y="f1388"/>
                  <a:pt x="f969" y="f1388"/>
                </a:cubicBezTo>
                <a:cubicBezTo>
                  <a:pt x="f969" y="f1505"/>
                  <a:pt x="f970" y="f1505"/>
                  <a:pt x="f970" y="f1387"/>
                </a:cubicBezTo>
                <a:cubicBezTo>
                  <a:pt x="f971" y="f1386"/>
                  <a:pt x="f971" y="f1386"/>
                  <a:pt x="f970" y="f2009"/>
                </a:cubicBezTo>
                <a:cubicBezTo>
                  <a:pt x="f970" y="f1385"/>
                  <a:pt x="f970" y="f2010"/>
                  <a:pt x="f970" y="f1384"/>
                </a:cubicBezTo>
                <a:close/>
                <a:moveTo>
                  <a:pt x="f1197" y="f1233"/>
                </a:moveTo>
                <a:cubicBezTo>
                  <a:pt x="f1196" y="f1233"/>
                  <a:pt x="f1195" y="f1233"/>
                  <a:pt x="f1195" y="f1233"/>
                </a:cubicBezTo>
                <a:cubicBezTo>
                  <a:pt x="f1194" y="f1233"/>
                  <a:pt x="f1193" y="f1233"/>
                  <a:pt x="f1186" y="f1233"/>
                </a:cubicBezTo>
                <a:cubicBezTo>
                  <a:pt x="f1185" y="f1233"/>
                  <a:pt x="f1185" y="f1233"/>
                  <a:pt x="f1185" y="f1233"/>
                </a:cubicBezTo>
                <a:cubicBezTo>
                  <a:pt x="f1184" y="f1233"/>
                  <a:pt x="f1184" y="f1232"/>
                  <a:pt x="f1185" y="f1232"/>
                </a:cubicBezTo>
                <a:cubicBezTo>
                  <a:pt x="f1185" y="f1232"/>
                  <a:pt x="f1186" y="f1233"/>
                  <a:pt x="f1185" y="f1232"/>
                </a:cubicBezTo>
                <a:cubicBezTo>
                  <a:pt x="f1185" y="f1232"/>
                  <a:pt x="f1185" y="f1231"/>
                  <a:pt x="f1185" y="f1231"/>
                </a:cubicBezTo>
                <a:cubicBezTo>
                  <a:pt x="f1184" y="f1231"/>
                  <a:pt x="f1183" y="f1231"/>
                  <a:pt x="f1182" y="f1230"/>
                </a:cubicBezTo>
                <a:cubicBezTo>
                  <a:pt x="f1182" y="f1230"/>
                  <a:pt x="f1181" y="f1230"/>
                  <a:pt x="f1180" y="f1230"/>
                </a:cubicBezTo>
                <a:cubicBezTo>
                  <a:pt x="f1179" y="f1229"/>
                  <a:pt x="f1178" y="f1229"/>
                  <a:pt x="f1177" y="f1228"/>
                </a:cubicBezTo>
                <a:cubicBezTo>
                  <a:pt x="f1176" y="f1228"/>
                  <a:pt x="f1175" y="f1228"/>
                  <a:pt x="f1174" y="f1228"/>
                </a:cubicBezTo>
                <a:cubicBezTo>
                  <a:pt x="f1173" y="f1228"/>
                  <a:pt x="f1173" y="f1227"/>
                  <a:pt x="f1172" y="f1227"/>
                </a:cubicBezTo>
                <a:cubicBezTo>
                  <a:pt x="f1172" y="f1226"/>
                  <a:pt x="f1187" y="f1225"/>
                  <a:pt x="f1187" y="f1225"/>
                </a:cubicBezTo>
                <a:cubicBezTo>
                  <a:pt x="f1171" y="f1224"/>
                  <a:pt x="f1171" y="f1223"/>
                  <a:pt x="f1170" y="f1223"/>
                </a:cubicBezTo>
                <a:cubicBezTo>
                  <a:pt x="f1169" y="f1222"/>
                  <a:pt x="f1169" y="f1221"/>
                  <a:pt x="f1168" y="f1221"/>
                </a:cubicBezTo>
                <a:cubicBezTo>
                  <a:pt x="f1168" y="f1219"/>
                  <a:pt x="f1167" y="f1219"/>
                  <a:pt x="f1166" y="f1218"/>
                </a:cubicBezTo>
                <a:cubicBezTo>
                  <a:pt x="f1165" y="f1280"/>
                  <a:pt x="f1165" y="f1280"/>
                  <a:pt x="f1164" y="f1217"/>
                </a:cubicBezTo>
                <a:cubicBezTo>
                  <a:pt x="f1164" y="f1217"/>
                  <a:pt x="f1163" y="f1281"/>
                  <a:pt x="f1163" y="f1281"/>
                </a:cubicBezTo>
                <a:cubicBezTo>
                  <a:pt x="f1163" y="f1216"/>
                  <a:pt x="f1188" y="f1216"/>
                  <a:pt x="f1162" y="f1216"/>
                </a:cubicBezTo>
                <a:cubicBezTo>
                  <a:pt x="f1161" y="f1216"/>
                  <a:pt x="f1160" y="f1281"/>
                  <a:pt x="f1159" y="f1217"/>
                </a:cubicBezTo>
                <a:cubicBezTo>
                  <a:pt x="f1158" y="f1280"/>
                  <a:pt x="f1157" y="f1280"/>
                  <a:pt x="f1157" y="f1280"/>
                </a:cubicBezTo>
                <a:cubicBezTo>
                  <a:pt x="f1156" y="f1280"/>
                  <a:pt x="f1155" y="f1280"/>
                  <a:pt x="f1154" y="f1218"/>
                </a:cubicBezTo>
                <a:cubicBezTo>
                  <a:pt x="f1153" y="f1218"/>
                  <a:pt x="f1152" y="f1220"/>
                  <a:pt x="f1151" y="f1221"/>
                </a:cubicBezTo>
                <a:cubicBezTo>
                  <a:pt x="f1150" y="f1221"/>
                  <a:pt x="f1149" y="f1222"/>
                  <a:pt x="f1189" y="f1222"/>
                </a:cubicBezTo>
                <a:cubicBezTo>
                  <a:pt x="f1148" y="f1222"/>
                  <a:pt x="f1148" y="f1222"/>
                  <a:pt x="f1148" y="f1221"/>
                </a:cubicBezTo>
                <a:cubicBezTo>
                  <a:pt x="f1147" y="f1219"/>
                  <a:pt x="f1144" y="f1221"/>
                  <a:pt x="f1143" y="f1221"/>
                </a:cubicBezTo>
                <a:cubicBezTo>
                  <a:pt x="f1143" y="f1221"/>
                  <a:pt x="f1190" y="f1221"/>
                  <a:pt x="f1142" y="f1221"/>
                </a:cubicBezTo>
                <a:cubicBezTo>
                  <a:pt x="f1141" y="f1221"/>
                  <a:pt x="f1191" y="f1222"/>
                  <a:pt x="f1140" y="f1222"/>
                </a:cubicBezTo>
                <a:cubicBezTo>
                  <a:pt x="f1192" y="f1222"/>
                  <a:pt x="f1192" y="f1223"/>
                  <a:pt x="f1139" y="f1224"/>
                </a:cubicBezTo>
                <a:cubicBezTo>
                  <a:pt x="f1139" y="f1225"/>
                  <a:pt x="f1139" y="f1225"/>
                  <a:pt x="f1283" y="f1226"/>
                </a:cubicBezTo>
                <a:cubicBezTo>
                  <a:pt x="f1283" y="f1228"/>
                  <a:pt x="f1283" y="f1229"/>
                  <a:pt x="f1283" y="f1230"/>
                </a:cubicBezTo>
                <a:cubicBezTo>
                  <a:pt x="f1283" y="f1231"/>
                  <a:pt x="f1283" y="f1232"/>
                  <a:pt x="f1138" y="f1233"/>
                </a:cubicBezTo>
                <a:cubicBezTo>
                  <a:pt x="f1138" y="f1234"/>
                  <a:pt x="f1137" y="f1234"/>
                  <a:pt x="f1137" y="f1235"/>
                </a:cubicBezTo>
                <a:cubicBezTo>
                  <a:pt x="f1136" y="f1236"/>
                  <a:pt x="f1136" y="f1236"/>
                  <a:pt x="f1136" y="f1237"/>
                </a:cubicBezTo>
                <a:cubicBezTo>
                  <a:pt x="f1137" y="f1238"/>
                  <a:pt x="f1137" y="f1238"/>
                  <a:pt x="f1137" y="f1239"/>
                </a:cubicBezTo>
                <a:cubicBezTo>
                  <a:pt x="f1137" y="f1240"/>
                  <a:pt x="f1136" y="f1238"/>
                  <a:pt x="f1135" y="f1238"/>
                </a:cubicBezTo>
                <a:cubicBezTo>
                  <a:pt x="f1135" y="f1238"/>
                  <a:pt x="f1133" y="f1238"/>
                  <a:pt x="f1133" y="f1238"/>
                </a:cubicBezTo>
                <a:cubicBezTo>
                  <a:pt x="f1131" y="f1239"/>
                  <a:pt x="f1130" y="f1239"/>
                  <a:pt x="f1128" y="f1240"/>
                </a:cubicBezTo>
                <a:cubicBezTo>
                  <a:pt x="f1127" y="f1241"/>
                  <a:pt x="f1126" y="f1243"/>
                  <a:pt x="f1126" y="f1244"/>
                </a:cubicBezTo>
                <a:cubicBezTo>
                  <a:pt x="f1125" y="f1245"/>
                  <a:pt x="f1125" y="f1246"/>
                  <a:pt x="f1124" y="f1247"/>
                </a:cubicBezTo>
                <a:cubicBezTo>
                  <a:pt x="f1124" y="f1247"/>
                  <a:pt x="f1123" y="f1247"/>
                  <a:pt x="f1123" y="f1248"/>
                </a:cubicBezTo>
                <a:cubicBezTo>
                  <a:pt x="f1123" y="f1248"/>
                  <a:pt x="f1123" y="f1248"/>
                  <a:pt x="f1123" y="f1248"/>
                </a:cubicBezTo>
                <a:cubicBezTo>
                  <a:pt x="f1122" y="f1248"/>
                  <a:pt x="f1122" y="f1249"/>
                  <a:pt x="f1122" y="f1249"/>
                </a:cubicBezTo>
                <a:cubicBezTo>
                  <a:pt x="f1122" y="f1249"/>
                  <a:pt x="f1121" y="f1249"/>
                  <a:pt x="f1121" y="f1249"/>
                </a:cubicBezTo>
                <a:cubicBezTo>
                  <a:pt x="f1120" y="f1249"/>
                  <a:pt x="f1120" y="f1249"/>
                  <a:pt x="f1119" y="f1250"/>
                </a:cubicBezTo>
                <a:cubicBezTo>
                  <a:pt x="f1118" y="f1250"/>
                  <a:pt x="f1115" y="f1251"/>
                  <a:pt x="f1114" y="f1251"/>
                </a:cubicBezTo>
                <a:cubicBezTo>
                  <a:pt x="f1112" y="f1252"/>
                  <a:pt x="f1111" y="f1253"/>
                  <a:pt x="f1109" y="f1254"/>
                </a:cubicBezTo>
                <a:cubicBezTo>
                  <a:pt x="f1107" y="f1255"/>
                  <a:pt x="f1117" y="f1256"/>
                  <a:pt x="f1105" y="f1256"/>
                </a:cubicBezTo>
                <a:cubicBezTo>
                  <a:pt x="f1104" y="f1256"/>
                  <a:pt x="f1103" y="f1256"/>
                  <a:pt x="f1103" y="f1256"/>
                </a:cubicBezTo>
                <a:cubicBezTo>
                  <a:pt x="f1101" y="f1257"/>
                  <a:pt x="f1100" y="f1257"/>
                  <a:pt x="f1099" y="f1258"/>
                </a:cubicBezTo>
                <a:cubicBezTo>
                  <a:pt x="f1098" y="f1259"/>
                  <a:pt x="f1097" y="f1259"/>
                  <a:pt x="f1096" y="f1260"/>
                </a:cubicBezTo>
                <a:cubicBezTo>
                  <a:pt x="f1095" y="f1260"/>
                  <a:pt x="f1094" y="f1260"/>
                  <a:pt x="f1093" y="f1261"/>
                </a:cubicBezTo>
                <a:cubicBezTo>
                  <a:pt x="f1091" y="f1262"/>
                  <a:pt x="f1089" y="f1262"/>
                  <a:pt x="f1087" y="f1262"/>
                </a:cubicBezTo>
                <a:cubicBezTo>
                  <a:pt x="f1086" y="f1263"/>
                  <a:pt x="f1085" y="f1263"/>
                  <a:pt x="f1084" y="f1264"/>
                </a:cubicBezTo>
                <a:cubicBezTo>
                  <a:pt x="f1083" y="f1264"/>
                  <a:pt x="f1082" y="f1279"/>
                  <a:pt x="f1082" y="f1279"/>
                </a:cubicBezTo>
                <a:cubicBezTo>
                  <a:pt x="f1081" y="f1266"/>
                  <a:pt x="f1083" y="f1268"/>
                  <a:pt x="f1084" y="f1268"/>
                </a:cubicBezTo>
                <a:cubicBezTo>
                  <a:pt x="f1085" y="f1269"/>
                  <a:pt x="f1085" y="f1269"/>
                  <a:pt x="f1086" y="f1269"/>
                </a:cubicBezTo>
                <a:cubicBezTo>
                  <a:pt x="f1087" y="f1270"/>
                  <a:pt x="f1087" y="f1270"/>
                  <a:pt x="f1088" y="f1271"/>
                </a:cubicBezTo>
                <a:cubicBezTo>
                  <a:pt x="f1089" y="f1271"/>
                  <a:pt x="f1090" y="f1271"/>
                  <a:pt x="f1090" y="f1272"/>
                </a:cubicBezTo>
                <a:cubicBezTo>
                  <a:pt x="f1092" y="f1273"/>
                  <a:pt x="f1093" y="f1274"/>
                  <a:pt x="f1094" y="f1275"/>
                </a:cubicBezTo>
                <a:cubicBezTo>
                  <a:pt x="f1095" y="f1275"/>
                  <a:pt x="f1096" y="f1276"/>
                  <a:pt x="f1097" y="f1276"/>
                </a:cubicBezTo>
                <a:cubicBezTo>
                  <a:pt x="f1097" y="f1277"/>
                  <a:pt x="f1098" y="f1278"/>
                  <a:pt x="f1099" y="f1278"/>
                </a:cubicBezTo>
                <a:cubicBezTo>
                  <a:pt x="f1099" y="f1284"/>
                  <a:pt x="f1100" y="f1284"/>
                  <a:pt x="f1101" y="f1284"/>
                </a:cubicBezTo>
                <a:cubicBezTo>
                  <a:pt x="f1102" y="f1285"/>
                  <a:pt x="f1103" y="f1285"/>
                  <a:pt x="f1104" y="f1286"/>
                </a:cubicBezTo>
                <a:cubicBezTo>
                  <a:pt x="f1105" y="f1286"/>
                  <a:pt x="f1106" y="f1286"/>
                  <a:pt x="f1117" y="f1286"/>
                </a:cubicBezTo>
                <a:cubicBezTo>
                  <a:pt x="f1109" y="f1287"/>
                  <a:pt x="f1111" y="f1287"/>
                  <a:pt x="f1113" y="f1287"/>
                </a:cubicBezTo>
                <a:cubicBezTo>
                  <a:pt x="f1115" y="f1287"/>
                  <a:pt x="f1116" y="f1287"/>
                  <a:pt x="f1118" y="f1287"/>
                </a:cubicBezTo>
                <a:cubicBezTo>
                  <a:pt x="f1119" y="f1287"/>
                  <a:pt x="f1120" y="f1287"/>
                  <a:pt x="f1120" y="f1286"/>
                </a:cubicBezTo>
                <a:cubicBezTo>
                  <a:pt x="f1121" y="f1285"/>
                  <a:pt x="f1121" y="f1284"/>
                  <a:pt x="f1121" y="f1278"/>
                </a:cubicBezTo>
                <a:cubicBezTo>
                  <a:pt x="f1121" y="f1278"/>
                  <a:pt x="f1122" y="f1278"/>
                  <a:pt x="f1122" y="f1278"/>
                </a:cubicBezTo>
                <a:cubicBezTo>
                  <a:pt x="f1122" y="f1277"/>
                  <a:pt x="f1123" y="f1277"/>
                  <a:pt x="f1124" y="f1277"/>
                </a:cubicBezTo>
                <a:cubicBezTo>
                  <a:pt x="f1124" y="f1276"/>
                  <a:pt x="f1124" y="f1276"/>
                  <a:pt x="f1124" y="f1276"/>
                </a:cubicBezTo>
                <a:cubicBezTo>
                  <a:pt x="f1125" y="f1276"/>
                  <a:pt x="f1125" y="f1277"/>
                  <a:pt x="f1125" y="f1277"/>
                </a:cubicBezTo>
                <a:cubicBezTo>
                  <a:pt x="f1125" y="f1278"/>
                  <a:pt x="f1124" y="f1284"/>
                  <a:pt x="f1124" y="f1284"/>
                </a:cubicBezTo>
                <a:cubicBezTo>
                  <a:pt x="f1124" y="f1285"/>
                  <a:pt x="f1124" y="f1286"/>
                  <a:pt x="f1125" y="f1286"/>
                </a:cubicBezTo>
                <a:cubicBezTo>
                  <a:pt x="f1126" y="f1286"/>
                  <a:pt x="f1127" y="f1286"/>
                  <a:pt x="f1128" y="f1286"/>
                </a:cubicBezTo>
                <a:cubicBezTo>
                  <a:pt x="f1128" y="f1286"/>
                  <a:pt x="f1129" y="f1286"/>
                  <a:pt x="f1130" y="f1285"/>
                </a:cubicBezTo>
                <a:cubicBezTo>
                  <a:pt x="f1131" y="f1285"/>
                  <a:pt x="f1131" y="f1284"/>
                  <a:pt x="f1132" y="f1278"/>
                </a:cubicBezTo>
                <a:cubicBezTo>
                  <a:pt x="f1132" y="f1284"/>
                  <a:pt x="f1129" y="f1286"/>
                  <a:pt x="f1131" y="f1287"/>
                </a:cubicBezTo>
                <a:cubicBezTo>
                  <a:pt x="f1132" y="f1287"/>
                  <a:pt x="f1133" y="f1287"/>
                  <a:pt x="f1134" y="f1287"/>
                </a:cubicBezTo>
                <a:cubicBezTo>
                  <a:pt x="f1135" y="f1287"/>
                  <a:pt x="f1136" y="f1288"/>
                  <a:pt x="f1137" y="f1288"/>
                </a:cubicBezTo>
                <a:cubicBezTo>
                  <a:pt x="f1283" y="f1288"/>
                  <a:pt x="f1192" y="f1288"/>
                  <a:pt x="f1140" y="f1516"/>
                </a:cubicBezTo>
                <a:cubicBezTo>
                  <a:pt x="f1191" y="f1516"/>
                  <a:pt x="f1141" y="f1289"/>
                  <a:pt x="f1142" y="f1289"/>
                </a:cubicBezTo>
                <a:cubicBezTo>
                  <a:pt x="f1190" y="f1290"/>
                  <a:pt x="f1190" y="f1291"/>
                  <a:pt x="f1143" y="f1291"/>
                </a:cubicBezTo>
                <a:cubicBezTo>
                  <a:pt x="f1143" y="f1292"/>
                  <a:pt x="f1144" y="f1292"/>
                  <a:pt x="f1145" y="f1292"/>
                </a:cubicBezTo>
                <a:cubicBezTo>
                  <a:pt x="f1146" y="f1292"/>
                  <a:pt x="f1146" y="f1292"/>
                  <a:pt x="f1147" y="f1292"/>
                </a:cubicBezTo>
                <a:cubicBezTo>
                  <a:pt x="f1148" y="f1292"/>
                  <a:pt x="f1189" y="f1292"/>
                  <a:pt x="f1149" y="f1292"/>
                </a:cubicBezTo>
                <a:cubicBezTo>
                  <a:pt x="f1150" y="f1292"/>
                  <a:pt x="f1151" y="f1292"/>
                  <a:pt x="f1152" y="f1292"/>
                </a:cubicBezTo>
                <a:cubicBezTo>
                  <a:pt x="f1153" y="f1292"/>
                  <a:pt x="f1154" y="f1291"/>
                  <a:pt x="f1155" y="f1291"/>
                </a:cubicBezTo>
                <a:cubicBezTo>
                  <a:pt x="f1156" y="f1291"/>
                  <a:pt x="f1157" y="f1291"/>
                  <a:pt x="f1158" y="f1290"/>
                </a:cubicBezTo>
                <a:cubicBezTo>
                  <a:pt x="f1159" y="f1290"/>
                  <a:pt x="f1160" y="f1290"/>
                  <a:pt x="f1161" y="f1290"/>
                </a:cubicBezTo>
                <a:cubicBezTo>
                  <a:pt x="f1165" y="f1290"/>
                  <a:pt x="f1170" y="f1290"/>
                  <a:pt x="f1174" y="f1289"/>
                </a:cubicBezTo>
                <a:cubicBezTo>
                  <a:pt x="f1175" y="f1289"/>
                  <a:pt x="f1176" y="f1289"/>
                  <a:pt x="f1177" y="f1516"/>
                </a:cubicBezTo>
                <a:cubicBezTo>
                  <a:pt x="f1178" y="f1516"/>
                  <a:pt x="f1178" y="f1516"/>
                  <a:pt x="f1179" y="f1516"/>
                </a:cubicBezTo>
                <a:cubicBezTo>
                  <a:pt x="f1179" y="f1516"/>
                  <a:pt x="f1180" y="f1516"/>
                  <a:pt x="f1180" y="f1516"/>
                </a:cubicBezTo>
                <a:cubicBezTo>
                  <a:pt x="f1181" y="f1516"/>
                  <a:pt x="f1180" y="f1288"/>
                  <a:pt x="f1179" y="f1288"/>
                </a:cubicBezTo>
                <a:cubicBezTo>
                  <a:pt x="f1179" y="f1287"/>
                  <a:pt x="f1178" y="f1287"/>
                  <a:pt x="f1178" y="f1286"/>
                </a:cubicBezTo>
                <a:cubicBezTo>
                  <a:pt x="f1177" y="f1284"/>
                  <a:pt x="f1177" y="f1278"/>
                  <a:pt x="f1176" y="f1276"/>
                </a:cubicBezTo>
                <a:cubicBezTo>
                  <a:pt x="f1176" y="f1275"/>
                  <a:pt x="f1175" y="f1275"/>
                  <a:pt x="f1175" y="f1274"/>
                </a:cubicBezTo>
                <a:cubicBezTo>
                  <a:pt x="f1174" y="f1274"/>
                  <a:pt x="f1174" y="f1273"/>
                  <a:pt x="f1173" y="f1273"/>
                </a:cubicBezTo>
                <a:cubicBezTo>
                  <a:pt x="f1172" y="f1273"/>
                  <a:pt x="f1187" y="f1273"/>
                  <a:pt x="f1187" y="f1272"/>
                </a:cubicBezTo>
                <a:cubicBezTo>
                  <a:pt x="f1171" y="f1272"/>
                  <a:pt x="f1171" y="f1271"/>
                  <a:pt x="f1171" y="f1270"/>
                </a:cubicBezTo>
                <a:cubicBezTo>
                  <a:pt x="f1187" y="f1270"/>
                  <a:pt x="f1187" y="f1269"/>
                  <a:pt x="f1172" y="f1269"/>
                </a:cubicBezTo>
                <a:cubicBezTo>
                  <a:pt x="f1172" y="f1268"/>
                  <a:pt x="f1173" y="f1268"/>
                  <a:pt x="f1173" y="f1267"/>
                </a:cubicBezTo>
                <a:cubicBezTo>
                  <a:pt x="f1173" y="f1267"/>
                  <a:pt x="f1173" y="f1266"/>
                  <a:pt x="f1173" y="f1266"/>
                </a:cubicBezTo>
                <a:cubicBezTo>
                  <a:pt x="f1174" y="f1265"/>
                  <a:pt x="f1174" y="f1265"/>
                  <a:pt x="f1175" y="f1265"/>
                </a:cubicBezTo>
                <a:cubicBezTo>
                  <a:pt x="f1176" y="f1279"/>
                  <a:pt x="f1177" y="f1264"/>
                  <a:pt x="f1177" y="f1263"/>
                </a:cubicBezTo>
                <a:cubicBezTo>
                  <a:pt x="f1178" y="f1262"/>
                  <a:pt x="f1179" y="f1260"/>
                  <a:pt x="f1180" y="f1259"/>
                </a:cubicBezTo>
                <a:cubicBezTo>
                  <a:pt x="f1181" y="f1258"/>
                  <a:pt x="f1182" y="f1258"/>
                  <a:pt x="f1182" y="f1257"/>
                </a:cubicBezTo>
                <a:cubicBezTo>
                  <a:pt x="f1182" y="f1256"/>
                  <a:pt x="f1181" y="f1256"/>
                  <a:pt x="f1181" y="f1256"/>
                </a:cubicBezTo>
                <a:cubicBezTo>
                  <a:pt x="f1180" y="f1256"/>
                  <a:pt x="f1180" y="f1255"/>
                  <a:pt x="f1179" y="f1255"/>
                </a:cubicBezTo>
                <a:cubicBezTo>
                  <a:pt x="f1179" y="f1255"/>
                  <a:pt x="f1178" y="f1255"/>
                  <a:pt x="f1178" y="f1254"/>
                </a:cubicBezTo>
                <a:cubicBezTo>
                  <a:pt x="f1178" y="f1253"/>
                  <a:pt x="f1179" y="f1253"/>
                  <a:pt x="f1180" y="f1253"/>
                </a:cubicBezTo>
                <a:cubicBezTo>
                  <a:pt x="f1181" y="f1253"/>
                  <a:pt x="f1181" y="f1253"/>
                  <a:pt x="f1181" y="f1252"/>
                </a:cubicBezTo>
                <a:cubicBezTo>
                  <a:pt x="f1182" y="f1252"/>
                  <a:pt x="f1182" y="f1252"/>
                  <a:pt x="f1182" y="f1252"/>
                </a:cubicBezTo>
                <a:cubicBezTo>
                  <a:pt x="f1183" y="f1252"/>
                  <a:pt x="f1184" y="f1253"/>
                  <a:pt x="f1184" y="f1253"/>
                </a:cubicBezTo>
                <a:cubicBezTo>
                  <a:pt x="f1186" y="f1252"/>
                  <a:pt x="f1184" y="f1249"/>
                  <a:pt x="f1184" y="f1248"/>
                </a:cubicBezTo>
                <a:cubicBezTo>
                  <a:pt x="f1184" y="f1247"/>
                  <a:pt x="f1184" y="f1246"/>
                  <a:pt x="f1185" y="f1246"/>
                </a:cubicBezTo>
                <a:cubicBezTo>
                  <a:pt x="f1185" y="f1245"/>
                  <a:pt x="f1186" y="f1244"/>
                  <a:pt x="f1193" y="f1244"/>
                </a:cubicBezTo>
                <a:cubicBezTo>
                  <a:pt x="f1194" y="f1243"/>
                  <a:pt x="f1194" y="f1243"/>
                  <a:pt x="f1195" y="f1242"/>
                </a:cubicBezTo>
                <a:cubicBezTo>
                  <a:pt x="f1195" y="f1241"/>
                  <a:pt x="f1195" y="f1241"/>
                  <a:pt x="f1195" y="f1240"/>
                </a:cubicBezTo>
                <a:cubicBezTo>
                  <a:pt x="f1195" y="f1239"/>
                  <a:pt x="f1196" y="f1239"/>
                  <a:pt x="f1197" y="f1238"/>
                </a:cubicBezTo>
                <a:cubicBezTo>
                  <a:pt x="f1198" y="f1238"/>
                  <a:pt x="f1198" y="f1237"/>
                  <a:pt x="f1198" y="f1236"/>
                </a:cubicBezTo>
                <a:cubicBezTo>
                  <a:pt x="f1199" y="f1236"/>
                  <a:pt x="f1198" y="f1236"/>
                  <a:pt x="f1198" y="f1235"/>
                </a:cubicBezTo>
                <a:cubicBezTo>
                  <a:pt x="f1198" y="f1235"/>
                  <a:pt x="f1199" y="f1234"/>
                  <a:pt x="f1199" y="f1234"/>
                </a:cubicBezTo>
                <a:cubicBezTo>
                  <a:pt x="f1199" y="f1234"/>
                  <a:pt x="f1199" y="f1233"/>
                  <a:pt x="f1198" y="f1233"/>
                </a:cubicBezTo>
                <a:cubicBezTo>
                  <a:pt x="f1198" y="f1233"/>
                  <a:pt x="f1197" y="f1233"/>
                  <a:pt x="f1197" y="f1233"/>
                </a:cubicBezTo>
                <a:close/>
                <a:moveTo>
                  <a:pt x="f1027" y="f1366"/>
                </a:moveTo>
                <a:cubicBezTo>
                  <a:pt x="f1026" y="f1366"/>
                  <a:pt x="f1025" y="f1366"/>
                  <a:pt x="f1024" y="f1366"/>
                </a:cubicBezTo>
                <a:cubicBezTo>
                  <a:pt x="f1022" y="f1366"/>
                  <a:pt x="f1019" y="f1367"/>
                  <a:pt x="f1017" y="f1511"/>
                </a:cubicBezTo>
                <a:cubicBezTo>
                  <a:pt x="f1017" y="f1511"/>
                  <a:pt x="f1016" y="f1369"/>
                  <a:pt x="f1016" y="f1510"/>
                </a:cubicBezTo>
                <a:cubicBezTo>
                  <a:pt x="f1016" y="f1370"/>
                  <a:pt x="f1017" y="f1510"/>
                  <a:pt x="f1018" y="f1510"/>
                </a:cubicBezTo>
                <a:cubicBezTo>
                  <a:pt x="f1019" y="f1510"/>
                  <a:pt x="f1020" y="f1510"/>
                  <a:pt x="f1021" y="f1510"/>
                </a:cubicBezTo>
                <a:cubicBezTo>
                  <a:pt x="f1022" y="f1510"/>
                  <a:pt x="f1023" y="f1510"/>
                  <a:pt x="f1024" y="f1510"/>
                </a:cubicBezTo>
                <a:cubicBezTo>
                  <a:pt x="f1026" y="f1510"/>
                  <a:pt x="f1028" y="f1510"/>
                  <a:pt x="f1030" y="f1369"/>
                </a:cubicBezTo>
                <a:cubicBezTo>
                  <a:pt x="f1029" y="f1369"/>
                  <a:pt x="f1031" y="f1369"/>
                  <a:pt x="f1031" y="f1369"/>
                </a:cubicBezTo>
                <a:cubicBezTo>
                  <a:pt x="f1032" y="f1369"/>
                  <a:pt x="f1033" y="f1369"/>
                  <a:pt x="f1034" y="f1369"/>
                </a:cubicBezTo>
                <a:cubicBezTo>
                  <a:pt x="f1036" y="f1511"/>
                  <a:pt x="f1037" y="f1511"/>
                  <a:pt x="f1039" y="f1511"/>
                </a:cubicBezTo>
                <a:cubicBezTo>
                  <a:pt x="f1041" y="f1368"/>
                  <a:pt x="f1043" y="f1368"/>
                  <a:pt x="f1046" y="f1367"/>
                </a:cubicBezTo>
                <a:cubicBezTo>
                  <a:pt x="f1048" y="f1367"/>
                  <a:pt x="f1050" y="f1367"/>
                  <a:pt x="f1052" y="f1367"/>
                </a:cubicBezTo>
                <a:cubicBezTo>
                  <a:pt x="f1053" y="f1367"/>
                  <a:pt x="f1053" y="f1367"/>
                  <a:pt x="f1054" y="f1367"/>
                </a:cubicBezTo>
                <a:cubicBezTo>
                  <a:pt x="f1054" y="f1367"/>
                  <a:pt x="f1054" y="f1367"/>
                  <a:pt x="f1055" y="f1367"/>
                </a:cubicBezTo>
                <a:cubicBezTo>
                  <a:pt x="f1056" y="f1367"/>
                  <a:pt x="f1056" y="f1367"/>
                  <a:pt x="f1057" y="f1366"/>
                </a:cubicBezTo>
                <a:cubicBezTo>
                  <a:pt x="f1058" y="f1366"/>
                  <a:pt x="f1059" y="f1364"/>
                  <a:pt x="f1058" y="f1512"/>
                </a:cubicBezTo>
                <a:cubicBezTo>
                  <a:pt x="f1058" y="f1512"/>
                  <a:pt x="f1057" y="f1512"/>
                  <a:pt x="f1057" y="f1363"/>
                </a:cubicBezTo>
                <a:cubicBezTo>
                  <a:pt x="f1057" y="f1363"/>
                  <a:pt x="f1057" y="f1513"/>
                  <a:pt x="f1057" y="f1513"/>
                </a:cubicBezTo>
                <a:cubicBezTo>
                  <a:pt x="f1057" y="f1362"/>
                  <a:pt x="f1057" y="f1362"/>
                  <a:pt x="f1057" y="f1514"/>
                </a:cubicBezTo>
                <a:cubicBezTo>
                  <a:pt x="f1057" y="f1361"/>
                  <a:pt x="f1058" y="f1360"/>
                  <a:pt x="f1057" y="f1360"/>
                </a:cubicBezTo>
                <a:cubicBezTo>
                  <a:pt x="f1056" y="f1359"/>
                  <a:pt x="f1055" y="f1360"/>
                  <a:pt x="f1055" y="f1359"/>
                </a:cubicBezTo>
                <a:cubicBezTo>
                  <a:pt x="f1054" y="f1359"/>
                  <a:pt x="f1053" y="f1359"/>
                  <a:pt x="f1052" y="f1358"/>
                </a:cubicBezTo>
                <a:cubicBezTo>
                  <a:pt x="f1051" y="f1358"/>
                  <a:pt x="f1051" y="f1358"/>
                  <a:pt x="f1050" y="f1358"/>
                </a:cubicBezTo>
                <a:cubicBezTo>
                  <a:pt x="f1049" y="f1357"/>
                  <a:pt x="f1049" y="f1356"/>
                  <a:pt x="f1048" y="f1356"/>
                </a:cubicBezTo>
                <a:cubicBezTo>
                  <a:pt x="f1047" y="f1356"/>
                  <a:pt x="f1046" y="f1355"/>
                  <a:pt x="f1046" y="f1355"/>
                </a:cubicBezTo>
                <a:cubicBezTo>
                  <a:pt x="f1045" y="f1355"/>
                  <a:pt x="f1044" y="f1355"/>
                  <a:pt x="f1043" y="f1356"/>
                </a:cubicBezTo>
                <a:cubicBezTo>
                  <a:pt x="f1042" y="f1356"/>
                  <a:pt x="f1041" y="f1356"/>
                  <a:pt x="f1040" y="f1356"/>
                </a:cubicBezTo>
                <a:cubicBezTo>
                  <a:pt x="f1038" y="f1357"/>
                  <a:pt x="f1036" y="f1357"/>
                  <a:pt x="f1034" y="f1358"/>
                </a:cubicBezTo>
                <a:cubicBezTo>
                  <a:pt x="f1033" y="f1358"/>
                  <a:pt x="f1031" y="f1358"/>
                  <a:pt x="f1030" y="f1358"/>
                </a:cubicBezTo>
                <a:cubicBezTo>
                  <a:pt x="f1028" y="f1359"/>
                  <a:pt x="f1027" y="f1359"/>
                  <a:pt x="f1026" y="f1359"/>
                </a:cubicBezTo>
                <a:cubicBezTo>
                  <a:pt x="f1025" y="f1359"/>
                  <a:pt x="f1024" y="f1359"/>
                  <a:pt x="f1023" y="f1360"/>
                </a:cubicBezTo>
                <a:cubicBezTo>
                  <a:pt x="f1022" y="f1360"/>
                  <a:pt x="f1022" y="f1360"/>
                  <a:pt x="f1022" y="f1361"/>
                </a:cubicBezTo>
                <a:cubicBezTo>
                  <a:pt x="f1022" y="f1361"/>
                  <a:pt x="f1022" y="f1361"/>
                  <a:pt x="f1022" y="f1514"/>
                </a:cubicBezTo>
                <a:cubicBezTo>
                  <a:pt x="f1022" y="f1514"/>
                  <a:pt x="f1021" y="f1362"/>
                  <a:pt x="f1021" y="f1513"/>
                </a:cubicBezTo>
                <a:cubicBezTo>
                  <a:pt x="f1022" y="f1513"/>
                  <a:pt x="f1022" y="f1513"/>
                  <a:pt x="f1022" y="f1363"/>
                </a:cubicBezTo>
                <a:cubicBezTo>
                  <a:pt x="f1022" y="f1363"/>
                  <a:pt x="f1021" y="f1363"/>
                  <a:pt x="f1022" y="f1512"/>
                </a:cubicBezTo>
                <a:cubicBezTo>
                  <a:pt x="f1022" y="f1364"/>
                  <a:pt x="f1023" y="f1512"/>
                  <a:pt x="f1024" y="f1512"/>
                </a:cubicBezTo>
                <a:cubicBezTo>
                  <a:pt x="f1025" y="f1364"/>
                  <a:pt x="f1025" y="f1512"/>
                  <a:pt x="f1026" y="f1512"/>
                </a:cubicBezTo>
                <a:cubicBezTo>
                  <a:pt x="f1027" y="f1512"/>
                  <a:pt x="f1028" y="f1512"/>
                  <a:pt x="f1030" y="f1364"/>
                </a:cubicBezTo>
                <a:cubicBezTo>
                  <a:pt x="f1030" y="f1364"/>
                  <a:pt x="f1029" y="f1365"/>
                  <a:pt x="f1029" y="f1365"/>
                </a:cubicBezTo>
                <a:cubicBezTo>
                  <a:pt x="f1030" y="f1366"/>
                  <a:pt x="f1028" y="f1366"/>
                  <a:pt x="f1027" y="f1366"/>
                </a:cubicBezTo>
                <a:close/>
                <a:moveTo>
                  <a:pt x="f1162" y="f1328"/>
                </a:moveTo>
                <a:cubicBezTo>
                  <a:pt x="f1161" y="f1329"/>
                  <a:pt x="f1161" y="f1329"/>
                  <a:pt x="f2" y="f1329"/>
                </a:cubicBezTo>
                <a:cubicBezTo>
                  <a:pt x="f1160" y="f1330"/>
                  <a:pt x="f1158" y="f1329"/>
                  <a:pt x="f1158" y="f1328"/>
                </a:cubicBezTo>
                <a:cubicBezTo>
                  <a:pt x="f1158" y="f1327"/>
                  <a:pt x="f1158" y="f1327"/>
                  <a:pt x="f1159" y="f1327"/>
                </a:cubicBezTo>
                <a:cubicBezTo>
                  <a:pt x="f1159" y="f1326"/>
                  <a:pt x="f1159" y="f1326"/>
                  <a:pt x="f1159" y="f1326"/>
                </a:cubicBezTo>
                <a:cubicBezTo>
                  <a:pt x="f1159" y="f1325"/>
                  <a:pt x="f1159" y="f1324"/>
                  <a:pt x="f1158" y="f1324"/>
                </a:cubicBezTo>
                <a:cubicBezTo>
                  <a:pt x="f1156" y="f1323"/>
                  <a:pt x="f1154" y="f1324"/>
                  <a:pt x="f1152" y="f1323"/>
                </a:cubicBezTo>
                <a:cubicBezTo>
                  <a:pt x="f1151" y="f1323"/>
                  <a:pt x="f1150" y="f1323"/>
                  <a:pt x="f1149" y="f1323"/>
                </a:cubicBezTo>
                <a:cubicBezTo>
                  <a:pt x="f1189" y="f1323"/>
                  <a:pt x="f1148" y="f1324"/>
                  <a:pt x="f1147" y="f1324"/>
                </a:cubicBezTo>
                <a:cubicBezTo>
                  <a:pt x="f1146" y="f1324"/>
                  <a:pt x="f1145" y="f1324"/>
                  <a:pt x="f1144" y="f1324"/>
                </a:cubicBezTo>
                <a:cubicBezTo>
                  <a:pt x="f1143" y="f1324"/>
                  <a:pt x="f1142" y="f1324"/>
                  <a:pt x="f1142" y="f1325"/>
                </a:cubicBezTo>
                <a:cubicBezTo>
                  <a:pt x="f1142" y="f1326"/>
                  <a:pt x="f1190" y="f1326"/>
                  <a:pt x="f1190" y="f1326"/>
                </a:cubicBezTo>
                <a:cubicBezTo>
                  <a:pt x="f1190" y="f1327"/>
                  <a:pt x="f1190" y="f1328"/>
                  <a:pt x="f1142" y="f1329"/>
                </a:cubicBezTo>
                <a:cubicBezTo>
                  <a:pt x="f1142" y="f1329"/>
                  <a:pt x="f1142" y="f1329"/>
                  <a:pt x="f1142" y="f1329"/>
                </a:cubicBezTo>
                <a:cubicBezTo>
                  <a:pt x="f1142" y="f1329"/>
                  <a:pt x="f1142" y="f1329"/>
                  <a:pt x="f1142" y="f1329"/>
                </a:cubicBezTo>
                <a:cubicBezTo>
                  <a:pt x="f1142" y="f1330"/>
                  <a:pt x="f1141" y="f1330"/>
                  <a:pt x="f1141" y="f1330"/>
                </a:cubicBezTo>
                <a:cubicBezTo>
                  <a:pt x="f1191" y="f1330"/>
                  <a:pt x="f1191" y="f1329"/>
                  <a:pt x="f1191" y="f1329"/>
                </a:cubicBezTo>
                <a:cubicBezTo>
                  <a:pt x="f1140" y="f1328"/>
                  <a:pt x="f1191" y="f1327"/>
                  <a:pt x="f1140" y="f1327"/>
                </a:cubicBezTo>
                <a:cubicBezTo>
                  <a:pt x="f1140" y="f1326"/>
                  <a:pt x="f1192" y="f1326"/>
                  <a:pt x="f1139" y="f1326"/>
                </a:cubicBezTo>
                <a:cubicBezTo>
                  <a:pt x="f1283" y="f1326"/>
                  <a:pt x="f1283" y="f1325"/>
                  <a:pt x="f1283" y="f1324"/>
                </a:cubicBezTo>
                <a:cubicBezTo>
                  <a:pt x="f1139" y="f1324"/>
                  <a:pt x="f1139" y="f1324"/>
                  <a:pt x="f1139" y="f1323"/>
                </a:cubicBezTo>
                <a:cubicBezTo>
                  <a:pt x="f1283" y="f1323"/>
                  <a:pt x="f1283" y="f1323"/>
                  <a:pt x="f1283" y="f1323"/>
                </a:cubicBezTo>
                <a:cubicBezTo>
                  <a:pt x="f1283" y="f1322"/>
                  <a:pt x="f1283" y="f1321"/>
                  <a:pt x="f1138" y="f1322"/>
                </a:cubicBezTo>
                <a:cubicBezTo>
                  <a:pt x="f1137" y="f1322"/>
                  <a:pt x="f1136" y="f1322"/>
                  <a:pt x="f1135" y="f1322"/>
                </a:cubicBezTo>
                <a:cubicBezTo>
                  <a:pt x="f1134" y="f1323"/>
                  <a:pt x="f1133" y="f1323"/>
                  <a:pt x="f1133" y="f1324"/>
                </a:cubicBezTo>
                <a:cubicBezTo>
                  <a:pt x="f1132" y="f1324"/>
                  <a:pt x="f1132" y="f1324"/>
                  <a:pt x="f1131" y="f1324"/>
                </a:cubicBezTo>
                <a:cubicBezTo>
                  <a:pt x="f1130" y="f1325"/>
                  <a:pt x="f1128" y="f1325"/>
                  <a:pt x="f1129" y="f1327"/>
                </a:cubicBezTo>
                <a:cubicBezTo>
                  <a:pt x="f1129" y="f1327"/>
                  <a:pt x="f1130" y="f1327"/>
                  <a:pt x="f1130" y="f1328"/>
                </a:cubicBezTo>
                <a:cubicBezTo>
                  <a:pt x="f1130" y="f1329"/>
                  <a:pt x="f1130" y="f1330"/>
                  <a:pt x="f1130" y="f1330"/>
                </a:cubicBezTo>
                <a:cubicBezTo>
                  <a:pt x="f1130" y="f1331"/>
                  <a:pt x="f1131" y="f1332"/>
                  <a:pt x="f1131" y="f1332"/>
                </a:cubicBezTo>
                <a:cubicBezTo>
                  <a:pt x="f1131" y="f1333"/>
                  <a:pt x="f1131" y="f1333"/>
                  <a:pt x="f1130" y="f1333"/>
                </a:cubicBezTo>
                <a:cubicBezTo>
                  <a:pt x="f1130" y="f1334"/>
                  <a:pt x="f1130" y="f1334"/>
                  <a:pt x="f1130" y="f1334"/>
                </a:cubicBezTo>
                <a:cubicBezTo>
                  <a:pt x="f1128" y="f1335"/>
                  <a:pt x="f1128" y="f1332"/>
                  <a:pt x="f1128" y="f1332"/>
                </a:cubicBezTo>
                <a:cubicBezTo>
                  <a:pt x="f1128" y="f1331"/>
                  <a:pt x="f1128" y="f1331"/>
                  <a:pt x="f1127" y="f1331"/>
                </a:cubicBezTo>
                <a:cubicBezTo>
                  <a:pt x="f1126" y="f1331"/>
                  <a:pt x="f1126" y="f1330"/>
                  <a:pt x="f1126" y="f1330"/>
                </a:cubicBezTo>
                <a:cubicBezTo>
                  <a:pt x="f1126" y="f1328"/>
                  <a:pt x="f1123" y="f1330"/>
                  <a:pt x="f1122" y="f1330"/>
                </a:cubicBezTo>
                <a:cubicBezTo>
                  <a:pt x="f1121" y="f1331"/>
                  <a:pt x="f1121" y="f1331"/>
                  <a:pt x="f1120" y="f1332"/>
                </a:cubicBezTo>
                <a:cubicBezTo>
                  <a:pt x="f1119" y="f1333"/>
                  <a:pt x="f1118" y="f1334"/>
                  <a:pt x="f1119" y="f1336"/>
                </a:cubicBezTo>
                <a:cubicBezTo>
                  <a:pt x="f1119" y="f1336"/>
                  <a:pt x="f1120" y="f1337"/>
                  <a:pt x="f1120" y="f1337"/>
                </a:cubicBezTo>
                <a:cubicBezTo>
                  <a:pt x="f1121" y="f1337"/>
                  <a:pt x="f1121" y="f1337"/>
                  <a:pt x="f1121" y="f1337"/>
                </a:cubicBezTo>
                <a:cubicBezTo>
                  <a:pt x="f1122" y="f1338"/>
                  <a:pt x="f1122" y="f1338"/>
                  <a:pt x="f1121" y="f1338"/>
                </a:cubicBezTo>
                <a:cubicBezTo>
                  <a:pt x="f1120" y="f1338"/>
                  <a:pt x="f1119" y="f1338"/>
                  <a:pt x="f1119" y="f1338"/>
                </a:cubicBezTo>
                <a:cubicBezTo>
                  <a:pt x="f1118" y="f1338"/>
                  <a:pt x="f1118" y="f1338"/>
                  <a:pt x="f1116" y="f1338"/>
                </a:cubicBezTo>
                <a:cubicBezTo>
                  <a:pt x="f1116" y="f1339"/>
                  <a:pt x="f1114" y="f1338"/>
                  <a:pt x="f1115" y="f1339"/>
                </a:cubicBezTo>
                <a:cubicBezTo>
                  <a:pt x="f1115" y="f1340"/>
                  <a:pt x="f1115" y="f1341"/>
                  <a:pt x="f1115" y="f1341"/>
                </a:cubicBezTo>
                <a:cubicBezTo>
                  <a:pt x="f1115" y="f1342"/>
                  <a:pt x="f1114" y="f3"/>
                  <a:pt x="f1113" y="f3"/>
                </a:cubicBezTo>
                <a:cubicBezTo>
                  <a:pt x="f1112" y="f3"/>
                  <a:pt x="f1112" y="f3"/>
                  <a:pt x="f1112" y="f3"/>
                </a:cubicBezTo>
                <a:cubicBezTo>
                  <a:pt x="f1111" y="f1344"/>
                  <a:pt x="f1111" y="f1344"/>
                  <a:pt x="f1111" y="f1344"/>
                </a:cubicBezTo>
                <a:cubicBezTo>
                  <a:pt x="f1110" y="f1344"/>
                  <a:pt x="f1109" y="f1344"/>
                  <a:pt x="f1108" y="f1344"/>
                </a:cubicBezTo>
                <a:cubicBezTo>
                  <a:pt x="f1108" y="f3"/>
                  <a:pt x="f1108" y="f1343"/>
                  <a:pt x="f1109" y="f1343"/>
                </a:cubicBezTo>
                <a:cubicBezTo>
                  <a:pt x="f1110" y="f1343"/>
                  <a:pt x="f1110" y="f1342"/>
                  <a:pt x="f1110" y="f1341"/>
                </a:cubicBezTo>
                <a:cubicBezTo>
                  <a:pt x="f1110" y="f1341"/>
                  <a:pt x="f1110" y="f1340"/>
                  <a:pt x="f1110" y="f1340"/>
                </a:cubicBezTo>
                <a:cubicBezTo>
                  <a:pt x="f1110" y="f1340"/>
                  <a:pt x="f1110" y="f1340"/>
                  <a:pt x="f1110" y="f1339"/>
                </a:cubicBezTo>
                <a:cubicBezTo>
                  <a:pt x="f1110" y="f1339"/>
                  <a:pt x="f1110" y="f1338"/>
                  <a:pt x="f1110" y="f1338"/>
                </a:cubicBezTo>
                <a:cubicBezTo>
                  <a:pt x="f1110" y="f1338"/>
                  <a:pt x="f1110" y="f1338"/>
                  <a:pt x="f1111" y="f1338"/>
                </a:cubicBezTo>
                <a:cubicBezTo>
                  <a:pt x="f1111" y="f1338"/>
                  <a:pt x="f1111" y="f1337"/>
                  <a:pt x="f1111" y="f1337"/>
                </a:cubicBezTo>
                <a:cubicBezTo>
                  <a:pt x="f1111" y="f1336"/>
                  <a:pt x="f1112" y="f1336"/>
                  <a:pt x="f1111" y="f1335"/>
                </a:cubicBezTo>
                <a:cubicBezTo>
                  <a:pt x="f1110" y="f1334"/>
                  <a:pt x="f1109" y="f1334"/>
                  <a:pt x="f1108" y="f1334"/>
                </a:cubicBezTo>
                <a:cubicBezTo>
                  <a:pt x="f1107" y="f1334"/>
                  <a:pt x="f1107" y="f1334"/>
                  <a:pt x="f1117" y="f1334"/>
                </a:cubicBezTo>
                <a:cubicBezTo>
                  <a:pt x="f1106" y="f1333"/>
                  <a:pt x="f1106" y="f1333"/>
                  <a:pt x="f1105" y="f1333"/>
                </a:cubicBezTo>
                <a:cubicBezTo>
                  <a:pt x="f1105" y="f1333"/>
                  <a:pt x="f1104" y="f1333"/>
                  <a:pt x="f1103" y="f1333"/>
                </a:cubicBezTo>
                <a:cubicBezTo>
                  <a:pt x="f1102" y="f1333"/>
                  <a:pt x="f1101" y="f1333"/>
                  <a:pt x="f1101" y="f1333"/>
                </a:cubicBezTo>
                <a:cubicBezTo>
                  <a:pt x="f1100" y="f1334"/>
                  <a:pt x="f1099" y="f1335"/>
                  <a:pt x="f1099" y="f1335"/>
                </a:cubicBezTo>
                <a:cubicBezTo>
                  <a:pt x="f1098" y="f1336"/>
                  <a:pt x="f1097" y="f1336"/>
                  <a:pt x="f1096" y="f1337"/>
                </a:cubicBezTo>
                <a:cubicBezTo>
                  <a:pt x="f1096" y="f1337"/>
                  <a:pt x="f1095" y="f1338"/>
                  <a:pt x="f1094" y="f1338"/>
                </a:cubicBezTo>
                <a:cubicBezTo>
                  <a:pt x="f1093" y="f1338"/>
                  <a:pt x="f1093" y="f1339"/>
                  <a:pt x="f1092" y="f1339"/>
                </a:cubicBezTo>
                <a:cubicBezTo>
                  <a:pt x="f1091" y="f1340"/>
                  <a:pt x="f1091" y="f1340"/>
                  <a:pt x="f1090" y="f1341"/>
                </a:cubicBezTo>
                <a:cubicBezTo>
                  <a:pt x="f1090" y="f1341"/>
                  <a:pt x="f1089" y="f1341"/>
                  <a:pt x="f1089" y="f1341"/>
                </a:cubicBezTo>
                <a:cubicBezTo>
                  <a:pt x="f1089" y="f1342"/>
                  <a:pt x="f1088" y="f1342"/>
                  <a:pt x="f1088" y="f1342"/>
                </a:cubicBezTo>
                <a:cubicBezTo>
                  <a:pt x="f1087" y="f1343"/>
                  <a:pt x="f1088" y="f1343"/>
                  <a:pt x="f1088" y="f3"/>
                </a:cubicBezTo>
                <a:cubicBezTo>
                  <a:pt x="f1089" y="f3"/>
                  <a:pt x="f1089" y="f1344"/>
                  <a:pt x="f1089" y="f1344"/>
                </a:cubicBezTo>
                <a:cubicBezTo>
                  <a:pt x="f1090" y="f1344"/>
                  <a:pt x="f1090" y="f1344"/>
                  <a:pt x="f1091" y="f1345"/>
                </a:cubicBezTo>
                <a:cubicBezTo>
                  <a:pt x="f1091" y="f1345"/>
                  <a:pt x="f1091" y="f1345"/>
                  <a:pt x="f1091" y="f1345"/>
                </a:cubicBezTo>
                <a:cubicBezTo>
                  <a:pt x="f1092" y="f1346"/>
                  <a:pt x="f1093" y="f1346"/>
                  <a:pt x="f1092" y="f1347"/>
                </a:cubicBezTo>
                <a:cubicBezTo>
                  <a:pt x="f1091" y="f1347"/>
                  <a:pt x="f1090" y="f1347"/>
                  <a:pt x="f1089" y="f1347"/>
                </a:cubicBezTo>
                <a:cubicBezTo>
                  <a:pt x="f1088" y="f1347"/>
                  <a:pt x="f1087" y="f1346"/>
                  <a:pt x="f1087" y="f1347"/>
                </a:cubicBezTo>
                <a:cubicBezTo>
                  <a:pt x="f1086" y="f1347"/>
                  <a:pt x="f1087" y="f1348"/>
                  <a:pt x="f1088" y="f1348"/>
                </a:cubicBezTo>
                <a:cubicBezTo>
                  <a:pt x="f1088" y="f1348"/>
                  <a:pt x="f1089" y="f1348"/>
                  <a:pt x="f1090" y="f1349"/>
                </a:cubicBezTo>
                <a:cubicBezTo>
                  <a:pt x="f1091" y="f1349"/>
                  <a:pt x="f1091" y="f1349"/>
                  <a:pt x="f1092" y="f1350"/>
                </a:cubicBezTo>
                <a:cubicBezTo>
                  <a:pt x="f1092" y="f1351"/>
                  <a:pt x="f1092" y="f1352"/>
                  <a:pt x="f1091" y="f1353"/>
                </a:cubicBezTo>
                <a:cubicBezTo>
                  <a:pt x="f1091" y="f1353"/>
                  <a:pt x="f1091" y="f1353"/>
                  <a:pt x="f1090" y="f1353"/>
                </a:cubicBezTo>
                <a:cubicBezTo>
                  <a:pt x="f1090" y="f1353"/>
                  <a:pt x="f1090" y="f1515"/>
                  <a:pt x="f1089" y="f1515"/>
                </a:cubicBezTo>
                <a:cubicBezTo>
                  <a:pt x="f1089" y="f1515"/>
                  <a:pt x="f1088" y="f1515"/>
                  <a:pt x="f1087" y="f1515"/>
                </a:cubicBezTo>
                <a:cubicBezTo>
                  <a:pt x="f1086" y="f1515"/>
                  <a:pt x="f1085" y="f1354"/>
                  <a:pt x="f1085" y="f1354"/>
                </a:cubicBezTo>
                <a:cubicBezTo>
                  <a:pt x="f1084" y="f1354"/>
                  <a:pt x="f1082" y="f1355"/>
                  <a:pt x="f1082" y="f1355"/>
                </a:cubicBezTo>
                <a:cubicBezTo>
                  <a:pt x="f1083" y="f1356"/>
                  <a:pt x="f1084" y="f1356"/>
                  <a:pt x="f1084" y="f1356"/>
                </a:cubicBezTo>
                <a:cubicBezTo>
                  <a:pt x="f1085" y="f1357"/>
                  <a:pt x="f1086" y="f1357"/>
                  <a:pt x="f1086" y="f1357"/>
                </a:cubicBezTo>
                <a:cubicBezTo>
                  <a:pt x="f1087" y="f1358"/>
                  <a:pt x="f1088" y="f1358"/>
                  <a:pt x="f1088" y="f1358"/>
                </a:cubicBezTo>
                <a:cubicBezTo>
                  <a:pt x="f1089" y="f1358"/>
                  <a:pt x="f1090" y="f1359"/>
                  <a:pt x="f1091" y="f1360"/>
                </a:cubicBezTo>
                <a:cubicBezTo>
                  <a:pt x="f1092" y="f1360"/>
                  <a:pt x="f1093" y="f1361"/>
                  <a:pt x="f1094" y="f1361"/>
                </a:cubicBezTo>
                <a:cubicBezTo>
                  <a:pt x="f1095" y="f1361"/>
                  <a:pt x="f1096" y="f1361"/>
                  <a:pt x="f1097" y="f1361"/>
                </a:cubicBezTo>
                <a:cubicBezTo>
                  <a:pt x="f1097" y="f1361"/>
                  <a:pt x="f1097" y="f1361"/>
                  <a:pt x="f1098" y="f1360"/>
                </a:cubicBezTo>
                <a:cubicBezTo>
                  <a:pt x="f1098" y="f1360"/>
                  <a:pt x="f1098" y="f1360"/>
                  <a:pt x="f1098" y="f1359"/>
                </a:cubicBezTo>
                <a:cubicBezTo>
                  <a:pt x="f1099" y="f1359"/>
                  <a:pt x="f1099" y="f1359"/>
                  <a:pt x="f1100" y="f1359"/>
                </a:cubicBezTo>
                <a:cubicBezTo>
                  <a:pt x="f1100" y="f1359"/>
                  <a:pt x="f1100" y="f1359"/>
                  <a:pt x="f1101" y="f1359"/>
                </a:cubicBezTo>
                <a:cubicBezTo>
                  <a:pt x="f1101" y="f1359"/>
                  <a:pt x="f1101" y="f1359"/>
                  <a:pt x="f1102" y="f1359"/>
                </a:cubicBezTo>
                <a:cubicBezTo>
                  <a:pt x="f1103" y="f1358"/>
                  <a:pt x="f1101" y="f1358"/>
                  <a:pt x="f1101" y="f1357"/>
                </a:cubicBezTo>
                <a:cubicBezTo>
                  <a:pt x="f1100" y="f1357"/>
                  <a:pt x="f1100" y="f1357"/>
                  <a:pt x="f1100" y="f1357"/>
                </a:cubicBezTo>
                <a:cubicBezTo>
                  <a:pt x="f1099" y="f1356"/>
                  <a:pt x="f1098" y="f1357"/>
                  <a:pt x="f1097" y="f1357"/>
                </a:cubicBezTo>
                <a:cubicBezTo>
                  <a:pt x="f1097" y="f1357"/>
                  <a:pt x="f1096" y="f1357"/>
                  <a:pt x="f1097" y="f1356"/>
                </a:cubicBezTo>
                <a:cubicBezTo>
                  <a:pt x="f1097" y="f1356"/>
                  <a:pt x="f1098" y="f1356"/>
                  <a:pt x="f1098" y="f1356"/>
                </a:cubicBezTo>
                <a:cubicBezTo>
                  <a:pt x="f1098" y="f1356"/>
                  <a:pt x="f1098" y="f1355"/>
                  <a:pt x="f1098" y="f1355"/>
                </a:cubicBezTo>
                <a:cubicBezTo>
                  <a:pt x="f1099" y="f1355"/>
                  <a:pt x="f1100" y="f1356"/>
                  <a:pt x="f1101" y="f1356"/>
                </a:cubicBezTo>
                <a:cubicBezTo>
                  <a:pt x="f1101" y="f1356"/>
                  <a:pt x="f1102" y="f1356"/>
                  <a:pt x="f1102" y="f1356"/>
                </a:cubicBezTo>
                <a:cubicBezTo>
                  <a:pt x="f1103" y="f1355"/>
                  <a:pt x="f1101" y="f1356"/>
                  <a:pt x="f1101" y="f1355"/>
                </a:cubicBezTo>
                <a:cubicBezTo>
                  <a:pt x="f1101" y="f1354"/>
                  <a:pt x="f1102" y="f1355"/>
                  <a:pt x="f1103" y="f1355"/>
                </a:cubicBezTo>
                <a:cubicBezTo>
                  <a:pt x="f1103" y="f1355"/>
                  <a:pt x="f1104" y="f1355"/>
                  <a:pt x="f1105" y="f1355"/>
                </a:cubicBezTo>
                <a:cubicBezTo>
                  <a:pt x="f1106" y="f1356"/>
                  <a:pt x="f1117" y="f1355"/>
                  <a:pt x="f1117" y="f1355"/>
                </a:cubicBezTo>
                <a:cubicBezTo>
                  <a:pt x="f1107" y="f1356"/>
                  <a:pt x="f1108" y="f1356"/>
                  <a:pt x="f1109" y="f1357"/>
                </a:cubicBezTo>
                <a:cubicBezTo>
                  <a:pt x="f1109" y="f1357"/>
                  <a:pt x="f1110" y="f1357"/>
                  <a:pt x="f1111" y="f1357"/>
                </a:cubicBezTo>
                <a:cubicBezTo>
                  <a:pt x="f1111" y="f1356"/>
                  <a:pt x="f1112" y="f1356"/>
                  <a:pt x="f1113" y="f1356"/>
                </a:cubicBezTo>
                <a:cubicBezTo>
                  <a:pt x="f1114" y="f1356"/>
                  <a:pt x="f1115" y="f1356"/>
                  <a:pt x="f1116" y="f1356"/>
                </a:cubicBezTo>
                <a:cubicBezTo>
                  <a:pt x="f1118" y="f1356"/>
                  <a:pt x="f1119" y="f1356"/>
                  <a:pt x="f1119" y="f1356"/>
                </a:cubicBezTo>
                <a:cubicBezTo>
                  <a:pt x="f1120" y="f1356"/>
                  <a:pt x="f1121" y="f1356"/>
                  <a:pt x="f1122" y="f1355"/>
                </a:cubicBezTo>
                <a:cubicBezTo>
                  <a:pt x="f1122" y="f1355"/>
                  <a:pt x="f1123" y="f1355"/>
                  <a:pt x="f1124" y="f1355"/>
                </a:cubicBezTo>
                <a:cubicBezTo>
                  <a:pt x="f1125" y="f1355"/>
                  <a:pt x="f1126" y="f1355"/>
                  <a:pt x="f1126" y="f1355"/>
                </a:cubicBezTo>
                <a:cubicBezTo>
                  <a:pt x="f1126" y="f1354"/>
                  <a:pt x="f1127" y="f1354"/>
                  <a:pt x="f1127" y="f1354"/>
                </a:cubicBezTo>
                <a:cubicBezTo>
                  <a:pt x="f1127" y="f1515"/>
                  <a:pt x="f1127" y="f1353"/>
                  <a:pt x="f1128" y="f1352"/>
                </a:cubicBezTo>
                <a:cubicBezTo>
                  <a:pt x="f1129" y="f1352"/>
                  <a:pt x="f1131" y="f1352"/>
                  <a:pt x="f1132" y="f1351"/>
                </a:cubicBezTo>
                <a:cubicBezTo>
                  <a:pt x="f1132" y="f1351"/>
                  <a:pt x="f1132" y="f1350"/>
                  <a:pt x="f1132" y="f1350"/>
                </a:cubicBezTo>
                <a:cubicBezTo>
                  <a:pt x="f1133" y="f1350"/>
                  <a:pt x="f1133" y="f1350"/>
                  <a:pt x="f1134" y="f1350"/>
                </a:cubicBezTo>
                <a:cubicBezTo>
                  <a:pt x="f1134" y="f1349"/>
                  <a:pt x="f1135" y="f1349"/>
                  <a:pt x="f1135" y="f1348"/>
                </a:cubicBezTo>
                <a:cubicBezTo>
                  <a:pt x="f1136" y="f1348"/>
                  <a:pt x="f1136" y="f1348"/>
                  <a:pt x="f1136" y="f1348"/>
                </a:cubicBezTo>
                <a:cubicBezTo>
                  <a:pt x="f1136" y="f1347"/>
                  <a:pt x="f1136" y="f1347"/>
                  <a:pt x="f1137" y="f1347"/>
                </a:cubicBezTo>
                <a:cubicBezTo>
                  <a:pt x="f1137" y="f1346"/>
                  <a:pt x="f1138" y="f1346"/>
                  <a:pt x="f1283" y="f1346"/>
                </a:cubicBezTo>
                <a:cubicBezTo>
                  <a:pt x="f1283" y="f1345"/>
                  <a:pt x="f1283" y="f1344"/>
                  <a:pt x="f1283" y="f1344"/>
                </a:cubicBezTo>
                <a:cubicBezTo>
                  <a:pt x="f1139" y="f3"/>
                  <a:pt x="f1139" y="f3"/>
                  <a:pt x="f1192" y="f3"/>
                </a:cubicBezTo>
                <a:cubicBezTo>
                  <a:pt x="f1192" y="f3"/>
                  <a:pt x="f1140" y="f1343"/>
                  <a:pt x="f1140" y="f1343"/>
                </a:cubicBezTo>
                <a:cubicBezTo>
                  <a:pt x="f1191" y="f1343"/>
                  <a:pt x="f1141" y="f1343"/>
                  <a:pt x="f1141" y="f1343"/>
                </a:cubicBezTo>
                <a:cubicBezTo>
                  <a:pt x="f1141" y="f1343"/>
                  <a:pt x="f1142" y="f1342"/>
                  <a:pt x="f1142" y="f1342"/>
                </a:cubicBezTo>
                <a:cubicBezTo>
                  <a:pt x="f1142" y="f1342"/>
                  <a:pt x="f1190" y="f1342"/>
                  <a:pt x="f1190" y="f1342"/>
                </a:cubicBezTo>
                <a:cubicBezTo>
                  <a:pt x="f1143" y="f1342"/>
                  <a:pt x="f1144" y="f1342"/>
                  <a:pt x="f1144" y="f1341"/>
                </a:cubicBezTo>
                <a:cubicBezTo>
                  <a:pt x="f1144" y="f1340"/>
                  <a:pt x="f1145" y="f1340"/>
                  <a:pt x="f1146" y="f1339"/>
                </a:cubicBezTo>
                <a:cubicBezTo>
                  <a:pt x="f1147" y="f1339"/>
                  <a:pt x="f1146" y="f1338"/>
                  <a:pt x="f1147" y="f1337"/>
                </a:cubicBezTo>
                <a:cubicBezTo>
                  <a:pt x="f1147" y="f1337"/>
                  <a:pt x="f1148" y="f1336"/>
                  <a:pt x="f1189" y="f1336"/>
                </a:cubicBezTo>
                <a:cubicBezTo>
                  <a:pt x="f1149" y="f1336"/>
                  <a:pt x="f1151" y="f1337"/>
                  <a:pt x="f1153" y="f1336"/>
                </a:cubicBezTo>
                <a:cubicBezTo>
                  <a:pt x="f1153" y="f1336"/>
                  <a:pt x="f1154" y="f1335"/>
                  <a:pt x="f1155" y="f1335"/>
                </a:cubicBezTo>
                <a:cubicBezTo>
                  <a:pt x="f1157" y="f1335"/>
                  <a:pt x="f1159" y="f1335"/>
                  <a:pt x="f1159" y="f1333"/>
                </a:cubicBezTo>
                <a:cubicBezTo>
                  <a:pt x="f1160" y="f1333"/>
                  <a:pt x="f1160" y="f1332"/>
                  <a:pt x="f2" y="f1331"/>
                </a:cubicBezTo>
                <a:cubicBezTo>
                  <a:pt x="f2" y="f1331"/>
                  <a:pt x="f1161" y="f1332"/>
                  <a:pt x="f1162" y="f1331"/>
                </a:cubicBezTo>
                <a:cubicBezTo>
                  <a:pt x="f1162" y="f1330"/>
                  <a:pt x="f1163" y="f1327"/>
                  <a:pt x="f1188" y="f1327"/>
                </a:cubicBezTo>
                <a:cubicBezTo>
                  <a:pt x="f1188" y="f1327"/>
                  <a:pt x="f1162" y="f1328"/>
                  <a:pt x="f1162" y="f1328"/>
                </a:cubicBezTo>
                <a:close/>
                <a:moveTo>
                  <a:pt x="f1106" y="f1325"/>
                </a:moveTo>
                <a:cubicBezTo>
                  <a:pt x="f1106" y="f1326"/>
                  <a:pt x="f1106" y="f1327"/>
                  <a:pt x="f1117" y="f1328"/>
                </a:cubicBezTo>
                <a:cubicBezTo>
                  <a:pt x="f1117" y="f1328"/>
                  <a:pt x="f1107" y="f1329"/>
                  <a:pt x="f1108" y="f1328"/>
                </a:cubicBezTo>
                <a:cubicBezTo>
                  <a:pt x="f1108" y="f1328"/>
                  <a:pt x="f1109" y="f1327"/>
                  <a:pt x="f1110" y="f1327"/>
                </a:cubicBezTo>
                <a:cubicBezTo>
                  <a:pt x="f1110" y="f1327"/>
                  <a:pt x="f1111" y="f1327"/>
                  <a:pt x="f1111" y="f1327"/>
                </a:cubicBezTo>
                <a:cubicBezTo>
                  <a:pt x="f1111" y="f1326"/>
                  <a:pt x="f1112" y="f1326"/>
                  <a:pt x="f1112" y="f1326"/>
                </a:cubicBezTo>
                <a:cubicBezTo>
                  <a:pt x="f1112" y="f1325"/>
                  <a:pt x="f1113" y="f1325"/>
                  <a:pt x="f1114" y="f1325"/>
                </a:cubicBezTo>
                <a:cubicBezTo>
                  <a:pt x="f1115" y="f1325"/>
                  <a:pt x="f1116" y="f1325"/>
                  <a:pt x="f1118" y="f1324"/>
                </a:cubicBezTo>
                <a:cubicBezTo>
                  <a:pt x="f1118" y="f1324"/>
                  <a:pt x="f1119" y="f1323"/>
                  <a:pt x="f1120" y="f1323"/>
                </a:cubicBezTo>
                <a:cubicBezTo>
                  <a:pt x="f1122" y="f1321"/>
                  <a:pt x="f1124" y="f1320"/>
                  <a:pt x="f1125" y="f1319"/>
                </a:cubicBezTo>
                <a:cubicBezTo>
                  <a:pt x="f1126" y="f1319"/>
                  <a:pt x="f1127" y="f1318"/>
                  <a:pt x="f1127" y="f1317"/>
                </a:cubicBezTo>
                <a:cubicBezTo>
                  <a:pt x="f1128" y="f1315"/>
                  <a:pt x="f1126" y="f1316"/>
                  <a:pt x="f1125" y="f1316"/>
                </a:cubicBezTo>
                <a:cubicBezTo>
                  <a:pt x="f1124" y="f1316"/>
                  <a:pt x="f1123" y="f1316"/>
                  <a:pt x="f1123" y="f1315"/>
                </a:cubicBezTo>
                <a:cubicBezTo>
                  <a:pt x="f1122" y="f1315"/>
                  <a:pt x="f1121" y="f1314"/>
                  <a:pt x="f1119" y="f1314"/>
                </a:cubicBezTo>
                <a:cubicBezTo>
                  <a:pt x="f1119" y="f1314"/>
                  <a:pt x="f1119" y="f1314"/>
                  <a:pt x="f1118" y="f1315"/>
                </a:cubicBezTo>
                <a:cubicBezTo>
                  <a:pt x="f1118" y="f1315"/>
                  <a:pt x="f1118" y="f1315"/>
                  <a:pt x="f1116" y="f1315"/>
                </a:cubicBezTo>
                <a:cubicBezTo>
                  <a:pt x="f1116" y="f1315"/>
                  <a:pt x="f1115" y="f1315"/>
                  <a:pt x="f1115" y="f1315"/>
                </a:cubicBezTo>
                <a:cubicBezTo>
                  <a:pt x="f1114" y="f1316"/>
                  <a:pt x="f1112" y="f1318"/>
                  <a:pt x="f1111" y="f1319"/>
                </a:cubicBezTo>
                <a:cubicBezTo>
                  <a:pt x="f1110" y="f1321"/>
                  <a:pt x="f1108" y="f1322"/>
                  <a:pt x="f1107" y="f1324"/>
                </a:cubicBezTo>
                <a:cubicBezTo>
                  <a:pt x="f1117" y="f1324"/>
                  <a:pt x="f1117" y="f1325"/>
                  <a:pt x="f1106" y="f1325"/>
                </a:cubicBezTo>
                <a:close/>
                <a:moveTo>
                  <a:pt x="f1070" y="f1346"/>
                </a:moveTo>
                <a:cubicBezTo>
                  <a:pt x="f1071" y="f1346"/>
                  <a:pt x="f1072" y="f1346"/>
                  <a:pt x="f1073" y="f1345"/>
                </a:cubicBezTo>
                <a:cubicBezTo>
                  <a:pt x="f1073" y="f1345"/>
                  <a:pt x="f1077" y="f1344"/>
                  <a:pt x="f1076" y="f3"/>
                </a:cubicBezTo>
                <a:cubicBezTo>
                  <a:pt x="f1076" y="f3"/>
                  <a:pt x="f1075" y="f3"/>
                  <a:pt x="f1075" y="f3"/>
                </a:cubicBezTo>
                <a:cubicBezTo>
                  <a:pt x="f1074" y="f1343"/>
                  <a:pt x="f1073" y="f1343"/>
                  <a:pt x="f1072" y="f1343"/>
                </a:cubicBezTo>
                <a:cubicBezTo>
                  <a:pt x="f1071" y="f1343"/>
                  <a:pt x="f1070" y="f1343"/>
                  <a:pt x="f1069" y="f1343"/>
                </a:cubicBezTo>
                <a:cubicBezTo>
                  <a:pt x="f1069" y="f1343"/>
                  <a:pt x="f1068" y="f1342"/>
                  <a:pt x="f1067" y="f1342"/>
                </a:cubicBezTo>
                <a:cubicBezTo>
                  <a:pt x="f1066" y="f1342"/>
                  <a:pt x="f1065" y="f1342"/>
                  <a:pt x="f1064" y="f1342"/>
                </a:cubicBezTo>
                <a:cubicBezTo>
                  <a:pt x="f1063" y="f1342"/>
                  <a:pt x="f1060" y="f1342"/>
                  <a:pt x="f1060" y="f3"/>
                </a:cubicBezTo>
                <a:cubicBezTo>
                  <a:pt x="f1060" y="f1345"/>
                  <a:pt x="f1063" y="f1346"/>
                  <a:pt x="f1064" y="f1346"/>
                </a:cubicBezTo>
                <a:cubicBezTo>
                  <a:pt x="f1066" y="f1346"/>
                  <a:pt x="f1068" y="f1346"/>
                  <a:pt x="f1070" y="f1346"/>
                </a:cubicBezTo>
                <a:close/>
                <a:moveTo>
                  <a:pt x="f1087" y="f1334"/>
                </a:moveTo>
                <a:cubicBezTo>
                  <a:pt x="f1088" y="f1334"/>
                  <a:pt x="f1088" y="f1333"/>
                  <a:pt x="f1087" y="f1333"/>
                </a:cubicBezTo>
                <a:cubicBezTo>
                  <a:pt x="f1086" y="f1332"/>
                  <a:pt x="f1086" y="f1332"/>
                  <a:pt x="f1085" y="f1332"/>
                </a:cubicBezTo>
                <a:cubicBezTo>
                  <a:pt x="f1084" y="f1331"/>
                  <a:pt x="f1083" y="f1331"/>
                  <a:pt x="f1082" y="f1331"/>
                </a:cubicBezTo>
                <a:cubicBezTo>
                  <a:pt x="f1081" y="f1331"/>
                  <a:pt x="f1081" y="f1331"/>
                  <a:pt x="f1080" y="f1330"/>
                </a:cubicBezTo>
                <a:cubicBezTo>
                  <a:pt x="f1079" y="f1330"/>
                  <a:pt x="f1078" y="f1330"/>
                  <a:pt x="f1077" y="f1330"/>
                </a:cubicBezTo>
                <a:cubicBezTo>
                  <a:pt x="f1076" y="f1330"/>
                  <a:pt x="f1074" y="f1330"/>
                  <a:pt x="f1076" y="f1329"/>
                </a:cubicBezTo>
                <a:cubicBezTo>
                  <a:pt x="f1077" y="f1329"/>
                  <a:pt x="f1079" y="f1330"/>
                  <a:pt x="f1080" y="f1330"/>
                </a:cubicBezTo>
                <a:cubicBezTo>
                  <a:pt x="f1084" y="f1330"/>
                  <a:pt x="f1088" y="f1330"/>
                  <a:pt x="f1092" y="f1330"/>
                </a:cubicBezTo>
                <a:cubicBezTo>
                  <a:pt x="f1093" y="f1330"/>
                  <a:pt x="f1094" y="f1330"/>
                  <a:pt x="f1095" y="f1330"/>
                </a:cubicBezTo>
                <a:cubicBezTo>
                  <a:pt x="f1095" y="f1329"/>
                  <a:pt x="f1096" y="f1329"/>
                  <a:pt x="f1097" y="f1328"/>
                </a:cubicBezTo>
                <a:cubicBezTo>
                  <a:pt x="f1097" y="f1328"/>
                  <a:pt x="f1097" y="f1327"/>
                  <a:pt x="f1097" y="f1327"/>
                </a:cubicBezTo>
                <a:cubicBezTo>
                  <a:pt x="f1097" y="f1327"/>
                  <a:pt x="f1097" y="f1327"/>
                  <a:pt x="f1096" y="f1326"/>
                </a:cubicBezTo>
                <a:cubicBezTo>
                  <a:pt x="f1095" y="f1326"/>
                  <a:pt x="f1097" y="f1325"/>
                  <a:pt x="f1097" y="f1325"/>
                </a:cubicBezTo>
                <a:cubicBezTo>
                  <a:pt x="f1099" y="f1324"/>
                  <a:pt x="f1095" y="f1323"/>
                  <a:pt x="f1094" y="f1323"/>
                </a:cubicBezTo>
                <a:cubicBezTo>
                  <a:pt x="f1093" y="f1322"/>
                  <a:pt x="f1091" y="f1323"/>
                  <a:pt x="f1089" y="f1323"/>
                </a:cubicBezTo>
                <a:cubicBezTo>
                  <a:pt x="f1087" y="f1323"/>
                  <a:pt x="f1084" y="f1323"/>
                  <a:pt x="f1082" y="f1323"/>
                </a:cubicBezTo>
                <a:cubicBezTo>
                  <a:pt x="f1081" y="f1323"/>
                  <a:pt x="f1080" y="f1323"/>
                  <a:pt x="f1079" y="f1323"/>
                </a:cubicBezTo>
                <a:cubicBezTo>
                  <a:pt x="f1078" y="f1323"/>
                  <a:pt x="f1076" y="f1324"/>
                  <a:pt x="f1076" y="f1323"/>
                </a:cubicBezTo>
                <a:cubicBezTo>
                  <a:pt x="f1076" y="f1323"/>
                  <a:pt x="f1077" y="f1323"/>
                  <a:pt x="f1078" y="f1323"/>
                </a:cubicBezTo>
                <a:cubicBezTo>
                  <a:pt x="f1078" y="f1323"/>
                  <a:pt x="f1079" y="f1322"/>
                  <a:pt x="f1080" y="f1322"/>
                </a:cubicBezTo>
                <a:cubicBezTo>
                  <a:pt x="f1081" y="f1322"/>
                  <a:pt x="f1082" y="f1322"/>
                  <a:pt x="f1084" y="f1322"/>
                </a:cubicBezTo>
                <a:cubicBezTo>
                  <a:pt x="f1084" y="f1322"/>
                  <a:pt x="f1085" y="f1322"/>
                  <a:pt x="f1086" y="f1322"/>
                </a:cubicBezTo>
                <a:cubicBezTo>
                  <a:pt x="f1087" y="f1322"/>
                  <a:pt x="f1088" y="f1322"/>
                  <a:pt x="f1089" y="f1322"/>
                </a:cubicBezTo>
                <a:cubicBezTo>
                  <a:pt x="f1090" y="f1322"/>
                  <a:pt x="f1091" y="f1321"/>
                  <a:pt x="f1092" y="f1321"/>
                </a:cubicBezTo>
                <a:cubicBezTo>
                  <a:pt x="f1093" y="f1321"/>
                  <a:pt x="f1095" y="f1321"/>
                  <a:pt x="f1096" y="f1321"/>
                </a:cubicBezTo>
                <a:cubicBezTo>
                  <a:pt x="f1097" y="f1321"/>
                  <a:pt x="f1098" y="f1321"/>
                  <a:pt x="f1099" y="f1321"/>
                </a:cubicBezTo>
                <a:cubicBezTo>
                  <a:pt x="f1099" y="f1321"/>
                  <a:pt x="f1100" y="f1320"/>
                  <a:pt x="f1100" y="f1320"/>
                </a:cubicBezTo>
                <a:cubicBezTo>
                  <a:pt x="f1101" y="f1319"/>
                  <a:pt x="f1104" y="f1317"/>
                  <a:pt x="f1103" y="f1316"/>
                </a:cubicBezTo>
                <a:cubicBezTo>
                  <a:pt x="f1102" y="f1316"/>
                  <a:pt x="f1101" y="f1316"/>
                  <a:pt x="f1100" y="f1316"/>
                </a:cubicBezTo>
                <a:cubicBezTo>
                  <a:pt x="f1099" y="f1316"/>
                  <a:pt x="f1098" y="f1316"/>
                  <a:pt x="f1097" y="f1316"/>
                </a:cubicBezTo>
                <a:cubicBezTo>
                  <a:pt x="f1095" y="f1316"/>
                  <a:pt x="f1093" y="f1316"/>
                  <a:pt x="f1092" y="f1316"/>
                </a:cubicBezTo>
                <a:cubicBezTo>
                  <a:pt x="f1090" y="f1316"/>
                  <a:pt x="f1088" y="f1317"/>
                  <a:pt x="f1086" y="f1317"/>
                </a:cubicBezTo>
                <a:cubicBezTo>
                  <a:pt x="f1085" y="f1318"/>
                  <a:pt x="f1085" y="f1318"/>
                  <a:pt x="f1084" y="f1318"/>
                </a:cubicBezTo>
                <a:cubicBezTo>
                  <a:pt x="f1083" y="f1318"/>
                  <a:pt x="f1082" y="f1318"/>
                  <a:pt x="f1081" y="f1318"/>
                </a:cubicBezTo>
                <a:cubicBezTo>
                  <a:pt x="f1081" y="f1318"/>
                  <a:pt x="f1080" y="f1318"/>
                  <a:pt x="f1080" y="f1318"/>
                </a:cubicBezTo>
                <a:cubicBezTo>
                  <a:pt x="f1080" y="f1319"/>
                  <a:pt x="f1079" y="f1319"/>
                  <a:pt x="f1079" y="f1318"/>
                </a:cubicBezTo>
                <a:cubicBezTo>
                  <a:pt x="f1079" y="f1318"/>
                  <a:pt x="f1080" y="f1318"/>
                  <a:pt x="f1080" y="f1318"/>
                </a:cubicBezTo>
                <a:cubicBezTo>
                  <a:pt x="f1080" y="f1317"/>
                  <a:pt x="f1081" y="f1317"/>
                  <a:pt x="f1081" y="f1317"/>
                </a:cubicBezTo>
                <a:cubicBezTo>
                  <a:pt x="f1082" y="f1317"/>
                  <a:pt x="f1082" y="f1316"/>
                  <a:pt x="f1083" y="f1316"/>
                </a:cubicBezTo>
                <a:cubicBezTo>
                  <a:pt x="f1084" y="f1316"/>
                  <a:pt x="f1085" y="f1316"/>
                  <a:pt x="f1086" y="f1315"/>
                </a:cubicBezTo>
                <a:cubicBezTo>
                  <a:pt x="f1087" y="f1315"/>
                  <a:pt x="f1088" y="f1315"/>
                  <a:pt x="f1088" y="f1315"/>
                </a:cubicBezTo>
                <a:cubicBezTo>
                  <a:pt x="f1090" y="f1314"/>
                  <a:pt x="f1090" y="f1314"/>
                  <a:pt x="f1091" y="f1314"/>
                </a:cubicBezTo>
                <a:cubicBezTo>
                  <a:pt x="f1093" y="f1314"/>
                  <a:pt x="f1093" y="f1314"/>
                  <a:pt x="f1095" y="f1314"/>
                </a:cubicBezTo>
                <a:cubicBezTo>
                  <a:pt x="f1096" y="f1313"/>
                  <a:pt x="f1097" y="f1313"/>
                  <a:pt x="f1098" y="f1313"/>
                </a:cubicBezTo>
                <a:cubicBezTo>
                  <a:pt x="f1099" y="f1313"/>
                  <a:pt x="f1100" y="f1313"/>
                  <a:pt x="f1102" y="f1313"/>
                </a:cubicBezTo>
                <a:cubicBezTo>
                  <a:pt x="f1103" y="f1312"/>
                  <a:pt x="f1104" y="f1312"/>
                  <a:pt x="f1105" y="f1312"/>
                </a:cubicBezTo>
                <a:cubicBezTo>
                  <a:pt x="f1105" y="f1311"/>
                  <a:pt x="f1106" y="f1311"/>
                  <a:pt x="f1117" y="f1310"/>
                </a:cubicBezTo>
                <a:cubicBezTo>
                  <a:pt x="f1117" y="f1310"/>
                  <a:pt x="f1107" y="f1309"/>
                  <a:pt x="f1107" y="f1308"/>
                </a:cubicBezTo>
                <a:cubicBezTo>
                  <a:pt x="f1107" y="f1308"/>
                  <a:pt x="f1117" y="f1307"/>
                  <a:pt x="f1106" y="f1307"/>
                </a:cubicBezTo>
                <a:cubicBezTo>
                  <a:pt x="f1106" y="f1307"/>
                  <a:pt x="f1105" y="f1307"/>
                  <a:pt x="f1104" y="f1306"/>
                </a:cubicBezTo>
                <a:cubicBezTo>
                  <a:pt x="f1103" y="f1306"/>
                  <a:pt x="f1102" y="f1306"/>
                  <a:pt x="f1101" y="f1306"/>
                </a:cubicBezTo>
                <a:cubicBezTo>
                  <a:pt x="f1101" y="f1306"/>
                  <a:pt x="f1100" y="f1306"/>
                  <a:pt x="f1100" y="f1306"/>
                </a:cubicBezTo>
                <a:cubicBezTo>
                  <a:pt x="f1099" y="f1306"/>
                  <a:pt x="f1099" y="f1305"/>
                  <a:pt x="f1099" y="f1305"/>
                </a:cubicBezTo>
                <a:cubicBezTo>
                  <a:pt x="f1098" y="f1305"/>
                  <a:pt x="f1097" y="f1305"/>
                  <a:pt x="f1096" y="f1306"/>
                </a:cubicBezTo>
                <a:cubicBezTo>
                  <a:pt x="f1095" y="f1307"/>
                  <a:pt x="f1092" y="f1308"/>
                  <a:pt x="f1092" y="f1306"/>
                </a:cubicBezTo>
                <a:cubicBezTo>
                  <a:pt x="f1092" y="f1306"/>
                  <a:pt x="f1093" y="f1305"/>
                  <a:pt x="f1092" y="f1305"/>
                </a:cubicBezTo>
                <a:cubicBezTo>
                  <a:pt x="f1092" y="f1305"/>
                  <a:pt x="f1091" y="f1305"/>
                  <a:pt x="f1091" y="f1304"/>
                </a:cubicBezTo>
                <a:cubicBezTo>
                  <a:pt x="f1091" y="f1303"/>
                  <a:pt x="f1089" y="f1303"/>
                  <a:pt x="f1088" y="f1303"/>
                </a:cubicBezTo>
                <a:cubicBezTo>
                  <a:pt x="f1087" y="f1303"/>
                  <a:pt x="f1087" y="f1302"/>
                  <a:pt x="f1086" y="f1302"/>
                </a:cubicBezTo>
                <a:cubicBezTo>
                  <a:pt x="f1085" y="f1302"/>
                  <a:pt x="f1083" y="f1302"/>
                  <a:pt x="f1084" y="f1303"/>
                </a:cubicBezTo>
                <a:cubicBezTo>
                  <a:pt x="f1084" y="f1304"/>
                  <a:pt x="f1084" y="f1304"/>
                  <a:pt x="f1084" y="f1304"/>
                </a:cubicBezTo>
                <a:cubicBezTo>
                  <a:pt x="f1084" y="f1305"/>
                  <a:pt x="f1084" y="f1305"/>
                  <a:pt x="f1084" y="f1305"/>
                </a:cubicBezTo>
                <a:cubicBezTo>
                  <a:pt x="f1085" y="f1305"/>
                  <a:pt x="f1085" y="f1306"/>
                  <a:pt x="f1085" y="f1306"/>
                </a:cubicBezTo>
                <a:cubicBezTo>
                  <a:pt x="f1084" y="f1307"/>
                  <a:pt x="f1084" y="f1306"/>
                  <a:pt x="f1084" y="f1306"/>
                </a:cubicBezTo>
                <a:cubicBezTo>
                  <a:pt x="f1084" y="f1305"/>
                  <a:pt x="f1084" y="f1305"/>
                  <a:pt x="f1083" y="f1305"/>
                </a:cubicBezTo>
                <a:cubicBezTo>
                  <a:pt x="f1083" y="f1305"/>
                  <a:pt x="f1082" y="f1305"/>
                  <a:pt x="f1082" y="f1306"/>
                </a:cubicBezTo>
                <a:cubicBezTo>
                  <a:pt x="f1082" y="f1306"/>
                  <a:pt x="f1082" y="f1306"/>
                  <a:pt x="f1081" y="f1307"/>
                </a:cubicBezTo>
                <a:cubicBezTo>
                  <a:pt x="f1081" y="f1307"/>
                  <a:pt x="f1080" y="f1306"/>
                  <a:pt x="f1080" y="f1306"/>
                </a:cubicBezTo>
                <a:cubicBezTo>
                  <a:pt x="f1079" y="f1305"/>
                  <a:pt x="f1081" y="f1305"/>
                  <a:pt x="f1080" y="f1304"/>
                </a:cubicBezTo>
                <a:cubicBezTo>
                  <a:pt x="f1080" y="f1303"/>
                  <a:pt x="f1080" y="f1304"/>
                  <a:pt x="f1080" y="f1303"/>
                </a:cubicBezTo>
                <a:cubicBezTo>
                  <a:pt x="f1079" y="f1303"/>
                  <a:pt x="f1079" y="f1303"/>
                  <a:pt x="f1079" y="f1302"/>
                </a:cubicBezTo>
                <a:cubicBezTo>
                  <a:pt x="f1078" y="f1302"/>
                  <a:pt x="f1078" y="f1302"/>
                  <a:pt x="f1077" y="f1302"/>
                </a:cubicBezTo>
                <a:cubicBezTo>
                  <a:pt x="f1076" y="f1302"/>
                  <a:pt x="f1075" y="f1302"/>
                  <a:pt x="f1074" y="f1303"/>
                </a:cubicBezTo>
                <a:cubicBezTo>
                  <a:pt x="f1074" y="f1303"/>
                  <a:pt x="f1072" y="f1304"/>
                  <a:pt x="f1071" y="f1304"/>
                </a:cubicBezTo>
                <a:cubicBezTo>
                  <a:pt x="f1070" y="f1305"/>
                  <a:pt x="f1070" y="f1305"/>
                  <a:pt x="f1070" y="f1307"/>
                </a:cubicBezTo>
                <a:cubicBezTo>
                  <a:pt x="f1069" y="f1307"/>
                  <a:pt x="f1069" y="f1308"/>
                  <a:pt x="f1070" y="f1308"/>
                </a:cubicBezTo>
                <a:cubicBezTo>
                  <a:pt x="f1070" y="f1308"/>
                  <a:pt x="f1071" y="f1309"/>
                  <a:pt x="f1071" y="f1309"/>
                </a:cubicBezTo>
                <a:cubicBezTo>
                  <a:pt x="f1070" y="f1309"/>
                  <a:pt x="f1070" y="f1309"/>
                  <a:pt x="f1070" y="f1309"/>
                </a:cubicBezTo>
                <a:cubicBezTo>
                  <a:pt x="f1069" y="f1308"/>
                  <a:pt x="f1069" y="f1308"/>
                  <a:pt x="f1068" y="f1308"/>
                </a:cubicBezTo>
                <a:cubicBezTo>
                  <a:pt x="f1068" y="f1309"/>
                  <a:pt x="f1067" y="f1309"/>
                  <a:pt x="f1067" y="f1310"/>
                </a:cubicBezTo>
                <a:cubicBezTo>
                  <a:pt x="f1067" y="f1310"/>
                  <a:pt x="f1067" y="f1311"/>
                  <a:pt x="f1067" y="f1311"/>
                </a:cubicBezTo>
                <a:cubicBezTo>
                  <a:pt x="f1067" y="f1312"/>
                  <a:pt x="f1067" y="f1312"/>
                  <a:pt x="f1067" y="f1313"/>
                </a:cubicBezTo>
                <a:cubicBezTo>
                  <a:pt x="f1067" y="f1314"/>
                  <a:pt x="f1066" y="f1313"/>
                  <a:pt x="f1066" y="f1312"/>
                </a:cubicBezTo>
                <a:cubicBezTo>
                  <a:pt x="f1066" y="f1312"/>
                  <a:pt x="f1066" y="f1311"/>
                  <a:pt x="f1065" y="f1311"/>
                </a:cubicBezTo>
                <a:cubicBezTo>
                  <a:pt x="f1065" y="f1311"/>
                  <a:pt x="f1064" y="f1311"/>
                  <a:pt x="f1064" y="f1311"/>
                </a:cubicBezTo>
                <a:cubicBezTo>
                  <a:pt x="f1064" y="f1312"/>
                  <a:pt x="f1063" y="f1312"/>
                  <a:pt x="f1063" y="f1311"/>
                </a:cubicBezTo>
                <a:cubicBezTo>
                  <a:pt x="f1063" y="f1311"/>
                  <a:pt x="f1063" y="f1311"/>
                  <a:pt x="f1063" y="f1311"/>
                </a:cubicBezTo>
                <a:cubicBezTo>
                  <a:pt x="f1064" y="f1310"/>
                  <a:pt x="f1064" y="f1310"/>
                  <a:pt x="f1064" y="f1310"/>
                </a:cubicBezTo>
                <a:cubicBezTo>
                  <a:pt x="f1064" y="f1309"/>
                  <a:pt x="f1064" y="f1309"/>
                  <a:pt x="f1065" y="f1309"/>
                </a:cubicBezTo>
                <a:cubicBezTo>
                  <a:pt x="f1065" y="f1308"/>
                  <a:pt x="f1065" y="f1307"/>
                  <a:pt x="f1066" y="f1306"/>
                </a:cubicBezTo>
                <a:cubicBezTo>
                  <a:pt x="f1066" y="f1306"/>
                  <a:pt x="f1066" y="f1305"/>
                  <a:pt x="f1065" y="f1304"/>
                </a:cubicBezTo>
                <a:cubicBezTo>
                  <a:pt x="f1065" y="f1304"/>
                  <a:pt x="f1064" y="f1304"/>
                  <a:pt x="f1063" y="f1304"/>
                </a:cubicBezTo>
                <a:cubicBezTo>
                  <a:pt x="f1061" y="f1304"/>
                  <a:pt x="f1059" y="f1304"/>
                  <a:pt x="f1058" y="f1305"/>
                </a:cubicBezTo>
                <a:cubicBezTo>
                  <a:pt x="f1056" y="f1305"/>
                  <a:pt x="f1054" y="f1304"/>
                  <a:pt x="f1053" y="f1305"/>
                </a:cubicBezTo>
                <a:cubicBezTo>
                  <a:pt x="f1052" y="f1305"/>
                  <a:pt x="f1051" y="f1306"/>
                  <a:pt x="f1051" y="f1306"/>
                </a:cubicBezTo>
                <a:cubicBezTo>
                  <a:pt x="f1051" y="f1307"/>
                  <a:pt x="f1051" y="f1308"/>
                  <a:pt x="f1051" y="f1309"/>
                </a:cubicBezTo>
                <a:cubicBezTo>
                  <a:pt x="f1050" y="f1309"/>
                  <a:pt x="f1050" y="f1308"/>
                  <a:pt x="f1050" y="f1308"/>
                </a:cubicBezTo>
                <a:cubicBezTo>
                  <a:pt x="f1050" y="f1308"/>
                  <a:pt x="f1051" y="f1307"/>
                  <a:pt x="f1050" y="f1307"/>
                </a:cubicBezTo>
                <a:cubicBezTo>
                  <a:pt x="f1050" y="f1307"/>
                  <a:pt x="f1048" y="f1308"/>
                  <a:pt x="f1048" y="f1308"/>
                </a:cubicBezTo>
                <a:cubicBezTo>
                  <a:pt x="f1047" y="f1307"/>
                  <a:pt x="f1049" y="f1306"/>
                  <a:pt x="f1048" y="f1306"/>
                </a:cubicBezTo>
                <a:cubicBezTo>
                  <a:pt x="f1048" y="f1305"/>
                  <a:pt x="f1046" y="f1306"/>
                  <a:pt x="f1046" y="f1306"/>
                </a:cubicBezTo>
                <a:cubicBezTo>
                  <a:pt x="f1045" y="f1306"/>
                  <a:pt x="f1044" y="f1306"/>
                  <a:pt x="f1043" y="f1306"/>
                </a:cubicBezTo>
                <a:cubicBezTo>
                  <a:pt x="f1043" y="f1306"/>
                  <a:pt x="f1042" y="f1306"/>
                  <a:pt x="f1042" y="f1306"/>
                </a:cubicBezTo>
                <a:cubicBezTo>
                  <a:pt x="f1042" y="f1306"/>
                  <a:pt x="f1042" y="f1307"/>
                  <a:pt x="f1041" y="f1307"/>
                </a:cubicBezTo>
                <a:cubicBezTo>
                  <a:pt x="f1041" y="f1307"/>
                  <a:pt x="f1040" y="f1307"/>
                  <a:pt x="f1040" y="f1306"/>
                </a:cubicBezTo>
                <a:cubicBezTo>
                  <a:pt x="f1040" y="f1306"/>
                  <a:pt x="f1040" y="f1306"/>
                  <a:pt x="f1039" y="f1306"/>
                </a:cubicBezTo>
                <a:cubicBezTo>
                  <a:pt x="f1038" y="f1306"/>
                  <a:pt x="f1037" y="f1307"/>
                  <a:pt x="f1037" y="f1307"/>
                </a:cubicBezTo>
                <a:cubicBezTo>
                  <a:pt x="f1036" y="f1308"/>
                  <a:pt x="f1036" y="f1309"/>
                  <a:pt x="f1035" y="f1309"/>
                </a:cubicBezTo>
                <a:cubicBezTo>
                  <a:pt x="f1034" y="f1308"/>
                  <a:pt x="f1034" y="f1307"/>
                  <a:pt x="f1035" y="f1307"/>
                </a:cubicBezTo>
                <a:cubicBezTo>
                  <a:pt x="f1035" y="f1307"/>
                  <a:pt x="f1035" y="f1306"/>
                  <a:pt x="f1035" y="f1306"/>
                </a:cubicBezTo>
                <a:cubicBezTo>
                  <a:pt x="f1036" y="f1305"/>
                  <a:pt x="f1036" y="f1305"/>
                  <a:pt x="f1036" y="f1305"/>
                </a:cubicBezTo>
                <a:cubicBezTo>
                  <a:pt x="f1037" y="f1305"/>
                  <a:pt x="f1038" y="f1304"/>
                  <a:pt x="f1038" y="f1304"/>
                </a:cubicBezTo>
                <a:cubicBezTo>
                  <a:pt x="f1040" y="f1303"/>
                  <a:pt x="f1041" y="f1302"/>
                  <a:pt x="f1043" y="f1303"/>
                </a:cubicBezTo>
                <a:cubicBezTo>
                  <a:pt x="f1045" y="f1303"/>
                  <a:pt x="f1047" y="f1303"/>
                  <a:pt x="f1049" y="f1302"/>
                </a:cubicBezTo>
                <a:cubicBezTo>
                  <a:pt x="f1050" y="f1302"/>
                  <a:pt x="f1051" y="f1302"/>
                  <a:pt x="f1052" y="f1301"/>
                </a:cubicBezTo>
                <a:cubicBezTo>
                  <a:pt x="f1053" y="f1301"/>
                  <a:pt x="f1054" y="f1300"/>
                  <a:pt x="f1055" y="f1300"/>
                </a:cubicBezTo>
                <a:cubicBezTo>
                  <a:pt x="f1058" y="f1299"/>
                  <a:pt x="f1061" y="f1299"/>
                  <a:pt x="f1064" y="f1298"/>
                </a:cubicBezTo>
                <a:cubicBezTo>
                  <a:pt x="f1065" y="f1298"/>
                  <a:pt x="f1066" y="f1297"/>
                  <a:pt x="f1068" y="f1297"/>
                </a:cubicBezTo>
                <a:cubicBezTo>
                  <a:pt x="f1068" y="f1296"/>
                  <a:pt x="f1068" y="f1296"/>
                  <a:pt x="f1069" y="f1296"/>
                </a:cubicBezTo>
                <a:cubicBezTo>
                  <a:pt x="f1069" y="f1296"/>
                  <a:pt x="f1070" y="f1296"/>
                  <a:pt x="f1070" y="f1296"/>
                </a:cubicBezTo>
                <a:cubicBezTo>
                  <a:pt x="f1072" y="f1296"/>
                  <a:pt x="f1071" y="f1295"/>
                  <a:pt x="f1071" y="f1294"/>
                </a:cubicBezTo>
                <a:cubicBezTo>
                  <a:pt x="f1070" y="f1294"/>
                  <a:pt x="f1070" y="f1294"/>
                  <a:pt x="f1070" y="f1294"/>
                </a:cubicBezTo>
                <a:cubicBezTo>
                  <a:pt x="f1069" y="f1293"/>
                  <a:pt x="f1069" y="f1293"/>
                  <a:pt x="f1068" y="f1293"/>
                </a:cubicBezTo>
                <a:cubicBezTo>
                  <a:pt x="f1068" y="f1292"/>
                  <a:pt x="f1067" y="f1292"/>
                  <a:pt x="f1067" y="f1292"/>
                </a:cubicBezTo>
                <a:cubicBezTo>
                  <a:pt x="f1065" y="f1291"/>
                  <a:pt x="f1064" y="f1291"/>
                  <a:pt x="f1063" y="f1290"/>
                </a:cubicBezTo>
                <a:cubicBezTo>
                  <a:pt x="f1062" y="f1290"/>
                  <a:pt x="f1061" y="f1290"/>
                  <a:pt x="f1061" y="f1290"/>
                </a:cubicBezTo>
                <a:cubicBezTo>
                  <a:pt x="f1059" y="f1289"/>
                  <a:pt x="f1057" y="f1289"/>
                  <a:pt x="f1056" y="f1289"/>
                </a:cubicBezTo>
                <a:cubicBezTo>
                  <a:pt x="f1055" y="f1289"/>
                  <a:pt x="f1054" y="f1289"/>
                  <a:pt x="f1053" y="f1289"/>
                </a:cubicBezTo>
                <a:cubicBezTo>
                  <a:pt x="f1052" y="f1290"/>
                  <a:pt x="f1051" y="f1290"/>
                  <a:pt x="f1050" y="f1290"/>
                </a:cubicBezTo>
                <a:cubicBezTo>
                  <a:pt x="f1049" y="f1290"/>
                  <a:pt x="f1048" y="f1291"/>
                  <a:pt x="f1047" y="f1291"/>
                </a:cubicBezTo>
                <a:cubicBezTo>
                  <a:pt x="f1046" y="f1291"/>
                  <a:pt x="f1045" y="f1292"/>
                  <a:pt x="f1044" y="f1292"/>
                </a:cubicBezTo>
                <a:cubicBezTo>
                  <a:pt x="f1043" y="f1293"/>
                  <a:pt x="f1042" y="f1293"/>
                  <a:pt x="f1041" y="f1293"/>
                </a:cubicBezTo>
                <a:cubicBezTo>
                  <a:pt x="f1039" y="f1293"/>
                  <a:pt x="f1038" y="f1294"/>
                  <a:pt x="f1037" y="f1294"/>
                </a:cubicBezTo>
                <a:cubicBezTo>
                  <a:pt x="f1035" y="f1295"/>
                  <a:pt x="f1033" y="f1295"/>
                  <a:pt x="f1032" y="f1296"/>
                </a:cubicBezTo>
                <a:cubicBezTo>
                  <a:pt x="f1029" y="f1296"/>
                  <a:pt x="f1030" y="f1297"/>
                  <a:pt x="f1027" y="f1297"/>
                </a:cubicBezTo>
                <a:cubicBezTo>
                  <a:pt x="f1025" y="f1298"/>
                  <a:pt x="f1022" y="f1298"/>
                  <a:pt x="f1020" y="f1299"/>
                </a:cubicBezTo>
                <a:cubicBezTo>
                  <a:pt x="f1018" y="f1300"/>
                  <a:pt x="f1017" y="f1300"/>
                  <a:pt x="f1016" y="f1301"/>
                </a:cubicBezTo>
                <a:cubicBezTo>
                  <a:pt x="f1015" y="f1301"/>
                  <a:pt x="f1014" y="f1302"/>
                  <a:pt x="f1013" y="f1302"/>
                </a:cubicBezTo>
                <a:cubicBezTo>
                  <a:pt x="f1012" y="f1302"/>
                  <a:pt x="f1011" y="f1303"/>
                  <a:pt x="f1010" y="f1303"/>
                </a:cubicBezTo>
                <a:cubicBezTo>
                  <a:pt x="f1009" y="f1304"/>
                  <a:pt x="f1008" y="f1304"/>
                  <a:pt x="f1006" y="f1304"/>
                </a:cubicBezTo>
                <a:cubicBezTo>
                  <a:pt x="f1005" y="f1304"/>
                  <a:pt x="f1005" y="f1303"/>
                  <a:pt x="f1004" y="f1303"/>
                </a:cubicBezTo>
                <a:cubicBezTo>
                  <a:pt x="f1003" y="f1303"/>
                  <a:pt x="f1002" y="f1303"/>
                  <a:pt x="f1002" y="f1302"/>
                </a:cubicBezTo>
                <a:cubicBezTo>
                  <a:pt x="f1001" y="f1302"/>
                  <a:pt x="f1001" y="f1302"/>
                  <a:pt x="f1001" y="f1302"/>
                </a:cubicBezTo>
                <a:cubicBezTo>
                  <a:pt x="f1000" y="f1302"/>
                  <a:pt x="f1000" y="f1302"/>
                  <a:pt x="f999" y="f1302"/>
                </a:cubicBezTo>
                <a:cubicBezTo>
                  <a:pt x="f999" y="f1302"/>
                  <a:pt x="f998" y="f1301"/>
                  <a:pt x="f997" y="f1301"/>
                </a:cubicBezTo>
                <a:cubicBezTo>
                  <a:pt x="f997" y="f1301"/>
                  <a:pt x="f997" y="f1302"/>
                  <a:pt x="f997" y="f1302"/>
                </a:cubicBezTo>
                <a:cubicBezTo>
                  <a:pt x="f997" y="f1303"/>
                  <a:pt x="f996" y="f1303"/>
                  <a:pt x="f996" y="f1303"/>
                </a:cubicBezTo>
                <a:cubicBezTo>
                  <a:pt x="f996" y="f1304"/>
                  <a:pt x="f995" y="f1305"/>
                  <a:pt x="f995" y="f1305"/>
                </a:cubicBezTo>
                <a:cubicBezTo>
                  <a:pt x="f994" y="f1304"/>
                  <a:pt x="f994" y="f1304"/>
                  <a:pt x="f993" y="f1304"/>
                </a:cubicBezTo>
                <a:cubicBezTo>
                  <a:pt x="f993" y="f1304"/>
                  <a:pt x="f993" y="f1304"/>
                  <a:pt x="f992" y="f1304"/>
                </a:cubicBezTo>
                <a:cubicBezTo>
                  <a:pt x="f991" y="f1304"/>
                  <a:pt x="f990" y="f1304"/>
                  <a:pt x="f989" y="f1304"/>
                </a:cubicBezTo>
                <a:cubicBezTo>
                  <a:pt x="f987" y="f1304"/>
                  <a:pt x="f985" y="f1304"/>
                  <a:pt x="f982" y="f1304"/>
                </a:cubicBezTo>
                <a:cubicBezTo>
                  <a:pt x="f981" y="f1304"/>
                  <a:pt x="f980" y="f1304"/>
                  <a:pt x="f979" y="f1304"/>
                </a:cubicBezTo>
                <a:cubicBezTo>
                  <a:pt x="f979" y="f1304"/>
                  <a:pt x="f978" y="f1304"/>
                  <a:pt x="f978" y="f1304"/>
                </a:cubicBezTo>
                <a:cubicBezTo>
                  <a:pt x="f977" y="f1304"/>
                  <a:pt x="f976" y="f1304"/>
                  <a:pt x="f975" y="f1304"/>
                </a:cubicBezTo>
                <a:cubicBezTo>
                  <a:pt x="f975" y="f1305"/>
                  <a:pt x="f975" y="f1305"/>
                  <a:pt x="f975" y="f1305"/>
                </a:cubicBezTo>
                <a:cubicBezTo>
                  <a:pt x="f974" y="f1306"/>
                  <a:pt x="f973" y="f1306"/>
                  <a:pt x="f973" y="f1307"/>
                </a:cubicBezTo>
                <a:cubicBezTo>
                  <a:pt x="f973" y="f1307"/>
                  <a:pt x="f974" y="f1307"/>
                  <a:pt x="f974" y="f1307"/>
                </a:cubicBezTo>
                <a:cubicBezTo>
                  <a:pt x="f974" y="f1308"/>
                  <a:pt x="f974" y="f1308"/>
                  <a:pt x="f974" y="f1308"/>
                </a:cubicBezTo>
                <a:cubicBezTo>
                  <a:pt x="f973" y="f1309"/>
                  <a:pt x="f973" y="f1309"/>
                  <a:pt x="f972" y="f1309"/>
                </a:cubicBezTo>
                <a:cubicBezTo>
                  <a:pt x="f972" y="f1310"/>
                  <a:pt x="f971" y="f1310"/>
                  <a:pt x="f971" y="f1310"/>
                </a:cubicBezTo>
                <a:cubicBezTo>
                  <a:pt x="f971" y="f1311"/>
                  <a:pt x="f971" y="f1311"/>
                  <a:pt x="f971" y="f1312"/>
                </a:cubicBezTo>
                <a:cubicBezTo>
                  <a:pt x="f972" y="f1312"/>
                  <a:pt x="f971" y="f1312"/>
                  <a:pt x="f971" y="f1313"/>
                </a:cubicBezTo>
                <a:cubicBezTo>
                  <a:pt x="f970" y="f1313"/>
                  <a:pt x="f971" y="f1313"/>
                  <a:pt x="f971" y="f1314"/>
                </a:cubicBezTo>
                <a:cubicBezTo>
                  <a:pt x="f971" y="f1315"/>
                  <a:pt x="f970" y="f1315"/>
                  <a:pt x="f970" y="f1315"/>
                </a:cubicBezTo>
                <a:cubicBezTo>
                  <a:pt x="f969" y="f1316"/>
                  <a:pt x="f968" y="f1317"/>
                  <a:pt x="f968" y="f1318"/>
                </a:cubicBezTo>
                <a:cubicBezTo>
                  <a:pt x="f968" y="f1318"/>
                  <a:pt x="f968" y="f1319"/>
                  <a:pt x="f968" y="f1320"/>
                </a:cubicBezTo>
                <a:cubicBezTo>
                  <a:pt x="f968" y="f1321"/>
                  <a:pt x="f969" y="f1322"/>
                  <a:pt x="f969" y="f1322"/>
                </a:cubicBezTo>
                <a:cubicBezTo>
                  <a:pt x="f969" y="f1323"/>
                  <a:pt x="f970" y="f1324"/>
                  <a:pt x="f970" y="f1324"/>
                </a:cubicBezTo>
                <a:cubicBezTo>
                  <a:pt x="f971" y="f1325"/>
                  <a:pt x="f972" y="f1325"/>
                  <a:pt x="f972" y="f1325"/>
                </a:cubicBezTo>
                <a:cubicBezTo>
                  <a:pt x="f973" y="f1326"/>
                  <a:pt x="f974" y="f1326"/>
                  <a:pt x="f975" y="f1326"/>
                </a:cubicBezTo>
                <a:cubicBezTo>
                  <a:pt x="f975" y="f1326"/>
                  <a:pt x="f976" y="f1326"/>
                  <a:pt x="f976" y="f1326"/>
                </a:cubicBezTo>
                <a:cubicBezTo>
                  <a:pt x="f977" y="f1327"/>
                  <a:pt x="f977" y="f1327"/>
                  <a:pt x="f978" y="f1327"/>
                </a:cubicBezTo>
                <a:cubicBezTo>
                  <a:pt x="f978" y="f1327"/>
                  <a:pt x="f979" y="f1327"/>
                  <a:pt x="f979" y="f1327"/>
                </a:cubicBezTo>
                <a:cubicBezTo>
                  <a:pt x="f979" y="f1327"/>
                  <a:pt x="f980" y="f1327"/>
                  <a:pt x="f981" y="f1327"/>
                </a:cubicBezTo>
                <a:cubicBezTo>
                  <a:pt x="f981" y="f1327"/>
                  <a:pt x="f982" y="f1327"/>
                  <a:pt x="f982" y="f1327"/>
                </a:cubicBezTo>
                <a:cubicBezTo>
                  <a:pt x="f983" y="f1327"/>
                  <a:pt x="f983" y="f1326"/>
                  <a:pt x="f983" y="f1325"/>
                </a:cubicBezTo>
                <a:cubicBezTo>
                  <a:pt x="f984" y="f1325"/>
                  <a:pt x="f985" y="f1325"/>
                  <a:pt x="f985" y="f1324"/>
                </a:cubicBezTo>
                <a:cubicBezTo>
                  <a:pt x="f986" y="f1323"/>
                  <a:pt x="f985" y="f1323"/>
                  <a:pt x="f984" y="f1322"/>
                </a:cubicBezTo>
                <a:cubicBezTo>
                  <a:pt x="f984" y="f1322"/>
                  <a:pt x="f984" y="f1322"/>
                  <a:pt x="f983" y="f1321"/>
                </a:cubicBezTo>
                <a:cubicBezTo>
                  <a:pt x="f983" y="f1321"/>
                  <a:pt x="f983" y="f1321"/>
                  <a:pt x="f983" y="f1321"/>
                </a:cubicBezTo>
                <a:cubicBezTo>
                  <a:pt x="f983" y="f1320"/>
                  <a:pt x="f984" y="f1321"/>
                  <a:pt x="f984" y="f1320"/>
                </a:cubicBezTo>
                <a:cubicBezTo>
                  <a:pt x="f985" y="f1320"/>
                  <a:pt x="f984" y="f1320"/>
                  <a:pt x="f984" y="f1319"/>
                </a:cubicBezTo>
                <a:cubicBezTo>
                  <a:pt x="f984" y="f1319"/>
                  <a:pt x="f984" y="f1317"/>
                  <a:pt x="f985" y="f1318"/>
                </a:cubicBezTo>
                <a:cubicBezTo>
                  <a:pt x="f986" y="f1319"/>
                  <a:pt x="f986" y="f1319"/>
                  <a:pt x="f986" y="f1320"/>
                </a:cubicBezTo>
                <a:cubicBezTo>
                  <a:pt x="f986" y="f1321"/>
                  <a:pt x="f986" y="f1321"/>
                  <a:pt x="f987" y="f1322"/>
                </a:cubicBezTo>
                <a:cubicBezTo>
                  <a:pt x="f987" y="f1323"/>
                  <a:pt x="f987" y="f1324"/>
                  <a:pt x="f988" y="f1324"/>
                </a:cubicBezTo>
                <a:cubicBezTo>
                  <a:pt x="f988" y="f1324"/>
                  <a:pt x="f989" y="f1324"/>
                  <a:pt x="f989" y="f1324"/>
                </a:cubicBezTo>
                <a:cubicBezTo>
                  <a:pt x="f990" y="f1324"/>
                  <a:pt x="f990" y="f1324"/>
                  <a:pt x="f991" y="f1324"/>
                </a:cubicBezTo>
                <a:cubicBezTo>
                  <a:pt x="f991" y="f1323"/>
                  <a:pt x="f992" y="f1323"/>
                  <a:pt x="f993" y="f1324"/>
                </a:cubicBezTo>
                <a:cubicBezTo>
                  <a:pt x="f993" y="f1324"/>
                  <a:pt x="f993" y="f1325"/>
                  <a:pt x="f994" y="f1325"/>
                </a:cubicBezTo>
                <a:cubicBezTo>
                  <a:pt x="f994" y="f1325"/>
                  <a:pt x="f994" y="f1326"/>
                  <a:pt x="f994" y="f1326"/>
                </a:cubicBezTo>
                <a:cubicBezTo>
                  <a:pt x="f995" y="f1327"/>
                  <a:pt x="f995" y="f1327"/>
                  <a:pt x="f996" y="f1327"/>
                </a:cubicBezTo>
                <a:cubicBezTo>
                  <a:pt x="f997" y="f1328"/>
                  <a:pt x="f998" y="f1327"/>
                  <a:pt x="f998" y="f1327"/>
                </a:cubicBezTo>
                <a:cubicBezTo>
                  <a:pt x="f1000" y="f1327"/>
                  <a:pt x="f1000" y="f1328"/>
                  <a:pt x="f1000" y="f1329"/>
                </a:cubicBezTo>
                <a:cubicBezTo>
                  <a:pt x="f999" y="f1329"/>
                  <a:pt x="f999" y="f1330"/>
                  <a:pt x="f999" y="f1331"/>
                </a:cubicBezTo>
                <a:cubicBezTo>
                  <a:pt x="f999" y="f1332"/>
                  <a:pt x="f999" y="f1332"/>
                  <a:pt x="f1000" y="f1333"/>
                </a:cubicBezTo>
                <a:cubicBezTo>
                  <a:pt x="f1000" y="f1334"/>
                  <a:pt x="f1000" y="f1334"/>
                  <a:pt x="f1001" y="f1335"/>
                </a:cubicBezTo>
                <a:cubicBezTo>
                  <a:pt x="f1001" y="f1335"/>
                  <a:pt x="f1002" y="f1335"/>
                  <a:pt x="f1002" y="f1335"/>
                </a:cubicBezTo>
                <a:cubicBezTo>
                  <a:pt x="f1003" y="f1335"/>
                  <a:pt x="f1003" y="f1335"/>
                  <a:pt x="f1004" y="f1336"/>
                </a:cubicBezTo>
                <a:cubicBezTo>
                  <a:pt x="f1004" y="f1337"/>
                  <a:pt x="f1003" y="f1338"/>
                  <a:pt x="f1004" y="f1339"/>
                </a:cubicBezTo>
                <a:cubicBezTo>
                  <a:pt x="f1004" y="f1340"/>
                  <a:pt x="f1005" y="f1339"/>
                  <a:pt x="f1005" y="f1340"/>
                </a:cubicBezTo>
                <a:cubicBezTo>
                  <a:pt x="f1006" y="f1340"/>
                  <a:pt x="f1006" y="f1341"/>
                  <a:pt x="f1005" y="f1341"/>
                </a:cubicBezTo>
                <a:cubicBezTo>
                  <a:pt x="f1005" y="f1342"/>
                  <a:pt x="f1005" y="f1341"/>
                  <a:pt x="f1004" y="f1341"/>
                </a:cubicBezTo>
                <a:cubicBezTo>
                  <a:pt x="f1004" y="f1341"/>
                  <a:pt x="f1003" y="f1342"/>
                  <a:pt x="f1002" y="f1343"/>
                </a:cubicBezTo>
                <a:cubicBezTo>
                  <a:pt x="f1002" y="f3"/>
                  <a:pt x="f1003" y="f1343"/>
                  <a:pt x="f1004" y="f3"/>
                </a:cubicBezTo>
                <a:cubicBezTo>
                  <a:pt x="f1005" y="f3"/>
                  <a:pt x="f1005" y="f1344"/>
                  <a:pt x="f1005" y="f1344"/>
                </a:cubicBezTo>
                <a:cubicBezTo>
                  <a:pt x="f1006" y="f1345"/>
                  <a:pt x="f1006" y="f1345"/>
                  <a:pt x="f1006" y="f1345"/>
                </a:cubicBezTo>
                <a:cubicBezTo>
                  <a:pt x="f1007" y="f1345"/>
                  <a:pt x="f1007" y="f1345"/>
                  <a:pt x="f1008" y="f1344"/>
                </a:cubicBezTo>
                <a:cubicBezTo>
                  <a:pt x="f1008" y="f1344"/>
                  <a:pt x="f1009" y="f1344"/>
                  <a:pt x="f1010" y="f1344"/>
                </a:cubicBezTo>
                <a:cubicBezTo>
                  <a:pt x="f1011" y="f1344"/>
                  <a:pt x="f1012" y="f1344"/>
                  <a:pt x="f1013" y="f1344"/>
                </a:cubicBezTo>
                <a:cubicBezTo>
                  <a:pt x="f1013" y="f3"/>
                  <a:pt x="f1013" y="f3"/>
                  <a:pt x="f1013" y="f3"/>
                </a:cubicBezTo>
                <a:cubicBezTo>
                  <a:pt x="f1014" y="f1343"/>
                  <a:pt x="f1014" y="f1343"/>
                  <a:pt x="f1014" y="f1343"/>
                </a:cubicBezTo>
                <a:cubicBezTo>
                  <a:pt x="f1015" y="f1343"/>
                  <a:pt x="f1015" y="f1342"/>
                  <a:pt x="f1015" y="f1341"/>
                </a:cubicBezTo>
                <a:cubicBezTo>
                  <a:pt x="f1016" y="f1341"/>
                  <a:pt x="f1016" y="f1341"/>
                  <a:pt x="f1016" y="f1340"/>
                </a:cubicBezTo>
                <a:cubicBezTo>
                  <a:pt x="f1017" y="f1340"/>
                  <a:pt x="f1018" y="f1340"/>
                  <a:pt x="f1018" y="f1339"/>
                </a:cubicBezTo>
                <a:cubicBezTo>
                  <a:pt x="f1018" y="f1339"/>
                  <a:pt x="f1018" y="f1338"/>
                  <a:pt x="f1018" y="f1338"/>
                </a:cubicBezTo>
                <a:cubicBezTo>
                  <a:pt x="f1018" y="f1337"/>
                  <a:pt x="f1018" y="f1337"/>
                  <a:pt x="f1019" y="f1337"/>
                </a:cubicBezTo>
                <a:cubicBezTo>
                  <a:pt x="f1020" y="f1337"/>
                  <a:pt x="f1021" y="f1337"/>
                  <a:pt x="f1022" y="f1337"/>
                </a:cubicBezTo>
                <a:cubicBezTo>
                  <a:pt x="f1023" y="f1336"/>
                  <a:pt x="f1023" y="f1336"/>
                  <a:pt x="f1024" y="f1335"/>
                </a:cubicBezTo>
                <a:cubicBezTo>
                  <a:pt x="f1025" y="f1335"/>
                  <a:pt x="f1025" y="f1334"/>
                  <a:pt x="f1025" y="f1333"/>
                </a:cubicBezTo>
                <a:cubicBezTo>
                  <a:pt x="f1025" y="f1333"/>
                  <a:pt x="f1025" y="f1333"/>
                  <a:pt x="f1025" y="f1332"/>
                </a:cubicBezTo>
                <a:cubicBezTo>
                  <a:pt x="f1025" y="f1332"/>
                  <a:pt x="f1024" y="f1332"/>
                  <a:pt x="f1024" y="f1332"/>
                </a:cubicBezTo>
                <a:cubicBezTo>
                  <a:pt x="f1023" y="f1332"/>
                  <a:pt x="f1022" y="f1332"/>
                  <a:pt x="f1021" y="f1332"/>
                </a:cubicBezTo>
                <a:cubicBezTo>
                  <a:pt x="f1021" y="f1331"/>
                  <a:pt x="f1021" y="f1331"/>
                  <a:pt x="f1020" y="f1331"/>
                </a:cubicBezTo>
                <a:cubicBezTo>
                  <a:pt x="f1020" y="f1331"/>
                  <a:pt x="f1020" y="f1331"/>
                  <a:pt x="f1019" y="f1330"/>
                </a:cubicBezTo>
                <a:cubicBezTo>
                  <a:pt x="f1019" y="f1330"/>
                  <a:pt x="f1019" y="f1330"/>
                  <a:pt x="f1018" y="f1330"/>
                </a:cubicBezTo>
                <a:cubicBezTo>
                  <a:pt x="f1018" y="f1329"/>
                  <a:pt x="f1017" y="f1329"/>
                  <a:pt x="f1017" y="f1329"/>
                </a:cubicBezTo>
                <a:cubicBezTo>
                  <a:pt x="f1016" y="f1329"/>
                  <a:pt x="f1015" y="f1328"/>
                  <a:pt x="f1015" y="f1328"/>
                </a:cubicBezTo>
                <a:cubicBezTo>
                  <a:pt x="f1014" y="f1328"/>
                  <a:pt x="f1013" y="f1327"/>
                  <a:pt x="f1013" y="f1326"/>
                </a:cubicBezTo>
                <a:cubicBezTo>
                  <a:pt x="f1014" y="f1326"/>
                  <a:pt x="f1015" y="f1325"/>
                  <a:pt x="f1016" y="f1325"/>
                </a:cubicBezTo>
                <a:cubicBezTo>
                  <a:pt x="f1017" y="f1325"/>
                  <a:pt x="f1018" y="f1324"/>
                  <a:pt x="f1019" y="f1324"/>
                </a:cubicBezTo>
                <a:cubicBezTo>
                  <a:pt x="f1019" y="f1324"/>
                  <a:pt x="f1020" y="f1324"/>
                  <a:pt x="f1021" y="f1323"/>
                </a:cubicBezTo>
                <a:cubicBezTo>
                  <a:pt x="f1021" y="f1323"/>
                  <a:pt x="f1020" y="f1323"/>
                  <a:pt x="f1020" y="f1323"/>
                </a:cubicBezTo>
                <a:cubicBezTo>
                  <a:pt x="f1018" y="f1322"/>
                  <a:pt x="f1016" y="f1321"/>
                  <a:pt x="f1015" y="f1321"/>
                </a:cubicBezTo>
                <a:cubicBezTo>
                  <a:pt x="f1014" y="f1321"/>
                  <a:pt x="f1013" y="f1320"/>
                  <a:pt x="f1012" y="f1320"/>
                </a:cubicBezTo>
                <a:cubicBezTo>
                  <a:pt x="f1011" y="f1320"/>
                  <a:pt x="f1010" y="f1320"/>
                  <a:pt x="f1009" y="f1319"/>
                </a:cubicBezTo>
                <a:cubicBezTo>
                  <a:pt x="f1009" y="f1319"/>
                  <a:pt x="f1008" y="f1319"/>
                  <a:pt x="f1007" y="f1318"/>
                </a:cubicBezTo>
                <a:cubicBezTo>
                  <a:pt x="f1007" y="f1317"/>
                  <a:pt x="f1007" y="f1317"/>
                  <a:pt x="f1007" y="f1316"/>
                </a:cubicBezTo>
                <a:cubicBezTo>
                  <a:pt x="f1007" y="f1315"/>
                  <a:pt x="f1007" y="f1314"/>
                  <a:pt x="f1008" y="f1314"/>
                </a:cubicBezTo>
                <a:cubicBezTo>
                  <a:pt x="f1009" y="f1314"/>
                  <a:pt x="f1010" y="f1314"/>
                  <a:pt x="f1011" y="f1314"/>
                </a:cubicBezTo>
                <a:cubicBezTo>
                  <a:pt x="f1012" y="f1314"/>
                  <a:pt x="f1013" y="f1314"/>
                  <a:pt x="f1014" y="f1314"/>
                </a:cubicBezTo>
                <a:cubicBezTo>
                  <a:pt x="f1015" y="f1314"/>
                  <a:pt x="f1015" y="f1315"/>
                  <a:pt x="f1016" y="f1315"/>
                </a:cubicBezTo>
                <a:cubicBezTo>
                  <a:pt x="f1017" y="f1315"/>
                  <a:pt x="f1017" y="f1315"/>
                  <a:pt x="f1017" y="f1315"/>
                </a:cubicBezTo>
                <a:cubicBezTo>
                  <a:pt x="f1018" y="f1315"/>
                  <a:pt x="f1018" y="f1315"/>
                  <a:pt x="f1019" y="f1315"/>
                </a:cubicBezTo>
                <a:cubicBezTo>
                  <a:pt x="f1020" y="f1315"/>
                  <a:pt x="f1021" y="f1315"/>
                  <a:pt x="f1021" y="f1315"/>
                </a:cubicBezTo>
                <a:cubicBezTo>
                  <a:pt x="f1023" y="f1315"/>
                  <a:pt x="f1025" y="f1315"/>
                  <a:pt x="f1026" y="f1315"/>
                </a:cubicBezTo>
                <a:cubicBezTo>
                  <a:pt x="f1028" y="f1314"/>
                  <a:pt x="f1029" y="f1314"/>
                  <a:pt x="f1033" y="f1314"/>
                </a:cubicBezTo>
                <a:cubicBezTo>
                  <a:pt x="f1033" y="f1314"/>
                  <a:pt x="f1034" y="f1314"/>
                  <a:pt x="f1035" y="f1315"/>
                </a:cubicBezTo>
                <a:cubicBezTo>
                  <a:pt x="f1036" y="f1315"/>
                  <a:pt x="f1036" y="f1318"/>
                  <a:pt x="f1036" y="f1319"/>
                </a:cubicBezTo>
                <a:cubicBezTo>
                  <a:pt x="f1036" y="f1320"/>
                  <a:pt x="f1036" y="f1320"/>
                  <a:pt x="f1037" y="f1321"/>
                </a:cubicBezTo>
                <a:cubicBezTo>
                  <a:pt x="f1038" y="f1323"/>
                  <a:pt x="f1040" y="f1322"/>
                  <a:pt x="f1042" y="f1322"/>
                </a:cubicBezTo>
                <a:cubicBezTo>
                  <a:pt x="f1042" y="f1322"/>
                  <a:pt x="f1043" y="f1321"/>
                  <a:pt x="f1044" y="f1321"/>
                </a:cubicBezTo>
                <a:cubicBezTo>
                  <a:pt x="f1045" y="f1321"/>
                  <a:pt x="f1045" y="f1322"/>
                  <a:pt x="f1044" y="f1323"/>
                </a:cubicBezTo>
                <a:cubicBezTo>
                  <a:pt x="f1044" y="f1323"/>
                  <a:pt x="f1042" y="f1323"/>
                  <a:pt x="f1042" y="f1323"/>
                </a:cubicBezTo>
                <a:cubicBezTo>
                  <a:pt x="f1042" y="f1324"/>
                  <a:pt x="f1043" y="f1324"/>
                  <a:pt x="f1043" y="f1324"/>
                </a:cubicBezTo>
                <a:cubicBezTo>
                  <a:pt x="f1045" y="f1325"/>
                  <a:pt x="f1046" y="f1326"/>
                  <a:pt x="f1048" y="f1327"/>
                </a:cubicBezTo>
                <a:cubicBezTo>
                  <a:pt x="f1049" y="f1328"/>
                  <a:pt x="f1050" y="f1330"/>
                  <a:pt x="f1052" y="f1331"/>
                </a:cubicBezTo>
                <a:cubicBezTo>
                  <a:pt x="f1052" y="f1331"/>
                  <a:pt x="f1053" y="f1332"/>
                  <a:pt x="f1054" y="f1332"/>
                </a:cubicBezTo>
                <a:cubicBezTo>
                  <a:pt x="f1055" y="f1332"/>
                  <a:pt x="f1056" y="f1332"/>
                  <a:pt x="f1056" y="f1332"/>
                </a:cubicBezTo>
                <a:cubicBezTo>
                  <a:pt x="f1057" y="f1332"/>
                  <a:pt x="f1058" y="f1332"/>
                  <a:pt x="f1059" y="f1332"/>
                </a:cubicBezTo>
                <a:cubicBezTo>
                  <a:pt x="f1060" y="f1332"/>
                  <a:pt x="f1061" y="f1332"/>
                  <a:pt x="f1062" y="f1331"/>
                </a:cubicBezTo>
                <a:cubicBezTo>
                  <a:pt x="f1062" y="f1331"/>
                  <a:pt x="f1063" y="f1330"/>
                  <a:pt x="f1064" y="f1330"/>
                </a:cubicBezTo>
                <a:cubicBezTo>
                  <a:pt x="f1065" y="f1330"/>
                  <a:pt x="f1065" y="f1331"/>
                  <a:pt x="f1066" y="f1331"/>
                </a:cubicBezTo>
                <a:cubicBezTo>
                  <a:pt x="f1066" y="f1331"/>
                  <a:pt x="f1066" y="f1332"/>
                  <a:pt x="f1066" y="f1332"/>
                </a:cubicBezTo>
                <a:cubicBezTo>
                  <a:pt x="f1067" y="f1332"/>
                  <a:pt x="f1067" y="f1332"/>
                  <a:pt x="f1068" y="f1333"/>
                </a:cubicBezTo>
                <a:cubicBezTo>
                  <a:pt x="f1068" y="f1333"/>
                  <a:pt x="f1068" y="f1333"/>
                  <a:pt x="f1068" y="f1334"/>
                </a:cubicBezTo>
                <a:cubicBezTo>
                  <a:pt x="f1069" y="f1334"/>
                  <a:pt x="f1070" y="f1335"/>
                  <a:pt x="f1070" y="f1336"/>
                </a:cubicBezTo>
                <a:cubicBezTo>
                  <a:pt x="f1071" y="f1337"/>
                  <a:pt x="f1072" y="f1337"/>
                  <a:pt x="f1073" y="f1337"/>
                </a:cubicBezTo>
                <a:cubicBezTo>
                  <a:pt x="f1074" y="f1338"/>
                  <a:pt x="f1076" y="f1338"/>
                  <a:pt x="f1077" y="f1338"/>
                </a:cubicBezTo>
                <a:cubicBezTo>
                  <a:pt x="f1078" y="f1337"/>
                  <a:pt x="f1079" y="f1337"/>
                  <a:pt x="f1080" y="f1337"/>
                </a:cubicBezTo>
                <a:cubicBezTo>
                  <a:pt x="f1080" y="f1337"/>
                  <a:pt x="f1081" y="f1337"/>
                  <a:pt x="f1082" y="f1337"/>
                </a:cubicBezTo>
                <a:cubicBezTo>
                  <a:pt x="f1083" y="f1337"/>
                  <a:pt x="f1084" y="f1336"/>
                  <a:pt x="f1085" y="f1336"/>
                </a:cubicBezTo>
                <a:cubicBezTo>
                  <a:pt x="f1086" y="f1335"/>
                  <a:pt x="f1087" y="f1335"/>
                  <a:pt x="f1087" y="f1334"/>
                </a:cubicBezTo>
                <a:close/>
                <a:moveTo>
                  <a:pt x="f1077" y="f1366"/>
                </a:moveTo>
                <a:cubicBezTo>
                  <a:pt x="f1077" y="f1366"/>
                  <a:pt x="f1077" y="f1366"/>
                  <a:pt x="f1076" y="f1365"/>
                </a:cubicBezTo>
                <a:cubicBezTo>
                  <a:pt x="f1076" y="f1365"/>
                  <a:pt x="f1076" y="f1365"/>
                  <a:pt x="f1075" y="f1365"/>
                </a:cubicBezTo>
                <a:cubicBezTo>
                  <a:pt x="f1075" y="f1364"/>
                  <a:pt x="f1074" y="f1364"/>
                  <a:pt x="f1073" y="f1364"/>
                </a:cubicBezTo>
                <a:cubicBezTo>
                  <a:pt x="f1072" y="f1512"/>
                  <a:pt x="f1072" y="f1512"/>
                  <a:pt x="f1071" y="f1363"/>
                </a:cubicBezTo>
                <a:cubicBezTo>
                  <a:pt x="f1070" y="f1513"/>
                  <a:pt x="f1067" y="f1513"/>
                  <a:pt x="f1066" y="f1363"/>
                </a:cubicBezTo>
                <a:cubicBezTo>
                  <a:pt x="f1065" y="f1363"/>
                  <a:pt x="f1064" y="f1512"/>
                  <a:pt x="f1063" y="f1512"/>
                </a:cubicBezTo>
                <a:cubicBezTo>
                  <a:pt x="f1062" y="f1364"/>
                  <a:pt x="f1061" y="f1364"/>
                  <a:pt x="f1062" y="f1365"/>
                </a:cubicBezTo>
                <a:cubicBezTo>
                  <a:pt x="f1062" y="f1365"/>
                  <a:pt x="f1063" y="f1366"/>
                  <a:pt x="f1064" y="f1366"/>
                </a:cubicBezTo>
                <a:cubicBezTo>
                  <a:pt x="f1064" y="f1367"/>
                  <a:pt x="f1065" y="f1367"/>
                  <a:pt x="f1066" y="f1368"/>
                </a:cubicBezTo>
                <a:cubicBezTo>
                  <a:pt x="f1066" y="f1368"/>
                  <a:pt x="f1067" y="f1511"/>
                  <a:pt x="f1068" y="f1511"/>
                </a:cubicBezTo>
                <a:cubicBezTo>
                  <a:pt x="f1068" y="f1369"/>
                  <a:pt x="f1069" y="f1369"/>
                  <a:pt x="f1069" y="f1369"/>
                </a:cubicBezTo>
                <a:cubicBezTo>
                  <a:pt x="f1069" y="f1369"/>
                  <a:pt x="f1070" y="f1510"/>
                  <a:pt x="f1070" y="f1510"/>
                </a:cubicBezTo>
                <a:cubicBezTo>
                  <a:pt x="f1071" y="f1510"/>
                  <a:pt x="f1071" y="f1369"/>
                  <a:pt x="f1072" y="f1369"/>
                </a:cubicBezTo>
                <a:cubicBezTo>
                  <a:pt x="f1073" y="f1369"/>
                  <a:pt x="f1073" y="f1511"/>
                  <a:pt x="f1074" y="f1511"/>
                </a:cubicBezTo>
                <a:cubicBezTo>
                  <a:pt x="f1075" y="f1511"/>
                  <a:pt x="f1075" y="f1368"/>
                  <a:pt x="f1076" y="f1368"/>
                </a:cubicBezTo>
                <a:cubicBezTo>
                  <a:pt x="f1077" y="f1368"/>
                  <a:pt x="f1078" y="f1368"/>
                  <a:pt x="f1078" y="f1368"/>
                </a:cubicBezTo>
                <a:cubicBezTo>
                  <a:pt x="f1079" y="f1367"/>
                  <a:pt x="f1078" y="f1366"/>
                  <a:pt x="f1077" y="f1366"/>
                </a:cubicBezTo>
                <a:close/>
                <a:moveTo>
                  <a:pt x="f1465" y="f971"/>
                </a:moveTo>
                <a:cubicBezTo>
                  <a:pt x="f1465" y="f971"/>
                  <a:pt x="f1466" y="f971"/>
                  <a:pt x="f1465" y="f972"/>
                </a:cubicBezTo>
                <a:cubicBezTo>
                  <a:pt x="f1465" y="f972"/>
                  <a:pt x="f1465" y="f972"/>
                  <a:pt x="f1465" y="f972"/>
                </a:cubicBezTo>
                <a:cubicBezTo>
                  <a:pt x="f1465" y="f973"/>
                  <a:pt x="f1465" y="f973"/>
                  <a:pt x="f1465" y="f973"/>
                </a:cubicBezTo>
                <a:cubicBezTo>
                  <a:pt x="f1465" y="f973"/>
                  <a:pt x="f1465" y="f973"/>
                  <a:pt x="f1464" y="f974"/>
                </a:cubicBezTo>
                <a:cubicBezTo>
                  <a:pt x="f1464" y="f974"/>
                  <a:pt x="f1464" y="f975"/>
                  <a:pt x="f1464" y="f975"/>
                </a:cubicBezTo>
                <a:cubicBezTo>
                  <a:pt x="f1465" y="f975"/>
                  <a:pt x="f1465" y="f974"/>
                  <a:pt x="f1465" y="f974"/>
                </a:cubicBezTo>
                <a:cubicBezTo>
                  <a:pt x="f1466" y="f974"/>
                  <a:pt x="f1465" y="f975"/>
                  <a:pt x="f1466" y="f975"/>
                </a:cubicBezTo>
                <a:cubicBezTo>
                  <a:pt x="f1466" y="f975"/>
                  <a:pt x="f1466" y="f975"/>
                  <a:pt x="f1466" y="f975"/>
                </a:cubicBezTo>
                <a:cubicBezTo>
                  <a:pt x="f1466" y="f976"/>
                  <a:pt x="f1466" y="f976"/>
                  <a:pt x="f1466" y="f976"/>
                </a:cubicBezTo>
                <a:cubicBezTo>
                  <a:pt x="f1467" y="f977"/>
                  <a:pt x="f1467" y="f976"/>
                  <a:pt x="f1467" y="f976"/>
                </a:cubicBezTo>
                <a:cubicBezTo>
                  <a:pt x="f1468" y="f976"/>
                  <a:pt x="f1468" y="f975"/>
                  <a:pt x="f1468" y="f975"/>
                </a:cubicBezTo>
                <a:cubicBezTo>
                  <a:pt x="f1468" y="f975"/>
                  <a:pt x="f1486" y="f975"/>
                  <a:pt x="f1486" y="f975"/>
                </a:cubicBezTo>
                <a:cubicBezTo>
                  <a:pt x="f1469" y="f975"/>
                  <a:pt x="f1486" y="f976"/>
                  <a:pt x="f1469" y="f976"/>
                </a:cubicBezTo>
                <a:cubicBezTo>
                  <a:pt x="f1469" y="f977"/>
                  <a:pt x="f1470" y="f976"/>
                  <a:pt x="f1470" y="f976"/>
                </a:cubicBezTo>
                <a:cubicBezTo>
                  <a:pt x="f1485" y="f976"/>
                  <a:pt x="f1485" y="f976"/>
                  <a:pt x="f1485" y="f976"/>
                </a:cubicBezTo>
                <a:cubicBezTo>
                  <a:pt x="f1471" y="f977"/>
                  <a:pt x="f1471" y="f977"/>
                  <a:pt x="f1472" y="f977"/>
                </a:cubicBezTo>
                <a:cubicBezTo>
                  <a:pt x="f1472" y="f977"/>
                  <a:pt x="f1472" y="f977"/>
                  <a:pt x="f1472" y="f977"/>
                </a:cubicBezTo>
                <a:cubicBezTo>
                  <a:pt x="f1473" y="f978"/>
                  <a:pt x="f1473" y="f978"/>
                  <a:pt x="f1473" y="f978"/>
                </a:cubicBezTo>
                <a:cubicBezTo>
                  <a:pt x="f1474" y="f977"/>
                  <a:pt x="f1472" y="f976"/>
                  <a:pt x="f1472" y="f976"/>
                </a:cubicBezTo>
                <a:cubicBezTo>
                  <a:pt x="f1472" y="f975"/>
                  <a:pt x="f1472" y="f974"/>
                  <a:pt x="f1472" y="f974"/>
                </a:cubicBezTo>
                <a:cubicBezTo>
                  <a:pt x="f1473" y="f974"/>
                  <a:pt x="f1473" y="f975"/>
                  <a:pt x="f1473" y="f975"/>
                </a:cubicBezTo>
                <a:cubicBezTo>
                  <a:pt x="f1473" y="f975"/>
                  <a:pt x="f1473" y="f975"/>
                  <a:pt x="f1474" y="f976"/>
                </a:cubicBezTo>
                <a:cubicBezTo>
                  <a:pt x="f1474" y="f976"/>
                  <a:pt x="f1474" y="f977"/>
                  <a:pt x="f1474" y="f977"/>
                </a:cubicBezTo>
                <a:cubicBezTo>
                  <a:pt x="f1475" y="f977"/>
                  <a:pt x="f1475" y="f977"/>
                  <a:pt x="f1475" y="f977"/>
                </a:cubicBezTo>
                <a:cubicBezTo>
                  <a:pt x="f1475" y="f976"/>
                  <a:pt x="f1475" y="f976"/>
                  <a:pt x="f1474" y="f976"/>
                </a:cubicBezTo>
                <a:cubicBezTo>
                  <a:pt x="f1474" y="f975"/>
                  <a:pt x="f1474" y="f975"/>
                  <a:pt x="f1474" y="f975"/>
                </a:cubicBezTo>
                <a:cubicBezTo>
                  <a:pt x="f1475" y="f975"/>
                  <a:pt x="f1475" y="f975"/>
                  <a:pt x="f1475" y="f974"/>
                </a:cubicBezTo>
                <a:cubicBezTo>
                  <a:pt x="f1475" y="f974"/>
                  <a:pt x="f1475" y="f974"/>
                  <a:pt x="f1475" y="f974"/>
                </a:cubicBezTo>
                <a:cubicBezTo>
                  <a:pt x="f1475" y="f973"/>
                  <a:pt x="f1475" y="f973"/>
                  <a:pt x="f1475" y="f973"/>
                </a:cubicBezTo>
                <a:cubicBezTo>
                  <a:pt x="f1475" y="f973"/>
                  <a:pt x="f1475" y="f973"/>
                  <a:pt x="f1476" y="f974"/>
                </a:cubicBezTo>
                <a:cubicBezTo>
                  <a:pt x="f1476" y="f974"/>
                  <a:pt x="f1476" y="f974"/>
                  <a:pt x="f1476" y="f974"/>
                </a:cubicBezTo>
                <a:cubicBezTo>
                  <a:pt x="f1477" y="f974"/>
                  <a:pt x="f1477" y="f975"/>
                  <a:pt x="f1477" y="f976"/>
                </a:cubicBezTo>
                <a:cubicBezTo>
                  <a:pt x="f1478" y="f976"/>
                  <a:pt x="f1480" y="f976"/>
                  <a:pt x="f1480" y="f975"/>
                </a:cubicBezTo>
                <a:cubicBezTo>
                  <a:pt x="f1480" y="f975"/>
                  <a:pt x="f1480" y="f975"/>
                  <a:pt x="f1480" y="f974"/>
                </a:cubicBezTo>
                <a:cubicBezTo>
                  <a:pt x="f1480" y="f974"/>
                  <a:pt x="f1480" y="f974"/>
                  <a:pt x="f1481" y="f974"/>
                </a:cubicBezTo>
                <a:cubicBezTo>
                  <a:pt x="f1481" y="f974"/>
                  <a:pt x="f1481" y="f973"/>
                  <a:pt x="f1480" y="f973"/>
                </a:cubicBezTo>
                <a:cubicBezTo>
                  <a:pt x="f1480" y="f972"/>
                  <a:pt x="f1480" y="f973"/>
                  <a:pt x="f1479" y="f973"/>
                </a:cubicBezTo>
                <a:cubicBezTo>
                  <a:pt x="f1479" y="f973"/>
                  <a:pt x="f1479" y="f972"/>
                  <a:pt x="f1479" y="f972"/>
                </a:cubicBezTo>
                <a:cubicBezTo>
                  <a:pt x="f1480" y="f972"/>
                  <a:pt x="f1480" y="f972"/>
                  <a:pt x="f1480" y="f971"/>
                </a:cubicBezTo>
                <a:cubicBezTo>
                  <a:pt x="f1480" y="f971"/>
                  <a:pt x="f1479" y="f970"/>
                  <a:pt x="f1479" y="f970"/>
                </a:cubicBezTo>
                <a:cubicBezTo>
                  <a:pt x="f1480" y="f969"/>
                  <a:pt x="f1481" y="f970"/>
                  <a:pt x="f1482" y="f970"/>
                </a:cubicBezTo>
                <a:cubicBezTo>
                  <a:pt x="f1482" y="f971"/>
                  <a:pt x="f1482" y="f971"/>
                  <a:pt x="f1482" y="f971"/>
                </a:cubicBezTo>
                <a:cubicBezTo>
                  <a:pt x="f1482" y="f972"/>
                  <a:pt x="f1483" y="f972"/>
                  <a:pt x="f1483" y="f972"/>
                </a:cubicBezTo>
                <a:cubicBezTo>
                  <a:pt x="f1484" y="f972"/>
                  <a:pt x="f1484" y="f972"/>
                  <a:pt x="f6" y="f971"/>
                </a:cubicBezTo>
                <a:cubicBezTo>
                  <a:pt x="f1484" y="f963"/>
                  <a:pt x="f1484" y="f963"/>
                  <a:pt x="f1484" y="f963"/>
                </a:cubicBezTo>
                <a:cubicBezTo>
                  <a:pt x="f1484" y="f963"/>
                  <a:pt x="f1483" y="f963"/>
                  <a:pt x="f1483" y="f963"/>
                </a:cubicBezTo>
                <a:cubicBezTo>
                  <a:pt x="f1482" y="f963"/>
                  <a:pt x="f1482" y="f963"/>
                  <a:pt x="f1482" y="f963"/>
                </a:cubicBezTo>
                <a:cubicBezTo>
                  <a:pt x="f1482" y="f962"/>
                  <a:pt x="f1482" y="f962"/>
                  <a:pt x="f1483" y="f962"/>
                </a:cubicBezTo>
                <a:cubicBezTo>
                  <a:pt x="f1483" y="f961"/>
                  <a:pt x="f1483" y="f961"/>
                  <a:pt x="f1482" y="f961"/>
                </a:cubicBezTo>
                <a:cubicBezTo>
                  <a:pt x="f1482" y="f961"/>
                  <a:pt x="f1482" y="f961"/>
                  <a:pt x="f1481" y="f961"/>
                </a:cubicBezTo>
                <a:cubicBezTo>
                  <a:pt x="f1481" y="f962"/>
                  <a:pt x="f1481" y="f961"/>
                  <a:pt x="f1481" y="f961"/>
                </a:cubicBezTo>
                <a:cubicBezTo>
                  <a:pt x="f1481" y="f960"/>
                  <a:pt x="f1481" y="f960"/>
                  <a:pt x="f1482" y="f960"/>
                </a:cubicBezTo>
                <a:cubicBezTo>
                  <a:pt x="f1482" y="f960"/>
                  <a:pt x="f1482" y="f959"/>
                  <a:pt x="f1482" y="f958"/>
                </a:cubicBezTo>
                <a:cubicBezTo>
                  <a:pt x="f1483" y="f958"/>
                  <a:pt x="f1484" y="f958"/>
                  <a:pt x="f1483" y="f957"/>
                </a:cubicBezTo>
                <a:cubicBezTo>
                  <a:pt x="f1483" y="f957"/>
                  <a:pt x="f1483" y="f957"/>
                  <a:pt x="f1482" y="f957"/>
                </a:cubicBezTo>
                <a:cubicBezTo>
                  <a:pt x="f1482" y="f957"/>
                  <a:pt x="f1481" y="f957"/>
                  <a:pt x="f1481" y="f957"/>
                </a:cubicBezTo>
                <a:cubicBezTo>
                  <a:pt x="f1480" y="f957"/>
                  <a:pt x="f1480" y="f958"/>
                  <a:pt x="f1479" y="f959"/>
                </a:cubicBezTo>
                <a:cubicBezTo>
                  <a:pt x="f1478" y="f960"/>
                  <a:pt x="f1477" y="f960"/>
                  <a:pt x="f1477" y="f961"/>
                </a:cubicBezTo>
                <a:cubicBezTo>
                  <a:pt x="f1477" y="f961"/>
                  <a:pt x="f1477" y="f961"/>
                  <a:pt x="f1477" y="f961"/>
                </a:cubicBezTo>
                <a:cubicBezTo>
                  <a:pt x="f1478" y="f961"/>
                  <a:pt x="f1478" y="f962"/>
                  <a:pt x="f1477" y="f962"/>
                </a:cubicBezTo>
                <a:cubicBezTo>
                  <a:pt x="f1477" y="f962"/>
                  <a:pt x="f1476" y="f962"/>
                  <a:pt x="f1476" y="f962"/>
                </a:cubicBezTo>
                <a:cubicBezTo>
                  <a:pt x="f1476" y="f962"/>
                  <a:pt x="f1476" y="f963"/>
                  <a:pt x="f1476" y="f963"/>
                </a:cubicBezTo>
                <a:cubicBezTo>
                  <a:pt x="f1476" y="f964"/>
                  <a:pt x="f1476" y="f964"/>
                  <a:pt x="f1475" y="f964"/>
                </a:cubicBezTo>
                <a:cubicBezTo>
                  <a:pt x="f1475" y="f964"/>
                  <a:pt x="f1474" y="f963"/>
                  <a:pt x="f1474" y="f963"/>
                </a:cubicBezTo>
                <a:cubicBezTo>
                  <a:pt x="f1474" y="f963"/>
                  <a:pt x="f1475" y="f963"/>
                  <a:pt x="f1475" y="f962"/>
                </a:cubicBezTo>
                <a:cubicBezTo>
                  <a:pt x="f1475" y="f962"/>
                  <a:pt x="f1472" y="f962"/>
                  <a:pt x="f1472" y="f963"/>
                </a:cubicBezTo>
                <a:cubicBezTo>
                  <a:pt x="f1472" y="f963"/>
                  <a:pt x="f1472" y="f963"/>
                  <a:pt x="f1471" y="f963"/>
                </a:cubicBezTo>
                <a:cubicBezTo>
                  <a:pt x="f1471" y="f963"/>
                  <a:pt x="f1485" y="f963"/>
                  <a:pt x="f1485" y="f963"/>
                </a:cubicBezTo>
                <a:cubicBezTo>
                  <a:pt x="f1470" y="f963"/>
                  <a:pt x="f1470" y="f963"/>
                  <a:pt x="f1470" y="f964"/>
                </a:cubicBezTo>
                <a:cubicBezTo>
                  <a:pt x="f1485" y="f964"/>
                  <a:pt x="f1485" y="f964"/>
                  <a:pt x="f1485" y="f964"/>
                </a:cubicBezTo>
                <a:cubicBezTo>
                  <a:pt x="f1471" y="f964"/>
                  <a:pt x="f1471" y="f964"/>
                  <a:pt x="f1472" y="f964"/>
                </a:cubicBezTo>
                <a:cubicBezTo>
                  <a:pt x="f1473" y="f964"/>
                  <a:pt x="f1471" y="f965"/>
                  <a:pt x="f1471" y="f965"/>
                </a:cubicBezTo>
                <a:cubicBezTo>
                  <a:pt x="f1485" y="f965"/>
                  <a:pt x="f1485" y="f965"/>
                  <a:pt x="f1485" y="f965"/>
                </a:cubicBezTo>
                <a:cubicBezTo>
                  <a:pt x="f1470" y="f966"/>
                  <a:pt x="f1485" y="f966"/>
                  <a:pt x="f1485" y="f966"/>
                </a:cubicBezTo>
                <a:cubicBezTo>
                  <a:pt x="f1471" y="f966"/>
                  <a:pt x="f1485" y="f966"/>
                  <a:pt x="f1485" y="f967"/>
                </a:cubicBezTo>
                <a:cubicBezTo>
                  <a:pt x="f1485" y="f967"/>
                  <a:pt x="f1470" y="f966"/>
                  <a:pt x="f1470" y="f966"/>
                </a:cubicBezTo>
                <a:cubicBezTo>
                  <a:pt x="f1469" y="f966"/>
                  <a:pt x="f1486" y="f966"/>
                  <a:pt x="f1468" y="f966"/>
                </a:cubicBezTo>
                <a:cubicBezTo>
                  <a:pt x="f1468" y="f967"/>
                  <a:pt x="f1468" y="f968"/>
                  <a:pt x="f1468" y="f968"/>
                </a:cubicBezTo>
                <a:cubicBezTo>
                  <a:pt x="f1468" y="f968"/>
                  <a:pt x="f1486" y="f968"/>
                  <a:pt x="f1486" y="f969"/>
                </a:cubicBezTo>
                <a:cubicBezTo>
                  <a:pt x="f1486" y="f969"/>
                  <a:pt x="f1486" y="f969"/>
                  <a:pt x="f1486" y="f969"/>
                </a:cubicBezTo>
                <a:cubicBezTo>
                  <a:pt x="f1486" y="f969"/>
                  <a:pt x="f1486" y="f969"/>
                  <a:pt x="f1486" y="f969"/>
                </a:cubicBezTo>
                <a:cubicBezTo>
                  <a:pt x="f1468" y="f969"/>
                  <a:pt x="f1468" y="f969"/>
                  <a:pt x="f1468" y="f969"/>
                </a:cubicBezTo>
                <a:cubicBezTo>
                  <a:pt x="f1467" y="f968"/>
                  <a:pt x="f1467" y="f968"/>
                  <a:pt x="f1466" y="f968"/>
                </a:cubicBezTo>
                <a:cubicBezTo>
                  <a:pt x="f1466" y="f968"/>
                  <a:pt x="f1466" y="f968"/>
                  <a:pt x="f1465" y="f968"/>
                </a:cubicBezTo>
                <a:cubicBezTo>
                  <a:pt x="f1465" y="f968"/>
                  <a:pt x="f1464" y="f969"/>
                  <a:pt x="f1464" y="f969"/>
                </a:cubicBezTo>
                <a:cubicBezTo>
                  <a:pt x="f1464" y="f969"/>
                  <a:pt x="f1464" y="f970"/>
                  <a:pt x="f1463" y="f970"/>
                </a:cubicBezTo>
                <a:cubicBezTo>
                  <a:pt x="f1463" y="f970"/>
                  <a:pt x="f1462" y="f970"/>
                  <a:pt x="f1462" y="f970"/>
                </a:cubicBezTo>
                <a:cubicBezTo>
                  <a:pt x="f1462" y="f971"/>
                  <a:pt x="f1462" y="f971"/>
                  <a:pt x="f1462" y="f971"/>
                </a:cubicBezTo>
                <a:cubicBezTo>
                  <a:pt x="f1463" y="f972"/>
                  <a:pt x="f1464" y="f972"/>
                  <a:pt x="f1465" y="f971"/>
                </a:cubicBezTo>
                <a:close/>
                <a:moveTo>
                  <a:pt x="f1135" y="f675"/>
                </a:moveTo>
                <a:cubicBezTo>
                  <a:pt x="f1135" y="f675"/>
                  <a:pt x="f1136" y="f676"/>
                  <a:pt x="f1137" y="f675"/>
                </a:cubicBezTo>
                <a:cubicBezTo>
                  <a:pt x="f1137" y="f675"/>
                  <a:pt x="f1136" y="f675"/>
                  <a:pt x="f1136" y="f674"/>
                </a:cubicBezTo>
                <a:cubicBezTo>
                  <a:pt x="f1136" y="f674"/>
                  <a:pt x="f1136" y="f674"/>
                  <a:pt x="f1136" y="f674"/>
                </a:cubicBezTo>
                <a:cubicBezTo>
                  <a:pt x="f1135" y="f674"/>
                  <a:pt x="f1135" y="f674"/>
                  <a:pt x="f1135" y="f674"/>
                </a:cubicBezTo>
                <a:cubicBezTo>
                  <a:pt x="f1135" y="f674"/>
                  <a:pt x="f1135" y="f674"/>
                  <a:pt x="f1135" y="f675"/>
                </a:cubicBezTo>
                <a:cubicBezTo>
                  <a:pt x="f1134" y="f675"/>
                  <a:pt x="f1135" y="f675"/>
                  <a:pt x="f1135" y="f675"/>
                </a:cubicBezTo>
                <a:close/>
                <a:moveTo>
                  <a:pt x="f1283" y="f676"/>
                </a:moveTo>
                <a:cubicBezTo>
                  <a:pt x="f1283" y="f676"/>
                  <a:pt x="f1138" y="f676"/>
                  <a:pt x="f1138" y="f676"/>
                </a:cubicBezTo>
                <a:cubicBezTo>
                  <a:pt x="f1138" y="f677"/>
                  <a:pt x="f1139" y="f676"/>
                  <a:pt x="f1283" y="f676"/>
                </a:cubicBezTo>
                <a:close/>
                <a:moveTo>
                  <a:pt x="f1130" y="f676"/>
                </a:moveTo>
                <a:cubicBezTo>
                  <a:pt x="f1131" y="f676"/>
                  <a:pt x="f1131" y="f676"/>
                  <a:pt x="f1131" y="f676"/>
                </a:cubicBezTo>
                <a:cubicBezTo>
                  <a:pt x="f1132" y="f676"/>
                  <a:pt x="f1133" y="f677"/>
                  <a:pt x="f1133" y="f677"/>
                </a:cubicBezTo>
                <a:cubicBezTo>
                  <a:pt x="f1133" y="f676"/>
                  <a:pt x="f1133" y="f676"/>
                  <a:pt x="f1133" y="f676"/>
                </a:cubicBezTo>
                <a:cubicBezTo>
                  <a:pt x="f1133" y="f676"/>
                  <a:pt x="f1133" y="f676"/>
                  <a:pt x="f1132" y="f675"/>
                </a:cubicBezTo>
                <a:cubicBezTo>
                  <a:pt x="f1132" y="f675"/>
                  <a:pt x="f1132" y="f675"/>
                  <a:pt x="f1132" y="f675"/>
                </a:cubicBezTo>
                <a:cubicBezTo>
                  <a:pt x="f1131" y="f674"/>
                  <a:pt x="f1130" y="f675"/>
                  <a:pt x="f1129" y="f675"/>
                </a:cubicBezTo>
                <a:cubicBezTo>
                  <a:pt x="f1129" y="f675"/>
                  <a:pt x="f1129" y="f676"/>
                  <a:pt x="f1129" y="f676"/>
                </a:cubicBezTo>
                <a:cubicBezTo>
                  <a:pt x="f1129" y="f676"/>
                  <a:pt x="f1130" y="f676"/>
                  <a:pt x="f1130" y="f676"/>
                </a:cubicBezTo>
                <a:close/>
                <a:moveTo>
                  <a:pt x="f1116" y="f43"/>
                </a:moveTo>
                <a:cubicBezTo>
                  <a:pt x="f1116" y="f43"/>
                  <a:pt x="f1118" y="f188"/>
                  <a:pt x="f1118" y="f43"/>
                </a:cubicBezTo>
                <a:cubicBezTo>
                  <a:pt x="f1118" y="f44"/>
                  <a:pt x="f1118" y="f44"/>
                  <a:pt x="f1116" y="f44"/>
                </a:cubicBezTo>
                <a:cubicBezTo>
                  <a:pt x="f1116" y="f44"/>
                  <a:pt x="f1116" y="f37"/>
                  <a:pt x="f1115" y="f37"/>
                </a:cubicBezTo>
                <a:cubicBezTo>
                  <a:pt x="f1115" y="f44"/>
                  <a:pt x="f1115" y="f44"/>
                  <a:pt x="f1116" y="f43"/>
                </a:cubicBezTo>
                <a:close/>
                <a:moveTo>
                  <a:pt x="f1177" y="f833"/>
                </a:moveTo>
                <a:cubicBezTo>
                  <a:pt x="f1177" y="f833"/>
                  <a:pt x="f1176" y="f833"/>
                  <a:pt x="f1176" y="f833"/>
                </a:cubicBezTo>
                <a:cubicBezTo>
                  <a:pt x="f1175" y="f833"/>
                  <a:pt x="f1175" y="f832"/>
                  <a:pt x="f1175" y="f832"/>
                </a:cubicBezTo>
                <a:cubicBezTo>
                  <a:pt x="f1175" y="f832"/>
                  <a:pt x="f1174" y="f831"/>
                  <a:pt x="f1174" y="f832"/>
                </a:cubicBezTo>
                <a:cubicBezTo>
                  <a:pt x="f1174" y="f832"/>
                  <a:pt x="f1174" y="f833"/>
                  <a:pt x="f1174" y="f833"/>
                </a:cubicBezTo>
                <a:cubicBezTo>
                  <a:pt x="f1175" y="f833"/>
                  <a:pt x="f1175" y="f834"/>
                  <a:pt x="f1176" y="f834"/>
                </a:cubicBezTo>
                <a:cubicBezTo>
                  <a:pt x="f1177" y="f835"/>
                  <a:pt x="f1178" y="f835"/>
                  <a:pt x="f1179" y="f836"/>
                </a:cubicBezTo>
                <a:cubicBezTo>
                  <a:pt x="f1179" y="f836"/>
                  <a:pt x="f1179" y="f837"/>
                  <a:pt x="f1180" y="f836"/>
                </a:cubicBezTo>
                <a:cubicBezTo>
                  <a:pt x="f1180" y="f836"/>
                  <a:pt x="f1180" y="f835"/>
                  <a:pt x="f1179" y="f835"/>
                </a:cubicBezTo>
                <a:cubicBezTo>
                  <a:pt x="f1179" y="f834"/>
                  <a:pt x="f1179" y="f835"/>
                  <a:pt x="f1178" y="f834"/>
                </a:cubicBezTo>
                <a:cubicBezTo>
                  <a:pt x="f1177" y="f834"/>
                  <a:pt x="f1177" y="f834"/>
                  <a:pt x="f1177" y="f833"/>
                </a:cubicBezTo>
                <a:close/>
                <a:moveTo>
                  <a:pt x="f1183" y="f839"/>
                </a:moveTo>
                <a:cubicBezTo>
                  <a:pt x="f1182" y="f840"/>
                  <a:pt x="f1182" y="f840"/>
                  <a:pt x="f1182" y="f841"/>
                </a:cubicBezTo>
                <a:cubicBezTo>
                  <a:pt x="f1182" y="f841"/>
                  <a:pt x="f1183" y="f842"/>
                  <a:pt x="f1183" y="f842"/>
                </a:cubicBezTo>
                <a:cubicBezTo>
                  <a:pt x="f1184" y="f842"/>
                  <a:pt x="f1184" y="f841"/>
                  <a:pt x="f1184" y="f841"/>
                </a:cubicBezTo>
                <a:cubicBezTo>
                  <a:pt x="f1184" y="f841"/>
                  <a:pt x="f1183" y="f840"/>
                  <a:pt x="f1183" y="f840"/>
                </a:cubicBezTo>
                <a:cubicBezTo>
                  <a:pt x="f1183" y="f840"/>
                  <a:pt x="f1183" y="f839"/>
                  <a:pt x="f1183" y="f839"/>
                </a:cubicBezTo>
                <a:close/>
                <a:moveTo>
                  <a:pt x="f1115" y="f222"/>
                </a:moveTo>
                <a:cubicBezTo>
                  <a:pt x="f1116" y="f226"/>
                  <a:pt x="f1116" y="f226"/>
                  <a:pt x="f1118" y="f236"/>
                </a:cubicBezTo>
                <a:cubicBezTo>
                  <a:pt x="f1118" y="f236"/>
                  <a:pt x="f1119" y="f236"/>
                  <a:pt x="f1118" y="f226"/>
                </a:cubicBezTo>
                <a:cubicBezTo>
                  <a:pt x="f1118" y="f226"/>
                  <a:pt x="f1118" y="f226"/>
                  <a:pt x="f1116" y="f226"/>
                </a:cubicBezTo>
                <a:cubicBezTo>
                  <a:pt x="f1116" y="f222"/>
                  <a:pt x="f1116" y="f222"/>
                  <a:pt x="f1116" y="f222"/>
                </a:cubicBezTo>
                <a:cubicBezTo>
                  <a:pt x="f1115" y="f222"/>
                  <a:pt x="f1115" y="f222"/>
                  <a:pt x="f1115" y="f222"/>
                </a:cubicBezTo>
                <a:cubicBezTo>
                  <a:pt x="f1114" y="f222"/>
                  <a:pt x="f1114" y="f199"/>
                  <a:pt x="f1114" y="f199"/>
                </a:cubicBezTo>
                <a:cubicBezTo>
                  <a:pt x="f1113" y="f222"/>
                  <a:pt x="f1115" y="f222"/>
                  <a:pt x="f1115" y="f222"/>
                </a:cubicBezTo>
                <a:close/>
                <a:moveTo>
                  <a:pt x="f1193" y="f843"/>
                </a:moveTo>
                <a:cubicBezTo>
                  <a:pt x="f1193" y="f843"/>
                  <a:pt x="f1193" y="f843"/>
                  <a:pt x="f1193" y="f842"/>
                </a:cubicBezTo>
                <a:cubicBezTo>
                  <a:pt x="f1193" y="f842"/>
                  <a:pt x="f1193" y="f842"/>
                  <a:pt x="f1186" y="f841"/>
                </a:cubicBezTo>
                <a:cubicBezTo>
                  <a:pt x="f1186" y="f841"/>
                  <a:pt x="f1186" y="f839"/>
                  <a:pt x="f1185" y="f841"/>
                </a:cubicBezTo>
                <a:cubicBezTo>
                  <a:pt x="f1185" y="f841"/>
                  <a:pt x="f1185" y="f841"/>
                  <a:pt x="f1185" y="f841"/>
                </a:cubicBezTo>
                <a:cubicBezTo>
                  <a:pt x="f1184" y="f842"/>
                  <a:pt x="f1184" y="f842"/>
                  <a:pt x="f1184" y="f842"/>
                </a:cubicBezTo>
                <a:cubicBezTo>
                  <a:pt x="f1184" y="f843"/>
                  <a:pt x="f1184" y="f843"/>
                  <a:pt x="f1185" y="f843"/>
                </a:cubicBezTo>
                <a:cubicBezTo>
                  <a:pt x="f1185" y="f844"/>
                  <a:pt x="f1185" y="f844"/>
                  <a:pt x="f1185" y="f844"/>
                </a:cubicBezTo>
                <a:cubicBezTo>
                  <a:pt x="f1186" y="f845"/>
                  <a:pt x="f1186" y="f846"/>
                  <a:pt x="f1193" y="f845"/>
                </a:cubicBezTo>
                <a:cubicBezTo>
                  <a:pt x="f1193" y="f845"/>
                  <a:pt x="f1193" y="f845"/>
                  <a:pt x="f1193" y="f845"/>
                </a:cubicBezTo>
                <a:cubicBezTo>
                  <a:pt x="f1193" y="f844"/>
                  <a:pt x="f1194" y="f844"/>
                  <a:pt x="f1194" y="f844"/>
                </a:cubicBezTo>
                <a:cubicBezTo>
                  <a:pt x="f1194" y="f844"/>
                  <a:pt x="f1194" y="f844"/>
                  <a:pt x="f1193" y="f843"/>
                </a:cubicBezTo>
                <a:close/>
                <a:moveTo>
                  <a:pt x="f1076" y="f610"/>
                </a:moveTo>
                <a:cubicBezTo>
                  <a:pt x="f1076" y="f609"/>
                  <a:pt x="f1076" y="f609"/>
                  <a:pt x="f1076" y="f609"/>
                </a:cubicBezTo>
                <a:cubicBezTo>
                  <a:pt x="f1075" y="f608"/>
                  <a:pt x="f1075" y="f609"/>
                  <a:pt x="f1075" y="f609"/>
                </a:cubicBezTo>
                <a:cubicBezTo>
                  <a:pt x="f1074" y="f610"/>
                  <a:pt x="f1074" y="f611"/>
                  <a:pt x="f1074" y="f611"/>
                </a:cubicBezTo>
                <a:cubicBezTo>
                  <a:pt x="f1075" y="f611"/>
                  <a:pt x="f1075" y="f611"/>
                  <a:pt x="f1076" y="f610"/>
                </a:cubicBezTo>
                <a:close/>
                <a:moveTo>
                  <a:pt x="f983" y="f645"/>
                </a:moveTo>
                <a:cubicBezTo>
                  <a:pt x="f983" y="f645"/>
                  <a:pt x="f983" y="f645"/>
                  <a:pt x="f982" y="f645"/>
                </a:cubicBezTo>
                <a:cubicBezTo>
                  <a:pt x="f982" y="f644"/>
                  <a:pt x="f982" y="f644"/>
                  <a:pt x="f982" y="f644"/>
                </a:cubicBezTo>
                <a:cubicBezTo>
                  <a:pt x="f981" y="f644"/>
                  <a:pt x="f982" y="f645"/>
                  <a:pt x="f982" y="f645"/>
                </a:cubicBezTo>
                <a:cubicBezTo>
                  <a:pt x="f982" y="f645"/>
                  <a:pt x="f983" y="f646"/>
                  <a:pt x="f983" y="f645"/>
                </a:cubicBezTo>
                <a:close/>
                <a:moveTo>
                  <a:pt x="f1262" y="f930"/>
                </a:moveTo>
                <a:cubicBezTo>
                  <a:pt x="f1262" y="f930"/>
                  <a:pt x="f1262" y="f929"/>
                  <a:pt x="f1261" y="f929"/>
                </a:cubicBezTo>
                <a:cubicBezTo>
                  <a:pt x="f1261" y="f929"/>
                  <a:pt x="f1261" y="f929"/>
                  <a:pt x="f1260" y="f929"/>
                </a:cubicBezTo>
                <a:cubicBezTo>
                  <a:pt x="f1260" y="f929"/>
                  <a:pt x="f1259" y="f929"/>
                  <a:pt x="f1259" y="f929"/>
                </a:cubicBezTo>
                <a:cubicBezTo>
                  <a:pt x="f1259" y="f930"/>
                  <a:pt x="f1259" y="f930"/>
                  <a:pt x="f1259" y="f930"/>
                </a:cubicBezTo>
                <a:cubicBezTo>
                  <a:pt x="f1260" y="f932"/>
                  <a:pt x="f1260" y="f932"/>
                  <a:pt x="f1260" y="f932"/>
                </a:cubicBezTo>
                <a:cubicBezTo>
                  <a:pt x="f1260" y="f931"/>
                  <a:pt x="f1260" y="f931"/>
                  <a:pt x="f1260" y="f933"/>
                </a:cubicBezTo>
                <a:cubicBezTo>
                  <a:pt x="f1260" y="f933"/>
                  <a:pt x="f1260" y="f934"/>
                  <a:pt x="f1261" y="f933"/>
                </a:cubicBezTo>
                <a:cubicBezTo>
                  <a:pt x="f1261" y="f933"/>
                  <a:pt x="f1261" y="f931"/>
                  <a:pt x="f1261" y="f931"/>
                </a:cubicBezTo>
                <a:cubicBezTo>
                  <a:pt x="f1261" y="f931"/>
                  <a:pt x="f1261" y="f932"/>
                  <a:pt x="f1261" y="f932"/>
                </a:cubicBezTo>
                <a:cubicBezTo>
                  <a:pt x="f1261" y="f930"/>
                  <a:pt x="f1262" y="f932"/>
                  <a:pt x="f1262" y="f930"/>
                </a:cubicBezTo>
                <a:close/>
                <a:moveTo>
                  <a:pt x="f1080" y="f136"/>
                </a:moveTo>
                <a:cubicBezTo>
                  <a:pt x="f1080" y="f136"/>
                  <a:pt x="f1080" y="f136"/>
                  <a:pt x="f1080" y="f136"/>
                </a:cubicBezTo>
                <a:cubicBezTo>
                  <a:pt x="f1080" y="f137"/>
                  <a:pt x="f1080" y="f136"/>
                  <a:pt x="f1080" y="f136"/>
                </a:cubicBezTo>
                <a:cubicBezTo>
                  <a:pt x="f1080" y="f136"/>
                  <a:pt x="f1080" y="f135"/>
                  <a:pt x="f1080" y="f135"/>
                </a:cubicBezTo>
                <a:cubicBezTo>
                  <a:pt x="f1080" y="f134"/>
                  <a:pt x="f1081" y="f134"/>
                  <a:pt x="f1081" y="f134"/>
                </a:cubicBezTo>
                <a:cubicBezTo>
                  <a:pt x="f1081" y="f133"/>
                  <a:pt x="f1081" y="f133"/>
                  <a:pt x="f1081" y="f133"/>
                </a:cubicBezTo>
                <a:cubicBezTo>
                  <a:pt x="f1081" y="f131"/>
                  <a:pt x="f1081" y="f131"/>
                  <a:pt x="f1080" y="f131"/>
                </a:cubicBezTo>
                <a:cubicBezTo>
                  <a:pt x="f1080" y="f129"/>
                  <a:pt x="f1080" y="f131"/>
                  <a:pt x="f1080" y="f133"/>
                </a:cubicBezTo>
                <a:cubicBezTo>
                  <a:pt x="f1080" y="f133"/>
                  <a:pt x="f1080" y="f133"/>
                  <a:pt x="f1080" y="f134"/>
                </a:cubicBezTo>
                <a:cubicBezTo>
                  <a:pt x="f1079" y="f134"/>
                  <a:pt x="f1080" y="f135"/>
                  <a:pt x="f1080" y="f135"/>
                </a:cubicBezTo>
                <a:cubicBezTo>
                  <a:pt x="f1080" y="f135"/>
                  <a:pt x="f1080" y="f136"/>
                  <a:pt x="f1080" y="f136"/>
                </a:cubicBezTo>
                <a:close/>
                <a:moveTo>
                  <a:pt x="f1087" y="f64"/>
                </a:moveTo>
                <a:cubicBezTo>
                  <a:pt x="f1087" y="f64"/>
                  <a:pt x="f1087" y="f63"/>
                  <a:pt x="f1087" y="f63"/>
                </a:cubicBezTo>
                <a:cubicBezTo>
                  <a:pt x="f1087" y="f61"/>
                  <a:pt x="f1086" y="f61"/>
                  <a:pt x="f1086" y="f61"/>
                </a:cubicBezTo>
                <a:cubicBezTo>
                  <a:pt x="f1086" y="f61"/>
                  <a:pt x="f1086" y="f61"/>
                  <a:pt x="f1086" y="f63"/>
                </a:cubicBezTo>
                <a:cubicBezTo>
                  <a:pt x="f1086" y="f64"/>
                  <a:pt x="f1087" y="f64"/>
                  <a:pt x="f1087" y="f64"/>
                </a:cubicBezTo>
                <a:close/>
                <a:moveTo>
                  <a:pt x="f1246" y="f927"/>
                </a:moveTo>
                <a:cubicBezTo>
                  <a:pt x="f1246" y="f927"/>
                  <a:pt x="f1246" y="f928"/>
                  <a:pt x="f1247" y="f928"/>
                </a:cubicBezTo>
                <a:cubicBezTo>
                  <a:pt x="f1247" y="f928"/>
                  <a:pt x="f1248" y="f928"/>
                  <a:pt x="f1248" y="f927"/>
                </a:cubicBezTo>
                <a:cubicBezTo>
                  <a:pt x="f1248" y="f927"/>
                  <a:pt x="f1248" y="f927"/>
                  <a:pt x="f1248" y="f927"/>
                </a:cubicBezTo>
                <a:cubicBezTo>
                  <a:pt x="f1249" y="f926"/>
                  <a:pt x="f1250" y="f926"/>
                  <a:pt x="f1249" y="f925"/>
                </a:cubicBezTo>
                <a:cubicBezTo>
                  <a:pt x="f1249" y="f925"/>
                  <a:pt x="f1249" y="f926"/>
                  <a:pt x="f1248" y="f926"/>
                </a:cubicBezTo>
                <a:cubicBezTo>
                  <a:pt x="f1248" y="f926"/>
                  <a:pt x="f1247" y="f926"/>
                  <a:pt x="f1246" y="f927"/>
                </a:cubicBezTo>
                <a:close/>
                <a:moveTo>
                  <a:pt x="f1233" y="f893"/>
                </a:moveTo>
                <a:cubicBezTo>
                  <a:pt x="f1234" y="f894"/>
                  <a:pt x="f1234" y="f894"/>
                  <a:pt x="f1234" y="f895"/>
                </a:cubicBezTo>
                <a:cubicBezTo>
                  <a:pt x="f1235" y="f895"/>
                  <a:pt x="f1235" y="f895"/>
                  <a:pt x="f1235" y="f894"/>
                </a:cubicBezTo>
                <a:cubicBezTo>
                  <a:pt x="f1235" y="f894"/>
                  <a:pt x="f1235" y="f893"/>
                  <a:pt x="f1235" y="f892"/>
                </a:cubicBezTo>
                <a:cubicBezTo>
                  <a:pt x="f1234" y="f892"/>
                  <a:pt x="f1234" y="f892"/>
                  <a:pt x="f1233" y="f891"/>
                </a:cubicBezTo>
                <a:cubicBezTo>
                  <a:pt x="f1233" y="f891"/>
                  <a:pt x="f1233" y="f891"/>
                  <a:pt x="f1233" y="f889"/>
                </a:cubicBezTo>
                <a:cubicBezTo>
                  <a:pt x="f1232" y="f889"/>
                  <a:pt x="f1232" y="f889"/>
                  <a:pt x="f1232" y="f889"/>
                </a:cubicBezTo>
                <a:cubicBezTo>
                  <a:pt x="f1232" y="f890"/>
                  <a:pt x="f1231" y="f889"/>
                  <a:pt x="f1231" y="f889"/>
                </a:cubicBezTo>
                <a:cubicBezTo>
                  <a:pt x="f1231" y="f891"/>
                  <a:pt x="f1232" y="f891"/>
                  <a:pt x="f1232" y="f892"/>
                </a:cubicBezTo>
                <a:cubicBezTo>
                  <a:pt x="f1232" y="f892"/>
                  <a:pt x="f1232" y="f893"/>
                  <a:pt x="f1233" y="f893"/>
                </a:cubicBezTo>
                <a:close/>
                <a:moveTo>
                  <a:pt x="f319" y="f897"/>
                </a:moveTo>
                <a:cubicBezTo>
                  <a:pt x="f320" y="f897"/>
                  <a:pt x="f320" y="f897"/>
                  <a:pt x="f320" y="f897"/>
                </a:cubicBezTo>
                <a:cubicBezTo>
                  <a:pt x="f322" y="f897"/>
                  <a:pt x="f322" y="f896"/>
                  <a:pt x="f323" y="f896"/>
                </a:cubicBezTo>
                <a:cubicBezTo>
                  <a:pt x="f323" y="f896"/>
                  <a:pt x="f324" y="f896"/>
                  <a:pt x="f733" y="f896"/>
                </a:cubicBezTo>
                <a:cubicBezTo>
                  <a:pt x="f732" y="f895"/>
                  <a:pt x="f730" y="f895"/>
                  <a:pt x="f729" y="f895"/>
                </a:cubicBezTo>
                <a:cubicBezTo>
                  <a:pt x="f729" y="f894"/>
                  <a:pt x="f728" y="f894"/>
                  <a:pt x="f727" y="f894"/>
                </a:cubicBezTo>
                <a:cubicBezTo>
                  <a:pt x="f727" y="f894"/>
                  <a:pt x="f727" y="f894"/>
                  <a:pt x="f727" y="f893"/>
                </a:cubicBezTo>
                <a:cubicBezTo>
                  <a:pt x="f726" y="f893"/>
                  <a:pt x="f726" y="f893"/>
                  <a:pt x="f726" y="f893"/>
                </a:cubicBezTo>
                <a:cubicBezTo>
                  <a:pt x="f725" y="f893"/>
                  <a:pt x="f724" y="f893"/>
                  <a:pt x="f724" y="f892"/>
                </a:cubicBezTo>
                <a:cubicBezTo>
                  <a:pt x="f724" y="f892"/>
                  <a:pt x="f724" y="f892"/>
                  <a:pt x="f724" y="f892"/>
                </a:cubicBezTo>
                <a:cubicBezTo>
                  <a:pt x="f723" y="f893"/>
                  <a:pt x="f724" y="f895"/>
                  <a:pt x="f724" y="f895"/>
                </a:cubicBezTo>
                <a:cubicBezTo>
                  <a:pt x="f724" y="f896"/>
                  <a:pt x="f724" y="f897"/>
                  <a:pt x="f725" y="f897"/>
                </a:cubicBezTo>
                <a:cubicBezTo>
                  <a:pt x="f726" y="f898"/>
                  <a:pt x="f726" y="f899"/>
                  <a:pt x="f727" y="f899"/>
                </a:cubicBezTo>
                <a:cubicBezTo>
                  <a:pt x="f728" y="f900"/>
                  <a:pt x="f729" y="f901"/>
                  <a:pt x="f730" y="f901"/>
                </a:cubicBezTo>
                <a:cubicBezTo>
                  <a:pt x="f731" y="f901"/>
                  <a:pt x="f732" y="f901"/>
                  <a:pt x="f733" y="f901"/>
                </a:cubicBezTo>
                <a:cubicBezTo>
                  <a:pt x="f733" y="f901"/>
                  <a:pt x="f324" y="f901"/>
                  <a:pt x="f323" y="f901"/>
                </a:cubicBezTo>
                <a:cubicBezTo>
                  <a:pt x="f323" y="f900"/>
                  <a:pt x="f322" y="f900"/>
                  <a:pt x="f320" y="f900"/>
                </a:cubicBezTo>
                <a:cubicBezTo>
                  <a:pt x="f320" y="f900"/>
                  <a:pt x="f320" y="f900"/>
                  <a:pt x="f319" y="f900"/>
                </a:cubicBezTo>
                <a:cubicBezTo>
                  <a:pt x="f318" y="f899"/>
                  <a:pt x="f318" y="f898"/>
                  <a:pt x="f319" y="f897"/>
                </a:cubicBezTo>
                <a:close/>
                <a:moveTo>
                  <a:pt x="f1260" y="f928"/>
                </a:moveTo>
                <a:cubicBezTo>
                  <a:pt x="f1260" y="f927"/>
                  <a:pt x="f1260" y="f927"/>
                  <a:pt x="f1259" y="f927"/>
                </a:cubicBezTo>
                <a:cubicBezTo>
                  <a:pt x="f1259" y="f927"/>
                  <a:pt x="f1258" y="f928"/>
                  <a:pt x="f1258" y="f928"/>
                </a:cubicBezTo>
                <a:cubicBezTo>
                  <a:pt x="f1258" y="f928"/>
                  <a:pt x="f1261" y="f928"/>
                  <a:pt x="f1261" y="f928"/>
                </a:cubicBezTo>
                <a:cubicBezTo>
                  <a:pt x="f1261" y="f928"/>
                  <a:pt x="f1261" y="f928"/>
                  <a:pt x="f1260" y="f928"/>
                </a:cubicBezTo>
                <a:close/>
                <a:moveTo>
                  <a:pt x="f1247" y="f911"/>
                </a:moveTo>
                <a:cubicBezTo>
                  <a:pt x="f1247" y="f911"/>
                  <a:pt x="f1247" y="f912"/>
                  <a:pt x="f1247" y="f912"/>
                </a:cubicBezTo>
                <a:cubicBezTo>
                  <a:pt x="f1246" y="f913"/>
                  <a:pt x="f1246" y="f913"/>
                  <a:pt x="f1247" y="f913"/>
                </a:cubicBezTo>
                <a:cubicBezTo>
                  <a:pt x="f1247" y="f914"/>
                  <a:pt x="f1247" y="f914"/>
                  <a:pt x="f1247" y="f914"/>
                </a:cubicBezTo>
                <a:cubicBezTo>
                  <a:pt x="f1247" y="f915"/>
                  <a:pt x="f1248" y="f915"/>
                  <a:pt x="f1249" y="f914"/>
                </a:cubicBezTo>
                <a:cubicBezTo>
                  <a:pt x="f1249" y="f914"/>
                  <a:pt x="f1250" y="f914"/>
                  <a:pt x="f1250" y="f914"/>
                </a:cubicBezTo>
                <a:cubicBezTo>
                  <a:pt x="f1251" y="f913"/>
                  <a:pt x="f1252" y="f913"/>
                  <a:pt x="f1252" y="f912"/>
                </a:cubicBezTo>
                <a:cubicBezTo>
                  <a:pt x="f1252" y="f911"/>
                  <a:pt x="f1251" y="f911"/>
                  <a:pt x="f1251" y="f911"/>
                </a:cubicBezTo>
                <a:cubicBezTo>
                  <a:pt x="f1250" y="f911"/>
                  <a:pt x="f1250" y="f911"/>
                  <a:pt x="f1249" y="f911"/>
                </a:cubicBezTo>
                <a:cubicBezTo>
                  <a:pt x="f1249" y="f911"/>
                  <a:pt x="f1248" y="f909"/>
                  <a:pt x="f1247" y="f911"/>
                </a:cubicBezTo>
                <a:close/>
                <a:moveTo>
                  <a:pt x="f1223" y="f885"/>
                </a:moveTo>
                <a:cubicBezTo>
                  <a:pt x="f1224" y="f885"/>
                  <a:pt x="f1224" y="f884"/>
                  <a:pt x="f1224" y="f884"/>
                </a:cubicBezTo>
                <a:cubicBezTo>
                  <a:pt x="f1224" y="f883"/>
                  <a:pt x="f1223" y="f883"/>
                  <a:pt x="f1223" y="f884"/>
                </a:cubicBezTo>
                <a:cubicBezTo>
                  <a:pt x="f1223" y="f884"/>
                  <a:pt x="f1223" y="f884"/>
                  <a:pt x="f1223" y="f884"/>
                </a:cubicBezTo>
                <a:cubicBezTo>
                  <a:pt x="f1223" y="f885"/>
                  <a:pt x="f1222" y="f885"/>
                  <a:pt x="f1222" y="f885"/>
                </a:cubicBezTo>
                <a:cubicBezTo>
                  <a:pt x="f1222" y="f885"/>
                  <a:pt x="f1223" y="f886"/>
                  <a:pt x="f1223" y="f885"/>
                </a:cubicBezTo>
                <a:close/>
                <a:moveTo>
                  <a:pt x="f1221" y="f864"/>
                </a:moveTo>
                <a:cubicBezTo>
                  <a:pt x="f1222" y="f864"/>
                  <a:pt x="f1222" y="f863"/>
                  <a:pt x="f1222" y="f863"/>
                </a:cubicBezTo>
                <a:cubicBezTo>
                  <a:pt x="f1223" y="f862"/>
                  <a:pt x="f1222" y="f862"/>
                  <a:pt x="f1221" y="f861"/>
                </a:cubicBezTo>
                <a:cubicBezTo>
                  <a:pt x="f1221" y="f861"/>
                  <a:pt x="f1221" y="f861"/>
                  <a:pt x="f1221" y="f860"/>
                </a:cubicBezTo>
                <a:cubicBezTo>
                  <a:pt x="f1221" y="f860"/>
                  <a:pt x="f1220" y="f859"/>
                  <a:pt x="f1220" y="f860"/>
                </a:cubicBezTo>
                <a:cubicBezTo>
                  <a:pt x="f1219" y="f860"/>
                  <a:pt x="f1220" y="f862"/>
                  <a:pt x="f1221" y="f862"/>
                </a:cubicBezTo>
                <a:cubicBezTo>
                  <a:pt x="f1221" y="f863"/>
                  <a:pt x="f1220" y="f864"/>
                  <a:pt x="f1221" y="f864"/>
                </a:cubicBezTo>
                <a:close/>
                <a:moveTo>
                  <a:pt x="f1206" y="f849"/>
                </a:moveTo>
                <a:cubicBezTo>
                  <a:pt x="f1205" y="f849"/>
                  <a:pt x="f1205" y="f849"/>
                  <a:pt x="f1205" y="f849"/>
                </a:cubicBezTo>
                <a:cubicBezTo>
                  <a:pt x="f1204" y="f849"/>
                  <a:pt x="f1204" y="f849"/>
                  <a:pt x="f1204" y="f850"/>
                </a:cubicBezTo>
                <a:cubicBezTo>
                  <a:pt x="f1204" y="f850"/>
                  <a:pt x="f1204" y="f851"/>
                  <a:pt x="f1204" y="f851"/>
                </a:cubicBezTo>
                <a:cubicBezTo>
                  <a:pt x="f1204" y="f852"/>
                  <a:pt x="f1205" y="f851"/>
                  <a:pt x="f1206" y="f851"/>
                </a:cubicBezTo>
                <a:cubicBezTo>
                  <a:pt x="f1206" y="f851"/>
                  <a:pt x="f1207" y="f851"/>
                  <a:pt x="f1207" y="f850"/>
                </a:cubicBezTo>
                <a:cubicBezTo>
                  <a:pt x="f1207" y="f850"/>
                  <a:pt x="f1207" y="f850"/>
                  <a:pt x="f1207" y="f850"/>
                </a:cubicBezTo>
                <a:cubicBezTo>
                  <a:pt x="f1208" y="f849"/>
                  <a:pt x="f1208" y="f849"/>
                  <a:pt x="f1208" y="f849"/>
                </a:cubicBezTo>
                <a:cubicBezTo>
                  <a:pt x="f1208" y="f849"/>
                  <a:pt x="f1207" y="f849"/>
                  <a:pt x="f1207" y="f849"/>
                </a:cubicBezTo>
                <a:cubicBezTo>
                  <a:pt x="f1207" y="f849"/>
                  <a:pt x="f1206" y="f849"/>
                  <a:pt x="f1206" y="f849"/>
                </a:cubicBezTo>
                <a:close/>
                <a:moveTo>
                  <a:pt x="f1204" y="f830"/>
                </a:moveTo>
                <a:cubicBezTo>
                  <a:pt x="f1204" y="f830"/>
                  <a:pt x="f1204" y="f829"/>
                  <a:pt x="f1203" y="f829"/>
                </a:cubicBezTo>
                <a:cubicBezTo>
                  <a:pt x="f1203" y="f828"/>
                  <a:pt x="f1203" y="f828"/>
                  <a:pt x="f1203" y="f828"/>
                </a:cubicBezTo>
                <a:cubicBezTo>
                  <a:pt x="f1203" y="f827"/>
                  <a:pt x="f1202" y="f828"/>
                  <a:pt x="f1202" y="f828"/>
                </a:cubicBezTo>
                <a:cubicBezTo>
                  <a:pt x="f1202" y="f828"/>
                  <a:pt x="f1202" y="f829"/>
                  <a:pt x="f1202" y="f829"/>
                </a:cubicBezTo>
                <a:cubicBezTo>
                  <a:pt x="f1202" y="f829"/>
                  <a:pt x="f1202" y="f830"/>
                  <a:pt x="f1202" y="f830"/>
                </a:cubicBezTo>
                <a:cubicBezTo>
                  <a:pt x="f1202" y="f830"/>
                  <a:pt x="f1203" y="f830"/>
                  <a:pt x="f1204" y="f830"/>
                </a:cubicBezTo>
                <a:close/>
                <a:moveTo>
                  <a:pt x="f1221" y="f883"/>
                </a:moveTo>
                <a:cubicBezTo>
                  <a:pt x="f1221" y="f883"/>
                  <a:pt x="f1222" y="f883"/>
                  <a:pt x="f1222" y="f883"/>
                </a:cubicBezTo>
                <a:cubicBezTo>
                  <a:pt x="f1223" y="f868"/>
                  <a:pt x="f1224" y="f867"/>
                  <a:pt x="f1223" y="f867"/>
                </a:cubicBezTo>
                <a:cubicBezTo>
                  <a:pt x="f1222" y="f866"/>
                  <a:pt x="f1222" y="f866"/>
                  <a:pt x="f1222" y="f866"/>
                </a:cubicBezTo>
                <a:cubicBezTo>
                  <a:pt x="f1222" y="f865"/>
                  <a:pt x="f1222" y="f865"/>
                  <a:pt x="f1222" y="f864"/>
                </a:cubicBezTo>
                <a:cubicBezTo>
                  <a:pt x="f1221" y="f864"/>
                  <a:pt x="f1221" y="f866"/>
                  <a:pt x="f1221" y="f867"/>
                </a:cubicBezTo>
                <a:cubicBezTo>
                  <a:pt x="f1221" y="f867"/>
                  <a:pt x="f1220" y="f867"/>
                  <a:pt x="f1220" y="f867"/>
                </a:cubicBezTo>
                <a:cubicBezTo>
                  <a:pt x="f1220" y="f868"/>
                  <a:pt x="f1220" y="f868"/>
                  <a:pt x="f1221" y="f883"/>
                </a:cubicBezTo>
                <a:cubicBezTo>
                  <a:pt x="f1221" y="f883"/>
                  <a:pt x="f1221" y="f884"/>
                  <a:pt x="f1221" y="f883"/>
                </a:cubicBezTo>
                <a:close/>
                <a:moveTo>
                  <a:pt x="f1174" y="f873"/>
                </a:moveTo>
                <a:cubicBezTo>
                  <a:pt x="f1173" y="f819"/>
                  <a:pt x="f1173" y="f819"/>
                  <a:pt x="f1172" y="f819"/>
                </a:cubicBezTo>
                <a:cubicBezTo>
                  <a:pt x="f1187" y="f818"/>
                  <a:pt x="f1171" y="f818"/>
                  <a:pt x="f1171" y="f818"/>
                </a:cubicBezTo>
                <a:cubicBezTo>
                  <a:pt x="f1170" y="f818"/>
                  <a:pt x="f1170" y="f818"/>
                  <a:pt x="f1170" y="f817"/>
                </a:cubicBezTo>
                <a:cubicBezTo>
                  <a:pt x="f1169" y="f817"/>
                  <a:pt x="f1169" y="f817"/>
                  <a:pt x="f1169" y="f817"/>
                </a:cubicBezTo>
                <a:cubicBezTo>
                  <a:pt x="f1168" y="f817"/>
                  <a:pt x="f1168" y="f818"/>
                  <a:pt x="f1167" y="f819"/>
                </a:cubicBezTo>
                <a:cubicBezTo>
                  <a:pt x="f1166" y="f819"/>
                  <a:pt x="f1166" y="f818"/>
                  <a:pt x="f1166" y="f818"/>
                </a:cubicBezTo>
                <a:cubicBezTo>
                  <a:pt x="f1165" y="f819"/>
                  <a:pt x="f1165" y="f819"/>
                  <a:pt x="f1165" y="f873"/>
                </a:cubicBezTo>
                <a:cubicBezTo>
                  <a:pt x="f1165" y="f873"/>
                  <a:pt x="f1165" y="f820"/>
                  <a:pt x="f1166" y="f820"/>
                </a:cubicBezTo>
                <a:cubicBezTo>
                  <a:pt x="f1166" y="f820"/>
                  <a:pt x="f1166" y="f872"/>
                  <a:pt x="f1166" y="f872"/>
                </a:cubicBezTo>
                <a:cubicBezTo>
                  <a:pt x="f1166" y="f872"/>
                  <a:pt x="f1167" y="f872"/>
                  <a:pt x="f1167" y="f872"/>
                </a:cubicBezTo>
                <a:cubicBezTo>
                  <a:pt x="f1167" y="f872"/>
                  <a:pt x="f1167" y="f872"/>
                  <a:pt x="f1167" y="f821"/>
                </a:cubicBezTo>
                <a:cubicBezTo>
                  <a:pt x="f1167" y="f821"/>
                  <a:pt x="f1169" y="f871"/>
                  <a:pt x="f1168" y="f871"/>
                </a:cubicBezTo>
                <a:cubicBezTo>
                  <a:pt x="f1168" y="f871"/>
                  <a:pt x="f1168" y="f871"/>
                  <a:pt x="f1168" y="f821"/>
                </a:cubicBezTo>
                <a:cubicBezTo>
                  <a:pt x="f1167" y="f821"/>
                  <a:pt x="f1167" y="f821"/>
                  <a:pt x="f1166" y="f821"/>
                </a:cubicBezTo>
                <a:cubicBezTo>
                  <a:pt x="f1165" y="f871"/>
                  <a:pt x="f1167" y="f871"/>
                  <a:pt x="f1167" y="f822"/>
                </a:cubicBezTo>
                <a:cubicBezTo>
                  <a:pt x="f1167" y="f823"/>
                  <a:pt x="f1165" y="f822"/>
                  <a:pt x="f1165" y="f823"/>
                </a:cubicBezTo>
                <a:cubicBezTo>
                  <a:pt x="f1166" y="f823"/>
                  <a:pt x="f1167" y="f823"/>
                  <a:pt x="f1167" y="f823"/>
                </a:cubicBezTo>
                <a:cubicBezTo>
                  <a:pt x="f1168" y="f824"/>
                  <a:pt x="f1168" y="f826"/>
                  <a:pt x="f1169" y="f825"/>
                </a:cubicBezTo>
                <a:cubicBezTo>
                  <a:pt x="f1169" y="f824"/>
                  <a:pt x="f1168" y="f824"/>
                  <a:pt x="f1168" y="f823"/>
                </a:cubicBezTo>
                <a:cubicBezTo>
                  <a:pt x="f1168" y="f823"/>
                  <a:pt x="f1168" y="f823"/>
                  <a:pt x="f1168" y="f822"/>
                </a:cubicBezTo>
                <a:cubicBezTo>
                  <a:pt x="f1169" y="f822"/>
                  <a:pt x="f1169" y="f823"/>
                  <a:pt x="f1169" y="f823"/>
                </a:cubicBezTo>
                <a:cubicBezTo>
                  <a:pt x="f1170" y="f823"/>
                  <a:pt x="f1170" y="f823"/>
                  <a:pt x="f1171" y="f824"/>
                </a:cubicBezTo>
                <a:cubicBezTo>
                  <a:pt x="f1171" y="f825"/>
                  <a:pt x="f1170" y="f824"/>
                  <a:pt x="f1170" y="f825"/>
                </a:cubicBezTo>
                <a:cubicBezTo>
                  <a:pt x="f1170" y="f825"/>
                  <a:pt x="f1171" y="f826"/>
                  <a:pt x="f1187" y="f827"/>
                </a:cubicBezTo>
                <a:cubicBezTo>
                  <a:pt x="f1187" y="f827"/>
                  <a:pt x="f1172" y="f828"/>
                  <a:pt x="f1173" y="f828"/>
                </a:cubicBezTo>
                <a:cubicBezTo>
                  <a:pt x="f1174" y="f828"/>
                  <a:pt x="f1174" y="f829"/>
                  <a:pt x="f1175" y="f829"/>
                </a:cubicBezTo>
                <a:cubicBezTo>
                  <a:pt x="f1176" y="f829"/>
                  <a:pt x="f1176" y="f830"/>
                  <a:pt x="f1177" y="f830"/>
                </a:cubicBezTo>
                <a:cubicBezTo>
                  <a:pt x="f1177" y="f830"/>
                  <a:pt x="f1177" y="f830"/>
                  <a:pt x="f1178" y="f830"/>
                </a:cubicBezTo>
                <a:cubicBezTo>
                  <a:pt x="f1180" y="f831"/>
                  <a:pt x="f1181" y="f831"/>
                  <a:pt x="f1182" y="f833"/>
                </a:cubicBezTo>
                <a:cubicBezTo>
                  <a:pt x="f1183" y="f834"/>
                  <a:pt x="f1183" y="f834"/>
                  <a:pt x="f1183" y="f835"/>
                </a:cubicBezTo>
                <a:cubicBezTo>
                  <a:pt x="f1183" y="f836"/>
                  <a:pt x="f1184" y="f836"/>
                  <a:pt x="f1185" y="f837"/>
                </a:cubicBezTo>
                <a:cubicBezTo>
                  <a:pt x="f1186" y="f838"/>
                  <a:pt x="f1186" y="f840"/>
                  <a:pt x="f1193" y="f841"/>
                </a:cubicBezTo>
                <a:cubicBezTo>
                  <a:pt x="f1194" y="f841"/>
                  <a:pt x="f1194" y="f842"/>
                  <a:pt x="f1194" y="f842"/>
                </a:cubicBezTo>
                <a:cubicBezTo>
                  <a:pt x="f1194" y="f842"/>
                  <a:pt x="f1194" y="f843"/>
                  <a:pt x="f1194" y="f843"/>
                </a:cubicBezTo>
                <a:cubicBezTo>
                  <a:pt x="f1195" y="f844"/>
                  <a:pt x="f1195" y="f844"/>
                  <a:pt x="f1196" y="f844"/>
                </a:cubicBezTo>
                <a:cubicBezTo>
                  <a:pt x="f1197" y="f844"/>
                  <a:pt x="f1198" y="f844"/>
                  <a:pt x="f1199" y="f844"/>
                </a:cubicBezTo>
                <a:cubicBezTo>
                  <a:pt x="f1199" y="f845"/>
                  <a:pt x="f1199" y="f845"/>
                  <a:pt x="f1200" y="f845"/>
                </a:cubicBezTo>
                <a:cubicBezTo>
                  <a:pt x="f1200" y="f845"/>
                  <a:pt x="f1200" y="f845"/>
                  <a:pt x="f1201" y="f845"/>
                </a:cubicBezTo>
                <a:cubicBezTo>
                  <a:pt x="f1202" y="f846"/>
                  <a:pt x="f1202" y="f846"/>
                  <a:pt x="f1203" y="f846"/>
                </a:cubicBezTo>
                <a:cubicBezTo>
                  <a:pt x="f1204" y="f846"/>
                  <a:pt x="f1205" y="f846"/>
                  <a:pt x="f1206" y="f846"/>
                </a:cubicBezTo>
                <a:cubicBezTo>
                  <a:pt x="f1206" y="f846"/>
                  <a:pt x="f1207" y="f847"/>
                  <a:pt x="f1208" y="f847"/>
                </a:cubicBezTo>
                <a:cubicBezTo>
                  <a:pt x="f1209" y="f847"/>
                  <a:pt x="f1210" y="f847"/>
                  <a:pt x="f1211" y="f847"/>
                </a:cubicBezTo>
                <a:cubicBezTo>
                  <a:pt x="f1211" y="f848"/>
                  <a:pt x="f1212" y="f848"/>
                  <a:pt x="f1213" y="f848"/>
                </a:cubicBezTo>
                <a:cubicBezTo>
                  <a:pt x="f1213" y="f848"/>
                  <a:pt x="f1214" y="f848"/>
                  <a:pt x="f1215" y="f849"/>
                </a:cubicBezTo>
                <a:cubicBezTo>
                  <a:pt x="f1282" y="f849"/>
                  <a:pt x="f1282" y="f849"/>
                  <a:pt x="f1216" y="f850"/>
                </a:cubicBezTo>
                <a:cubicBezTo>
                  <a:pt x="f1281" y="f851"/>
                  <a:pt x="f1281" y="f851"/>
                  <a:pt x="f1217" y="f851"/>
                </a:cubicBezTo>
                <a:cubicBezTo>
                  <a:pt x="f1280" y="f851"/>
                  <a:pt x="f1280" y="f852"/>
                  <a:pt x="f1218" y="f852"/>
                </a:cubicBezTo>
                <a:cubicBezTo>
                  <a:pt x="f1220" y="f870"/>
                  <a:pt x="f1222" y="f852"/>
                  <a:pt x="f1223" y="f852"/>
                </a:cubicBezTo>
                <a:cubicBezTo>
                  <a:pt x="f1224" y="f851"/>
                  <a:pt x="f1225" y="f852"/>
                  <a:pt x="f1225" y="f851"/>
                </a:cubicBezTo>
                <a:cubicBezTo>
                  <a:pt x="f1226" y="f850"/>
                  <a:pt x="f1225" y="f850"/>
                  <a:pt x="f1225" y="f849"/>
                </a:cubicBezTo>
                <a:cubicBezTo>
                  <a:pt x="f1224" y="f848"/>
                  <a:pt x="f1224" y="f848"/>
                  <a:pt x="f1224" y="f847"/>
                </a:cubicBezTo>
                <a:cubicBezTo>
                  <a:pt x="f1223" y="f846"/>
                  <a:pt x="f1221" y="f846"/>
                  <a:pt x="f1221" y="f846"/>
                </a:cubicBezTo>
                <a:cubicBezTo>
                  <a:pt x="f1220" y="f846"/>
                  <a:pt x="f1219" y="f847"/>
                  <a:pt x="f1218" y="f847"/>
                </a:cubicBezTo>
                <a:cubicBezTo>
                  <a:pt x="f1280" y="f847"/>
                  <a:pt x="f1280" y="f847"/>
                  <a:pt x="f1217" y="f847"/>
                </a:cubicBezTo>
                <a:cubicBezTo>
                  <a:pt x="f1217" y="f848"/>
                  <a:pt x="f1217" y="f848"/>
                  <a:pt x="f1281" y="f848"/>
                </a:cubicBezTo>
                <a:cubicBezTo>
                  <a:pt x="f1281" y="f848"/>
                  <a:pt x="f1281" y="f847"/>
                  <a:pt x="f1217" y="f847"/>
                </a:cubicBezTo>
                <a:cubicBezTo>
                  <a:pt x="f1217" y="f847"/>
                  <a:pt x="f1217" y="f846"/>
                  <a:pt x="f1217" y="f846"/>
                </a:cubicBezTo>
                <a:cubicBezTo>
                  <a:pt x="f1217" y="f846"/>
                  <a:pt x="f1281" y="f846"/>
                  <a:pt x="f1281" y="f845"/>
                </a:cubicBezTo>
                <a:cubicBezTo>
                  <a:pt x="f1281" y="f845"/>
                  <a:pt x="f1281" y="f845"/>
                  <a:pt x="f1217" y="f845"/>
                </a:cubicBezTo>
                <a:cubicBezTo>
                  <a:pt x="f1217" y="f845"/>
                  <a:pt x="f1217" y="f846"/>
                  <a:pt x="f1217" y="f846"/>
                </a:cubicBezTo>
                <a:cubicBezTo>
                  <a:pt x="f1280" y="f847"/>
                  <a:pt x="f1218" y="f847"/>
                  <a:pt x="f1219" y="f846"/>
                </a:cubicBezTo>
                <a:cubicBezTo>
                  <a:pt x="f1219" y="f846"/>
                  <a:pt x="f1220" y="f846"/>
                  <a:pt x="f1220" y="f845"/>
                </a:cubicBezTo>
                <a:cubicBezTo>
                  <a:pt x="f1220" y="f844"/>
                  <a:pt x="f1220" y="f843"/>
                  <a:pt x="f1219" y="f843"/>
                </a:cubicBezTo>
                <a:cubicBezTo>
                  <a:pt x="f1219" y="f843"/>
                  <a:pt x="f1219" y="f843"/>
                  <a:pt x="f1219" y="f842"/>
                </a:cubicBezTo>
                <a:cubicBezTo>
                  <a:pt x="f1218" y="f842"/>
                  <a:pt x="f1219" y="f842"/>
                  <a:pt x="f1219" y="f842"/>
                </a:cubicBezTo>
                <a:cubicBezTo>
                  <a:pt x="f1219" y="f841"/>
                  <a:pt x="f1220" y="f841"/>
                  <a:pt x="f1220" y="f841"/>
                </a:cubicBezTo>
                <a:cubicBezTo>
                  <a:pt x="f1220" y="f840"/>
                  <a:pt x="f1219" y="f841"/>
                  <a:pt x="f1219" y="f841"/>
                </a:cubicBezTo>
                <a:cubicBezTo>
                  <a:pt x="f1219" y="f841"/>
                  <a:pt x="f1218" y="f841"/>
                  <a:pt x="f1218" y="f841"/>
                </a:cubicBezTo>
                <a:cubicBezTo>
                  <a:pt x="f1218" y="f841"/>
                  <a:pt x="f1218" y="f842"/>
                  <a:pt x="f1280" y="f842"/>
                </a:cubicBezTo>
                <a:cubicBezTo>
                  <a:pt x="f1280" y="f842"/>
                  <a:pt x="f1217" y="f842"/>
                  <a:pt x="f1217" y="f842"/>
                </a:cubicBezTo>
                <a:cubicBezTo>
                  <a:pt x="f1281" y="f841"/>
                  <a:pt x="f1281" y="f841"/>
                  <a:pt x="f1216" y="f841"/>
                </a:cubicBezTo>
                <a:cubicBezTo>
                  <a:pt x="f1216" y="f840"/>
                  <a:pt x="f1216" y="f840"/>
                  <a:pt x="f1216" y="f840"/>
                </a:cubicBezTo>
                <a:cubicBezTo>
                  <a:pt x="f1216" y="f840"/>
                  <a:pt x="f1282" y="f840"/>
                  <a:pt x="f1282" y="f840"/>
                </a:cubicBezTo>
                <a:cubicBezTo>
                  <a:pt x="f1282" y="f841"/>
                  <a:pt x="f1282" y="f841"/>
                  <a:pt x="f1282" y="f841"/>
                </a:cubicBezTo>
                <a:cubicBezTo>
                  <a:pt x="f1215" y="f841"/>
                  <a:pt x="f1215" y="f841"/>
                  <a:pt x="f1215" y="f841"/>
                </a:cubicBezTo>
                <a:cubicBezTo>
                  <a:pt x="f1214" y="f840"/>
                  <a:pt x="f1214" y="f840"/>
                  <a:pt x="f1215" y="f840"/>
                </a:cubicBezTo>
                <a:cubicBezTo>
                  <a:pt x="f1215" y="f839"/>
                  <a:pt x="f1215" y="f839"/>
                  <a:pt x="f1215" y="f839"/>
                </a:cubicBezTo>
                <a:cubicBezTo>
                  <a:pt x="f1215" y="f838"/>
                  <a:pt x="f1215" y="f838"/>
                  <a:pt x="f1215" y="f838"/>
                </a:cubicBezTo>
                <a:cubicBezTo>
                  <a:pt x="f1215" y="f838"/>
                  <a:pt x="f1214" y="f838"/>
                  <a:pt x="f1214" y="f838"/>
                </a:cubicBezTo>
                <a:cubicBezTo>
                  <a:pt x="f1214" y="f837"/>
                  <a:pt x="f1214" y="f837"/>
                  <a:pt x="f1214" y="f837"/>
                </a:cubicBezTo>
                <a:cubicBezTo>
                  <a:pt x="f1213" y="f837"/>
                  <a:pt x="f1213" y="f837"/>
                  <a:pt x="f1212" y="f837"/>
                </a:cubicBezTo>
                <a:cubicBezTo>
                  <a:pt x="f1212" y="f837"/>
                  <a:pt x="f1212" y="f838"/>
                  <a:pt x="f1211" y="f838"/>
                </a:cubicBezTo>
                <a:cubicBezTo>
                  <a:pt x="f1211" y="f838"/>
                  <a:pt x="f1209" y="f838"/>
                  <a:pt x="f1209" y="f838"/>
                </a:cubicBezTo>
                <a:cubicBezTo>
                  <a:pt x="f1209" y="f837"/>
                  <a:pt x="f1209" y="f837"/>
                  <a:pt x="f1209" y="f837"/>
                </a:cubicBezTo>
                <a:cubicBezTo>
                  <a:pt x="f1208" y="f836"/>
                  <a:pt x="f1208" y="f836"/>
                  <a:pt x="f1208" y="f836"/>
                </a:cubicBezTo>
                <a:cubicBezTo>
                  <a:pt x="f1208" y="f835"/>
                  <a:pt x="f1208" y="f835"/>
                  <a:pt x="f1208" y="f835"/>
                </a:cubicBezTo>
                <a:cubicBezTo>
                  <a:pt x="f1207" y="f835"/>
                  <a:pt x="f1207" y="f835"/>
                  <a:pt x="f1207" y="f835"/>
                </a:cubicBezTo>
                <a:cubicBezTo>
                  <a:pt x="f1207" y="f836"/>
                  <a:pt x="f1206" y="f836"/>
                  <a:pt x="f1206" y="f835"/>
                </a:cubicBezTo>
                <a:cubicBezTo>
                  <a:pt x="f1206" y="f835"/>
                  <a:pt x="f1207" y="f835"/>
                  <a:pt x="f1206" y="f834"/>
                </a:cubicBezTo>
                <a:cubicBezTo>
                  <a:pt x="f1206" y="f834"/>
                  <a:pt x="f1205" y="f834"/>
                  <a:pt x="f1206" y="f834"/>
                </a:cubicBezTo>
                <a:cubicBezTo>
                  <a:pt x="f1206" y="f834"/>
                  <a:pt x="f1207" y="f834"/>
                  <a:pt x="f1207" y="f833"/>
                </a:cubicBezTo>
                <a:cubicBezTo>
                  <a:pt x="f1208" y="f833"/>
                  <a:pt x="f1208" y="f829"/>
                  <a:pt x="f1207" y="f829"/>
                </a:cubicBezTo>
                <a:cubicBezTo>
                  <a:pt x="f1207" y="f829"/>
                  <a:pt x="f1207" y="f830"/>
                  <a:pt x="f1207" y="f830"/>
                </a:cubicBezTo>
                <a:cubicBezTo>
                  <a:pt x="f1207" y="f830"/>
                  <a:pt x="f1207" y="f831"/>
                  <a:pt x="f1206" y="f831"/>
                </a:cubicBezTo>
                <a:cubicBezTo>
                  <a:pt x="f1206" y="f831"/>
                  <a:pt x="f1206" y="f831"/>
                  <a:pt x="f1205" y="f831"/>
                </a:cubicBezTo>
                <a:cubicBezTo>
                  <a:pt x="f1204" y="f831"/>
                  <a:pt x="f1204" y="f831"/>
                  <a:pt x="f1203" y="f831"/>
                </a:cubicBezTo>
                <a:cubicBezTo>
                  <a:pt x="f1202" y="f831"/>
                  <a:pt x="f1201" y="f831"/>
                  <a:pt x="f1200" y="f831"/>
                </a:cubicBezTo>
                <a:cubicBezTo>
                  <a:pt x="f1200" y="f830"/>
                  <a:pt x="f1201" y="f830"/>
                  <a:pt x="f1201" y="f830"/>
                </a:cubicBezTo>
                <a:cubicBezTo>
                  <a:pt x="f1201" y="f829"/>
                  <a:pt x="f1201" y="f827"/>
                  <a:pt x="f1200" y="f828"/>
                </a:cubicBezTo>
                <a:cubicBezTo>
                  <a:pt x="f1200" y="f828"/>
                  <a:pt x="f1200" y="f828"/>
                  <a:pt x="f1200" y="f828"/>
                </a:cubicBezTo>
                <a:cubicBezTo>
                  <a:pt x="f1199" y="f829"/>
                  <a:pt x="f1199" y="f828"/>
                  <a:pt x="f1199" y="f827"/>
                </a:cubicBezTo>
                <a:cubicBezTo>
                  <a:pt x="f1199" y="f826"/>
                  <a:pt x="f1198" y="f827"/>
                  <a:pt x="f1197" y="f827"/>
                </a:cubicBezTo>
                <a:cubicBezTo>
                  <a:pt x="f1197" y="f826"/>
                  <a:pt x="f1198" y="f826"/>
                  <a:pt x="f1198" y="f826"/>
                </a:cubicBezTo>
                <a:cubicBezTo>
                  <a:pt x="f1199" y="f826"/>
                  <a:pt x="f1199" y="f827"/>
                  <a:pt x="f1200" y="f826"/>
                </a:cubicBezTo>
                <a:cubicBezTo>
                  <a:pt x="f1200" y="f825"/>
                  <a:pt x="f1198" y="f825"/>
                  <a:pt x="f1197" y="f825"/>
                </a:cubicBezTo>
                <a:cubicBezTo>
                  <a:pt x="f1196" y="f825"/>
                  <a:pt x="f1194" y="f825"/>
                  <a:pt x="f1193" y="f824"/>
                </a:cubicBezTo>
                <a:cubicBezTo>
                  <a:pt x="f1186" y="f824"/>
                  <a:pt x="f1185" y="f824"/>
                  <a:pt x="f1184" y="f824"/>
                </a:cubicBezTo>
                <a:cubicBezTo>
                  <a:pt x="f1184" y="f824"/>
                  <a:pt x="f1184" y="f824"/>
                  <a:pt x="f1183" y="f824"/>
                </a:cubicBezTo>
                <a:cubicBezTo>
                  <a:pt x="f1183" y="f824"/>
                  <a:pt x="f1183" y="f824"/>
                  <a:pt x="f1182" y="f824"/>
                </a:cubicBezTo>
                <a:cubicBezTo>
                  <a:pt x="f1182" y="f824"/>
                  <a:pt x="f1182" y="f824"/>
                  <a:pt x="f1182" y="f824"/>
                </a:cubicBezTo>
                <a:cubicBezTo>
                  <a:pt x="f1182" y="f824"/>
                  <a:pt x="f1183" y="f823"/>
                  <a:pt x="f1183" y="f823"/>
                </a:cubicBezTo>
                <a:cubicBezTo>
                  <a:pt x="f1183" y="f823"/>
                  <a:pt x="f1183" y="f823"/>
                  <a:pt x="f1184" y="f823"/>
                </a:cubicBezTo>
                <a:cubicBezTo>
                  <a:pt x="f1184" y="f822"/>
                  <a:pt x="f1184" y="f822"/>
                  <a:pt x="f1185" y="f822"/>
                </a:cubicBezTo>
                <a:cubicBezTo>
                  <a:pt x="f1185" y="f822"/>
                  <a:pt x="f1186" y="f822"/>
                  <a:pt x="f1186" y="f871"/>
                </a:cubicBezTo>
                <a:cubicBezTo>
                  <a:pt x="f1186" y="f871"/>
                  <a:pt x="f1185" y="f821"/>
                  <a:pt x="f1184" y="f821"/>
                </a:cubicBezTo>
                <a:cubicBezTo>
                  <a:pt x="f1183" y="f821"/>
                  <a:pt x="f1182" y="f872"/>
                  <a:pt x="f1182" y="f872"/>
                </a:cubicBezTo>
                <a:cubicBezTo>
                  <a:pt x="f1180" y="f872"/>
                  <a:pt x="f1178" y="f820"/>
                  <a:pt x="f1177" y="f820"/>
                </a:cubicBezTo>
                <a:cubicBezTo>
                  <a:pt x="f1176" y="f873"/>
                  <a:pt x="f1175" y="f873"/>
                  <a:pt x="f1174" y="f873"/>
                </a:cubicBezTo>
                <a:close/>
                <a:moveTo>
                  <a:pt x="f1209" y="f836"/>
                </a:moveTo>
                <a:cubicBezTo>
                  <a:pt x="f1209" y="f837"/>
                  <a:pt x="f1210" y="f838"/>
                  <a:pt x="f1211" y="f837"/>
                </a:cubicBezTo>
                <a:cubicBezTo>
                  <a:pt x="f1211" y="f837"/>
                  <a:pt x="f1213" y="f836"/>
                  <a:pt x="f1212" y="f835"/>
                </a:cubicBezTo>
                <a:cubicBezTo>
                  <a:pt x="f1211" y="f834"/>
                  <a:pt x="f1210" y="f835"/>
                  <a:pt x="f1210" y="f834"/>
                </a:cubicBezTo>
                <a:cubicBezTo>
                  <a:pt x="f1210" y="f833"/>
                  <a:pt x="f1209" y="f833"/>
                  <a:pt x="f1209" y="f833"/>
                </a:cubicBezTo>
                <a:cubicBezTo>
                  <a:pt x="f1209" y="f833"/>
                  <a:pt x="f1209" y="f834"/>
                  <a:pt x="f1209" y="f834"/>
                </a:cubicBezTo>
                <a:cubicBezTo>
                  <a:pt x="f1208" y="f835"/>
                  <a:pt x="f1208" y="f834"/>
                  <a:pt x="f1209" y="f835"/>
                </a:cubicBezTo>
                <a:cubicBezTo>
                  <a:pt x="f1209" y="f835"/>
                  <a:pt x="f1209" y="f836"/>
                  <a:pt x="f1209" y="f836"/>
                </a:cubicBezTo>
                <a:close/>
                <a:moveTo>
                  <a:pt x="f43" y="f1150"/>
                </a:moveTo>
                <a:cubicBezTo>
                  <a:pt x="f44" y="f1150"/>
                  <a:pt x="f44" y="f1150"/>
                  <a:pt x="f37" y="f1149"/>
                </a:cubicBezTo>
                <a:cubicBezTo>
                  <a:pt x="f37" y="f1149"/>
                  <a:pt x="f37" y="f1149"/>
                  <a:pt x="f37" y="f1189"/>
                </a:cubicBezTo>
                <a:cubicBezTo>
                  <a:pt x="f33" y="f1189"/>
                  <a:pt x="f28" y="f1189"/>
                  <a:pt x="f28" y="f1189"/>
                </a:cubicBezTo>
                <a:cubicBezTo>
                  <a:pt x="f22" y="f1189"/>
                  <a:pt x="f24" y="f1189"/>
                  <a:pt x="f14" y="f1189"/>
                </a:cubicBezTo>
                <a:cubicBezTo>
                  <a:pt x="f14" y="f1189"/>
                  <a:pt x="f13" y="f1148"/>
                  <a:pt x="f13" y="f1148"/>
                </a:cubicBezTo>
                <a:cubicBezTo>
                  <a:pt x="f9" y="f1148"/>
                  <a:pt x="f9" y="f1148"/>
                  <a:pt x="f15" y="f1148"/>
                </a:cubicBezTo>
                <a:cubicBezTo>
                  <a:pt x="f20" y="f1148"/>
                  <a:pt x="f20" y="f1148"/>
                  <a:pt x="f21" y="f1148"/>
                </a:cubicBezTo>
                <a:cubicBezTo>
                  <a:pt x="f29" y="f1148"/>
                  <a:pt x="f204" y="f1148"/>
                  <a:pt x="f205" y="f1189"/>
                </a:cubicBezTo>
                <a:cubicBezTo>
                  <a:pt x="f205" y="f1189"/>
                  <a:pt x="f205" y="f1149"/>
                  <a:pt x="f205" y="f1150"/>
                </a:cubicBezTo>
                <a:cubicBezTo>
                  <a:pt x="f205" y="f1150"/>
                  <a:pt x="f205" y="f1151"/>
                  <a:pt x="f204" y="f1152"/>
                </a:cubicBezTo>
                <a:cubicBezTo>
                  <a:pt x="f204" y="f1152"/>
                  <a:pt x="f203" y="f1152"/>
                  <a:pt x="f29" y="f1152"/>
                </a:cubicBezTo>
                <a:cubicBezTo>
                  <a:pt x="f21" y="f1152"/>
                  <a:pt x="f20" y="f1153"/>
                  <a:pt x="f15" y="f1154"/>
                </a:cubicBezTo>
                <a:cubicBezTo>
                  <a:pt x="f9" y="f1154"/>
                  <a:pt x="f13" y="f1154"/>
                  <a:pt x="f14" y="f1155"/>
                </a:cubicBezTo>
                <a:cubicBezTo>
                  <a:pt x="f14" y="f1155"/>
                  <a:pt x="f24" y="f1156"/>
                  <a:pt x="f22" y="f1155"/>
                </a:cubicBezTo>
                <a:cubicBezTo>
                  <a:pt x="f22" y="f1155"/>
                  <a:pt x="f28" y="f1154"/>
                  <a:pt x="f28" y="f1154"/>
                </a:cubicBezTo>
                <a:cubicBezTo>
                  <a:pt x="f33" y="f1153"/>
                  <a:pt x="f37" y="f1153"/>
                  <a:pt x="f37" y="f1153"/>
                </a:cubicBezTo>
                <a:cubicBezTo>
                  <a:pt x="f44" y="f1152"/>
                  <a:pt x="f43" y="f1152"/>
                  <a:pt x="f43" y="f1152"/>
                </a:cubicBezTo>
                <a:cubicBezTo>
                  <a:pt x="f43" y="f1152"/>
                  <a:pt x="f43" y="f1151"/>
                  <a:pt x="f43" y="f1150"/>
                </a:cubicBezTo>
                <a:close/>
                <a:moveTo>
                  <a:pt x="f241" y="f1158"/>
                </a:moveTo>
                <a:cubicBezTo>
                  <a:pt x="f241" y="f1158"/>
                  <a:pt x="f673" y="f1158"/>
                  <a:pt x="f674" y="f1158"/>
                </a:cubicBezTo>
                <a:cubicBezTo>
                  <a:pt x="f675" y="f1158"/>
                  <a:pt x="f675" y="f1158"/>
                  <a:pt x="f675" y="f1158"/>
                </a:cubicBezTo>
                <a:cubicBezTo>
                  <a:pt x="f676" y="f1158"/>
                  <a:pt x="f676" y="f1158"/>
                  <a:pt x="f677" y="f1158"/>
                </a:cubicBezTo>
                <a:cubicBezTo>
                  <a:pt x="f677" y="f1158"/>
                  <a:pt x="f678" y="f1159"/>
                  <a:pt x="f679" y="f1159"/>
                </a:cubicBezTo>
                <a:cubicBezTo>
                  <a:pt x="f680" y="f1159"/>
                  <a:pt x="f680" y="f1158"/>
                  <a:pt x="f681" y="f1158"/>
                </a:cubicBezTo>
                <a:cubicBezTo>
                  <a:pt x="f682" y="f1157"/>
                  <a:pt x="f683" y="f1158"/>
                  <a:pt x="f683" y="f1157"/>
                </a:cubicBezTo>
                <a:cubicBezTo>
                  <a:pt x="f684" y="f1157"/>
                  <a:pt x="f685" y="f1156"/>
                  <a:pt x="f685" y="f1155"/>
                </a:cubicBezTo>
                <a:cubicBezTo>
                  <a:pt x="f686" y="f1154"/>
                  <a:pt x="f687" y="f1154"/>
                  <a:pt x="f687" y="f1153"/>
                </a:cubicBezTo>
                <a:cubicBezTo>
                  <a:pt x="f688" y="f1152"/>
                  <a:pt x="f688" y="f1152"/>
                  <a:pt x="f688" y="f1151"/>
                </a:cubicBezTo>
                <a:cubicBezTo>
                  <a:pt x="f689" y="f1151"/>
                  <a:pt x="f689" y="f1150"/>
                  <a:pt x="f690" y="f1149"/>
                </a:cubicBezTo>
                <a:cubicBezTo>
                  <a:pt x="f691" y="f1189"/>
                  <a:pt x="f691" y="f1148"/>
                  <a:pt x="f691" y="f1147"/>
                </a:cubicBezTo>
                <a:cubicBezTo>
                  <a:pt x="f690" y="f1146"/>
                  <a:pt x="f690" y="f1145"/>
                  <a:pt x="f690" y="f1144"/>
                </a:cubicBezTo>
                <a:cubicBezTo>
                  <a:pt x="f690" y="f1143"/>
                  <a:pt x="f689" y="f1142"/>
                  <a:pt x="f688" y="f1141"/>
                </a:cubicBezTo>
                <a:cubicBezTo>
                  <a:pt x="f687" y="f1141"/>
                  <a:pt x="f686" y="f1191"/>
                  <a:pt x="f685" y="f1191"/>
                </a:cubicBezTo>
                <a:cubicBezTo>
                  <a:pt x="f684" y="f1140"/>
                  <a:pt x="f684" y="f1140"/>
                  <a:pt x="f683" y="f1140"/>
                </a:cubicBezTo>
                <a:cubicBezTo>
                  <a:pt x="f681" y="f1140"/>
                  <a:pt x="f679" y="f1140"/>
                  <a:pt x="f677" y="f1140"/>
                </a:cubicBezTo>
                <a:cubicBezTo>
                  <a:pt x="f676" y="f1140"/>
                  <a:pt x="f675" y="f1191"/>
                  <a:pt x="f673" y="f1191"/>
                </a:cubicBezTo>
                <a:cubicBezTo>
                  <a:pt x="f241" y="f1191"/>
                  <a:pt x="f238" y="f1191"/>
                  <a:pt x="f234" y="f1141"/>
                </a:cubicBezTo>
                <a:cubicBezTo>
                  <a:pt x="f236" y="f1141"/>
                  <a:pt x="f226" y="f1142"/>
                  <a:pt x="f222" y="f1190"/>
                </a:cubicBezTo>
                <a:cubicBezTo>
                  <a:pt x="f199" y="f1190"/>
                  <a:pt x="f198" y="f1144"/>
                  <a:pt x="f198" y="f1145"/>
                </a:cubicBezTo>
                <a:cubicBezTo>
                  <a:pt x="f198" y="f1145"/>
                  <a:pt x="f198" y="f1146"/>
                  <a:pt x="f198" y="f1146"/>
                </a:cubicBezTo>
                <a:cubicBezTo>
                  <a:pt x="f198" y="f1148"/>
                  <a:pt x="f198" y="f1189"/>
                  <a:pt x="f199" y="f1149"/>
                </a:cubicBezTo>
                <a:cubicBezTo>
                  <a:pt x="f199" y="f1150"/>
                  <a:pt x="f199" y="f1151"/>
                  <a:pt x="f199" y="f1152"/>
                </a:cubicBezTo>
                <a:cubicBezTo>
                  <a:pt x="f199" y="f1153"/>
                  <a:pt x="f198" y="f1153"/>
                  <a:pt x="f198" y="f1154"/>
                </a:cubicBezTo>
                <a:cubicBezTo>
                  <a:pt x="f198" y="f1155"/>
                  <a:pt x="f198" y="f1156"/>
                  <a:pt x="f199" y="f1156"/>
                </a:cubicBezTo>
                <a:cubicBezTo>
                  <a:pt x="f199" y="f1157"/>
                  <a:pt x="f222" y="f1157"/>
                  <a:pt x="f226" y="f1157"/>
                </a:cubicBezTo>
                <a:cubicBezTo>
                  <a:pt x="f226" y="f1157"/>
                  <a:pt x="f236" y="f1157"/>
                  <a:pt x="f234" y="f1157"/>
                </a:cubicBezTo>
                <a:cubicBezTo>
                  <a:pt x="f234" y="f1158"/>
                  <a:pt x="f238" y="f1158"/>
                  <a:pt x="f241" y="f1158"/>
                </a:cubicBezTo>
                <a:close/>
                <a:moveTo>
                  <a:pt x="f685" y="f1176"/>
                </a:moveTo>
                <a:cubicBezTo>
                  <a:pt x="f685" y="f1176"/>
                  <a:pt x="f686" y="f1176"/>
                  <a:pt x="f686" y="f1177"/>
                </a:cubicBezTo>
                <a:cubicBezTo>
                  <a:pt x="f686" y="f1177"/>
                  <a:pt x="f687" y="f1177"/>
                  <a:pt x="f687" y="f1177"/>
                </a:cubicBezTo>
                <a:cubicBezTo>
                  <a:pt x="f688" y="f1177"/>
                  <a:pt x="f688" y="f1178"/>
                  <a:pt x="f689" y="f1178"/>
                </a:cubicBezTo>
                <a:cubicBezTo>
                  <a:pt x="f691" y="f1178"/>
                  <a:pt x="f691" y="f1176"/>
                  <a:pt x="f691" y="f1174"/>
                </a:cubicBezTo>
                <a:cubicBezTo>
                  <a:pt x="f691" y="f1173"/>
                  <a:pt x="f691" y="f1172"/>
                  <a:pt x="f690" y="f1172"/>
                </a:cubicBezTo>
                <a:cubicBezTo>
                  <a:pt x="f690" y="f1187"/>
                  <a:pt x="f689" y="f1187"/>
                  <a:pt x="f688" y="f1187"/>
                </a:cubicBezTo>
                <a:cubicBezTo>
                  <a:pt x="f687" y="f1187"/>
                  <a:pt x="f687" y="f1171"/>
                  <a:pt x="f686" y="f1187"/>
                </a:cubicBezTo>
                <a:cubicBezTo>
                  <a:pt x="f686" y="f1187"/>
                  <a:pt x="f686" y="f1172"/>
                  <a:pt x="f686" y="f1172"/>
                </a:cubicBezTo>
                <a:cubicBezTo>
                  <a:pt x="f686" y="f1173"/>
                  <a:pt x="f686" y="f1173"/>
                  <a:pt x="f685" y="f1173"/>
                </a:cubicBezTo>
                <a:cubicBezTo>
                  <a:pt x="f685" y="f1174"/>
                  <a:pt x="f685" y="f1174"/>
                  <a:pt x="f684" y="f1174"/>
                </a:cubicBezTo>
                <a:cubicBezTo>
                  <a:pt x="f684" y="f1174"/>
                  <a:pt x="f684" y="f1174"/>
                  <a:pt x="f684" y="f1175"/>
                </a:cubicBezTo>
                <a:cubicBezTo>
                  <a:pt x="f683" y="f1176"/>
                  <a:pt x="f684" y="f1176"/>
                  <a:pt x="f685" y="f1176"/>
                </a:cubicBezTo>
                <a:close/>
                <a:moveTo>
                  <a:pt x="f886" y="f1376"/>
                </a:moveTo>
                <a:cubicBezTo>
                  <a:pt x="f886" y="f1376"/>
                  <a:pt x="f888" y="f1376"/>
                  <a:pt x="f888" y="f1375"/>
                </a:cubicBezTo>
                <a:cubicBezTo>
                  <a:pt x="f888" y="f1374"/>
                  <a:pt x="f887" y="f1374"/>
                  <a:pt x="f886" y="f1506"/>
                </a:cubicBezTo>
                <a:cubicBezTo>
                  <a:pt x="f886" y="f1506"/>
                  <a:pt x="f885" y="f1506"/>
                  <a:pt x="f885" y="f1373"/>
                </a:cubicBezTo>
                <a:cubicBezTo>
                  <a:pt x="f884" y="f1507"/>
                  <a:pt x="f884" y="f1507"/>
                  <a:pt x="f883" y="f1372"/>
                </a:cubicBezTo>
                <a:cubicBezTo>
                  <a:pt x="f883" y="f1508"/>
                  <a:pt x="f883" y="f1508"/>
                  <a:pt x="f883" y="f1508"/>
                </a:cubicBezTo>
                <a:cubicBezTo>
                  <a:pt x="f883" y="f1371"/>
                  <a:pt x="f868" y="f1371"/>
                  <a:pt x="f868" y="f1371"/>
                </a:cubicBezTo>
                <a:cubicBezTo>
                  <a:pt x="f867" y="f1509"/>
                  <a:pt x="f866" y="f1371"/>
                  <a:pt x="f865" y="f1371"/>
                </a:cubicBezTo>
                <a:cubicBezTo>
                  <a:pt x="f864" y="f1371"/>
                  <a:pt x="f863" y="f1371"/>
                  <a:pt x="f862" y="f1509"/>
                </a:cubicBezTo>
                <a:cubicBezTo>
                  <a:pt x="f861" y="f1509"/>
                  <a:pt x="f860" y="f1509"/>
                  <a:pt x="f859" y="f1509"/>
                </a:cubicBezTo>
                <a:cubicBezTo>
                  <a:pt x="f858" y="f1509"/>
                  <a:pt x="f857" y="f1509"/>
                  <a:pt x="f857" y="f1370"/>
                </a:cubicBezTo>
                <a:cubicBezTo>
                  <a:pt x="f857" y="f1370"/>
                  <a:pt x="f856" y="f1510"/>
                  <a:pt x="f857" y="f1510"/>
                </a:cubicBezTo>
                <a:cubicBezTo>
                  <a:pt x="f857" y="f1510"/>
                  <a:pt x="f857" y="f1510"/>
                  <a:pt x="f857" y="f1510"/>
                </a:cubicBezTo>
                <a:cubicBezTo>
                  <a:pt x="f858" y="f1510"/>
                  <a:pt x="f858" y="f1510"/>
                  <a:pt x="f859" y="f1510"/>
                </a:cubicBezTo>
                <a:cubicBezTo>
                  <a:pt x="f860" y="f1510"/>
                  <a:pt x="f862" y="f1510"/>
                  <a:pt x="f863" y="f1510"/>
                </a:cubicBezTo>
                <a:cubicBezTo>
                  <a:pt x="f864" y="f1510"/>
                  <a:pt x="f866" y="f1510"/>
                  <a:pt x="f867" y="f1369"/>
                </a:cubicBezTo>
                <a:cubicBezTo>
                  <a:pt x="f867" y="f1511"/>
                  <a:pt x="f865" y="f1368"/>
                  <a:pt x="f864" y="f1368"/>
                </a:cubicBezTo>
                <a:cubicBezTo>
                  <a:pt x="f863" y="f1368"/>
                  <a:pt x="f862" y="f1368"/>
                  <a:pt x="f861" y="f1368"/>
                </a:cubicBezTo>
                <a:cubicBezTo>
                  <a:pt x="f860" y="f1367"/>
                  <a:pt x="f860" y="f1366"/>
                  <a:pt x="f859" y="f1366"/>
                </a:cubicBezTo>
                <a:cubicBezTo>
                  <a:pt x="f859" y="f1365"/>
                  <a:pt x="f860" y="f1364"/>
                  <a:pt x="f859" y="f1364"/>
                </a:cubicBezTo>
                <a:cubicBezTo>
                  <a:pt x="f858" y="f1512"/>
                  <a:pt x="f857" y="f1512"/>
                  <a:pt x="f856" y="f1364"/>
                </a:cubicBezTo>
                <a:cubicBezTo>
                  <a:pt x="f853" y="f1364"/>
                  <a:pt x="f852" y="f1365"/>
                  <a:pt x="f849" y="f1365"/>
                </a:cubicBezTo>
                <a:cubicBezTo>
                  <a:pt x="f847" y="f1366"/>
                  <a:pt x="f845" y="f1366"/>
                  <a:pt x="f844" y="f1366"/>
                </a:cubicBezTo>
                <a:cubicBezTo>
                  <a:pt x="f842" y="f1367"/>
                  <a:pt x="f840" y="f1367"/>
                  <a:pt x="f838" y="f1368"/>
                </a:cubicBezTo>
                <a:cubicBezTo>
                  <a:pt x="f836" y="f1368"/>
                  <a:pt x="f834" y="f1510"/>
                  <a:pt x="f836" y="f1370"/>
                </a:cubicBezTo>
                <a:cubicBezTo>
                  <a:pt x="f837" y="f1370"/>
                  <a:pt x="f838" y="f1509"/>
                  <a:pt x="f838" y="f1371"/>
                </a:cubicBezTo>
                <a:cubicBezTo>
                  <a:pt x="f838" y="f1371"/>
                  <a:pt x="f837" y="f1371"/>
                  <a:pt x="f837" y="f1508"/>
                </a:cubicBezTo>
                <a:cubicBezTo>
                  <a:pt x="f836" y="f1508"/>
                  <a:pt x="f836" y="f1372"/>
                  <a:pt x="f836" y="f1372"/>
                </a:cubicBezTo>
                <a:cubicBezTo>
                  <a:pt x="f835" y="f1507"/>
                  <a:pt x="f834" y="f1373"/>
                  <a:pt x="f835" y="f1373"/>
                </a:cubicBezTo>
                <a:cubicBezTo>
                  <a:pt x="f835" y="f1506"/>
                  <a:pt x="f836" y="f1374"/>
                  <a:pt x="f837" y="f1374"/>
                </a:cubicBezTo>
                <a:cubicBezTo>
                  <a:pt x="f838" y="f1374"/>
                  <a:pt x="f839" y="f1374"/>
                  <a:pt x="f840" y="f1375"/>
                </a:cubicBezTo>
                <a:cubicBezTo>
                  <a:pt x="f840" y="f1375"/>
                  <a:pt x="f841" y="f1375"/>
                  <a:pt x="f842" y="f1376"/>
                </a:cubicBezTo>
                <a:cubicBezTo>
                  <a:pt x="f843" y="f1376"/>
                  <a:pt x="f844" y="f1376"/>
                  <a:pt x="f845" y="f1375"/>
                </a:cubicBezTo>
                <a:cubicBezTo>
                  <a:pt x="f846" y="f1375"/>
                  <a:pt x="f847" y="f1375"/>
                  <a:pt x="f848" y="f1375"/>
                </a:cubicBezTo>
                <a:cubicBezTo>
                  <a:pt x="f849" y="f1375"/>
                  <a:pt x="f849" y="f1376"/>
                  <a:pt x="f849" y="f1377"/>
                </a:cubicBezTo>
                <a:cubicBezTo>
                  <a:pt x="f850" y="f1378"/>
                  <a:pt x="f851" y="f1378"/>
                  <a:pt x="f851" y="f1378"/>
                </a:cubicBezTo>
                <a:cubicBezTo>
                  <a:pt x="f852" y="f1378"/>
                  <a:pt x="f852" y="f1378"/>
                  <a:pt x="f870" y="f1379"/>
                </a:cubicBezTo>
                <a:cubicBezTo>
                  <a:pt x="f870" y="f1379"/>
                  <a:pt x="f870" y="f1379"/>
                  <a:pt x="f853" y="f1379"/>
                </a:cubicBezTo>
                <a:cubicBezTo>
                  <a:pt x="f854" y="f1380"/>
                  <a:pt x="f855" y="f1379"/>
                  <a:pt x="f855" y="f1379"/>
                </a:cubicBezTo>
                <a:cubicBezTo>
                  <a:pt x="f856" y="f1379"/>
                  <a:pt x="f857" y="f1380"/>
                  <a:pt x="f858" y="f1380"/>
                </a:cubicBezTo>
                <a:cubicBezTo>
                  <a:pt x="f859" y="f2014"/>
                  <a:pt x="f859" y="f2014"/>
                  <a:pt x="f860" y="f1381"/>
                </a:cubicBezTo>
                <a:cubicBezTo>
                  <a:pt x="f861" y="f1381"/>
                  <a:pt x="f862" y="f1381"/>
                  <a:pt x="f863" y="f1381"/>
                </a:cubicBezTo>
                <a:cubicBezTo>
                  <a:pt x="f864" y="f2013"/>
                  <a:pt x="f865" y="f2013"/>
                  <a:pt x="f867" y="f2013"/>
                </a:cubicBezTo>
                <a:cubicBezTo>
                  <a:pt x="f868" y="f2013"/>
                  <a:pt x="f884" y="f1382"/>
                  <a:pt x="f885" y="f2013"/>
                </a:cubicBezTo>
                <a:cubicBezTo>
                  <a:pt x="f886" y="f1381"/>
                  <a:pt x="f888" y="f1381"/>
                  <a:pt x="f888" y="f2014"/>
                </a:cubicBezTo>
                <a:cubicBezTo>
                  <a:pt x="f887" y="f1380"/>
                  <a:pt x="f887" y="f1379"/>
                  <a:pt x="f887" y="f1379"/>
                </a:cubicBezTo>
                <a:cubicBezTo>
                  <a:pt x="f886" y="f1378"/>
                  <a:pt x="f885" y="f1378"/>
                  <a:pt x="f885" y="f1377"/>
                </a:cubicBezTo>
                <a:cubicBezTo>
                  <a:pt x="f884" y="f1376"/>
                  <a:pt x="f885" y="f1376"/>
                  <a:pt x="f886" y="f1376"/>
                </a:cubicBezTo>
                <a:close/>
                <a:moveTo>
                  <a:pt x="f189" y="f1162"/>
                </a:moveTo>
                <a:cubicBezTo>
                  <a:pt x="f189" y="f1188"/>
                  <a:pt x="f189" y="f1163"/>
                  <a:pt x="f198" y="f1163"/>
                </a:cubicBezTo>
                <a:cubicBezTo>
                  <a:pt x="f198" y="f1163"/>
                  <a:pt x="f199" y="f1163"/>
                  <a:pt x="f199" y="f1164"/>
                </a:cubicBezTo>
                <a:cubicBezTo>
                  <a:pt x="f199" y="f1164"/>
                  <a:pt x="f222" y="f1164"/>
                  <a:pt x="f222" y="f1164"/>
                </a:cubicBezTo>
                <a:cubicBezTo>
                  <a:pt x="f226" y="f1165"/>
                  <a:pt x="f226" y="f1164"/>
                  <a:pt x="f226" y="f1163"/>
                </a:cubicBezTo>
                <a:cubicBezTo>
                  <a:pt x="f236" y="f1188"/>
                  <a:pt x="f226" y="f1161"/>
                  <a:pt x="f222" y="f2"/>
                </a:cubicBezTo>
                <a:cubicBezTo>
                  <a:pt x="f199" y="f1160"/>
                  <a:pt x="f199" y="f1160"/>
                  <a:pt x="f198" y="f1159"/>
                </a:cubicBezTo>
                <a:cubicBezTo>
                  <a:pt x="f198" y="f1158"/>
                  <a:pt x="f189" y="f1158"/>
                  <a:pt x="f188" y="f1158"/>
                </a:cubicBezTo>
                <a:cubicBezTo>
                  <a:pt x="f43" y="f1158"/>
                  <a:pt x="f43" y="f1159"/>
                  <a:pt x="f43" y="f1160"/>
                </a:cubicBezTo>
                <a:cubicBezTo>
                  <a:pt x="f43" y="f1160"/>
                  <a:pt x="f43" y="f1160"/>
                  <a:pt x="f43" y="f2"/>
                </a:cubicBezTo>
                <a:cubicBezTo>
                  <a:pt x="f43" y="f2"/>
                  <a:pt x="f43" y="f1161"/>
                  <a:pt x="f43" y="f1161"/>
                </a:cubicBezTo>
                <a:cubicBezTo>
                  <a:pt x="f188" y="f1161"/>
                  <a:pt x="f189" y="f1161"/>
                  <a:pt x="f189" y="f1162"/>
                </a:cubicBezTo>
                <a:close/>
                <a:moveTo>
                  <a:pt x="f695" y="f1081"/>
                </a:moveTo>
                <a:cubicBezTo>
                  <a:pt x="f695" y="f1081"/>
                  <a:pt x="f694" y="f1081"/>
                  <a:pt x="f695" y="f1082"/>
                </a:cubicBezTo>
                <a:cubicBezTo>
                  <a:pt x="f695" y="f1082"/>
                  <a:pt x="f879" y="f1082"/>
                  <a:pt x="f879" y="f1081"/>
                </a:cubicBezTo>
                <a:cubicBezTo>
                  <a:pt x="f879" y="f1081"/>
                  <a:pt x="f696" y="f1081"/>
                  <a:pt x="f695" y="f1081"/>
                </a:cubicBezTo>
                <a:close/>
                <a:moveTo>
                  <a:pt x="f872" y="f1302"/>
                </a:moveTo>
                <a:cubicBezTo>
                  <a:pt x="f821" y="f1303"/>
                  <a:pt x="f821" y="f1303"/>
                  <a:pt x="f871" y="f1304"/>
                </a:cubicBezTo>
                <a:cubicBezTo>
                  <a:pt x="f871" y="f1304"/>
                  <a:pt x="f821" y="f1304"/>
                  <a:pt x="f872" y="f1305"/>
                </a:cubicBezTo>
                <a:cubicBezTo>
                  <a:pt x="f872" y="f1306"/>
                  <a:pt x="f872" y="f1307"/>
                  <a:pt x="f872" y="f1308"/>
                </a:cubicBezTo>
                <a:cubicBezTo>
                  <a:pt x="f872" y="f1309"/>
                  <a:pt x="f872" y="f1309"/>
                  <a:pt x="f821" y="f1309"/>
                </a:cubicBezTo>
                <a:cubicBezTo>
                  <a:pt x="f871" y="f1310"/>
                  <a:pt x="f871" y="f1311"/>
                  <a:pt x="f822" y="f1311"/>
                </a:cubicBezTo>
                <a:cubicBezTo>
                  <a:pt x="f822" y="f1312"/>
                  <a:pt x="f823" y="f1311"/>
                  <a:pt x="f824" y="f1312"/>
                </a:cubicBezTo>
                <a:cubicBezTo>
                  <a:pt x="f825" y="f1312"/>
                  <a:pt x="f825" y="f1312"/>
                  <a:pt x="f825" y="f1313"/>
                </a:cubicBezTo>
                <a:cubicBezTo>
                  <a:pt x="f826" y="f1314"/>
                  <a:pt x="f827" y="f1314"/>
                  <a:pt x="f828" y="f1315"/>
                </a:cubicBezTo>
                <a:cubicBezTo>
                  <a:pt x="f828" y="f1315"/>
                  <a:pt x="f829" y="f1316"/>
                  <a:pt x="f830" y="f1316"/>
                </a:cubicBezTo>
                <a:cubicBezTo>
                  <a:pt x="f831" y="f1316"/>
                  <a:pt x="f832" y="f1317"/>
                  <a:pt x="f833" y="f1317"/>
                </a:cubicBezTo>
                <a:cubicBezTo>
                  <a:pt x="f834" y="f1317"/>
                  <a:pt x="f835" y="f1317"/>
                  <a:pt x="f836" y="f1317"/>
                </a:cubicBezTo>
                <a:cubicBezTo>
                  <a:pt x="f837" y="f1317"/>
                  <a:pt x="f838" y="f1316"/>
                  <a:pt x="f839" y="f1316"/>
                </a:cubicBezTo>
                <a:cubicBezTo>
                  <a:pt x="f840" y="f1315"/>
                  <a:pt x="f841" y="f1315"/>
                  <a:pt x="f842" y="f1315"/>
                </a:cubicBezTo>
                <a:cubicBezTo>
                  <a:pt x="f843" y="f1314"/>
                  <a:pt x="f844" y="f1314"/>
                  <a:pt x="f845" y="f1313"/>
                </a:cubicBezTo>
                <a:cubicBezTo>
                  <a:pt x="f845" y="f1313"/>
                  <a:pt x="f845" y="f1313"/>
                  <a:pt x="f846" y="f1313"/>
                </a:cubicBezTo>
                <a:cubicBezTo>
                  <a:pt x="f846" y="f1313"/>
                  <a:pt x="f847" y="f1313"/>
                  <a:pt x="f847" y="f1313"/>
                </a:cubicBezTo>
                <a:cubicBezTo>
                  <a:pt x="f848" y="f1313"/>
                  <a:pt x="f848" y="f1312"/>
                  <a:pt x="f849" y="f1312"/>
                </a:cubicBezTo>
                <a:cubicBezTo>
                  <a:pt x="f849" y="f1312"/>
                  <a:pt x="f851" y="f1312"/>
                  <a:pt x="f850" y="f1311"/>
                </a:cubicBezTo>
                <a:cubicBezTo>
                  <a:pt x="f850" y="f1311"/>
                  <a:pt x="f849" y="f1311"/>
                  <a:pt x="f848" y="f1311"/>
                </a:cubicBezTo>
                <a:cubicBezTo>
                  <a:pt x="f848" y="f1310"/>
                  <a:pt x="f850" y="f1310"/>
                  <a:pt x="f851" y="f1309"/>
                </a:cubicBezTo>
                <a:cubicBezTo>
                  <a:pt x="f851" y="f1309"/>
                  <a:pt x="f852" y="f1308"/>
                  <a:pt x="f870" y="f1308"/>
                </a:cubicBezTo>
                <a:cubicBezTo>
                  <a:pt x="f870" y="f1307"/>
                  <a:pt x="f853" y="f1307"/>
                  <a:pt x="f853" y="f1306"/>
                </a:cubicBezTo>
                <a:cubicBezTo>
                  <a:pt x="f853" y="f1306"/>
                  <a:pt x="f853" y="f1305"/>
                  <a:pt x="f853" y="f1305"/>
                </a:cubicBezTo>
                <a:cubicBezTo>
                  <a:pt x="f853" y="f1304"/>
                  <a:pt x="f853" y="f1304"/>
                  <a:pt x="f853" y="f1303"/>
                </a:cubicBezTo>
                <a:cubicBezTo>
                  <a:pt x="f854" y="f1302"/>
                  <a:pt x="f853" y="f1302"/>
                  <a:pt x="f853" y="f1302"/>
                </a:cubicBezTo>
                <a:cubicBezTo>
                  <a:pt x="f870" y="f1302"/>
                  <a:pt x="f870" y="f1302"/>
                  <a:pt x="f870" y="f1301"/>
                </a:cubicBezTo>
                <a:cubicBezTo>
                  <a:pt x="f852" y="f1301"/>
                  <a:pt x="f852" y="f1300"/>
                  <a:pt x="f851" y="f1300"/>
                </a:cubicBezTo>
                <a:cubicBezTo>
                  <a:pt x="f851" y="f1301"/>
                  <a:pt x="f850" y="f1302"/>
                  <a:pt x="f850" y="f1301"/>
                </a:cubicBezTo>
                <a:cubicBezTo>
                  <a:pt x="f849" y="f1301"/>
                  <a:pt x="f848" y="f1300"/>
                  <a:pt x="f848" y="f1299"/>
                </a:cubicBezTo>
                <a:cubicBezTo>
                  <a:pt x="f847" y="f1299"/>
                  <a:pt x="f847" y="f1299"/>
                  <a:pt x="f845" y="f1299"/>
                </a:cubicBezTo>
                <a:cubicBezTo>
                  <a:pt x="f845" y="f1298"/>
                  <a:pt x="f844" y="f1299"/>
                  <a:pt x="f843" y="f1298"/>
                </a:cubicBezTo>
                <a:cubicBezTo>
                  <a:pt x="f843" y="f1297"/>
                  <a:pt x="f843" y="f1297"/>
                  <a:pt x="f843" y="f1297"/>
                </a:cubicBezTo>
                <a:cubicBezTo>
                  <a:pt x="f842" y="f1297"/>
                  <a:pt x="f842" y="f1297"/>
                  <a:pt x="f841" y="f1297"/>
                </a:cubicBezTo>
                <a:cubicBezTo>
                  <a:pt x="f841" y="f1298"/>
                  <a:pt x="f840" y="f1298"/>
                  <a:pt x="f839" y="f1298"/>
                </a:cubicBezTo>
                <a:cubicBezTo>
                  <a:pt x="f838" y="f1297"/>
                  <a:pt x="f838" y="f1297"/>
                  <a:pt x="f837" y="f1296"/>
                </a:cubicBezTo>
                <a:cubicBezTo>
                  <a:pt x="f837" y="f1295"/>
                  <a:pt x="f836" y="f1295"/>
                  <a:pt x="f835" y="f1295"/>
                </a:cubicBezTo>
                <a:cubicBezTo>
                  <a:pt x="f834" y="f1295"/>
                  <a:pt x="f834" y="f1295"/>
                  <a:pt x="f833" y="f1294"/>
                </a:cubicBezTo>
                <a:cubicBezTo>
                  <a:pt x="f832" y="f1294"/>
                  <a:pt x="f830" y="f1294"/>
                  <a:pt x="f829" y="f1294"/>
                </a:cubicBezTo>
                <a:cubicBezTo>
                  <a:pt x="f828" y="f1294"/>
                  <a:pt x="f826" y="f1294"/>
                  <a:pt x="f825" y="f1294"/>
                </a:cubicBezTo>
                <a:cubicBezTo>
                  <a:pt x="f824" y="f1294"/>
                  <a:pt x="f823" y="f1294"/>
                  <a:pt x="f822" y="f1295"/>
                </a:cubicBezTo>
                <a:cubicBezTo>
                  <a:pt x="f822" y="f1295"/>
                  <a:pt x="f822" y="f1295"/>
                  <a:pt x="f871" y="f1295"/>
                </a:cubicBezTo>
                <a:cubicBezTo>
                  <a:pt x="f821" y="f1295"/>
                  <a:pt x="f821" y="f1296"/>
                  <a:pt x="f872" y="f1296"/>
                </a:cubicBezTo>
                <a:cubicBezTo>
                  <a:pt x="f872" y="f1297"/>
                  <a:pt x="f872" y="f1298"/>
                  <a:pt x="f872" y="f1299"/>
                </a:cubicBezTo>
                <a:cubicBezTo>
                  <a:pt x="f872" y="f1299"/>
                  <a:pt x="f872" y="f1299"/>
                  <a:pt x="f872" y="f1300"/>
                </a:cubicBezTo>
                <a:cubicBezTo>
                  <a:pt x="f872" y="f1300"/>
                  <a:pt x="f820" y="f1300"/>
                  <a:pt x="f820" y="f1301"/>
                </a:cubicBezTo>
                <a:cubicBezTo>
                  <a:pt x="f820" y="f1301"/>
                  <a:pt x="f872" y="f1302"/>
                  <a:pt x="f872" y="f1302"/>
                </a:cubicBezTo>
                <a:close/>
                <a:moveTo>
                  <a:pt x="f844" y="f1176"/>
                </a:moveTo>
                <a:cubicBezTo>
                  <a:pt x="f845" y="f1176"/>
                  <a:pt x="f845" y="f1175"/>
                  <a:pt x="f845" y="f1175"/>
                </a:cubicBezTo>
                <a:cubicBezTo>
                  <a:pt x="f844" y="f1175"/>
                  <a:pt x="f844" y="f1175"/>
                  <a:pt x="f844" y="f1175"/>
                </a:cubicBezTo>
                <a:cubicBezTo>
                  <a:pt x="f843" y="f1175"/>
                  <a:pt x="f842" y="f1176"/>
                  <a:pt x="f842" y="f1176"/>
                </a:cubicBezTo>
                <a:cubicBezTo>
                  <a:pt x="f840" y="f1177"/>
                  <a:pt x="f840" y="f1179"/>
                  <a:pt x="f841" y="f1180"/>
                </a:cubicBezTo>
                <a:cubicBezTo>
                  <a:pt x="f842" y="f1181"/>
                  <a:pt x="f843" y="f1181"/>
                  <a:pt x="f844" y="f1181"/>
                </a:cubicBezTo>
                <a:cubicBezTo>
                  <a:pt x="f844" y="f1181"/>
                  <a:pt x="f845" y="f1182"/>
                  <a:pt x="f846" y="f1181"/>
                </a:cubicBezTo>
                <a:cubicBezTo>
                  <a:pt x="f847" y="f1181"/>
                  <a:pt x="f847" y="f1181"/>
                  <a:pt x="f847" y="f1180"/>
                </a:cubicBezTo>
                <a:cubicBezTo>
                  <a:pt x="f848" y="f1179"/>
                  <a:pt x="f848" y="f1179"/>
                  <a:pt x="f848" y="f1178"/>
                </a:cubicBezTo>
                <a:cubicBezTo>
                  <a:pt x="f848" y="f1178"/>
                  <a:pt x="f848" y="f1176"/>
                  <a:pt x="f848" y="f1176"/>
                </a:cubicBezTo>
                <a:cubicBezTo>
                  <a:pt x="f847" y="f1176"/>
                  <a:pt x="f847" y="f1177"/>
                  <a:pt x="f847" y="f1177"/>
                </a:cubicBezTo>
                <a:cubicBezTo>
                  <a:pt x="f846" y="f1178"/>
                  <a:pt x="f846" y="f1178"/>
                  <a:pt x="f846" y="f1179"/>
                </a:cubicBezTo>
                <a:cubicBezTo>
                  <a:pt x="f846" y="f1179"/>
                  <a:pt x="f846" y="f1180"/>
                  <a:pt x="f846" y="f1180"/>
                </a:cubicBezTo>
                <a:cubicBezTo>
                  <a:pt x="f846" y="f1180"/>
                  <a:pt x="f845" y="f1179"/>
                  <a:pt x="f845" y="f1179"/>
                </a:cubicBezTo>
                <a:cubicBezTo>
                  <a:pt x="f845" y="f1179"/>
                  <a:pt x="f844" y="f1178"/>
                  <a:pt x="f844" y="f1178"/>
                </a:cubicBezTo>
                <a:cubicBezTo>
                  <a:pt x="f844" y="f1178"/>
                  <a:pt x="f844" y="f1177"/>
                  <a:pt x="f844" y="f1177"/>
                </a:cubicBezTo>
                <a:cubicBezTo>
                  <a:pt x="f844" y="f1177"/>
                  <a:pt x="f844" y="f1176"/>
                  <a:pt x="f844" y="f1176"/>
                </a:cubicBezTo>
                <a:close/>
                <a:moveTo>
                  <a:pt x="f850" y="f1174"/>
                </a:moveTo>
                <a:cubicBezTo>
                  <a:pt x="f850" y="f1175"/>
                  <a:pt x="f852" y="f1176"/>
                  <a:pt x="f870" y="f1177"/>
                </a:cubicBezTo>
                <a:cubicBezTo>
                  <a:pt x="f854" y="f1178"/>
                  <a:pt x="f856" y="f1178"/>
                  <a:pt x="f857" y="f1179"/>
                </a:cubicBezTo>
                <a:cubicBezTo>
                  <a:pt x="f859" y="f1180"/>
                  <a:pt x="f861" y="f1181"/>
                  <a:pt x="f863" y="f1183"/>
                </a:cubicBezTo>
                <a:cubicBezTo>
                  <a:pt x="f863" y="f1183"/>
                  <a:pt x="f864" y="f1184"/>
                  <a:pt x="f865" y="f1184"/>
                </a:cubicBezTo>
                <a:cubicBezTo>
                  <a:pt x="f866" y="f1185"/>
                  <a:pt x="f867" y="f1185"/>
                  <a:pt x="f867" y="f1186"/>
                </a:cubicBezTo>
                <a:cubicBezTo>
                  <a:pt x="f868" y="f1186"/>
                  <a:pt x="f883" y="f1193"/>
                  <a:pt x="f883" y="f1193"/>
                </a:cubicBezTo>
                <a:cubicBezTo>
                  <a:pt x="f884" y="f1186"/>
                  <a:pt x="f885" y="f1186"/>
                  <a:pt x="f886" y="f1185"/>
                </a:cubicBezTo>
                <a:cubicBezTo>
                  <a:pt x="f886" y="f1184"/>
                  <a:pt x="f887" y="f1184"/>
                  <a:pt x="f887" y="f1183"/>
                </a:cubicBezTo>
                <a:cubicBezTo>
                  <a:pt x="f887" y="f1183"/>
                  <a:pt x="f887" y="f1182"/>
                  <a:pt x="f888" y="f1182"/>
                </a:cubicBezTo>
                <a:cubicBezTo>
                  <a:pt x="f888" y="f1181"/>
                  <a:pt x="f890" y="f1181"/>
                  <a:pt x="f889" y="f1181"/>
                </a:cubicBezTo>
                <a:cubicBezTo>
                  <a:pt x="f889" y="f1181"/>
                  <a:pt x="f891" y="f1180"/>
                  <a:pt x="f889" y="f1180"/>
                </a:cubicBezTo>
                <a:cubicBezTo>
                  <a:pt x="f889" y="f1179"/>
                  <a:pt x="f889" y="f1179"/>
                  <a:pt x="f891" y="f1179"/>
                </a:cubicBezTo>
                <a:cubicBezTo>
                  <a:pt x="f891" y="f1178"/>
                  <a:pt x="f891" y="f1178"/>
                  <a:pt x="f889" y="f1178"/>
                </a:cubicBezTo>
                <a:cubicBezTo>
                  <a:pt x="f889" y="f1177"/>
                  <a:pt x="f889" y="f1177"/>
                  <a:pt x="f889" y="f1177"/>
                </a:cubicBezTo>
                <a:cubicBezTo>
                  <a:pt x="f889" y="f1176"/>
                  <a:pt x="f890" y="f1176"/>
                  <a:pt x="f890" y="f1176"/>
                </a:cubicBezTo>
                <a:cubicBezTo>
                  <a:pt x="f888" y="f1176"/>
                  <a:pt x="f888" y="f1175"/>
                  <a:pt x="f888" y="f1175"/>
                </a:cubicBezTo>
                <a:cubicBezTo>
                  <a:pt x="f890" y="f1175"/>
                  <a:pt x="f889" y="f1175"/>
                  <a:pt x="f891" y="f1175"/>
                </a:cubicBezTo>
                <a:cubicBezTo>
                  <a:pt x="f892" y="f1175"/>
                  <a:pt x="f891" y="f1173"/>
                  <a:pt x="f892" y="f1173"/>
                </a:cubicBezTo>
                <a:cubicBezTo>
                  <a:pt x="f892" y="f1172"/>
                  <a:pt x="f893" y="f1172"/>
                  <a:pt x="f894" y="f1172"/>
                </a:cubicBezTo>
                <a:cubicBezTo>
                  <a:pt x="f895" y="f1172"/>
                  <a:pt x="f895" y="f1172"/>
                  <a:pt x="f896" y="f1172"/>
                </a:cubicBezTo>
                <a:cubicBezTo>
                  <a:pt x="f898" y="f1172"/>
                  <a:pt x="f899" y="f1172"/>
                  <a:pt x="f901" y="f1187"/>
                </a:cubicBezTo>
                <a:cubicBezTo>
                  <a:pt x="f902" y="f1187"/>
                  <a:pt x="f902" y="f1171"/>
                  <a:pt x="f902" y="f1171"/>
                </a:cubicBezTo>
                <a:cubicBezTo>
                  <a:pt x="f901" y="f1170"/>
                  <a:pt x="f901" y="f1169"/>
                  <a:pt x="f901" y="f1169"/>
                </a:cubicBezTo>
                <a:cubicBezTo>
                  <a:pt x="f900" y="f1168"/>
                  <a:pt x="f899" y="f1168"/>
                  <a:pt x="f899" y="f1167"/>
                </a:cubicBezTo>
                <a:cubicBezTo>
                  <a:pt x="f898" y="f1167"/>
                  <a:pt x="f898" y="f1166"/>
                  <a:pt x="f897" y="f1166"/>
                </a:cubicBezTo>
                <a:cubicBezTo>
                  <a:pt x="f896" y="f1166"/>
                  <a:pt x="f897" y="f1167"/>
                  <a:pt x="f897" y="f1168"/>
                </a:cubicBezTo>
                <a:cubicBezTo>
                  <a:pt x="f896" y="f1168"/>
                  <a:pt x="f895" y="f1169"/>
                  <a:pt x="f895" y="f1168"/>
                </a:cubicBezTo>
                <a:cubicBezTo>
                  <a:pt x="f894" y="f1168"/>
                  <a:pt x="f894" y="f1168"/>
                  <a:pt x="f894" y="f1167"/>
                </a:cubicBezTo>
                <a:cubicBezTo>
                  <a:pt x="f894" y="f1165"/>
                  <a:pt x="f892" y="f1166"/>
                  <a:pt x="f891" y="f1166"/>
                </a:cubicBezTo>
                <a:cubicBezTo>
                  <a:pt x="f891" y="f1166"/>
                  <a:pt x="f891" y="f1166"/>
                  <a:pt x="f889" y="f1165"/>
                </a:cubicBezTo>
                <a:cubicBezTo>
                  <a:pt x="f889" y="f1165"/>
                  <a:pt x="f890" y="f1165"/>
                  <a:pt x="f890" y="f1166"/>
                </a:cubicBezTo>
                <a:cubicBezTo>
                  <a:pt x="f890" y="f1167"/>
                  <a:pt x="f890" y="f1167"/>
                  <a:pt x="f888" y="f1167"/>
                </a:cubicBezTo>
                <a:cubicBezTo>
                  <a:pt x="f888" y="f1166"/>
                  <a:pt x="f887" y="f1166"/>
                  <a:pt x="f887" y="f1165"/>
                </a:cubicBezTo>
                <a:cubicBezTo>
                  <a:pt x="f887" y="f1165"/>
                  <a:pt x="f886" y="f1164"/>
                  <a:pt x="f886" y="f1164"/>
                </a:cubicBezTo>
                <a:cubicBezTo>
                  <a:pt x="f885" y="f1163"/>
                  <a:pt x="f883" y="f1164"/>
                  <a:pt x="f868" y="f1163"/>
                </a:cubicBezTo>
                <a:cubicBezTo>
                  <a:pt x="f866" y="f1188"/>
                  <a:pt x="f865" y="f1162"/>
                  <a:pt x="f863" y="f1162"/>
                </a:cubicBezTo>
                <a:cubicBezTo>
                  <a:pt x="f862" y="f1161"/>
                  <a:pt x="f861" y="f1161"/>
                  <a:pt x="f861" y="f1161"/>
                </a:cubicBezTo>
                <a:cubicBezTo>
                  <a:pt x="f860" y="f1162"/>
                  <a:pt x="f859" y="f1162"/>
                  <a:pt x="f858" y="f1162"/>
                </a:cubicBezTo>
                <a:cubicBezTo>
                  <a:pt x="f857" y="f1161"/>
                  <a:pt x="f856" y="f2"/>
                  <a:pt x="f854" y="f2"/>
                </a:cubicBezTo>
                <a:cubicBezTo>
                  <a:pt x="f853" y="f2"/>
                  <a:pt x="f870" y="f2"/>
                  <a:pt x="f852" y="f2"/>
                </a:cubicBezTo>
                <a:cubicBezTo>
                  <a:pt x="f851" y="f1161"/>
                  <a:pt x="f851" y="f1161"/>
                  <a:pt x="f850" y="f1161"/>
                </a:cubicBezTo>
                <a:cubicBezTo>
                  <a:pt x="f849" y="f1161"/>
                  <a:pt x="f848" y="f2"/>
                  <a:pt x="f848" y="f2"/>
                </a:cubicBezTo>
                <a:cubicBezTo>
                  <a:pt x="f847" y="f2"/>
                  <a:pt x="f846" y="f2"/>
                  <a:pt x="f845" y="f1161"/>
                </a:cubicBezTo>
                <a:cubicBezTo>
                  <a:pt x="f844" y="f1161"/>
                  <a:pt x="f843" y="f1162"/>
                  <a:pt x="f843" y="f1162"/>
                </a:cubicBezTo>
                <a:cubicBezTo>
                  <a:pt x="f842" y="f1188"/>
                  <a:pt x="f842" y="f1163"/>
                  <a:pt x="f841" y="f1164"/>
                </a:cubicBezTo>
                <a:cubicBezTo>
                  <a:pt x="f841" y="f1165"/>
                  <a:pt x="f841" y="f1166"/>
                  <a:pt x="f840" y="f1166"/>
                </a:cubicBezTo>
                <a:cubicBezTo>
                  <a:pt x="f839" y="f1167"/>
                  <a:pt x="f839" y="f1167"/>
                  <a:pt x="f839" y="f1167"/>
                </a:cubicBezTo>
                <a:cubicBezTo>
                  <a:pt x="f839" y="f1168"/>
                  <a:pt x="f840" y="f1167"/>
                  <a:pt x="f840" y="f1168"/>
                </a:cubicBezTo>
                <a:cubicBezTo>
                  <a:pt x="f841" y="f1168"/>
                  <a:pt x="f841" y="f1168"/>
                  <a:pt x="f841" y="f1169"/>
                </a:cubicBezTo>
                <a:cubicBezTo>
                  <a:pt x="f842" y="f1170"/>
                  <a:pt x="f842" y="f1171"/>
                  <a:pt x="f842" y="f1171"/>
                </a:cubicBezTo>
                <a:cubicBezTo>
                  <a:pt x="f843" y="f1187"/>
                  <a:pt x="f844" y="f1172"/>
                  <a:pt x="f845" y="f1172"/>
                </a:cubicBezTo>
                <a:cubicBezTo>
                  <a:pt x="f845" y="f1172"/>
                  <a:pt x="f846" y="f1172"/>
                  <a:pt x="f846" y="f1172"/>
                </a:cubicBezTo>
                <a:cubicBezTo>
                  <a:pt x="f847" y="f1172"/>
                  <a:pt x="f847" y="f1172"/>
                  <a:pt x="f848" y="f1173"/>
                </a:cubicBezTo>
                <a:cubicBezTo>
                  <a:pt x="f848" y="f1173"/>
                  <a:pt x="f848" y="f1173"/>
                  <a:pt x="f848" y="f1173"/>
                </a:cubicBezTo>
                <a:cubicBezTo>
                  <a:pt x="f849" y="f1173"/>
                  <a:pt x="f849" y="f1173"/>
                  <a:pt x="f849" y="f1173"/>
                </a:cubicBezTo>
                <a:cubicBezTo>
                  <a:pt x="f850" y="f1172"/>
                  <a:pt x="f851" y="f1172"/>
                  <a:pt x="f851" y="f1173"/>
                </a:cubicBezTo>
                <a:cubicBezTo>
                  <a:pt x="f851" y="f1173"/>
                  <a:pt x="f850" y="f1173"/>
                  <a:pt x="f850" y="f1174"/>
                </a:cubicBezTo>
                <a:close/>
                <a:moveTo>
                  <a:pt x="f698" y="f1067"/>
                </a:moveTo>
                <a:cubicBezTo>
                  <a:pt x="f698" y="f1066"/>
                  <a:pt x="f698" y="f1066"/>
                  <a:pt x="f697" y="f1066"/>
                </a:cubicBezTo>
                <a:cubicBezTo>
                  <a:pt x="f697" y="f1066"/>
                  <a:pt x="f697" y="f1065"/>
                  <a:pt x="f697" y="f1065"/>
                </a:cubicBezTo>
                <a:cubicBezTo>
                  <a:pt x="f879" y="f1064"/>
                  <a:pt x="f696" y="f1065"/>
                  <a:pt x="f695" y="f1065"/>
                </a:cubicBezTo>
                <a:cubicBezTo>
                  <a:pt x="f695" y="f1066"/>
                  <a:pt x="f694" y="f1066"/>
                  <a:pt x="f694" y="f1067"/>
                </a:cubicBezTo>
                <a:cubicBezTo>
                  <a:pt x="f693" y="f1067"/>
                  <a:pt x="f880" y="f1067"/>
                  <a:pt x="f880" y="f1068"/>
                </a:cubicBezTo>
                <a:cubicBezTo>
                  <a:pt x="f693" y="f1069"/>
                  <a:pt x="f693" y="f1070"/>
                  <a:pt x="f694" y="f1070"/>
                </a:cubicBezTo>
                <a:cubicBezTo>
                  <a:pt x="f694" y="f1071"/>
                  <a:pt x="f695" y="f1072"/>
                  <a:pt x="f696" y="f1072"/>
                </a:cubicBezTo>
                <a:cubicBezTo>
                  <a:pt x="f879" y="f1072"/>
                  <a:pt x="f879" y="f1072"/>
                  <a:pt x="f697" y="f1072"/>
                </a:cubicBezTo>
                <a:cubicBezTo>
                  <a:pt x="f697" y="f1072"/>
                  <a:pt x="f698" y="f1072"/>
                  <a:pt x="f698" y="f1072"/>
                </a:cubicBezTo>
                <a:cubicBezTo>
                  <a:pt x="f699" y="f1073"/>
                  <a:pt x="f700" y="f1072"/>
                  <a:pt x="f700" y="f1072"/>
                </a:cubicBezTo>
                <a:cubicBezTo>
                  <a:pt x="f701" y="f1071"/>
                  <a:pt x="f701" y="f1071"/>
                  <a:pt x="f878" y="f1071"/>
                </a:cubicBezTo>
                <a:cubicBezTo>
                  <a:pt x="f878" y="f1071"/>
                  <a:pt x="f702" y="f1071"/>
                  <a:pt x="f702" y="f1070"/>
                </a:cubicBezTo>
                <a:cubicBezTo>
                  <a:pt x="f702" y="f1070"/>
                  <a:pt x="f702" y="f1070"/>
                  <a:pt x="f878" y="f1070"/>
                </a:cubicBezTo>
                <a:cubicBezTo>
                  <a:pt x="f701" y="f1069"/>
                  <a:pt x="f701" y="f1069"/>
                  <a:pt x="f700" y="f1068"/>
                </a:cubicBezTo>
                <a:cubicBezTo>
                  <a:pt x="f699" y="f1068"/>
                  <a:pt x="f699" y="f1067"/>
                  <a:pt x="f698" y="f1067"/>
                </a:cubicBezTo>
                <a:close/>
                <a:moveTo>
                  <a:pt x="f855" y="f1241"/>
                </a:moveTo>
                <a:cubicBezTo>
                  <a:pt x="f854" y="f1241"/>
                  <a:pt x="f853" y="f1241"/>
                  <a:pt x="f870" y="f1241"/>
                </a:cubicBezTo>
                <a:cubicBezTo>
                  <a:pt x="f852" y="f1242"/>
                  <a:pt x="f852" y="f1242"/>
                  <a:pt x="f852" y="f1243"/>
                </a:cubicBezTo>
                <a:cubicBezTo>
                  <a:pt x="f851" y="f1244"/>
                  <a:pt x="f852" y="f1245"/>
                  <a:pt x="f852" y="f1245"/>
                </a:cubicBezTo>
                <a:cubicBezTo>
                  <a:pt x="f852" y="f1246"/>
                  <a:pt x="f870" y="f1246"/>
                  <a:pt x="f870" y="f1247"/>
                </a:cubicBezTo>
                <a:cubicBezTo>
                  <a:pt x="f853" y="f1248"/>
                  <a:pt x="f853" y="f1248"/>
                  <a:pt x="f853" y="f1249"/>
                </a:cubicBezTo>
                <a:cubicBezTo>
                  <a:pt x="f853" y="f1250"/>
                  <a:pt x="f854" y="f1250"/>
                  <a:pt x="f855" y="f1249"/>
                </a:cubicBezTo>
                <a:cubicBezTo>
                  <a:pt x="f855" y="f1249"/>
                  <a:pt x="f856" y="f1249"/>
                  <a:pt x="f857" y="f1249"/>
                </a:cubicBezTo>
                <a:cubicBezTo>
                  <a:pt x="f857" y="f1248"/>
                  <a:pt x="f859" y="f1247"/>
                  <a:pt x="f859" y="f1248"/>
                </a:cubicBezTo>
                <a:cubicBezTo>
                  <a:pt x="f859" y="f1249"/>
                  <a:pt x="f859" y="f1249"/>
                  <a:pt x="f859" y="f1249"/>
                </a:cubicBezTo>
                <a:cubicBezTo>
                  <a:pt x="f859" y="f1250"/>
                  <a:pt x="f860" y="f1250"/>
                  <a:pt x="f860" y="f1251"/>
                </a:cubicBezTo>
                <a:cubicBezTo>
                  <a:pt x="f861" y="f1252"/>
                  <a:pt x="f861" y="f1253"/>
                  <a:pt x="f861" y="f1253"/>
                </a:cubicBezTo>
                <a:cubicBezTo>
                  <a:pt x="f861" y="f1254"/>
                  <a:pt x="f862" y="f1255"/>
                  <a:pt x="f863" y="f1255"/>
                </a:cubicBezTo>
                <a:cubicBezTo>
                  <a:pt x="f864" y="f1255"/>
                  <a:pt x="f865" y="f1256"/>
                  <a:pt x="f867" y="f1256"/>
                </a:cubicBezTo>
                <a:cubicBezTo>
                  <a:pt x="f883" y="f1256"/>
                  <a:pt x="f885" y="f1256"/>
                  <a:pt x="f886" y="f1255"/>
                </a:cubicBezTo>
                <a:cubicBezTo>
                  <a:pt x="f887" y="f1254"/>
                  <a:pt x="f887" y="f1254"/>
                  <a:pt x="f888" y="f1253"/>
                </a:cubicBezTo>
                <a:cubicBezTo>
                  <a:pt x="f890" y="f1253"/>
                  <a:pt x="f890" y="f1253"/>
                  <a:pt x="f890" y="f1253"/>
                </a:cubicBezTo>
                <a:cubicBezTo>
                  <a:pt x="f889" y="f1253"/>
                  <a:pt x="f890" y="f1254"/>
                  <a:pt x="f890" y="f1254"/>
                </a:cubicBezTo>
                <a:cubicBezTo>
                  <a:pt x="f890" y="f1255"/>
                  <a:pt x="f890" y="f1255"/>
                  <a:pt x="f890" y="f1255"/>
                </a:cubicBezTo>
                <a:cubicBezTo>
                  <a:pt x="f890" y="f1256"/>
                  <a:pt x="f888" y="f1256"/>
                  <a:pt x="f888" y="f1256"/>
                </a:cubicBezTo>
                <a:cubicBezTo>
                  <a:pt x="f887" y="f1256"/>
                  <a:pt x="f886" y="f1257"/>
                  <a:pt x="f886" y="f1257"/>
                </a:cubicBezTo>
                <a:cubicBezTo>
                  <a:pt x="f885" y="f1258"/>
                  <a:pt x="f884" y="f1259"/>
                  <a:pt x="f883" y="f1260"/>
                </a:cubicBezTo>
                <a:cubicBezTo>
                  <a:pt x="f868" y="f1260"/>
                  <a:pt x="f867" y="f1261"/>
                  <a:pt x="f865" y="f1262"/>
                </a:cubicBezTo>
                <a:cubicBezTo>
                  <a:pt x="f864" y="f1262"/>
                  <a:pt x="f863" y="f1262"/>
                  <a:pt x="f862" y="f1263"/>
                </a:cubicBezTo>
                <a:cubicBezTo>
                  <a:pt x="f861" y="f1263"/>
                  <a:pt x="f860" y="f1263"/>
                  <a:pt x="f860" y="f1264"/>
                </a:cubicBezTo>
                <a:cubicBezTo>
                  <a:pt x="f860" y="f1265"/>
                  <a:pt x="f861" y="f1279"/>
                  <a:pt x="f862" y="f1265"/>
                </a:cubicBezTo>
                <a:cubicBezTo>
                  <a:pt x="f862" y="f1265"/>
                  <a:pt x="f862" y="f1265"/>
                  <a:pt x="f863" y="f1265"/>
                </a:cubicBezTo>
                <a:cubicBezTo>
                  <a:pt x="f863" y="f1265"/>
                  <a:pt x="f863" y="f1265"/>
                  <a:pt x="f864" y="f1265"/>
                </a:cubicBezTo>
                <a:cubicBezTo>
                  <a:pt x="f864" y="f1265"/>
                  <a:pt x="f865" y="f1265"/>
                  <a:pt x="f865" y="f1266"/>
                </a:cubicBezTo>
                <a:cubicBezTo>
                  <a:pt x="f864" y="f1266"/>
                  <a:pt x="f864" y="f1266"/>
                  <a:pt x="f864" y="f1266"/>
                </a:cubicBezTo>
                <a:cubicBezTo>
                  <a:pt x="f863" y="f1266"/>
                  <a:pt x="f863" y="f1267"/>
                  <a:pt x="f863" y="f1267"/>
                </a:cubicBezTo>
                <a:cubicBezTo>
                  <a:pt x="f862" y="f1267"/>
                  <a:pt x="f862" y="f1267"/>
                  <a:pt x="f861" y="f1267"/>
                </a:cubicBezTo>
                <a:cubicBezTo>
                  <a:pt x="f861" y="f1266"/>
                  <a:pt x="f860" y="f1267"/>
                  <a:pt x="f859" y="f1267"/>
                </a:cubicBezTo>
                <a:cubicBezTo>
                  <a:pt x="f858" y="f1268"/>
                  <a:pt x="f858" y="f1268"/>
                  <a:pt x="f858" y="f1269"/>
                </a:cubicBezTo>
                <a:cubicBezTo>
                  <a:pt x="f857" y="f1271"/>
                  <a:pt x="f859" y="f1271"/>
                  <a:pt x="f860" y="f1272"/>
                </a:cubicBezTo>
                <a:cubicBezTo>
                  <a:pt x="f861" y="f1273"/>
                  <a:pt x="f861" y="f1273"/>
                  <a:pt x="f862" y="f1273"/>
                </a:cubicBezTo>
                <a:cubicBezTo>
                  <a:pt x="f863" y="f1273"/>
                  <a:pt x="f864" y="f1273"/>
                  <a:pt x="f865" y="f1274"/>
                </a:cubicBezTo>
                <a:cubicBezTo>
                  <a:pt x="f866" y="f1274"/>
                  <a:pt x="f866" y="f1274"/>
                  <a:pt x="f867" y="f1274"/>
                </a:cubicBezTo>
                <a:cubicBezTo>
                  <a:pt x="f868" y="f1274"/>
                  <a:pt x="f868" y="f1273"/>
                  <a:pt x="f883" y="f1273"/>
                </a:cubicBezTo>
                <a:cubicBezTo>
                  <a:pt x="f885" y="f1272"/>
                  <a:pt x="f886" y="f1272"/>
                  <a:pt x="f888" y="f1272"/>
                </a:cubicBezTo>
                <a:cubicBezTo>
                  <a:pt x="f889" y="f1271"/>
                  <a:pt x="f891" y="f1271"/>
                  <a:pt x="f893" y="f1271"/>
                </a:cubicBezTo>
                <a:cubicBezTo>
                  <a:pt x="f894" y="f1271"/>
                  <a:pt x="f895" y="f1271"/>
                  <a:pt x="f896" y="f1270"/>
                </a:cubicBezTo>
                <a:cubicBezTo>
                  <a:pt x="f897" y="f1270"/>
                  <a:pt x="f898" y="f1270"/>
                  <a:pt x="f899" y="f1271"/>
                </a:cubicBezTo>
                <a:cubicBezTo>
                  <a:pt x="f899" y="f1271"/>
                  <a:pt x="f899" y="f1271"/>
                  <a:pt x="f900" y="f1271"/>
                </a:cubicBezTo>
                <a:cubicBezTo>
                  <a:pt x="f900" y="f1272"/>
                  <a:pt x="f901" y="f1272"/>
                  <a:pt x="f902" y="f1273"/>
                </a:cubicBezTo>
                <a:cubicBezTo>
                  <a:pt x="f903" y="f1273"/>
                  <a:pt x="f904" y="f1274"/>
                  <a:pt x="f906" y="f1275"/>
                </a:cubicBezTo>
                <a:cubicBezTo>
                  <a:pt x="f907" y="f1275"/>
                  <a:pt x="f910" y="f1275"/>
                  <a:pt x="f909" y="f1273"/>
                </a:cubicBezTo>
                <a:cubicBezTo>
                  <a:pt x="f909" y="f1272"/>
                  <a:pt x="f908" y="f1272"/>
                  <a:pt x="f908" y="f1272"/>
                </a:cubicBezTo>
                <a:cubicBezTo>
                  <a:pt x="f907" y="f1272"/>
                  <a:pt x="f907" y="f1272"/>
                  <a:pt x="f907" y="f1273"/>
                </a:cubicBezTo>
                <a:cubicBezTo>
                  <a:pt x="f906" y="f1273"/>
                  <a:pt x="f906" y="f1273"/>
                  <a:pt x="f906" y="f1273"/>
                </a:cubicBezTo>
                <a:cubicBezTo>
                  <a:pt x="f906" y="f1273"/>
                  <a:pt x="f905" y="f1274"/>
                  <a:pt x="f905" y="f1274"/>
                </a:cubicBezTo>
                <a:cubicBezTo>
                  <a:pt x="f905" y="f1273"/>
                  <a:pt x="f905" y="f1273"/>
                  <a:pt x="f905" y="f1272"/>
                </a:cubicBezTo>
                <a:cubicBezTo>
                  <a:pt x="f905" y="f1272"/>
                  <a:pt x="f906" y="f1272"/>
                  <a:pt x="f906" y="f1272"/>
                </a:cubicBezTo>
                <a:cubicBezTo>
                  <a:pt x="f907" y="f1271"/>
                  <a:pt x="f907" y="f1271"/>
                  <a:pt x="f908" y="f1271"/>
                </a:cubicBezTo>
                <a:cubicBezTo>
                  <a:pt x="f908" y="f1272"/>
                  <a:pt x="f910" y="f1272"/>
                  <a:pt x="f910" y="f1272"/>
                </a:cubicBezTo>
                <a:cubicBezTo>
                  <a:pt x="f910" y="f1272"/>
                  <a:pt x="f909" y="f1272"/>
                  <a:pt x="f909" y="f1272"/>
                </a:cubicBezTo>
                <a:cubicBezTo>
                  <a:pt x="f911" y="f1272"/>
                  <a:pt x="f911" y="f1272"/>
                  <a:pt x="f911" y="f1272"/>
                </a:cubicBezTo>
                <a:cubicBezTo>
                  <a:pt x="f912" y="f1273"/>
                  <a:pt x="f913" y="f1273"/>
                  <a:pt x="f914" y="f1272"/>
                </a:cubicBezTo>
                <a:cubicBezTo>
                  <a:pt x="f914" y="f1272"/>
                  <a:pt x="f915" y="f1272"/>
                  <a:pt x="f915" y="f1272"/>
                </a:cubicBezTo>
                <a:cubicBezTo>
                  <a:pt x="f916" y="f1272"/>
                  <a:pt x="f917" y="f1272"/>
                  <a:pt x="f918" y="f1272"/>
                </a:cubicBezTo>
                <a:cubicBezTo>
                  <a:pt x="f918" y="f1272"/>
                  <a:pt x="f919" y="f1271"/>
                  <a:pt x="f919" y="f1270"/>
                </a:cubicBezTo>
                <a:cubicBezTo>
                  <a:pt x="f919" y="f1269"/>
                  <a:pt x="f918" y="f1269"/>
                  <a:pt x="f917" y="f1269"/>
                </a:cubicBezTo>
                <a:cubicBezTo>
                  <a:pt x="f917" y="f1268"/>
                  <a:pt x="f916" y="f1268"/>
                  <a:pt x="f915" y="f1268"/>
                </a:cubicBezTo>
                <a:cubicBezTo>
                  <a:pt x="f915" y="f1268"/>
                  <a:pt x="f914" y="f1268"/>
                  <a:pt x="f913" y="f1267"/>
                </a:cubicBezTo>
                <a:cubicBezTo>
                  <a:pt x="f913" y="f1267"/>
                  <a:pt x="f913" y="f1266"/>
                  <a:pt x="f913" y="f1265"/>
                </a:cubicBezTo>
                <a:cubicBezTo>
                  <a:pt x="f913" y="f1279"/>
                  <a:pt x="f912" y="f1279"/>
                  <a:pt x="f912" y="f1264"/>
                </a:cubicBezTo>
                <a:cubicBezTo>
                  <a:pt x="f913" y="f1264"/>
                  <a:pt x="f913" y="f1279"/>
                  <a:pt x="f914" y="f1279"/>
                </a:cubicBezTo>
                <a:cubicBezTo>
                  <a:pt x="f914" y="f1265"/>
                  <a:pt x="f915" y="f1266"/>
                  <a:pt x="f915" y="f1266"/>
                </a:cubicBezTo>
                <a:cubicBezTo>
                  <a:pt x="f916" y="f1267"/>
                  <a:pt x="f917" y="f1267"/>
                  <a:pt x="f918" y="f1267"/>
                </a:cubicBezTo>
                <a:cubicBezTo>
                  <a:pt x="f918" y="f1268"/>
                  <a:pt x="f919" y="f1268"/>
                  <a:pt x="f919" y="f1267"/>
                </a:cubicBezTo>
                <a:cubicBezTo>
                  <a:pt x="f920" y="f1267"/>
                  <a:pt x="f921" y="f1267"/>
                  <a:pt x="f921" y="f1266"/>
                </a:cubicBezTo>
                <a:cubicBezTo>
                  <a:pt x="f922" y="f1266"/>
                  <a:pt x="f923" y="f1267"/>
                  <a:pt x="f924" y="f1266"/>
                </a:cubicBezTo>
                <a:cubicBezTo>
                  <a:pt x="f924" y="f1265"/>
                  <a:pt x="f925" y="f1265"/>
                  <a:pt x="f924" y="f1279"/>
                </a:cubicBezTo>
                <a:cubicBezTo>
                  <a:pt x="f924" y="f1279"/>
                  <a:pt x="f923" y="f1264"/>
                  <a:pt x="f922" y="f1264"/>
                </a:cubicBezTo>
                <a:cubicBezTo>
                  <a:pt x="f921" y="f1263"/>
                  <a:pt x="f921" y="f1263"/>
                  <a:pt x="f920" y="f1263"/>
                </a:cubicBezTo>
                <a:cubicBezTo>
                  <a:pt x="f919" y="f1262"/>
                  <a:pt x="f919" y="f1262"/>
                  <a:pt x="f918" y="f1262"/>
                </a:cubicBezTo>
                <a:cubicBezTo>
                  <a:pt x="f917" y="f1262"/>
                  <a:pt x="f917" y="f1261"/>
                  <a:pt x="f916" y="f1261"/>
                </a:cubicBezTo>
                <a:cubicBezTo>
                  <a:pt x="f915" y="f1261"/>
                  <a:pt x="f914" y="f1261"/>
                  <a:pt x="f912" y="f1262"/>
                </a:cubicBezTo>
                <a:cubicBezTo>
                  <a:pt x="f912" y="f1262"/>
                  <a:pt x="f912" y="f1262"/>
                  <a:pt x="f911" y="f1262"/>
                </a:cubicBezTo>
                <a:cubicBezTo>
                  <a:pt x="f911" y="f1262"/>
                  <a:pt x="f911" y="f1263"/>
                  <a:pt x="f911" y="f1263"/>
                </a:cubicBezTo>
                <a:cubicBezTo>
                  <a:pt x="f911" y="f1263"/>
                  <a:pt x="f911" y="f1264"/>
                  <a:pt x="f909" y="f1264"/>
                </a:cubicBezTo>
                <a:cubicBezTo>
                  <a:pt x="f909" y="f1264"/>
                  <a:pt x="f909" y="f1263"/>
                  <a:pt x="f910" y="f1263"/>
                </a:cubicBezTo>
                <a:cubicBezTo>
                  <a:pt x="f910" y="f1262"/>
                  <a:pt x="f910" y="f1262"/>
                  <a:pt x="f908" y="f1261"/>
                </a:cubicBezTo>
                <a:cubicBezTo>
                  <a:pt x="f907" y="f1261"/>
                  <a:pt x="f907" y="f1260"/>
                  <a:pt x="f907" y="f1260"/>
                </a:cubicBezTo>
                <a:cubicBezTo>
                  <a:pt x="f906" y="f1260"/>
                  <a:pt x="f905" y="f1260"/>
                  <a:pt x="f905" y="f1260"/>
                </a:cubicBezTo>
                <a:cubicBezTo>
                  <a:pt x="f906" y="f1259"/>
                  <a:pt x="f907" y="f1260"/>
                  <a:pt x="f907" y="f1260"/>
                </a:cubicBezTo>
                <a:cubicBezTo>
                  <a:pt x="f908" y="f1260"/>
                  <a:pt x="f908" y="f1261"/>
                  <a:pt x="f910" y="f1261"/>
                </a:cubicBezTo>
                <a:cubicBezTo>
                  <a:pt x="f910" y="f1261"/>
                  <a:pt x="f911" y="f1262"/>
                  <a:pt x="f911" y="f1261"/>
                </a:cubicBezTo>
                <a:cubicBezTo>
                  <a:pt x="f912" y="f1260"/>
                  <a:pt x="f911" y="f1260"/>
                  <a:pt x="f912" y="f1259"/>
                </a:cubicBezTo>
                <a:cubicBezTo>
                  <a:pt x="f913" y="f1259"/>
                  <a:pt x="f914" y="f1258"/>
                  <a:pt x="f913" y="f1258"/>
                </a:cubicBezTo>
                <a:cubicBezTo>
                  <a:pt x="f913" y="f1257"/>
                  <a:pt x="f912" y="f1257"/>
                  <a:pt x="f911" y="f1257"/>
                </a:cubicBezTo>
                <a:cubicBezTo>
                  <a:pt x="f909" y="f1257"/>
                  <a:pt x="f909" y="f1258"/>
                  <a:pt x="f910" y="f1258"/>
                </a:cubicBezTo>
                <a:cubicBezTo>
                  <a:pt x="f908" y="f1257"/>
                  <a:pt x="f910" y="f1256"/>
                  <a:pt x="f908" y="f1256"/>
                </a:cubicBezTo>
                <a:cubicBezTo>
                  <a:pt x="f908" y="f1255"/>
                  <a:pt x="f908" y="f1255"/>
                  <a:pt x="f908" y="f1254"/>
                </a:cubicBezTo>
                <a:cubicBezTo>
                  <a:pt x="f907" y="f1254"/>
                  <a:pt x="f907" y="f1253"/>
                  <a:pt x="f908" y="f1253"/>
                </a:cubicBezTo>
                <a:cubicBezTo>
                  <a:pt x="f908" y="f1253"/>
                  <a:pt x="f910" y="f1252"/>
                  <a:pt x="f909" y="f1253"/>
                </a:cubicBezTo>
                <a:cubicBezTo>
                  <a:pt x="f909" y="f1253"/>
                  <a:pt x="f909" y="f1254"/>
                  <a:pt x="f909" y="f1254"/>
                </a:cubicBezTo>
                <a:cubicBezTo>
                  <a:pt x="f909" y="f1254"/>
                  <a:pt x="f911" y="f1255"/>
                  <a:pt x="f911" y="f1255"/>
                </a:cubicBezTo>
                <a:cubicBezTo>
                  <a:pt x="f911" y="f1255"/>
                  <a:pt x="f911" y="f1255"/>
                  <a:pt x="f911" y="f1256"/>
                </a:cubicBezTo>
                <a:cubicBezTo>
                  <a:pt x="f911" y="f1256"/>
                  <a:pt x="f911" y="f1256"/>
                  <a:pt x="f911" y="f1256"/>
                </a:cubicBezTo>
                <a:cubicBezTo>
                  <a:pt x="f912" y="f1255"/>
                  <a:pt x="f911" y="f1254"/>
                  <a:pt x="f911" y="f1254"/>
                </a:cubicBezTo>
                <a:cubicBezTo>
                  <a:pt x="f911" y="f1253"/>
                  <a:pt x="f911" y="f1252"/>
                  <a:pt x="f911" y="f1252"/>
                </a:cubicBezTo>
                <a:cubicBezTo>
                  <a:pt x="f909" y="f1251"/>
                  <a:pt x="f909" y="f1251"/>
                  <a:pt x="f911" y="f1250"/>
                </a:cubicBezTo>
                <a:cubicBezTo>
                  <a:pt x="f911" y="f1250"/>
                  <a:pt x="f912" y="f1250"/>
                  <a:pt x="f913" y="f1250"/>
                </a:cubicBezTo>
                <a:cubicBezTo>
                  <a:pt x="f913" y="f1250"/>
                  <a:pt x="f914" y="f1249"/>
                  <a:pt x="f915" y="f1250"/>
                </a:cubicBezTo>
                <a:cubicBezTo>
                  <a:pt x="f915" y="f1250"/>
                  <a:pt x="f916" y="f1250"/>
                  <a:pt x="f916" y="f1250"/>
                </a:cubicBezTo>
                <a:cubicBezTo>
                  <a:pt x="f916" y="f1249"/>
                  <a:pt x="f916" y="f1249"/>
                  <a:pt x="f916" y="f1249"/>
                </a:cubicBezTo>
                <a:cubicBezTo>
                  <a:pt x="f916" y="f1248"/>
                  <a:pt x="f917" y="f1248"/>
                  <a:pt x="f918" y="f1249"/>
                </a:cubicBezTo>
                <a:cubicBezTo>
                  <a:pt x="f918" y="f1249"/>
                  <a:pt x="f919" y="f1249"/>
                  <a:pt x="f919" y="f1250"/>
                </a:cubicBezTo>
                <a:cubicBezTo>
                  <a:pt x="f920" y="f1250"/>
                  <a:pt x="f920" y="f1251"/>
                  <a:pt x="f921" y="f1251"/>
                </a:cubicBezTo>
                <a:cubicBezTo>
                  <a:pt x="f922" y="f1252"/>
                  <a:pt x="f923" y="f1253"/>
                  <a:pt x="f924" y="f1254"/>
                </a:cubicBezTo>
                <a:cubicBezTo>
                  <a:pt x="f926" y="f1255"/>
                  <a:pt x="f927" y="f1256"/>
                  <a:pt x="f928" y="f1257"/>
                </a:cubicBezTo>
                <a:cubicBezTo>
                  <a:pt x="f929" y="f1257"/>
                  <a:pt x="f932" y="f1257"/>
                  <a:pt x="f933" y="f1257"/>
                </a:cubicBezTo>
                <a:cubicBezTo>
                  <a:pt x="f934" y="f1256"/>
                  <a:pt x="f934" y="f1256"/>
                  <a:pt x="f935" y="f1255"/>
                </a:cubicBezTo>
                <a:cubicBezTo>
                  <a:pt x="f936" y="f1255"/>
                  <a:pt x="f936" y="f1254"/>
                  <a:pt x="f936" y="f1253"/>
                </a:cubicBezTo>
                <a:cubicBezTo>
                  <a:pt x="f936" y="f1253"/>
                  <a:pt x="f937" y="f1252"/>
                  <a:pt x="f937" y="f1251"/>
                </a:cubicBezTo>
                <a:cubicBezTo>
                  <a:pt x="f938" y="f1250"/>
                  <a:pt x="f938" y="f1250"/>
                  <a:pt x="f937" y="f1249"/>
                </a:cubicBezTo>
                <a:cubicBezTo>
                  <a:pt x="f937" y="f1248"/>
                  <a:pt x="f935" y="f1247"/>
                  <a:pt x="f934" y="f1246"/>
                </a:cubicBezTo>
                <a:cubicBezTo>
                  <a:pt x="f934" y="f1246"/>
                  <a:pt x="f933" y="f1245"/>
                  <a:pt x="f931" y="f1245"/>
                </a:cubicBezTo>
                <a:cubicBezTo>
                  <a:pt x="f932" y="f1244"/>
                  <a:pt x="f930" y="f1245"/>
                  <a:pt x="f930" y="f1244"/>
                </a:cubicBezTo>
                <a:cubicBezTo>
                  <a:pt x="f929" y="f1244"/>
                  <a:pt x="f928" y="f1243"/>
                  <a:pt x="f928" y="f1242"/>
                </a:cubicBezTo>
                <a:cubicBezTo>
                  <a:pt x="f928" y="f1242"/>
                  <a:pt x="f928" y="f1241"/>
                  <a:pt x="f928" y="f1240"/>
                </a:cubicBezTo>
                <a:cubicBezTo>
                  <a:pt x="f927" y="f1240"/>
                  <a:pt x="f927" y="f1240"/>
                  <a:pt x="f926" y="f1240"/>
                </a:cubicBezTo>
                <a:cubicBezTo>
                  <a:pt x="f925" y="f1240"/>
                  <a:pt x="f925" y="f1240"/>
                  <a:pt x="f924" y="f1239"/>
                </a:cubicBezTo>
                <a:cubicBezTo>
                  <a:pt x="f923" y="f1238"/>
                  <a:pt x="f922" y="f1240"/>
                  <a:pt x="f921" y="f1240"/>
                </a:cubicBezTo>
                <a:cubicBezTo>
                  <a:pt x="f920" y="f1241"/>
                  <a:pt x="f920" y="f1240"/>
                  <a:pt x="f919" y="f1240"/>
                </a:cubicBezTo>
                <a:cubicBezTo>
                  <a:pt x="f918" y="f1239"/>
                  <a:pt x="f918" y="f1238"/>
                  <a:pt x="f918" y="f1238"/>
                </a:cubicBezTo>
                <a:cubicBezTo>
                  <a:pt x="f917" y="f1237"/>
                  <a:pt x="f916" y="f1238"/>
                  <a:pt x="f915" y="f1238"/>
                </a:cubicBezTo>
                <a:cubicBezTo>
                  <a:pt x="f914" y="f1238"/>
                  <a:pt x="f914" y="f1237"/>
                  <a:pt x="f913" y="f1237"/>
                </a:cubicBezTo>
                <a:cubicBezTo>
                  <a:pt x="f913" y="f1236"/>
                  <a:pt x="f913" y="f1236"/>
                  <a:pt x="f912" y="f1235"/>
                </a:cubicBezTo>
                <a:cubicBezTo>
                  <a:pt x="f912" y="f1235"/>
                  <a:pt x="f911" y="f1234"/>
                  <a:pt x="f911" y="f1234"/>
                </a:cubicBezTo>
                <a:cubicBezTo>
                  <a:pt x="f909" y="f1232"/>
                  <a:pt x="f908" y="f1231"/>
                  <a:pt x="f906" y="f1231"/>
                </a:cubicBezTo>
                <a:cubicBezTo>
                  <a:pt x="f906" y="f1230"/>
                  <a:pt x="f905" y="f1230"/>
                  <a:pt x="f904" y="f1230"/>
                </a:cubicBezTo>
                <a:cubicBezTo>
                  <a:pt x="f903" y="f1229"/>
                  <a:pt x="f903" y="f1228"/>
                  <a:pt x="f903" y="f1227"/>
                </a:cubicBezTo>
                <a:cubicBezTo>
                  <a:pt x="f902" y="f1226"/>
                  <a:pt x="f902" y="f1226"/>
                  <a:pt x="f902" y="f1225"/>
                </a:cubicBezTo>
                <a:cubicBezTo>
                  <a:pt x="f901" y="f1225"/>
                  <a:pt x="f901" y="f1225"/>
                  <a:pt x="f900" y="f1225"/>
                </a:cubicBezTo>
                <a:cubicBezTo>
                  <a:pt x="f900" y="f1225"/>
                  <a:pt x="f900" y="f1224"/>
                  <a:pt x="f900" y="f1224"/>
                </a:cubicBezTo>
                <a:cubicBezTo>
                  <a:pt x="f899" y="f1223"/>
                  <a:pt x="f899" y="f1222"/>
                  <a:pt x="f899" y="f1221"/>
                </a:cubicBezTo>
                <a:cubicBezTo>
                  <a:pt x="f899" y="f1221"/>
                  <a:pt x="f898" y="f1220"/>
                  <a:pt x="f897" y="f1220"/>
                </a:cubicBezTo>
                <a:cubicBezTo>
                  <a:pt x="f897" y="f1220"/>
                  <a:pt x="f896" y="f1220"/>
                  <a:pt x="f895" y="f1220"/>
                </a:cubicBezTo>
                <a:cubicBezTo>
                  <a:pt x="f894" y="f1220"/>
                  <a:pt x="f894" y="f1219"/>
                  <a:pt x="f893" y="f1218"/>
                </a:cubicBezTo>
                <a:cubicBezTo>
                  <a:pt x="f892" y="f1218"/>
                  <a:pt x="f889" y="f1219"/>
                  <a:pt x="f890" y="f1220"/>
                </a:cubicBezTo>
                <a:cubicBezTo>
                  <a:pt x="f890" y="f1220"/>
                  <a:pt x="f888" y="f1220"/>
                  <a:pt x="f888" y="f1221"/>
                </a:cubicBezTo>
                <a:cubicBezTo>
                  <a:pt x="f887" y="f1221"/>
                  <a:pt x="f887" y="f1222"/>
                  <a:pt x="f886" y="f1222"/>
                </a:cubicBezTo>
                <a:cubicBezTo>
                  <a:pt x="f886" y="f1222"/>
                  <a:pt x="f884" y="f1223"/>
                  <a:pt x="f884" y="f1224"/>
                </a:cubicBezTo>
                <a:cubicBezTo>
                  <a:pt x="f884" y="f1224"/>
                  <a:pt x="f885" y="f1224"/>
                  <a:pt x="f885" y="f1224"/>
                </a:cubicBezTo>
                <a:cubicBezTo>
                  <a:pt x="f886" y="f1224"/>
                  <a:pt x="f886" y="f1225"/>
                  <a:pt x="f886" y="f1225"/>
                </a:cubicBezTo>
                <a:cubicBezTo>
                  <a:pt x="f886" y="f1225"/>
                  <a:pt x="f887" y="f1225"/>
                  <a:pt x="f887" y="f1226"/>
                </a:cubicBezTo>
                <a:cubicBezTo>
                  <a:pt x="f887" y="f1226"/>
                  <a:pt x="f887" y="f1227"/>
                  <a:pt x="f887" y="f1227"/>
                </a:cubicBezTo>
                <a:cubicBezTo>
                  <a:pt x="f887" y="f1227"/>
                  <a:pt x="f886" y="f1226"/>
                  <a:pt x="f886" y="f1226"/>
                </a:cubicBezTo>
                <a:cubicBezTo>
                  <a:pt x="f886" y="f1226"/>
                  <a:pt x="f885" y="f1226"/>
                  <a:pt x="f885" y="f1226"/>
                </a:cubicBezTo>
                <a:cubicBezTo>
                  <a:pt x="f884" y="f1225"/>
                  <a:pt x="f883" y="f1226"/>
                  <a:pt x="f883" y="f1226"/>
                </a:cubicBezTo>
                <a:cubicBezTo>
                  <a:pt x="f868" y="f1226"/>
                  <a:pt x="f867" y="f1226"/>
                  <a:pt x="f866" y="f1226"/>
                </a:cubicBezTo>
                <a:cubicBezTo>
                  <a:pt x="f865" y="f1226"/>
                  <a:pt x="f865" y="f1227"/>
                  <a:pt x="f864" y="f1227"/>
                </a:cubicBezTo>
                <a:cubicBezTo>
                  <a:pt x="f863" y="f1228"/>
                  <a:pt x="f863" y="f1228"/>
                  <a:pt x="f862" y="f1228"/>
                </a:cubicBezTo>
                <a:cubicBezTo>
                  <a:pt x="f861" y="f1229"/>
                  <a:pt x="f860" y="f1229"/>
                  <a:pt x="f858" y="f1229"/>
                </a:cubicBezTo>
                <a:cubicBezTo>
                  <a:pt x="f857" y="f1230"/>
                  <a:pt x="f855" y="f1230"/>
                  <a:pt x="f853" y="f1231"/>
                </a:cubicBezTo>
                <a:cubicBezTo>
                  <a:pt x="f853" y="f1232"/>
                  <a:pt x="f870" y="f1233"/>
                  <a:pt x="f870" y="f1234"/>
                </a:cubicBezTo>
                <a:cubicBezTo>
                  <a:pt x="f870" y="f1234"/>
                  <a:pt x="f853" y="f1235"/>
                  <a:pt x="f853" y="f1236"/>
                </a:cubicBezTo>
                <a:cubicBezTo>
                  <a:pt x="f870" y="f1236"/>
                  <a:pt x="f870" y="f1236"/>
                  <a:pt x="f870" y="f1237"/>
                </a:cubicBezTo>
                <a:cubicBezTo>
                  <a:pt x="f870" y="f1237"/>
                  <a:pt x="f870" y="f1237"/>
                  <a:pt x="f853" y="f1238"/>
                </a:cubicBezTo>
                <a:cubicBezTo>
                  <a:pt x="f853" y="f1238"/>
                  <a:pt x="f853" y="f1239"/>
                  <a:pt x="f854" y="f1240"/>
                </a:cubicBezTo>
                <a:cubicBezTo>
                  <a:pt x="f854" y="f1240"/>
                  <a:pt x="f855" y="f1240"/>
                  <a:pt x="f855" y="f1240"/>
                </a:cubicBezTo>
                <a:cubicBezTo>
                  <a:pt x="f856" y="f1240"/>
                  <a:pt x="f855" y="f1241"/>
                  <a:pt x="f855" y="f1241"/>
                </a:cubicBezTo>
                <a:close/>
                <a:moveTo>
                  <a:pt x="f804" y="f1296"/>
                </a:moveTo>
                <a:cubicBezTo>
                  <a:pt x="f804" y="f1295"/>
                  <a:pt x="f803" y="f1295"/>
                  <a:pt x="f803" y="f1295"/>
                </a:cubicBezTo>
                <a:cubicBezTo>
                  <a:pt x="f803" y="f1296"/>
                  <a:pt x="f802" y="f1296"/>
                  <a:pt x="f802" y="f1296"/>
                </a:cubicBezTo>
                <a:cubicBezTo>
                  <a:pt x="f802" y="f1297"/>
                  <a:pt x="f282" y="f1297"/>
                  <a:pt x="f282" y="f1297"/>
                </a:cubicBezTo>
                <a:cubicBezTo>
                  <a:pt x="f282" y="f1296"/>
                  <a:pt x="f282" y="f1296"/>
                  <a:pt x="f282" y="f1295"/>
                </a:cubicBezTo>
                <a:cubicBezTo>
                  <a:pt x="f282" y="f1294"/>
                  <a:pt x="f281" y="f1294"/>
                  <a:pt x="f801" y="f1294"/>
                </a:cubicBezTo>
                <a:cubicBezTo>
                  <a:pt x="f801" y="f1293"/>
                  <a:pt x="f800" y="f1293"/>
                  <a:pt x="f800" y="f1293"/>
                </a:cubicBezTo>
                <a:cubicBezTo>
                  <a:pt x="f799" y="f1293"/>
                  <a:pt x="f798" y="f1293"/>
                  <a:pt x="f798" y="f1293"/>
                </a:cubicBezTo>
                <a:cubicBezTo>
                  <a:pt x="f326" y="f1292"/>
                  <a:pt x="f326" y="f1292"/>
                  <a:pt x="f325" y="f1293"/>
                </a:cubicBezTo>
                <a:cubicBezTo>
                  <a:pt x="f325" y="f1293"/>
                  <a:pt x="f325" y="f1293"/>
                  <a:pt x="f303" y="f1293"/>
                </a:cubicBezTo>
                <a:cubicBezTo>
                  <a:pt x="f303" y="f1293"/>
                  <a:pt x="f307" y="f1292"/>
                  <a:pt x="f310" y="f1292"/>
                </a:cubicBezTo>
                <a:cubicBezTo>
                  <a:pt x="f314" y="f1292"/>
                  <a:pt x="f317" y="f1292"/>
                  <a:pt x="f321" y="f1292"/>
                </a:cubicBezTo>
                <a:cubicBezTo>
                  <a:pt x="f797" y="f1292"/>
                  <a:pt x="f796" y="f1293"/>
                  <a:pt x="f298" y="f1293"/>
                </a:cubicBezTo>
                <a:cubicBezTo>
                  <a:pt x="f298" y="f1293"/>
                  <a:pt x="f286" y="f1293"/>
                  <a:pt x="f286" y="f1294"/>
                </a:cubicBezTo>
                <a:cubicBezTo>
                  <a:pt x="f286" y="f1295"/>
                  <a:pt x="f284" y="f1295"/>
                  <a:pt x="f284" y="f1296"/>
                </a:cubicBezTo>
                <a:cubicBezTo>
                  <a:pt x="f284" y="f1297"/>
                  <a:pt x="f286" y="f1295"/>
                  <a:pt x="f287" y="f1297"/>
                </a:cubicBezTo>
                <a:cubicBezTo>
                  <a:pt x="f287" y="f1297"/>
                  <a:pt x="f286" y="f1299"/>
                  <a:pt x="f289" y="f1298"/>
                </a:cubicBezTo>
                <a:cubicBezTo>
                  <a:pt x="f289" y="f1298"/>
                  <a:pt x="f289" y="f1296"/>
                  <a:pt x="f289" y="f1296"/>
                </a:cubicBezTo>
                <a:cubicBezTo>
                  <a:pt x="f290" y="f1295"/>
                  <a:pt x="f290" y="f1295"/>
                  <a:pt x="f290" y="f1295"/>
                </a:cubicBezTo>
                <a:cubicBezTo>
                  <a:pt x="f292" y="f1296"/>
                  <a:pt x="f292" y="f1296"/>
                  <a:pt x="f292" y="f1296"/>
                </a:cubicBezTo>
                <a:cubicBezTo>
                  <a:pt x="f292" y="f1297"/>
                  <a:pt x="f292" y="f1298"/>
                  <a:pt x="f294" y="f1298"/>
                </a:cubicBezTo>
                <a:cubicBezTo>
                  <a:pt x="f294" y="f1299"/>
                  <a:pt x="f296" y="f1299"/>
                  <a:pt x="f296" y="f1299"/>
                </a:cubicBezTo>
                <a:cubicBezTo>
                  <a:pt x="f296" y="f1299"/>
                  <a:pt x="f296" y="f1300"/>
                  <a:pt x="f296" y="f1300"/>
                </a:cubicBezTo>
                <a:cubicBezTo>
                  <a:pt x="f295" y="f1301"/>
                  <a:pt x="f295" y="f1298"/>
                  <a:pt x="f295" y="f1298"/>
                </a:cubicBezTo>
                <a:cubicBezTo>
                  <a:pt x="f295" y="f1297"/>
                  <a:pt x="f790" y="f1296"/>
                  <a:pt x="f295" y="f1295"/>
                </a:cubicBezTo>
                <a:cubicBezTo>
                  <a:pt x="f295" y="f1294"/>
                  <a:pt x="f296" y="f1293"/>
                  <a:pt x="f296" y="f1292"/>
                </a:cubicBezTo>
                <a:cubicBezTo>
                  <a:pt x="f296" y="f1292"/>
                  <a:pt x="f295" y="f1291"/>
                  <a:pt x="f790" y="f1291"/>
                </a:cubicBezTo>
                <a:cubicBezTo>
                  <a:pt x="f789" y="f1290"/>
                  <a:pt x="f789" y="f1291"/>
                  <a:pt x="f788" y="f1291"/>
                </a:cubicBezTo>
                <a:cubicBezTo>
                  <a:pt x="f787" y="f1291"/>
                  <a:pt x="f786" y="f1291"/>
                  <a:pt x="f786" y="f1291"/>
                </a:cubicBezTo>
                <a:cubicBezTo>
                  <a:pt x="f785" y="f1291"/>
                  <a:pt x="f785" y="f1291"/>
                  <a:pt x="f784" y="f1291"/>
                </a:cubicBezTo>
                <a:cubicBezTo>
                  <a:pt x="f784" y="f1291"/>
                  <a:pt x="f784" y="f1291"/>
                  <a:pt x="f783" y="f1291"/>
                </a:cubicBezTo>
                <a:cubicBezTo>
                  <a:pt x="f783" y="f1291"/>
                  <a:pt x="f783" y="f1291"/>
                  <a:pt x="f782" y="f1291"/>
                </a:cubicBezTo>
                <a:cubicBezTo>
                  <a:pt x="f782" y="f1290"/>
                  <a:pt x="f781" y="f1290"/>
                  <a:pt x="f781" y="f1290"/>
                </a:cubicBezTo>
                <a:cubicBezTo>
                  <a:pt x="f780" y="f1291"/>
                  <a:pt x="f780" y="f1291"/>
                  <a:pt x="f779" y="f1291"/>
                </a:cubicBezTo>
                <a:cubicBezTo>
                  <a:pt x="f778" y="f1291"/>
                  <a:pt x="f778" y="f1291"/>
                  <a:pt x="f777" y="f1290"/>
                </a:cubicBezTo>
                <a:cubicBezTo>
                  <a:pt x="f776" y="f1290"/>
                  <a:pt x="f776" y="f1290"/>
                  <a:pt x="f776" y="f1290"/>
                </a:cubicBezTo>
                <a:cubicBezTo>
                  <a:pt x="f775" y="f1291"/>
                  <a:pt x="f775" y="f1291"/>
                  <a:pt x="f775" y="f1291"/>
                </a:cubicBezTo>
                <a:cubicBezTo>
                  <a:pt x="f774" y="f1291"/>
                  <a:pt x="f773" y="f1291"/>
                  <a:pt x="f772" y="f1290"/>
                </a:cubicBezTo>
                <a:cubicBezTo>
                  <a:pt x="f772" y="f1290"/>
                  <a:pt x="f771" y="f1291"/>
                  <a:pt x="f771" y="f1291"/>
                </a:cubicBezTo>
                <a:cubicBezTo>
                  <a:pt x="f771" y="f1291"/>
                  <a:pt x="f770" y="f1290"/>
                  <a:pt x="f770" y="f1291"/>
                </a:cubicBezTo>
                <a:cubicBezTo>
                  <a:pt x="f769" y="f1291"/>
                  <a:pt x="f771" y="f1292"/>
                  <a:pt x="f771" y="f1292"/>
                </a:cubicBezTo>
                <a:cubicBezTo>
                  <a:pt x="f772" y="f1293"/>
                  <a:pt x="f770" y="f1293"/>
                  <a:pt x="f770" y="f1292"/>
                </a:cubicBezTo>
                <a:cubicBezTo>
                  <a:pt x="f770" y="f1292"/>
                  <a:pt x="f770" y="f1291"/>
                  <a:pt x="f769" y="f1291"/>
                </a:cubicBezTo>
                <a:cubicBezTo>
                  <a:pt x="f768" y="f1290"/>
                  <a:pt x="f767" y="f1290"/>
                  <a:pt x="f766" y="f1291"/>
                </a:cubicBezTo>
                <a:cubicBezTo>
                  <a:pt x="f766" y="f1292"/>
                  <a:pt x="f766" y="f1293"/>
                  <a:pt x="f765" y="f1293"/>
                </a:cubicBezTo>
                <a:cubicBezTo>
                  <a:pt x="f764" y="f1293"/>
                  <a:pt x="f765" y="f1292"/>
                  <a:pt x="f764" y="f1292"/>
                </a:cubicBezTo>
                <a:cubicBezTo>
                  <a:pt x="f764" y="f1291"/>
                  <a:pt x="f763" y="f1291"/>
                  <a:pt x="f762" y="f1291"/>
                </a:cubicBezTo>
                <a:cubicBezTo>
                  <a:pt x="f761" y="f1291"/>
                  <a:pt x="f759" y="f1291"/>
                  <a:pt x="f758" y="f1291"/>
                </a:cubicBezTo>
                <a:cubicBezTo>
                  <a:pt x="f757" y="f1291"/>
                  <a:pt x="f757" y="f1292"/>
                  <a:pt x="f757" y="f1293"/>
                </a:cubicBezTo>
                <a:cubicBezTo>
                  <a:pt x="f757" y="f1293"/>
                  <a:pt x="f758" y="f1295"/>
                  <a:pt x="f757" y="f1295"/>
                </a:cubicBezTo>
                <a:cubicBezTo>
                  <a:pt x="f757" y="f1295"/>
                  <a:pt x="f756" y="f1293"/>
                  <a:pt x="f756" y="f1293"/>
                </a:cubicBezTo>
                <a:cubicBezTo>
                  <a:pt x="f756" y="f1292"/>
                  <a:pt x="f756" y="f1292"/>
                  <a:pt x="f756" y="f1292"/>
                </a:cubicBezTo>
                <a:cubicBezTo>
                  <a:pt x="f756" y="f1291"/>
                  <a:pt x="f755" y="f1291"/>
                  <a:pt x="f755" y="f1291"/>
                </a:cubicBezTo>
                <a:cubicBezTo>
                  <a:pt x="f754" y="f1291"/>
                  <a:pt x="f753" y="f1291"/>
                  <a:pt x="f753" y="f1291"/>
                </a:cubicBezTo>
                <a:cubicBezTo>
                  <a:pt x="f752" y="f1292"/>
                  <a:pt x="f752" y="f1293"/>
                  <a:pt x="f752" y="f1294"/>
                </a:cubicBezTo>
                <a:cubicBezTo>
                  <a:pt x="f752" y="f1294"/>
                  <a:pt x="f752" y="f1295"/>
                  <a:pt x="f752" y="f1295"/>
                </a:cubicBezTo>
                <a:cubicBezTo>
                  <a:pt x="f751" y="f1295"/>
                  <a:pt x="f751" y="f1294"/>
                  <a:pt x="f751" y="f1294"/>
                </a:cubicBezTo>
                <a:cubicBezTo>
                  <a:pt x="f751" y="f1293"/>
                  <a:pt x="f751" y="f1291"/>
                  <a:pt x="f751" y="f1291"/>
                </a:cubicBezTo>
                <a:cubicBezTo>
                  <a:pt x="f874" y="f1291"/>
                  <a:pt x="f750" y="f1292"/>
                  <a:pt x="f749" y="f1292"/>
                </a:cubicBezTo>
                <a:cubicBezTo>
                  <a:pt x="f881" y="f1291"/>
                  <a:pt x="f881" y="f1291"/>
                  <a:pt x="f748" y="f1291"/>
                </a:cubicBezTo>
                <a:cubicBezTo>
                  <a:pt x="f747" y="f1291"/>
                  <a:pt x="f747" y="f1292"/>
                  <a:pt x="f746" y="f1292"/>
                </a:cubicBezTo>
                <a:cubicBezTo>
                  <a:pt x="f745" y="f1292"/>
                  <a:pt x="f745" y="f1291"/>
                  <a:pt x="f744" y="f1292"/>
                </a:cubicBezTo>
                <a:cubicBezTo>
                  <a:pt x="f743" y="f1292"/>
                  <a:pt x="f743" y="f1292"/>
                  <a:pt x="f742" y="f1292"/>
                </a:cubicBezTo>
                <a:cubicBezTo>
                  <a:pt x="f740" y="f1292"/>
                  <a:pt x="f739" y="f1292"/>
                  <a:pt x="f739" y="f1292"/>
                </a:cubicBezTo>
                <a:cubicBezTo>
                  <a:pt x="f737" y="f1292"/>
                  <a:pt x="f735" y="f1293"/>
                  <a:pt x="f734" y="f1294"/>
                </a:cubicBezTo>
                <a:cubicBezTo>
                  <a:pt x="f734" y="f1295"/>
                  <a:pt x="f734" y="f1295"/>
                  <a:pt x="f734" y="f1296"/>
                </a:cubicBezTo>
                <a:cubicBezTo>
                  <a:pt x="f734" y="f1296"/>
                  <a:pt x="f734" y="f1297"/>
                  <a:pt x="f734" y="f1297"/>
                </a:cubicBezTo>
                <a:cubicBezTo>
                  <a:pt x="f734" y="f1298"/>
                  <a:pt x="f734" y="f1298"/>
                  <a:pt x="f735" y="f1299"/>
                </a:cubicBezTo>
                <a:cubicBezTo>
                  <a:pt x="f736" y="f1300"/>
                  <a:pt x="f736" y="f1301"/>
                  <a:pt x="f735" y="f1300"/>
                </a:cubicBezTo>
                <a:cubicBezTo>
                  <a:pt x="f734" y="f1299"/>
                  <a:pt x="f734" y="f1299"/>
                  <a:pt x="f329" y="f1299"/>
                </a:cubicBezTo>
                <a:cubicBezTo>
                  <a:pt x="f328" y="f1298"/>
                  <a:pt x="f327" y="f1299"/>
                  <a:pt x="f327" y="f1298"/>
                </a:cubicBezTo>
                <a:cubicBezTo>
                  <a:pt x="f327" y="f1298"/>
                  <a:pt x="f302" y="f1297"/>
                  <a:pt x="f327" y="f1297"/>
                </a:cubicBezTo>
                <a:cubicBezTo>
                  <a:pt x="f327" y="f1296"/>
                  <a:pt x="f327" y="f1296"/>
                  <a:pt x="f327" y="f1295"/>
                </a:cubicBezTo>
                <a:cubicBezTo>
                  <a:pt x="f327" y="f1294"/>
                  <a:pt x="f304" y="f1293"/>
                  <a:pt x="f305" y="f1292"/>
                </a:cubicBezTo>
                <a:cubicBezTo>
                  <a:pt x="f306" y="f1292"/>
                  <a:pt x="f308" y="f1291"/>
                  <a:pt x="f308" y="f1291"/>
                </a:cubicBezTo>
                <a:cubicBezTo>
                  <a:pt x="f309" y="f1291"/>
                  <a:pt x="f311" y="f1292"/>
                  <a:pt x="f312" y="f1292"/>
                </a:cubicBezTo>
                <a:cubicBezTo>
                  <a:pt x="f312" y="f1292"/>
                  <a:pt x="f313" y="f1291"/>
                  <a:pt x="f315" y="f1291"/>
                </a:cubicBezTo>
                <a:cubicBezTo>
                  <a:pt x="f316" y="f1291"/>
                  <a:pt x="f318" y="f1291"/>
                  <a:pt x="f319" y="f1291"/>
                </a:cubicBezTo>
                <a:cubicBezTo>
                  <a:pt x="f320" y="f1291"/>
                  <a:pt x="f322" y="f1290"/>
                  <a:pt x="f322" y="f1290"/>
                </a:cubicBezTo>
                <a:cubicBezTo>
                  <a:pt x="f324" y="f1290"/>
                  <a:pt x="f732" y="f1291"/>
                  <a:pt x="f730" y="f1291"/>
                </a:cubicBezTo>
                <a:cubicBezTo>
                  <a:pt x="f729" y="f1291"/>
                  <a:pt x="f728" y="f1291"/>
                  <a:pt x="f727" y="f1291"/>
                </a:cubicBezTo>
                <a:cubicBezTo>
                  <a:pt x="f726" y="f1292"/>
                  <a:pt x="f726" y="f1292"/>
                  <a:pt x="f725" y="f1292"/>
                </a:cubicBezTo>
                <a:cubicBezTo>
                  <a:pt x="f723" y="f1292"/>
                  <a:pt x="f720" y="f1292"/>
                  <a:pt x="f719" y="f1293"/>
                </a:cubicBezTo>
                <a:cubicBezTo>
                  <a:pt x="f718" y="f1293"/>
                  <a:pt x="f717" y="f1293"/>
                  <a:pt x="f717" y="f1294"/>
                </a:cubicBezTo>
                <a:cubicBezTo>
                  <a:pt x="f717" y="f1295"/>
                  <a:pt x="f717" y="f1295"/>
                  <a:pt x="f717" y="f1296"/>
                </a:cubicBezTo>
                <a:cubicBezTo>
                  <a:pt x="f717" y="f1296"/>
                  <a:pt x="f717" y="f1296"/>
                  <a:pt x="f717" y="f1297"/>
                </a:cubicBezTo>
                <a:cubicBezTo>
                  <a:pt x="f717" y="f1298"/>
                  <a:pt x="f716" y="f1298"/>
                  <a:pt x="f717" y="f1299"/>
                </a:cubicBezTo>
                <a:cubicBezTo>
                  <a:pt x="f717" y="f1299"/>
                  <a:pt x="f718" y="f1299"/>
                  <a:pt x="f718" y="f1299"/>
                </a:cubicBezTo>
                <a:cubicBezTo>
                  <a:pt x="f718" y="f1299"/>
                  <a:pt x="f718" y="f1300"/>
                  <a:pt x="f718" y="f1300"/>
                </a:cubicBezTo>
                <a:cubicBezTo>
                  <a:pt x="f718" y="f1300"/>
                  <a:pt x="f719" y="f1301"/>
                  <a:pt x="f718" y="f1301"/>
                </a:cubicBezTo>
                <a:cubicBezTo>
                  <a:pt x="f718" y="f1301"/>
                  <a:pt x="f717" y="f1301"/>
                  <a:pt x="f717" y="f1300"/>
                </a:cubicBezTo>
                <a:cubicBezTo>
                  <a:pt x="f717" y="f1300"/>
                  <a:pt x="f717" y="f1300"/>
                  <a:pt x="f717" y="f1299"/>
                </a:cubicBezTo>
                <a:cubicBezTo>
                  <a:pt x="f717" y="f1299"/>
                  <a:pt x="f716" y="f1299"/>
                  <a:pt x="f716" y="f1299"/>
                </a:cubicBezTo>
                <a:cubicBezTo>
                  <a:pt x="f714" y="f1299"/>
                  <a:pt x="f713" y="f1300"/>
                  <a:pt x="f711" y="f1300"/>
                </a:cubicBezTo>
                <a:cubicBezTo>
                  <a:pt x="f710" y="f1300"/>
                  <a:pt x="f710" y="f1300"/>
                  <a:pt x="f709" y="f1300"/>
                </a:cubicBezTo>
                <a:cubicBezTo>
                  <a:pt x="f708" y="f1300"/>
                  <a:pt x="f708" y="f1300"/>
                  <a:pt x="f708" y="f1300"/>
                </a:cubicBezTo>
                <a:cubicBezTo>
                  <a:pt x="f708" y="f1301"/>
                  <a:pt x="f709" y="f1301"/>
                  <a:pt x="f709" y="f1301"/>
                </a:cubicBezTo>
                <a:cubicBezTo>
                  <a:pt x="f709" y="f1302"/>
                  <a:pt x="f710" y="f1302"/>
                  <a:pt x="f711" y="f1303"/>
                </a:cubicBezTo>
                <a:cubicBezTo>
                  <a:pt x="f711" y="f1304"/>
                  <a:pt x="f712" y="f1304"/>
                  <a:pt x="f713" y="f1304"/>
                </a:cubicBezTo>
                <a:cubicBezTo>
                  <a:pt x="f714" y="f1304"/>
                  <a:pt x="f714" y="f1303"/>
                  <a:pt x="f715" y="f1303"/>
                </a:cubicBezTo>
                <a:cubicBezTo>
                  <a:pt x="f715" y="f1302"/>
                  <a:pt x="f716" y="f1302"/>
                  <a:pt x="f717" y="f1302"/>
                </a:cubicBezTo>
                <a:cubicBezTo>
                  <a:pt x="f718" y="f1302"/>
                  <a:pt x="f718" y="f1303"/>
                  <a:pt x="f719" y="f1303"/>
                </a:cubicBezTo>
                <a:cubicBezTo>
                  <a:pt x="f719" y="f1304"/>
                  <a:pt x="f719" y="f1303"/>
                  <a:pt x="f720" y="f1304"/>
                </a:cubicBezTo>
                <a:cubicBezTo>
                  <a:pt x="f720" y="f1304"/>
                  <a:pt x="f719" y="f1304"/>
                  <a:pt x="f719" y="f1305"/>
                </a:cubicBezTo>
                <a:cubicBezTo>
                  <a:pt x="f718" y="f1305"/>
                  <a:pt x="f718" y="f1305"/>
                  <a:pt x="f717" y="f1305"/>
                </a:cubicBezTo>
                <a:cubicBezTo>
                  <a:pt x="f716" y="f1305"/>
                  <a:pt x="f716" y="f1306"/>
                  <a:pt x="f715" y="f1306"/>
                </a:cubicBezTo>
                <a:cubicBezTo>
                  <a:pt x="f715" y="f1306"/>
                  <a:pt x="f714" y="f1306"/>
                  <a:pt x="f713" y="f1307"/>
                </a:cubicBezTo>
                <a:cubicBezTo>
                  <a:pt x="f712" y="f1307"/>
                  <a:pt x="f712" y="f1308"/>
                  <a:pt x="f711" y="f1308"/>
                </a:cubicBezTo>
                <a:cubicBezTo>
                  <a:pt x="f711" y="f1308"/>
                  <a:pt x="f711" y="f1308"/>
                  <a:pt x="f710" y="f1309"/>
                </a:cubicBezTo>
                <a:cubicBezTo>
                  <a:pt x="f710" y="f1309"/>
                  <a:pt x="f709" y="f1309"/>
                  <a:pt x="f709" y="f1309"/>
                </a:cubicBezTo>
                <a:cubicBezTo>
                  <a:pt x="f709" y="f1309"/>
                  <a:pt x="f709" y="f1310"/>
                  <a:pt x="f709" y="f1310"/>
                </a:cubicBezTo>
                <a:cubicBezTo>
                  <a:pt x="f710" y="f1311"/>
                  <a:pt x="f711" y="f1313"/>
                  <a:pt x="f713" y="f1314"/>
                </a:cubicBezTo>
                <a:cubicBezTo>
                  <a:pt x="f713" y="f1314"/>
                  <a:pt x="f718" y="f1313"/>
                  <a:pt x="f718" y="f1314"/>
                </a:cubicBezTo>
                <a:cubicBezTo>
                  <a:pt x="f718" y="f1314"/>
                  <a:pt x="f715" y="f1314"/>
                  <a:pt x="f715" y="f1315"/>
                </a:cubicBezTo>
                <a:cubicBezTo>
                  <a:pt x="f715" y="f1315"/>
                  <a:pt x="f716" y="f1316"/>
                  <a:pt x="f716" y="f1316"/>
                </a:cubicBezTo>
                <a:cubicBezTo>
                  <a:pt x="f717" y="f1316"/>
                  <a:pt x="f717" y="f1316"/>
                  <a:pt x="f718" y="f1317"/>
                </a:cubicBezTo>
                <a:cubicBezTo>
                  <a:pt x="f719" y="f1318"/>
                  <a:pt x="f721" y="f1318"/>
                  <a:pt x="f722" y="f1318"/>
                </a:cubicBezTo>
                <a:cubicBezTo>
                  <a:pt x="f723" y="f1318"/>
                  <a:pt x="f724" y="f1318"/>
                  <a:pt x="f725" y="f1318"/>
                </a:cubicBezTo>
                <a:cubicBezTo>
                  <a:pt x="f726" y="f1317"/>
                  <a:pt x="f726" y="f1317"/>
                  <a:pt x="f727" y="f1318"/>
                </a:cubicBezTo>
                <a:cubicBezTo>
                  <a:pt x="f728" y="f1319"/>
                  <a:pt x="f728" y="f1319"/>
                  <a:pt x="f729" y="f1320"/>
                </a:cubicBezTo>
                <a:cubicBezTo>
                  <a:pt x="f729" y="f1321"/>
                  <a:pt x="f730" y="f1321"/>
                  <a:pt x="f731" y="f1321"/>
                </a:cubicBezTo>
                <a:cubicBezTo>
                  <a:pt x="f732" y="f1321"/>
                  <a:pt x="f733" y="f1322"/>
                  <a:pt x="f323" y="f1322"/>
                </a:cubicBezTo>
                <a:cubicBezTo>
                  <a:pt x="f320" y="f1322"/>
                  <a:pt x="f318" y="f1322"/>
                  <a:pt x="f315" y="f1322"/>
                </a:cubicBezTo>
                <a:cubicBezTo>
                  <a:pt x="f315" y="f1322"/>
                  <a:pt x="f313" y="f1322"/>
                  <a:pt x="f312" y="f1322"/>
                </a:cubicBezTo>
                <a:cubicBezTo>
                  <a:pt x="f311" y="f1322"/>
                  <a:pt x="f309" y="f1321"/>
                  <a:pt x="f308" y="f1321"/>
                </a:cubicBezTo>
                <a:cubicBezTo>
                  <a:pt x="f306" y="f1321"/>
                  <a:pt x="f305" y="f1321"/>
                  <a:pt x="f304" y="f1321"/>
                </a:cubicBezTo>
                <a:cubicBezTo>
                  <a:pt x="f302" y="f1320"/>
                  <a:pt x="f327" y="f1320"/>
                  <a:pt x="f328" y="f1320"/>
                </a:cubicBezTo>
                <a:cubicBezTo>
                  <a:pt x="f329" y="f1320"/>
                  <a:pt x="f329" y="f1320"/>
                  <a:pt x="f734" y="f1320"/>
                </a:cubicBezTo>
                <a:cubicBezTo>
                  <a:pt x="f736" y="f1321"/>
                  <a:pt x="f737" y="f1321"/>
                  <a:pt x="f738" y="f1321"/>
                </a:cubicBezTo>
                <a:cubicBezTo>
                  <a:pt x="f739" y="f1322"/>
                  <a:pt x="f740" y="f1322"/>
                  <a:pt x="f742" y="f1321"/>
                </a:cubicBezTo>
                <a:cubicBezTo>
                  <a:pt x="f742" y="f1320"/>
                  <a:pt x="f743" y="f1320"/>
                  <a:pt x="f743" y="f1320"/>
                </a:cubicBezTo>
                <a:cubicBezTo>
                  <a:pt x="f744" y="f1320"/>
                  <a:pt x="f744" y="f1320"/>
                  <a:pt x="f745" y="f1320"/>
                </a:cubicBezTo>
                <a:cubicBezTo>
                  <a:pt x="f745" y="f1320"/>
                  <a:pt x="f745" y="f1319"/>
                  <a:pt x="f746" y="f1319"/>
                </a:cubicBezTo>
                <a:cubicBezTo>
                  <a:pt x="f747" y="f1319"/>
                  <a:pt x="f748" y="f1319"/>
                  <a:pt x="f881" y="f1319"/>
                </a:cubicBezTo>
                <a:cubicBezTo>
                  <a:pt x="f881" y="f1319"/>
                  <a:pt x="f881" y="f1318"/>
                  <a:pt x="f881" y="f1317"/>
                </a:cubicBezTo>
                <a:cubicBezTo>
                  <a:pt x="f881" y="f1316"/>
                  <a:pt x="f750" y="f1317"/>
                  <a:pt x="f750" y="f1317"/>
                </a:cubicBezTo>
                <a:cubicBezTo>
                  <a:pt x="f874" y="f1318"/>
                  <a:pt x="f751" y="f1318"/>
                  <a:pt x="f752" y="f1318"/>
                </a:cubicBezTo>
                <a:cubicBezTo>
                  <a:pt x="f753" y="f1317"/>
                  <a:pt x="f753" y="f1317"/>
                  <a:pt x="f754" y="f1316"/>
                </a:cubicBezTo>
                <a:cubicBezTo>
                  <a:pt x="f755" y="f1316"/>
                  <a:pt x="f756" y="f1316"/>
                  <a:pt x="f757" y="f1316"/>
                </a:cubicBezTo>
                <a:cubicBezTo>
                  <a:pt x="f757" y="f1316"/>
                  <a:pt x="f758" y="f1316"/>
                  <a:pt x="f759" y="f1316"/>
                </a:cubicBezTo>
                <a:cubicBezTo>
                  <a:pt x="f760" y="f1315"/>
                  <a:pt x="f760" y="f1315"/>
                  <a:pt x="f761" y="f1315"/>
                </a:cubicBezTo>
                <a:cubicBezTo>
                  <a:pt x="f762" y="f1315"/>
                  <a:pt x="f763" y="f1315"/>
                  <a:pt x="f764" y="f1315"/>
                </a:cubicBezTo>
                <a:cubicBezTo>
                  <a:pt x="f764" y="f1314"/>
                  <a:pt x="f763" y="f1314"/>
                  <a:pt x="f762" y="f1314"/>
                </a:cubicBezTo>
                <a:cubicBezTo>
                  <a:pt x="f762" y="f1313"/>
                  <a:pt x="f762" y="f1313"/>
                  <a:pt x="f761" y="f1313"/>
                </a:cubicBezTo>
                <a:cubicBezTo>
                  <a:pt x="f761" y="f1313"/>
                  <a:pt x="f760" y="f1313"/>
                  <a:pt x="f759" y="f1313"/>
                </a:cubicBezTo>
                <a:cubicBezTo>
                  <a:pt x="f759" y="f1312"/>
                  <a:pt x="f761" y="f1312"/>
                  <a:pt x="f761" y="f1312"/>
                </a:cubicBezTo>
                <a:cubicBezTo>
                  <a:pt x="f762" y="f1312"/>
                  <a:pt x="f762" y="f1312"/>
                  <a:pt x="f763" y="f1312"/>
                </a:cubicBezTo>
                <a:cubicBezTo>
                  <a:pt x="f765" y="f1312"/>
                  <a:pt x="f768" y="f1311"/>
                  <a:pt x="f770" y="f1312"/>
                </a:cubicBezTo>
                <a:cubicBezTo>
                  <a:pt x="f771" y="f1312"/>
                  <a:pt x="f771" y="f1313"/>
                  <a:pt x="f772" y="f1314"/>
                </a:cubicBezTo>
                <a:cubicBezTo>
                  <a:pt x="f773" y="f1314"/>
                  <a:pt x="f773" y="f1315"/>
                  <a:pt x="f774" y="f1315"/>
                </a:cubicBezTo>
                <a:cubicBezTo>
                  <a:pt x="f775" y="f1316"/>
                  <a:pt x="f777" y="f1317"/>
                  <a:pt x="f778" y="f1317"/>
                </a:cubicBezTo>
                <a:cubicBezTo>
                  <a:pt x="f779" y="f1316"/>
                  <a:pt x="f780" y="f1316"/>
                  <a:pt x="f780" y="f1315"/>
                </a:cubicBezTo>
                <a:cubicBezTo>
                  <a:pt x="f780" y="f1315"/>
                  <a:pt x="f780" y="f1314"/>
                  <a:pt x="f781" y="f1314"/>
                </a:cubicBezTo>
                <a:cubicBezTo>
                  <a:pt x="f781" y="f1314"/>
                  <a:pt x="f782" y="f1314"/>
                  <a:pt x="f782" y="f1315"/>
                </a:cubicBezTo>
                <a:cubicBezTo>
                  <a:pt x="f782" y="f1315"/>
                  <a:pt x="f782" y="f1316"/>
                  <a:pt x="f783" y="f1316"/>
                </a:cubicBezTo>
                <a:cubicBezTo>
                  <a:pt x="f784" y="f1316"/>
                  <a:pt x="f784" y="f1315"/>
                  <a:pt x="f785" y="f1315"/>
                </a:cubicBezTo>
                <a:cubicBezTo>
                  <a:pt x="f785" y="f1315"/>
                  <a:pt x="f786" y="f1314"/>
                  <a:pt x="f787" y="f1314"/>
                </a:cubicBezTo>
                <a:cubicBezTo>
                  <a:pt x="f787" y="f1314"/>
                  <a:pt x="f788" y="f1314"/>
                  <a:pt x="f788" y="f1314"/>
                </a:cubicBezTo>
                <a:cubicBezTo>
                  <a:pt x="f789" y="f1314"/>
                  <a:pt x="f790" y="f1315"/>
                  <a:pt x="f790" y="f1316"/>
                </a:cubicBezTo>
                <a:cubicBezTo>
                  <a:pt x="f295" y="f1316"/>
                  <a:pt x="f295" y="f1317"/>
                  <a:pt x="f296" y="f1317"/>
                </a:cubicBezTo>
                <a:cubicBezTo>
                  <a:pt x="f296" y="f1318"/>
                  <a:pt x="f294" y="f1318"/>
                  <a:pt x="f294" y="f1318"/>
                </a:cubicBezTo>
                <a:cubicBezTo>
                  <a:pt x="f292" y="f1318"/>
                  <a:pt x="f292" y="f1318"/>
                  <a:pt x="f290" y="f1317"/>
                </a:cubicBezTo>
                <a:cubicBezTo>
                  <a:pt x="f290" y="f1317"/>
                  <a:pt x="f289" y="f1317"/>
                  <a:pt x="f289" y="f1316"/>
                </a:cubicBezTo>
                <a:cubicBezTo>
                  <a:pt x="f289" y="f1316"/>
                  <a:pt x="f290" y="f1316"/>
                  <a:pt x="f290" y="f1316"/>
                </a:cubicBezTo>
                <a:cubicBezTo>
                  <a:pt x="f290" y="f1315"/>
                  <a:pt x="f289" y="f1315"/>
                  <a:pt x="f287" y="f1315"/>
                </a:cubicBezTo>
                <a:cubicBezTo>
                  <a:pt x="f287" y="f1315"/>
                  <a:pt x="f286" y="f1315"/>
                  <a:pt x="f286" y="f1315"/>
                </a:cubicBezTo>
                <a:cubicBezTo>
                  <a:pt x="f284" y="f1315"/>
                  <a:pt x="f298" y="f1315"/>
                  <a:pt x="f298" y="f1315"/>
                </a:cubicBezTo>
                <a:cubicBezTo>
                  <a:pt x="f796" y="f1315"/>
                  <a:pt x="f314" y="f1315"/>
                  <a:pt x="f314" y="f1316"/>
                </a:cubicBezTo>
                <a:cubicBezTo>
                  <a:pt x="f314" y="f1316"/>
                  <a:pt x="f314" y="f1316"/>
                  <a:pt x="f314" y="f1316"/>
                </a:cubicBezTo>
                <a:cubicBezTo>
                  <a:pt x="f317" y="f1317"/>
                  <a:pt x="f317" y="f1317"/>
                  <a:pt x="f317" y="f1317"/>
                </a:cubicBezTo>
                <a:cubicBezTo>
                  <a:pt x="f321" y="f1317"/>
                  <a:pt x="f321" y="f1317"/>
                  <a:pt x="f321" y="f1317"/>
                </a:cubicBezTo>
                <a:cubicBezTo>
                  <a:pt x="f797" y="f1316"/>
                  <a:pt x="f797" y="f1317"/>
                  <a:pt x="f797" y="f1317"/>
                </a:cubicBezTo>
                <a:cubicBezTo>
                  <a:pt x="f796" y="f1317"/>
                  <a:pt x="f298" y="f1317"/>
                  <a:pt x="f298" y="f1318"/>
                </a:cubicBezTo>
                <a:cubicBezTo>
                  <a:pt x="f284" y="f1318"/>
                  <a:pt x="f284" y="f1319"/>
                  <a:pt x="f298" y="f1320"/>
                </a:cubicBezTo>
                <a:cubicBezTo>
                  <a:pt x="f298" y="f1320"/>
                  <a:pt x="f796" y="f1321"/>
                  <a:pt x="f796" y="f1321"/>
                </a:cubicBezTo>
                <a:cubicBezTo>
                  <a:pt x="f796" y="f1321"/>
                  <a:pt x="f797" y="f1321"/>
                  <a:pt x="f797" y="f1322"/>
                </a:cubicBezTo>
                <a:cubicBezTo>
                  <a:pt x="f797" y="f1322"/>
                  <a:pt x="f321" y="f1322"/>
                  <a:pt x="f321" y="f1322"/>
                </a:cubicBezTo>
                <a:cubicBezTo>
                  <a:pt x="f317" y="f1323"/>
                  <a:pt x="f317" y="f1322"/>
                  <a:pt x="f314" y="f1322"/>
                </a:cubicBezTo>
                <a:cubicBezTo>
                  <a:pt x="f314" y="f1321"/>
                  <a:pt x="f310" y="f1321"/>
                  <a:pt x="f310" y="f1322"/>
                </a:cubicBezTo>
                <a:cubicBezTo>
                  <a:pt x="f310" y="f1323"/>
                  <a:pt x="f310" y="f1324"/>
                  <a:pt x="f307" y="f1325"/>
                </a:cubicBezTo>
                <a:cubicBezTo>
                  <a:pt x="f307" y="f1326"/>
                  <a:pt x="f303" y="f1326"/>
                  <a:pt x="f325" y="f1326"/>
                </a:cubicBezTo>
                <a:cubicBezTo>
                  <a:pt x="f325" y="f1326"/>
                  <a:pt x="f325" y="f1325"/>
                  <a:pt x="f325" y="f1325"/>
                </a:cubicBezTo>
                <a:cubicBezTo>
                  <a:pt x="f326" y="f1325"/>
                  <a:pt x="f326" y="f1325"/>
                  <a:pt x="f798" y="f1325"/>
                </a:cubicBezTo>
                <a:cubicBezTo>
                  <a:pt x="f798" y="f1325"/>
                  <a:pt x="f799" y="f1325"/>
                  <a:pt x="f800" y="f1325"/>
                </a:cubicBezTo>
                <a:cubicBezTo>
                  <a:pt x="f801" y="f1325"/>
                  <a:pt x="f801" y="f1326"/>
                  <a:pt x="f281" y="f1326"/>
                </a:cubicBezTo>
                <a:cubicBezTo>
                  <a:pt x="f279" y="f1326"/>
                  <a:pt x="f282" y="f1326"/>
                  <a:pt x="f802" y="f1325"/>
                </a:cubicBezTo>
                <a:cubicBezTo>
                  <a:pt x="f802" y="f1325"/>
                  <a:pt x="f802" y="f1324"/>
                  <a:pt x="f803" y="f1324"/>
                </a:cubicBezTo>
                <a:cubicBezTo>
                  <a:pt x="f804" y="f1324"/>
                  <a:pt x="f804" y="f1323"/>
                  <a:pt x="f804" y="f1323"/>
                </a:cubicBezTo>
                <a:cubicBezTo>
                  <a:pt x="f804" y="f1323"/>
                  <a:pt x="f283" y="f1322"/>
                  <a:pt x="f283" y="f1323"/>
                </a:cubicBezTo>
                <a:cubicBezTo>
                  <a:pt x="f280" y="f1323"/>
                  <a:pt x="f804" y="f1324"/>
                  <a:pt x="f804" y="f1324"/>
                </a:cubicBezTo>
                <a:cubicBezTo>
                  <a:pt x="f803" y="f1325"/>
                  <a:pt x="f803" y="f1325"/>
                  <a:pt x="f804" y="f1325"/>
                </a:cubicBezTo>
                <a:cubicBezTo>
                  <a:pt x="f804" y="f1325"/>
                  <a:pt x="f283" y="f1325"/>
                  <a:pt x="f283" y="f1326"/>
                </a:cubicBezTo>
                <a:cubicBezTo>
                  <a:pt x="f283" y="f1326"/>
                  <a:pt x="f283" y="f1326"/>
                  <a:pt x="f804" y="f1326"/>
                </a:cubicBezTo>
                <a:cubicBezTo>
                  <a:pt x="f804" y="f1326"/>
                  <a:pt x="f804" y="f1326"/>
                  <a:pt x="f803" y="f1326"/>
                </a:cubicBezTo>
                <a:cubicBezTo>
                  <a:pt x="f803" y="f1326"/>
                  <a:pt x="f802" y="f1326"/>
                  <a:pt x="f802" y="f1326"/>
                </a:cubicBezTo>
                <a:cubicBezTo>
                  <a:pt x="f282" y="f1326"/>
                  <a:pt x="f282" y="f1326"/>
                  <a:pt x="f282" y="f1326"/>
                </a:cubicBezTo>
                <a:cubicBezTo>
                  <a:pt x="f279" y="f1326"/>
                  <a:pt x="f279" y="f1326"/>
                  <a:pt x="f281" y="f1326"/>
                </a:cubicBezTo>
                <a:cubicBezTo>
                  <a:pt x="f281" y="f1326"/>
                  <a:pt x="f281" y="f1326"/>
                  <a:pt x="f801" y="f1326"/>
                </a:cubicBezTo>
                <a:cubicBezTo>
                  <a:pt x="f801" y="f1327"/>
                  <a:pt x="f800" y="f1327"/>
                  <a:pt x="f800" y="f1327"/>
                </a:cubicBezTo>
                <a:cubicBezTo>
                  <a:pt x="f800" y="f1327"/>
                  <a:pt x="f799" y="f1327"/>
                  <a:pt x="f799" y="f1327"/>
                </a:cubicBezTo>
                <a:cubicBezTo>
                  <a:pt x="f798" y="f1327"/>
                  <a:pt x="f798" y="f1327"/>
                  <a:pt x="f798" y="f1328"/>
                </a:cubicBezTo>
                <a:cubicBezTo>
                  <a:pt x="f799" y="f1328"/>
                  <a:pt x="f800" y="f1328"/>
                  <a:pt x="f800" y="f1328"/>
                </a:cubicBezTo>
                <a:cubicBezTo>
                  <a:pt x="f800" y="f1328"/>
                  <a:pt x="f801" y="f1328"/>
                  <a:pt x="f801" y="f1328"/>
                </a:cubicBezTo>
                <a:cubicBezTo>
                  <a:pt x="f281" y="f1328"/>
                  <a:pt x="f279" y="f1328"/>
                  <a:pt x="f282" y="f1328"/>
                </a:cubicBezTo>
                <a:cubicBezTo>
                  <a:pt x="f802" y="f1328"/>
                  <a:pt x="f803" y="f1328"/>
                  <a:pt x="f803" y="f1329"/>
                </a:cubicBezTo>
                <a:cubicBezTo>
                  <a:pt x="f804" y="f1329"/>
                  <a:pt x="f283" y="f1329"/>
                  <a:pt x="f280" y="f1329"/>
                </a:cubicBezTo>
                <a:cubicBezTo>
                  <a:pt x="f280" y="f1329"/>
                  <a:pt x="f300" y="f1329"/>
                  <a:pt x="f300" y="f1330"/>
                </a:cubicBezTo>
                <a:cubicBezTo>
                  <a:pt x="f300" y="f1330"/>
                  <a:pt x="f301" y="f1330"/>
                  <a:pt x="f301" y="f1330"/>
                </a:cubicBezTo>
                <a:cubicBezTo>
                  <a:pt x="f300" y="f1331"/>
                  <a:pt x="f300" y="f1331"/>
                  <a:pt x="f805" y="f1331"/>
                </a:cubicBezTo>
                <a:cubicBezTo>
                  <a:pt x="f805" y="f1331"/>
                  <a:pt x="f806" y="f1331"/>
                  <a:pt x="f805" y="f1332"/>
                </a:cubicBezTo>
                <a:cubicBezTo>
                  <a:pt x="f805" y="f1332"/>
                  <a:pt x="f805" y="f1331"/>
                  <a:pt x="f300" y="f1331"/>
                </a:cubicBezTo>
                <a:cubicBezTo>
                  <a:pt x="f300" y="f1331"/>
                  <a:pt x="f301" y="f1331"/>
                  <a:pt x="f280" y="f1330"/>
                </a:cubicBezTo>
                <a:cubicBezTo>
                  <a:pt x="f283" y="f1330"/>
                  <a:pt x="f804" y="f1330"/>
                  <a:pt x="f803" y="f1330"/>
                </a:cubicBezTo>
                <a:cubicBezTo>
                  <a:pt x="f803" y="f1330"/>
                  <a:pt x="f802" y="f1330"/>
                  <a:pt x="f282" y="f1330"/>
                </a:cubicBezTo>
                <a:cubicBezTo>
                  <a:pt x="f282" y="f1330"/>
                  <a:pt x="f279" y="f1330"/>
                  <a:pt x="f279" y="f1330"/>
                </a:cubicBezTo>
                <a:cubicBezTo>
                  <a:pt x="f801" y="f1329"/>
                  <a:pt x="f800" y="f1330"/>
                  <a:pt x="f799" y="f1330"/>
                </a:cubicBezTo>
                <a:cubicBezTo>
                  <a:pt x="f798" y="f1330"/>
                  <a:pt x="f326" y="f1330"/>
                  <a:pt x="f325" y="f1330"/>
                </a:cubicBezTo>
                <a:cubicBezTo>
                  <a:pt x="f307" y="f1330"/>
                  <a:pt x="f314" y="f1329"/>
                  <a:pt x="f797" y="f1329"/>
                </a:cubicBezTo>
                <a:cubicBezTo>
                  <a:pt x="f797" y="f1330"/>
                  <a:pt x="f796" y="f1330"/>
                  <a:pt x="f298" y="f1331"/>
                </a:cubicBezTo>
                <a:cubicBezTo>
                  <a:pt x="f298" y="f1331"/>
                  <a:pt x="f298" y="f1332"/>
                  <a:pt x="f298" y="f1332"/>
                </a:cubicBezTo>
                <a:cubicBezTo>
                  <a:pt x="f298" y="f1332"/>
                  <a:pt x="f796" y="f1332"/>
                  <a:pt x="f796" y="f1333"/>
                </a:cubicBezTo>
                <a:cubicBezTo>
                  <a:pt x="f797" y="f1333"/>
                  <a:pt x="f321" y="f1333"/>
                  <a:pt x="f317" y="f1333"/>
                </a:cubicBezTo>
                <a:cubicBezTo>
                  <a:pt x="f314" y="f1334"/>
                  <a:pt x="f310" y="f1333"/>
                  <a:pt x="f307" y="f1334"/>
                </a:cubicBezTo>
                <a:cubicBezTo>
                  <a:pt x="f303" y="f1334"/>
                  <a:pt x="f325" y="f1334"/>
                  <a:pt x="f326" y="f1335"/>
                </a:cubicBezTo>
                <a:cubicBezTo>
                  <a:pt x="f798" y="f1335"/>
                  <a:pt x="f799" y="f1335"/>
                  <a:pt x="f800" y="f1335"/>
                </a:cubicBezTo>
                <a:cubicBezTo>
                  <a:pt x="f801" y="f1335"/>
                  <a:pt x="f282" y="f1335"/>
                  <a:pt x="f802" y="f1336"/>
                </a:cubicBezTo>
                <a:cubicBezTo>
                  <a:pt x="f804" y="f1336"/>
                  <a:pt x="f283" y="f1336"/>
                  <a:pt x="f280" y="f1336"/>
                </a:cubicBezTo>
                <a:cubicBezTo>
                  <a:pt x="f280" y="f1337"/>
                  <a:pt x="f301" y="f1337"/>
                  <a:pt x="f301" y="f1337"/>
                </a:cubicBezTo>
                <a:cubicBezTo>
                  <a:pt x="f300" y="f1337"/>
                  <a:pt x="f805" y="f1337"/>
                  <a:pt x="f300" y="f1337"/>
                </a:cubicBezTo>
                <a:cubicBezTo>
                  <a:pt x="f300" y="f1338"/>
                  <a:pt x="f300" y="f1337"/>
                  <a:pt x="f301" y="f1337"/>
                </a:cubicBezTo>
                <a:cubicBezTo>
                  <a:pt x="f301" y="f1337"/>
                  <a:pt x="f280" y="f1337"/>
                  <a:pt x="f280" y="f1337"/>
                </a:cubicBezTo>
                <a:cubicBezTo>
                  <a:pt x="f283" y="f1337"/>
                  <a:pt x="f804" y="f1337"/>
                  <a:pt x="f803" y="f1337"/>
                </a:cubicBezTo>
                <a:cubicBezTo>
                  <a:pt x="f802" y="f1337"/>
                  <a:pt x="f282" y="f1336"/>
                  <a:pt x="f282" y="f1337"/>
                </a:cubicBezTo>
                <a:cubicBezTo>
                  <a:pt x="f281" y="f1337"/>
                  <a:pt x="f802" y="f1339"/>
                  <a:pt x="f802" y="f1339"/>
                </a:cubicBezTo>
                <a:cubicBezTo>
                  <a:pt x="f802" y="f1340"/>
                  <a:pt x="f803" y="f1341"/>
                  <a:pt x="f804" y="f1341"/>
                </a:cubicBezTo>
                <a:cubicBezTo>
                  <a:pt x="f283" y="f1342"/>
                  <a:pt x="f301" y="f1342"/>
                  <a:pt x="f805" y="f1342"/>
                </a:cubicBezTo>
                <a:cubicBezTo>
                  <a:pt x="f807" y="f1342"/>
                  <a:pt x="f809" y="f1342"/>
                  <a:pt x="f811" y="f1342"/>
                </a:cubicBezTo>
                <a:cubicBezTo>
                  <a:pt x="f811" y="f1341"/>
                  <a:pt x="f812" y="f1341"/>
                  <a:pt x="f813" y="f1341"/>
                </a:cubicBezTo>
                <a:cubicBezTo>
                  <a:pt x="f814" y="f1340"/>
                  <a:pt x="f815" y="f1340"/>
                  <a:pt x="f299" y="f1340"/>
                </a:cubicBezTo>
                <a:cubicBezTo>
                  <a:pt x="f285" y="f1340"/>
                  <a:pt x="f285" y="f1340"/>
                  <a:pt x="f288" y="f1340"/>
                </a:cubicBezTo>
                <a:cubicBezTo>
                  <a:pt x="f288" y="f1340"/>
                  <a:pt x="f288" y="f1340"/>
                  <a:pt x="f291" y="f1340"/>
                </a:cubicBezTo>
                <a:cubicBezTo>
                  <a:pt x="f293" y="f1340"/>
                  <a:pt x="f293" y="f1340"/>
                  <a:pt x="f297" y="f1340"/>
                </a:cubicBezTo>
                <a:cubicBezTo>
                  <a:pt x="f817" y="f1341"/>
                  <a:pt x="f818" y="f1340"/>
                  <a:pt x="f819" y="f1338"/>
                </a:cubicBezTo>
                <a:cubicBezTo>
                  <a:pt x="f873" y="f1337"/>
                  <a:pt x="f872" y="f1336"/>
                  <a:pt x="f821" y="f1335"/>
                </a:cubicBezTo>
                <a:cubicBezTo>
                  <a:pt x="f821" y="f1335"/>
                  <a:pt x="f871" y="f1336"/>
                  <a:pt x="f871" y="f1336"/>
                </a:cubicBezTo>
                <a:cubicBezTo>
                  <a:pt x="f871" y="f1336"/>
                  <a:pt x="f821" y="f1336"/>
                  <a:pt x="f821" y="f1337"/>
                </a:cubicBezTo>
                <a:cubicBezTo>
                  <a:pt x="f872" y="f1337"/>
                  <a:pt x="f820" y="f1337"/>
                  <a:pt x="f820" y="f1338"/>
                </a:cubicBezTo>
                <a:cubicBezTo>
                  <a:pt x="f873" y="f1338"/>
                  <a:pt x="f873" y="f1339"/>
                  <a:pt x="f873" y="f1340"/>
                </a:cubicBezTo>
                <a:cubicBezTo>
                  <a:pt x="f819" y="f1340"/>
                  <a:pt x="f818" y="f1341"/>
                  <a:pt x="f818" y="f1342"/>
                </a:cubicBezTo>
                <a:cubicBezTo>
                  <a:pt x="f818" y="f1342"/>
                  <a:pt x="f819" y="f1343"/>
                  <a:pt x="f873" y="f1343"/>
                </a:cubicBezTo>
                <a:cubicBezTo>
                  <a:pt x="f820" y="f3"/>
                  <a:pt x="f820" y="f3"/>
                  <a:pt x="f820" y="f1344"/>
                </a:cubicBezTo>
                <a:cubicBezTo>
                  <a:pt x="f872" y="f1345"/>
                  <a:pt x="f871" y="f1346"/>
                  <a:pt x="f822" y="f1347"/>
                </a:cubicBezTo>
                <a:cubicBezTo>
                  <a:pt x="f824" y="f1347"/>
                  <a:pt x="f825" y="f1347"/>
                  <a:pt x="f827" y="f1347"/>
                </a:cubicBezTo>
                <a:cubicBezTo>
                  <a:pt x="f828" y="f1347"/>
                  <a:pt x="f829" y="f1347"/>
                  <a:pt x="f830" y="f1347"/>
                </a:cubicBezTo>
                <a:cubicBezTo>
                  <a:pt x="f831" y="f1347"/>
                  <a:pt x="f832" y="f1348"/>
                  <a:pt x="f833" y="f1348"/>
                </a:cubicBezTo>
                <a:cubicBezTo>
                  <a:pt x="f834" y="f1348"/>
                  <a:pt x="f834" y="f1348"/>
                  <a:pt x="f835" y="f1348"/>
                </a:cubicBezTo>
                <a:cubicBezTo>
                  <a:pt x="f836" y="f1348"/>
                  <a:pt x="f837" y="f1349"/>
                  <a:pt x="f838" y="f1349"/>
                </a:cubicBezTo>
                <a:cubicBezTo>
                  <a:pt x="f838" y="f1349"/>
                  <a:pt x="f839" y="f1349"/>
                  <a:pt x="f840" y="f1350"/>
                </a:cubicBezTo>
                <a:cubicBezTo>
                  <a:pt x="f842" y="f1350"/>
                  <a:pt x="f844" y="f1350"/>
                  <a:pt x="f846" y="f1350"/>
                </a:cubicBezTo>
                <a:cubicBezTo>
                  <a:pt x="f847" y="f1350"/>
                  <a:pt x="f849" y="f1350"/>
                  <a:pt x="f850" y="f1350"/>
                </a:cubicBezTo>
                <a:cubicBezTo>
                  <a:pt x="f850" y="f1350"/>
                  <a:pt x="f851" y="f1350"/>
                  <a:pt x="f852" y="f1349"/>
                </a:cubicBezTo>
                <a:cubicBezTo>
                  <a:pt x="f852" y="f1349"/>
                  <a:pt x="f852" y="f1349"/>
                  <a:pt x="f852" y="f1348"/>
                </a:cubicBezTo>
                <a:cubicBezTo>
                  <a:pt x="f852" y="f1348"/>
                  <a:pt x="f870" y="f1348"/>
                  <a:pt x="f870" y="f1348"/>
                </a:cubicBezTo>
                <a:cubicBezTo>
                  <a:pt x="f853" y="f1348"/>
                  <a:pt x="f854" y="f1348"/>
                  <a:pt x="f854" y="f1348"/>
                </a:cubicBezTo>
                <a:cubicBezTo>
                  <a:pt x="f855" y="f1348"/>
                  <a:pt x="f855" y="f1349"/>
                  <a:pt x="f855" y="f1348"/>
                </a:cubicBezTo>
                <a:cubicBezTo>
                  <a:pt x="f856" y="f1348"/>
                  <a:pt x="f855" y="f1348"/>
                  <a:pt x="f855" y="f1347"/>
                </a:cubicBezTo>
                <a:cubicBezTo>
                  <a:pt x="f856" y="f1347"/>
                  <a:pt x="f858" y="f1347"/>
                  <a:pt x="f856" y="f1346"/>
                </a:cubicBezTo>
                <a:cubicBezTo>
                  <a:pt x="f856" y="f1345"/>
                  <a:pt x="f855" y="f1345"/>
                  <a:pt x="f854" y="f1345"/>
                </a:cubicBezTo>
                <a:cubicBezTo>
                  <a:pt x="f854" y="f1345"/>
                  <a:pt x="f854" y="f1345"/>
                  <a:pt x="f853" y="f1344"/>
                </a:cubicBezTo>
                <a:cubicBezTo>
                  <a:pt x="f853" y="f1344"/>
                  <a:pt x="f870" y="f1344"/>
                  <a:pt x="f870" y="f1344"/>
                </a:cubicBezTo>
                <a:cubicBezTo>
                  <a:pt x="f870" y="f1344"/>
                  <a:pt x="f852" y="f1344"/>
                  <a:pt x="f852" y="f1344"/>
                </a:cubicBezTo>
                <a:cubicBezTo>
                  <a:pt x="f852" y="f3"/>
                  <a:pt x="f870" y="f1344"/>
                  <a:pt x="f870" y="f1344"/>
                </a:cubicBezTo>
                <a:cubicBezTo>
                  <a:pt x="f853" y="f1344"/>
                  <a:pt x="f853" y="f3"/>
                  <a:pt x="f853" y="f3"/>
                </a:cubicBezTo>
                <a:cubicBezTo>
                  <a:pt x="f853" y="f3"/>
                  <a:pt x="f870" y="f3"/>
                  <a:pt x="f870" y="f1343"/>
                </a:cubicBezTo>
                <a:cubicBezTo>
                  <a:pt x="f870" y="f1343"/>
                  <a:pt x="f854" y="f1343"/>
                  <a:pt x="f855" y="f1343"/>
                </a:cubicBezTo>
                <a:cubicBezTo>
                  <a:pt x="f855" y="f1343"/>
                  <a:pt x="f856" y="f3"/>
                  <a:pt x="f857" y="f1343"/>
                </a:cubicBezTo>
                <a:cubicBezTo>
                  <a:pt x="f858" y="f1342"/>
                  <a:pt x="f855" y="f1342"/>
                  <a:pt x="f855" y="f1342"/>
                </a:cubicBezTo>
                <a:cubicBezTo>
                  <a:pt x="f854" y="f1342"/>
                  <a:pt x="f853" y="f1342"/>
                  <a:pt x="f870" y="f1342"/>
                </a:cubicBezTo>
                <a:cubicBezTo>
                  <a:pt x="f870" y="f1341"/>
                  <a:pt x="f852" y="f1341"/>
                  <a:pt x="f852" y="f1341"/>
                </a:cubicBezTo>
                <a:cubicBezTo>
                  <a:pt x="f851" y="f1341"/>
                  <a:pt x="f851" y="f1341"/>
                  <a:pt x="f851" y="f1340"/>
                </a:cubicBezTo>
                <a:cubicBezTo>
                  <a:pt x="f850" y="f1340"/>
                  <a:pt x="f850" y="f1340"/>
                  <a:pt x="f850" y="f1340"/>
                </a:cubicBezTo>
                <a:cubicBezTo>
                  <a:pt x="f850" y="f1339"/>
                  <a:pt x="f849" y="f1339"/>
                  <a:pt x="f849" y="f1339"/>
                </a:cubicBezTo>
                <a:cubicBezTo>
                  <a:pt x="f848" y="f1339"/>
                  <a:pt x="f848" y="f1339"/>
                  <a:pt x="f848" y="f1339"/>
                </a:cubicBezTo>
                <a:cubicBezTo>
                  <a:pt x="f847" y="f1339"/>
                  <a:pt x="f844" y="f1340"/>
                  <a:pt x="f844" y="f1339"/>
                </a:cubicBezTo>
                <a:cubicBezTo>
                  <a:pt x="f845" y="f1338"/>
                  <a:pt x="f846" y="f1339"/>
                  <a:pt x="f847" y="f1339"/>
                </a:cubicBezTo>
                <a:cubicBezTo>
                  <a:pt x="f847" y="f1338"/>
                  <a:pt x="f847" y="f1338"/>
                  <a:pt x="f848" y="f1338"/>
                </a:cubicBezTo>
                <a:cubicBezTo>
                  <a:pt x="f848" y="f1338"/>
                  <a:pt x="f849" y="f1338"/>
                  <a:pt x="f849" y="f1338"/>
                </a:cubicBezTo>
                <a:cubicBezTo>
                  <a:pt x="f850" y="f1337"/>
                  <a:pt x="f848" y="f1336"/>
                  <a:pt x="f847" y="f1336"/>
                </a:cubicBezTo>
                <a:cubicBezTo>
                  <a:pt x="f847" y="f1336"/>
                  <a:pt x="f847" y="f1335"/>
                  <a:pt x="f846" y="f1335"/>
                </a:cubicBezTo>
                <a:cubicBezTo>
                  <a:pt x="f846" y="f1335"/>
                  <a:pt x="f846" y="f1335"/>
                  <a:pt x="f845" y="f1335"/>
                </a:cubicBezTo>
                <a:cubicBezTo>
                  <a:pt x="f844" y="f1335"/>
                  <a:pt x="f843" y="f1335"/>
                  <a:pt x="f843" y="f1335"/>
                </a:cubicBezTo>
                <a:cubicBezTo>
                  <a:pt x="f841" y="f1334"/>
                  <a:pt x="f840" y="f1334"/>
                  <a:pt x="f839" y="f1334"/>
                </a:cubicBezTo>
                <a:cubicBezTo>
                  <a:pt x="f839" y="f1334"/>
                  <a:pt x="f837" y="f1334"/>
                  <a:pt x="f838" y="f1333"/>
                </a:cubicBezTo>
                <a:cubicBezTo>
                  <a:pt x="f839" y="f1333"/>
                  <a:pt x="f839" y="f1333"/>
                  <a:pt x="f840" y="f1333"/>
                </a:cubicBezTo>
                <a:cubicBezTo>
                  <a:pt x="f840" y="f1333"/>
                  <a:pt x="f841" y="f1332"/>
                  <a:pt x="f841" y="f1332"/>
                </a:cubicBezTo>
                <a:cubicBezTo>
                  <a:pt x="f841" y="f1331"/>
                  <a:pt x="f839" y="f1332"/>
                  <a:pt x="f839" y="f1332"/>
                </a:cubicBezTo>
                <a:cubicBezTo>
                  <a:pt x="f838" y="f1332"/>
                  <a:pt x="f837" y="f1332"/>
                  <a:pt x="f836" y="f1331"/>
                </a:cubicBezTo>
                <a:cubicBezTo>
                  <a:pt x="f835" y="f1331"/>
                  <a:pt x="f835" y="f1332"/>
                  <a:pt x="f834" y="f1332"/>
                </a:cubicBezTo>
                <a:cubicBezTo>
                  <a:pt x="f833" y="f1333"/>
                  <a:pt x="f832" y="f1332"/>
                  <a:pt x="f831" y="f1332"/>
                </a:cubicBezTo>
                <a:cubicBezTo>
                  <a:pt x="f830" y="f1332"/>
                  <a:pt x="f829" y="f1332"/>
                  <a:pt x="f828" y="f1332"/>
                </a:cubicBezTo>
                <a:cubicBezTo>
                  <a:pt x="f827" y="f1332"/>
                  <a:pt x="f826" y="f1332"/>
                  <a:pt x="f824" y="f1332"/>
                </a:cubicBezTo>
                <a:cubicBezTo>
                  <a:pt x="f824" y="f1332"/>
                  <a:pt x="f823" y="f1332"/>
                  <a:pt x="f823" y="f1332"/>
                </a:cubicBezTo>
                <a:cubicBezTo>
                  <a:pt x="f822" y="f1332"/>
                  <a:pt x="f822" y="f1333"/>
                  <a:pt x="f822" y="f1333"/>
                </a:cubicBezTo>
                <a:cubicBezTo>
                  <a:pt x="f871" y="f1333"/>
                  <a:pt x="f871" y="f1333"/>
                  <a:pt x="f821" y="f1333"/>
                </a:cubicBezTo>
                <a:cubicBezTo>
                  <a:pt x="f821" y="f1333"/>
                  <a:pt x="f872" y="f1333"/>
                  <a:pt x="f820" y="f1334"/>
                </a:cubicBezTo>
                <a:cubicBezTo>
                  <a:pt x="f873" y="f1334"/>
                  <a:pt x="f873" y="f1335"/>
                  <a:pt x="f819" y="f1334"/>
                </a:cubicBezTo>
                <a:cubicBezTo>
                  <a:pt x="f818" y="f1334"/>
                  <a:pt x="f818" y="f1334"/>
                  <a:pt x="f818" y="f1334"/>
                </a:cubicBezTo>
                <a:cubicBezTo>
                  <a:pt x="f817" y="f1333"/>
                  <a:pt x="f817" y="f1333"/>
                  <a:pt x="f817" y="f1332"/>
                </a:cubicBezTo>
                <a:cubicBezTo>
                  <a:pt x="f817" y="f1332"/>
                  <a:pt x="f816" y="f1331"/>
                  <a:pt x="f816" y="f1331"/>
                </a:cubicBezTo>
                <a:cubicBezTo>
                  <a:pt x="f297" y="f1331"/>
                  <a:pt x="f293" y="f1330"/>
                  <a:pt x="f293" y="f1330"/>
                </a:cubicBezTo>
                <a:cubicBezTo>
                  <a:pt x="f291" y="f1329"/>
                  <a:pt x="f291" y="f1329"/>
                  <a:pt x="f291" y="f1328"/>
                </a:cubicBezTo>
                <a:cubicBezTo>
                  <a:pt x="f291" y="f1327"/>
                  <a:pt x="f291" y="f1326"/>
                  <a:pt x="f288" y="f1326"/>
                </a:cubicBezTo>
                <a:cubicBezTo>
                  <a:pt x="f288" y="f1325"/>
                  <a:pt x="f285" y="f1325"/>
                  <a:pt x="f285" y="f1325"/>
                </a:cubicBezTo>
                <a:cubicBezTo>
                  <a:pt x="f299" y="f1325"/>
                  <a:pt x="f299" y="f1324"/>
                  <a:pt x="f299" y="f1324"/>
                </a:cubicBezTo>
                <a:cubicBezTo>
                  <a:pt x="f815" y="f1323"/>
                  <a:pt x="f813" y="f1323"/>
                  <a:pt x="f813" y="f1321"/>
                </a:cubicBezTo>
                <a:cubicBezTo>
                  <a:pt x="f813" y="f1321"/>
                  <a:pt x="f813" y="f1321"/>
                  <a:pt x="f813" y="f1320"/>
                </a:cubicBezTo>
                <a:cubicBezTo>
                  <a:pt x="f813" y="f1320"/>
                  <a:pt x="f813" y="f1319"/>
                  <a:pt x="f813" y="f1319"/>
                </a:cubicBezTo>
                <a:cubicBezTo>
                  <a:pt x="f812" y="f1318"/>
                  <a:pt x="f812" y="f1318"/>
                  <a:pt x="f812" y="f1317"/>
                </a:cubicBezTo>
                <a:cubicBezTo>
                  <a:pt x="f812" y="f1316"/>
                  <a:pt x="f812" y="f1316"/>
                  <a:pt x="f813" y="f1315"/>
                </a:cubicBezTo>
                <a:cubicBezTo>
                  <a:pt x="f813" y="f1315"/>
                  <a:pt x="f814" y="f1315"/>
                  <a:pt x="f814" y="f1315"/>
                </a:cubicBezTo>
                <a:cubicBezTo>
                  <a:pt x="f815" y="f1315"/>
                  <a:pt x="f815" y="f1314"/>
                  <a:pt x="f299" y="f1313"/>
                </a:cubicBezTo>
                <a:cubicBezTo>
                  <a:pt x="f299" y="f1313"/>
                  <a:pt x="f299" y="f1313"/>
                  <a:pt x="f299" y="f1312"/>
                </a:cubicBezTo>
                <a:cubicBezTo>
                  <a:pt x="f299" y="f1312"/>
                  <a:pt x="f299" y="f1312"/>
                  <a:pt x="f299" y="f1311"/>
                </a:cubicBezTo>
                <a:cubicBezTo>
                  <a:pt x="f815" y="f1310"/>
                  <a:pt x="f285" y="f1310"/>
                  <a:pt x="f285" y="f1309"/>
                </a:cubicBezTo>
                <a:cubicBezTo>
                  <a:pt x="f285" y="f1308"/>
                  <a:pt x="f285" y="f1307"/>
                  <a:pt x="f299" y="f1307"/>
                </a:cubicBezTo>
                <a:cubicBezTo>
                  <a:pt x="f815" y="f1306"/>
                  <a:pt x="f814" y="f1305"/>
                  <a:pt x="f813" y="f1303"/>
                </a:cubicBezTo>
                <a:cubicBezTo>
                  <a:pt x="f813" y="f1303"/>
                  <a:pt x="f813" y="f1302"/>
                  <a:pt x="f813" y="f1302"/>
                </a:cubicBezTo>
                <a:cubicBezTo>
                  <a:pt x="f812" y="f1301"/>
                  <a:pt x="f812" y="f1300"/>
                  <a:pt x="f812" y="f1299"/>
                </a:cubicBezTo>
                <a:cubicBezTo>
                  <a:pt x="f812" y="f1298"/>
                  <a:pt x="f811" y="f1298"/>
                  <a:pt x="f811" y="f1297"/>
                </a:cubicBezTo>
                <a:cubicBezTo>
                  <a:pt x="f810" y="f1296"/>
                  <a:pt x="f810" y="f1295"/>
                  <a:pt x="f809" y="f1295"/>
                </a:cubicBezTo>
                <a:cubicBezTo>
                  <a:pt x="f809" y="f1296"/>
                  <a:pt x="f808" y="f1296"/>
                  <a:pt x="f808" y="f1296"/>
                </a:cubicBezTo>
                <a:cubicBezTo>
                  <a:pt x="f808" y="f1296"/>
                  <a:pt x="f807" y="f1295"/>
                  <a:pt x="f807" y="f1295"/>
                </a:cubicBezTo>
                <a:cubicBezTo>
                  <a:pt x="f807" y="f1294"/>
                  <a:pt x="f806" y="f1294"/>
                  <a:pt x="f805" y="f1294"/>
                </a:cubicBezTo>
                <a:cubicBezTo>
                  <a:pt x="f300" y="f1295"/>
                  <a:pt x="f300" y="f1296"/>
                  <a:pt x="f301" y="f1295"/>
                </a:cubicBezTo>
                <a:cubicBezTo>
                  <a:pt x="f301" y="f1295"/>
                  <a:pt x="f301" y="f1294"/>
                  <a:pt x="f280" y="f1295"/>
                </a:cubicBezTo>
                <a:cubicBezTo>
                  <a:pt x="f280" y="f1295"/>
                  <a:pt x="f280" y="f1296"/>
                  <a:pt x="f280" y="f1297"/>
                </a:cubicBezTo>
                <a:cubicBezTo>
                  <a:pt x="f280" y="f1297"/>
                  <a:pt x="f283" y="f1297"/>
                  <a:pt x="f283" y="f1297"/>
                </a:cubicBezTo>
                <a:cubicBezTo>
                  <a:pt x="f804" y="f1298"/>
                  <a:pt x="f804" y="f1298"/>
                  <a:pt x="f804" y="f1298"/>
                </a:cubicBezTo>
                <a:cubicBezTo>
                  <a:pt x="f803" y="f1298"/>
                  <a:pt x="f802" y="f1299"/>
                  <a:pt x="f802" y="f1299"/>
                </a:cubicBezTo>
                <a:cubicBezTo>
                  <a:pt x="f279" y="f1300"/>
                  <a:pt x="f802" y="f1298"/>
                  <a:pt x="f802" y="f1297"/>
                </a:cubicBezTo>
                <a:cubicBezTo>
                  <a:pt x="f803" y="f1297"/>
                  <a:pt x="f804" y="f1296"/>
                  <a:pt x="f804" y="f1296"/>
                </a:cubicBezTo>
                <a:close/>
                <a:moveTo>
                  <a:pt x="f722" y="f1183"/>
                </a:moveTo>
                <a:cubicBezTo>
                  <a:pt x="f722" y="f1183"/>
                  <a:pt x="f723" y="f1183"/>
                  <a:pt x="f723" y="f1183"/>
                </a:cubicBezTo>
                <a:cubicBezTo>
                  <a:pt x="f723" y="f1183"/>
                  <a:pt x="f724" y="f1183"/>
                  <a:pt x="f724" y="f1183"/>
                </a:cubicBezTo>
                <a:cubicBezTo>
                  <a:pt x="f725" y="f1182"/>
                  <a:pt x="f725" y="f1182"/>
                  <a:pt x="f724" y="f1182"/>
                </a:cubicBezTo>
                <a:cubicBezTo>
                  <a:pt x="f723" y="f1182"/>
                  <a:pt x="f721" y="f1182"/>
                  <a:pt x="f720" y="f1182"/>
                </a:cubicBezTo>
                <a:cubicBezTo>
                  <a:pt x="f719" y="f1181"/>
                  <a:pt x="f720" y="f1181"/>
                  <a:pt x="f720" y="f1180"/>
                </a:cubicBezTo>
                <a:cubicBezTo>
                  <a:pt x="f719" y="f1180"/>
                  <a:pt x="f719" y="f1180"/>
                  <a:pt x="f719" y="f1181"/>
                </a:cubicBezTo>
                <a:cubicBezTo>
                  <a:pt x="f719" y="f1181"/>
                  <a:pt x="f718" y="f1181"/>
                  <a:pt x="f718" y="f1181"/>
                </a:cubicBezTo>
                <a:cubicBezTo>
                  <a:pt x="f718" y="f1181"/>
                  <a:pt x="f718" y="f1181"/>
                  <a:pt x="f718" y="f1181"/>
                </a:cubicBezTo>
                <a:cubicBezTo>
                  <a:pt x="f718" y="f1180"/>
                  <a:pt x="f718" y="f1180"/>
                  <a:pt x="f718" y="f1180"/>
                </a:cubicBezTo>
                <a:cubicBezTo>
                  <a:pt x="f718" y="f1180"/>
                  <a:pt x="f717" y="f1180"/>
                  <a:pt x="f717" y="f1179"/>
                </a:cubicBezTo>
                <a:cubicBezTo>
                  <a:pt x="f717" y="f1179"/>
                  <a:pt x="f717" y="f1179"/>
                  <a:pt x="f716" y="f1179"/>
                </a:cubicBezTo>
                <a:cubicBezTo>
                  <a:pt x="f716" y="f1179"/>
                  <a:pt x="f715" y="f1179"/>
                  <a:pt x="f715" y="f1179"/>
                </a:cubicBezTo>
                <a:cubicBezTo>
                  <a:pt x="f715" y="f1179"/>
                  <a:pt x="f716" y="f1180"/>
                  <a:pt x="f716" y="f1180"/>
                </a:cubicBezTo>
                <a:cubicBezTo>
                  <a:pt x="f716" y="f1180"/>
                  <a:pt x="f717" y="f1181"/>
                  <a:pt x="f717" y="f1181"/>
                </a:cubicBezTo>
                <a:cubicBezTo>
                  <a:pt x="f716" y="f1182"/>
                  <a:pt x="f716" y="f1182"/>
                  <a:pt x="f715" y="f1182"/>
                </a:cubicBezTo>
                <a:cubicBezTo>
                  <a:pt x="f715" y="f1182"/>
                  <a:pt x="f715" y="f1181"/>
                  <a:pt x="f714" y="f1181"/>
                </a:cubicBezTo>
                <a:cubicBezTo>
                  <a:pt x="f714" y="f1181"/>
                  <a:pt x="f713" y="f1181"/>
                  <a:pt x="f713" y="f1182"/>
                </a:cubicBezTo>
                <a:cubicBezTo>
                  <a:pt x="f712" y="f1182"/>
                  <a:pt x="f711" y="f1182"/>
                  <a:pt x="f710" y="f1182"/>
                </a:cubicBezTo>
                <a:cubicBezTo>
                  <a:pt x="f709" y="f1182"/>
                  <a:pt x="f708" y="f1182"/>
                  <a:pt x="f708" y="f1183"/>
                </a:cubicBezTo>
                <a:cubicBezTo>
                  <a:pt x="f707" y="f1184"/>
                  <a:pt x="f708" y="f1184"/>
                  <a:pt x="f709" y="f1185"/>
                </a:cubicBezTo>
                <a:cubicBezTo>
                  <a:pt x="f709" y="f1185"/>
                  <a:pt x="f711" y="f1185"/>
                  <a:pt x="f711" y="f1185"/>
                </a:cubicBezTo>
                <a:cubicBezTo>
                  <a:pt x="f713" y="f1185"/>
                  <a:pt x="f714" y="f1183"/>
                  <a:pt x="f716" y="f1184"/>
                </a:cubicBezTo>
                <a:cubicBezTo>
                  <a:pt x="f716" y="f1184"/>
                  <a:pt x="f717" y="f1184"/>
                  <a:pt x="f718" y="f1185"/>
                </a:cubicBezTo>
                <a:cubicBezTo>
                  <a:pt x="f719" y="f1185"/>
                  <a:pt x="f719" y="f1185"/>
                  <a:pt x="f720" y="f1185"/>
                </a:cubicBezTo>
                <a:cubicBezTo>
                  <a:pt x="f721" y="f1185"/>
                  <a:pt x="f721" y="f1185"/>
                  <a:pt x="f721" y="f1184"/>
                </a:cubicBezTo>
                <a:cubicBezTo>
                  <a:pt x="f721" y="f1184"/>
                  <a:pt x="f721" y="f1184"/>
                  <a:pt x="f721" y="f1183"/>
                </a:cubicBezTo>
                <a:cubicBezTo>
                  <a:pt x="f721" y="f1183"/>
                  <a:pt x="f721" y="f1183"/>
                  <a:pt x="f722" y="f1183"/>
                </a:cubicBezTo>
                <a:close/>
                <a:moveTo>
                  <a:pt x="f739" y="f1112"/>
                </a:moveTo>
                <a:cubicBezTo>
                  <a:pt x="f739" y="f1112"/>
                  <a:pt x="f739" y="f1112"/>
                  <a:pt x="f739" y="f1111"/>
                </a:cubicBezTo>
                <a:cubicBezTo>
                  <a:pt x="f739" y="f1111"/>
                  <a:pt x="f739" y="f1111"/>
                  <a:pt x="f738" y="f1111"/>
                </a:cubicBezTo>
                <a:cubicBezTo>
                  <a:pt x="f738" y="f1111"/>
                  <a:pt x="f738" y="f1111"/>
                  <a:pt x="f737" y="f1111"/>
                </a:cubicBezTo>
                <a:cubicBezTo>
                  <a:pt x="f737" y="f1111"/>
                  <a:pt x="f737" y="f1112"/>
                  <a:pt x="f736" y="f1112"/>
                </a:cubicBezTo>
                <a:cubicBezTo>
                  <a:pt x="f736" y="f1111"/>
                  <a:pt x="f735" y="f1111"/>
                  <a:pt x="f735" y="f1110"/>
                </a:cubicBezTo>
                <a:cubicBezTo>
                  <a:pt x="f734" y="f1110"/>
                  <a:pt x="f734" y="f1110"/>
                  <a:pt x="f329" y="f1111"/>
                </a:cubicBezTo>
                <a:cubicBezTo>
                  <a:pt x="f329" y="f1111"/>
                  <a:pt x="f328" y="f1112"/>
                  <a:pt x="f329" y="f1112"/>
                </a:cubicBezTo>
                <a:cubicBezTo>
                  <a:pt x="f329" y="f1112"/>
                  <a:pt x="f734" y="f1112"/>
                  <a:pt x="f734" y="f1112"/>
                </a:cubicBezTo>
                <a:cubicBezTo>
                  <a:pt x="f734" y="f1112"/>
                  <a:pt x="f735" y="f1112"/>
                  <a:pt x="f735" y="f1112"/>
                </a:cubicBezTo>
                <a:cubicBezTo>
                  <a:pt x="f736" y="f1112"/>
                  <a:pt x="f736" y="f1112"/>
                  <a:pt x="f736" y="f1112"/>
                </a:cubicBezTo>
                <a:cubicBezTo>
                  <a:pt x="f737" y="f1113"/>
                  <a:pt x="f736" y="f1113"/>
                  <a:pt x="f737" y="f1113"/>
                </a:cubicBezTo>
                <a:cubicBezTo>
                  <a:pt x="f738" y="f1113"/>
                  <a:pt x="f738" y="f1112"/>
                  <a:pt x="f739" y="f1112"/>
                </a:cubicBezTo>
                <a:close/>
                <a:moveTo>
                  <a:pt x="f739" y="f1118"/>
                </a:moveTo>
                <a:cubicBezTo>
                  <a:pt x="f740" y="f1118"/>
                  <a:pt x="f740" y="f1119"/>
                  <a:pt x="f740" y="f1119"/>
                </a:cubicBezTo>
                <a:cubicBezTo>
                  <a:pt x="f742" y="f1120"/>
                  <a:pt x="f743" y="f1120"/>
                  <a:pt x="f744" y="f1120"/>
                </a:cubicBezTo>
                <a:cubicBezTo>
                  <a:pt x="f745" y="f1121"/>
                  <a:pt x="f747" y="f1122"/>
                  <a:pt x="f747" y="f1121"/>
                </a:cubicBezTo>
                <a:cubicBezTo>
                  <a:pt x="f747" y="f1120"/>
                  <a:pt x="f747" y="f1120"/>
                  <a:pt x="f747" y="f1120"/>
                </a:cubicBezTo>
                <a:cubicBezTo>
                  <a:pt x="f747" y="f1119"/>
                  <a:pt x="f747" y="f1119"/>
                  <a:pt x="f747" y="f1119"/>
                </a:cubicBezTo>
                <a:cubicBezTo>
                  <a:pt x="f747" y="f1118"/>
                  <a:pt x="f746" y="f1118"/>
                  <a:pt x="f746" y="f1118"/>
                </a:cubicBezTo>
                <a:cubicBezTo>
                  <a:pt x="f745" y="f1118"/>
                  <a:pt x="f744" y="f1116"/>
                  <a:pt x="f744" y="f1116"/>
                </a:cubicBezTo>
                <a:cubicBezTo>
                  <a:pt x="f744" y="f1115"/>
                  <a:pt x="f744" y="f1114"/>
                  <a:pt x="f743" y="f1113"/>
                </a:cubicBezTo>
                <a:cubicBezTo>
                  <a:pt x="f743" y="f1112"/>
                  <a:pt x="f742" y="f1112"/>
                  <a:pt x="f742" y="f1112"/>
                </a:cubicBezTo>
                <a:cubicBezTo>
                  <a:pt x="f740" y="f1113"/>
                  <a:pt x="f740" y="f1113"/>
                  <a:pt x="f740" y="f1113"/>
                </a:cubicBezTo>
                <a:cubicBezTo>
                  <a:pt x="f739" y="f1113"/>
                  <a:pt x="f739" y="f1113"/>
                  <a:pt x="f739" y="f1113"/>
                </a:cubicBezTo>
                <a:cubicBezTo>
                  <a:pt x="f738" y="f1113"/>
                  <a:pt x="f738" y="f1114"/>
                  <a:pt x="f738" y="f1114"/>
                </a:cubicBezTo>
                <a:cubicBezTo>
                  <a:pt x="f738" y="f1114"/>
                  <a:pt x="f738" y="f1115"/>
                  <a:pt x="f737" y="f1115"/>
                </a:cubicBezTo>
                <a:cubicBezTo>
                  <a:pt x="f737" y="f1116"/>
                  <a:pt x="f738" y="f1116"/>
                  <a:pt x="f739" y="f1118"/>
                </a:cubicBezTo>
                <a:close/>
                <a:moveTo>
                  <a:pt x="f912" y="f1165"/>
                </a:moveTo>
                <a:cubicBezTo>
                  <a:pt x="f912" y="f1165"/>
                  <a:pt x="f911" y="f1164"/>
                  <a:pt x="f911" y="f1164"/>
                </a:cubicBezTo>
                <a:cubicBezTo>
                  <a:pt x="f909" y="f1164"/>
                  <a:pt x="f909" y="f1164"/>
                  <a:pt x="f909" y="f1165"/>
                </a:cubicBezTo>
                <a:cubicBezTo>
                  <a:pt x="f909" y="f1165"/>
                  <a:pt x="f909" y="f1165"/>
                  <a:pt x="f910" y="f1165"/>
                </a:cubicBezTo>
                <a:cubicBezTo>
                  <a:pt x="f908" y="f1167"/>
                  <a:pt x="f908" y="f1168"/>
                  <a:pt x="f909" y="f1169"/>
                </a:cubicBezTo>
                <a:cubicBezTo>
                  <a:pt x="f909" y="f1169"/>
                  <a:pt x="f911" y="f1170"/>
                  <a:pt x="f911" y="f1170"/>
                </a:cubicBezTo>
                <a:cubicBezTo>
                  <a:pt x="f913" y="f1171"/>
                  <a:pt x="f914" y="f1168"/>
                  <a:pt x="f914" y="f1167"/>
                </a:cubicBezTo>
                <a:cubicBezTo>
                  <a:pt x="f914" y="f1166"/>
                  <a:pt x="f913" y="f1166"/>
                  <a:pt x="f912" y="f1165"/>
                </a:cubicBezTo>
                <a:close/>
                <a:moveTo>
                  <a:pt x="f720" y="f1076"/>
                </a:moveTo>
                <a:cubicBezTo>
                  <a:pt x="f719" y="f1076"/>
                  <a:pt x="f718" y="f1076"/>
                  <a:pt x="f718" y="f1077"/>
                </a:cubicBezTo>
                <a:cubicBezTo>
                  <a:pt x="f717" y="f1078"/>
                  <a:pt x="f718" y="f1078"/>
                  <a:pt x="f719" y="f1078"/>
                </a:cubicBezTo>
                <a:cubicBezTo>
                  <a:pt x="f720" y="f1078"/>
                  <a:pt x="f720" y="f1078"/>
                  <a:pt x="f721" y="f1078"/>
                </a:cubicBezTo>
                <a:cubicBezTo>
                  <a:pt x="f722" y="f1079"/>
                  <a:pt x="f722" y="f1079"/>
                  <a:pt x="f723" y="f1080"/>
                </a:cubicBezTo>
                <a:cubicBezTo>
                  <a:pt x="f724" y="f1080"/>
                  <a:pt x="f724" y="f1080"/>
                  <a:pt x="f725" y="f1081"/>
                </a:cubicBezTo>
                <a:cubicBezTo>
                  <a:pt x="f725" y="f1082"/>
                  <a:pt x="f725" y="f1083"/>
                  <a:pt x="f726" y="f1083"/>
                </a:cubicBezTo>
                <a:cubicBezTo>
                  <a:pt x="f726" y="f1084"/>
                  <a:pt x="f726" y="f1083"/>
                  <a:pt x="f727" y="f1083"/>
                </a:cubicBezTo>
                <a:cubicBezTo>
                  <a:pt x="f727" y="f1082"/>
                  <a:pt x="f728" y="f1083"/>
                  <a:pt x="f728" y="f1083"/>
                </a:cubicBezTo>
                <a:cubicBezTo>
                  <a:pt x="f729" y="f1083"/>
                  <a:pt x="f729" y="f1083"/>
                  <a:pt x="f730" y="f1083"/>
                </a:cubicBezTo>
                <a:cubicBezTo>
                  <a:pt x="f730" y="f1083"/>
                  <a:pt x="f730" y="f1084"/>
                  <a:pt x="f731" y="f1084"/>
                </a:cubicBezTo>
                <a:cubicBezTo>
                  <a:pt x="f731" y="f1084"/>
                  <a:pt x="f731" y="f1083"/>
                  <a:pt x="f732" y="f1083"/>
                </a:cubicBezTo>
                <a:cubicBezTo>
                  <a:pt x="f732" y="f1082"/>
                  <a:pt x="f733" y="f1082"/>
                  <a:pt x="f324" y="f1082"/>
                </a:cubicBezTo>
                <a:cubicBezTo>
                  <a:pt x="f324" y="f1082"/>
                  <a:pt x="f323" y="f1082"/>
                  <a:pt x="f322" y="f1082"/>
                </a:cubicBezTo>
                <a:cubicBezTo>
                  <a:pt x="f322" y="f1082"/>
                  <a:pt x="f319" y="f1081"/>
                  <a:pt x="f319" y="f1082"/>
                </a:cubicBezTo>
                <a:cubicBezTo>
                  <a:pt x="f319" y="f1083"/>
                  <a:pt x="f320" y="f1083"/>
                  <a:pt x="f322" y="f1083"/>
                </a:cubicBezTo>
                <a:cubicBezTo>
                  <a:pt x="f322" y="f1083"/>
                  <a:pt x="f322" y="f1083"/>
                  <a:pt x="f323" y="f1083"/>
                </a:cubicBezTo>
                <a:cubicBezTo>
                  <a:pt x="f323" y="f1083"/>
                  <a:pt x="f324" y="f1083"/>
                  <a:pt x="f324" y="f1084"/>
                </a:cubicBezTo>
                <a:cubicBezTo>
                  <a:pt x="f733" y="f1084"/>
                  <a:pt x="f733" y="f1085"/>
                  <a:pt x="f324" y="f1086"/>
                </a:cubicBezTo>
                <a:cubicBezTo>
                  <a:pt x="f324" y="f1086"/>
                  <a:pt x="f323" y="f1086"/>
                  <a:pt x="f323" y="f1086"/>
                </a:cubicBezTo>
                <a:cubicBezTo>
                  <a:pt x="f322" y="f1086"/>
                  <a:pt x="f323" y="f1088"/>
                  <a:pt x="f322" y="f1088"/>
                </a:cubicBezTo>
                <a:cubicBezTo>
                  <a:pt x="f322" y="f1089"/>
                  <a:pt x="f322" y="f1090"/>
                  <a:pt x="f322" y="f1090"/>
                </a:cubicBezTo>
                <a:cubicBezTo>
                  <a:pt x="f320" y="f1091"/>
                  <a:pt x="f320" y="f1092"/>
                  <a:pt x="f319" y="f1092"/>
                </a:cubicBezTo>
                <a:cubicBezTo>
                  <a:pt x="f319" y="f1093"/>
                  <a:pt x="f318" y="f1094"/>
                  <a:pt x="f316" y="f1094"/>
                </a:cubicBezTo>
                <a:cubicBezTo>
                  <a:pt x="f316" y="f1094"/>
                  <a:pt x="f315" y="f1095"/>
                  <a:pt x="f313" y="f1095"/>
                </a:cubicBezTo>
                <a:cubicBezTo>
                  <a:pt x="f312" y="f1096"/>
                  <a:pt x="f311" y="f1097"/>
                  <a:pt x="f308" y="f1097"/>
                </a:cubicBezTo>
                <a:cubicBezTo>
                  <a:pt x="f306" y="f1098"/>
                  <a:pt x="f305" y="f1099"/>
                  <a:pt x="f302" y="f1100"/>
                </a:cubicBezTo>
                <a:cubicBezTo>
                  <a:pt x="f328" y="f1101"/>
                  <a:pt x="f329" y="f1102"/>
                  <a:pt x="f735" y="f1103"/>
                </a:cubicBezTo>
                <a:cubicBezTo>
                  <a:pt x="f736" y="f1103"/>
                  <a:pt x="f738" y="f1103"/>
                  <a:pt x="f740" y="f1103"/>
                </a:cubicBezTo>
                <a:cubicBezTo>
                  <a:pt x="f742" y="f1104"/>
                  <a:pt x="f744" y="f1104"/>
                  <a:pt x="f745" y="f1106"/>
                </a:cubicBezTo>
                <a:cubicBezTo>
                  <a:pt x="f745" y="f1106"/>
                  <a:pt x="f746" y="f1117"/>
                  <a:pt x="f746" y="f1107"/>
                </a:cubicBezTo>
                <a:cubicBezTo>
                  <a:pt x="f746" y="f1107"/>
                  <a:pt x="f747" y="f1107"/>
                  <a:pt x="f747" y="f1107"/>
                </a:cubicBezTo>
                <a:cubicBezTo>
                  <a:pt x="f748" y="f1108"/>
                  <a:pt x="f881" y="f1108"/>
                  <a:pt x="f881" y="f1107"/>
                </a:cubicBezTo>
                <a:cubicBezTo>
                  <a:pt x="f749" y="f1117"/>
                  <a:pt x="f749" y="f1106"/>
                  <a:pt x="f749" y="f1106"/>
                </a:cubicBezTo>
                <a:cubicBezTo>
                  <a:pt x="f750" y="f1105"/>
                  <a:pt x="f750" y="f1104"/>
                  <a:pt x="f874" y="f1104"/>
                </a:cubicBezTo>
                <a:cubicBezTo>
                  <a:pt x="f751" y="f1104"/>
                  <a:pt x="f751" y="f1105"/>
                  <a:pt x="f752" y="f1106"/>
                </a:cubicBezTo>
                <a:cubicBezTo>
                  <a:pt x="f752" y="f1117"/>
                  <a:pt x="f751" y="f1107"/>
                  <a:pt x="f752" y="f1107"/>
                </a:cubicBezTo>
                <a:cubicBezTo>
                  <a:pt x="f753" y="f1107"/>
                  <a:pt x="f754" y="f1107"/>
                  <a:pt x="f754" y="f1108"/>
                </a:cubicBezTo>
                <a:cubicBezTo>
                  <a:pt x="f755" y="f1109"/>
                  <a:pt x="f754" y="f1109"/>
                  <a:pt x="f753" y="f1109"/>
                </a:cubicBezTo>
                <a:cubicBezTo>
                  <a:pt x="f752" y="f1110"/>
                  <a:pt x="f752" y="f1110"/>
                  <a:pt x="f752" y="f1111"/>
                </a:cubicBezTo>
                <a:cubicBezTo>
                  <a:pt x="f752" y="f1112"/>
                  <a:pt x="f753" y="f1113"/>
                  <a:pt x="f753" y="f1113"/>
                </a:cubicBezTo>
                <a:cubicBezTo>
                  <a:pt x="f754" y="f1114"/>
                  <a:pt x="f754" y="f1114"/>
                  <a:pt x="f755" y="f1114"/>
                </a:cubicBezTo>
                <a:cubicBezTo>
                  <a:pt x="f755" y="f1114"/>
                  <a:pt x="f756" y="f1113"/>
                  <a:pt x="f757" y="f1114"/>
                </a:cubicBezTo>
                <a:cubicBezTo>
                  <a:pt x="f758" y="f1114"/>
                  <a:pt x="f757" y="f1115"/>
                  <a:pt x="f757" y="f1116"/>
                </a:cubicBezTo>
                <a:cubicBezTo>
                  <a:pt x="f757" y="f1118"/>
                  <a:pt x="f758" y="f1116"/>
                  <a:pt x="f759" y="f1116"/>
                </a:cubicBezTo>
                <a:cubicBezTo>
                  <a:pt x="f760" y="f1116"/>
                  <a:pt x="f760" y="f1115"/>
                  <a:pt x="f761" y="f1114"/>
                </a:cubicBezTo>
                <a:cubicBezTo>
                  <a:pt x="f762" y="f1114"/>
                  <a:pt x="f762" y="f1113"/>
                  <a:pt x="f762" y="f1112"/>
                </a:cubicBezTo>
                <a:cubicBezTo>
                  <a:pt x="f763" y="f1111"/>
                  <a:pt x="f763" y="f1111"/>
                  <a:pt x="f764" y="f1110"/>
                </a:cubicBezTo>
                <a:cubicBezTo>
                  <a:pt x="f764" y="f1109"/>
                  <a:pt x="f764" y="f1108"/>
                  <a:pt x="f764" y="f1107"/>
                </a:cubicBezTo>
                <a:cubicBezTo>
                  <a:pt x="f764" y="f1117"/>
                  <a:pt x="f764" y="f1117"/>
                  <a:pt x="f764" y="f1106"/>
                </a:cubicBezTo>
                <a:cubicBezTo>
                  <a:pt x="f765" y="f1105"/>
                  <a:pt x="f764" y="f1104"/>
                  <a:pt x="f764" y="f1103"/>
                </a:cubicBezTo>
                <a:cubicBezTo>
                  <a:pt x="f764" y="f1102"/>
                  <a:pt x="f765" y="f1101"/>
                  <a:pt x="f765" y="f1100"/>
                </a:cubicBezTo>
                <a:cubicBezTo>
                  <a:pt x="f765" y="f1099"/>
                  <a:pt x="f765" y="f1099"/>
                  <a:pt x="f765" y="f1098"/>
                </a:cubicBezTo>
                <a:cubicBezTo>
                  <a:pt x="f765" y="f1098"/>
                  <a:pt x="f765" y="f1097"/>
                  <a:pt x="f765" y="f1097"/>
                </a:cubicBezTo>
                <a:cubicBezTo>
                  <a:pt x="f766" y="f1096"/>
                  <a:pt x="f766" y="f1095"/>
                  <a:pt x="f767" y="f1095"/>
                </a:cubicBezTo>
                <a:cubicBezTo>
                  <a:pt x="f767" y="f1094"/>
                  <a:pt x="f767" y="f1093"/>
                  <a:pt x="f767" y="f1092"/>
                </a:cubicBezTo>
                <a:cubicBezTo>
                  <a:pt x="f767" y="f1091"/>
                  <a:pt x="f767" y="f1090"/>
                  <a:pt x="f767" y="f1089"/>
                </a:cubicBezTo>
                <a:cubicBezTo>
                  <a:pt x="f767" y="f1088"/>
                  <a:pt x="f767" y="f1088"/>
                  <a:pt x="f767" y="f1087"/>
                </a:cubicBezTo>
                <a:cubicBezTo>
                  <a:pt x="f767" y="f1085"/>
                  <a:pt x="f764" y="f1084"/>
                  <a:pt x="f766" y="f1083"/>
                </a:cubicBezTo>
                <a:cubicBezTo>
                  <a:pt x="f767" y="f1082"/>
                  <a:pt x="f768" y="f1082"/>
                  <a:pt x="f769" y="f1082"/>
                </a:cubicBezTo>
                <a:cubicBezTo>
                  <a:pt x="f769" y="f1081"/>
                  <a:pt x="f770" y="f1081"/>
                  <a:pt x="f771" y="f1081"/>
                </a:cubicBezTo>
                <a:cubicBezTo>
                  <a:pt x="f773" y="f1080"/>
                  <a:pt x="f774" y="f1080"/>
                  <a:pt x="f775" y="f1078"/>
                </a:cubicBezTo>
                <a:cubicBezTo>
                  <a:pt x="f775" y="f1077"/>
                  <a:pt x="f775" y="f1077"/>
                  <a:pt x="f776" y="f1076"/>
                </a:cubicBezTo>
                <a:cubicBezTo>
                  <a:pt x="f776" y="f1076"/>
                  <a:pt x="f777" y="f1074"/>
                  <a:pt x="f776" y="f1074"/>
                </a:cubicBezTo>
                <a:cubicBezTo>
                  <a:pt x="f776" y="f1074"/>
                  <a:pt x="f775" y="f1075"/>
                  <a:pt x="f774" y="f1075"/>
                </a:cubicBezTo>
                <a:cubicBezTo>
                  <a:pt x="f773" y="f1075"/>
                  <a:pt x="f773" y="f1076"/>
                  <a:pt x="f772" y="f1076"/>
                </a:cubicBezTo>
                <a:cubicBezTo>
                  <a:pt x="f771" y="f1076"/>
                  <a:pt x="f770" y="f1076"/>
                  <a:pt x="f769" y="f1076"/>
                </a:cubicBezTo>
                <a:cubicBezTo>
                  <a:pt x="f768" y="f1076"/>
                  <a:pt x="f767" y="f1076"/>
                  <a:pt x="f766" y="f1076"/>
                </a:cubicBezTo>
                <a:cubicBezTo>
                  <a:pt x="f765" y="f1076"/>
                  <a:pt x="f764" y="f1077"/>
                  <a:pt x="f764" y="f1077"/>
                </a:cubicBezTo>
                <a:cubicBezTo>
                  <a:pt x="f763" y="f1077"/>
                  <a:pt x="f762" y="f1076"/>
                  <a:pt x="f762" y="f1077"/>
                </a:cubicBezTo>
                <a:cubicBezTo>
                  <a:pt x="f761" y="f1077"/>
                  <a:pt x="f761" y="f1077"/>
                  <a:pt x="f760" y="f1077"/>
                </a:cubicBezTo>
                <a:cubicBezTo>
                  <a:pt x="f759" y="f1077"/>
                  <a:pt x="f760" y="f1077"/>
                  <a:pt x="f760" y="f1076"/>
                </a:cubicBezTo>
                <a:cubicBezTo>
                  <a:pt x="f760" y="f1076"/>
                  <a:pt x="f759" y="f1076"/>
                  <a:pt x="f759" y="f1075"/>
                </a:cubicBezTo>
                <a:cubicBezTo>
                  <a:pt x="f758" y="f1075"/>
                  <a:pt x="f758" y="f1074"/>
                  <a:pt x="f758" y="f1073"/>
                </a:cubicBezTo>
                <a:cubicBezTo>
                  <a:pt x="f758" y="f1072"/>
                  <a:pt x="f759" y="f1071"/>
                  <a:pt x="f759" y="f1071"/>
                </a:cubicBezTo>
                <a:cubicBezTo>
                  <a:pt x="f759" y="f1070"/>
                  <a:pt x="f759" y="f1069"/>
                  <a:pt x="f758" y="f1069"/>
                </a:cubicBezTo>
                <a:cubicBezTo>
                  <a:pt x="f757" y="f1068"/>
                  <a:pt x="f756" y="f1066"/>
                  <a:pt x="f755" y="f1066"/>
                </a:cubicBezTo>
                <a:cubicBezTo>
                  <a:pt x="f754" y="f1065"/>
                  <a:pt x="f754" y="f1065"/>
                  <a:pt x="f753" y="f1066"/>
                </a:cubicBezTo>
                <a:cubicBezTo>
                  <a:pt x="f752" y="f1066"/>
                  <a:pt x="f752" y="f1066"/>
                  <a:pt x="f751" y="f1066"/>
                </a:cubicBezTo>
                <a:cubicBezTo>
                  <a:pt x="f751" y="f1067"/>
                  <a:pt x="f874" y="f1067"/>
                  <a:pt x="f874" y="f1067"/>
                </a:cubicBezTo>
                <a:cubicBezTo>
                  <a:pt x="f750" y="f1068"/>
                  <a:pt x="f750" y="f1068"/>
                  <a:pt x="f749" y="f1069"/>
                </a:cubicBezTo>
                <a:cubicBezTo>
                  <a:pt x="f881" y="f1069"/>
                  <a:pt x="f748" y="f1070"/>
                  <a:pt x="f747" y="f1071"/>
                </a:cubicBezTo>
                <a:cubicBezTo>
                  <a:pt x="f747" y="f1072"/>
                  <a:pt x="f747" y="f1073"/>
                  <a:pt x="f745" y="f1074"/>
                </a:cubicBezTo>
                <a:cubicBezTo>
                  <a:pt x="f745" y="f1074"/>
                  <a:pt x="f744" y="f1074"/>
                  <a:pt x="f743" y="f1074"/>
                </a:cubicBezTo>
                <a:cubicBezTo>
                  <a:pt x="f742" y="f1075"/>
                  <a:pt x="f742" y="f1075"/>
                  <a:pt x="f740" y="f1076"/>
                </a:cubicBezTo>
                <a:cubicBezTo>
                  <a:pt x="f740" y="f1076"/>
                  <a:pt x="f739" y="f1076"/>
                  <a:pt x="f738" y="f1077"/>
                </a:cubicBezTo>
                <a:cubicBezTo>
                  <a:pt x="f737" y="f1077"/>
                  <a:pt x="f736" y="f1079"/>
                  <a:pt x="f736" y="f1080"/>
                </a:cubicBezTo>
                <a:cubicBezTo>
                  <a:pt x="f737" y="f1080"/>
                  <a:pt x="f737" y="f1081"/>
                  <a:pt x="f737" y="f1081"/>
                </a:cubicBezTo>
                <a:cubicBezTo>
                  <a:pt x="f737" y="f1082"/>
                  <a:pt x="f735" y="f1082"/>
                  <a:pt x="f734" y="f1083"/>
                </a:cubicBezTo>
                <a:cubicBezTo>
                  <a:pt x="f734" y="f1083"/>
                  <a:pt x="f329" y="f1084"/>
                  <a:pt x="f328" y="f1084"/>
                </a:cubicBezTo>
                <a:cubicBezTo>
                  <a:pt x="f328" y="f1084"/>
                  <a:pt x="f327" y="f1084"/>
                  <a:pt x="f327" y="f1084"/>
                </a:cubicBezTo>
                <a:cubicBezTo>
                  <a:pt x="f327" y="f1084"/>
                  <a:pt x="f327" y="f1085"/>
                  <a:pt x="f302" y="f1085"/>
                </a:cubicBezTo>
                <a:cubicBezTo>
                  <a:pt x="f304" y="f1085"/>
                  <a:pt x="f304" y="f1084"/>
                  <a:pt x="f302" y="f1083"/>
                </a:cubicBezTo>
                <a:cubicBezTo>
                  <a:pt x="f302" y="f1083"/>
                  <a:pt x="f327" y="f1082"/>
                  <a:pt x="f327" y="f1081"/>
                </a:cubicBezTo>
                <a:cubicBezTo>
                  <a:pt x="f302" y="f1081"/>
                  <a:pt x="f305" y="f1081"/>
                  <a:pt x="f306" y="f1081"/>
                </a:cubicBezTo>
                <a:cubicBezTo>
                  <a:pt x="f308" y="f1081"/>
                  <a:pt x="f312" y="f1081"/>
                  <a:pt x="f312" y="f1080"/>
                </a:cubicBezTo>
                <a:cubicBezTo>
                  <a:pt x="f313" y="f1079"/>
                  <a:pt x="f312" y="f1079"/>
                  <a:pt x="f312" y="f1078"/>
                </a:cubicBezTo>
                <a:cubicBezTo>
                  <a:pt x="f311" y="f1078"/>
                  <a:pt x="f311" y="f1078"/>
                  <a:pt x="f311" y="f1077"/>
                </a:cubicBezTo>
                <a:cubicBezTo>
                  <a:pt x="f311" y="f1077"/>
                  <a:pt x="f309" y="f1077"/>
                  <a:pt x="f309" y="f1077"/>
                </a:cubicBezTo>
                <a:cubicBezTo>
                  <a:pt x="f313" y="f1076"/>
                  <a:pt x="f316" y="f1076"/>
                  <a:pt x="f319" y="f1075"/>
                </a:cubicBezTo>
                <a:cubicBezTo>
                  <a:pt x="f322" y="f1075"/>
                  <a:pt x="f324" y="f1075"/>
                  <a:pt x="f733" y="f1074"/>
                </a:cubicBezTo>
                <a:cubicBezTo>
                  <a:pt x="f731" y="f1073"/>
                  <a:pt x="f730" y="f1073"/>
                  <a:pt x="f729" y="f1072"/>
                </a:cubicBezTo>
                <a:cubicBezTo>
                  <a:pt x="f728" y="f1072"/>
                  <a:pt x="f727" y="f1071"/>
                  <a:pt x="f727" y="f1072"/>
                </a:cubicBezTo>
                <a:cubicBezTo>
                  <a:pt x="f726" y="f1072"/>
                  <a:pt x="f726" y="f1073"/>
                  <a:pt x="f725" y="f1073"/>
                </a:cubicBezTo>
                <a:cubicBezTo>
                  <a:pt x="f724" y="f1074"/>
                  <a:pt x="f724" y="f1074"/>
                  <a:pt x="f723" y="f1075"/>
                </a:cubicBezTo>
                <a:cubicBezTo>
                  <a:pt x="f722" y="f1075"/>
                  <a:pt x="f721" y="f1076"/>
                  <a:pt x="f720" y="f1076"/>
                </a:cubicBezTo>
                <a:close/>
                <a:moveTo>
                  <a:pt x="f700" y="f1025"/>
                </a:moveTo>
                <a:cubicBezTo>
                  <a:pt x="f701" y="f1025"/>
                  <a:pt x="f878" y="f1024"/>
                  <a:pt x="f702" y="f1024"/>
                </a:cubicBezTo>
                <a:cubicBezTo>
                  <a:pt x="f702" y="f1024"/>
                  <a:pt x="f877" y="f1024"/>
                  <a:pt x="f877" y="f1023"/>
                </a:cubicBezTo>
                <a:cubicBezTo>
                  <a:pt x="f702" y="f1023"/>
                  <a:pt x="f702" y="f1024"/>
                  <a:pt x="f878" y="f1024"/>
                </a:cubicBezTo>
                <a:cubicBezTo>
                  <a:pt x="f701" y="f1024"/>
                  <a:pt x="f700" y="f1024"/>
                  <a:pt x="f700" y="f1025"/>
                </a:cubicBezTo>
                <a:close/>
                <a:moveTo>
                  <a:pt x="f751" y="f1112"/>
                </a:moveTo>
                <a:cubicBezTo>
                  <a:pt x="f874" y="f1111"/>
                  <a:pt x="f874" y="f1111"/>
                  <a:pt x="f750" y="f1110"/>
                </a:cubicBezTo>
                <a:cubicBezTo>
                  <a:pt x="f750" y="f1109"/>
                  <a:pt x="f750" y="f1108"/>
                  <a:pt x="f749" y="f1109"/>
                </a:cubicBezTo>
                <a:cubicBezTo>
                  <a:pt x="f881" y="f1109"/>
                  <a:pt x="f881" y="f1110"/>
                  <a:pt x="f881" y="f1111"/>
                </a:cubicBezTo>
                <a:cubicBezTo>
                  <a:pt x="f881" y="f1112"/>
                  <a:pt x="f749" y="f1114"/>
                  <a:pt x="f750" y="f1115"/>
                </a:cubicBezTo>
                <a:cubicBezTo>
                  <a:pt x="f750" y="f1116"/>
                  <a:pt x="f874" y="f1118"/>
                  <a:pt x="f874" y="f1118"/>
                </a:cubicBezTo>
                <a:cubicBezTo>
                  <a:pt x="f751" y="f1118"/>
                  <a:pt x="f752" y="f1119"/>
                  <a:pt x="f752" y="f1119"/>
                </a:cubicBezTo>
                <a:cubicBezTo>
                  <a:pt x="f753" y="f1119"/>
                  <a:pt x="f754" y="f1119"/>
                  <a:pt x="f754" y="f1119"/>
                </a:cubicBezTo>
                <a:cubicBezTo>
                  <a:pt x="f754" y="f1118"/>
                  <a:pt x="f754" y="f1116"/>
                  <a:pt x="f754" y="f1116"/>
                </a:cubicBezTo>
                <a:cubicBezTo>
                  <a:pt x="f754" y="f1115"/>
                  <a:pt x="f753" y="f1114"/>
                  <a:pt x="f753" y="f1113"/>
                </a:cubicBezTo>
                <a:cubicBezTo>
                  <a:pt x="f753" y="f1113"/>
                  <a:pt x="f752" y="f1112"/>
                  <a:pt x="f751" y="f1112"/>
                </a:cubicBezTo>
                <a:close/>
                <a:moveTo>
                  <a:pt x="f702" y="f1179"/>
                </a:moveTo>
                <a:cubicBezTo>
                  <a:pt x="f702" y="f1179"/>
                  <a:pt x="f878" y="f1179"/>
                  <a:pt x="f878" y="f1179"/>
                </a:cubicBezTo>
                <a:cubicBezTo>
                  <a:pt x="f701" y="f1179"/>
                  <a:pt x="f701" y="f1180"/>
                  <a:pt x="f700" y="f1180"/>
                </a:cubicBezTo>
                <a:cubicBezTo>
                  <a:pt x="f699" y="f1180"/>
                  <a:pt x="f699" y="f1180"/>
                  <a:pt x="f699" y="f1180"/>
                </a:cubicBezTo>
                <a:cubicBezTo>
                  <a:pt x="f698" y="f1180"/>
                  <a:pt x="f698" y="f1181"/>
                  <a:pt x="f698" y="f1181"/>
                </a:cubicBezTo>
                <a:cubicBezTo>
                  <a:pt x="f697" y="f1181"/>
                  <a:pt x="f697" y="f1181"/>
                  <a:pt x="f879" y="f1181"/>
                </a:cubicBezTo>
                <a:cubicBezTo>
                  <a:pt x="f879" y="f1182"/>
                  <a:pt x="f879" y="f1182"/>
                  <a:pt x="f879" y="f1183"/>
                </a:cubicBezTo>
                <a:cubicBezTo>
                  <a:pt x="f697" y="f1183"/>
                  <a:pt x="f697" y="f1183"/>
                  <a:pt x="f697" y="f1183"/>
                </a:cubicBezTo>
                <a:cubicBezTo>
                  <a:pt x="f697" y="f1183"/>
                  <a:pt x="f697" y="f1184"/>
                  <a:pt x="f698" y="f1184"/>
                </a:cubicBezTo>
                <a:cubicBezTo>
                  <a:pt x="f698" y="f1184"/>
                  <a:pt x="f699" y="f1184"/>
                  <a:pt x="f699" y="f1184"/>
                </a:cubicBezTo>
                <a:cubicBezTo>
                  <a:pt x="f700" y="f1183"/>
                  <a:pt x="f701" y="f1182"/>
                  <a:pt x="f878" y="f1181"/>
                </a:cubicBezTo>
                <a:cubicBezTo>
                  <a:pt x="f702" y="f1181"/>
                  <a:pt x="f877" y="f1180"/>
                  <a:pt x="f876" y="f1179"/>
                </a:cubicBezTo>
                <a:cubicBezTo>
                  <a:pt x="f876" y="f1179"/>
                  <a:pt x="f703" y="f1179"/>
                  <a:pt x="f875" y="f1178"/>
                </a:cubicBezTo>
                <a:cubicBezTo>
                  <a:pt x="f875" y="f1177"/>
                  <a:pt x="f876" y="f1178"/>
                  <a:pt x="f877" y="f1179"/>
                </a:cubicBezTo>
                <a:cubicBezTo>
                  <a:pt x="f877" y="f1179"/>
                  <a:pt x="f877" y="f1179"/>
                  <a:pt x="f702" y="f1179"/>
                </a:cubicBezTo>
                <a:close/>
                <a:moveTo>
                  <a:pt x="f702" y="f1172"/>
                </a:moveTo>
                <a:cubicBezTo>
                  <a:pt x="f878" y="f1173"/>
                  <a:pt x="f878" y="f1173"/>
                  <a:pt x="f701" y="f1173"/>
                </a:cubicBezTo>
                <a:cubicBezTo>
                  <a:pt x="f700" y="f1173"/>
                  <a:pt x="f700" y="f1174"/>
                  <a:pt x="f699" y="f1175"/>
                </a:cubicBezTo>
                <a:cubicBezTo>
                  <a:pt x="f699" y="f1175"/>
                  <a:pt x="f700" y="f1176"/>
                  <a:pt x="f701" y="f1176"/>
                </a:cubicBezTo>
                <a:cubicBezTo>
                  <a:pt x="f701" y="f1177"/>
                  <a:pt x="f878" y="f1176"/>
                  <a:pt x="f702" y="f1176"/>
                </a:cubicBezTo>
                <a:cubicBezTo>
                  <a:pt x="f877" y="f1175"/>
                  <a:pt x="f876" y="f1173"/>
                  <a:pt x="f703" y="f1172"/>
                </a:cubicBezTo>
                <a:cubicBezTo>
                  <a:pt x="f875" y="f1172"/>
                  <a:pt x="f704" y="f1187"/>
                  <a:pt x="f705" y="f1171"/>
                </a:cubicBezTo>
                <a:cubicBezTo>
                  <a:pt x="f705" y="f1170"/>
                  <a:pt x="f706" y="f1170"/>
                  <a:pt x="f707" y="f1169"/>
                </a:cubicBezTo>
                <a:cubicBezTo>
                  <a:pt x="f707" y="f1169"/>
                  <a:pt x="f709" y="f1168"/>
                  <a:pt x="f709" y="f1167"/>
                </a:cubicBezTo>
                <a:cubicBezTo>
                  <a:pt x="f709" y="f1165"/>
                  <a:pt x="f705" y="f1168"/>
                  <a:pt x="f704" y="f1168"/>
                </a:cubicBezTo>
                <a:cubicBezTo>
                  <a:pt x="f704" y="f1168"/>
                  <a:pt x="f875" y="f1168"/>
                  <a:pt x="f703" y="f1168"/>
                </a:cubicBezTo>
                <a:cubicBezTo>
                  <a:pt x="f876" y="f1169"/>
                  <a:pt x="f877" y="f1170"/>
                  <a:pt x="f877" y="f1170"/>
                </a:cubicBezTo>
                <a:cubicBezTo>
                  <a:pt x="f702" y="f1171"/>
                  <a:pt x="f702" y="f1187"/>
                  <a:pt x="f702" y="f1172"/>
                </a:cubicBezTo>
                <a:close/>
                <a:moveTo>
                  <a:pt x="f703" y="f947"/>
                </a:moveTo>
                <a:cubicBezTo>
                  <a:pt x="f876" y="f948"/>
                  <a:pt x="f877" y="f947"/>
                  <a:pt x="f877" y="f948"/>
                </a:cubicBezTo>
                <a:cubicBezTo>
                  <a:pt x="f877" y="f949"/>
                  <a:pt x="f877" y="f950"/>
                  <a:pt x="f877" y="f951"/>
                </a:cubicBezTo>
                <a:cubicBezTo>
                  <a:pt x="f877" y="f952"/>
                  <a:pt x="f876" y="f952"/>
                  <a:pt x="f876" y="f952"/>
                </a:cubicBezTo>
                <a:cubicBezTo>
                  <a:pt x="f703" y="f951"/>
                  <a:pt x="f703" y="f950"/>
                  <a:pt x="f703" y="f950"/>
                </a:cubicBezTo>
                <a:cubicBezTo>
                  <a:pt x="f703" y="f949"/>
                  <a:pt x="f875" y="f949"/>
                  <a:pt x="f875" y="f948"/>
                </a:cubicBezTo>
                <a:cubicBezTo>
                  <a:pt x="f875" y="f947"/>
                  <a:pt x="f875" y="f947"/>
                  <a:pt x="f875" y="f947"/>
                </a:cubicBezTo>
                <a:cubicBezTo>
                  <a:pt x="f703" y="f947"/>
                  <a:pt x="f703" y="f947"/>
                  <a:pt x="f703" y="f947"/>
                </a:cubicBezTo>
                <a:close/>
                <a:moveTo>
                  <a:pt x="f717" y="f1042"/>
                </a:moveTo>
                <a:cubicBezTo>
                  <a:pt x="f717" y="f1041"/>
                  <a:pt x="f717" y="f1040"/>
                  <a:pt x="f716" y="f1040"/>
                </a:cubicBezTo>
                <a:cubicBezTo>
                  <a:pt x="f716" y="f1039"/>
                  <a:pt x="f715" y="f1039"/>
                  <a:pt x="f714" y="f1039"/>
                </a:cubicBezTo>
                <a:cubicBezTo>
                  <a:pt x="f714" y="f1038"/>
                  <a:pt x="f714" y="f1038"/>
                  <a:pt x="f714" y="f1038"/>
                </a:cubicBezTo>
                <a:cubicBezTo>
                  <a:pt x="f713" y="f1037"/>
                  <a:pt x="f712" y="f1039"/>
                  <a:pt x="f712" y="f1039"/>
                </a:cubicBezTo>
                <a:cubicBezTo>
                  <a:pt x="f712" y="f1039"/>
                  <a:pt x="f711" y="f1039"/>
                  <a:pt x="f711" y="f1040"/>
                </a:cubicBezTo>
                <a:cubicBezTo>
                  <a:pt x="f711" y="f1040"/>
                  <a:pt x="f711" y="f1041"/>
                  <a:pt x="f711" y="f1041"/>
                </a:cubicBezTo>
                <a:cubicBezTo>
                  <a:pt x="f710" y="f1043"/>
                  <a:pt x="f710" y="f1044"/>
                  <a:pt x="f709" y="f1045"/>
                </a:cubicBezTo>
                <a:cubicBezTo>
                  <a:pt x="f708" y="f1046"/>
                  <a:pt x="f708" y="f1046"/>
                  <a:pt x="f708" y="f1046"/>
                </a:cubicBezTo>
                <a:cubicBezTo>
                  <a:pt x="f708" y="f1046"/>
                  <a:pt x="f708" y="f1047"/>
                  <a:pt x="f707" y="f1047"/>
                </a:cubicBezTo>
                <a:cubicBezTo>
                  <a:pt x="f707" y="f1048"/>
                  <a:pt x="f707" y="f1049"/>
                  <a:pt x="f707" y="f1050"/>
                </a:cubicBezTo>
                <a:cubicBezTo>
                  <a:pt x="f708" y="f1051"/>
                  <a:pt x="f708" y="f1051"/>
                  <a:pt x="f709" y="f1052"/>
                </a:cubicBezTo>
                <a:cubicBezTo>
                  <a:pt x="f709" y="f1052"/>
                  <a:pt x="f710" y="f1053"/>
                  <a:pt x="f711" y="f1053"/>
                </a:cubicBezTo>
                <a:cubicBezTo>
                  <a:pt x="f712" y="f1053"/>
                  <a:pt x="f712" y="f1052"/>
                  <a:pt x="f713" y="f1052"/>
                </a:cubicBezTo>
                <a:cubicBezTo>
                  <a:pt x="f713" y="f1053"/>
                  <a:pt x="f713" y="f1053"/>
                  <a:pt x="f714" y="f1053"/>
                </a:cubicBezTo>
                <a:cubicBezTo>
                  <a:pt x="f714" y="f1053"/>
                  <a:pt x="f715" y="f1053"/>
                  <a:pt x="f715" y="f1053"/>
                </a:cubicBezTo>
                <a:cubicBezTo>
                  <a:pt x="f715" y="f1052"/>
                  <a:pt x="f716" y="f1051"/>
                  <a:pt x="f716" y="f1051"/>
                </a:cubicBezTo>
                <a:cubicBezTo>
                  <a:pt x="f717" y="f1050"/>
                  <a:pt x="f718" y="f1049"/>
                  <a:pt x="f718" y="f1049"/>
                </a:cubicBezTo>
                <a:cubicBezTo>
                  <a:pt x="f718" y="f1048"/>
                  <a:pt x="f718" y="f1047"/>
                  <a:pt x="f718" y="f1046"/>
                </a:cubicBezTo>
                <a:cubicBezTo>
                  <a:pt x="f719" y="f1045"/>
                  <a:pt x="f719" y="f1044"/>
                  <a:pt x="f719" y="f1044"/>
                </a:cubicBezTo>
                <a:cubicBezTo>
                  <a:pt x="f718" y="f1043"/>
                  <a:pt x="f718" y="f1042"/>
                  <a:pt x="f717" y="f1042"/>
                </a:cubicBezTo>
                <a:close/>
                <a:moveTo>
                  <a:pt x="f716" y="f948"/>
                </a:moveTo>
                <a:cubicBezTo>
                  <a:pt x="f715" y="f948"/>
                  <a:pt x="f715" y="f948"/>
                  <a:pt x="f715" y="f949"/>
                </a:cubicBezTo>
                <a:cubicBezTo>
                  <a:pt x="f715" y="f949"/>
                  <a:pt x="f715" y="f949"/>
                  <a:pt x="f715" y="f949"/>
                </a:cubicBezTo>
                <a:cubicBezTo>
                  <a:pt x="f714" y="f950"/>
                  <a:pt x="f713" y="f950"/>
                  <a:pt x="f713" y="f951"/>
                </a:cubicBezTo>
                <a:cubicBezTo>
                  <a:pt x="f714" y="f951"/>
                  <a:pt x="f716" y="f950"/>
                  <a:pt x="f716" y="f949"/>
                </a:cubicBezTo>
                <a:cubicBezTo>
                  <a:pt x="f716" y="f949"/>
                  <a:pt x="f716" y="f947"/>
                  <a:pt x="f716" y="f948"/>
                </a:cubicBezTo>
                <a:close/>
                <a:moveTo>
                  <a:pt x="f774" y="f1150"/>
                </a:moveTo>
                <a:cubicBezTo>
                  <a:pt x="f774" y="f1149"/>
                  <a:pt x="f773" y="f1189"/>
                  <a:pt x="f773" y="f1189"/>
                </a:cubicBezTo>
                <a:cubicBezTo>
                  <a:pt x="f772" y="f1189"/>
                  <a:pt x="f772" y="f1189"/>
                  <a:pt x="f771" y="f1148"/>
                </a:cubicBezTo>
                <a:cubicBezTo>
                  <a:pt x="f771" y="f1148"/>
                  <a:pt x="f771" y="f1148"/>
                  <a:pt x="f771" y="f1147"/>
                </a:cubicBezTo>
                <a:cubicBezTo>
                  <a:pt x="f770" y="f1147"/>
                  <a:pt x="f769" y="f1148"/>
                  <a:pt x="f769" y="f1148"/>
                </a:cubicBezTo>
                <a:cubicBezTo>
                  <a:pt x="f768" y="f1189"/>
                  <a:pt x="f768" y="f1189"/>
                  <a:pt x="f768" y="f1149"/>
                </a:cubicBezTo>
                <a:cubicBezTo>
                  <a:pt x="f767" y="f1149"/>
                  <a:pt x="f768" y="f1150"/>
                  <a:pt x="f768" y="f1151"/>
                </a:cubicBezTo>
                <a:cubicBezTo>
                  <a:pt x="f768" y="f1152"/>
                  <a:pt x="f768" y="f1153"/>
                  <a:pt x="f768" y="f1154"/>
                </a:cubicBezTo>
                <a:cubicBezTo>
                  <a:pt x="f768" y="f1155"/>
                  <a:pt x="f768" y="f1155"/>
                  <a:pt x="f769" y="f1156"/>
                </a:cubicBezTo>
                <a:cubicBezTo>
                  <a:pt x="f769" y="f1156"/>
                  <a:pt x="f769" y="f1157"/>
                  <a:pt x="f769" y="f1157"/>
                </a:cubicBezTo>
                <a:cubicBezTo>
                  <a:pt x="f769" y="f1157"/>
                  <a:pt x="f769" y="f1158"/>
                  <a:pt x="f770" y="f1158"/>
                </a:cubicBezTo>
                <a:cubicBezTo>
                  <a:pt x="f771" y="f1158"/>
                  <a:pt x="f771" y="f1157"/>
                  <a:pt x="f772" y="f1157"/>
                </a:cubicBezTo>
                <a:cubicBezTo>
                  <a:pt x="f772" y="f1156"/>
                  <a:pt x="f772" y="f1156"/>
                  <a:pt x="f773" y="f1155"/>
                </a:cubicBezTo>
                <a:cubicBezTo>
                  <a:pt x="f773" y="f1155"/>
                  <a:pt x="f774" y="f1155"/>
                  <a:pt x="f774" y="f1154"/>
                </a:cubicBezTo>
                <a:cubicBezTo>
                  <a:pt x="f774" y="f1154"/>
                  <a:pt x="f774" y="f1154"/>
                  <a:pt x="f774" y="f1153"/>
                </a:cubicBezTo>
                <a:cubicBezTo>
                  <a:pt x="f774" y="f1153"/>
                  <a:pt x="f774" y="f1153"/>
                  <a:pt x="f774" y="f1152"/>
                </a:cubicBezTo>
                <a:cubicBezTo>
                  <a:pt x="f773" y="f1152"/>
                  <a:pt x="f773" y="f1152"/>
                  <a:pt x="f773" y="f1152"/>
                </a:cubicBezTo>
                <a:cubicBezTo>
                  <a:pt x="f773" y="f1151"/>
                  <a:pt x="f773" y="f1151"/>
                  <a:pt x="f773" y="f1151"/>
                </a:cubicBezTo>
                <a:cubicBezTo>
                  <a:pt x="f774" y="f1150"/>
                  <a:pt x="f774" y="f1150"/>
                  <a:pt x="f774" y="f1150"/>
                </a:cubicBezTo>
                <a:close/>
                <a:moveTo>
                  <a:pt x="f967" y="f1271"/>
                </a:moveTo>
                <a:cubicBezTo>
                  <a:pt x="f968" y="f1271"/>
                  <a:pt x="f968" y="f1271"/>
                  <a:pt x="f969" y="f1271"/>
                </a:cubicBezTo>
                <a:cubicBezTo>
                  <a:pt x="f970" y="f1271"/>
                  <a:pt x="f970" y="f1271"/>
                  <a:pt x="f971" y="f1271"/>
                </a:cubicBezTo>
                <a:cubicBezTo>
                  <a:pt x="f971" y="f1270"/>
                  <a:pt x="f972" y="f1270"/>
                  <a:pt x="f972" y="f1270"/>
                </a:cubicBezTo>
                <a:cubicBezTo>
                  <a:pt x="f973" y="f1270"/>
                  <a:pt x="f973" y="f1270"/>
                  <a:pt x="f974" y="f1270"/>
                </a:cubicBezTo>
                <a:cubicBezTo>
                  <a:pt x="f974" y="f1270"/>
                  <a:pt x="f975" y="f1270"/>
                  <a:pt x="f976" y="f1270"/>
                </a:cubicBezTo>
                <a:cubicBezTo>
                  <a:pt x="f978" y="f1270"/>
                  <a:pt x="f980" y="f1270"/>
                  <a:pt x="f982" y="f1270"/>
                </a:cubicBezTo>
                <a:cubicBezTo>
                  <a:pt x="f983" y="f1269"/>
                  <a:pt x="f983" y="f1268"/>
                  <a:pt x="f984" y="f1268"/>
                </a:cubicBezTo>
                <a:cubicBezTo>
                  <a:pt x="f985" y="f1267"/>
                  <a:pt x="f986" y="f1266"/>
                  <a:pt x="f987" y="f1265"/>
                </a:cubicBezTo>
                <a:cubicBezTo>
                  <a:pt x="f987" y="f1279"/>
                  <a:pt x="f985" y="f1279"/>
                  <a:pt x="f984" y="f1279"/>
                </a:cubicBezTo>
                <a:cubicBezTo>
                  <a:pt x="f984" y="f1279"/>
                  <a:pt x="f983" y="f1279"/>
                  <a:pt x="f982" y="f1264"/>
                </a:cubicBezTo>
                <a:cubicBezTo>
                  <a:pt x="f981" y="f1264"/>
                  <a:pt x="f981" y="f1263"/>
                  <a:pt x="f980" y="f1263"/>
                </a:cubicBezTo>
                <a:cubicBezTo>
                  <a:pt x="f979" y="f1263"/>
                  <a:pt x="f979" y="f1263"/>
                  <a:pt x="f979" y="f1263"/>
                </a:cubicBezTo>
                <a:cubicBezTo>
                  <a:pt x="f978" y="f1262"/>
                  <a:pt x="f978" y="f1262"/>
                  <a:pt x="f978" y="f1262"/>
                </a:cubicBezTo>
                <a:cubicBezTo>
                  <a:pt x="f977" y="f1261"/>
                  <a:pt x="f977" y="f1261"/>
                  <a:pt x="f977" y="f1261"/>
                </a:cubicBezTo>
                <a:cubicBezTo>
                  <a:pt x="f977" y="f1260"/>
                  <a:pt x="f977" y="f1261"/>
                  <a:pt x="f976" y="f1260"/>
                </a:cubicBezTo>
                <a:cubicBezTo>
                  <a:pt x="f976" y="f1260"/>
                  <a:pt x="f976" y="f1260"/>
                  <a:pt x="f976" y="f1260"/>
                </a:cubicBezTo>
                <a:cubicBezTo>
                  <a:pt x="f976" y="f1259"/>
                  <a:pt x="f975" y="f1259"/>
                  <a:pt x="f975" y="f1259"/>
                </a:cubicBezTo>
                <a:cubicBezTo>
                  <a:pt x="f975" y="f1259"/>
                  <a:pt x="f975" y="f1258"/>
                  <a:pt x="f974" y="f1258"/>
                </a:cubicBezTo>
                <a:cubicBezTo>
                  <a:pt x="f974" y="f1258"/>
                  <a:pt x="f973" y="f1257"/>
                  <a:pt x="f973" y="f1257"/>
                </a:cubicBezTo>
                <a:cubicBezTo>
                  <a:pt x="f972" y="f1257"/>
                  <a:pt x="f972" y="f1256"/>
                  <a:pt x="f971" y="f1255"/>
                </a:cubicBezTo>
                <a:cubicBezTo>
                  <a:pt x="f970" y="f1255"/>
                  <a:pt x="f969" y="f1255"/>
                  <a:pt x="f969" y="f1254"/>
                </a:cubicBezTo>
                <a:cubicBezTo>
                  <a:pt x="f969" y="f1253"/>
                  <a:pt x="f969" y="f1252"/>
                  <a:pt x="f968" y="f1253"/>
                </a:cubicBezTo>
                <a:cubicBezTo>
                  <a:pt x="f967" y="f1253"/>
                  <a:pt x="f966" y="f1254"/>
                  <a:pt x="f966" y="f1254"/>
                </a:cubicBezTo>
                <a:cubicBezTo>
                  <a:pt x="f964" y="f1255"/>
                  <a:pt x="f963" y="f1256"/>
                  <a:pt x="f962" y="f1257"/>
                </a:cubicBezTo>
                <a:cubicBezTo>
                  <a:pt x="f961" y="f1258"/>
                  <a:pt x="f961" y="f1259"/>
                  <a:pt x="f960" y="f1260"/>
                </a:cubicBezTo>
                <a:cubicBezTo>
                  <a:pt x="f959" y="f1261"/>
                  <a:pt x="f959" y="f1261"/>
                  <a:pt x="f959" y="f1262"/>
                </a:cubicBezTo>
                <a:cubicBezTo>
                  <a:pt x="f958" y="f1263"/>
                  <a:pt x="f959" y="f1264"/>
                  <a:pt x="f958" y="f1279"/>
                </a:cubicBezTo>
                <a:cubicBezTo>
                  <a:pt x="f958" y="f1279"/>
                  <a:pt x="f958" y="f1279"/>
                  <a:pt x="f958" y="f1265"/>
                </a:cubicBezTo>
                <a:cubicBezTo>
                  <a:pt x="f958" y="f1265"/>
                  <a:pt x="f958" y="f1266"/>
                  <a:pt x="f958" y="f1266"/>
                </a:cubicBezTo>
                <a:cubicBezTo>
                  <a:pt x="f958" y="f1267"/>
                  <a:pt x="f959" y="f1267"/>
                  <a:pt x="f960" y="f1268"/>
                </a:cubicBezTo>
                <a:cubicBezTo>
                  <a:pt x="f961" y="f1268"/>
                  <a:pt x="f961" y="f1268"/>
                  <a:pt x="f962" y="f1269"/>
                </a:cubicBezTo>
                <a:cubicBezTo>
                  <a:pt x="f963" y="f1269"/>
                  <a:pt x="f964" y="f1270"/>
                  <a:pt x="f964" y="f1270"/>
                </a:cubicBezTo>
                <a:cubicBezTo>
                  <a:pt x="f965" y="f1271"/>
                  <a:pt x="f966" y="f1271"/>
                  <a:pt x="f967" y="f1271"/>
                </a:cubicBezTo>
                <a:close/>
                <a:moveTo>
                  <a:pt x="f897" y="f1273"/>
                </a:moveTo>
                <a:cubicBezTo>
                  <a:pt x="f896" y="f1272"/>
                  <a:pt x="f896" y="f1272"/>
                  <a:pt x="f895" y="f1272"/>
                </a:cubicBezTo>
                <a:cubicBezTo>
                  <a:pt x="f894" y="f1272"/>
                  <a:pt x="f893" y="f1272"/>
                  <a:pt x="f893" y="f1273"/>
                </a:cubicBezTo>
                <a:cubicBezTo>
                  <a:pt x="f892" y="f1273"/>
                  <a:pt x="f891" y="f1273"/>
                  <a:pt x="f889" y="f1273"/>
                </a:cubicBezTo>
                <a:cubicBezTo>
                  <a:pt x="f890" y="f1272"/>
                  <a:pt x="f890" y="f1273"/>
                  <a:pt x="f888" y="f1273"/>
                </a:cubicBezTo>
                <a:cubicBezTo>
                  <a:pt x="f887" y="f1273"/>
                  <a:pt x="f886" y="f1273"/>
                  <a:pt x="f885" y="f1274"/>
                </a:cubicBezTo>
                <a:cubicBezTo>
                  <a:pt x="f884" y="f1274"/>
                  <a:pt x="f883" y="f1275"/>
                  <a:pt x="f867" y="f1276"/>
                </a:cubicBezTo>
                <a:cubicBezTo>
                  <a:pt x="f867" y="f1276"/>
                  <a:pt x="f866" y="f1277"/>
                  <a:pt x="f866" y="f1277"/>
                </a:cubicBezTo>
                <a:cubicBezTo>
                  <a:pt x="f866" y="f1277"/>
                  <a:pt x="f866" y="f1278"/>
                  <a:pt x="f866" y="f1278"/>
                </a:cubicBezTo>
                <a:cubicBezTo>
                  <a:pt x="f866" y="f1284"/>
                  <a:pt x="f868" y="f1278"/>
                  <a:pt x="f868" y="f1278"/>
                </a:cubicBezTo>
                <a:cubicBezTo>
                  <a:pt x="f883" y="f1277"/>
                  <a:pt x="f884" y="f1278"/>
                  <a:pt x="f885" y="f1277"/>
                </a:cubicBezTo>
                <a:cubicBezTo>
                  <a:pt x="f886" y="f1277"/>
                  <a:pt x="f886" y="f1277"/>
                  <a:pt x="f887" y="f1277"/>
                </a:cubicBezTo>
                <a:cubicBezTo>
                  <a:pt x="f890" y="f1276"/>
                  <a:pt x="f891" y="f1276"/>
                  <a:pt x="f893" y="f1276"/>
                </a:cubicBezTo>
                <a:cubicBezTo>
                  <a:pt x="f894" y="f1275"/>
                  <a:pt x="f895" y="f1275"/>
                  <a:pt x="f896" y="f1275"/>
                </a:cubicBezTo>
                <a:cubicBezTo>
                  <a:pt x="f897" y="f1274"/>
                  <a:pt x="f898" y="f1274"/>
                  <a:pt x="f898" y="f1274"/>
                </a:cubicBezTo>
                <a:cubicBezTo>
                  <a:pt x="f899" y="f1274"/>
                  <a:pt x="f900" y="f1274"/>
                  <a:pt x="f900" y="f1274"/>
                </a:cubicBezTo>
                <a:cubicBezTo>
                  <a:pt x="f900" y="f1273"/>
                  <a:pt x="f899" y="f1273"/>
                  <a:pt x="f899" y="f1273"/>
                </a:cubicBezTo>
                <a:cubicBezTo>
                  <a:pt x="f898" y="f1273"/>
                  <a:pt x="f897" y="f1273"/>
                  <a:pt x="f897" y="f1273"/>
                </a:cubicBezTo>
                <a:close/>
                <a:moveTo>
                  <a:pt x="f943" y="f1337"/>
                </a:moveTo>
                <a:cubicBezTo>
                  <a:pt x="f943" y="f1337"/>
                  <a:pt x="f944" y="f1337"/>
                  <a:pt x="f944" y="f1337"/>
                </a:cubicBezTo>
                <a:cubicBezTo>
                  <a:pt x="f945" y="f1337"/>
                  <a:pt x="f945" y="f1337"/>
                  <a:pt x="f946" y="f1338"/>
                </a:cubicBezTo>
                <a:cubicBezTo>
                  <a:pt x="f947" y="f1339"/>
                  <a:pt x="f949" y="f1339"/>
                  <a:pt x="f950" y="f1340"/>
                </a:cubicBezTo>
                <a:cubicBezTo>
                  <a:pt x="f951" y="f1340"/>
                  <a:pt x="f952" y="f1341"/>
                  <a:pt x="f952" y="f1341"/>
                </a:cubicBezTo>
                <a:cubicBezTo>
                  <a:pt x="f953" y="f1342"/>
                  <a:pt x="f953" y="f1342"/>
                  <a:pt x="f954" y="f1342"/>
                </a:cubicBezTo>
                <a:cubicBezTo>
                  <a:pt x="f954" y="f1342"/>
                  <a:pt x="f955" y="f1341"/>
                  <a:pt x="f956" y="f1341"/>
                </a:cubicBezTo>
                <a:cubicBezTo>
                  <a:pt x="f956" y="f1341"/>
                  <a:pt x="f957" y="f1341"/>
                  <a:pt x="f958" y="f1340"/>
                </a:cubicBezTo>
                <a:cubicBezTo>
                  <a:pt x="f959" y="f1340"/>
                  <a:pt x="f960" y="f1340"/>
                  <a:pt x="f960" y="f1339"/>
                </a:cubicBezTo>
                <a:cubicBezTo>
                  <a:pt x="f959" y="f1339"/>
                  <a:pt x="f959" y="f1338"/>
                  <a:pt x="f959" y="f1338"/>
                </a:cubicBezTo>
                <a:cubicBezTo>
                  <a:pt x="f959" y="f1338"/>
                  <a:pt x="f959" y="f1337"/>
                  <a:pt x="f958" y="f1337"/>
                </a:cubicBezTo>
                <a:cubicBezTo>
                  <a:pt x="f958" y="f1337"/>
                  <a:pt x="f956" y="f1337"/>
                  <a:pt x="f957" y="f1336"/>
                </a:cubicBezTo>
                <a:cubicBezTo>
                  <a:pt x="f957" y="f1336"/>
                  <a:pt x="f957" y="f1335"/>
                  <a:pt x="f957" y="f1335"/>
                </a:cubicBezTo>
                <a:cubicBezTo>
                  <a:pt x="f957" y="f1335"/>
                  <a:pt x="f957" y="f1335"/>
                  <a:pt x="f956" y="f1335"/>
                </a:cubicBezTo>
                <a:cubicBezTo>
                  <a:pt x="f956" y="f1334"/>
                  <a:pt x="f957" y="f1333"/>
                  <a:pt x="f956" y="f1333"/>
                </a:cubicBezTo>
                <a:cubicBezTo>
                  <a:pt x="f955" y="f1333"/>
                  <a:pt x="f954" y="f1333"/>
                  <a:pt x="f954" y="f1333"/>
                </a:cubicBezTo>
                <a:cubicBezTo>
                  <a:pt x="f953" y="f1333"/>
                  <a:pt x="f952" y="f1333"/>
                  <a:pt x="f951" y="f1333"/>
                </a:cubicBezTo>
                <a:cubicBezTo>
                  <a:pt x="f950" y="f1333"/>
                  <a:pt x="f949" y="f1333"/>
                  <a:pt x="f948" y="f1333"/>
                </a:cubicBezTo>
                <a:cubicBezTo>
                  <a:pt x="f947" y="f1333"/>
                  <a:pt x="f946" y="f1333"/>
                  <a:pt x="f946" y="f1333"/>
                </a:cubicBezTo>
                <a:cubicBezTo>
                  <a:pt x="f945" y="f1333"/>
                  <a:pt x="f944" y="f1333"/>
                  <a:pt x="f943" y="f1334"/>
                </a:cubicBezTo>
                <a:cubicBezTo>
                  <a:pt x="f943" y="f1334"/>
                  <a:pt x="f942" y="f1334"/>
                  <a:pt x="f942" y="f1335"/>
                </a:cubicBezTo>
                <a:cubicBezTo>
                  <a:pt x="f942" y="f1335"/>
                  <a:pt x="f941" y="f1335"/>
                  <a:pt x="f941" y="f1335"/>
                </a:cubicBezTo>
                <a:cubicBezTo>
                  <a:pt x="f941" y="f1336"/>
                  <a:pt x="f942" y="f1336"/>
                  <a:pt x="f943" y="f1337"/>
                </a:cubicBezTo>
                <a:close/>
                <a:moveTo>
                  <a:pt x="f841" y="f1364"/>
                </a:moveTo>
                <a:cubicBezTo>
                  <a:pt x="f841" y="f1364"/>
                  <a:pt x="f842" y="f1364"/>
                  <a:pt x="f842" y="f1364"/>
                </a:cubicBezTo>
                <a:cubicBezTo>
                  <a:pt x="f843" y="f1364"/>
                  <a:pt x="f844" y="f1512"/>
                  <a:pt x="f844" y="f1512"/>
                </a:cubicBezTo>
                <a:cubicBezTo>
                  <a:pt x="f845" y="f1512"/>
                  <a:pt x="f846" y="f1512"/>
                  <a:pt x="f847" y="f1512"/>
                </a:cubicBezTo>
                <a:cubicBezTo>
                  <a:pt x="f848" y="f1512"/>
                  <a:pt x="f849" y="f1512"/>
                  <a:pt x="f849" y="f1363"/>
                </a:cubicBezTo>
                <a:cubicBezTo>
                  <a:pt x="f849" y="f1363"/>
                  <a:pt x="f849" y="f1363"/>
                  <a:pt x="f850" y="f1513"/>
                </a:cubicBezTo>
                <a:cubicBezTo>
                  <a:pt x="f850" y="f1513"/>
                  <a:pt x="f851" y="f1362"/>
                  <a:pt x="f851" y="f1514"/>
                </a:cubicBezTo>
                <a:cubicBezTo>
                  <a:pt x="f851" y="f1514"/>
                  <a:pt x="f850" y="f1514"/>
                  <a:pt x="f850" y="f1361"/>
                </a:cubicBezTo>
                <a:cubicBezTo>
                  <a:pt x="f850" y="f1361"/>
                  <a:pt x="f850" y="f1360"/>
                  <a:pt x="f850" y="f1360"/>
                </a:cubicBezTo>
                <a:cubicBezTo>
                  <a:pt x="f849" y="f1360"/>
                  <a:pt x="f848" y="f1360"/>
                  <a:pt x="f848" y="f1359"/>
                </a:cubicBezTo>
                <a:cubicBezTo>
                  <a:pt x="f847" y="f1359"/>
                  <a:pt x="f846" y="f1359"/>
                  <a:pt x="f845" y="f1359"/>
                </a:cubicBezTo>
                <a:cubicBezTo>
                  <a:pt x="f844" y="f1359"/>
                  <a:pt x="f843" y="f1359"/>
                  <a:pt x="f842" y="f1359"/>
                </a:cubicBezTo>
                <a:cubicBezTo>
                  <a:pt x="f840" y="f1359"/>
                  <a:pt x="f839" y="f1359"/>
                  <a:pt x="f837" y="f1359"/>
                </a:cubicBezTo>
                <a:cubicBezTo>
                  <a:pt x="f836" y="f1359"/>
                  <a:pt x="f835" y="f1358"/>
                  <a:pt x="f834" y="f1359"/>
                </a:cubicBezTo>
                <a:cubicBezTo>
                  <a:pt x="f833" y="f1359"/>
                  <a:pt x="f832" y="f1360"/>
                  <a:pt x="f831" y="f1359"/>
                </a:cubicBezTo>
                <a:cubicBezTo>
                  <a:pt x="f831" y="f1359"/>
                  <a:pt x="f830" y="f1359"/>
                  <a:pt x="f830" y="f1359"/>
                </a:cubicBezTo>
                <a:cubicBezTo>
                  <a:pt x="f829" y="f1359"/>
                  <a:pt x="f829" y="f1359"/>
                  <a:pt x="f828" y="f1359"/>
                </a:cubicBezTo>
                <a:cubicBezTo>
                  <a:pt x="f827" y="f1359"/>
                  <a:pt x="f826" y="f1358"/>
                  <a:pt x="f825" y="f1358"/>
                </a:cubicBezTo>
                <a:cubicBezTo>
                  <a:pt x="f824" y="f1358"/>
                  <a:pt x="f823" y="f1358"/>
                  <a:pt x="f822" y="f1358"/>
                </a:cubicBezTo>
                <a:cubicBezTo>
                  <a:pt x="f871" y="f1358"/>
                  <a:pt x="f821" y="f1358"/>
                  <a:pt x="f821" y="f1359"/>
                </a:cubicBezTo>
                <a:cubicBezTo>
                  <a:pt x="f872" y="f1360"/>
                  <a:pt x="f872" y="f1360"/>
                  <a:pt x="f820" y="f1361"/>
                </a:cubicBezTo>
                <a:cubicBezTo>
                  <a:pt x="f820" y="f1514"/>
                  <a:pt x="f819" y="f1362"/>
                  <a:pt x="f819" y="f1513"/>
                </a:cubicBezTo>
                <a:cubicBezTo>
                  <a:pt x="f818" y="f1363"/>
                  <a:pt x="f819" y="f1363"/>
                  <a:pt x="f873" y="f1363"/>
                </a:cubicBezTo>
                <a:cubicBezTo>
                  <a:pt x="f820" y="f1512"/>
                  <a:pt x="f872" y="f1512"/>
                  <a:pt x="f821" y="f1512"/>
                </a:cubicBezTo>
                <a:cubicBezTo>
                  <a:pt x="f871" y="f1512"/>
                  <a:pt x="f871" y="f1512"/>
                  <a:pt x="f822" y="f1512"/>
                </a:cubicBezTo>
                <a:cubicBezTo>
                  <a:pt x="f823" y="f1363"/>
                  <a:pt x="f824" y="f1363"/>
                  <a:pt x="f825" y="f1512"/>
                </a:cubicBezTo>
                <a:cubicBezTo>
                  <a:pt x="f825" y="f1512"/>
                  <a:pt x="f826" y="f1512"/>
                  <a:pt x="f826" y="f1512"/>
                </a:cubicBezTo>
                <a:cubicBezTo>
                  <a:pt x="f827" y="f1512"/>
                  <a:pt x="f827" y="f1512"/>
                  <a:pt x="f828" y="f1512"/>
                </a:cubicBezTo>
                <a:cubicBezTo>
                  <a:pt x="f829" y="f1512"/>
                  <a:pt x="f830" y="f1512"/>
                  <a:pt x="f831" y="f1512"/>
                </a:cubicBezTo>
                <a:cubicBezTo>
                  <a:pt x="f832" y="f1512"/>
                  <a:pt x="f833" y="f1364"/>
                  <a:pt x="f834" y="f1364"/>
                </a:cubicBezTo>
                <a:cubicBezTo>
                  <a:pt x="f835" y="f1364"/>
                  <a:pt x="f835" y="f1512"/>
                  <a:pt x="f836" y="f1512"/>
                </a:cubicBezTo>
                <a:cubicBezTo>
                  <a:pt x="f837" y="f1512"/>
                  <a:pt x="f837" y="f1512"/>
                  <a:pt x="f838" y="f1512"/>
                </a:cubicBezTo>
                <a:cubicBezTo>
                  <a:pt x="f838" y="f1512"/>
                  <a:pt x="f839" y="f1512"/>
                  <a:pt x="f839" y="f1512"/>
                </a:cubicBezTo>
                <a:cubicBezTo>
                  <a:pt x="f840" y="f1512"/>
                  <a:pt x="f841" y="f1513"/>
                  <a:pt x="f841" y="f1512"/>
                </a:cubicBezTo>
                <a:cubicBezTo>
                  <a:pt x="f841" y="f1512"/>
                  <a:pt x="f841" y="f1364"/>
                  <a:pt x="f841" y="f1364"/>
                </a:cubicBezTo>
                <a:close/>
                <a:moveTo>
                  <a:pt x="f962" y="f1308"/>
                </a:moveTo>
                <a:cubicBezTo>
                  <a:pt x="f962" y="f1307"/>
                  <a:pt x="f963" y="f1306"/>
                  <a:pt x="f962" y="f1306"/>
                </a:cubicBezTo>
                <a:cubicBezTo>
                  <a:pt x="f962" y="f1305"/>
                  <a:pt x="f961" y="f1305"/>
                  <a:pt x="f960" y="f1305"/>
                </a:cubicBezTo>
                <a:cubicBezTo>
                  <a:pt x="f959" y="f1304"/>
                  <a:pt x="f959" y="f1304"/>
                  <a:pt x="f958" y="f1304"/>
                </a:cubicBezTo>
                <a:cubicBezTo>
                  <a:pt x="f957" y="f1303"/>
                  <a:pt x="f956" y="f1303"/>
                  <a:pt x="f955" y="f1303"/>
                </a:cubicBezTo>
                <a:cubicBezTo>
                  <a:pt x="f954" y="f1303"/>
                  <a:pt x="f953" y="f1303"/>
                  <a:pt x="f952" y="f1303"/>
                </a:cubicBezTo>
                <a:cubicBezTo>
                  <a:pt x="f952" y="f1304"/>
                  <a:pt x="f951" y="f1304"/>
                  <a:pt x="f950" y="f1304"/>
                </a:cubicBezTo>
                <a:cubicBezTo>
                  <a:pt x="f949" y="f1305"/>
                  <a:pt x="f947" y="f1306"/>
                  <a:pt x="f948" y="f1307"/>
                </a:cubicBezTo>
                <a:cubicBezTo>
                  <a:pt x="f948" y="f1308"/>
                  <a:pt x="f949" y="f1308"/>
                  <a:pt x="f949" y="f1308"/>
                </a:cubicBezTo>
                <a:cubicBezTo>
                  <a:pt x="f950" y="f1308"/>
                  <a:pt x="f950" y="f1309"/>
                  <a:pt x="f950" y="f1309"/>
                </a:cubicBezTo>
                <a:cubicBezTo>
                  <a:pt x="f950" y="f1310"/>
                  <a:pt x="f950" y="f1311"/>
                  <a:pt x="f951" y="f1311"/>
                </a:cubicBezTo>
                <a:cubicBezTo>
                  <a:pt x="f951" y="f1312"/>
                  <a:pt x="f952" y="f1312"/>
                  <a:pt x="f953" y="f1312"/>
                </a:cubicBezTo>
                <a:cubicBezTo>
                  <a:pt x="f954" y="f1312"/>
                  <a:pt x="f954" y="f1312"/>
                  <a:pt x="f955" y="f1312"/>
                </a:cubicBezTo>
                <a:cubicBezTo>
                  <a:pt x="f955" y="f1312"/>
                  <a:pt x="f955" y="f1312"/>
                  <a:pt x="f956" y="f1312"/>
                </a:cubicBezTo>
                <a:cubicBezTo>
                  <a:pt x="f956" y="f1312"/>
                  <a:pt x="f957" y="f1312"/>
                  <a:pt x="f958" y="f1311"/>
                </a:cubicBezTo>
                <a:cubicBezTo>
                  <a:pt x="f958" y="f1311"/>
                  <a:pt x="f959" y="f1310"/>
                  <a:pt x="f960" y="f1310"/>
                </a:cubicBezTo>
                <a:cubicBezTo>
                  <a:pt x="f960" y="f1309"/>
                  <a:pt x="f961" y="f1309"/>
                  <a:pt x="f962" y="f1308"/>
                </a:cubicBezTo>
                <a:close/>
                <a:moveTo>
                  <a:pt x="f705" y="f1326"/>
                </a:moveTo>
                <a:cubicBezTo>
                  <a:pt x="f705" y="f1326"/>
                  <a:pt x="f704" y="f1327"/>
                  <a:pt x="f704" y="f1327"/>
                </a:cubicBezTo>
                <a:cubicBezTo>
                  <a:pt x="f704" y="f1327"/>
                  <a:pt x="f703" y="f1328"/>
                  <a:pt x="f875" y="f1328"/>
                </a:cubicBezTo>
                <a:cubicBezTo>
                  <a:pt x="f875" y="f1329"/>
                  <a:pt x="f704" y="f1328"/>
                  <a:pt x="f704" y="f1328"/>
                </a:cubicBezTo>
                <a:cubicBezTo>
                  <a:pt x="f704" y="f1328"/>
                  <a:pt x="f705" y="f1328"/>
                  <a:pt x="f705" y="f1328"/>
                </a:cubicBezTo>
                <a:cubicBezTo>
                  <a:pt x="f706" y="f1328"/>
                  <a:pt x="f707" y="f1327"/>
                  <a:pt x="f708" y="f1326"/>
                </a:cubicBezTo>
                <a:cubicBezTo>
                  <a:pt x="f708" y="f1326"/>
                  <a:pt x="f708" y="f1326"/>
                  <a:pt x="f709" y="f1326"/>
                </a:cubicBezTo>
                <a:cubicBezTo>
                  <a:pt x="f709" y="f1326"/>
                  <a:pt x="f709" y="f1326"/>
                  <a:pt x="f710" y="f1325"/>
                </a:cubicBezTo>
                <a:cubicBezTo>
                  <a:pt x="f710" y="f1325"/>
                  <a:pt x="f711" y="f1324"/>
                  <a:pt x="f712" y="f1324"/>
                </a:cubicBezTo>
                <a:cubicBezTo>
                  <a:pt x="f712" y="f1323"/>
                  <a:pt x="f712" y="f1323"/>
                  <a:pt x="f712" y="f1323"/>
                </a:cubicBezTo>
                <a:cubicBezTo>
                  <a:pt x="f712" y="f1322"/>
                  <a:pt x="f712" y="f1322"/>
                  <a:pt x="f711" y="f1322"/>
                </a:cubicBezTo>
                <a:cubicBezTo>
                  <a:pt x="f711" y="f1322"/>
                  <a:pt x="f711" y="f1322"/>
                  <a:pt x="f710" y="f1321"/>
                </a:cubicBezTo>
                <a:cubicBezTo>
                  <a:pt x="f710" y="f1321"/>
                  <a:pt x="f710" y="f1321"/>
                  <a:pt x="f709" y="f1321"/>
                </a:cubicBezTo>
                <a:cubicBezTo>
                  <a:pt x="f708" y="f1320"/>
                  <a:pt x="f708" y="f1321"/>
                  <a:pt x="f707" y="f1321"/>
                </a:cubicBezTo>
                <a:cubicBezTo>
                  <a:pt x="f706" y="f1322"/>
                  <a:pt x="f706" y="f1323"/>
                  <a:pt x="f705" y="f1322"/>
                </a:cubicBezTo>
                <a:cubicBezTo>
                  <a:pt x="f704" y="f1322"/>
                  <a:pt x="f875" y="f1321"/>
                  <a:pt x="f875" y="f1322"/>
                </a:cubicBezTo>
                <a:cubicBezTo>
                  <a:pt x="f875" y="f1322"/>
                  <a:pt x="f704" y="f1323"/>
                  <a:pt x="f704" y="f1323"/>
                </a:cubicBezTo>
                <a:cubicBezTo>
                  <a:pt x="f704" y="f1323"/>
                  <a:pt x="f704" y="f1323"/>
                  <a:pt x="f705" y="f1324"/>
                </a:cubicBezTo>
                <a:cubicBezTo>
                  <a:pt x="f705" y="f1324"/>
                  <a:pt x="f706" y="f1324"/>
                  <a:pt x="f706" y="f1325"/>
                </a:cubicBezTo>
                <a:cubicBezTo>
                  <a:pt x="f706" y="f1325"/>
                  <a:pt x="f705" y="f1326"/>
                  <a:pt x="f705" y="f1326"/>
                </a:cubicBezTo>
                <a:close/>
                <a:moveTo>
                  <a:pt x="f314" y="f1342"/>
                </a:moveTo>
                <a:cubicBezTo>
                  <a:pt x="f314" y="f1342"/>
                  <a:pt x="f314" y="f1342"/>
                  <a:pt x="f314" y="f1343"/>
                </a:cubicBezTo>
                <a:cubicBezTo>
                  <a:pt x="f314" y="f1343"/>
                  <a:pt x="f314" y="f1343"/>
                  <a:pt x="f314" y="f1343"/>
                </a:cubicBezTo>
                <a:cubicBezTo>
                  <a:pt x="f310" y="f3"/>
                  <a:pt x="f310" y="f3"/>
                  <a:pt x="f310" y="f3"/>
                </a:cubicBezTo>
                <a:cubicBezTo>
                  <a:pt x="f310" y="f1344"/>
                  <a:pt x="f307" y="f1344"/>
                  <a:pt x="f307" y="f1344"/>
                </a:cubicBezTo>
                <a:cubicBezTo>
                  <a:pt x="f303" y="f1344"/>
                  <a:pt x="f303" y="f1345"/>
                  <a:pt x="f325" y="f1345"/>
                </a:cubicBezTo>
                <a:cubicBezTo>
                  <a:pt x="f326" y="f1345"/>
                  <a:pt x="f798" y="f1344"/>
                  <a:pt x="f798" y="f1344"/>
                </a:cubicBezTo>
                <a:cubicBezTo>
                  <a:pt x="f799" y="f1344"/>
                  <a:pt x="f801" y="f1344"/>
                  <a:pt x="f281" y="f3"/>
                </a:cubicBezTo>
                <a:cubicBezTo>
                  <a:pt x="f281" y="f3"/>
                  <a:pt x="f281" y="f3"/>
                  <a:pt x="f281" y="f3"/>
                </a:cubicBezTo>
                <a:cubicBezTo>
                  <a:pt x="f281" y="f1343"/>
                  <a:pt x="f801" y="f1343"/>
                  <a:pt x="f801" y="f1342"/>
                </a:cubicBezTo>
                <a:cubicBezTo>
                  <a:pt x="f800" y="f1342"/>
                  <a:pt x="f800" y="f1341"/>
                  <a:pt x="f799" y="f1340"/>
                </a:cubicBezTo>
                <a:cubicBezTo>
                  <a:pt x="f799" y="f1340"/>
                  <a:pt x="f798" y="f1339"/>
                  <a:pt x="f798" y="f1339"/>
                </a:cubicBezTo>
                <a:cubicBezTo>
                  <a:pt x="f326" y="f1338"/>
                  <a:pt x="f326" y="f1338"/>
                  <a:pt x="f325" y="f1337"/>
                </a:cubicBezTo>
                <a:cubicBezTo>
                  <a:pt x="f325" y="f1337"/>
                  <a:pt x="f303" y="f1337"/>
                  <a:pt x="f303" y="f1337"/>
                </a:cubicBezTo>
                <a:cubicBezTo>
                  <a:pt x="f303" y="f1337"/>
                  <a:pt x="f307" y="f1337"/>
                  <a:pt x="f307" y="f1337"/>
                </a:cubicBezTo>
                <a:cubicBezTo>
                  <a:pt x="f310" y="f1337"/>
                  <a:pt x="f314" y="f1337"/>
                  <a:pt x="f314" y="f1338"/>
                </a:cubicBezTo>
                <a:cubicBezTo>
                  <a:pt x="f314" y="f1339"/>
                  <a:pt x="f310" y="f1339"/>
                  <a:pt x="f307" y="f1340"/>
                </a:cubicBezTo>
                <a:cubicBezTo>
                  <a:pt x="f307" y="f1341"/>
                  <a:pt x="f310" y="f1341"/>
                  <a:pt x="f314" y="f1342"/>
                </a:cubicBezTo>
                <a:close/>
                <a:moveTo>
                  <a:pt x="f940" y="f1333"/>
                </a:moveTo>
                <a:cubicBezTo>
                  <a:pt x="f941" y="f1333"/>
                  <a:pt x="f942" y="f1333"/>
                  <a:pt x="f943" y="f1333"/>
                </a:cubicBezTo>
                <a:cubicBezTo>
                  <a:pt x="f944" y="f1333"/>
                  <a:pt x="f945" y="f1332"/>
                  <a:pt x="f946" y="f1332"/>
                </a:cubicBezTo>
                <a:cubicBezTo>
                  <a:pt x="f949" y="f1332"/>
                  <a:pt x="f951" y="f1331"/>
                  <a:pt x="f954" y="f1331"/>
                </a:cubicBezTo>
                <a:cubicBezTo>
                  <a:pt x="f955" y="f1331"/>
                  <a:pt x="f955" y="f1331"/>
                  <a:pt x="f955" y="f1331"/>
                </a:cubicBezTo>
                <a:cubicBezTo>
                  <a:pt x="f956" y="f1331"/>
                  <a:pt x="f958" y="f1330"/>
                  <a:pt x="f957" y="f1329"/>
                </a:cubicBezTo>
                <a:cubicBezTo>
                  <a:pt x="f956" y="f1329"/>
                  <a:pt x="f956" y="f1328"/>
                  <a:pt x="f955" y="f1328"/>
                </a:cubicBezTo>
                <a:cubicBezTo>
                  <a:pt x="f954" y="f1328"/>
                  <a:pt x="f954" y="f1327"/>
                  <a:pt x="f953" y="f1327"/>
                </a:cubicBezTo>
                <a:cubicBezTo>
                  <a:pt x="f953" y="f1327"/>
                  <a:pt x="f952" y="f1327"/>
                  <a:pt x="f951" y="f1327"/>
                </a:cubicBezTo>
                <a:cubicBezTo>
                  <a:pt x="f950" y="f1326"/>
                  <a:pt x="f949" y="f1327"/>
                  <a:pt x="f948" y="f1327"/>
                </a:cubicBezTo>
                <a:cubicBezTo>
                  <a:pt x="f947" y="f1327"/>
                  <a:pt x="f946" y="f1327"/>
                  <a:pt x="f945" y="f1327"/>
                </a:cubicBezTo>
                <a:cubicBezTo>
                  <a:pt x="f944" y="f1327"/>
                  <a:pt x="f942" y="f1327"/>
                  <a:pt x="f941" y="f1327"/>
                </a:cubicBezTo>
                <a:cubicBezTo>
                  <a:pt x="f939" y="f1327"/>
                  <a:pt x="f936" y="f1328"/>
                  <a:pt x="f936" y="f1330"/>
                </a:cubicBezTo>
                <a:cubicBezTo>
                  <a:pt x="f936" y="f1331"/>
                  <a:pt x="f937" y="f1332"/>
                  <a:pt x="f937" y="f1332"/>
                </a:cubicBezTo>
                <a:cubicBezTo>
                  <a:pt x="f938" y="f1333"/>
                  <a:pt x="f939" y="f1333"/>
                  <a:pt x="f940" y="f1333"/>
                </a:cubicBezTo>
                <a:close/>
                <a:moveTo>
                  <a:pt x="f854" y="f1404"/>
                </a:moveTo>
                <a:cubicBezTo>
                  <a:pt x="f854" y="f1403"/>
                  <a:pt x="f854" y="f1402"/>
                  <a:pt x="f854" y="f1401"/>
                </a:cubicBezTo>
                <a:cubicBezTo>
                  <a:pt x="f854" y="f1400"/>
                  <a:pt x="f853" y="f1502"/>
                  <a:pt x="f870" y="f1502"/>
                </a:cubicBezTo>
                <a:cubicBezTo>
                  <a:pt x="f870" y="f1502"/>
                  <a:pt x="f852" y="f1502"/>
                  <a:pt x="f851" y="f1399"/>
                </a:cubicBezTo>
                <a:cubicBezTo>
                  <a:pt x="f851" y="f1399"/>
                  <a:pt x="f851" y="f1503"/>
                  <a:pt x="f850" y="f1398"/>
                </a:cubicBezTo>
                <a:cubicBezTo>
                  <a:pt x="f849" y="f1398"/>
                  <a:pt x="f849" y="f1398"/>
                  <a:pt x="f848" y="f1397"/>
                </a:cubicBezTo>
                <a:cubicBezTo>
                  <a:pt x="f847" y="f1397"/>
                  <a:pt x="f846" y="f1397"/>
                  <a:pt x="f846" y="f1396"/>
                </a:cubicBezTo>
                <a:cubicBezTo>
                  <a:pt x="f844" y="f1395"/>
                  <a:pt x="f842" y="f1396"/>
                  <a:pt x="f840" y="f1396"/>
                </a:cubicBezTo>
                <a:cubicBezTo>
                  <a:pt x="f840" y="f1396"/>
                  <a:pt x="f839" y="f1396"/>
                  <a:pt x="f838" y="f1396"/>
                </a:cubicBezTo>
                <a:cubicBezTo>
                  <a:pt x="f838" y="f1396"/>
                  <a:pt x="f837" y="f1396"/>
                  <a:pt x="f837" y="f1396"/>
                </a:cubicBezTo>
                <a:cubicBezTo>
                  <a:pt x="f837" y="f1397"/>
                  <a:pt x="f836" y="f1397"/>
                  <a:pt x="f836" y="f1397"/>
                </a:cubicBezTo>
                <a:cubicBezTo>
                  <a:pt x="f835" y="f1397"/>
                  <a:pt x="f835" y="f1397"/>
                  <a:pt x="f834" y="f1397"/>
                </a:cubicBezTo>
                <a:cubicBezTo>
                  <a:pt x="f834" y="f1397"/>
                  <a:pt x="f834" y="f1397"/>
                  <a:pt x="f833" y="f1397"/>
                </a:cubicBezTo>
                <a:cubicBezTo>
                  <a:pt x="f833" y="f1398"/>
                  <a:pt x="f832" y="f1503"/>
                  <a:pt x="f831" y="f1503"/>
                </a:cubicBezTo>
                <a:cubicBezTo>
                  <a:pt x="f831" y="f1398"/>
                  <a:pt x="f832" y="f1398"/>
                  <a:pt x="f832" y="f1397"/>
                </a:cubicBezTo>
                <a:cubicBezTo>
                  <a:pt x="f832" y="f1397"/>
                  <a:pt x="f833" y="f1397"/>
                  <a:pt x="f833" y="f1396"/>
                </a:cubicBezTo>
                <a:cubicBezTo>
                  <a:pt x="f834" y="f1396"/>
                  <a:pt x="f835" y="f1395"/>
                  <a:pt x="f836" y="f1395"/>
                </a:cubicBezTo>
                <a:cubicBezTo>
                  <a:pt x="f837" y="f1395"/>
                  <a:pt x="f838" y="f1395"/>
                  <a:pt x="f839" y="f1395"/>
                </a:cubicBezTo>
                <a:cubicBezTo>
                  <a:pt x="f840" y="f1394"/>
                  <a:pt x="f840" y="f1394"/>
                  <a:pt x="f841" y="f1394"/>
                </a:cubicBezTo>
                <a:cubicBezTo>
                  <a:pt x="f842" y="f1394"/>
                  <a:pt x="f843" y="f1394"/>
                  <a:pt x="f844" y="f1394"/>
                </a:cubicBezTo>
                <a:cubicBezTo>
                  <a:pt x="f845" y="f1393"/>
                  <a:pt x="f845" y="f1393"/>
                  <a:pt x="f845" y="f1392"/>
                </a:cubicBezTo>
                <a:cubicBezTo>
                  <a:pt x="f845" y="f1391"/>
                  <a:pt x="f845" y="f1504"/>
                  <a:pt x="f844" y="f1504"/>
                </a:cubicBezTo>
                <a:cubicBezTo>
                  <a:pt x="f843" y="f1390"/>
                  <a:pt x="f843" y="f1504"/>
                  <a:pt x="f842" y="f1504"/>
                </a:cubicBezTo>
                <a:cubicBezTo>
                  <a:pt x="f841" y="f1504"/>
                  <a:pt x="f840" y="f1390"/>
                  <a:pt x="f840" y="f1389"/>
                </a:cubicBezTo>
                <a:cubicBezTo>
                  <a:pt x="f839" y="f1389"/>
                  <a:pt x="f839" y="f1388"/>
                  <a:pt x="f838" y="f1388"/>
                </a:cubicBezTo>
                <a:cubicBezTo>
                  <a:pt x="f837" y="f1505"/>
                  <a:pt x="f834" y="f1388"/>
                  <a:pt x="f833" y="f1389"/>
                </a:cubicBezTo>
                <a:cubicBezTo>
                  <a:pt x="f833" y="f1390"/>
                  <a:pt x="f832" y="f1504"/>
                  <a:pt x="f831" y="f1504"/>
                </a:cubicBezTo>
                <a:cubicBezTo>
                  <a:pt x="f831" y="f1504"/>
                  <a:pt x="f829" y="f1504"/>
                  <a:pt x="f829" y="f1504"/>
                </a:cubicBezTo>
                <a:cubicBezTo>
                  <a:pt x="f828" y="f1504"/>
                  <a:pt x="f827" y="f1504"/>
                  <a:pt x="f827" y="f1390"/>
                </a:cubicBezTo>
                <a:cubicBezTo>
                  <a:pt x="f827" y="f1389"/>
                  <a:pt x="f828" y="f1389"/>
                  <a:pt x="f827" y="f1388"/>
                </a:cubicBezTo>
                <a:cubicBezTo>
                  <a:pt x="f826" y="f1505"/>
                  <a:pt x="f825" y="f1505"/>
                  <a:pt x="f825" y="f1505"/>
                </a:cubicBezTo>
                <a:cubicBezTo>
                  <a:pt x="f824" y="f1505"/>
                  <a:pt x="f823" y="f1505"/>
                  <a:pt x="f823" y="f1505"/>
                </a:cubicBezTo>
                <a:cubicBezTo>
                  <a:pt x="f822" y="f1388"/>
                  <a:pt x="f822" y="f1388"/>
                  <a:pt x="f822" y="f1389"/>
                </a:cubicBezTo>
                <a:cubicBezTo>
                  <a:pt x="f822" y="f1389"/>
                  <a:pt x="f822" y="f1389"/>
                  <a:pt x="f871" y="f1390"/>
                </a:cubicBezTo>
                <a:cubicBezTo>
                  <a:pt x="f821" y="f1390"/>
                  <a:pt x="f821" y="f1389"/>
                  <a:pt x="f872" y="f1390"/>
                </a:cubicBezTo>
                <a:cubicBezTo>
                  <a:pt x="f872" y="f1390"/>
                  <a:pt x="f872" y="f1504"/>
                  <a:pt x="f820" y="f1504"/>
                </a:cubicBezTo>
                <a:cubicBezTo>
                  <a:pt x="f820" y="f1504"/>
                  <a:pt x="f820" y="f1390"/>
                  <a:pt x="f820" y="f1390"/>
                </a:cubicBezTo>
                <a:cubicBezTo>
                  <a:pt x="f820" y="f1389"/>
                  <a:pt x="f873" y="f1389"/>
                  <a:pt x="f819" y="f1390"/>
                </a:cubicBezTo>
                <a:cubicBezTo>
                  <a:pt x="f819" y="f1390"/>
                  <a:pt x="f817" y="f1390"/>
                  <a:pt x="f817" y="f1390"/>
                </a:cubicBezTo>
                <a:cubicBezTo>
                  <a:pt x="f816" y="f1504"/>
                  <a:pt x="f818" y="f1391"/>
                  <a:pt x="f818" y="f1391"/>
                </a:cubicBezTo>
                <a:cubicBezTo>
                  <a:pt x="f817" y="f1391"/>
                  <a:pt x="f816" y="f1504"/>
                  <a:pt x="f816" y="f1504"/>
                </a:cubicBezTo>
                <a:cubicBezTo>
                  <a:pt x="f297" y="f1504"/>
                  <a:pt x="f293" y="f1504"/>
                  <a:pt x="f293" y="f1391"/>
                </a:cubicBezTo>
                <a:cubicBezTo>
                  <a:pt x="f291" y="f1391"/>
                  <a:pt x="f288" y="f1392"/>
                  <a:pt x="f288" y="f1391"/>
                </a:cubicBezTo>
                <a:cubicBezTo>
                  <a:pt x="f285" y="f1504"/>
                  <a:pt x="f288" y="f1390"/>
                  <a:pt x="f285" y="f1390"/>
                </a:cubicBezTo>
                <a:cubicBezTo>
                  <a:pt x="f299" y="f1390"/>
                  <a:pt x="f815" y="f1390"/>
                  <a:pt x="f814" y="f1390"/>
                </a:cubicBezTo>
                <a:cubicBezTo>
                  <a:pt x="f813" y="f1390"/>
                  <a:pt x="f813" y="f1389"/>
                  <a:pt x="f812" y="f1389"/>
                </a:cubicBezTo>
                <a:cubicBezTo>
                  <a:pt x="f810" y="f1389"/>
                  <a:pt x="f808" y="f1390"/>
                  <a:pt x="f807" y="f1390"/>
                </a:cubicBezTo>
                <a:cubicBezTo>
                  <a:pt x="f805" y="f1390"/>
                  <a:pt x="f301" y="f1390"/>
                  <a:pt x="f283" y="f1390"/>
                </a:cubicBezTo>
                <a:cubicBezTo>
                  <a:pt x="f280" y="f1389"/>
                  <a:pt x="f805" y="f1390"/>
                  <a:pt x="f806" y="f1389"/>
                </a:cubicBezTo>
                <a:cubicBezTo>
                  <a:pt x="f807" y="f1389"/>
                  <a:pt x="f807" y="f1389"/>
                  <a:pt x="f807" y="f1389"/>
                </a:cubicBezTo>
                <a:cubicBezTo>
                  <a:pt x="f808" y="f1389"/>
                  <a:pt x="f809" y="f1389"/>
                  <a:pt x="f809" y="f1389"/>
                </a:cubicBezTo>
                <a:cubicBezTo>
                  <a:pt x="f810" y="f1389"/>
                  <a:pt x="f811" y="f1388"/>
                  <a:pt x="f812" y="f1388"/>
                </a:cubicBezTo>
                <a:cubicBezTo>
                  <a:pt x="f813" y="f1388"/>
                  <a:pt x="f814" y="f1389"/>
                  <a:pt x="f815" y="f1389"/>
                </a:cubicBezTo>
                <a:cubicBezTo>
                  <a:pt x="f299" y="f1389"/>
                  <a:pt x="f285" y="f1388"/>
                  <a:pt x="f288" y="f1388"/>
                </a:cubicBezTo>
                <a:cubicBezTo>
                  <a:pt x="f288" y="f1388"/>
                  <a:pt x="f291" y="f1505"/>
                  <a:pt x="f291" y="f1505"/>
                </a:cubicBezTo>
                <a:cubicBezTo>
                  <a:pt x="f291" y="f1505"/>
                  <a:pt x="f288" y="f1505"/>
                  <a:pt x="f288" y="f1505"/>
                </a:cubicBezTo>
                <a:cubicBezTo>
                  <a:pt x="f285" y="f1505"/>
                  <a:pt x="f299" y="f1505"/>
                  <a:pt x="f299" y="f1505"/>
                </a:cubicBezTo>
                <a:cubicBezTo>
                  <a:pt x="f814" y="f1387"/>
                  <a:pt x="f812" y="f1387"/>
                  <a:pt x="f810" y="f1387"/>
                </a:cubicBezTo>
                <a:cubicBezTo>
                  <a:pt x="f809" y="f1387"/>
                  <a:pt x="f808" y="f1387"/>
                  <a:pt x="f807" y="f1387"/>
                </a:cubicBezTo>
                <a:cubicBezTo>
                  <a:pt x="f806" y="f1387"/>
                  <a:pt x="f805" y="f1505"/>
                  <a:pt x="f300" y="f1505"/>
                </a:cubicBezTo>
                <a:cubicBezTo>
                  <a:pt x="f301" y="f1505"/>
                  <a:pt x="f280" y="f1505"/>
                  <a:pt x="f283" y="f1505"/>
                </a:cubicBezTo>
                <a:cubicBezTo>
                  <a:pt x="f804" y="f1505"/>
                  <a:pt x="f803" y="f1505"/>
                  <a:pt x="f802" y="f1505"/>
                </a:cubicBezTo>
                <a:cubicBezTo>
                  <a:pt x="f282" y="f1505"/>
                  <a:pt x="f282" y="f1505"/>
                  <a:pt x="f279" y="f1505"/>
                </a:cubicBezTo>
                <a:cubicBezTo>
                  <a:pt x="f281" y="f1505"/>
                  <a:pt x="f801" y="f1505"/>
                  <a:pt x="f800" y="f1387"/>
                </a:cubicBezTo>
                <a:cubicBezTo>
                  <a:pt x="f281" y="f1387"/>
                  <a:pt x="f282" y="f1387"/>
                  <a:pt x="f803" y="f1387"/>
                </a:cubicBezTo>
                <a:cubicBezTo>
                  <a:pt x="f804" y="f1387"/>
                  <a:pt x="f283" y="f1387"/>
                  <a:pt x="f280" y="f1387"/>
                </a:cubicBezTo>
                <a:cubicBezTo>
                  <a:pt x="f301" y="f1387"/>
                  <a:pt x="f805" y="f1386"/>
                  <a:pt x="f806" y="f1386"/>
                </a:cubicBezTo>
                <a:cubicBezTo>
                  <a:pt x="f807" y="f1386"/>
                  <a:pt x="f808" y="f1386"/>
                  <a:pt x="f810" y="f1386"/>
                </a:cubicBezTo>
                <a:cubicBezTo>
                  <a:pt x="f811" y="f1386"/>
                  <a:pt x="f811" y="f1386"/>
                  <a:pt x="f812" y="f2009"/>
                </a:cubicBezTo>
                <a:cubicBezTo>
                  <a:pt x="f813" y="f2009"/>
                  <a:pt x="f814" y="f2009"/>
                  <a:pt x="f815" y="f2009"/>
                </a:cubicBezTo>
                <a:cubicBezTo>
                  <a:pt x="f299" y="f2009"/>
                  <a:pt x="f285" y="f1386"/>
                  <a:pt x="f288" y="f1386"/>
                </a:cubicBezTo>
                <a:cubicBezTo>
                  <a:pt x="f291" y="f1386"/>
                  <a:pt x="f293" y="f1386"/>
                  <a:pt x="f297" y="f2009"/>
                </a:cubicBezTo>
                <a:cubicBezTo>
                  <a:pt x="f816" y="f2009"/>
                  <a:pt x="f816" y="f1386"/>
                  <a:pt x="f817" y="f1386"/>
                </a:cubicBezTo>
                <a:cubicBezTo>
                  <a:pt x="f818" y="f1386"/>
                  <a:pt x="f819" y="f1386"/>
                  <a:pt x="f873" y="f1386"/>
                </a:cubicBezTo>
                <a:cubicBezTo>
                  <a:pt x="f820" y="f1386"/>
                  <a:pt x="f872" y="f1385"/>
                  <a:pt x="f872" y="f1385"/>
                </a:cubicBezTo>
                <a:cubicBezTo>
                  <a:pt x="f821" y="f2010"/>
                  <a:pt x="f871" y="f2010"/>
                  <a:pt x="f822" y="f2010"/>
                </a:cubicBezTo>
                <a:cubicBezTo>
                  <a:pt x="f823" y="f2010"/>
                  <a:pt x="f824" y="f2010"/>
                  <a:pt x="f825" y="f1384"/>
                </a:cubicBezTo>
                <a:cubicBezTo>
                  <a:pt x="f825" y="f1384"/>
                  <a:pt x="f826" y="f1384"/>
                  <a:pt x="f826" y="f1384"/>
                </a:cubicBezTo>
                <a:cubicBezTo>
                  <a:pt x="f827" y="f1384"/>
                  <a:pt x="f827" y="f1384"/>
                  <a:pt x="f828" y="f1384"/>
                </a:cubicBezTo>
                <a:cubicBezTo>
                  <a:pt x="f829" y="f2011"/>
                  <a:pt x="f828" y="f1383"/>
                  <a:pt x="f827" y="f1383"/>
                </a:cubicBezTo>
                <a:cubicBezTo>
                  <a:pt x="f826" y="f1383"/>
                  <a:pt x="f826" y="f2012"/>
                  <a:pt x="f825" y="f2012"/>
                </a:cubicBezTo>
                <a:cubicBezTo>
                  <a:pt x="f824" y="f2013"/>
                  <a:pt x="f822" y="f2013"/>
                  <a:pt x="f821" y="f2013"/>
                </a:cubicBezTo>
                <a:cubicBezTo>
                  <a:pt x="f872" y="f2013"/>
                  <a:pt x="f820" y="f1382"/>
                  <a:pt x="f820" y="f2013"/>
                </a:cubicBezTo>
                <a:cubicBezTo>
                  <a:pt x="f873" y="f2013"/>
                  <a:pt x="f819" y="f1381"/>
                  <a:pt x="f818" y="f1381"/>
                </a:cubicBezTo>
                <a:cubicBezTo>
                  <a:pt x="f818" y="f1381"/>
                  <a:pt x="f817" y="f1381"/>
                  <a:pt x="f818" y="f2014"/>
                </a:cubicBezTo>
                <a:cubicBezTo>
                  <a:pt x="f818" y="f2014"/>
                  <a:pt x="f818" y="f2014"/>
                  <a:pt x="f819" y="f2014"/>
                </a:cubicBezTo>
                <a:cubicBezTo>
                  <a:pt x="f873" y="f2014"/>
                  <a:pt x="f873" y="f2014"/>
                  <a:pt x="f820" y="f1381"/>
                </a:cubicBezTo>
                <a:cubicBezTo>
                  <a:pt x="f872" y="f1381"/>
                  <a:pt x="f821" y="f1381"/>
                  <a:pt x="f871" y="f1381"/>
                </a:cubicBezTo>
                <a:cubicBezTo>
                  <a:pt x="f871" y="f1381"/>
                  <a:pt x="f823" y="f1381"/>
                  <a:pt x="f823" y="f1381"/>
                </a:cubicBezTo>
                <a:cubicBezTo>
                  <a:pt x="f823" y="f2014"/>
                  <a:pt x="f871" y="f1380"/>
                  <a:pt x="f871" y="f1380"/>
                </a:cubicBezTo>
                <a:cubicBezTo>
                  <a:pt x="f821" y="f1380"/>
                  <a:pt x="f821" y="f1379"/>
                  <a:pt x="f872" y="f1379"/>
                </a:cubicBezTo>
                <a:cubicBezTo>
                  <a:pt x="f820" y="f1378"/>
                  <a:pt x="f820" y="f1378"/>
                  <a:pt x="f873" y="f1378"/>
                </a:cubicBezTo>
                <a:cubicBezTo>
                  <a:pt x="f819" y="f1377"/>
                  <a:pt x="f818" y="f1377"/>
                  <a:pt x="f817" y="f1378"/>
                </a:cubicBezTo>
                <a:cubicBezTo>
                  <a:pt x="f817" y="f1378"/>
                  <a:pt x="f816" y="f1378"/>
                  <a:pt x="f816" y="f1378"/>
                </a:cubicBezTo>
                <a:cubicBezTo>
                  <a:pt x="f293" y="f1378"/>
                  <a:pt x="f291" y="f1378"/>
                  <a:pt x="f288" y="f1378"/>
                </a:cubicBezTo>
                <a:cubicBezTo>
                  <a:pt x="f285" y="f1377"/>
                  <a:pt x="f815" y="f1377"/>
                  <a:pt x="f813" y="f1377"/>
                </a:cubicBezTo>
                <a:cubicBezTo>
                  <a:pt x="f812" y="f1377"/>
                  <a:pt x="f811" y="f1377"/>
                  <a:pt x="f811" y="f1377"/>
                </a:cubicBezTo>
                <a:cubicBezTo>
                  <a:pt x="f810" y="f1377"/>
                  <a:pt x="f808" y="f1377"/>
                  <a:pt x="f808" y="f1376"/>
                </a:cubicBezTo>
                <a:cubicBezTo>
                  <a:pt x="f808" y="f1376"/>
                  <a:pt x="f808" y="f1376"/>
                  <a:pt x="f808" y="f1376"/>
                </a:cubicBezTo>
                <a:cubicBezTo>
                  <a:pt x="f809" y="f1376"/>
                  <a:pt x="f809" y="f1376"/>
                  <a:pt x="f810" y="f1376"/>
                </a:cubicBezTo>
                <a:cubicBezTo>
                  <a:pt x="f810" y="f1376"/>
                  <a:pt x="f811" y="f1376"/>
                  <a:pt x="f811" y="f1376"/>
                </a:cubicBezTo>
                <a:cubicBezTo>
                  <a:pt x="f812" y="f1376"/>
                  <a:pt x="f813" y="f1376"/>
                  <a:pt x="f814" y="f1376"/>
                </a:cubicBezTo>
                <a:cubicBezTo>
                  <a:pt x="f815" y="f1376"/>
                  <a:pt x="f299" y="f1376"/>
                  <a:pt x="f285" y="f1375"/>
                </a:cubicBezTo>
                <a:cubicBezTo>
                  <a:pt x="f288" y="f1375"/>
                  <a:pt x="f288" y="f1375"/>
                  <a:pt x="f291" y="f1375"/>
                </a:cubicBezTo>
                <a:cubicBezTo>
                  <a:pt x="f293" y="f1375"/>
                  <a:pt x="f297" y="f1375"/>
                  <a:pt x="f816" y="f1375"/>
                </a:cubicBezTo>
                <a:cubicBezTo>
                  <a:pt x="f817" y="f1375"/>
                  <a:pt x="f817" y="f1374"/>
                  <a:pt x="f816" y="f1506"/>
                </a:cubicBezTo>
                <a:cubicBezTo>
                  <a:pt x="f816" y="f1506"/>
                  <a:pt x="f297" y="f1506"/>
                  <a:pt x="f293" y="f1373"/>
                </a:cubicBezTo>
                <a:cubicBezTo>
                  <a:pt x="f293" y="f1373"/>
                  <a:pt x="f293" y="f1373"/>
                  <a:pt x="f291" y="f1373"/>
                </a:cubicBezTo>
                <a:cubicBezTo>
                  <a:pt x="f291" y="f1507"/>
                  <a:pt x="f288" y="f1507"/>
                  <a:pt x="f288" y="f1507"/>
                </a:cubicBezTo>
                <a:cubicBezTo>
                  <a:pt x="f285" y="f1507"/>
                  <a:pt x="f285" y="f1507"/>
                  <a:pt x="f299" y="f1507"/>
                </a:cubicBezTo>
                <a:cubicBezTo>
                  <a:pt x="f815" y="f1372"/>
                  <a:pt x="f814" y="f1372"/>
                  <a:pt x="f814" y="f1372"/>
                </a:cubicBezTo>
                <a:cubicBezTo>
                  <a:pt x="f813" y="f1508"/>
                  <a:pt x="f813" y="f1371"/>
                  <a:pt x="f812" y="f1371"/>
                </a:cubicBezTo>
                <a:cubicBezTo>
                  <a:pt x="f811" y="f1371"/>
                  <a:pt x="f810" y="f1508"/>
                  <a:pt x="f809" y="f1371"/>
                </a:cubicBezTo>
                <a:cubicBezTo>
                  <a:pt x="f808" y="f1371"/>
                  <a:pt x="f807" y="f1371"/>
                  <a:pt x="f807" y="f1509"/>
                </a:cubicBezTo>
                <a:cubicBezTo>
                  <a:pt x="f806" y="f1509"/>
                  <a:pt x="f805" y="f1509"/>
                  <a:pt x="f300" y="f1509"/>
                </a:cubicBezTo>
                <a:cubicBezTo>
                  <a:pt x="f280" y="f1509"/>
                  <a:pt x="f283" y="f1509"/>
                  <a:pt x="f803" y="f1370"/>
                </a:cubicBezTo>
                <a:cubicBezTo>
                  <a:pt x="f802" y="f1370"/>
                  <a:pt x="f282" y="f1370"/>
                  <a:pt x="f279" y="f1370"/>
                </a:cubicBezTo>
                <a:cubicBezTo>
                  <a:pt x="f281" y="f1370"/>
                  <a:pt x="f281" y="f1370"/>
                  <a:pt x="f801" y="f1370"/>
                </a:cubicBezTo>
                <a:cubicBezTo>
                  <a:pt x="f800" y="f1370"/>
                  <a:pt x="f798" y="f1370"/>
                  <a:pt x="f799" y="f1509"/>
                </a:cubicBezTo>
                <a:cubicBezTo>
                  <a:pt x="f799" y="f1371"/>
                  <a:pt x="f799" y="f1371"/>
                  <a:pt x="f800" y="f1371"/>
                </a:cubicBezTo>
                <a:cubicBezTo>
                  <a:pt x="f800" y="f1508"/>
                  <a:pt x="f800" y="f1508"/>
                  <a:pt x="f800" y="f1372"/>
                </a:cubicBezTo>
                <a:cubicBezTo>
                  <a:pt x="f800" y="f1372"/>
                  <a:pt x="f801" y="f1372"/>
                  <a:pt x="f801" y="f1372"/>
                </a:cubicBezTo>
                <a:cubicBezTo>
                  <a:pt x="f281" y="f1372"/>
                  <a:pt x="f279" y="f1372"/>
                  <a:pt x="f279" y="f1507"/>
                </a:cubicBezTo>
                <a:cubicBezTo>
                  <a:pt x="f281" y="f1507"/>
                  <a:pt x="f801" y="f1507"/>
                  <a:pt x="f800" y="f1507"/>
                </a:cubicBezTo>
                <a:cubicBezTo>
                  <a:pt x="f798" y="f1507"/>
                  <a:pt x="f326" y="f1507"/>
                  <a:pt x="f325" y="f1372"/>
                </a:cubicBezTo>
                <a:cubicBezTo>
                  <a:pt x="f325" y="f1372"/>
                  <a:pt x="f325" y="f1508"/>
                  <a:pt x="f303" y="f1371"/>
                </a:cubicBezTo>
                <a:cubicBezTo>
                  <a:pt x="f307" y="f1371"/>
                  <a:pt x="f310" y="f1371"/>
                  <a:pt x="f314" y="f1371"/>
                </a:cubicBezTo>
                <a:cubicBezTo>
                  <a:pt x="f314" y="f1371"/>
                  <a:pt x="f314" y="f1509"/>
                  <a:pt x="f317" y="f1509"/>
                </a:cubicBezTo>
                <a:cubicBezTo>
                  <a:pt x="f317" y="f1509"/>
                  <a:pt x="f317" y="f1509"/>
                  <a:pt x="f321" y="f1509"/>
                </a:cubicBezTo>
                <a:cubicBezTo>
                  <a:pt x="f321" y="f1509"/>
                  <a:pt x="f797" y="f1509"/>
                  <a:pt x="f797" y="f1509"/>
                </a:cubicBezTo>
                <a:cubicBezTo>
                  <a:pt x="f797" y="f1509"/>
                  <a:pt x="f797" y="f1371"/>
                  <a:pt x="f321" y="f1371"/>
                </a:cubicBezTo>
                <a:cubicBezTo>
                  <a:pt x="f321" y="f1371"/>
                  <a:pt x="f321" y="f1371"/>
                  <a:pt x="f317" y="f1508"/>
                </a:cubicBezTo>
                <a:cubicBezTo>
                  <a:pt x="f317" y="f1508"/>
                  <a:pt x="f317" y="f1372"/>
                  <a:pt x="f317" y="f1372"/>
                </a:cubicBezTo>
                <a:cubicBezTo>
                  <a:pt x="f314" y="f1507"/>
                  <a:pt x="f314" y="f1507"/>
                  <a:pt x="f310" y="f1373"/>
                </a:cubicBezTo>
                <a:cubicBezTo>
                  <a:pt x="f310" y="f1506"/>
                  <a:pt x="f307" y="f1506"/>
                  <a:pt x="f303" y="f1374"/>
                </a:cubicBezTo>
                <a:cubicBezTo>
                  <a:pt x="f303" y="f1374"/>
                  <a:pt x="f303" y="f1375"/>
                  <a:pt x="f303" y="f1375"/>
                </a:cubicBezTo>
                <a:cubicBezTo>
                  <a:pt x="f303" y="f1375"/>
                  <a:pt x="f325" y="f1375"/>
                  <a:pt x="f325" y="f1376"/>
                </a:cubicBezTo>
                <a:cubicBezTo>
                  <a:pt x="f326" y="f1376"/>
                  <a:pt x="f326" y="f1377"/>
                  <a:pt x="f325" y="f1378"/>
                </a:cubicBezTo>
                <a:cubicBezTo>
                  <a:pt x="f303" y="f1378"/>
                  <a:pt x="f303" y="f1377"/>
                  <a:pt x="f307" y="f1377"/>
                </a:cubicBezTo>
                <a:cubicBezTo>
                  <a:pt x="f310" y="f1376"/>
                  <a:pt x="f314" y="f1374"/>
                  <a:pt x="f317" y="f1506"/>
                </a:cubicBezTo>
                <a:cubicBezTo>
                  <a:pt x="f317" y="f1506"/>
                  <a:pt x="f317" y="f1373"/>
                  <a:pt x="f321" y="f1373"/>
                </a:cubicBezTo>
                <a:cubicBezTo>
                  <a:pt x="f321" y="f1373"/>
                  <a:pt x="f797" y="f1373"/>
                  <a:pt x="f797" y="f1373"/>
                </a:cubicBezTo>
                <a:cubicBezTo>
                  <a:pt x="f796" y="f1507"/>
                  <a:pt x="f796" y="f1507"/>
                  <a:pt x="f298" y="f1372"/>
                </a:cubicBezTo>
                <a:cubicBezTo>
                  <a:pt x="f298" y="f1372"/>
                  <a:pt x="f298" y="f1508"/>
                  <a:pt x="f284" y="f1371"/>
                </a:cubicBezTo>
                <a:cubicBezTo>
                  <a:pt x="f284" y="f1371"/>
                  <a:pt x="f286" y="f1371"/>
                  <a:pt x="f287" y="f1509"/>
                </a:cubicBezTo>
                <a:cubicBezTo>
                  <a:pt x="f289" y="f1509"/>
                  <a:pt x="f289" y="f1370"/>
                  <a:pt x="f290" y="f1509"/>
                </a:cubicBezTo>
                <a:cubicBezTo>
                  <a:pt x="f292" y="f1509"/>
                  <a:pt x="f292" y="f1371"/>
                  <a:pt x="f292" y="f1508"/>
                </a:cubicBezTo>
                <a:cubicBezTo>
                  <a:pt x="f292" y="f1372"/>
                  <a:pt x="f294" y="f1372"/>
                  <a:pt x="f294" y="f1507"/>
                </a:cubicBezTo>
                <a:cubicBezTo>
                  <a:pt x="f296" y="f1373"/>
                  <a:pt x="f296" y="f1373"/>
                  <a:pt x="f296" y="f1506"/>
                </a:cubicBezTo>
                <a:cubicBezTo>
                  <a:pt x="f294" y="f1374"/>
                  <a:pt x="f294" y="f1375"/>
                  <a:pt x="f294" y="f1375"/>
                </a:cubicBezTo>
                <a:cubicBezTo>
                  <a:pt x="f292" y="f1376"/>
                  <a:pt x="f290" y="f1377"/>
                  <a:pt x="f292" y="f1378"/>
                </a:cubicBezTo>
                <a:cubicBezTo>
                  <a:pt x="f294" y="f1379"/>
                  <a:pt x="f295" y="f1377"/>
                  <a:pt x="f295" y="f1376"/>
                </a:cubicBezTo>
                <a:cubicBezTo>
                  <a:pt x="f790" y="f1376"/>
                  <a:pt x="f789" y="f1375"/>
                  <a:pt x="f789" y="f1375"/>
                </a:cubicBezTo>
                <a:cubicBezTo>
                  <a:pt x="f788" y="f1374"/>
                  <a:pt x="f788" y="f1506"/>
                  <a:pt x="f787" y="f1374"/>
                </a:cubicBezTo>
                <a:cubicBezTo>
                  <a:pt x="f787" y="f1374"/>
                  <a:pt x="f786" y="f1374"/>
                  <a:pt x="f786" y="f1374"/>
                </a:cubicBezTo>
                <a:cubicBezTo>
                  <a:pt x="f786" y="f1375"/>
                  <a:pt x="f786" y="f1375"/>
                  <a:pt x="f785" y="f1375"/>
                </a:cubicBezTo>
                <a:cubicBezTo>
                  <a:pt x="f785" y="f1376"/>
                  <a:pt x="f785" y="f1376"/>
                  <a:pt x="f785" y="f1376"/>
                </a:cubicBezTo>
                <a:cubicBezTo>
                  <a:pt x="f785" y="f1377"/>
                  <a:pt x="f785" y="f1378"/>
                  <a:pt x="f785" y="f1378"/>
                </a:cubicBezTo>
                <a:cubicBezTo>
                  <a:pt x="f785" y="f1378"/>
                  <a:pt x="f786" y="f1379"/>
                  <a:pt x="f786" y="f1379"/>
                </a:cubicBezTo>
                <a:cubicBezTo>
                  <a:pt x="f786" y="f1379"/>
                  <a:pt x="f787" y="f1379"/>
                  <a:pt x="f787" y="f1379"/>
                </a:cubicBezTo>
                <a:cubicBezTo>
                  <a:pt x="f788" y="f1379"/>
                  <a:pt x="f787" y="f1380"/>
                  <a:pt x="f787" y="f1380"/>
                </a:cubicBezTo>
                <a:cubicBezTo>
                  <a:pt x="f787" y="f2014"/>
                  <a:pt x="f787" y="f2014"/>
                  <a:pt x="f788" y="f2014"/>
                </a:cubicBezTo>
                <a:cubicBezTo>
                  <a:pt x="f788" y="f2014"/>
                  <a:pt x="f788" y="f2013"/>
                  <a:pt x="f788" y="f2013"/>
                </a:cubicBezTo>
                <a:cubicBezTo>
                  <a:pt x="f788" y="f2012"/>
                  <a:pt x="f788" y="f1384"/>
                  <a:pt x="f786" y="f2011"/>
                </a:cubicBezTo>
                <a:cubicBezTo>
                  <a:pt x="f786" y="f2011"/>
                  <a:pt x="f785" y="f2011"/>
                  <a:pt x="f785" y="f2011"/>
                </a:cubicBezTo>
                <a:cubicBezTo>
                  <a:pt x="f785" y="f1384"/>
                  <a:pt x="f784" y="f1384"/>
                  <a:pt x="f784" y="f1384"/>
                </a:cubicBezTo>
                <a:cubicBezTo>
                  <a:pt x="f783" y="f1384"/>
                  <a:pt x="f784" y="f1383"/>
                  <a:pt x="f784" y="f1383"/>
                </a:cubicBezTo>
                <a:cubicBezTo>
                  <a:pt x="f784" y="f2012"/>
                  <a:pt x="f784" y="f1382"/>
                  <a:pt x="f783" y="f2013"/>
                </a:cubicBezTo>
                <a:cubicBezTo>
                  <a:pt x="f783" y="f1381"/>
                  <a:pt x="f783" y="f2014"/>
                  <a:pt x="f783" y="f2014"/>
                </a:cubicBezTo>
                <a:cubicBezTo>
                  <a:pt x="f783" y="f1380"/>
                  <a:pt x="f782" y="f1380"/>
                  <a:pt x="f782" y="f1380"/>
                </a:cubicBezTo>
                <a:cubicBezTo>
                  <a:pt x="f782" y="f1379"/>
                  <a:pt x="f782" y="f1379"/>
                  <a:pt x="f782" y="f1379"/>
                </a:cubicBezTo>
                <a:cubicBezTo>
                  <a:pt x="f781" y="f1378"/>
                  <a:pt x="f780" y="f1379"/>
                  <a:pt x="f780" y="f1380"/>
                </a:cubicBezTo>
                <a:cubicBezTo>
                  <a:pt x="f779" y="f2014"/>
                  <a:pt x="f779" y="f2014"/>
                  <a:pt x="f778" y="f1381"/>
                </a:cubicBezTo>
                <a:cubicBezTo>
                  <a:pt x="f778" y="f2013"/>
                  <a:pt x="f777" y="f2013"/>
                  <a:pt x="f776" y="f1382"/>
                </a:cubicBezTo>
                <a:cubicBezTo>
                  <a:pt x="f775" y="f1382"/>
                  <a:pt x="f774" y="f2012"/>
                  <a:pt x="f774" y="f1383"/>
                </a:cubicBezTo>
                <a:cubicBezTo>
                  <a:pt x="f774" y="f1383"/>
                  <a:pt x="f774" y="f1383"/>
                  <a:pt x="f774" y="f2011"/>
                </a:cubicBezTo>
                <a:cubicBezTo>
                  <a:pt x="f774" y="f2011"/>
                  <a:pt x="f774" y="f2011"/>
                  <a:pt x="f774" y="f2011"/>
                </a:cubicBezTo>
                <a:cubicBezTo>
                  <a:pt x="f774" y="f1384"/>
                  <a:pt x="f773" y="f2011"/>
                  <a:pt x="f772" y="f2011"/>
                </a:cubicBezTo>
                <a:cubicBezTo>
                  <a:pt x="f772" y="f1383"/>
                  <a:pt x="f771" y="f1383"/>
                  <a:pt x="f770" y="f1383"/>
                </a:cubicBezTo>
                <a:cubicBezTo>
                  <a:pt x="f770" y="f2011"/>
                  <a:pt x="f769" y="f1384"/>
                  <a:pt x="f769" y="f1384"/>
                </a:cubicBezTo>
                <a:cubicBezTo>
                  <a:pt x="f769" y="f2010"/>
                  <a:pt x="f768" y="f2010"/>
                  <a:pt x="f767" y="f2010"/>
                </a:cubicBezTo>
                <a:cubicBezTo>
                  <a:pt x="f767" y="f1385"/>
                  <a:pt x="f767" y="f1385"/>
                  <a:pt x="f766" y="f1385"/>
                </a:cubicBezTo>
                <a:cubicBezTo>
                  <a:pt x="f766" y="f1385"/>
                  <a:pt x="f766" y="f1385"/>
                  <a:pt x="f765" y="f1385"/>
                </a:cubicBezTo>
                <a:cubicBezTo>
                  <a:pt x="f765" y="f2009"/>
                  <a:pt x="f764" y="f2009"/>
                  <a:pt x="f763" y="f2009"/>
                </a:cubicBezTo>
                <a:cubicBezTo>
                  <a:pt x="f762" y="f2009"/>
                  <a:pt x="f761" y="f2009"/>
                  <a:pt x="f760" y="f2009"/>
                </a:cubicBezTo>
                <a:cubicBezTo>
                  <a:pt x="f760" y="f2009"/>
                  <a:pt x="f759" y="f1386"/>
                  <a:pt x="f758" y="f1386"/>
                </a:cubicBezTo>
                <a:cubicBezTo>
                  <a:pt x="f757" y="f1386"/>
                  <a:pt x="f756" y="f1386"/>
                  <a:pt x="f756" y="f1386"/>
                </a:cubicBezTo>
                <a:cubicBezTo>
                  <a:pt x="f755" y="f1386"/>
                  <a:pt x="f754" y="f1387"/>
                  <a:pt x="f753" y="f1505"/>
                </a:cubicBezTo>
                <a:cubicBezTo>
                  <a:pt x="f752" y="f1505"/>
                  <a:pt x="f752" y="f1505"/>
                  <a:pt x="f751" y="f1505"/>
                </a:cubicBezTo>
                <a:cubicBezTo>
                  <a:pt x="f874" y="f1388"/>
                  <a:pt x="f751" y="f1389"/>
                  <a:pt x="f752" y="f1389"/>
                </a:cubicBezTo>
                <a:cubicBezTo>
                  <a:pt x="f752" y="f1390"/>
                  <a:pt x="f753" y="f1390"/>
                  <a:pt x="f753" y="f1504"/>
                </a:cubicBezTo>
                <a:cubicBezTo>
                  <a:pt x="f754" y="f1504"/>
                  <a:pt x="f755" y="f1391"/>
                  <a:pt x="f755" y="f1391"/>
                </a:cubicBezTo>
                <a:cubicBezTo>
                  <a:pt x="f756" y="f1392"/>
                  <a:pt x="f757" y="f1393"/>
                  <a:pt x="f757" y="f1394"/>
                </a:cubicBezTo>
                <a:cubicBezTo>
                  <a:pt x="f758" y="f1394"/>
                  <a:pt x="f760" y="f1396"/>
                  <a:pt x="f761" y="f1395"/>
                </a:cubicBezTo>
                <a:cubicBezTo>
                  <a:pt x="f761" y="f1395"/>
                  <a:pt x="f762" y="f1394"/>
                  <a:pt x="f762" y="f1393"/>
                </a:cubicBezTo>
                <a:cubicBezTo>
                  <a:pt x="f762" y="f1392"/>
                  <a:pt x="f762" y="f1391"/>
                  <a:pt x="f763" y="f1391"/>
                </a:cubicBezTo>
                <a:cubicBezTo>
                  <a:pt x="f764" y="f1391"/>
                  <a:pt x="f764" y="f1393"/>
                  <a:pt x="f764" y="f1394"/>
                </a:cubicBezTo>
                <a:cubicBezTo>
                  <a:pt x="f764" y="f1395"/>
                  <a:pt x="f764" y="f1395"/>
                  <a:pt x="f765" y="f1395"/>
                </a:cubicBezTo>
                <a:cubicBezTo>
                  <a:pt x="f766" y="f1395"/>
                  <a:pt x="f766" y="f1395"/>
                  <a:pt x="f767" y="f1396"/>
                </a:cubicBezTo>
                <a:cubicBezTo>
                  <a:pt x="f767" y="f1396"/>
                  <a:pt x="f767" y="f1396"/>
                  <a:pt x="f768" y="f1396"/>
                </a:cubicBezTo>
                <a:cubicBezTo>
                  <a:pt x="f769" y="f1396"/>
                  <a:pt x="f770" y="f1396"/>
                  <a:pt x="f771" y="f1395"/>
                </a:cubicBezTo>
                <a:cubicBezTo>
                  <a:pt x="f771" y="f1394"/>
                  <a:pt x="f772" y="f1394"/>
                  <a:pt x="f772" y="f1394"/>
                </a:cubicBezTo>
                <a:cubicBezTo>
                  <a:pt x="f773" y="f1395"/>
                  <a:pt x="f774" y="f1395"/>
                  <a:pt x="f775" y="f1395"/>
                </a:cubicBezTo>
                <a:cubicBezTo>
                  <a:pt x="f775" y="f1394"/>
                  <a:pt x="f776" y="f1394"/>
                  <a:pt x="f777" y="f1394"/>
                </a:cubicBezTo>
                <a:cubicBezTo>
                  <a:pt x="f777" y="f1393"/>
                  <a:pt x="f778" y="f1393"/>
                  <a:pt x="f779" y="f1393"/>
                </a:cubicBezTo>
                <a:cubicBezTo>
                  <a:pt x="f779" y="f1394"/>
                  <a:pt x="f778" y="f1394"/>
                  <a:pt x="f777" y="f1395"/>
                </a:cubicBezTo>
                <a:cubicBezTo>
                  <a:pt x="f777" y="f1395"/>
                  <a:pt x="f777" y="f1395"/>
                  <a:pt x="f776" y="f1396"/>
                </a:cubicBezTo>
                <a:cubicBezTo>
                  <a:pt x="f776" y="f1396"/>
                  <a:pt x="f775" y="f1397"/>
                  <a:pt x="f775" y="f1398"/>
                </a:cubicBezTo>
                <a:cubicBezTo>
                  <a:pt x="f775" y="f1398"/>
                  <a:pt x="f775" y="f1503"/>
                  <a:pt x="f775" y="f1503"/>
                </a:cubicBezTo>
                <a:cubicBezTo>
                  <a:pt x="f775" y="f1399"/>
                  <a:pt x="f775" y="f1502"/>
                  <a:pt x="f774" y="f1400"/>
                </a:cubicBezTo>
                <a:cubicBezTo>
                  <a:pt x="f774" y="f1400"/>
                  <a:pt x="f774" y="f1400"/>
                  <a:pt x="f774" y="f1401"/>
                </a:cubicBezTo>
                <a:cubicBezTo>
                  <a:pt x="f774" y="f1401"/>
                  <a:pt x="f774" y="f1402"/>
                  <a:pt x="f775" y="f1401"/>
                </a:cubicBezTo>
                <a:cubicBezTo>
                  <a:pt x="f775" y="f1401"/>
                  <a:pt x="f775" y="f1401"/>
                  <a:pt x="f776" y="f1400"/>
                </a:cubicBezTo>
                <a:cubicBezTo>
                  <a:pt x="f776" y="f1400"/>
                  <a:pt x="f777" y="f1400"/>
                  <a:pt x="f777" y="f1400"/>
                </a:cubicBezTo>
                <a:cubicBezTo>
                  <a:pt x="f778" y="f1400"/>
                  <a:pt x="f777" y="f1401"/>
                  <a:pt x="f777" y="f1401"/>
                </a:cubicBezTo>
                <a:cubicBezTo>
                  <a:pt x="f776" y="f1401"/>
                  <a:pt x="f775" y="f1401"/>
                  <a:pt x="f775" y="f1402"/>
                </a:cubicBezTo>
                <a:cubicBezTo>
                  <a:pt x="f774" y="f1402"/>
                  <a:pt x="f775" y="f1403"/>
                  <a:pt x="f776" y="f1403"/>
                </a:cubicBezTo>
                <a:cubicBezTo>
                  <a:pt x="f776" y="f1403"/>
                  <a:pt x="f776" y="f1404"/>
                  <a:pt x="f777" y="f1405"/>
                </a:cubicBezTo>
                <a:cubicBezTo>
                  <a:pt x="f778" y="f1405"/>
                  <a:pt x="f778" y="f1406"/>
                  <a:pt x="f779" y="f1406"/>
                </a:cubicBezTo>
                <a:cubicBezTo>
                  <a:pt x="f780" y="f1406"/>
                  <a:pt x="f781" y="f1405"/>
                  <a:pt x="f782" y="f1405"/>
                </a:cubicBezTo>
                <a:cubicBezTo>
                  <a:pt x="f783" y="f1405"/>
                  <a:pt x="f784" y="f1405"/>
                  <a:pt x="f785" y="f1405"/>
                </a:cubicBezTo>
                <a:cubicBezTo>
                  <a:pt x="f785" y="f1405"/>
                  <a:pt x="f785" y="f1405"/>
                  <a:pt x="f785" y="f1406"/>
                </a:cubicBezTo>
                <a:cubicBezTo>
                  <a:pt x="f786" y="f1406"/>
                  <a:pt x="f786" y="f1406"/>
                  <a:pt x="f786" y="f1407"/>
                </a:cubicBezTo>
                <a:cubicBezTo>
                  <a:pt x="f786" y="f1407"/>
                  <a:pt x="f784" y="f1407"/>
                  <a:pt x="f784" y="f1408"/>
                </a:cubicBezTo>
                <a:cubicBezTo>
                  <a:pt x="f783" y="f1408"/>
                  <a:pt x="f782" y="f1408"/>
                  <a:pt x="f781" y="f1409"/>
                </a:cubicBezTo>
                <a:cubicBezTo>
                  <a:pt x="f780" y="f1409"/>
                  <a:pt x="f781" y="f1410"/>
                  <a:pt x="f781" y="f1411"/>
                </a:cubicBezTo>
                <a:cubicBezTo>
                  <a:pt x="f782" y="f1412"/>
                  <a:pt x="f781" y="f1412"/>
                  <a:pt x="f782" y="f1501"/>
                </a:cubicBezTo>
                <a:cubicBezTo>
                  <a:pt x="f782" y="f1413"/>
                  <a:pt x="f782" y="f1413"/>
                  <a:pt x="f783" y="f1500"/>
                </a:cubicBezTo>
                <a:cubicBezTo>
                  <a:pt x="f784" y="f1500"/>
                  <a:pt x="f785" y="f1500"/>
                  <a:pt x="f786" y="f1500"/>
                </a:cubicBezTo>
                <a:cubicBezTo>
                  <a:pt x="f787" y="f1500"/>
                  <a:pt x="f788" y="f1500"/>
                  <a:pt x="f788" y="f1500"/>
                </a:cubicBezTo>
                <a:cubicBezTo>
                  <a:pt x="f789" y="f1500"/>
                  <a:pt x="f790" y="f1500"/>
                  <a:pt x="f295" y="f1500"/>
                </a:cubicBezTo>
                <a:cubicBezTo>
                  <a:pt x="f296" y="f1413"/>
                  <a:pt x="f294" y="f1413"/>
                  <a:pt x="f294" y="f1501"/>
                </a:cubicBezTo>
                <a:cubicBezTo>
                  <a:pt x="f292" y="f1412"/>
                  <a:pt x="f294" y="f1412"/>
                  <a:pt x="f296" y="f1411"/>
                </a:cubicBezTo>
                <a:cubicBezTo>
                  <a:pt x="f296" y="f1411"/>
                  <a:pt x="f296" y="f1410"/>
                  <a:pt x="f295" y="f1409"/>
                </a:cubicBezTo>
                <a:cubicBezTo>
                  <a:pt x="f295" y="f1408"/>
                  <a:pt x="f790" y="f1408"/>
                  <a:pt x="f789" y="f1407"/>
                </a:cubicBezTo>
                <a:cubicBezTo>
                  <a:pt x="f789" y="f1407"/>
                  <a:pt x="f788" y="f1407"/>
                  <a:pt x="f788" y="f1407"/>
                </a:cubicBezTo>
                <a:cubicBezTo>
                  <a:pt x="f788" y="f1406"/>
                  <a:pt x="f789" y="f1406"/>
                  <a:pt x="f789" y="f1406"/>
                </a:cubicBezTo>
                <a:cubicBezTo>
                  <a:pt x="f790" y="f1406"/>
                  <a:pt x="f295" y="f1406"/>
                  <a:pt x="f296" y="f1406"/>
                </a:cubicBezTo>
                <a:cubicBezTo>
                  <a:pt x="f294" y="f1406"/>
                  <a:pt x="f292" y="f1406"/>
                  <a:pt x="f289" y="f1407"/>
                </a:cubicBezTo>
                <a:cubicBezTo>
                  <a:pt x="f289" y="f1407"/>
                  <a:pt x="f287" y="f1408"/>
                  <a:pt x="f287" y="f1408"/>
                </a:cubicBezTo>
                <a:cubicBezTo>
                  <a:pt x="f286" y="f1409"/>
                  <a:pt x="f796" y="f1410"/>
                  <a:pt x="f284" y="f1411"/>
                </a:cubicBezTo>
                <a:cubicBezTo>
                  <a:pt x="f284" y="f1412"/>
                  <a:pt x="f286" y="f1501"/>
                  <a:pt x="f286" y="f1501"/>
                </a:cubicBezTo>
                <a:cubicBezTo>
                  <a:pt x="f286" y="f1500"/>
                  <a:pt x="f284" y="f1499"/>
                  <a:pt x="f796" y="f1499"/>
                </a:cubicBezTo>
                <a:cubicBezTo>
                  <a:pt x="f797" y="f1499"/>
                  <a:pt x="f321" y="f1499"/>
                  <a:pt x="f321" y="f1499"/>
                </a:cubicBezTo>
                <a:cubicBezTo>
                  <a:pt x="f317" y="f1499"/>
                  <a:pt x="f314" y="f1414"/>
                  <a:pt x="f310" y="f1414"/>
                </a:cubicBezTo>
                <a:cubicBezTo>
                  <a:pt x="f307" y="f1500"/>
                  <a:pt x="f307" y="f1499"/>
                  <a:pt x="f303" y="f1499"/>
                </a:cubicBezTo>
                <a:cubicBezTo>
                  <a:pt x="f303" y="f1499"/>
                  <a:pt x="f325" y="f1499"/>
                  <a:pt x="f325" y="f1499"/>
                </a:cubicBezTo>
                <a:cubicBezTo>
                  <a:pt x="f326" y="f1499"/>
                  <a:pt x="f326" y="f1415"/>
                  <a:pt x="f326" y="f1415"/>
                </a:cubicBezTo>
                <a:cubicBezTo>
                  <a:pt x="f798" y="f1415"/>
                  <a:pt x="f799" y="f1415"/>
                  <a:pt x="f800" y="f1415"/>
                </a:cubicBezTo>
                <a:cubicBezTo>
                  <a:pt x="f801" y="f1415"/>
                  <a:pt x="f281" y="f1415"/>
                  <a:pt x="f279" y="f1415"/>
                </a:cubicBezTo>
                <a:cubicBezTo>
                  <a:pt x="f282" y="f1415"/>
                  <a:pt x="f282" y="f1415"/>
                  <a:pt x="f282" y="f1416"/>
                </a:cubicBezTo>
                <a:cubicBezTo>
                  <a:pt x="f282" y="f2008"/>
                  <a:pt x="f802" y="f2008"/>
                  <a:pt x="f802" y="f1417"/>
                </a:cubicBezTo>
                <a:cubicBezTo>
                  <a:pt x="f804" y="f1418"/>
                  <a:pt x="f283" y="f1498"/>
                  <a:pt x="f280" y="f1419"/>
                </a:cubicBezTo>
                <a:cubicBezTo>
                  <a:pt x="f300" y="f1496"/>
                  <a:pt x="f807" y="f1495"/>
                  <a:pt x="f808" y="f1494"/>
                </a:cubicBezTo>
                <a:cubicBezTo>
                  <a:pt x="f810" y="f1493"/>
                  <a:pt x="f812" y="f1492"/>
                  <a:pt x="f814" y="f1491"/>
                </a:cubicBezTo>
                <a:cubicBezTo>
                  <a:pt x="f815" y="f1491"/>
                  <a:pt x="f299" y="f1491"/>
                  <a:pt x="f285" y="f1491"/>
                </a:cubicBezTo>
                <a:cubicBezTo>
                  <a:pt x="f288" y="f1426"/>
                  <a:pt x="f291" y="f1426"/>
                  <a:pt x="f293" y="f1426"/>
                </a:cubicBezTo>
                <a:cubicBezTo>
                  <a:pt x="f816" y="f1427"/>
                  <a:pt x="f818" y="f1427"/>
                  <a:pt x="f873" y="f1427"/>
                </a:cubicBezTo>
                <a:cubicBezTo>
                  <a:pt x="f873" y="f1490"/>
                  <a:pt x="f820" y="f1490"/>
                  <a:pt x="f872" y="f1490"/>
                </a:cubicBezTo>
                <a:cubicBezTo>
                  <a:pt x="f821" y="f1490"/>
                  <a:pt x="f821" y="f1427"/>
                  <a:pt x="f821" y="f1427"/>
                </a:cubicBezTo>
                <a:cubicBezTo>
                  <a:pt x="f871" y="f1427"/>
                  <a:pt x="f871" y="f1427"/>
                  <a:pt x="f822" y="f1427"/>
                </a:cubicBezTo>
                <a:cubicBezTo>
                  <a:pt x="f823" y="f1427"/>
                  <a:pt x="f823" y="f1427"/>
                  <a:pt x="f824" y="f1427"/>
                </a:cubicBezTo>
                <a:cubicBezTo>
                  <a:pt x="f825" y="f1490"/>
                  <a:pt x="f826" y="f1490"/>
                  <a:pt x="f827" y="f1427"/>
                </a:cubicBezTo>
                <a:cubicBezTo>
                  <a:pt x="f828" y="f1427"/>
                  <a:pt x="f828" y="f1426"/>
                  <a:pt x="f829" y="f1426"/>
                </a:cubicBezTo>
                <a:cubicBezTo>
                  <a:pt x="f829" y="f1491"/>
                  <a:pt x="f830" y="f1491"/>
                  <a:pt x="f830" y="f1491"/>
                </a:cubicBezTo>
                <a:cubicBezTo>
                  <a:pt x="f830" y="f1425"/>
                  <a:pt x="f829" y="f1425"/>
                  <a:pt x="f829" y="f1425"/>
                </a:cubicBezTo>
                <a:cubicBezTo>
                  <a:pt x="f828" y="f1425"/>
                  <a:pt x="f828" y="f1425"/>
                  <a:pt x="f827" y="f1425"/>
                </a:cubicBezTo>
                <a:cubicBezTo>
                  <a:pt x="f827" y="f1425"/>
                  <a:pt x="f827" y="f1492"/>
                  <a:pt x="f827" y="f1492"/>
                </a:cubicBezTo>
                <a:cubicBezTo>
                  <a:pt x="f826" y="f1492"/>
                  <a:pt x="f826" y="f1492"/>
                  <a:pt x="f825" y="f1492"/>
                </a:cubicBezTo>
                <a:cubicBezTo>
                  <a:pt x="f825" y="f1492"/>
                  <a:pt x="f824" y="f1492"/>
                  <a:pt x="f824" y="f1492"/>
                </a:cubicBezTo>
                <a:cubicBezTo>
                  <a:pt x="f823" y="f1492"/>
                  <a:pt x="f822" y="f1492"/>
                  <a:pt x="f871" y="f1492"/>
                </a:cubicBezTo>
                <a:cubicBezTo>
                  <a:pt x="f871" y="f1492"/>
                  <a:pt x="f821" y="f1425"/>
                  <a:pt x="f821" y="f1425"/>
                </a:cubicBezTo>
                <a:cubicBezTo>
                  <a:pt x="f872" y="f1425"/>
                  <a:pt x="f820" y="f1425"/>
                  <a:pt x="f873" y="f1492"/>
                </a:cubicBezTo>
                <a:cubicBezTo>
                  <a:pt x="f873" y="f1492"/>
                  <a:pt x="f873" y="f1492"/>
                  <a:pt x="f819" y="f1492"/>
                </a:cubicBezTo>
                <a:cubicBezTo>
                  <a:pt x="f819" y="f1492"/>
                  <a:pt x="f819" y="f1492"/>
                  <a:pt x="f818" y="f1492"/>
                </a:cubicBezTo>
                <a:cubicBezTo>
                  <a:pt x="f818" y="f1492"/>
                  <a:pt x="f818" y="f1424"/>
                  <a:pt x="f818" y="f1424"/>
                </a:cubicBezTo>
                <a:cubicBezTo>
                  <a:pt x="f818" y="f1424"/>
                  <a:pt x="f818" y="f1493"/>
                  <a:pt x="f818" y="f1493"/>
                </a:cubicBezTo>
                <a:cubicBezTo>
                  <a:pt x="f818" y="f1423"/>
                  <a:pt x="f819" y="f1423"/>
                  <a:pt x="f819" y="f1423"/>
                </a:cubicBezTo>
                <a:cubicBezTo>
                  <a:pt x="f819" y="f1423"/>
                  <a:pt x="f873" y="f1423"/>
                  <a:pt x="f873" y="f1423"/>
                </a:cubicBezTo>
                <a:cubicBezTo>
                  <a:pt x="f820" y="f1494"/>
                  <a:pt x="f820" y="f1423"/>
                  <a:pt x="f872" y="f1423"/>
                </a:cubicBezTo>
                <a:cubicBezTo>
                  <a:pt x="f821" y="f1423"/>
                  <a:pt x="f871" y="f1423"/>
                  <a:pt x="f822" y="f1423"/>
                </a:cubicBezTo>
                <a:cubicBezTo>
                  <a:pt x="f823" y="f1423"/>
                  <a:pt x="f824" y="f1423"/>
                  <a:pt x="f825" y="f1423"/>
                </a:cubicBezTo>
                <a:cubicBezTo>
                  <a:pt x="f826" y="f1423"/>
                  <a:pt x="f827" y="f1423"/>
                  <a:pt x="f828" y="f1423"/>
                </a:cubicBezTo>
                <a:cubicBezTo>
                  <a:pt x="f829" y="f1423"/>
                  <a:pt x="f830" y="f1423"/>
                  <a:pt x="f831" y="f1423"/>
                </a:cubicBezTo>
                <a:cubicBezTo>
                  <a:pt x="f832" y="f1423"/>
                  <a:pt x="f833" y="f1494"/>
                  <a:pt x="f834" y="f1494"/>
                </a:cubicBezTo>
                <a:cubicBezTo>
                  <a:pt x="f835" y="f1494"/>
                  <a:pt x="f836" y="f1494"/>
                  <a:pt x="f837" y="f1494"/>
                </a:cubicBezTo>
                <a:cubicBezTo>
                  <a:pt x="f838" y="f1422"/>
                  <a:pt x="f838" y="f1422"/>
                  <a:pt x="f839" y="f1422"/>
                </a:cubicBezTo>
                <a:cubicBezTo>
                  <a:pt x="f839" y="f1495"/>
                  <a:pt x="f839" y="f1495"/>
                  <a:pt x="f840" y="f1495"/>
                </a:cubicBezTo>
                <a:cubicBezTo>
                  <a:pt x="f840" y="f1421"/>
                  <a:pt x="f840" y="f1421"/>
                  <a:pt x="f841" y="f1421"/>
                </a:cubicBezTo>
                <a:cubicBezTo>
                  <a:pt x="f841" y="f1421"/>
                  <a:pt x="f842" y="f1421"/>
                  <a:pt x="f842" y="f1496"/>
                </a:cubicBezTo>
                <a:cubicBezTo>
                  <a:pt x="f843" y="f1496"/>
                  <a:pt x="f841" y="f1496"/>
                  <a:pt x="f841" y="f1496"/>
                </a:cubicBezTo>
                <a:cubicBezTo>
                  <a:pt x="f841" y="f1496"/>
                  <a:pt x="f840" y="f1496"/>
                  <a:pt x="f840" y="f1420"/>
                </a:cubicBezTo>
                <a:cubicBezTo>
                  <a:pt x="f840" y="f1420"/>
                  <a:pt x="f841" y="f1420"/>
                  <a:pt x="f841" y="f1420"/>
                </a:cubicBezTo>
                <a:cubicBezTo>
                  <a:pt x="f842" y="f1420"/>
                  <a:pt x="f842" y="f1497"/>
                  <a:pt x="f842" y="f1497"/>
                </a:cubicBezTo>
                <a:cubicBezTo>
                  <a:pt x="f842" y="f1497"/>
                  <a:pt x="f843" y="f1497"/>
                  <a:pt x="f842" y="f1419"/>
                </a:cubicBezTo>
                <a:cubicBezTo>
                  <a:pt x="f842" y="f1419"/>
                  <a:pt x="f841" y="f1419"/>
                  <a:pt x="f841" y="f1419"/>
                </a:cubicBezTo>
                <a:cubicBezTo>
                  <a:pt x="f841" y="f1419"/>
                  <a:pt x="f840" y="f1419"/>
                  <a:pt x="f840" y="f1419"/>
                </a:cubicBezTo>
                <a:cubicBezTo>
                  <a:pt x="f839" y="f1419"/>
                  <a:pt x="f838" y="f1419"/>
                  <a:pt x="f837" y="f1419"/>
                </a:cubicBezTo>
                <a:cubicBezTo>
                  <a:pt x="f837" y="f1497"/>
                  <a:pt x="f836" y="f1497"/>
                  <a:pt x="f836" y="f1497"/>
                </a:cubicBezTo>
                <a:cubicBezTo>
                  <a:pt x="f836" y="f1419"/>
                  <a:pt x="f837" y="f1419"/>
                  <a:pt x="f837" y="f1419"/>
                </a:cubicBezTo>
                <a:cubicBezTo>
                  <a:pt x="f838" y="f1498"/>
                  <a:pt x="f835" y="f1498"/>
                  <a:pt x="f835" y="f1498"/>
                </a:cubicBezTo>
                <a:cubicBezTo>
                  <a:pt x="f833" y="f1418"/>
                  <a:pt x="f832" y="f1498"/>
                  <a:pt x="f830" y="f1498"/>
                </a:cubicBezTo>
                <a:cubicBezTo>
                  <a:pt x="f830" y="f1498"/>
                  <a:pt x="f829" y="f1498"/>
                  <a:pt x="f829" y="f1498"/>
                </a:cubicBezTo>
                <a:cubicBezTo>
                  <a:pt x="f829" y="f1418"/>
                  <a:pt x="f829" y="f1418"/>
                  <a:pt x="f830" y="f1418"/>
                </a:cubicBezTo>
                <a:cubicBezTo>
                  <a:pt x="f830" y="f1418"/>
                  <a:pt x="f831" y="f1417"/>
                  <a:pt x="f832" y="f1417"/>
                </a:cubicBezTo>
                <a:cubicBezTo>
                  <a:pt x="f833" y="f1417"/>
                  <a:pt x="f834" y="f1417"/>
                  <a:pt x="f835" y="f1417"/>
                </a:cubicBezTo>
                <a:cubicBezTo>
                  <a:pt x="f836" y="f1417"/>
                  <a:pt x="f837" y="f2008"/>
                  <a:pt x="f838" y="f2008"/>
                </a:cubicBezTo>
                <a:cubicBezTo>
                  <a:pt x="f840" y="f2008"/>
                  <a:pt x="f841" y="f1416"/>
                  <a:pt x="f842" y="f1416"/>
                </a:cubicBezTo>
                <a:cubicBezTo>
                  <a:pt x="f843" y="f1416"/>
                  <a:pt x="f844" y="f1416"/>
                  <a:pt x="f846" y="f1416"/>
                </a:cubicBezTo>
                <a:cubicBezTo>
                  <a:pt x="f846" y="f1416"/>
                  <a:pt x="f848" y="f1416"/>
                  <a:pt x="f848" y="f1415"/>
                </a:cubicBezTo>
                <a:cubicBezTo>
                  <a:pt x="f849" y="f1415"/>
                  <a:pt x="f847" y="f1415"/>
                  <a:pt x="f847" y="f1499"/>
                </a:cubicBezTo>
                <a:cubicBezTo>
                  <a:pt x="f847" y="f1499"/>
                  <a:pt x="f848" y="f1499"/>
                  <a:pt x="f848" y="f1499"/>
                </a:cubicBezTo>
                <a:cubicBezTo>
                  <a:pt x="f849" y="f1499"/>
                  <a:pt x="f850" y="f1499"/>
                  <a:pt x="f849" y="f1414"/>
                </a:cubicBezTo>
                <a:cubicBezTo>
                  <a:pt x="f849" y="f1414"/>
                  <a:pt x="f848" y="f1414"/>
                  <a:pt x="f848" y="f1414"/>
                </a:cubicBezTo>
                <a:cubicBezTo>
                  <a:pt x="f847" y="f1414"/>
                  <a:pt x="f847" y="f1500"/>
                  <a:pt x="f846" y="f1500"/>
                </a:cubicBezTo>
                <a:cubicBezTo>
                  <a:pt x="f845" y="f1413"/>
                  <a:pt x="f847" y="f1413"/>
                  <a:pt x="f848" y="f1413"/>
                </a:cubicBezTo>
                <a:cubicBezTo>
                  <a:pt x="f849" y="f1413"/>
                  <a:pt x="f849" y="f1413"/>
                  <a:pt x="f850" y="f1413"/>
                </a:cubicBezTo>
                <a:cubicBezTo>
                  <a:pt x="f851" y="f1413"/>
                  <a:pt x="f852" y="f1413"/>
                  <a:pt x="f870" y="f1501"/>
                </a:cubicBezTo>
                <a:cubicBezTo>
                  <a:pt x="f870" y="f1501"/>
                  <a:pt x="f853" y="f1501"/>
                  <a:pt x="f853" y="f1412"/>
                </a:cubicBezTo>
                <a:cubicBezTo>
                  <a:pt x="f854" y="f1412"/>
                  <a:pt x="f854" y="f1501"/>
                  <a:pt x="f854" y="f1501"/>
                </a:cubicBezTo>
                <a:cubicBezTo>
                  <a:pt x="f856" y="f1412"/>
                  <a:pt x="f853" y="f1412"/>
                  <a:pt x="f853" y="f1412"/>
                </a:cubicBezTo>
                <a:cubicBezTo>
                  <a:pt x="f853" y="f1411"/>
                  <a:pt x="f854" y="f1411"/>
                  <a:pt x="f853" y="f1410"/>
                </a:cubicBezTo>
                <a:cubicBezTo>
                  <a:pt x="f870" y="f1410"/>
                  <a:pt x="f852" y="f1410"/>
                  <a:pt x="f851" y="f1410"/>
                </a:cubicBezTo>
                <a:cubicBezTo>
                  <a:pt x="f851" y="f1410"/>
                  <a:pt x="f850" y="f1409"/>
                  <a:pt x="f850" y="f1409"/>
                </a:cubicBezTo>
                <a:cubicBezTo>
                  <a:pt x="f850" y="f1409"/>
                  <a:pt x="f849" y="f1409"/>
                  <a:pt x="f849" y="f1409"/>
                </a:cubicBezTo>
                <a:cubicBezTo>
                  <a:pt x="f848" y="f1409"/>
                  <a:pt x="f847" y="f1409"/>
                  <a:pt x="f846" y="f1409"/>
                </a:cubicBezTo>
                <a:cubicBezTo>
                  <a:pt x="f845" y="f1409"/>
                  <a:pt x="f844" y="f1410"/>
                  <a:pt x="f843" y="f1410"/>
                </a:cubicBezTo>
                <a:cubicBezTo>
                  <a:pt x="f843" y="f1409"/>
                  <a:pt x="f843" y="f1409"/>
                  <a:pt x="f843" y="f1409"/>
                </a:cubicBezTo>
                <a:cubicBezTo>
                  <a:pt x="f843" y="f1408"/>
                  <a:pt x="f844" y="f1408"/>
                  <a:pt x="f844" y="f1408"/>
                </a:cubicBezTo>
                <a:cubicBezTo>
                  <a:pt x="f845" y="f1408"/>
                  <a:pt x="f845" y="f1408"/>
                  <a:pt x="f844" y="f1408"/>
                </a:cubicBezTo>
                <a:cubicBezTo>
                  <a:pt x="f844" y="f1408"/>
                  <a:pt x="f844" y="f1408"/>
                  <a:pt x="f843" y="f1407"/>
                </a:cubicBezTo>
                <a:cubicBezTo>
                  <a:pt x="f842" y="f1407"/>
                  <a:pt x="f842" y="f1407"/>
                  <a:pt x="f841" y="f1407"/>
                </a:cubicBezTo>
                <a:cubicBezTo>
                  <a:pt x="f840" y="f1407"/>
                  <a:pt x="f839" y="f1407"/>
                  <a:pt x="f838" y="f1407"/>
                </a:cubicBezTo>
                <a:cubicBezTo>
                  <a:pt x="f837" y="f1408"/>
                  <a:pt x="f836" y="f1408"/>
                  <a:pt x="f836" y="f1408"/>
                </a:cubicBezTo>
                <a:cubicBezTo>
                  <a:pt x="f835" y="f1408"/>
                  <a:pt x="f834" y="f1409"/>
                  <a:pt x="f833" y="f1409"/>
                </a:cubicBezTo>
                <a:cubicBezTo>
                  <a:pt x="f832" y="f1409"/>
                  <a:pt x="f831" y="f1409"/>
                  <a:pt x="f831" y="f1409"/>
                </a:cubicBezTo>
                <a:cubicBezTo>
                  <a:pt x="f830" y="f1408"/>
                  <a:pt x="f830" y="f1408"/>
                  <a:pt x="f829" y="f1408"/>
                </a:cubicBezTo>
                <a:cubicBezTo>
                  <a:pt x="f829" y="f1408"/>
                  <a:pt x="f829" y="f1408"/>
                  <a:pt x="f830" y="f1408"/>
                </a:cubicBezTo>
                <a:cubicBezTo>
                  <a:pt x="f831" y="f1407"/>
                  <a:pt x="f831" y="f1407"/>
                  <a:pt x="f832" y="f1407"/>
                </a:cubicBezTo>
                <a:cubicBezTo>
                  <a:pt x="f832" y="f1406"/>
                  <a:pt x="f833" y="f1406"/>
                  <a:pt x="f833" y="f1406"/>
                </a:cubicBezTo>
                <a:cubicBezTo>
                  <a:pt x="f834" y="f1406"/>
                  <a:pt x="f834" y="f1406"/>
                  <a:pt x="f834" y="f1406"/>
                </a:cubicBezTo>
                <a:cubicBezTo>
                  <a:pt x="f835" y="f1405"/>
                  <a:pt x="f834" y="f1405"/>
                  <a:pt x="f834" y="f1405"/>
                </a:cubicBezTo>
                <a:cubicBezTo>
                  <a:pt x="f833" y="f1405"/>
                  <a:pt x="f833" y="f1405"/>
                  <a:pt x="f833" y="f1405"/>
                </a:cubicBezTo>
                <a:cubicBezTo>
                  <a:pt x="f832" y="f1404"/>
                  <a:pt x="f832" y="f1404"/>
                  <a:pt x="f832" y="f1404"/>
                </a:cubicBezTo>
                <a:cubicBezTo>
                  <a:pt x="f832" y="f1404"/>
                  <a:pt x="f831" y="f1403"/>
                  <a:pt x="f831" y="f1403"/>
                </a:cubicBezTo>
                <a:cubicBezTo>
                  <a:pt x="f831" y="f1403"/>
                  <a:pt x="f831" y="f1403"/>
                  <a:pt x="f831" y="f1403"/>
                </a:cubicBezTo>
                <a:cubicBezTo>
                  <a:pt x="f832" y="f1403"/>
                  <a:pt x="f832" y="f1403"/>
                  <a:pt x="f833" y="f1404"/>
                </a:cubicBezTo>
                <a:cubicBezTo>
                  <a:pt x="f834" y="f1404"/>
                  <a:pt x="f834" y="f1404"/>
                  <a:pt x="f835" y="f1404"/>
                </a:cubicBezTo>
                <a:cubicBezTo>
                  <a:pt x="f837" y="f1404"/>
                  <a:pt x="f839" y="f1404"/>
                  <a:pt x="f841" y="f1404"/>
                </a:cubicBezTo>
                <a:cubicBezTo>
                  <a:pt x="f843" y="f1404"/>
                  <a:pt x="f845" y="f1404"/>
                  <a:pt x="f847" y="f1405"/>
                </a:cubicBezTo>
                <a:cubicBezTo>
                  <a:pt x="f848" y="f1405"/>
                  <a:pt x="f850" y="f1405"/>
                  <a:pt x="f851" y="f1405"/>
                </a:cubicBezTo>
                <a:cubicBezTo>
                  <a:pt x="f852" y="f1405"/>
                  <a:pt x="f870" y="f1405"/>
                  <a:pt x="f870" y="f1405"/>
                </a:cubicBezTo>
                <a:cubicBezTo>
                  <a:pt x="f853" y="f1405"/>
                  <a:pt x="f853" y="f1405"/>
                  <a:pt x="f854" y="f1405"/>
                </a:cubicBezTo>
                <a:cubicBezTo>
                  <a:pt x="f854" y="f1405"/>
                  <a:pt x="f856" y="f1406"/>
                  <a:pt x="f856" y="f1405"/>
                </a:cubicBezTo>
                <a:cubicBezTo>
                  <a:pt x="f855" y="f1405"/>
                  <a:pt x="f855" y="f1404"/>
                  <a:pt x="f854" y="f1404"/>
                </a:cubicBezTo>
                <a:close/>
                <a:moveTo>
                  <a:pt x="f680" y="f1258"/>
                </a:moveTo>
                <a:cubicBezTo>
                  <a:pt x="f681" y="f1258"/>
                  <a:pt x="f682" y="f1258"/>
                  <a:pt x="f682" y="f1259"/>
                </a:cubicBezTo>
                <a:cubicBezTo>
                  <a:pt x="f683" y="f1260"/>
                  <a:pt x="f683" y="f1261"/>
                  <a:pt x="f684" y="f1261"/>
                </a:cubicBezTo>
                <a:cubicBezTo>
                  <a:pt x="f684" y="f1262"/>
                  <a:pt x="f685" y="f1262"/>
                  <a:pt x="f686" y="f1263"/>
                </a:cubicBezTo>
                <a:cubicBezTo>
                  <a:pt x="f686" y="f1263"/>
                  <a:pt x="f686" y="f1263"/>
                  <a:pt x="f687" y="f1263"/>
                </a:cubicBezTo>
                <a:cubicBezTo>
                  <a:pt x="f687" y="f1263"/>
                  <a:pt x="f687" y="f1263"/>
                  <a:pt x="f688" y="f1264"/>
                </a:cubicBezTo>
                <a:cubicBezTo>
                  <a:pt x="f688" y="f1264"/>
                  <a:pt x="f688" y="f1279"/>
                  <a:pt x="f689" y="f1279"/>
                </a:cubicBezTo>
                <a:cubicBezTo>
                  <a:pt x="f689" y="f1265"/>
                  <a:pt x="f690" y="f1265"/>
                  <a:pt x="f691" y="f1266"/>
                </a:cubicBezTo>
                <a:cubicBezTo>
                  <a:pt x="f692" y="f1267"/>
                  <a:pt x="f693" y="f1267"/>
                  <a:pt x="f695" y="f1267"/>
                </a:cubicBezTo>
                <a:cubicBezTo>
                  <a:pt x="f697" y="f1268"/>
                  <a:pt x="f700" y="f1269"/>
                  <a:pt x="f877" y="f1269"/>
                </a:cubicBezTo>
                <a:cubicBezTo>
                  <a:pt x="f876" y="f1269"/>
                  <a:pt x="f876" y="f1269"/>
                  <a:pt x="f703" y="f1268"/>
                </a:cubicBezTo>
                <a:cubicBezTo>
                  <a:pt x="f875" y="f1268"/>
                  <a:pt x="f875" y="f1269"/>
                  <a:pt x="f704" y="f1269"/>
                </a:cubicBezTo>
                <a:cubicBezTo>
                  <a:pt x="f704" y="f1268"/>
                  <a:pt x="f705" y="f1268"/>
                  <a:pt x="f705" y="f1268"/>
                </a:cubicBezTo>
                <a:cubicBezTo>
                  <a:pt x="f706" y="f1268"/>
                  <a:pt x="f708" y="f1268"/>
                  <a:pt x="f709" y="f1268"/>
                </a:cubicBezTo>
                <a:cubicBezTo>
                  <a:pt x="f710" y="f1268"/>
                  <a:pt x="f710" y="f1269"/>
                  <a:pt x="f711" y="f1269"/>
                </a:cubicBezTo>
                <a:cubicBezTo>
                  <a:pt x="f712" y="f1269"/>
                  <a:pt x="f713" y="f1269"/>
                  <a:pt x="f713" y="f1270"/>
                </a:cubicBezTo>
                <a:cubicBezTo>
                  <a:pt x="f714" y="f1270"/>
                  <a:pt x="f715" y="f1270"/>
                  <a:pt x="f715" y="f1270"/>
                </a:cubicBezTo>
                <a:cubicBezTo>
                  <a:pt x="f716" y="f1270"/>
                  <a:pt x="f717" y="f1269"/>
                  <a:pt x="f718" y="f1270"/>
                </a:cubicBezTo>
                <a:cubicBezTo>
                  <a:pt x="f718" y="f1270"/>
                  <a:pt x="f719" y="f1271"/>
                  <a:pt x="f720" y="f1271"/>
                </a:cubicBezTo>
                <a:cubicBezTo>
                  <a:pt x="f721" y="f1271"/>
                  <a:pt x="f722" y="f1271"/>
                  <a:pt x="f722" y="f1271"/>
                </a:cubicBezTo>
                <a:cubicBezTo>
                  <a:pt x="f723" y="f1271"/>
                  <a:pt x="f724" y="f1271"/>
                  <a:pt x="f725" y="f1271"/>
                </a:cubicBezTo>
                <a:cubicBezTo>
                  <a:pt x="f726" y="f1270"/>
                  <a:pt x="f725" y="f1270"/>
                  <a:pt x="f725" y="f1269"/>
                </a:cubicBezTo>
                <a:cubicBezTo>
                  <a:pt x="f725" y="f1269"/>
                  <a:pt x="f725" y="f1269"/>
                  <a:pt x="f725" y="f1268"/>
                </a:cubicBezTo>
                <a:cubicBezTo>
                  <a:pt x="f725" y="f1268"/>
                  <a:pt x="f725" y="f1268"/>
                  <a:pt x="f725" y="f1267"/>
                </a:cubicBezTo>
                <a:cubicBezTo>
                  <a:pt x="f726" y="f1266"/>
                  <a:pt x="f725" y="f1266"/>
                  <a:pt x="f724" y="f1265"/>
                </a:cubicBezTo>
                <a:cubicBezTo>
                  <a:pt x="f723" y="f1265"/>
                  <a:pt x="f724" y="f1279"/>
                  <a:pt x="f725" y="f1279"/>
                </a:cubicBezTo>
                <a:cubicBezTo>
                  <a:pt x="f726" y="f1279"/>
                  <a:pt x="f726" y="f1264"/>
                  <a:pt x="f726" y="f1263"/>
                </a:cubicBezTo>
                <a:cubicBezTo>
                  <a:pt x="f726" y="f1261"/>
                  <a:pt x="f724" y="f1261"/>
                  <a:pt x="f722" y="f1261"/>
                </a:cubicBezTo>
                <a:cubicBezTo>
                  <a:pt x="f721" y="f1260"/>
                  <a:pt x="f718" y="f1261"/>
                  <a:pt x="f718" y="f1260"/>
                </a:cubicBezTo>
                <a:cubicBezTo>
                  <a:pt x="f717" y="f1258"/>
                  <a:pt x="f718" y="f1256"/>
                  <a:pt x="f717" y="f1254"/>
                </a:cubicBezTo>
                <a:cubicBezTo>
                  <a:pt x="f716" y="f1251"/>
                  <a:pt x="f712" y="f1249"/>
                  <a:pt x="f709" y="f1249"/>
                </a:cubicBezTo>
                <a:cubicBezTo>
                  <a:pt x="f707" y="f1249"/>
                  <a:pt x="f705" y="f1250"/>
                  <a:pt x="f704" y="f1250"/>
                </a:cubicBezTo>
                <a:cubicBezTo>
                  <a:pt x="f875" y="f1251"/>
                  <a:pt x="f703" y="f1251"/>
                  <a:pt x="f876" y="f1251"/>
                </a:cubicBezTo>
                <a:cubicBezTo>
                  <a:pt x="f877" y="f1252"/>
                  <a:pt x="f877" y="f1252"/>
                  <a:pt x="f702" y="f1252"/>
                </a:cubicBezTo>
                <a:cubicBezTo>
                  <a:pt x="f701" y="f1252"/>
                  <a:pt x="f699" y="f1253"/>
                  <a:pt x="f697" y="f1253"/>
                </a:cubicBezTo>
                <a:cubicBezTo>
                  <a:pt x="f696" y="f1253"/>
                  <a:pt x="f693" y="f1253"/>
                  <a:pt x="f692" y="f1253"/>
                </a:cubicBezTo>
                <a:cubicBezTo>
                  <a:pt x="f691" y="f1253"/>
                  <a:pt x="f690" y="f1253"/>
                  <a:pt x="f689" y="f1253"/>
                </a:cubicBezTo>
                <a:cubicBezTo>
                  <a:pt x="f688" y="f1253"/>
                  <a:pt x="f687" y="f1253"/>
                  <a:pt x="f686" y="f1253"/>
                </a:cubicBezTo>
                <a:cubicBezTo>
                  <a:pt x="f684" y="f1253"/>
                  <a:pt x="f683" y="f1253"/>
                  <a:pt x="f681" y="f1253"/>
                </a:cubicBezTo>
                <a:cubicBezTo>
                  <a:pt x="f680" y="f1252"/>
                  <a:pt x="f679" y="f1253"/>
                  <a:pt x="f678" y="f1253"/>
                </a:cubicBezTo>
                <a:cubicBezTo>
                  <a:pt x="f678" y="f1253"/>
                  <a:pt x="f676" y="f1252"/>
                  <a:pt x="f676" y="f1253"/>
                </a:cubicBezTo>
                <a:cubicBezTo>
                  <a:pt x="f676" y="f1253"/>
                  <a:pt x="f677" y="f1253"/>
                  <a:pt x="f677" y="f1254"/>
                </a:cubicBezTo>
                <a:cubicBezTo>
                  <a:pt x="f677" y="f1254"/>
                  <a:pt x="f677" y="f1254"/>
                  <a:pt x="f678" y="f1254"/>
                </a:cubicBezTo>
                <a:cubicBezTo>
                  <a:pt x="f678" y="f1254"/>
                  <a:pt x="f679" y="f1254"/>
                  <a:pt x="f679" y="f1254"/>
                </a:cubicBezTo>
                <a:cubicBezTo>
                  <a:pt x="f680" y="f1255"/>
                  <a:pt x="f679" y="f1256"/>
                  <a:pt x="f679" y="f1256"/>
                </a:cubicBezTo>
                <a:cubicBezTo>
                  <a:pt x="f678" y="f1258"/>
                  <a:pt x="f679" y="f1258"/>
                  <a:pt x="f680" y="f1258"/>
                </a:cubicBezTo>
                <a:close/>
                <a:moveTo>
                  <a:pt x="f314" y="f1357"/>
                </a:moveTo>
                <a:cubicBezTo>
                  <a:pt x="f314" y="f1358"/>
                  <a:pt x="f310" y="f1359"/>
                  <a:pt x="f310" y="f1359"/>
                </a:cubicBezTo>
                <a:cubicBezTo>
                  <a:pt x="f310" y="f1360"/>
                  <a:pt x="f307" y="f1360"/>
                  <a:pt x="f303" y="f1361"/>
                </a:cubicBezTo>
                <a:cubicBezTo>
                  <a:pt x="f325" y="f1361"/>
                  <a:pt x="f325" y="f1514"/>
                  <a:pt x="f326" y="f1514"/>
                </a:cubicBezTo>
                <a:cubicBezTo>
                  <a:pt x="f798" y="f1514"/>
                  <a:pt x="f799" y="f1362"/>
                  <a:pt x="f800" y="f1362"/>
                </a:cubicBezTo>
                <a:cubicBezTo>
                  <a:pt x="f801" y="f1362"/>
                  <a:pt x="f281" y="f1362"/>
                  <a:pt x="f279" y="f1362"/>
                </a:cubicBezTo>
                <a:cubicBezTo>
                  <a:pt x="f282" y="f1362"/>
                  <a:pt x="f802" y="f1362"/>
                  <a:pt x="f802" y="f1362"/>
                </a:cubicBezTo>
                <a:cubicBezTo>
                  <a:pt x="f803" y="f1362"/>
                  <a:pt x="f804" y="f1362"/>
                  <a:pt x="f804" y="f1362"/>
                </a:cubicBezTo>
                <a:cubicBezTo>
                  <a:pt x="f283" y="f1514"/>
                  <a:pt x="f280" y="f1361"/>
                  <a:pt x="f301" y="f1360"/>
                </a:cubicBezTo>
                <a:cubicBezTo>
                  <a:pt x="f301" y="f1359"/>
                  <a:pt x="f301" y="f1358"/>
                  <a:pt x="f280" y="f1357"/>
                </a:cubicBezTo>
                <a:cubicBezTo>
                  <a:pt x="f280" y="f1357"/>
                  <a:pt x="f283" y="f1356"/>
                  <a:pt x="f804" y="f1356"/>
                </a:cubicBezTo>
                <a:cubicBezTo>
                  <a:pt x="f804" y="f1355"/>
                  <a:pt x="f803" y="f1355"/>
                  <a:pt x="f802" y="f1355"/>
                </a:cubicBezTo>
                <a:cubicBezTo>
                  <a:pt x="f282" y="f1354"/>
                  <a:pt x="f282" y="f1354"/>
                  <a:pt x="f279" y="f1354"/>
                </a:cubicBezTo>
                <a:cubicBezTo>
                  <a:pt x="f281" y="f1354"/>
                  <a:pt x="f801" y="f1515"/>
                  <a:pt x="f801" y="f1515"/>
                </a:cubicBezTo>
                <a:cubicBezTo>
                  <a:pt x="f800" y="f1353"/>
                  <a:pt x="f799" y="f1353"/>
                  <a:pt x="f798" y="f1353"/>
                </a:cubicBezTo>
                <a:cubicBezTo>
                  <a:pt x="f326" y="f1515"/>
                  <a:pt x="f326" y="f1515"/>
                  <a:pt x="f325" y="f1515"/>
                </a:cubicBezTo>
                <a:cubicBezTo>
                  <a:pt x="f303" y="f1354"/>
                  <a:pt x="f307" y="f1354"/>
                  <a:pt x="f310" y="f1354"/>
                </a:cubicBezTo>
                <a:cubicBezTo>
                  <a:pt x="f310" y="f1354"/>
                  <a:pt x="f314" y="f1354"/>
                  <a:pt x="f317" y="f1355"/>
                </a:cubicBezTo>
                <a:cubicBezTo>
                  <a:pt x="f317" y="f1356"/>
                  <a:pt x="f317" y="f1356"/>
                  <a:pt x="f314" y="f1357"/>
                </a:cubicBezTo>
                <a:close/>
                <a:moveTo>
                  <a:pt x="f909" y="f1205"/>
                </a:moveTo>
                <a:cubicBezTo>
                  <a:pt x="f909" y="f1204"/>
                  <a:pt x="f909" y="f1204"/>
                  <a:pt x="f910" y="f1204"/>
                </a:cubicBezTo>
                <a:cubicBezTo>
                  <a:pt x="f910" y="f1205"/>
                  <a:pt x="f910" y="f1206"/>
                  <a:pt x="f910" y="f1206"/>
                </a:cubicBezTo>
                <a:cubicBezTo>
                  <a:pt x="f909" y="f1208"/>
                  <a:pt x="f911" y="f1208"/>
                  <a:pt x="f912" y="f1208"/>
                </a:cubicBezTo>
                <a:cubicBezTo>
                  <a:pt x="f913" y="f1208"/>
                  <a:pt x="f915" y="f1210"/>
                  <a:pt x="f915" y="f1208"/>
                </a:cubicBezTo>
                <a:cubicBezTo>
                  <a:pt x="f915" y="f1208"/>
                  <a:pt x="f915" y="f1207"/>
                  <a:pt x="f914" y="f1207"/>
                </a:cubicBezTo>
                <a:cubicBezTo>
                  <a:pt x="f914" y="f1205"/>
                  <a:pt x="f912" y="f1206"/>
                  <a:pt x="f911" y="f1205"/>
                </a:cubicBezTo>
                <a:cubicBezTo>
                  <a:pt x="f911" y="f1205"/>
                  <a:pt x="f911" y="f1205"/>
                  <a:pt x="f909" y="f1205"/>
                </a:cubicBezTo>
                <a:close/>
                <a:moveTo>
                  <a:pt x="f1032" y="f1161"/>
                </a:moveTo>
                <a:cubicBezTo>
                  <a:pt x="f1032" y="f2"/>
                  <a:pt x="f1031" y="f2"/>
                  <a:pt x="f1031" y="f2"/>
                </a:cubicBezTo>
                <a:cubicBezTo>
                  <a:pt x="f1029" y="f2"/>
                  <a:pt x="f1030" y="f2"/>
                  <a:pt x="f1030" y="f2"/>
                </a:cubicBezTo>
                <a:cubicBezTo>
                  <a:pt x="f1030" y="f1161"/>
                  <a:pt x="f1029" y="f1161"/>
                  <a:pt x="f1031" y="f1161"/>
                </a:cubicBezTo>
                <a:cubicBezTo>
                  <a:pt x="f1031" y="f1161"/>
                  <a:pt x="f1032" y="f1161"/>
                  <a:pt x="f1032" y="f1161"/>
                </a:cubicBezTo>
                <a:close/>
                <a:moveTo>
                  <a:pt x="f958" y="f1161"/>
                </a:moveTo>
                <a:cubicBezTo>
                  <a:pt x="f959" y="f1162"/>
                  <a:pt x="f959" y="f1162"/>
                  <a:pt x="f960" y="f1162"/>
                </a:cubicBezTo>
                <a:cubicBezTo>
                  <a:pt x="f960" y="f1188"/>
                  <a:pt x="f961" y="f1162"/>
                  <a:pt x="f962" y="f1162"/>
                </a:cubicBezTo>
                <a:cubicBezTo>
                  <a:pt x="f962" y="f1162"/>
                  <a:pt x="f962" y="f1162"/>
                  <a:pt x="f963" y="f1188"/>
                </a:cubicBezTo>
                <a:cubicBezTo>
                  <a:pt x="f963" y="f1188"/>
                  <a:pt x="f963" y="f1188"/>
                  <a:pt x="f963" y="f1188"/>
                </a:cubicBezTo>
                <a:cubicBezTo>
                  <a:pt x="f963" y="f1188"/>
                  <a:pt x="f965" y="f1162"/>
                  <a:pt x="f964" y="f1161"/>
                </a:cubicBezTo>
                <a:cubicBezTo>
                  <a:pt x="f964" y="f2"/>
                  <a:pt x="f963" y="f2"/>
                  <a:pt x="f962" y="f2"/>
                </a:cubicBezTo>
                <a:cubicBezTo>
                  <a:pt x="f961" y="f2"/>
                  <a:pt x="f961" y="f1160"/>
                  <a:pt x="f960" y="f1160"/>
                </a:cubicBezTo>
                <a:cubicBezTo>
                  <a:pt x="f959" y="f1159"/>
                  <a:pt x="f958" y="f1159"/>
                  <a:pt x="f958" y="f1159"/>
                </a:cubicBezTo>
                <a:cubicBezTo>
                  <a:pt x="f957" y="f1159"/>
                  <a:pt x="f957" y="f1160"/>
                  <a:pt x="f957" y="f2"/>
                </a:cubicBezTo>
                <a:cubicBezTo>
                  <a:pt x="f957" y="f2"/>
                  <a:pt x="f957" y="f1161"/>
                  <a:pt x="f958" y="f1161"/>
                </a:cubicBezTo>
                <a:close/>
                <a:moveTo>
                  <a:pt x="f927" y="f1166"/>
                </a:moveTo>
                <a:cubicBezTo>
                  <a:pt x="f928" y="f1166"/>
                  <a:pt x="f928" y="f1166"/>
                  <a:pt x="f928" y="f1166"/>
                </a:cubicBezTo>
                <a:cubicBezTo>
                  <a:pt x="f929" y="f1166"/>
                  <a:pt x="f930" y="f1166"/>
                  <a:pt x="f932" y="f1165"/>
                </a:cubicBezTo>
                <a:cubicBezTo>
                  <a:pt x="f932" y="f1164"/>
                  <a:pt x="f931" y="f1164"/>
                  <a:pt x="f933" y="f1163"/>
                </a:cubicBezTo>
                <a:cubicBezTo>
                  <a:pt x="f933" y="f1163"/>
                  <a:pt x="f931" y="f1163"/>
                  <a:pt x="f932" y="f1163"/>
                </a:cubicBezTo>
                <a:cubicBezTo>
                  <a:pt x="f932" y="f1188"/>
                  <a:pt x="f930" y="f1188"/>
                  <a:pt x="f930" y="f1188"/>
                </a:cubicBezTo>
                <a:cubicBezTo>
                  <a:pt x="f930" y="f1162"/>
                  <a:pt x="f929" y="f1162"/>
                  <a:pt x="f929" y="f1162"/>
                </a:cubicBezTo>
                <a:cubicBezTo>
                  <a:pt x="f928" y="f1162"/>
                  <a:pt x="f927" y="f1162"/>
                  <a:pt x="f927" y="f1188"/>
                </a:cubicBezTo>
                <a:cubicBezTo>
                  <a:pt x="f927" y="f1188"/>
                  <a:pt x="f927" y="f1163"/>
                  <a:pt x="f926" y="f1164"/>
                </a:cubicBezTo>
                <a:cubicBezTo>
                  <a:pt x="f926" y="f1164"/>
                  <a:pt x="f925" y="f1165"/>
                  <a:pt x="f926" y="f1165"/>
                </a:cubicBezTo>
                <a:cubicBezTo>
                  <a:pt x="f927" y="f1166"/>
                  <a:pt x="f927" y="f1165"/>
                  <a:pt x="f927" y="f1166"/>
                </a:cubicBezTo>
                <a:close/>
                <a:moveTo>
                  <a:pt x="f907" y="f1169"/>
                </a:moveTo>
                <a:cubicBezTo>
                  <a:pt x="f907" y="f1170"/>
                  <a:pt x="f906" y="f1170"/>
                  <a:pt x="f907" y="f1171"/>
                </a:cubicBezTo>
                <a:cubicBezTo>
                  <a:pt x="f907" y="f1171"/>
                  <a:pt x="f907" y="f1171"/>
                  <a:pt x="f907" y="f1187"/>
                </a:cubicBezTo>
                <a:cubicBezTo>
                  <a:pt x="f907" y="f1187"/>
                  <a:pt x="f907" y="f1187"/>
                  <a:pt x="f908" y="f1187"/>
                </a:cubicBezTo>
                <a:cubicBezTo>
                  <a:pt x="f908" y="f1172"/>
                  <a:pt x="f908" y="f1187"/>
                  <a:pt x="f910" y="f1187"/>
                </a:cubicBezTo>
                <a:cubicBezTo>
                  <a:pt x="f910" y="f1187"/>
                  <a:pt x="f909" y="f1171"/>
                  <a:pt x="f910" y="f1171"/>
                </a:cubicBezTo>
                <a:cubicBezTo>
                  <a:pt x="f910" y="f1170"/>
                  <a:pt x="f908" y="f1170"/>
                  <a:pt x="f908" y="f1170"/>
                </a:cubicBezTo>
                <a:cubicBezTo>
                  <a:pt x="f908" y="f1169"/>
                  <a:pt x="f907" y="f1168"/>
                  <a:pt x="f907" y="f1169"/>
                </a:cubicBezTo>
                <a:close/>
                <a:moveTo>
                  <a:pt x="f923" y="f1185"/>
                </a:moveTo>
                <a:cubicBezTo>
                  <a:pt x="f923" y="f1184"/>
                  <a:pt x="f923" y="f1184"/>
                  <a:pt x="f923" y="f1184"/>
                </a:cubicBezTo>
                <a:cubicBezTo>
                  <a:pt x="f922" y="f1183"/>
                  <a:pt x="f922" y="f1183"/>
                  <a:pt x="f922" y="f1183"/>
                </a:cubicBezTo>
                <a:cubicBezTo>
                  <a:pt x="f921" y="f1183"/>
                  <a:pt x="f921" y="f1183"/>
                  <a:pt x="f920" y="f1182"/>
                </a:cubicBezTo>
                <a:cubicBezTo>
                  <a:pt x="f920" y="f1182"/>
                  <a:pt x="f919" y="f1182"/>
                  <a:pt x="f918" y="f1182"/>
                </a:cubicBezTo>
                <a:cubicBezTo>
                  <a:pt x="f918" y="f1182"/>
                  <a:pt x="f918" y="f1182"/>
                  <a:pt x="f917" y="f1182"/>
                </a:cubicBezTo>
                <a:cubicBezTo>
                  <a:pt x="f917" y="f1183"/>
                  <a:pt x="f916" y="f1183"/>
                  <a:pt x="f916" y="f1184"/>
                </a:cubicBezTo>
                <a:cubicBezTo>
                  <a:pt x="f916" y="f1185"/>
                  <a:pt x="f917" y="f1185"/>
                  <a:pt x="f917" y="f1185"/>
                </a:cubicBezTo>
                <a:cubicBezTo>
                  <a:pt x="f917" y="f1186"/>
                  <a:pt x="f917" y="f1193"/>
                  <a:pt x="f917" y="f1193"/>
                </a:cubicBezTo>
                <a:cubicBezTo>
                  <a:pt x="f917" y="f1194"/>
                  <a:pt x="f917" y="f1195"/>
                  <a:pt x="f917" y="f1196"/>
                </a:cubicBezTo>
                <a:cubicBezTo>
                  <a:pt x="f918" y="f1196"/>
                  <a:pt x="f917" y="f1197"/>
                  <a:pt x="f917" y="f1198"/>
                </a:cubicBezTo>
                <a:cubicBezTo>
                  <a:pt x="f917" y="f1199"/>
                  <a:pt x="f918" y="f1199"/>
                  <a:pt x="f919" y="f1199"/>
                </a:cubicBezTo>
                <a:cubicBezTo>
                  <a:pt x="f919" y="f1198"/>
                  <a:pt x="f920" y="f1198"/>
                  <a:pt x="f920" y="f1198"/>
                </a:cubicBezTo>
                <a:cubicBezTo>
                  <a:pt x="f921" y="f1198"/>
                  <a:pt x="f921" y="f1198"/>
                  <a:pt x="f922" y="f1198"/>
                </a:cubicBezTo>
                <a:cubicBezTo>
                  <a:pt x="f922" y="f1198"/>
                  <a:pt x="f922" y="f1198"/>
                  <a:pt x="f923" y="f1197"/>
                </a:cubicBezTo>
                <a:cubicBezTo>
                  <a:pt x="f923" y="f1197"/>
                  <a:pt x="f923" y="f1197"/>
                  <a:pt x="f923" y="f1197"/>
                </a:cubicBezTo>
                <a:cubicBezTo>
                  <a:pt x="f925" y="f1197"/>
                  <a:pt x="f925" y="f1198"/>
                  <a:pt x="f925" y="f1199"/>
                </a:cubicBezTo>
                <a:cubicBezTo>
                  <a:pt x="f925" y="f1200"/>
                  <a:pt x="f925" y="f1201"/>
                  <a:pt x="f925" y="f1201"/>
                </a:cubicBezTo>
                <a:cubicBezTo>
                  <a:pt x="f926" y="f1201"/>
                  <a:pt x="f926" y="f1201"/>
                  <a:pt x="f927" y="f1201"/>
                </a:cubicBezTo>
                <a:cubicBezTo>
                  <a:pt x="f927" y="f1201"/>
                  <a:pt x="f927" y="f1200"/>
                  <a:pt x="f928" y="f1200"/>
                </a:cubicBezTo>
                <a:cubicBezTo>
                  <a:pt x="f928" y="f1200"/>
                  <a:pt x="f929" y="f1200"/>
                  <a:pt x="f929" y="f1201"/>
                </a:cubicBezTo>
                <a:cubicBezTo>
                  <a:pt x="f929" y="f1201"/>
                  <a:pt x="f929" y="f1201"/>
                  <a:pt x="f930" y="f1201"/>
                </a:cubicBezTo>
                <a:cubicBezTo>
                  <a:pt x="f930" y="f1202"/>
                  <a:pt x="f932" y="f1201"/>
                  <a:pt x="f931" y="f1202"/>
                </a:cubicBezTo>
                <a:cubicBezTo>
                  <a:pt x="f931" y="f1203"/>
                  <a:pt x="f933" y="f1203"/>
                  <a:pt x="f933" y="f1203"/>
                </a:cubicBezTo>
                <a:cubicBezTo>
                  <a:pt x="f934" y="f1204"/>
                  <a:pt x="f935" y="f1204"/>
                  <a:pt x="f936" y="f1205"/>
                </a:cubicBezTo>
                <a:cubicBezTo>
                  <a:pt x="f936" y="f1205"/>
                  <a:pt x="f937" y="f1205"/>
                  <a:pt x="f938" y="f1205"/>
                </a:cubicBezTo>
                <a:cubicBezTo>
                  <a:pt x="f938" y="f1205"/>
                  <a:pt x="f938" y="f1205"/>
                  <a:pt x="f939" y="f1205"/>
                </a:cubicBezTo>
                <a:cubicBezTo>
                  <a:pt x="f939" y="f1206"/>
                  <a:pt x="f939" y="f1207"/>
                  <a:pt x="f940" y="f1208"/>
                </a:cubicBezTo>
                <a:cubicBezTo>
                  <a:pt x="f940" y="f1208"/>
                  <a:pt x="f940" y="f1208"/>
                  <a:pt x="f941" y="f1208"/>
                </a:cubicBezTo>
                <a:cubicBezTo>
                  <a:pt x="f941" y="f1208"/>
                  <a:pt x="f941" y="f1209"/>
                  <a:pt x="f942" y="f1209"/>
                </a:cubicBezTo>
                <a:cubicBezTo>
                  <a:pt x="f943" y="f1209"/>
                  <a:pt x="f942" y="f1207"/>
                  <a:pt x="f942" y="f1207"/>
                </a:cubicBezTo>
                <a:cubicBezTo>
                  <a:pt x="f942" y="f1206"/>
                  <a:pt x="f941" y="f1206"/>
                  <a:pt x="f940" y="f1206"/>
                </a:cubicBezTo>
                <a:cubicBezTo>
                  <a:pt x="f940" y="f1204"/>
                  <a:pt x="f941" y="f1205"/>
                  <a:pt x="f942" y="f1205"/>
                </a:cubicBezTo>
                <a:cubicBezTo>
                  <a:pt x="f942" y="f1206"/>
                  <a:pt x="f943" y="f1206"/>
                  <a:pt x="f944" y="f1206"/>
                </a:cubicBezTo>
                <a:cubicBezTo>
                  <a:pt x="f945" y="f1207"/>
                  <a:pt x="f945" y="f1207"/>
                  <a:pt x="f946" y="f1207"/>
                </a:cubicBezTo>
                <a:cubicBezTo>
                  <a:pt x="f947" y="f1207"/>
                  <a:pt x="f948" y="f1208"/>
                  <a:pt x="f948" y="f1209"/>
                </a:cubicBezTo>
                <a:cubicBezTo>
                  <a:pt x="f949" y="f1209"/>
                  <a:pt x="f949" y="f1209"/>
                  <a:pt x="f949" y="f1209"/>
                </a:cubicBezTo>
                <a:cubicBezTo>
                  <a:pt x="f950" y="f1210"/>
                  <a:pt x="f950" y="f1210"/>
                  <a:pt x="f951" y="f1210"/>
                </a:cubicBezTo>
                <a:cubicBezTo>
                  <a:pt x="f951" y="f1210"/>
                  <a:pt x="f952" y="f1210"/>
                  <a:pt x="f952" y="f1211"/>
                </a:cubicBezTo>
                <a:cubicBezTo>
                  <a:pt x="f953" y="f1211"/>
                  <a:pt x="f952" y="f1212"/>
                  <a:pt x="f952" y="f1212"/>
                </a:cubicBezTo>
                <a:cubicBezTo>
                  <a:pt x="f953" y="f1213"/>
                  <a:pt x="f953" y="f1214"/>
                  <a:pt x="f953" y="f1214"/>
                </a:cubicBezTo>
                <a:cubicBezTo>
                  <a:pt x="f954" y="f1215"/>
                  <a:pt x="f955" y="f1215"/>
                  <a:pt x="f956" y="f1215"/>
                </a:cubicBezTo>
                <a:cubicBezTo>
                  <a:pt x="f956" y="f1215"/>
                  <a:pt x="f957" y="f1282"/>
                  <a:pt x="f958" y="f1282"/>
                </a:cubicBezTo>
                <a:cubicBezTo>
                  <a:pt x="f958" y="f1282"/>
                  <a:pt x="f959" y="f1216"/>
                  <a:pt x="f959" y="f1281"/>
                </a:cubicBezTo>
                <a:cubicBezTo>
                  <a:pt x="f958" y="f1281"/>
                  <a:pt x="f958" y="f1217"/>
                  <a:pt x="f957" y="f1217"/>
                </a:cubicBezTo>
                <a:cubicBezTo>
                  <a:pt x="f957" y="f1280"/>
                  <a:pt x="f956" y="f1218"/>
                  <a:pt x="f956" y="f1218"/>
                </a:cubicBezTo>
                <a:cubicBezTo>
                  <a:pt x="f954" y="f1221"/>
                  <a:pt x="f956" y="f1224"/>
                  <a:pt x="f957" y="f1227"/>
                </a:cubicBezTo>
                <a:cubicBezTo>
                  <a:pt x="f958" y="f1228"/>
                  <a:pt x="f959" y="f1229"/>
                  <a:pt x="f960" y="f1230"/>
                </a:cubicBezTo>
                <a:cubicBezTo>
                  <a:pt x="f961" y="f1231"/>
                  <a:pt x="f962" y="f1232"/>
                  <a:pt x="f963" y="f1234"/>
                </a:cubicBezTo>
                <a:cubicBezTo>
                  <a:pt x="f963" y="f1235"/>
                  <a:pt x="f963" y="f1236"/>
                  <a:pt x="f963" y="f1237"/>
                </a:cubicBezTo>
                <a:cubicBezTo>
                  <a:pt x="f963" y="f1237"/>
                  <a:pt x="f964" y="f1238"/>
                  <a:pt x="f964" y="f1239"/>
                </a:cubicBezTo>
                <a:cubicBezTo>
                  <a:pt x="f965" y="f1241"/>
                  <a:pt x="f966" y="f1242"/>
                  <a:pt x="f966" y="f1244"/>
                </a:cubicBezTo>
                <a:cubicBezTo>
                  <a:pt x="f966" y="f1245"/>
                  <a:pt x="f967" y="f1246"/>
                  <a:pt x="f967" y="f1247"/>
                </a:cubicBezTo>
                <a:cubicBezTo>
                  <a:pt x="f967" y="f1247"/>
                  <a:pt x="f967" y="f1248"/>
                  <a:pt x="f968" y="f1248"/>
                </a:cubicBezTo>
                <a:cubicBezTo>
                  <a:pt x="f968" y="f1249"/>
                  <a:pt x="f968" y="f1249"/>
                  <a:pt x="f968" y="f1249"/>
                </a:cubicBezTo>
                <a:cubicBezTo>
                  <a:pt x="f968" y="f1249"/>
                  <a:pt x="f969" y="f1249"/>
                  <a:pt x="f969" y="f1250"/>
                </a:cubicBezTo>
                <a:cubicBezTo>
                  <a:pt x="f970" y="f1251"/>
                  <a:pt x="f968" y="f1250"/>
                  <a:pt x="f968" y="f1250"/>
                </a:cubicBezTo>
                <a:cubicBezTo>
                  <a:pt x="f967" y="f1249"/>
                  <a:pt x="f967" y="f1250"/>
                  <a:pt x="f968" y="f1251"/>
                </a:cubicBezTo>
                <a:cubicBezTo>
                  <a:pt x="f968" y="f1251"/>
                  <a:pt x="f969" y="f1251"/>
                  <a:pt x="f969" y="f1252"/>
                </a:cubicBezTo>
                <a:cubicBezTo>
                  <a:pt x="f970" y="f1252"/>
                  <a:pt x="f970" y="f1253"/>
                  <a:pt x="f970" y="f1254"/>
                </a:cubicBezTo>
                <a:cubicBezTo>
                  <a:pt x="f971" y="f1254"/>
                  <a:pt x="f972" y="f1254"/>
                  <a:pt x="f972" y="f1255"/>
                </a:cubicBezTo>
                <a:cubicBezTo>
                  <a:pt x="f972" y="f1255"/>
                  <a:pt x="f972" y="f1256"/>
                  <a:pt x="f973" y="f1256"/>
                </a:cubicBezTo>
                <a:cubicBezTo>
                  <a:pt x="f973" y="f1256"/>
                  <a:pt x="f974" y="f1256"/>
                  <a:pt x="f974" y="f1256"/>
                </a:cubicBezTo>
                <a:cubicBezTo>
                  <a:pt x="f975" y="f1256"/>
                  <a:pt x="f976" y="f1256"/>
                  <a:pt x="f977" y="f1256"/>
                </a:cubicBezTo>
                <a:cubicBezTo>
                  <a:pt x="f977" y="f1257"/>
                  <a:pt x="f978" y="f1257"/>
                  <a:pt x="f979" y="f1258"/>
                </a:cubicBezTo>
                <a:cubicBezTo>
                  <a:pt x="f979" y="f1258"/>
                  <a:pt x="f979" y="f1259"/>
                  <a:pt x="f980" y="f1259"/>
                </a:cubicBezTo>
                <a:cubicBezTo>
                  <a:pt x="f980" y="f1260"/>
                  <a:pt x="f980" y="f1260"/>
                  <a:pt x="f981" y="f1260"/>
                </a:cubicBezTo>
                <a:cubicBezTo>
                  <a:pt x="f981" y="f1260"/>
                  <a:pt x="f982" y="f1260"/>
                  <a:pt x="f982" y="f1260"/>
                </a:cubicBezTo>
                <a:cubicBezTo>
                  <a:pt x="f983" y="f1260"/>
                  <a:pt x="f983" y="f1261"/>
                  <a:pt x="f984" y="f1261"/>
                </a:cubicBezTo>
                <a:cubicBezTo>
                  <a:pt x="f984" y="f1262"/>
                  <a:pt x="f985" y="f1262"/>
                  <a:pt x="f986" y="f1262"/>
                </a:cubicBezTo>
                <a:cubicBezTo>
                  <a:pt x="f986" y="f1261"/>
                  <a:pt x="f987" y="f1261"/>
                  <a:pt x="f987" y="f1261"/>
                </a:cubicBezTo>
                <a:cubicBezTo>
                  <a:pt x="f987" y="f1260"/>
                  <a:pt x="f987" y="f1260"/>
                  <a:pt x="f987" y="f1260"/>
                </a:cubicBezTo>
                <a:cubicBezTo>
                  <a:pt x="f987" y="f1259"/>
                  <a:pt x="f987" y="f1259"/>
                  <a:pt x="f988" y="f1259"/>
                </a:cubicBezTo>
                <a:cubicBezTo>
                  <a:pt x="f988" y="f1259"/>
                  <a:pt x="f989" y="f1260"/>
                  <a:pt x="f990" y="f1260"/>
                </a:cubicBezTo>
                <a:cubicBezTo>
                  <a:pt x="f991" y="f1261"/>
                  <a:pt x="f991" y="f1262"/>
                  <a:pt x="f992" y="f1262"/>
                </a:cubicBezTo>
                <a:cubicBezTo>
                  <a:pt x="f993" y="f1262"/>
                  <a:pt x="f994" y="f1262"/>
                  <a:pt x="f995" y="f1262"/>
                </a:cubicBezTo>
                <a:cubicBezTo>
                  <a:pt x="f996" y="f1263"/>
                  <a:pt x="f999" y="f1263"/>
                  <a:pt x="f999" y="f1262"/>
                </a:cubicBezTo>
                <a:cubicBezTo>
                  <a:pt x="f999" y="f1261"/>
                  <a:pt x="f999" y="f1261"/>
                  <a:pt x="f999" y="f1260"/>
                </a:cubicBezTo>
                <a:cubicBezTo>
                  <a:pt x="f999" y="f1260"/>
                  <a:pt x="f998" y="f1260"/>
                  <a:pt x="f998" y="f1260"/>
                </a:cubicBezTo>
                <a:cubicBezTo>
                  <a:pt x="f997" y="f1259"/>
                  <a:pt x="f999" y="f1259"/>
                  <a:pt x="f999" y="f1259"/>
                </a:cubicBezTo>
                <a:cubicBezTo>
                  <a:pt x="f1001" y="f1259"/>
                  <a:pt x="f1001" y="f1257"/>
                  <a:pt x="f1000" y="f1256"/>
                </a:cubicBezTo>
                <a:cubicBezTo>
                  <a:pt x="f999" y="f1255"/>
                  <a:pt x="f999" y="f1254"/>
                  <a:pt x="f999" y="f1253"/>
                </a:cubicBezTo>
                <a:cubicBezTo>
                  <a:pt x="f999" y="f1252"/>
                  <a:pt x="f999" y="f1252"/>
                  <a:pt x="f998" y="f1251"/>
                </a:cubicBezTo>
                <a:cubicBezTo>
                  <a:pt x="f998" y="f1250"/>
                  <a:pt x="f998" y="f1249"/>
                  <a:pt x="f998" y="f1249"/>
                </a:cubicBezTo>
                <a:cubicBezTo>
                  <a:pt x="f998" y="f1248"/>
                  <a:pt x="f997" y="f1247"/>
                  <a:pt x="f997" y="f1247"/>
                </a:cubicBezTo>
                <a:cubicBezTo>
                  <a:pt x="f997" y="f1246"/>
                  <a:pt x="f998" y="f1245"/>
                  <a:pt x="f997" y="f1244"/>
                </a:cubicBezTo>
                <a:cubicBezTo>
                  <a:pt x="f997" y="f1244"/>
                  <a:pt x="f997" y="f1244"/>
                  <a:pt x="f997" y="f1243"/>
                </a:cubicBezTo>
                <a:cubicBezTo>
                  <a:pt x="f996" y="f1243"/>
                  <a:pt x="f997" y="f1242"/>
                  <a:pt x="f996" y="f1242"/>
                </a:cubicBezTo>
                <a:cubicBezTo>
                  <a:pt x="f996" y="f1241"/>
                  <a:pt x="f996" y="f1241"/>
                  <a:pt x="f995" y="f1241"/>
                </a:cubicBezTo>
                <a:cubicBezTo>
                  <a:pt x="f995" y="f1240"/>
                  <a:pt x="f996" y="f1240"/>
                  <a:pt x="f996" y="f1239"/>
                </a:cubicBezTo>
                <a:cubicBezTo>
                  <a:pt x="f995" y="f1239"/>
                  <a:pt x="f995" y="f1239"/>
                  <a:pt x="f995" y="f1238"/>
                </a:cubicBezTo>
                <a:cubicBezTo>
                  <a:pt x="f996" y="f1237"/>
                  <a:pt x="f995" y="f1237"/>
                  <a:pt x="f994" y="f1236"/>
                </a:cubicBezTo>
                <a:cubicBezTo>
                  <a:pt x="f993" y="f1236"/>
                  <a:pt x="f994" y="f1235"/>
                  <a:pt x="f993" y="f1234"/>
                </a:cubicBezTo>
                <a:cubicBezTo>
                  <a:pt x="f993" y="f1234"/>
                  <a:pt x="f993" y="f1234"/>
                  <a:pt x="f993" y="f1234"/>
                </a:cubicBezTo>
                <a:cubicBezTo>
                  <a:pt x="f992" y="f1234"/>
                  <a:pt x="f992" y="f1234"/>
                  <a:pt x="f992" y="f1233"/>
                </a:cubicBezTo>
                <a:cubicBezTo>
                  <a:pt x="f991" y="f1233"/>
                  <a:pt x="f991" y="f1233"/>
                  <a:pt x="f991" y="f1232"/>
                </a:cubicBezTo>
                <a:cubicBezTo>
                  <a:pt x="f991" y="f1232"/>
                  <a:pt x="f990" y="f1232"/>
                  <a:pt x="f990" y="f1232"/>
                </a:cubicBezTo>
                <a:cubicBezTo>
                  <a:pt x="f990" y="f1231"/>
                  <a:pt x="f991" y="f1231"/>
                  <a:pt x="f991" y="f1231"/>
                </a:cubicBezTo>
                <a:cubicBezTo>
                  <a:pt x="f991" y="f1230"/>
                  <a:pt x="f990" y="f1230"/>
                  <a:pt x="f990" y="f1230"/>
                </a:cubicBezTo>
                <a:cubicBezTo>
                  <a:pt x="f990" y="f1229"/>
                  <a:pt x="f991" y="f1229"/>
                  <a:pt x="f991" y="f1229"/>
                </a:cubicBezTo>
                <a:cubicBezTo>
                  <a:pt x="f991" y="f1229"/>
                  <a:pt x="f992" y="f1229"/>
                  <a:pt x="f992" y="f1229"/>
                </a:cubicBezTo>
                <a:cubicBezTo>
                  <a:pt x="f992" y="f1229"/>
                  <a:pt x="f993" y="f1228"/>
                  <a:pt x="f993" y="f1228"/>
                </a:cubicBezTo>
                <a:cubicBezTo>
                  <a:pt x="f993" y="f1228"/>
                  <a:pt x="f994" y="f1227"/>
                  <a:pt x="f994" y="f1227"/>
                </a:cubicBezTo>
                <a:cubicBezTo>
                  <a:pt x="f995" y="f1227"/>
                  <a:pt x="f995" y="f1228"/>
                  <a:pt x="f996" y="f1227"/>
                </a:cubicBezTo>
                <a:cubicBezTo>
                  <a:pt x="f996" y="f1227"/>
                  <a:pt x="f996" y="f1226"/>
                  <a:pt x="f995" y="f1226"/>
                </a:cubicBezTo>
                <a:cubicBezTo>
                  <a:pt x="f995" y="f1226"/>
                  <a:pt x="f995" y="f1226"/>
                  <a:pt x="f995" y="f1225"/>
                </a:cubicBezTo>
                <a:cubicBezTo>
                  <a:pt x="f996" y="f1224"/>
                  <a:pt x="f996" y="f1226"/>
                  <a:pt x="f997" y="f1226"/>
                </a:cubicBezTo>
                <a:cubicBezTo>
                  <a:pt x="f997" y="f1227"/>
                  <a:pt x="f998" y="f1227"/>
                  <a:pt x="f999" y="f1227"/>
                </a:cubicBezTo>
                <a:cubicBezTo>
                  <a:pt x="f999" y="f1228"/>
                  <a:pt x="f1000" y="f1229"/>
                  <a:pt x="f1000" y="f1229"/>
                </a:cubicBezTo>
                <a:cubicBezTo>
                  <a:pt x="f1000" y="f1230"/>
                  <a:pt x="f999" y="f1232"/>
                  <a:pt x="f1000" y="f1232"/>
                </a:cubicBezTo>
                <a:cubicBezTo>
                  <a:pt x="f1000" y="f1233"/>
                  <a:pt x="f1001" y="f1233"/>
                  <a:pt x="f1001" y="f1233"/>
                </a:cubicBezTo>
                <a:cubicBezTo>
                  <a:pt x="f1001" y="f1233"/>
                  <a:pt x="f1001" y="f1234"/>
                  <a:pt x="f1001" y="f1234"/>
                </a:cubicBezTo>
                <a:cubicBezTo>
                  <a:pt x="f1002" y="f1234"/>
                  <a:pt x="f1002" y="f1234"/>
                  <a:pt x="f1002" y="f1235"/>
                </a:cubicBezTo>
                <a:cubicBezTo>
                  <a:pt x="f1002" y="f1235"/>
                  <a:pt x="f1002" y="f1235"/>
                  <a:pt x="f1002" y="f1236"/>
                </a:cubicBezTo>
                <a:cubicBezTo>
                  <a:pt x="f1002" y="f1236"/>
                  <a:pt x="f1002" y="f1237"/>
                  <a:pt x="f1002" y="f1237"/>
                </a:cubicBezTo>
                <a:cubicBezTo>
                  <a:pt x="f1003" y="f1237"/>
                  <a:pt x="f1003" y="f1237"/>
                  <a:pt x="f1004" y="f1237"/>
                </a:cubicBezTo>
                <a:cubicBezTo>
                  <a:pt x="f1004" y="f1238"/>
                  <a:pt x="f1004" y="f1239"/>
                  <a:pt x="f1004" y="f1239"/>
                </a:cubicBezTo>
                <a:cubicBezTo>
                  <a:pt x="f1005" y="f1241"/>
                  <a:pt x="f1004" y="f1242"/>
                  <a:pt x="f1004" y="f1244"/>
                </a:cubicBezTo>
                <a:cubicBezTo>
                  <a:pt x="f1004" y="f1245"/>
                  <a:pt x="f1005" y="f1246"/>
                  <a:pt x="f1006" y="f1246"/>
                </a:cubicBezTo>
                <a:cubicBezTo>
                  <a:pt x="f1007" y="f1246"/>
                  <a:pt x="f1008" y="f1246"/>
                  <a:pt x="f1008" y="f1246"/>
                </a:cubicBezTo>
                <a:cubicBezTo>
                  <a:pt x="f1009" y="f1247"/>
                  <a:pt x="f1008" y="f1248"/>
                  <a:pt x="f1009" y="f1248"/>
                </a:cubicBezTo>
                <a:cubicBezTo>
                  <a:pt x="f1010" y="f1249"/>
                  <a:pt x="f1010" y="f1248"/>
                  <a:pt x="f1010" y="f1249"/>
                </a:cubicBezTo>
                <a:cubicBezTo>
                  <a:pt x="f1010" y="f1249"/>
                  <a:pt x="f1010" y="f1249"/>
                  <a:pt x="f1011" y="f1250"/>
                </a:cubicBezTo>
                <a:cubicBezTo>
                  <a:pt x="f1012" y="f1250"/>
                  <a:pt x="f1012" y="f1250"/>
                  <a:pt x="f1013" y="f1250"/>
                </a:cubicBezTo>
                <a:cubicBezTo>
                  <a:pt x="f1014" y="f1251"/>
                  <a:pt x="f1014" y="f1251"/>
                  <a:pt x="f1015" y="f1251"/>
                </a:cubicBezTo>
                <a:cubicBezTo>
                  <a:pt x="f1016" y="f1251"/>
                  <a:pt x="f1018" y="f1252"/>
                  <a:pt x="f1016" y="f1253"/>
                </a:cubicBezTo>
                <a:cubicBezTo>
                  <a:pt x="f1016" y="f1254"/>
                  <a:pt x="f1017" y="f1253"/>
                  <a:pt x="f1018" y="f1253"/>
                </a:cubicBezTo>
                <a:cubicBezTo>
                  <a:pt x="f1018" y="f1253"/>
                  <a:pt x="f1018" y="f1253"/>
                  <a:pt x="f1019" y="f1254"/>
                </a:cubicBezTo>
                <a:cubicBezTo>
                  <a:pt x="f1019" y="f1254"/>
                  <a:pt x="f1019" y="f1254"/>
                  <a:pt x="f1019" y="f1254"/>
                </a:cubicBezTo>
                <a:cubicBezTo>
                  <a:pt x="f1020" y="f1255"/>
                  <a:pt x="f1021" y="f1255"/>
                  <a:pt x="f1022" y="f1255"/>
                </a:cubicBezTo>
                <a:cubicBezTo>
                  <a:pt x="f1023" y="f1255"/>
                  <a:pt x="f1023" y="f1255"/>
                  <a:pt x="f1024" y="f1255"/>
                </a:cubicBezTo>
                <a:cubicBezTo>
                  <a:pt x="f1026" y="f1255"/>
                  <a:pt x="f1027" y="f1255"/>
                  <a:pt x="f1028" y="f1254"/>
                </a:cubicBezTo>
                <a:cubicBezTo>
                  <a:pt x="f1028" y="f1254"/>
                  <a:pt x="f1030" y="f1255"/>
                  <a:pt x="f1030" y="f1254"/>
                </a:cubicBezTo>
                <a:cubicBezTo>
                  <a:pt x="f1030" y="f1253"/>
                  <a:pt x="f1028" y="f1253"/>
                  <a:pt x="f1028" y="f1253"/>
                </a:cubicBezTo>
                <a:cubicBezTo>
                  <a:pt x="f1028" y="f1253"/>
                  <a:pt x="f1028" y="f1252"/>
                  <a:pt x="f1027" y="f1252"/>
                </a:cubicBezTo>
                <a:cubicBezTo>
                  <a:pt x="f1027" y="f1252"/>
                  <a:pt x="f1027" y="f1252"/>
                  <a:pt x="f1026" y="f1252"/>
                </a:cubicBezTo>
                <a:cubicBezTo>
                  <a:pt x="f1026" y="f1252"/>
                  <a:pt x="f1026" y="f1251"/>
                  <a:pt x="f1025" y="f1251"/>
                </a:cubicBezTo>
                <a:cubicBezTo>
                  <a:pt x="f1025" y="f1251"/>
                  <a:pt x="f1025" y="f1251"/>
                  <a:pt x="f1024" y="f1251"/>
                </a:cubicBezTo>
                <a:cubicBezTo>
                  <a:pt x="f1023" y="f1250"/>
                  <a:pt x="f1024" y="f1249"/>
                  <a:pt x="f1023" y="f1249"/>
                </a:cubicBezTo>
                <a:cubicBezTo>
                  <a:pt x="f1022" y="f1249"/>
                  <a:pt x="f1021" y="f1250"/>
                  <a:pt x="f1019" y="f1250"/>
                </a:cubicBezTo>
                <a:cubicBezTo>
                  <a:pt x="f1019" y="f1250"/>
                  <a:pt x="f1018" y="f1249"/>
                  <a:pt x="f1018" y="f1248"/>
                </a:cubicBezTo>
                <a:cubicBezTo>
                  <a:pt x="f1019" y="f1248"/>
                  <a:pt x="f1020" y="f1248"/>
                  <a:pt x="f1020" y="f1248"/>
                </a:cubicBezTo>
                <a:cubicBezTo>
                  <a:pt x="f1021" y="f1248"/>
                  <a:pt x="f1022" y="f1248"/>
                  <a:pt x="f1022" y="f1248"/>
                </a:cubicBezTo>
                <a:cubicBezTo>
                  <a:pt x="f1022" y="f1248"/>
                  <a:pt x="f1023" y="f1249"/>
                  <a:pt x="f1023" y="f1248"/>
                </a:cubicBezTo>
                <a:cubicBezTo>
                  <a:pt x="f1024" y="f1248"/>
                  <a:pt x="f1023" y="f1248"/>
                  <a:pt x="f1023" y="f1248"/>
                </a:cubicBezTo>
                <a:cubicBezTo>
                  <a:pt x="f1022" y="f1248"/>
                  <a:pt x="f1021" y="f1247"/>
                  <a:pt x="f1020" y="f1247"/>
                </a:cubicBezTo>
                <a:cubicBezTo>
                  <a:pt x="f1020" y="f1247"/>
                  <a:pt x="f1020" y="f1246"/>
                  <a:pt x="f1020" y="f1246"/>
                </a:cubicBezTo>
                <a:cubicBezTo>
                  <a:pt x="f1019" y="f1246"/>
                  <a:pt x="f1019" y="f1245"/>
                  <a:pt x="f1019" y="f1245"/>
                </a:cubicBezTo>
                <a:cubicBezTo>
                  <a:pt x="f1017" y="f1244"/>
                  <a:pt x="f1019" y="f1244"/>
                  <a:pt x="f1019" y="f1244"/>
                </a:cubicBezTo>
                <a:cubicBezTo>
                  <a:pt x="f1020" y="f1243"/>
                  <a:pt x="f1021" y="f1244"/>
                  <a:pt x="f1022" y="f1244"/>
                </a:cubicBezTo>
                <a:cubicBezTo>
                  <a:pt x="f1022" y="f1244"/>
                  <a:pt x="f1022" y="f1244"/>
                  <a:pt x="f1023" y="f1244"/>
                </a:cubicBezTo>
                <a:cubicBezTo>
                  <a:pt x="f1023" y="f1244"/>
                  <a:pt x="f1023" y="f1245"/>
                  <a:pt x="f1024" y="f1245"/>
                </a:cubicBezTo>
                <a:cubicBezTo>
                  <a:pt x="f1024" y="f1245"/>
                  <a:pt x="f1025" y="f1244"/>
                  <a:pt x="f1025" y="f1245"/>
                </a:cubicBezTo>
                <a:cubicBezTo>
                  <a:pt x="f1026" y="f1245"/>
                  <a:pt x="f1027" y="f1245"/>
                  <a:pt x="f1027" y="f1246"/>
                </a:cubicBezTo>
                <a:cubicBezTo>
                  <a:pt x="f1027" y="f1246"/>
                  <a:pt x="f1028" y="f1246"/>
                  <a:pt x="f1028" y="f1246"/>
                </a:cubicBezTo>
                <a:cubicBezTo>
                  <a:pt x="f1030" y="f1246"/>
                  <a:pt x="f1030" y="f1245"/>
                  <a:pt x="f1029" y="f1245"/>
                </a:cubicBezTo>
                <a:cubicBezTo>
                  <a:pt x="f1029" y="f1245"/>
                  <a:pt x="f1031" y="f1244"/>
                  <a:pt x="f1031" y="f1244"/>
                </a:cubicBezTo>
                <a:cubicBezTo>
                  <a:pt x="f1032" y="f1244"/>
                  <a:pt x="f1032" y="f1244"/>
                  <a:pt x="f1032" y="f1243"/>
                </a:cubicBezTo>
                <a:cubicBezTo>
                  <a:pt x="f1032" y="f1243"/>
                  <a:pt x="f1033" y="f1242"/>
                  <a:pt x="f1033" y="f1242"/>
                </a:cubicBezTo>
                <a:cubicBezTo>
                  <a:pt x="f1033" y="f1242"/>
                  <a:pt x="f1033" y="f1241"/>
                  <a:pt x="f1033" y="f1241"/>
                </a:cubicBezTo>
                <a:cubicBezTo>
                  <a:pt x="f1033" y="f1241"/>
                  <a:pt x="f1033" y="f1240"/>
                  <a:pt x="f1034" y="f1240"/>
                </a:cubicBezTo>
                <a:cubicBezTo>
                  <a:pt x="f1034" y="f1241"/>
                  <a:pt x="f1034" y="f1241"/>
                  <a:pt x="f1034" y="f1241"/>
                </a:cubicBezTo>
                <a:cubicBezTo>
                  <a:pt x="f1034" y="f1241"/>
                  <a:pt x="f1035" y="f1241"/>
                  <a:pt x="f1035" y="f1241"/>
                </a:cubicBezTo>
                <a:cubicBezTo>
                  <a:pt x="f1035" y="f1241"/>
                  <a:pt x="f1036" y="f1241"/>
                  <a:pt x="f1036" y="f1241"/>
                </a:cubicBezTo>
                <a:cubicBezTo>
                  <a:pt x="f1036" y="f1242"/>
                  <a:pt x="f1036" y="f1242"/>
                  <a:pt x="f1036" y="f1243"/>
                </a:cubicBezTo>
                <a:cubicBezTo>
                  <a:pt x="f1035" y="f1243"/>
                  <a:pt x="f1035" y="f1243"/>
                  <a:pt x="f1036" y="f1243"/>
                </a:cubicBezTo>
                <a:cubicBezTo>
                  <a:pt x="f1036" y="f1243"/>
                  <a:pt x="f1036" y="f1243"/>
                  <a:pt x="f1037" y="f1243"/>
                </a:cubicBezTo>
                <a:cubicBezTo>
                  <a:pt x="f1037" y="f1242"/>
                  <a:pt x="f1038" y="f1243"/>
                  <a:pt x="f1038" y="f1242"/>
                </a:cubicBezTo>
                <a:cubicBezTo>
                  <a:pt x="f1038" y="f1241"/>
                  <a:pt x="f1038" y="f1240"/>
                  <a:pt x="f1039" y="f1239"/>
                </a:cubicBezTo>
                <a:cubicBezTo>
                  <a:pt x="f1039" y="f1239"/>
                  <a:pt x="f1039" y="f1239"/>
                  <a:pt x="f1039" y="f1239"/>
                </a:cubicBezTo>
                <a:cubicBezTo>
                  <a:pt x="f1039" y="f1239"/>
                  <a:pt x="f1040" y="f1239"/>
                  <a:pt x="f1040" y="f1239"/>
                </a:cubicBezTo>
                <a:cubicBezTo>
                  <a:pt x="f1040" y="f1239"/>
                  <a:pt x="f1040" y="f1238"/>
                  <a:pt x="f1040" y="f1238"/>
                </a:cubicBezTo>
                <a:cubicBezTo>
                  <a:pt x="f1041" y="f1239"/>
                  <a:pt x="f1040" y="f1240"/>
                  <a:pt x="f1040" y="f1240"/>
                </a:cubicBezTo>
                <a:cubicBezTo>
                  <a:pt x="f1041" y="f1241"/>
                  <a:pt x="f1041" y="f1241"/>
                  <a:pt x="f1042" y="f1241"/>
                </a:cubicBezTo>
                <a:cubicBezTo>
                  <a:pt x="f1042" y="f1242"/>
                  <a:pt x="f1041" y="f1242"/>
                  <a:pt x="f1040" y="f1242"/>
                </a:cubicBezTo>
                <a:cubicBezTo>
                  <a:pt x="f1040" y="f1242"/>
                  <a:pt x="f1039" y="f1242"/>
                  <a:pt x="f1038" y="f1243"/>
                </a:cubicBezTo>
                <a:cubicBezTo>
                  <a:pt x="f1038" y="f1243"/>
                  <a:pt x="f1038" y="f1244"/>
                  <a:pt x="f1037" y="f1245"/>
                </a:cubicBezTo>
                <a:cubicBezTo>
                  <a:pt x="f1037" y="f1245"/>
                  <a:pt x="f1037" y="f1245"/>
                  <a:pt x="f1036" y="f1245"/>
                </a:cubicBezTo>
                <a:cubicBezTo>
                  <a:pt x="f1036" y="f1245"/>
                  <a:pt x="f1035" y="f1245"/>
                  <a:pt x="f1035" y="f1246"/>
                </a:cubicBezTo>
                <a:cubicBezTo>
                  <a:pt x="f1035" y="f1246"/>
                  <a:pt x="f1038" y="f1248"/>
                  <a:pt x="f1039" y="f1248"/>
                </a:cubicBezTo>
                <a:cubicBezTo>
                  <a:pt x="f1040" y="f1249"/>
                  <a:pt x="f1042" y="f1250"/>
                  <a:pt x="f1044" y="f1250"/>
                </a:cubicBezTo>
                <a:cubicBezTo>
                  <a:pt x="f1045" y="f1251"/>
                  <a:pt x="f1045" y="f1251"/>
                  <a:pt x="f1046" y="f1251"/>
                </a:cubicBezTo>
                <a:cubicBezTo>
                  <a:pt x="f1047" y="f1252"/>
                  <a:pt x="f1048" y="f1252"/>
                  <a:pt x="f1049" y="f1253"/>
                </a:cubicBezTo>
                <a:cubicBezTo>
                  <a:pt x="f1050" y="f1253"/>
                  <a:pt x="f1051" y="f1253"/>
                  <a:pt x="f1052" y="f1254"/>
                </a:cubicBezTo>
                <a:cubicBezTo>
                  <a:pt x="f1052" y="f1254"/>
                  <a:pt x="f1053" y="f1255"/>
                  <a:pt x="f1054" y="f1255"/>
                </a:cubicBezTo>
                <a:cubicBezTo>
                  <a:pt x="f1055" y="f1255"/>
                  <a:pt x="f1056" y="f1255"/>
                  <a:pt x="f1057" y="f1255"/>
                </a:cubicBezTo>
                <a:cubicBezTo>
                  <a:pt x="f1058" y="f1254"/>
                  <a:pt x="f1058" y="f1254"/>
                  <a:pt x="f1059" y="f1253"/>
                </a:cubicBezTo>
                <a:cubicBezTo>
                  <a:pt x="f1059" y="f1252"/>
                  <a:pt x="f1060" y="f1252"/>
                  <a:pt x="f1060" y="f1252"/>
                </a:cubicBezTo>
                <a:cubicBezTo>
                  <a:pt x="f1061" y="f1251"/>
                  <a:pt x="f1062" y="f1251"/>
                  <a:pt x="f1062" y="f1250"/>
                </a:cubicBezTo>
                <a:cubicBezTo>
                  <a:pt x="f1061" y="f1249"/>
                  <a:pt x="f1060" y="f1250"/>
                  <a:pt x="f1060" y="f1250"/>
                </a:cubicBezTo>
                <a:cubicBezTo>
                  <a:pt x="f1060" y="f1249"/>
                  <a:pt x="f1060" y="f1248"/>
                  <a:pt x="f1060" y="f1248"/>
                </a:cubicBezTo>
                <a:cubicBezTo>
                  <a:pt x="f1061" y="f1248"/>
                  <a:pt x="f1061" y="f1248"/>
                  <a:pt x="f1061" y="f1248"/>
                </a:cubicBezTo>
                <a:cubicBezTo>
                  <a:pt x="f1062" y="f1248"/>
                  <a:pt x="f1062" y="f1248"/>
                  <a:pt x="f1062" y="f1248"/>
                </a:cubicBezTo>
                <a:cubicBezTo>
                  <a:pt x="f1064" y="f1248"/>
                  <a:pt x="f1066" y="f1248"/>
                  <a:pt x="f1067" y="f1247"/>
                </a:cubicBezTo>
                <a:cubicBezTo>
                  <a:pt x="f1068" y="f1247"/>
                  <a:pt x="f1069" y="f1246"/>
                  <a:pt x="f1070" y="f1246"/>
                </a:cubicBezTo>
                <a:cubicBezTo>
                  <a:pt x="f1070" y="f1246"/>
                  <a:pt x="f1072" y="f1246"/>
                  <a:pt x="f1072" y="f1246"/>
                </a:cubicBezTo>
                <a:cubicBezTo>
                  <a:pt x="f1072" y="f1247"/>
                  <a:pt x="f1070" y="f1247"/>
                  <a:pt x="f1070" y="f1247"/>
                </a:cubicBezTo>
                <a:cubicBezTo>
                  <a:pt x="f1069" y="f1248"/>
                  <a:pt x="f1070" y="f1249"/>
                  <a:pt x="f1070" y="f1249"/>
                </a:cubicBezTo>
                <a:cubicBezTo>
                  <a:pt x="f1069" y="f1250"/>
                  <a:pt x="f1069" y="f1250"/>
                  <a:pt x="f1068" y="f1251"/>
                </a:cubicBezTo>
                <a:cubicBezTo>
                  <a:pt x="f1067" y="f1251"/>
                  <a:pt x="f1066" y="f1250"/>
                  <a:pt x="f1066" y="f1251"/>
                </a:cubicBezTo>
                <a:cubicBezTo>
                  <a:pt x="f1065" y="f1251"/>
                  <a:pt x="f1066" y="f1251"/>
                  <a:pt x="f1066" y="f1252"/>
                </a:cubicBezTo>
                <a:cubicBezTo>
                  <a:pt x="f1067" y="f1252"/>
                  <a:pt x="f1067" y="f1252"/>
                  <a:pt x="f1067" y="f1253"/>
                </a:cubicBezTo>
                <a:cubicBezTo>
                  <a:pt x="f1067" y="f1253"/>
                  <a:pt x="f1066" y="f1253"/>
                  <a:pt x="f1066" y="f1254"/>
                </a:cubicBezTo>
                <a:cubicBezTo>
                  <a:pt x="f1066" y="f1254"/>
                  <a:pt x="f1066" y="f1255"/>
                  <a:pt x="f1066" y="f1255"/>
                </a:cubicBezTo>
                <a:cubicBezTo>
                  <a:pt x="f1066" y="f1256"/>
                  <a:pt x="f1066" y="f1256"/>
                  <a:pt x="f1066" y="f1257"/>
                </a:cubicBezTo>
                <a:cubicBezTo>
                  <a:pt x="f1066" y="f1258"/>
                  <a:pt x="f1066" y="f1259"/>
                  <a:pt x="f1067" y="f1259"/>
                </a:cubicBezTo>
                <a:cubicBezTo>
                  <a:pt x="f1067" y="f1260"/>
                  <a:pt x="f1068" y="f1260"/>
                  <a:pt x="f1069" y="f1261"/>
                </a:cubicBezTo>
                <a:cubicBezTo>
                  <a:pt x="f1069" y="f1261"/>
                  <a:pt x="f1070" y="f1262"/>
                  <a:pt x="f1071" y="f1262"/>
                </a:cubicBezTo>
                <a:cubicBezTo>
                  <a:pt x="f1071" y="f1263"/>
                  <a:pt x="f1072" y="f1263"/>
                  <a:pt x="f1074" y="f1263"/>
                </a:cubicBezTo>
                <a:cubicBezTo>
                  <a:pt x="f1075" y="f1263"/>
                  <a:pt x="f1076" y="f1263"/>
                  <a:pt x="f1077" y="f1262"/>
                </a:cubicBezTo>
                <a:cubicBezTo>
                  <a:pt x="f1079" y="f1261"/>
                  <a:pt x="f1081" y="f1261"/>
                  <a:pt x="f1084" y="f1260"/>
                </a:cubicBezTo>
                <a:cubicBezTo>
                  <a:pt x="f1085" y="f1260"/>
                  <a:pt x="f1086" y="f1259"/>
                  <a:pt x="f1087" y="f1259"/>
                </a:cubicBezTo>
                <a:cubicBezTo>
                  <a:pt x="f1088" y="f1259"/>
                  <a:pt x="f1089" y="f1259"/>
                  <a:pt x="f1091" y="f1258"/>
                </a:cubicBezTo>
                <a:cubicBezTo>
                  <a:pt x="f1092" y="f1258"/>
                  <a:pt x="f1092" y="f1258"/>
                  <a:pt x="f1093" y="f1257"/>
                </a:cubicBezTo>
                <a:cubicBezTo>
                  <a:pt x="f1094" y="f1257"/>
                  <a:pt x="f1094" y="f1257"/>
                  <a:pt x="f1095" y="f1256"/>
                </a:cubicBezTo>
                <a:cubicBezTo>
                  <a:pt x="f1095" y="f1256"/>
                  <a:pt x="f1096" y="f1256"/>
                  <a:pt x="f1096" y="f1256"/>
                </a:cubicBezTo>
                <a:cubicBezTo>
                  <a:pt x="f1097" y="f1255"/>
                  <a:pt x="f1098" y="f1255"/>
                  <a:pt x="f1100" y="f1254"/>
                </a:cubicBezTo>
                <a:cubicBezTo>
                  <a:pt x="f1100" y="f1254"/>
                  <a:pt x="f1101" y="f1254"/>
                  <a:pt x="f1102" y="f1254"/>
                </a:cubicBezTo>
                <a:cubicBezTo>
                  <a:pt x="f1104" y="f1253"/>
                  <a:pt x="f1106" y="f1252"/>
                  <a:pt x="f1117" y="f1251"/>
                </a:cubicBezTo>
                <a:cubicBezTo>
                  <a:pt x="f1107" y="f1250"/>
                  <a:pt x="f1108" y="f1250"/>
                  <a:pt x="f1108" y="f1249"/>
                </a:cubicBezTo>
                <a:cubicBezTo>
                  <a:pt x="f1109" y="f1249"/>
                  <a:pt x="f1110" y="f1248"/>
                  <a:pt x="f1111" y="f1248"/>
                </a:cubicBezTo>
                <a:cubicBezTo>
                  <a:pt x="f1112" y="f1248"/>
                  <a:pt x="f1113" y="f1247"/>
                  <a:pt x="f1114" y="f1246"/>
                </a:cubicBezTo>
                <a:cubicBezTo>
                  <a:pt x="f1115" y="f1246"/>
                  <a:pt x="f1116" y="f1245"/>
                  <a:pt x="f1118" y="f1244"/>
                </a:cubicBezTo>
                <a:cubicBezTo>
                  <a:pt x="f1118" y="f1244"/>
                  <a:pt x="f1119" y="f1243"/>
                  <a:pt x="f1118" y="f1242"/>
                </a:cubicBezTo>
                <a:cubicBezTo>
                  <a:pt x="f1118" y="f1241"/>
                  <a:pt x="f1116" y="f1241"/>
                  <a:pt x="f1115" y="f1241"/>
                </a:cubicBezTo>
                <a:cubicBezTo>
                  <a:pt x="f1114" y="f1241"/>
                  <a:pt x="f1114" y="f1241"/>
                  <a:pt x="f1113" y="f1241"/>
                </a:cubicBezTo>
                <a:cubicBezTo>
                  <a:pt x="f1112" y="f1241"/>
                  <a:pt x="f1113" y="f1240"/>
                  <a:pt x="f1114" y="f1239"/>
                </a:cubicBezTo>
                <a:cubicBezTo>
                  <a:pt x="f1115" y="f1239"/>
                  <a:pt x="f1115" y="f1239"/>
                  <a:pt x="f1116" y="f1238"/>
                </a:cubicBezTo>
                <a:cubicBezTo>
                  <a:pt x="f1118" y="f1238"/>
                  <a:pt x="f1119" y="f1237"/>
                  <a:pt x="f1119" y="f1237"/>
                </a:cubicBezTo>
                <a:cubicBezTo>
                  <a:pt x="f1120" y="f1236"/>
                  <a:pt x="f1120" y="f1235"/>
                  <a:pt x="f1121" y="f1235"/>
                </a:cubicBezTo>
                <a:cubicBezTo>
                  <a:pt x="f1122" y="f1234"/>
                  <a:pt x="f1123" y="f1233"/>
                  <a:pt x="f1123" y="f1232"/>
                </a:cubicBezTo>
                <a:cubicBezTo>
                  <a:pt x="f1124" y="f1231"/>
                  <a:pt x="f1124" y="f1230"/>
                  <a:pt x="f1125" y="f1230"/>
                </a:cubicBezTo>
                <a:cubicBezTo>
                  <a:pt x="f1125" y="f1229"/>
                  <a:pt x="f1124" y="f1228"/>
                  <a:pt x="f1124" y="f1227"/>
                </a:cubicBezTo>
                <a:cubicBezTo>
                  <a:pt x="f1124" y="f1227"/>
                  <a:pt x="f1125" y="f1226"/>
                  <a:pt x="f1124" y="f1226"/>
                </a:cubicBezTo>
                <a:cubicBezTo>
                  <a:pt x="f1124" y="f1226"/>
                  <a:pt x="f1123" y="f1226"/>
                  <a:pt x="f1123" y="f1226"/>
                </a:cubicBezTo>
                <a:cubicBezTo>
                  <a:pt x="f1123" y="f1226"/>
                  <a:pt x="f1122" y="f1226"/>
                  <a:pt x="f1122" y="f1226"/>
                </a:cubicBezTo>
                <a:cubicBezTo>
                  <a:pt x="f1122" y="f1226"/>
                  <a:pt x="f1122" y="f1226"/>
                  <a:pt x="f1121" y="f1226"/>
                </a:cubicBezTo>
                <a:cubicBezTo>
                  <a:pt x="f1121" y="f1227"/>
                  <a:pt x="f1120" y="f1226"/>
                  <a:pt x="f1120" y="f1226"/>
                </a:cubicBezTo>
                <a:cubicBezTo>
                  <a:pt x="f1120" y="f1226"/>
                  <a:pt x="f1119" y="f1226"/>
                  <a:pt x="f1119" y="f1226"/>
                </a:cubicBezTo>
                <a:cubicBezTo>
                  <a:pt x="f1118" y="f1226"/>
                  <a:pt x="f1118" y="f1226"/>
                  <a:pt x="f1118" y="f1226"/>
                </a:cubicBezTo>
                <a:cubicBezTo>
                  <a:pt x="f1116" y="f1226"/>
                  <a:pt x="f1116" y="f1226"/>
                  <a:pt x="f1115" y="f1225"/>
                </a:cubicBezTo>
                <a:cubicBezTo>
                  <a:pt x="f1115" y="f1225"/>
                  <a:pt x="f1116" y="f1225"/>
                  <a:pt x="f1115" y="f1224"/>
                </a:cubicBezTo>
                <a:cubicBezTo>
                  <a:pt x="f1115" y="f1224"/>
                  <a:pt x="f1115" y="f1225"/>
                  <a:pt x="f1114" y="f1225"/>
                </a:cubicBezTo>
                <a:cubicBezTo>
                  <a:pt x="f1113" y="f1226"/>
                  <a:pt x="f1112" y="f1227"/>
                  <a:pt x="f1110" y="f1226"/>
                </a:cubicBezTo>
                <a:cubicBezTo>
                  <a:pt x="f1110" y="f1225"/>
                  <a:pt x="f1113" y="f1224"/>
                  <a:pt x="f1114" y="f1223"/>
                </a:cubicBezTo>
                <a:cubicBezTo>
                  <a:pt x="f1114" y="f1223"/>
                  <a:pt x="f1115" y="f1222"/>
                  <a:pt x="f1114" y="f1221"/>
                </a:cubicBezTo>
                <a:cubicBezTo>
                  <a:pt x="f1114" y="f1221"/>
                  <a:pt x="f1114" y="f1221"/>
                  <a:pt x="f1114" y="f1221"/>
                </a:cubicBezTo>
                <a:cubicBezTo>
                  <a:pt x="f1114" y="f1221"/>
                  <a:pt x="f1114" y="f1221"/>
                  <a:pt x="f1113" y="f1220"/>
                </a:cubicBezTo>
                <a:cubicBezTo>
                  <a:pt x="f1113" y="f1220"/>
                  <a:pt x="f1112" y="f1220"/>
                  <a:pt x="f1112" y="f1220"/>
                </a:cubicBezTo>
                <a:cubicBezTo>
                  <a:pt x="f1111" y="f1220"/>
                  <a:pt x="f1110" y="f1220"/>
                  <a:pt x="f1110" y="f1220"/>
                </a:cubicBezTo>
                <a:cubicBezTo>
                  <a:pt x="f1109" y="f1220"/>
                  <a:pt x="f1108" y="f1220"/>
                  <a:pt x="f1107" y="f1220"/>
                </a:cubicBezTo>
                <a:cubicBezTo>
                  <a:pt x="f1117" y="f1220"/>
                  <a:pt x="f1106" y="f1220"/>
                  <a:pt x="f1106" y="f1221"/>
                </a:cubicBezTo>
                <a:cubicBezTo>
                  <a:pt x="f1106" y="f1221"/>
                  <a:pt x="f1106" y="f1222"/>
                  <a:pt x="f1106" y="f1223"/>
                </a:cubicBezTo>
                <a:cubicBezTo>
                  <a:pt x="f1106" y="f1223"/>
                  <a:pt x="f1105" y="f1223"/>
                  <a:pt x="f1105" y="f1222"/>
                </a:cubicBezTo>
                <a:cubicBezTo>
                  <a:pt x="f1105" y="f1222"/>
                  <a:pt x="f1106" y="f1221"/>
                  <a:pt x="f1105" y="f1221"/>
                </a:cubicBezTo>
                <a:cubicBezTo>
                  <a:pt x="f1105" y="f1221"/>
                  <a:pt x="f1104" y="f1221"/>
                  <a:pt x="f1103" y="f1221"/>
                </a:cubicBezTo>
                <a:cubicBezTo>
                  <a:pt x="f1103" y="f1221"/>
                  <a:pt x="f1102" y="f1221"/>
                  <a:pt x="f1102" y="f1222"/>
                </a:cubicBezTo>
                <a:cubicBezTo>
                  <a:pt x="f1100" y="f1222"/>
                  <a:pt x="f1098" y="f1222"/>
                  <a:pt x="f1097" y="f1222"/>
                </a:cubicBezTo>
                <a:cubicBezTo>
                  <a:pt x="f1096" y="f1222"/>
                  <a:pt x="f1095" y="f1222"/>
                  <a:pt x="f1094" y="f1223"/>
                </a:cubicBezTo>
                <a:cubicBezTo>
                  <a:pt x="f1093" y="f1223"/>
                  <a:pt x="f1093" y="f1223"/>
                  <a:pt x="f1092" y="f1223"/>
                </a:cubicBezTo>
                <a:cubicBezTo>
                  <a:pt x="f1092" y="f1223"/>
                  <a:pt x="f1090" y="f1223"/>
                  <a:pt x="f1090" y="f1223"/>
                </a:cubicBezTo>
                <a:cubicBezTo>
                  <a:pt x="f1090" y="f1223"/>
                  <a:pt x="f1091" y="f1223"/>
                  <a:pt x="f1091" y="f1222"/>
                </a:cubicBezTo>
                <a:cubicBezTo>
                  <a:pt x="f1092" y="f1222"/>
                  <a:pt x="f1092" y="f1222"/>
                  <a:pt x="f1093" y="f1221"/>
                </a:cubicBezTo>
                <a:cubicBezTo>
                  <a:pt x="f1094" y="f1221"/>
                  <a:pt x="f1095" y="f1221"/>
                  <a:pt x="f1096" y="f1221"/>
                </a:cubicBezTo>
                <a:cubicBezTo>
                  <a:pt x="f1097" y="f1220"/>
                  <a:pt x="f1098" y="f1220"/>
                  <a:pt x="f1099" y="f1219"/>
                </a:cubicBezTo>
                <a:cubicBezTo>
                  <a:pt x="f1100" y="f1219"/>
                  <a:pt x="f1100" y="f1219"/>
                  <a:pt x="f1101" y="f1219"/>
                </a:cubicBezTo>
                <a:cubicBezTo>
                  <a:pt x="f1103" y="f1218"/>
                  <a:pt x="f1105" y="f1280"/>
                  <a:pt x="f1117" y="f1217"/>
                </a:cubicBezTo>
                <a:cubicBezTo>
                  <a:pt x="f1108" y="f1217"/>
                  <a:pt x="f1109" y="f1281"/>
                  <a:pt x="f1111" y="f1216"/>
                </a:cubicBezTo>
                <a:cubicBezTo>
                  <a:pt x="f1112" y="f1216"/>
                  <a:pt x="f1114" y="f1216"/>
                  <a:pt x="f1115" y="f1282"/>
                </a:cubicBezTo>
                <a:cubicBezTo>
                  <a:pt x="f1116" y="f1282"/>
                  <a:pt x="f1115" y="f1215"/>
                  <a:pt x="f1115" y="f1214"/>
                </a:cubicBezTo>
                <a:cubicBezTo>
                  <a:pt x="f1114" y="f1214"/>
                  <a:pt x="f1114" y="f1213"/>
                  <a:pt x="f1113" y="f1212"/>
                </a:cubicBezTo>
                <a:cubicBezTo>
                  <a:pt x="f1113" y="f1212"/>
                  <a:pt x="f1112" y="f1212"/>
                  <a:pt x="f1111" y="f1211"/>
                </a:cubicBezTo>
                <a:cubicBezTo>
                  <a:pt x="f1110" y="f1211"/>
                  <a:pt x="f1110" y="f1211"/>
                  <a:pt x="f1109" y="f1211"/>
                </a:cubicBezTo>
                <a:cubicBezTo>
                  <a:pt x="f1109" y="f1210"/>
                  <a:pt x="f1108" y="f1210"/>
                  <a:pt x="f1108" y="f1210"/>
                </a:cubicBezTo>
                <a:cubicBezTo>
                  <a:pt x="f1108" y="f1210"/>
                  <a:pt x="f1108" y="f1209"/>
                  <a:pt x="f1107" y="f1209"/>
                </a:cubicBezTo>
                <a:cubicBezTo>
                  <a:pt x="f1107" y="f1207"/>
                  <a:pt x="f1106" y="f1208"/>
                  <a:pt x="f1104" y="f1208"/>
                </a:cubicBezTo>
                <a:cubicBezTo>
                  <a:pt x="f1103" y="f1208"/>
                  <a:pt x="f1102" y="f1208"/>
                  <a:pt x="f1102" y="f1208"/>
                </a:cubicBezTo>
                <a:cubicBezTo>
                  <a:pt x="f1101" y="f1207"/>
                  <a:pt x="f1100" y="f1207"/>
                  <a:pt x="f1099" y="f1207"/>
                </a:cubicBezTo>
                <a:cubicBezTo>
                  <a:pt x="f1098" y="f1207"/>
                  <a:pt x="f1097" y="f1208"/>
                  <a:pt x="f1095" y="f1208"/>
                </a:cubicBezTo>
                <a:cubicBezTo>
                  <a:pt x="f1094" y="f1208"/>
                  <a:pt x="f1093" y="f1208"/>
                  <a:pt x="f1092" y="f1208"/>
                </a:cubicBezTo>
                <a:cubicBezTo>
                  <a:pt x="f1091" y="f1208"/>
                  <a:pt x="f1091" y="f1207"/>
                  <a:pt x="f1090" y="f1207"/>
                </a:cubicBezTo>
                <a:cubicBezTo>
                  <a:pt x="f1089" y="f1207"/>
                  <a:pt x="f1088" y="f1207"/>
                  <a:pt x="f1087" y="f1207"/>
                </a:cubicBezTo>
                <a:cubicBezTo>
                  <a:pt x="f1086" y="f1207"/>
                  <a:pt x="f1085" y="f1207"/>
                  <a:pt x="f1084" y="f1207"/>
                </a:cubicBezTo>
                <a:cubicBezTo>
                  <a:pt x="f1083" y="f1207"/>
                  <a:pt x="f1082" y="f1207"/>
                  <a:pt x="f1081" y="f1207"/>
                </a:cubicBezTo>
                <a:cubicBezTo>
                  <a:pt x="f1080" y="f1207"/>
                  <a:pt x="f1079" y="f1207"/>
                  <a:pt x="f1078" y="f1207"/>
                </a:cubicBezTo>
                <a:cubicBezTo>
                  <a:pt x="f1077" y="f1207"/>
                  <a:pt x="f1076" y="f1207"/>
                  <a:pt x="f1075" y="f1207"/>
                </a:cubicBezTo>
                <a:cubicBezTo>
                  <a:pt x="f1074" y="f1208"/>
                  <a:pt x="f1073" y="f1208"/>
                  <a:pt x="f1072" y="f1208"/>
                </a:cubicBezTo>
                <a:cubicBezTo>
                  <a:pt x="f1071" y="f1209"/>
                  <a:pt x="f1071" y="f1209"/>
                  <a:pt x="f1070" y="f1209"/>
                </a:cubicBezTo>
                <a:cubicBezTo>
                  <a:pt x="f1069" y="f1209"/>
                  <a:pt x="f1068" y="f1209"/>
                  <a:pt x="f1067" y="f1209"/>
                </a:cubicBezTo>
                <a:cubicBezTo>
                  <a:pt x="f1066" y="f1210"/>
                  <a:pt x="f1065" y="f1210"/>
                  <a:pt x="f1065" y="f1209"/>
                </a:cubicBezTo>
                <a:cubicBezTo>
                  <a:pt x="f1064" y="f1209"/>
                  <a:pt x="f1063" y="f1209"/>
                  <a:pt x="f1063" y="f1208"/>
                </a:cubicBezTo>
                <a:cubicBezTo>
                  <a:pt x="f1062" y="f1208"/>
                  <a:pt x="f1061" y="f1208"/>
                  <a:pt x="f1060" y="f1208"/>
                </a:cubicBezTo>
                <a:cubicBezTo>
                  <a:pt x="f1059" y="f1209"/>
                  <a:pt x="f1058" y="f1208"/>
                  <a:pt x="f1058" y="f1208"/>
                </a:cubicBezTo>
                <a:cubicBezTo>
                  <a:pt x="f1057" y="f1208"/>
                  <a:pt x="f1056" y="f1208"/>
                  <a:pt x="f1055" y="f1207"/>
                </a:cubicBezTo>
                <a:cubicBezTo>
                  <a:pt x="f1055" y="f1207"/>
                  <a:pt x="f1054" y="f1206"/>
                  <a:pt x="f1053" y="f1206"/>
                </a:cubicBezTo>
                <a:cubicBezTo>
                  <a:pt x="f1053" y="f1206"/>
                  <a:pt x="f1053" y="f1207"/>
                  <a:pt x="f1052" y="f1207"/>
                </a:cubicBezTo>
                <a:cubicBezTo>
                  <a:pt x="f1052" y="f1207"/>
                  <a:pt x="f1052" y="f1206"/>
                  <a:pt x="f1051" y="f1206"/>
                </a:cubicBezTo>
                <a:cubicBezTo>
                  <a:pt x="f1050" y="f1206"/>
                  <a:pt x="f1050" y="f1206"/>
                  <a:pt x="f1049" y="f1206"/>
                </a:cubicBezTo>
                <a:cubicBezTo>
                  <a:pt x="f1047" y="f1206"/>
                  <a:pt x="f1045" y="f1206"/>
                  <a:pt x="f1044" y="f1204"/>
                </a:cubicBezTo>
                <a:cubicBezTo>
                  <a:pt x="f1044" y="f1203"/>
                  <a:pt x="f1044" y="f1203"/>
                  <a:pt x="f1043" y="f1202"/>
                </a:cubicBezTo>
                <a:cubicBezTo>
                  <a:pt x="f1042" y="f1202"/>
                  <a:pt x="f1042" y="f1202"/>
                  <a:pt x="f1042" y="f1202"/>
                </a:cubicBezTo>
                <a:cubicBezTo>
                  <a:pt x="f1041" y="f1202"/>
                  <a:pt x="f1040" y="f1202"/>
                  <a:pt x="f1040" y="f1202"/>
                </a:cubicBezTo>
                <a:cubicBezTo>
                  <a:pt x="f1040" y="f1202"/>
                  <a:pt x="f1039" y="f1202"/>
                  <a:pt x="f1039" y="f1202"/>
                </a:cubicBezTo>
                <a:cubicBezTo>
                  <a:pt x="f1039" y="f1202"/>
                  <a:pt x="f1039" y="f1202"/>
                  <a:pt x="f1039" y="f1201"/>
                </a:cubicBezTo>
                <a:cubicBezTo>
                  <a:pt x="f1038" y="f1201"/>
                  <a:pt x="f1038" y="f1201"/>
                  <a:pt x="f1038" y="f1201"/>
                </a:cubicBezTo>
                <a:cubicBezTo>
                  <a:pt x="f1038" y="f1200"/>
                  <a:pt x="f1043" y="f1201"/>
                  <a:pt x="f1043" y="f1201"/>
                </a:cubicBezTo>
                <a:cubicBezTo>
                  <a:pt x="f1044" y="f1201"/>
                  <a:pt x="f1044" y="f1201"/>
                  <a:pt x="f1045" y="f1201"/>
                </a:cubicBezTo>
                <a:cubicBezTo>
                  <a:pt x="f1046" y="f1201"/>
                  <a:pt x="f1047" y="f1200"/>
                  <a:pt x="f1048" y="f1200"/>
                </a:cubicBezTo>
                <a:cubicBezTo>
                  <a:pt x="f1049" y="f1199"/>
                  <a:pt x="f1050" y="f1199"/>
                  <a:pt x="f1052" y="f1200"/>
                </a:cubicBezTo>
                <a:cubicBezTo>
                  <a:pt x="f1052" y="f1200"/>
                  <a:pt x="f1052" y="f1200"/>
                  <a:pt x="f1052" y="f1200"/>
                </a:cubicBezTo>
                <a:cubicBezTo>
                  <a:pt x="f1053" y="f1200"/>
                  <a:pt x="f1053" y="f1200"/>
                  <a:pt x="f1054" y="f1200"/>
                </a:cubicBezTo>
                <a:cubicBezTo>
                  <a:pt x="f1055" y="f1200"/>
                  <a:pt x="f1056" y="f1200"/>
                  <a:pt x="f1057" y="f1200"/>
                </a:cubicBezTo>
                <a:cubicBezTo>
                  <a:pt x="f1058" y="f1200"/>
                  <a:pt x="f1058" y="f1200"/>
                  <a:pt x="f1059" y="f1201"/>
                </a:cubicBezTo>
                <a:cubicBezTo>
                  <a:pt x="f1061" y="f1201"/>
                  <a:pt x="f1062" y="f1200"/>
                  <a:pt x="f1064" y="f1201"/>
                </a:cubicBezTo>
                <a:cubicBezTo>
                  <a:pt x="f1066" y="f1201"/>
                  <a:pt x="f1067" y="f1202"/>
                  <a:pt x="f1069" y="f1202"/>
                </a:cubicBezTo>
                <a:cubicBezTo>
                  <a:pt x="f1070" y="f1202"/>
                  <a:pt x="f1071" y="f1202"/>
                  <a:pt x="f1072" y="f1202"/>
                </a:cubicBezTo>
                <a:cubicBezTo>
                  <a:pt x="f1072" y="f1202"/>
                  <a:pt x="f1073" y="f1201"/>
                  <a:pt x="f1074" y="f1201"/>
                </a:cubicBezTo>
                <a:cubicBezTo>
                  <a:pt x="f1075" y="f1201"/>
                  <a:pt x="f1076" y="f1201"/>
                  <a:pt x="f1077" y="f1201"/>
                </a:cubicBezTo>
                <a:cubicBezTo>
                  <a:pt x="f1079" y="f1201"/>
                  <a:pt x="f1081" y="f1201"/>
                  <a:pt x="f1083" y="f1201"/>
                </a:cubicBezTo>
                <a:cubicBezTo>
                  <a:pt x="f1085" y="f1201"/>
                  <a:pt x="f1087" y="f1200"/>
                  <a:pt x="f1089" y="f1200"/>
                </a:cubicBezTo>
                <a:cubicBezTo>
                  <a:pt x="f1091" y="f1200"/>
                  <a:pt x="f1093" y="f1199"/>
                  <a:pt x="f1095" y="f1198"/>
                </a:cubicBezTo>
                <a:cubicBezTo>
                  <a:pt x="f1096" y="f1198"/>
                  <a:pt x="f1098" y="f1197"/>
                  <a:pt x="f1100" y="f1197"/>
                </a:cubicBezTo>
                <a:cubicBezTo>
                  <a:pt x="f1101" y="f1196"/>
                  <a:pt x="f1102" y="f1196"/>
                  <a:pt x="f1103" y="f1196"/>
                </a:cubicBezTo>
                <a:cubicBezTo>
                  <a:pt x="f1104" y="f1195"/>
                  <a:pt x="f1105" y="f1195"/>
                  <a:pt x="f1105" y="f1195"/>
                </a:cubicBezTo>
                <a:cubicBezTo>
                  <a:pt x="f1105" y="f1194"/>
                  <a:pt x="f1105" y="f1194"/>
                  <a:pt x="f1104" y="f1193"/>
                </a:cubicBezTo>
                <a:cubicBezTo>
                  <a:pt x="f1104" y="f1186"/>
                  <a:pt x="f1104" y="f1186"/>
                  <a:pt x="f1104" y="f1185"/>
                </a:cubicBezTo>
                <a:cubicBezTo>
                  <a:pt x="f1103" y="f1184"/>
                  <a:pt x="f1102" y="f1183"/>
                  <a:pt x="f1101" y="f1183"/>
                </a:cubicBezTo>
                <a:cubicBezTo>
                  <a:pt x="f1100" y="f1182"/>
                  <a:pt x="f1099" y="f1182"/>
                  <a:pt x="f1099" y="f1181"/>
                </a:cubicBezTo>
                <a:cubicBezTo>
                  <a:pt x="f1099" y="f1180"/>
                  <a:pt x="f1099" y="f1180"/>
                  <a:pt x="f1098" y="f1180"/>
                </a:cubicBezTo>
                <a:cubicBezTo>
                  <a:pt x="f1096" y="f1179"/>
                  <a:pt x="f1095" y="f1178"/>
                  <a:pt x="f1094" y="f1178"/>
                </a:cubicBezTo>
                <a:cubicBezTo>
                  <a:pt x="f1092" y="f1177"/>
                  <a:pt x="f1091" y="f1176"/>
                  <a:pt x="f1090" y="f1175"/>
                </a:cubicBezTo>
                <a:cubicBezTo>
                  <a:pt x="f1088" y="f1175"/>
                  <a:pt x="f1086" y="f1174"/>
                  <a:pt x="f1084" y="f1174"/>
                </a:cubicBezTo>
                <a:cubicBezTo>
                  <a:pt x="f1082" y="f1174"/>
                  <a:pt x="f1080" y="f1174"/>
                  <a:pt x="f1077" y="f1174"/>
                </a:cubicBezTo>
                <a:cubicBezTo>
                  <a:pt x="f1076" y="f1174"/>
                  <a:pt x="f1075" y="f1174"/>
                  <a:pt x="f1074" y="f1174"/>
                </a:cubicBezTo>
                <a:cubicBezTo>
                  <a:pt x="f1073" y="f1174"/>
                  <a:pt x="f1071" y="f1173"/>
                  <a:pt x="f1070" y="f1173"/>
                </a:cubicBezTo>
                <a:cubicBezTo>
                  <a:pt x="f1069" y="f1173"/>
                  <a:pt x="f1068" y="f1173"/>
                  <a:pt x="f1068" y="f1173"/>
                </a:cubicBezTo>
                <a:cubicBezTo>
                  <a:pt x="f1066" y="f1173"/>
                  <a:pt x="f1065" y="f1173"/>
                  <a:pt x="f1063" y="f1173"/>
                </a:cubicBezTo>
                <a:cubicBezTo>
                  <a:pt x="f1062" y="f1173"/>
                  <a:pt x="f1062" y="f1172"/>
                  <a:pt x="f1062" y="f1187"/>
                </a:cubicBezTo>
                <a:cubicBezTo>
                  <a:pt x="f1062" y="f1171"/>
                  <a:pt x="f1062" y="f1171"/>
                  <a:pt x="f1061" y="f1170"/>
                </a:cubicBezTo>
                <a:cubicBezTo>
                  <a:pt x="f1061" y="f1169"/>
                  <a:pt x="f1062" y="f1169"/>
                  <a:pt x="f1062" y="f1168"/>
                </a:cubicBezTo>
                <a:cubicBezTo>
                  <a:pt x="f1062" y="f1167"/>
                  <a:pt x="f1062" y="f1166"/>
                  <a:pt x="f1062" y="f1166"/>
                </a:cubicBezTo>
                <a:cubicBezTo>
                  <a:pt x="f1061" y="f1164"/>
                  <a:pt x="f1060" y="f1163"/>
                  <a:pt x="f1058" y="f1188"/>
                </a:cubicBezTo>
                <a:cubicBezTo>
                  <a:pt x="f1058" y="f1162"/>
                  <a:pt x="f1057" y="f1162"/>
                  <a:pt x="f1057" y="f1161"/>
                </a:cubicBezTo>
                <a:cubicBezTo>
                  <a:pt x="f1057" y="f2"/>
                  <a:pt x="f1056" y="f2"/>
                  <a:pt x="f1055" y="f1161"/>
                </a:cubicBezTo>
                <a:cubicBezTo>
                  <a:pt x="f1054" y="f1161"/>
                  <a:pt x="f1053" y="f1161"/>
                  <a:pt x="f1053" y="f1161"/>
                </a:cubicBezTo>
                <a:cubicBezTo>
                  <a:pt x="f1052" y="f1161"/>
                  <a:pt x="f1051" y="f1161"/>
                  <a:pt x="f1050" y="f1161"/>
                </a:cubicBezTo>
                <a:cubicBezTo>
                  <a:pt x="f1049" y="f1161"/>
                  <a:pt x="f1048" y="f1161"/>
                  <a:pt x="f1047" y="f1161"/>
                </a:cubicBezTo>
                <a:cubicBezTo>
                  <a:pt x="f1046" y="f1161"/>
                  <a:pt x="f1046" y="f1161"/>
                  <a:pt x="f1046" y="f1161"/>
                </a:cubicBezTo>
                <a:cubicBezTo>
                  <a:pt x="f1045" y="f1161"/>
                  <a:pt x="f1044" y="f1162"/>
                  <a:pt x="f1044" y="f1162"/>
                </a:cubicBezTo>
                <a:cubicBezTo>
                  <a:pt x="f1043" y="f1162"/>
                  <a:pt x="f1042" y="f1162"/>
                  <a:pt x="f1041" y="f1162"/>
                </a:cubicBezTo>
                <a:cubicBezTo>
                  <a:pt x="f1040" y="f1162"/>
                  <a:pt x="f1039" y="f1162"/>
                  <a:pt x="f1038" y="f1162"/>
                </a:cubicBezTo>
                <a:cubicBezTo>
                  <a:pt x="f1037" y="f1162"/>
                  <a:pt x="f1036" y="f1162"/>
                  <a:pt x="f1036" y="f1162"/>
                </a:cubicBezTo>
                <a:cubicBezTo>
                  <a:pt x="f1034" y="f1162"/>
                  <a:pt x="f1032" y="f1162"/>
                  <a:pt x="f1031" y="f1188"/>
                </a:cubicBezTo>
                <a:cubicBezTo>
                  <a:pt x="f1030" y="f1188"/>
                  <a:pt x="f1028" y="f1162"/>
                  <a:pt x="f1027" y="f1188"/>
                </a:cubicBezTo>
                <a:cubicBezTo>
                  <a:pt x="f1026" y="f1188"/>
                  <a:pt x="f1025" y="f1188"/>
                  <a:pt x="f1025" y="f1188"/>
                </a:cubicBezTo>
                <a:cubicBezTo>
                  <a:pt x="f1024" y="f1188"/>
                  <a:pt x="f1023" y="f1188"/>
                  <a:pt x="f1023" y="f1188"/>
                </a:cubicBezTo>
                <a:cubicBezTo>
                  <a:pt x="f1022" y="f1188"/>
                  <a:pt x="f1021" y="f1188"/>
                  <a:pt x="f1020" y="f1188"/>
                </a:cubicBezTo>
                <a:cubicBezTo>
                  <a:pt x="f1019" y="f1188"/>
                  <a:pt x="f1017" y="f1163"/>
                  <a:pt x="f1016" y="f1163"/>
                </a:cubicBezTo>
                <a:cubicBezTo>
                  <a:pt x="f1014" y="f1163"/>
                  <a:pt x="f1012" y="f1163"/>
                  <a:pt x="f1010" y="f1164"/>
                </a:cubicBezTo>
                <a:cubicBezTo>
                  <a:pt x="f1010" y="f1164"/>
                  <a:pt x="f1009" y="f1164"/>
                  <a:pt x="f1008" y="f1165"/>
                </a:cubicBezTo>
                <a:cubicBezTo>
                  <a:pt x="f1007" y="f1165"/>
                  <a:pt x="f1007" y="f1166"/>
                  <a:pt x="f1006" y="f1166"/>
                </a:cubicBezTo>
                <a:cubicBezTo>
                  <a:pt x="f1005" y="f1168"/>
                  <a:pt x="f1003" y="f1169"/>
                  <a:pt x="f1002" y="f1169"/>
                </a:cubicBezTo>
                <a:cubicBezTo>
                  <a:pt x="f1001" y="f1169"/>
                  <a:pt x="f1000" y="f1169"/>
                  <a:pt x="f999" y="f1169"/>
                </a:cubicBezTo>
                <a:cubicBezTo>
                  <a:pt x="f998" y="f1169"/>
                  <a:pt x="f997" y="f1170"/>
                  <a:pt x="f996" y="f1170"/>
                </a:cubicBezTo>
                <a:cubicBezTo>
                  <a:pt x="f995" y="f1170"/>
                  <a:pt x="f993" y="f1169"/>
                  <a:pt x="f991" y="f1170"/>
                </a:cubicBezTo>
                <a:cubicBezTo>
                  <a:pt x="f990" y="f1170"/>
                  <a:pt x="f989" y="f1171"/>
                  <a:pt x="f989" y="f1171"/>
                </a:cubicBezTo>
                <a:cubicBezTo>
                  <a:pt x="f988" y="f1187"/>
                  <a:pt x="f988" y="f1187"/>
                  <a:pt x="f987" y="f1187"/>
                </a:cubicBezTo>
                <a:cubicBezTo>
                  <a:pt x="f987" y="f1187"/>
                  <a:pt x="f987" y="f1172"/>
                  <a:pt x="f987" y="f1172"/>
                </a:cubicBezTo>
                <a:cubicBezTo>
                  <a:pt x="f986" y="f1172"/>
                  <a:pt x="f986" y="f1173"/>
                  <a:pt x="f986" y="f1173"/>
                </a:cubicBezTo>
                <a:cubicBezTo>
                  <a:pt x="f985" y="f1173"/>
                  <a:pt x="f986" y="f1174"/>
                  <a:pt x="f986" y="f1174"/>
                </a:cubicBezTo>
                <a:cubicBezTo>
                  <a:pt x="f986" y="f1175"/>
                  <a:pt x="f985" y="f1176"/>
                  <a:pt x="f985" y="f1176"/>
                </a:cubicBezTo>
                <a:cubicBezTo>
                  <a:pt x="f984" y="f1177"/>
                  <a:pt x="f983" y="f1178"/>
                  <a:pt x="f983" y="f1178"/>
                </a:cubicBezTo>
                <a:cubicBezTo>
                  <a:pt x="f982" y="f1179"/>
                  <a:pt x="f981" y="f1179"/>
                  <a:pt x="f980" y="f1178"/>
                </a:cubicBezTo>
                <a:cubicBezTo>
                  <a:pt x="f979" y="f1178"/>
                  <a:pt x="f979" y="f1177"/>
                  <a:pt x="f979" y="f1177"/>
                </a:cubicBezTo>
                <a:cubicBezTo>
                  <a:pt x="f978" y="f1176"/>
                  <a:pt x="f978" y="f1175"/>
                  <a:pt x="f978" y="f1174"/>
                </a:cubicBezTo>
                <a:cubicBezTo>
                  <a:pt x="f978" y="f1173"/>
                  <a:pt x="f980" y="f1174"/>
                  <a:pt x="f979" y="f1173"/>
                </a:cubicBezTo>
                <a:cubicBezTo>
                  <a:pt x="f979" y="f1173"/>
                  <a:pt x="f979" y="f1173"/>
                  <a:pt x="f978" y="f1172"/>
                </a:cubicBezTo>
                <a:cubicBezTo>
                  <a:pt x="f978" y="f1172"/>
                  <a:pt x="f977" y="f1172"/>
                  <a:pt x="f976" y="f1172"/>
                </a:cubicBezTo>
                <a:cubicBezTo>
                  <a:pt x="f975" y="f1172"/>
                  <a:pt x="f973" y="f1172"/>
                  <a:pt x="f972" y="f1172"/>
                </a:cubicBezTo>
                <a:cubicBezTo>
                  <a:pt x="f971" y="f1172"/>
                  <a:pt x="f970" y="f1172"/>
                  <a:pt x="f970" y="f1187"/>
                </a:cubicBezTo>
                <a:cubicBezTo>
                  <a:pt x="f969" y="f1187"/>
                  <a:pt x="f969" y="f1187"/>
                  <a:pt x="f969" y="f1187"/>
                </a:cubicBezTo>
                <a:cubicBezTo>
                  <a:pt x="f968" y="f1187"/>
                  <a:pt x="f968" y="f1187"/>
                  <a:pt x="f968" y="f1187"/>
                </a:cubicBezTo>
                <a:cubicBezTo>
                  <a:pt x="f966" y="f1187"/>
                  <a:pt x="f965" y="f1171"/>
                  <a:pt x="f964" y="f1187"/>
                </a:cubicBezTo>
                <a:cubicBezTo>
                  <a:pt x="f964" y="f1187"/>
                  <a:pt x="f964" y="f1187"/>
                  <a:pt x="f963" y="f1187"/>
                </a:cubicBezTo>
                <a:cubicBezTo>
                  <a:pt x="f962" y="f1171"/>
                  <a:pt x="f962" y="f1171"/>
                  <a:pt x="f963" y="f1170"/>
                </a:cubicBezTo>
                <a:cubicBezTo>
                  <a:pt x="f964" y="f1170"/>
                  <a:pt x="f965" y="f1169"/>
                  <a:pt x="f966" y="f1169"/>
                </a:cubicBezTo>
                <a:cubicBezTo>
                  <a:pt x="f966" y="f1169"/>
                  <a:pt x="f967" y="f1169"/>
                  <a:pt x="f966" y="f1169"/>
                </a:cubicBezTo>
                <a:cubicBezTo>
                  <a:pt x="f966" y="f1168"/>
                  <a:pt x="f965" y="f1168"/>
                  <a:pt x="f965" y="f1168"/>
                </a:cubicBezTo>
                <a:cubicBezTo>
                  <a:pt x="f964" y="f1168"/>
                  <a:pt x="f963" y="f1168"/>
                  <a:pt x="f962" y="f1168"/>
                </a:cubicBezTo>
                <a:cubicBezTo>
                  <a:pt x="f960" y="f1169"/>
                  <a:pt x="f959" y="f1169"/>
                  <a:pt x="f957" y="f1169"/>
                </a:cubicBezTo>
                <a:cubicBezTo>
                  <a:pt x="f956" y="f1169"/>
                  <a:pt x="f955" y="f1169"/>
                  <a:pt x="f954" y="f1168"/>
                </a:cubicBezTo>
                <a:cubicBezTo>
                  <a:pt x="f954" y="f1168"/>
                  <a:pt x="f954" y="f1168"/>
                  <a:pt x="f954" y="f1168"/>
                </a:cubicBezTo>
                <a:cubicBezTo>
                  <a:pt x="f953" y="f1167"/>
                  <a:pt x="f953" y="f1167"/>
                  <a:pt x="f953" y="f1167"/>
                </a:cubicBezTo>
                <a:cubicBezTo>
                  <a:pt x="f951" y="f1167"/>
                  <a:pt x="f950" y="f1167"/>
                  <a:pt x="f949" y="f1167"/>
                </a:cubicBezTo>
                <a:cubicBezTo>
                  <a:pt x="f948" y="f1167"/>
                  <a:pt x="f947" y="f1167"/>
                  <a:pt x="f946" y="f1167"/>
                </a:cubicBezTo>
                <a:cubicBezTo>
                  <a:pt x="f945" y="f1166"/>
                  <a:pt x="f943" y="f1166"/>
                  <a:pt x="f942" y="f1166"/>
                </a:cubicBezTo>
                <a:cubicBezTo>
                  <a:pt x="f941" y="f1166"/>
                  <a:pt x="f939" y="f1166"/>
                  <a:pt x="f938" y="f1166"/>
                </a:cubicBezTo>
                <a:cubicBezTo>
                  <a:pt x="f937" y="f1166"/>
                  <a:pt x="f936" y="f1167"/>
                  <a:pt x="f936" y="f1167"/>
                </a:cubicBezTo>
                <a:cubicBezTo>
                  <a:pt x="f935" y="f1167"/>
                  <a:pt x="f934" y="f1167"/>
                  <a:pt x="f933" y="f1168"/>
                </a:cubicBezTo>
                <a:cubicBezTo>
                  <a:pt x="f931" y="f1168"/>
                  <a:pt x="f932" y="f1169"/>
                  <a:pt x="f930" y="f1169"/>
                </a:cubicBezTo>
                <a:cubicBezTo>
                  <a:pt x="f930" y="f1169"/>
                  <a:pt x="f929" y="f1169"/>
                  <a:pt x="f928" y="f1169"/>
                </a:cubicBezTo>
                <a:cubicBezTo>
                  <a:pt x="f927" y="f1169"/>
                  <a:pt x="f927" y="f1170"/>
                  <a:pt x="f927" y="f1171"/>
                </a:cubicBezTo>
                <a:cubicBezTo>
                  <a:pt x="f927" y="f1171"/>
                  <a:pt x="f927" y="f1171"/>
                  <a:pt x="f927" y="f1187"/>
                </a:cubicBezTo>
                <a:cubicBezTo>
                  <a:pt x="f927" y="f1187"/>
                  <a:pt x="f927" y="f1187"/>
                  <a:pt x="f927" y="f1187"/>
                </a:cubicBezTo>
                <a:cubicBezTo>
                  <a:pt x="f926" y="f1187"/>
                  <a:pt x="f926" y="f1172"/>
                  <a:pt x="f926" y="f1172"/>
                </a:cubicBezTo>
                <a:cubicBezTo>
                  <a:pt x="f926" y="f1172"/>
                  <a:pt x="f927" y="f1172"/>
                  <a:pt x="f927" y="f1172"/>
                </a:cubicBezTo>
                <a:cubicBezTo>
                  <a:pt x="f927" y="f1172"/>
                  <a:pt x="f927" y="f1173"/>
                  <a:pt x="f928" y="f1173"/>
                </a:cubicBezTo>
                <a:cubicBezTo>
                  <a:pt x="f928" y="f1173"/>
                  <a:pt x="f928" y="f1173"/>
                  <a:pt x="f929" y="f1172"/>
                </a:cubicBezTo>
                <a:cubicBezTo>
                  <a:pt x="f929" y="f1172"/>
                  <a:pt x="f932" y="f1172"/>
                  <a:pt x="f932" y="f1173"/>
                </a:cubicBezTo>
                <a:cubicBezTo>
                  <a:pt x="f932" y="f1174"/>
                  <a:pt x="f929" y="f1174"/>
                  <a:pt x="f930" y="f1175"/>
                </a:cubicBezTo>
                <a:cubicBezTo>
                  <a:pt x="f930" y="f1175"/>
                  <a:pt x="f932" y="f1175"/>
                  <a:pt x="f930" y="f1176"/>
                </a:cubicBezTo>
                <a:cubicBezTo>
                  <a:pt x="f930" y="f1176"/>
                  <a:pt x="f930" y="f1176"/>
                  <a:pt x="f929" y="f1176"/>
                </a:cubicBezTo>
                <a:cubicBezTo>
                  <a:pt x="f929" y="f1177"/>
                  <a:pt x="f929" y="f1177"/>
                  <a:pt x="f929" y="f1178"/>
                </a:cubicBezTo>
                <a:cubicBezTo>
                  <a:pt x="f930" y="f1178"/>
                  <a:pt x="f932" y="f1178"/>
                  <a:pt x="f931" y="f1178"/>
                </a:cubicBezTo>
                <a:cubicBezTo>
                  <a:pt x="f933" y="f1178"/>
                  <a:pt x="f933" y="f1179"/>
                  <a:pt x="f934" y="f1178"/>
                </a:cubicBezTo>
                <a:cubicBezTo>
                  <a:pt x="f935" y="f1178"/>
                  <a:pt x="f935" y="f1177"/>
                  <a:pt x="f936" y="f1177"/>
                </a:cubicBezTo>
                <a:cubicBezTo>
                  <a:pt x="f937" y="f1177"/>
                  <a:pt x="f937" y="f1177"/>
                  <a:pt x="f938" y="f1177"/>
                </a:cubicBezTo>
                <a:cubicBezTo>
                  <a:pt x="f939" y="f1176"/>
                  <a:pt x="f939" y="f1175"/>
                  <a:pt x="f940" y="f1175"/>
                </a:cubicBezTo>
                <a:cubicBezTo>
                  <a:pt x="f940" y="f1174"/>
                  <a:pt x="f941" y="f1174"/>
                  <a:pt x="f941" y="f1173"/>
                </a:cubicBezTo>
                <a:cubicBezTo>
                  <a:pt x="f942" y="f1173"/>
                  <a:pt x="f942" y="f1172"/>
                  <a:pt x="f942" y="f1172"/>
                </a:cubicBezTo>
                <a:cubicBezTo>
                  <a:pt x="f943" y="f1172"/>
                  <a:pt x="f942" y="f1173"/>
                  <a:pt x="f942" y="f1174"/>
                </a:cubicBezTo>
                <a:cubicBezTo>
                  <a:pt x="f942" y="f1174"/>
                  <a:pt x="f941" y="f1175"/>
                  <a:pt x="f941" y="f1175"/>
                </a:cubicBezTo>
                <a:cubicBezTo>
                  <a:pt x="f940" y="f1176"/>
                  <a:pt x="f940" y="f1177"/>
                  <a:pt x="f941" y="f1177"/>
                </a:cubicBezTo>
                <a:cubicBezTo>
                  <a:pt x="f942" y="f1178"/>
                  <a:pt x="f942" y="f1179"/>
                  <a:pt x="f942" y="f1179"/>
                </a:cubicBezTo>
                <a:cubicBezTo>
                  <a:pt x="f943" y="f1180"/>
                  <a:pt x="f944" y="f1180"/>
                  <a:pt x="f944" y="f1181"/>
                </a:cubicBezTo>
                <a:cubicBezTo>
                  <a:pt x="f945" y="f1181"/>
                  <a:pt x="f944" y="f1181"/>
                  <a:pt x="f945" y="f1182"/>
                </a:cubicBezTo>
                <a:cubicBezTo>
                  <a:pt x="f945" y="f1182"/>
                  <a:pt x="f945" y="f1182"/>
                  <a:pt x="f945" y="f1182"/>
                </a:cubicBezTo>
                <a:cubicBezTo>
                  <a:pt x="f945" y="f1183"/>
                  <a:pt x="f944" y="f1182"/>
                  <a:pt x="f943" y="f1182"/>
                </a:cubicBezTo>
                <a:cubicBezTo>
                  <a:pt x="f943" y="f1181"/>
                  <a:pt x="f942" y="f1181"/>
                  <a:pt x="f942" y="f1181"/>
                </a:cubicBezTo>
                <a:cubicBezTo>
                  <a:pt x="f941" y="f1181"/>
                  <a:pt x="f941" y="f1181"/>
                  <a:pt x="f941" y="f1180"/>
                </a:cubicBezTo>
                <a:cubicBezTo>
                  <a:pt x="f940" y="f1180"/>
                  <a:pt x="f940" y="f1180"/>
                  <a:pt x="f940" y="f1180"/>
                </a:cubicBezTo>
                <a:cubicBezTo>
                  <a:pt x="f939" y="f1180"/>
                  <a:pt x="f938" y="f1180"/>
                  <a:pt x="f937" y="f1180"/>
                </a:cubicBezTo>
                <a:cubicBezTo>
                  <a:pt x="f937" y="f1180"/>
                  <a:pt x="f936" y="f1180"/>
                  <a:pt x="f935" y="f1180"/>
                </a:cubicBezTo>
                <a:cubicBezTo>
                  <a:pt x="f935" y="f1181"/>
                  <a:pt x="f935" y="f1182"/>
                  <a:pt x="f935" y="f1182"/>
                </a:cubicBezTo>
                <a:cubicBezTo>
                  <a:pt x="f935" y="f1183"/>
                  <a:pt x="f936" y="f1183"/>
                  <a:pt x="f935" y="f1183"/>
                </a:cubicBezTo>
                <a:cubicBezTo>
                  <a:pt x="f935" y="f1183"/>
                  <a:pt x="f935" y="f1183"/>
                  <a:pt x="f934" y="f1183"/>
                </a:cubicBezTo>
                <a:cubicBezTo>
                  <a:pt x="f934" y="f1183"/>
                  <a:pt x="f934" y="f1184"/>
                  <a:pt x="f933" y="f1184"/>
                </a:cubicBezTo>
                <a:cubicBezTo>
                  <a:pt x="f933" y="f1184"/>
                  <a:pt x="f931" y="f1185"/>
                  <a:pt x="f931" y="f1186"/>
                </a:cubicBezTo>
                <a:cubicBezTo>
                  <a:pt x="f931" y="f1186"/>
                  <a:pt x="f931" y="f1186"/>
                  <a:pt x="f931" y="f1186"/>
                </a:cubicBezTo>
                <a:cubicBezTo>
                  <a:pt x="f931" y="f1193"/>
                  <a:pt x="f931" y="f1186"/>
                  <a:pt x="f932" y="f1186"/>
                </a:cubicBezTo>
                <a:cubicBezTo>
                  <a:pt x="f932" y="f1186"/>
                  <a:pt x="f932" y="f1186"/>
                  <a:pt x="f932" y="f1186"/>
                </a:cubicBezTo>
                <a:cubicBezTo>
                  <a:pt x="f930" y="f1186"/>
                  <a:pt x="f930" y="f1185"/>
                  <a:pt x="f929" y="f1185"/>
                </a:cubicBezTo>
                <a:cubicBezTo>
                  <a:pt x="f929" y="f1184"/>
                  <a:pt x="f929" y="f1184"/>
                  <a:pt x="f928" y="f1184"/>
                </a:cubicBezTo>
                <a:cubicBezTo>
                  <a:pt x="f928" y="f1183"/>
                  <a:pt x="f927" y="f1184"/>
                  <a:pt x="f927" y="f1183"/>
                </a:cubicBezTo>
                <a:cubicBezTo>
                  <a:pt x="f926" y="f1183"/>
                  <a:pt x="f926" y="f1182"/>
                  <a:pt x="f926" y="f1182"/>
                </a:cubicBezTo>
                <a:cubicBezTo>
                  <a:pt x="f925" y="f1181"/>
                  <a:pt x="f925" y="f1182"/>
                  <a:pt x="f925" y="f1183"/>
                </a:cubicBezTo>
                <a:cubicBezTo>
                  <a:pt x="f924" y="f1183"/>
                  <a:pt x="f924" y="f1183"/>
                  <a:pt x="f924" y="f1184"/>
                </a:cubicBezTo>
                <a:cubicBezTo>
                  <a:pt x="f924" y="f1184"/>
                  <a:pt x="f924" y="f1193"/>
                  <a:pt x="f923" y="f1193"/>
                </a:cubicBezTo>
                <a:cubicBezTo>
                  <a:pt x="f922" y="f1186"/>
                  <a:pt x="f923" y="f1186"/>
                  <a:pt x="f923" y="f1186"/>
                </a:cubicBezTo>
                <a:cubicBezTo>
                  <a:pt x="f923" y="f1185"/>
                  <a:pt x="f923" y="f1185"/>
                  <a:pt x="f923" y="f1185"/>
                </a:cubicBezTo>
                <a:close/>
                <a:moveTo>
                  <a:pt x="f924" y="f1341"/>
                </a:moveTo>
                <a:cubicBezTo>
                  <a:pt x="f924" y="f1340"/>
                  <a:pt x="f925" y="f1340"/>
                  <a:pt x="f925" y="f1340"/>
                </a:cubicBezTo>
                <a:cubicBezTo>
                  <a:pt x="f925" y="f1339"/>
                  <a:pt x="f924" y="f1340"/>
                  <a:pt x="f924" y="f1340"/>
                </a:cubicBezTo>
                <a:cubicBezTo>
                  <a:pt x="f923" y="f1340"/>
                  <a:pt x="f922" y="f1340"/>
                  <a:pt x="f921" y="f1341"/>
                </a:cubicBezTo>
                <a:cubicBezTo>
                  <a:pt x="f920" y="f1341"/>
                  <a:pt x="f919" y="f1341"/>
                  <a:pt x="f918" y="f1341"/>
                </a:cubicBezTo>
                <a:cubicBezTo>
                  <a:pt x="f917" y="f1341"/>
                  <a:pt x="f916" y="f1341"/>
                  <a:pt x="f915" y="f1342"/>
                </a:cubicBezTo>
                <a:cubicBezTo>
                  <a:pt x="f914" y="f1342"/>
                  <a:pt x="f913" y="f1342"/>
                  <a:pt x="f913" y="f1342"/>
                </a:cubicBezTo>
                <a:cubicBezTo>
                  <a:pt x="f912" y="f1342"/>
                  <a:pt x="f911" y="f1342"/>
                  <a:pt x="f909" y="f1342"/>
                </a:cubicBezTo>
                <a:cubicBezTo>
                  <a:pt x="f910" y="f1343"/>
                  <a:pt x="f911" y="f1343"/>
                  <a:pt x="f912" y="f1343"/>
                </a:cubicBezTo>
                <a:cubicBezTo>
                  <a:pt x="f912" y="f3"/>
                  <a:pt x="f913" y="f3"/>
                  <a:pt x="f914" y="f3"/>
                </a:cubicBezTo>
                <a:cubicBezTo>
                  <a:pt x="f915" y="f3"/>
                  <a:pt x="f916" y="f3"/>
                  <a:pt x="f917" y="f3"/>
                </a:cubicBezTo>
                <a:cubicBezTo>
                  <a:pt x="f918" y="f1343"/>
                  <a:pt x="f920" y="f1342"/>
                  <a:pt x="f921" y="f1341"/>
                </a:cubicBezTo>
                <a:cubicBezTo>
                  <a:pt x="f922" y="f1341"/>
                  <a:pt x="f923" y="f1341"/>
                  <a:pt x="f924" y="f1341"/>
                </a:cubicBezTo>
                <a:close/>
                <a:moveTo>
                  <a:pt x="f941" y="f1323"/>
                </a:moveTo>
                <a:cubicBezTo>
                  <a:pt x="f942" y="f1323"/>
                  <a:pt x="f943" y="f1322"/>
                  <a:pt x="f943" y="f1322"/>
                </a:cubicBezTo>
                <a:cubicBezTo>
                  <a:pt x="f944" y="f1321"/>
                  <a:pt x="f945" y="f1321"/>
                  <a:pt x="f945" y="f1320"/>
                </a:cubicBezTo>
                <a:cubicBezTo>
                  <a:pt x="f944" y="f1320"/>
                  <a:pt x="f944" y="f1321"/>
                  <a:pt x="f943" y="f1321"/>
                </a:cubicBezTo>
                <a:cubicBezTo>
                  <a:pt x="f943" y="f1321"/>
                  <a:pt x="f942" y="f1321"/>
                  <a:pt x="f942" y="f1321"/>
                </a:cubicBezTo>
                <a:cubicBezTo>
                  <a:pt x="f941" y="f1321"/>
                  <a:pt x="f940" y="f1321"/>
                  <a:pt x="f939" y="f1322"/>
                </a:cubicBezTo>
                <a:cubicBezTo>
                  <a:pt x="f937" y="f1322"/>
                  <a:pt x="f935" y="f1323"/>
                  <a:pt x="f934" y="f1323"/>
                </a:cubicBezTo>
                <a:cubicBezTo>
                  <a:pt x="f933" y="f1323"/>
                  <a:pt x="f931" y="f1324"/>
                  <a:pt x="f932" y="f1324"/>
                </a:cubicBezTo>
                <a:cubicBezTo>
                  <a:pt x="f932" y="f1324"/>
                  <a:pt x="f929" y="f1323"/>
                  <a:pt x="f929" y="f1324"/>
                </a:cubicBezTo>
                <a:cubicBezTo>
                  <a:pt x="f929" y="f1325"/>
                  <a:pt x="f930" y="f1325"/>
                  <a:pt x="f930" y="f1325"/>
                </a:cubicBezTo>
                <a:cubicBezTo>
                  <a:pt x="f930" y="f1325"/>
                  <a:pt x="f932" y="f1325"/>
                  <a:pt x="f932" y="f1325"/>
                </a:cubicBezTo>
                <a:cubicBezTo>
                  <a:pt x="f931" y="f1326"/>
                  <a:pt x="f934" y="f1325"/>
                  <a:pt x="f935" y="f1325"/>
                </a:cubicBezTo>
                <a:cubicBezTo>
                  <a:pt x="f936" y="f1325"/>
                  <a:pt x="f936" y="f1325"/>
                  <a:pt x="f937" y="f1325"/>
                </a:cubicBezTo>
                <a:cubicBezTo>
                  <a:pt x="f938" y="f1324"/>
                  <a:pt x="f939" y="f1324"/>
                  <a:pt x="f941" y="f1323"/>
                </a:cubicBezTo>
                <a:close/>
                <a:moveTo>
                  <a:pt x="f918" y="f1512"/>
                </a:moveTo>
                <a:cubicBezTo>
                  <a:pt x="f919" y="f1512"/>
                  <a:pt x="f919" y="f1364"/>
                  <a:pt x="f919" y="f1364"/>
                </a:cubicBezTo>
                <a:cubicBezTo>
                  <a:pt x="f920" y="f1365"/>
                  <a:pt x="f921" y="f1365"/>
                  <a:pt x="f922" y="f1365"/>
                </a:cubicBezTo>
                <a:cubicBezTo>
                  <a:pt x="f923" y="f1365"/>
                  <a:pt x="f923" y="f1365"/>
                  <a:pt x="f924" y="f1365"/>
                </a:cubicBezTo>
                <a:cubicBezTo>
                  <a:pt x="f924" y="f1365"/>
                  <a:pt x="f924" y="f1366"/>
                  <a:pt x="f925" y="f1366"/>
                </a:cubicBezTo>
                <a:cubicBezTo>
                  <a:pt x="f926" y="f1366"/>
                  <a:pt x="f927" y="f1366"/>
                  <a:pt x="f927" y="f1366"/>
                </a:cubicBezTo>
                <a:cubicBezTo>
                  <a:pt x="f928" y="f1366"/>
                  <a:pt x="f929" y="f1366"/>
                  <a:pt x="f930" y="f1365"/>
                </a:cubicBezTo>
                <a:cubicBezTo>
                  <a:pt x="f931" y="f1365"/>
                  <a:pt x="f934" y="f1366"/>
                  <a:pt x="f935" y="f1364"/>
                </a:cubicBezTo>
                <a:cubicBezTo>
                  <a:pt x="f936" y="f1512"/>
                  <a:pt x="f934" y="f1512"/>
                  <a:pt x="f933" y="f1363"/>
                </a:cubicBezTo>
                <a:cubicBezTo>
                  <a:pt x="f931" y="f1363"/>
                  <a:pt x="f931" y="f1513"/>
                  <a:pt x="f932" y="f1513"/>
                </a:cubicBezTo>
                <a:cubicBezTo>
                  <a:pt x="f930" y="f1513"/>
                  <a:pt x="f929" y="f1513"/>
                  <a:pt x="f928" y="f1513"/>
                </a:cubicBezTo>
                <a:cubicBezTo>
                  <a:pt x="f927" y="f1513"/>
                  <a:pt x="f926" y="f1513"/>
                  <a:pt x="f925" y="f1513"/>
                </a:cubicBezTo>
                <a:cubicBezTo>
                  <a:pt x="f924" y="f1513"/>
                  <a:pt x="f923" y="f1363"/>
                  <a:pt x="f922" y="f1363"/>
                </a:cubicBezTo>
                <a:cubicBezTo>
                  <a:pt x="f922" y="f1363"/>
                  <a:pt x="f921" y="f1363"/>
                  <a:pt x="f921" y="f1363"/>
                </a:cubicBezTo>
                <a:cubicBezTo>
                  <a:pt x="f920" y="f1363"/>
                  <a:pt x="f920" y="f1512"/>
                  <a:pt x="f919" y="f1363"/>
                </a:cubicBezTo>
                <a:cubicBezTo>
                  <a:pt x="f919" y="f1363"/>
                  <a:pt x="f918" y="f1363"/>
                  <a:pt x="f918" y="f1363"/>
                </a:cubicBezTo>
                <a:cubicBezTo>
                  <a:pt x="f917" y="f1363"/>
                  <a:pt x="f917" y="f1363"/>
                  <a:pt x="f917" y="f1512"/>
                </a:cubicBezTo>
                <a:cubicBezTo>
                  <a:pt x="f918" y="f1512"/>
                  <a:pt x="f918" y="f1512"/>
                  <a:pt x="f918" y="f1512"/>
                </a:cubicBezTo>
                <a:close/>
                <a:moveTo>
                  <a:pt x="f1023" y="f1245"/>
                </a:moveTo>
                <a:cubicBezTo>
                  <a:pt x="f1023" y="f1246"/>
                  <a:pt x="f1024" y="f1245"/>
                  <a:pt x="f1023" y="f1245"/>
                </a:cubicBezTo>
                <a:cubicBezTo>
                  <a:pt x="f1023" y="f1245"/>
                  <a:pt x="f1023" y="f1245"/>
                  <a:pt x="f1023" y="f1245"/>
                </a:cubicBezTo>
                <a:close/>
                <a:moveTo>
                  <a:pt x="f998" y="f1267"/>
                </a:moveTo>
                <a:cubicBezTo>
                  <a:pt x="f997" y="f1267"/>
                  <a:pt x="f997" y="f1267"/>
                  <a:pt x="f996" y="f1267"/>
                </a:cubicBezTo>
                <a:cubicBezTo>
                  <a:pt x="f996" y="f1267"/>
                  <a:pt x="f996" y="f1267"/>
                  <a:pt x="f995" y="f1267"/>
                </a:cubicBezTo>
                <a:cubicBezTo>
                  <a:pt x="f995" y="f1267"/>
                  <a:pt x="f995" y="f1267"/>
                  <a:pt x="f994" y="f1267"/>
                </a:cubicBezTo>
                <a:cubicBezTo>
                  <a:pt x="f994" y="f1266"/>
                  <a:pt x="f994" y="f1267"/>
                  <a:pt x="f994" y="f1267"/>
                </a:cubicBezTo>
                <a:cubicBezTo>
                  <a:pt x="f994" y="f1268"/>
                  <a:pt x="f995" y="f1268"/>
                  <a:pt x="f995" y="f1268"/>
                </a:cubicBezTo>
                <a:cubicBezTo>
                  <a:pt x="f996" y="f1268"/>
                  <a:pt x="f997" y="f1268"/>
                  <a:pt x="f997" y="f1268"/>
                </a:cubicBezTo>
                <a:cubicBezTo>
                  <a:pt x="f998" y="f1268"/>
                  <a:pt x="f999" y="f1268"/>
                  <a:pt x="f999" y="f1267"/>
                </a:cubicBezTo>
                <a:cubicBezTo>
                  <a:pt x="f999" y="f1267"/>
                  <a:pt x="f998" y="f1267"/>
                  <a:pt x="f998" y="f1267"/>
                </a:cubicBezTo>
                <a:close/>
                <a:moveTo>
                  <a:pt x="f1021" y="f1244"/>
                </a:moveTo>
                <a:cubicBezTo>
                  <a:pt x="f1021" y="f1245"/>
                  <a:pt x="f1022" y="f1245"/>
                  <a:pt x="f1022" y="f1245"/>
                </a:cubicBezTo>
                <a:cubicBezTo>
                  <a:pt x="f1022" y="f1245"/>
                  <a:pt x="f1022" y="f1245"/>
                  <a:pt x="f1022" y="f1245"/>
                </a:cubicBezTo>
                <a:cubicBezTo>
                  <a:pt x="f1022" y="f1244"/>
                  <a:pt x="f1021" y="f1244"/>
                  <a:pt x="f1021" y="f1244"/>
                </a:cubicBezTo>
                <a:cubicBezTo>
                  <a:pt x="f1021" y="f1244"/>
                  <a:pt x="f1021" y="f1244"/>
                  <a:pt x="f1021" y="f1244"/>
                </a:cubicBezTo>
                <a:close/>
                <a:moveTo>
                  <a:pt x="f632" y="f586"/>
                </a:moveTo>
                <a:cubicBezTo>
                  <a:pt x="f632" y="f585"/>
                  <a:pt x="f631" y="f585"/>
                  <a:pt x="f631" y="f585"/>
                </a:cubicBezTo>
                <a:cubicBezTo>
                  <a:pt x="f630" y="f584"/>
                  <a:pt x="f630" y="f585"/>
                  <a:pt x="f630" y="f585"/>
                </a:cubicBezTo>
                <a:cubicBezTo>
                  <a:pt x="f629" y="f585"/>
                  <a:pt x="f629" y="f585"/>
                  <a:pt x="f628" y="f585"/>
                </a:cubicBezTo>
                <a:cubicBezTo>
                  <a:pt x="f628" y="f585"/>
                  <a:pt x="f628" y="f585"/>
                  <a:pt x="f628" y="f585"/>
                </a:cubicBezTo>
                <a:cubicBezTo>
                  <a:pt x="f628" y="f586"/>
                  <a:pt x="f628" y="f586"/>
                  <a:pt x="f628" y="f586"/>
                </a:cubicBezTo>
                <a:cubicBezTo>
                  <a:pt x="f629" y="f586"/>
                  <a:pt x="f629" y="f586"/>
                  <a:pt x="f629" y="f586"/>
                </a:cubicBezTo>
                <a:cubicBezTo>
                  <a:pt x="f630" y="f586"/>
                  <a:pt x="f630" y="f586"/>
                  <a:pt x="f630" y="f587"/>
                </a:cubicBezTo>
                <a:cubicBezTo>
                  <a:pt x="f630" y="f587"/>
                  <a:pt x="f630" y="f588"/>
                  <a:pt x="f630" y="f588"/>
                </a:cubicBezTo>
                <a:cubicBezTo>
                  <a:pt x="f631" y="f589"/>
                  <a:pt x="f632" y="f588"/>
                  <a:pt x="f632" y="f587"/>
                </a:cubicBezTo>
                <a:cubicBezTo>
                  <a:pt x="f632" y="f587"/>
                  <a:pt x="f631" y="f587"/>
                  <a:pt x="f631" y="f587"/>
                </a:cubicBezTo>
                <a:cubicBezTo>
                  <a:pt x="f631" y="f586"/>
                  <a:pt x="f632" y="f586"/>
                  <a:pt x="f632" y="f586"/>
                </a:cubicBezTo>
                <a:close/>
                <a:moveTo>
                  <a:pt x="f2520" y="f379"/>
                </a:moveTo>
                <a:cubicBezTo>
                  <a:pt x="f2518" y="f379"/>
                  <a:pt x="f2518" y="f379"/>
                  <a:pt x="f2517" y="f379"/>
                </a:cubicBezTo>
                <a:cubicBezTo>
                  <a:pt x="f2517" y="f379"/>
                  <a:pt x="f2516" y="f379"/>
                  <a:pt x="f2516" y="f379"/>
                </a:cubicBezTo>
                <a:cubicBezTo>
                  <a:pt x="f2515" y="f379"/>
                  <a:pt x="f2515" y="f379"/>
                  <a:pt x="f2514" y="f379"/>
                </a:cubicBezTo>
                <a:cubicBezTo>
                  <a:pt x="f2513" y="f443"/>
                  <a:pt x="f2512" y="f443"/>
                  <a:pt x="f2511" y="f443"/>
                </a:cubicBezTo>
                <a:cubicBezTo>
                  <a:pt x="f2521" y="f443"/>
                  <a:pt x="f2512" y="f379"/>
                  <a:pt x="f2512" y="f379"/>
                </a:cubicBezTo>
                <a:cubicBezTo>
                  <a:pt x="f2513" y="f379"/>
                  <a:pt x="f2513" y="f379"/>
                  <a:pt x="f2513" y="f379"/>
                </a:cubicBezTo>
                <a:cubicBezTo>
                  <a:pt x="f2514" y="f379"/>
                  <a:pt x="f2514" y="f441"/>
                  <a:pt x="f2514" y="f441"/>
                </a:cubicBezTo>
                <a:cubicBezTo>
                  <a:pt x="f2515" y="f441"/>
                  <a:pt x="f2516" y="f441"/>
                  <a:pt x="f2517" y="f378"/>
                </a:cubicBezTo>
                <a:cubicBezTo>
                  <a:pt x="f2517" y="f378"/>
                  <a:pt x="f2518" y="f378"/>
                  <a:pt x="f2520" y="f378"/>
                </a:cubicBezTo>
                <a:cubicBezTo>
                  <a:pt x="f2520" y="f378"/>
                  <a:pt x="f2519" y="f377"/>
                  <a:pt x="f2519" y="f377"/>
                </a:cubicBezTo>
                <a:cubicBezTo>
                  <a:pt x="f2519" y="f377"/>
                  <a:pt x="f2807" y="f377"/>
                  <a:pt x="f2807" y="f377"/>
                </a:cubicBezTo>
                <a:cubicBezTo>
                  <a:pt x="f2808" y="f377"/>
                  <a:pt x="f2809" y="f378"/>
                  <a:pt x="f2810" y="f378"/>
                </a:cubicBezTo>
                <a:cubicBezTo>
                  <a:pt x="f2810" y="f378"/>
                  <a:pt x="f2811" y="f378"/>
                  <a:pt x="f2811" y="f378"/>
                </a:cubicBezTo>
                <a:cubicBezTo>
                  <a:pt x="f2365" y="f378"/>
                  <a:pt x="f2365" y="f378"/>
                  <a:pt x="f2365" y="f378"/>
                </a:cubicBezTo>
                <a:cubicBezTo>
                  <a:pt x="f2364" y="f441"/>
                  <a:pt x="f2811" y="f441"/>
                  <a:pt x="f2811" y="f441"/>
                </a:cubicBezTo>
                <a:cubicBezTo>
                  <a:pt x="f2810" y="f441"/>
                  <a:pt x="f2809" y="f441"/>
                  <a:pt x="f2808" y="f441"/>
                </a:cubicBezTo>
                <a:cubicBezTo>
                  <a:pt x="f2807" y="f379"/>
                  <a:pt x="f2807" y="f379"/>
                  <a:pt x="f2519" y="f379"/>
                </a:cubicBezTo>
                <a:cubicBezTo>
                  <a:pt x="f2520" y="f379"/>
                  <a:pt x="f2520" y="f379"/>
                  <a:pt x="f2520" y="f379"/>
                </a:cubicBezTo>
                <a:close/>
                <a:moveTo>
                  <a:pt x="f2288" y="f676"/>
                </a:moveTo>
                <a:cubicBezTo>
                  <a:pt x="f2288" y="f676"/>
                  <a:pt x="f2287" y="f676"/>
                  <a:pt x="f2288" y="f676"/>
                </a:cubicBezTo>
                <a:cubicBezTo>
                  <a:pt x="f2288" y="f675"/>
                  <a:pt x="f2288" y="f675"/>
                  <a:pt x="f2288" y="f675"/>
                </a:cubicBezTo>
                <a:cubicBezTo>
                  <a:pt x="f2289" y="f676"/>
                  <a:pt x="f2288" y="f676"/>
                  <a:pt x="f2288" y="f676"/>
                </a:cubicBezTo>
                <a:close/>
                <a:moveTo>
                  <a:pt x="f2519" y="f384"/>
                </a:moveTo>
                <a:cubicBezTo>
                  <a:pt x="f2520" y="f384"/>
                  <a:pt x="f2520" y="f384"/>
                  <a:pt x="f2520" y="f384"/>
                </a:cubicBezTo>
                <a:cubicBezTo>
                  <a:pt x="f2518" y="f384"/>
                  <a:pt x="f2518" y="f384"/>
                  <a:pt x="f2518" y="f385"/>
                </a:cubicBezTo>
                <a:cubicBezTo>
                  <a:pt x="f2518" y="f385"/>
                  <a:pt x="f2518" y="f386"/>
                  <a:pt x="f2517" y="f386"/>
                </a:cubicBezTo>
                <a:cubicBezTo>
                  <a:pt x="f2517" y="f387"/>
                  <a:pt x="f2516" y="f389"/>
                  <a:pt x="f2515" y="f389"/>
                </a:cubicBezTo>
                <a:cubicBezTo>
                  <a:pt x="f2515" y="f389"/>
                  <a:pt x="f2514" y="f389"/>
                  <a:pt x="f2513" y="f389"/>
                </a:cubicBezTo>
                <a:cubicBezTo>
                  <a:pt x="f2513" y="f389"/>
                  <a:pt x="f2512" y="f390"/>
                  <a:pt x="f2512" y="f390"/>
                </a:cubicBezTo>
                <a:cubicBezTo>
                  <a:pt x="f2511" y="f390"/>
                  <a:pt x="f2511" y="f390"/>
                  <a:pt x="f2511" y="f390"/>
                </a:cubicBezTo>
                <a:cubicBezTo>
                  <a:pt x="f2521" y="f390"/>
                  <a:pt x="f2521" y="f390"/>
                  <a:pt x="f2521" y="f389"/>
                </a:cubicBezTo>
                <a:cubicBezTo>
                  <a:pt x="f2521" y="f389"/>
                  <a:pt x="f2511" y="f387"/>
                  <a:pt x="f2511" y="f387"/>
                </a:cubicBezTo>
                <a:cubicBezTo>
                  <a:pt x="f2512" y="f387"/>
                  <a:pt x="f2512" y="f387"/>
                  <a:pt x="f2513" y="f387"/>
                </a:cubicBezTo>
                <a:cubicBezTo>
                  <a:pt x="f2513" y="f386"/>
                  <a:pt x="f2513" y="f386"/>
                  <a:pt x="f2514" y="f386"/>
                </a:cubicBezTo>
                <a:cubicBezTo>
                  <a:pt x="f2514" y="f386"/>
                  <a:pt x="f2514" y="f387"/>
                  <a:pt x="f2514" y="f387"/>
                </a:cubicBezTo>
                <a:cubicBezTo>
                  <a:pt x="f2515" y="f387"/>
                  <a:pt x="f2515" y="f386"/>
                  <a:pt x="f2515" y="f386"/>
                </a:cubicBezTo>
                <a:cubicBezTo>
                  <a:pt x="f2515" y="f385"/>
                  <a:pt x="f2514" y="f384"/>
                  <a:pt x="f2515" y="f456"/>
                </a:cubicBezTo>
                <a:cubicBezTo>
                  <a:pt x="f2515" y="f456"/>
                  <a:pt x="f2515" y="f456"/>
                  <a:pt x="f2515" y="f456"/>
                </a:cubicBezTo>
                <a:cubicBezTo>
                  <a:pt x="f2515" y="f456"/>
                  <a:pt x="f2515" y="f382"/>
                  <a:pt x="f2516" y="f382"/>
                </a:cubicBezTo>
                <a:cubicBezTo>
                  <a:pt x="f2516" y="f382"/>
                  <a:pt x="f2517" y="f382"/>
                  <a:pt x="f2518" y="f382"/>
                </a:cubicBezTo>
                <a:cubicBezTo>
                  <a:pt x="f2520" y="f382"/>
                  <a:pt x="f2520" y="f456"/>
                  <a:pt x="f2519" y="f456"/>
                </a:cubicBezTo>
                <a:cubicBezTo>
                  <a:pt x="f2519" y="f456"/>
                  <a:pt x="f2807" y="f456"/>
                  <a:pt x="f2807" y="f384"/>
                </a:cubicBezTo>
                <a:cubicBezTo>
                  <a:pt x="f2807" y="f384"/>
                  <a:pt x="f2519" y="f456"/>
                  <a:pt x="f2519" y="f384"/>
                </a:cubicBezTo>
                <a:close/>
                <a:moveTo>
                  <a:pt x="f2812" y="f680"/>
                </a:moveTo>
                <a:cubicBezTo>
                  <a:pt x="f2812" y="f680"/>
                  <a:pt x="f2813" y="f679"/>
                  <a:pt x="f2813" y="f678"/>
                </a:cubicBezTo>
                <a:cubicBezTo>
                  <a:pt x="f2813" y="f678"/>
                  <a:pt x="f2813" y="f678"/>
                  <a:pt x="f2812" y="f677"/>
                </a:cubicBezTo>
                <a:cubicBezTo>
                  <a:pt x="f2812" y="f677"/>
                  <a:pt x="f2812" y="f677"/>
                  <a:pt x="f2812" y="f677"/>
                </a:cubicBezTo>
                <a:cubicBezTo>
                  <a:pt x="f2812" y="f677"/>
                  <a:pt x="f2812" y="f678"/>
                  <a:pt x="f2812" y="f678"/>
                </a:cubicBezTo>
                <a:cubicBezTo>
                  <a:pt x="f2814" y="f678"/>
                  <a:pt x="f2814" y="f678"/>
                  <a:pt x="f2814" y="f678"/>
                </a:cubicBezTo>
                <a:cubicBezTo>
                  <a:pt x="f2815" y="f679"/>
                  <a:pt x="f2814" y="f679"/>
                  <a:pt x="f2814" y="f680"/>
                </a:cubicBezTo>
                <a:cubicBezTo>
                  <a:pt x="f2814" y="f680"/>
                  <a:pt x="f2815" y="f681"/>
                  <a:pt x="f2815" y="f681"/>
                </a:cubicBezTo>
                <a:cubicBezTo>
                  <a:pt x="f2814" y="f681"/>
                  <a:pt x="f2814" y="f680"/>
                  <a:pt x="f2812" y="f680"/>
                </a:cubicBezTo>
                <a:close/>
                <a:moveTo>
                  <a:pt x="f2816" y="f212"/>
                </a:moveTo>
                <a:cubicBezTo>
                  <a:pt x="f2816" y="f212"/>
                  <a:pt x="f2816" y="f212"/>
                  <a:pt x="f2816" y="f212"/>
                </a:cubicBezTo>
                <a:cubicBezTo>
                  <a:pt x="f2816" y="f211"/>
                  <a:pt x="f2817" y="f209"/>
                  <a:pt x="f2816" y="f209"/>
                </a:cubicBezTo>
                <a:cubicBezTo>
                  <a:pt x="f2818" y="f211"/>
                  <a:pt x="f2816" y="f212"/>
                  <a:pt x="f2818" y="f212"/>
                </a:cubicBezTo>
                <a:cubicBezTo>
                  <a:pt x="f2818" y="f213"/>
                  <a:pt x="f2818" y="f213"/>
                  <a:pt x="f2818" y="f213"/>
                </a:cubicBezTo>
                <a:cubicBezTo>
                  <a:pt x="f2818" y="f163"/>
                  <a:pt x="f2818" y="f163"/>
                  <a:pt x="f2818" y="f162"/>
                </a:cubicBezTo>
                <a:cubicBezTo>
                  <a:pt x="f2819" y="f162"/>
                  <a:pt x="f2819" y="f161"/>
                  <a:pt x="f2818" y="f161"/>
                </a:cubicBezTo>
                <a:cubicBezTo>
                  <a:pt x="f2818" y="f161"/>
                  <a:pt x="f2818" y="f162"/>
                  <a:pt x="f2818" y="f162"/>
                </a:cubicBezTo>
                <a:cubicBezTo>
                  <a:pt x="f2818" y="f163"/>
                  <a:pt x="f2818" y="f163"/>
                  <a:pt x="f2818" y="f213"/>
                </a:cubicBezTo>
                <a:cubicBezTo>
                  <a:pt x="f2818" y="f213"/>
                  <a:pt x="f2816" y="f213"/>
                  <a:pt x="f2816" y="f212"/>
                </a:cubicBezTo>
                <a:close/>
                <a:moveTo>
                  <a:pt x="f2291" y="f683"/>
                </a:moveTo>
                <a:cubicBezTo>
                  <a:pt x="f2291" y="f683"/>
                  <a:pt x="f2291" y="f684"/>
                  <a:pt x="f2291" y="f684"/>
                </a:cubicBezTo>
                <a:cubicBezTo>
                  <a:pt x="f2291" y="f684"/>
                  <a:pt x="f2291" y="f684"/>
                  <a:pt x="f2291" y="f684"/>
                </a:cubicBezTo>
                <a:cubicBezTo>
                  <a:pt x="f2290" y="f684"/>
                  <a:pt x="f2290" y="f684"/>
                  <a:pt x="f2290" y="f684"/>
                </a:cubicBezTo>
                <a:cubicBezTo>
                  <a:pt x="f2291" y="f684"/>
                  <a:pt x="f2291" y="f683"/>
                  <a:pt x="f2291" y="f683"/>
                </a:cubicBezTo>
                <a:close/>
                <a:moveTo>
                  <a:pt x="f2820" y="f676"/>
                </a:moveTo>
                <a:cubicBezTo>
                  <a:pt x="f2820" y="f676"/>
                  <a:pt x="f2821" y="f675"/>
                  <a:pt x="f2821" y="f675"/>
                </a:cubicBezTo>
                <a:cubicBezTo>
                  <a:pt x="f2822" y="f675"/>
                  <a:pt x="f2822" y="f675"/>
                  <a:pt x="f2823" y="f675"/>
                </a:cubicBezTo>
                <a:cubicBezTo>
                  <a:pt x="f2823" y="f674"/>
                  <a:pt x="f2824" y="f674"/>
                  <a:pt x="f2824" y="f674"/>
                </a:cubicBezTo>
                <a:cubicBezTo>
                  <a:pt x="f2825" y="f674"/>
                  <a:pt x="f2825" y="f674"/>
                  <a:pt x="f2825" y="f675"/>
                </a:cubicBezTo>
                <a:cubicBezTo>
                  <a:pt x="f2826" y="f675"/>
                  <a:pt x="f2826" y="f674"/>
                  <a:pt x="f2826" y="f675"/>
                </a:cubicBezTo>
                <a:cubicBezTo>
                  <a:pt x="f2827" y="f675"/>
                  <a:pt x="f2827" y="f676"/>
                  <a:pt x="f2827" y="f676"/>
                </a:cubicBezTo>
                <a:cubicBezTo>
                  <a:pt x="f2828" y="f677"/>
                  <a:pt x="f2828" y="f676"/>
                  <a:pt x="f2828" y="f676"/>
                </a:cubicBezTo>
                <a:cubicBezTo>
                  <a:pt x="f2829" y="f675"/>
                  <a:pt x="f2829" y="f675"/>
                  <a:pt x="f2829" y="f675"/>
                </a:cubicBezTo>
                <a:cubicBezTo>
                  <a:pt x="f2830" y="f674"/>
                  <a:pt x="f2830" y="f674"/>
                  <a:pt x="f2830" y="f673"/>
                </a:cubicBezTo>
                <a:cubicBezTo>
                  <a:pt x="f2830" y="f241"/>
                  <a:pt x="f2831" y="f241"/>
                  <a:pt x="f2831" y="f238"/>
                </a:cubicBezTo>
                <a:cubicBezTo>
                  <a:pt x="f2832" y="f238"/>
                  <a:pt x="f2833" y="f234"/>
                  <a:pt x="f2833" y="f234"/>
                </a:cubicBezTo>
                <a:cubicBezTo>
                  <a:pt x="f2834" y="f236"/>
                  <a:pt x="f2835" y="f236"/>
                  <a:pt x="f2835" y="f226"/>
                </a:cubicBezTo>
                <a:cubicBezTo>
                  <a:pt x="f2836" y="f226"/>
                  <a:pt x="f2837" y="f222"/>
                  <a:pt x="f2837" y="f222"/>
                </a:cubicBezTo>
                <a:cubicBezTo>
                  <a:pt x="f2836" y="f222"/>
                  <a:pt x="f2835" y="f236"/>
                  <a:pt x="f2834" y="f226"/>
                </a:cubicBezTo>
                <a:cubicBezTo>
                  <a:pt x="f2833" y="f226"/>
                  <a:pt x="f2834" y="f222"/>
                  <a:pt x="f2834" y="f222"/>
                </a:cubicBezTo>
                <a:cubicBezTo>
                  <a:pt x="f2833" y="f199"/>
                  <a:pt x="f2833" y="f199"/>
                  <a:pt x="f2833" y="f199"/>
                </a:cubicBezTo>
                <a:cubicBezTo>
                  <a:pt x="f2833" y="f199"/>
                  <a:pt x="f2833" y="f198"/>
                  <a:pt x="f2833" y="f198"/>
                </a:cubicBezTo>
                <a:cubicBezTo>
                  <a:pt x="f2833" y="f198"/>
                  <a:pt x="f2833" y="f198"/>
                  <a:pt x="f2833" y="f198"/>
                </a:cubicBezTo>
                <a:cubicBezTo>
                  <a:pt x="f2833" y="f189"/>
                  <a:pt x="f2833" y="f189"/>
                  <a:pt x="f2833" y="f188"/>
                </a:cubicBezTo>
                <a:cubicBezTo>
                  <a:pt x="f2833" y="f188"/>
                  <a:pt x="f2832" y="f188"/>
                  <a:pt x="f2832" y="f43"/>
                </a:cubicBezTo>
                <a:cubicBezTo>
                  <a:pt x="f2832" y="f43"/>
                  <a:pt x="f2833" y="f44"/>
                  <a:pt x="f2832" y="f44"/>
                </a:cubicBezTo>
                <a:cubicBezTo>
                  <a:pt x="f2832" y="f37"/>
                  <a:pt x="f2832" y="f44"/>
                  <a:pt x="f2831" y="f44"/>
                </a:cubicBezTo>
                <a:cubicBezTo>
                  <a:pt x="f2831" y="f44"/>
                  <a:pt x="f2831" y="f44"/>
                  <a:pt x="f2830" y="f37"/>
                </a:cubicBezTo>
                <a:cubicBezTo>
                  <a:pt x="f2830" y="f33"/>
                  <a:pt x="f2829" y="f37"/>
                  <a:pt x="f2828" y="f33"/>
                </a:cubicBezTo>
                <a:cubicBezTo>
                  <a:pt x="f2828" y="f33"/>
                  <a:pt x="f2828" y="f33"/>
                  <a:pt x="f2827" y="f28"/>
                </a:cubicBezTo>
                <a:cubicBezTo>
                  <a:pt x="f2827" y="f28"/>
                  <a:pt x="f2827" y="f33"/>
                  <a:pt x="f2827" y="f33"/>
                </a:cubicBezTo>
                <a:cubicBezTo>
                  <a:pt x="f2826" y="f37"/>
                  <a:pt x="f2827" y="f37"/>
                  <a:pt x="f2827" y="f37"/>
                </a:cubicBezTo>
                <a:cubicBezTo>
                  <a:pt x="f2827" y="f44"/>
                  <a:pt x="f2827" y="f44"/>
                  <a:pt x="f2826" y="f43"/>
                </a:cubicBezTo>
                <a:cubicBezTo>
                  <a:pt x="f2826" y="f188"/>
                  <a:pt x="f2825" y="f188"/>
                  <a:pt x="f2825" y="f189"/>
                </a:cubicBezTo>
                <a:cubicBezTo>
                  <a:pt x="f2824" y="f198"/>
                  <a:pt x="f2823" y="f198"/>
                  <a:pt x="f2822" y="f199"/>
                </a:cubicBezTo>
                <a:cubicBezTo>
                  <a:pt x="f2822" y="f199"/>
                  <a:pt x="f2822" y="f199"/>
                  <a:pt x="f2821" y="f222"/>
                </a:cubicBezTo>
                <a:cubicBezTo>
                  <a:pt x="f2821" y="f222"/>
                  <a:pt x="f2821" y="f222"/>
                  <a:pt x="f2821" y="f226"/>
                </a:cubicBezTo>
                <a:cubicBezTo>
                  <a:pt x="f2820" y="f236"/>
                  <a:pt x="f2838" y="f236"/>
                  <a:pt x="f2839" y="f236"/>
                </a:cubicBezTo>
                <a:cubicBezTo>
                  <a:pt x="f2840" y="f236"/>
                  <a:pt x="f2840" y="f226"/>
                  <a:pt x="f2841" y="f226"/>
                </a:cubicBezTo>
                <a:cubicBezTo>
                  <a:pt x="f2841" y="f226"/>
                  <a:pt x="f2841" y="f222"/>
                  <a:pt x="f2842" y="f222"/>
                </a:cubicBezTo>
                <a:cubicBezTo>
                  <a:pt x="f2842" y="f222"/>
                  <a:pt x="f2842" y="f199"/>
                  <a:pt x="f2842" y="f199"/>
                </a:cubicBezTo>
                <a:cubicBezTo>
                  <a:pt x="f2842" y="f198"/>
                  <a:pt x="f2843" y="f198"/>
                  <a:pt x="f2843" y="f199"/>
                </a:cubicBezTo>
                <a:cubicBezTo>
                  <a:pt x="f2843" y="f199"/>
                  <a:pt x="f2843" y="f222"/>
                  <a:pt x="f2843" y="f222"/>
                </a:cubicBezTo>
                <a:cubicBezTo>
                  <a:pt x="f2844" y="f226"/>
                  <a:pt x="f2844" y="f226"/>
                  <a:pt x="f2845" y="f236"/>
                </a:cubicBezTo>
                <a:cubicBezTo>
                  <a:pt x="f2845" y="f234"/>
                  <a:pt x="f2846" y="f234"/>
                  <a:pt x="f2846" y="f238"/>
                </a:cubicBezTo>
                <a:cubicBezTo>
                  <a:pt x="f2847" y="f241"/>
                  <a:pt x="f2848" y="f241"/>
                  <a:pt x="f2848" y="f673"/>
                </a:cubicBezTo>
                <a:cubicBezTo>
                  <a:pt x="f2813" y="f673"/>
                  <a:pt x="f2813" y="f673"/>
                  <a:pt x="f2813" y="f674"/>
                </a:cubicBezTo>
                <a:cubicBezTo>
                  <a:pt x="f2813" y="f674"/>
                  <a:pt x="f2848" y="f674"/>
                  <a:pt x="f2848" y="f675"/>
                </a:cubicBezTo>
                <a:cubicBezTo>
                  <a:pt x="f2848" y="f675"/>
                  <a:pt x="f2847" y="f676"/>
                  <a:pt x="f2848" y="f677"/>
                </a:cubicBezTo>
                <a:cubicBezTo>
                  <a:pt x="f2848" y="f677"/>
                  <a:pt x="f2813" y="f677"/>
                  <a:pt x="f2848" y="f678"/>
                </a:cubicBezTo>
                <a:cubicBezTo>
                  <a:pt x="f2848" y="f678"/>
                  <a:pt x="f2848" y="f678"/>
                  <a:pt x="f2848" y="f678"/>
                </a:cubicBezTo>
                <a:cubicBezTo>
                  <a:pt x="f2847" y="f678"/>
                  <a:pt x="f2847" y="f678"/>
                  <a:pt x="f2847" y="f678"/>
                </a:cubicBezTo>
                <a:cubicBezTo>
                  <a:pt x="f2846" y="f678"/>
                  <a:pt x="f2846" y="f678"/>
                  <a:pt x="f2845" y="f678"/>
                </a:cubicBezTo>
                <a:cubicBezTo>
                  <a:pt x="f2845" y="f678"/>
                  <a:pt x="f2844" y="f678"/>
                  <a:pt x="f2843" y="f679"/>
                </a:cubicBezTo>
                <a:cubicBezTo>
                  <a:pt x="f2842" y="f679"/>
                  <a:pt x="f2841" y="f680"/>
                  <a:pt x="f2840" y="f680"/>
                </a:cubicBezTo>
                <a:cubicBezTo>
                  <a:pt x="f2839" y="f680"/>
                  <a:pt x="f2839" y="f679"/>
                  <a:pt x="f2838" y="f679"/>
                </a:cubicBezTo>
                <a:cubicBezTo>
                  <a:pt x="f2849" y="f679"/>
                  <a:pt x="f2849" y="f679"/>
                  <a:pt x="f2820" y="f679"/>
                </a:cubicBezTo>
                <a:cubicBezTo>
                  <a:pt x="f2820" y="f678"/>
                  <a:pt x="f2820" y="f678"/>
                  <a:pt x="f2849" y="f678"/>
                </a:cubicBezTo>
                <a:cubicBezTo>
                  <a:pt x="f2849" y="f678"/>
                  <a:pt x="f2849" y="f678"/>
                  <a:pt x="f2849" y="f677"/>
                </a:cubicBezTo>
                <a:cubicBezTo>
                  <a:pt x="f2849" y="f676"/>
                  <a:pt x="f2849" y="f677"/>
                  <a:pt x="f2820" y="f676"/>
                </a:cubicBezTo>
                <a:close/>
                <a:moveTo>
                  <a:pt x="f2850" y="f293"/>
                </a:moveTo>
                <a:cubicBezTo>
                  <a:pt x="f2851" y="f293"/>
                  <a:pt x="f2850" y="f291"/>
                  <a:pt x="f2850" y="f293"/>
                </a:cubicBezTo>
                <a:cubicBezTo>
                  <a:pt x="f2852" y="f293"/>
                  <a:pt x="f2850" y="f297"/>
                  <a:pt x="f2850" y="f293"/>
                </a:cubicBezTo>
                <a:close/>
                <a:moveTo>
                  <a:pt x="f2853" y="f1531"/>
                </a:moveTo>
                <a:cubicBezTo>
                  <a:pt x="f2854" y="f1531"/>
                  <a:pt x="f2854" y="f1531"/>
                  <a:pt x="f2853" y="f1530"/>
                </a:cubicBezTo>
                <a:cubicBezTo>
                  <a:pt x="f2853" y="f1530"/>
                  <a:pt x="f2853" y="f1531"/>
                  <a:pt x="f2853" y="f1531"/>
                </a:cubicBezTo>
                <a:close/>
                <a:moveTo>
                  <a:pt x="f2855" y="f379"/>
                </a:moveTo>
                <a:cubicBezTo>
                  <a:pt x="f2855" y="f379"/>
                  <a:pt x="f2856" y="f441"/>
                  <a:pt x="f2856" y="f379"/>
                </a:cubicBezTo>
                <a:cubicBezTo>
                  <a:pt x="f2856" y="f443"/>
                  <a:pt x="f2857" y="f443"/>
                  <a:pt x="f2857" y="f443"/>
                </a:cubicBezTo>
                <a:cubicBezTo>
                  <a:pt x="f2855" y="f443"/>
                  <a:pt x="f2855" y="f380"/>
                  <a:pt x="f2855" y="f380"/>
                </a:cubicBezTo>
                <a:cubicBezTo>
                  <a:pt x="f2858" y="f380"/>
                  <a:pt x="f2858" y="f446"/>
                  <a:pt x="f2859" y="f446"/>
                </a:cubicBezTo>
                <a:cubicBezTo>
                  <a:pt x="f2860" y="f381"/>
                  <a:pt x="f2861" y="f446"/>
                  <a:pt x="f2862" y="f446"/>
                </a:cubicBezTo>
                <a:cubicBezTo>
                  <a:pt x="f2862" y="f446"/>
                  <a:pt x="f2854" y="f446"/>
                  <a:pt x="f2854" y="f446"/>
                </a:cubicBezTo>
                <a:cubicBezTo>
                  <a:pt x="f2854" y="f380"/>
                  <a:pt x="f2854" y="f443"/>
                  <a:pt x="f2854" y="f443"/>
                </a:cubicBezTo>
                <a:cubicBezTo>
                  <a:pt x="f2854" y="f379"/>
                  <a:pt x="f2853" y="f379"/>
                  <a:pt x="f2854" y="f441"/>
                </a:cubicBezTo>
                <a:cubicBezTo>
                  <a:pt x="f2854" y="f441"/>
                  <a:pt x="f2862" y="f441"/>
                  <a:pt x="f2862" y="f441"/>
                </a:cubicBezTo>
                <a:cubicBezTo>
                  <a:pt x="f2861" y="f379"/>
                  <a:pt x="f2860" y="f379"/>
                  <a:pt x="f2859" y="f379"/>
                </a:cubicBezTo>
                <a:cubicBezTo>
                  <a:pt x="f2859" y="f379"/>
                  <a:pt x="f2859" y="f379"/>
                  <a:pt x="f2858" y="f379"/>
                </a:cubicBezTo>
                <a:cubicBezTo>
                  <a:pt x="f2858" y="f379"/>
                  <a:pt x="f2855" y="f379"/>
                  <a:pt x="f2855" y="f379"/>
                </a:cubicBezTo>
                <a:close/>
                <a:moveTo>
                  <a:pt x="f2293" y="f675"/>
                </a:moveTo>
                <a:cubicBezTo>
                  <a:pt x="f2293" y="f675"/>
                  <a:pt x="f2292" y="f675"/>
                  <a:pt x="f2292" y="f675"/>
                </a:cubicBezTo>
                <a:cubicBezTo>
                  <a:pt x="f2292" y="f675"/>
                  <a:pt x="f2291" y="f674"/>
                  <a:pt x="f2292" y="f674"/>
                </a:cubicBezTo>
                <a:cubicBezTo>
                  <a:pt x="f2292" y="f674"/>
                  <a:pt x="f2293" y="f674"/>
                  <a:pt x="f2293" y="f675"/>
                </a:cubicBezTo>
                <a:close/>
                <a:moveTo>
                  <a:pt x="f2457" y="f788"/>
                </a:moveTo>
                <a:cubicBezTo>
                  <a:pt x="f2456" y="f788"/>
                  <a:pt x="f2456" y="f788"/>
                  <a:pt x="f2456" y="f788"/>
                </a:cubicBezTo>
                <a:cubicBezTo>
                  <a:pt x="f2455" y="f788"/>
                  <a:pt x="f2455" y="f788"/>
                  <a:pt x="f2454" y="f788"/>
                </a:cubicBezTo>
                <a:cubicBezTo>
                  <a:pt x="f2454" y="f789"/>
                  <a:pt x="f2454" y="f789"/>
                  <a:pt x="f2454" y="f789"/>
                </a:cubicBezTo>
                <a:cubicBezTo>
                  <a:pt x="f2509" y="f789"/>
                  <a:pt x="f2509" y="f789"/>
                  <a:pt x="f2509" y="f789"/>
                </a:cubicBezTo>
                <a:cubicBezTo>
                  <a:pt x="f2509" y="f788"/>
                  <a:pt x="f2510" y="f787"/>
                  <a:pt x="f2510" y="f787"/>
                </a:cubicBezTo>
                <a:cubicBezTo>
                  <a:pt x="f2863" y="f786"/>
                  <a:pt x="f2863" y="f785"/>
                  <a:pt x="f2864" y="f785"/>
                </a:cubicBezTo>
                <a:cubicBezTo>
                  <a:pt x="f2865" y="f784"/>
                  <a:pt x="f2866" y="f784"/>
                  <a:pt x="f2866" y="f783"/>
                </a:cubicBezTo>
                <a:cubicBezTo>
                  <a:pt x="f2867" y="f782"/>
                  <a:pt x="f2867" y="f781"/>
                  <a:pt x="f2868" y="f781"/>
                </a:cubicBezTo>
                <a:cubicBezTo>
                  <a:pt x="f2868" y="f781"/>
                  <a:pt x="f2868" y="f780"/>
                  <a:pt x="f2355" y="f780"/>
                </a:cubicBezTo>
                <a:cubicBezTo>
                  <a:pt x="f2355" y="f779"/>
                  <a:pt x="f2355" y="f777"/>
                  <a:pt x="f2868" y="f777"/>
                </a:cubicBezTo>
                <a:cubicBezTo>
                  <a:pt x="f2867" y="f777"/>
                  <a:pt x="f2867" y="f778"/>
                  <a:pt x="f2867" y="f778"/>
                </a:cubicBezTo>
                <a:cubicBezTo>
                  <a:pt x="f2867" y="f779"/>
                  <a:pt x="f2867" y="f780"/>
                  <a:pt x="f2867" y="f780"/>
                </a:cubicBezTo>
                <a:cubicBezTo>
                  <a:pt x="f2866" y="f780"/>
                  <a:pt x="f2865" y="f780"/>
                  <a:pt x="f2865" y="f780"/>
                </a:cubicBezTo>
                <a:cubicBezTo>
                  <a:pt x="f2865" y="f781"/>
                  <a:pt x="f2864" y="f781"/>
                  <a:pt x="f2864" y="f782"/>
                </a:cubicBezTo>
                <a:cubicBezTo>
                  <a:pt x="f2864" y="f782"/>
                  <a:pt x="f2864" y="f782"/>
                  <a:pt x="f2864" y="f783"/>
                </a:cubicBezTo>
                <a:cubicBezTo>
                  <a:pt x="f2863" y="f784"/>
                  <a:pt x="f2510" y="f784"/>
                  <a:pt x="f2509" y="f785"/>
                </a:cubicBezTo>
                <a:cubicBezTo>
                  <a:pt x="f2509" y="f785"/>
                  <a:pt x="f2454" y="f785"/>
                  <a:pt x="f2455" y="f786"/>
                </a:cubicBezTo>
                <a:cubicBezTo>
                  <a:pt x="f2456" y="f786"/>
                  <a:pt x="f2457" y="f787"/>
                  <a:pt x="f2457" y="f787"/>
                </a:cubicBezTo>
                <a:cubicBezTo>
                  <a:pt x="f2458" y="f787"/>
                  <a:pt x="f2458" y="f787"/>
                  <a:pt x="f2458" y="f788"/>
                </a:cubicBezTo>
                <a:cubicBezTo>
                  <a:pt x="f2458" y="f788"/>
                  <a:pt x="f2457" y="f788"/>
                  <a:pt x="f2457" y="f788"/>
                </a:cubicBezTo>
                <a:close/>
                <a:moveTo>
                  <a:pt x="f2869" y="f1526"/>
                </a:moveTo>
                <a:cubicBezTo>
                  <a:pt x="f2869" y="f1526"/>
                  <a:pt x="f2869" y="f1526"/>
                  <a:pt x="f2869" y="f1526"/>
                </a:cubicBezTo>
                <a:cubicBezTo>
                  <a:pt x="f2869" y="f1525"/>
                  <a:pt x="f2870" y="f1526"/>
                  <a:pt x="f2870" y="f1526"/>
                </a:cubicBezTo>
                <a:cubicBezTo>
                  <a:pt x="f2870" y="f1526"/>
                  <a:pt x="f2871" y="f1527"/>
                  <a:pt x="f2872" y="f1527"/>
                </a:cubicBezTo>
                <a:cubicBezTo>
                  <a:pt x="f2872" y="f1526"/>
                  <a:pt x="f2871" y="f1525"/>
                  <a:pt x="f2870" y="f1525"/>
                </a:cubicBezTo>
                <a:cubicBezTo>
                  <a:pt x="f2870" y="f1525"/>
                  <a:pt x="f2869" y="f1525"/>
                  <a:pt x="f2869" y="f1525"/>
                </a:cubicBezTo>
                <a:cubicBezTo>
                  <a:pt x="f2873" y="f1525"/>
                  <a:pt x="f2873" y="f1525"/>
                  <a:pt x="f2874" y="f1526"/>
                </a:cubicBezTo>
                <a:cubicBezTo>
                  <a:pt x="f2874" y="f1526"/>
                  <a:pt x="f2874" y="f1526"/>
                  <a:pt x="f2874" y="f1526"/>
                </a:cubicBezTo>
                <a:cubicBezTo>
                  <a:pt x="f2875" y="f1527"/>
                  <a:pt x="f2875" y="f1527"/>
                  <a:pt x="f2876" y="f1527"/>
                </a:cubicBezTo>
                <a:cubicBezTo>
                  <a:pt x="f2876" y="f1528"/>
                  <a:pt x="f2876" y="f1529"/>
                  <a:pt x="f2877" y="f1529"/>
                </a:cubicBezTo>
                <a:cubicBezTo>
                  <a:pt x="f2877" y="f1530"/>
                  <a:pt x="f2878" y="f1531"/>
                  <a:pt x="f2878" y="f1531"/>
                </a:cubicBezTo>
                <a:cubicBezTo>
                  <a:pt x="f2817" y="f1531"/>
                  <a:pt x="f2817" y="f1531"/>
                  <a:pt x="f2817" y="f1532"/>
                </a:cubicBezTo>
                <a:cubicBezTo>
                  <a:pt x="f2817" y="f1532"/>
                  <a:pt x="f2817" y="f1532"/>
                  <a:pt x="f2817" y="f1533"/>
                </a:cubicBezTo>
                <a:cubicBezTo>
                  <a:pt x="f2817" y="f1533"/>
                  <a:pt x="f2817" y="f1533"/>
                  <a:pt x="f2817" y="f1534"/>
                </a:cubicBezTo>
                <a:cubicBezTo>
                  <a:pt x="f2817" y="f1534"/>
                  <a:pt x="f2817" y="f1534"/>
                  <a:pt x="f2817" y="f1535"/>
                </a:cubicBezTo>
                <a:cubicBezTo>
                  <a:pt x="f2817" y="f1535"/>
                  <a:pt x="f2817" y="f1536"/>
                  <a:pt x="f2878" y="f1536"/>
                </a:cubicBezTo>
                <a:cubicBezTo>
                  <a:pt x="f2878" y="f1536"/>
                  <a:pt x="f2877" y="f1536"/>
                  <a:pt x="f2877" y="f1535"/>
                </a:cubicBezTo>
                <a:cubicBezTo>
                  <a:pt x="f2876" y="f1535"/>
                  <a:pt x="f2876" y="f1534"/>
                  <a:pt x="f2875" y="f1533"/>
                </a:cubicBezTo>
                <a:cubicBezTo>
                  <a:pt x="f2875" y="f1532"/>
                  <a:pt x="f2874" y="f1532"/>
                  <a:pt x="f2873" y="f1531"/>
                </a:cubicBezTo>
                <a:cubicBezTo>
                  <a:pt x="f2873" y="f1531"/>
                  <a:pt x="f2873" y="f1530"/>
                  <a:pt x="f2873" y="f1530"/>
                </a:cubicBezTo>
                <a:cubicBezTo>
                  <a:pt x="f2873" y="f1529"/>
                  <a:pt x="f2869" y="f1530"/>
                  <a:pt x="f2869" y="f1529"/>
                </a:cubicBezTo>
                <a:cubicBezTo>
                  <a:pt x="f2869" y="f1528"/>
                  <a:pt x="f2873" y="f1528"/>
                  <a:pt x="f2873" y="f1528"/>
                </a:cubicBezTo>
                <a:cubicBezTo>
                  <a:pt x="f2873" y="f1528"/>
                  <a:pt x="f2873" y="f1527"/>
                  <a:pt x="f2873" y="f1527"/>
                </a:cubicBezTo>
                <a:cubicBezTo>
                  <a:pt x="f2873" y="f1527"/>
                  <a:pt x="f2869" y="f1527"/>
                  <a:pt x="f2869" y="f1526"/>
                </a:cubicBezTo>
                <a:close/>
                <a:moveTo>
                  <a:pt x="f2812" y="f336"/>
                </a:moveTo>
                <a:cubicBezTo>
                  <a:pt x="f2813" y="f336"/>
                  <a:pt x="f2813" y="f336"/>
                  <a:pt x="f2813" y="f336"/>
                </a:cubicBezTo>
                <a:cubicBezTo>
                  <a:pt x="f2813" y="f337"/>
                  <a:pt x="f2813" y="f337"/>
                  <a:pt x="f2813" y="f338"/>
                </a:cubicBezTo>
                <a:cubicBezTo>
                  <a:pt x="f2813" y="f338"/>
                  <a:pt x="f2848" y="f338"/>
                  <a:pt x="f2813" y="f339"/>
                </a:cubicBezTo>
                <a:cubicBezTo>
                  <a:pt x="f2813" y="f341"/>
                  <a:pt x="f2813" y="f341"/>
                  <a:pt x="f2813" y="f330"/>
                </a:cubicBezTo>
                <a:cubicBezTo>
                  <a:pt x="f2848" y="f333"/>
                  <a:pt x="f2848" y="f333"/>
                  <a:pt x="f2848" y="f333"/>
                </a:cubicBezTo>
                <a:cubicBezTo>
                  <a:pt x="f2848" y="f333"/>
                  <a:pt x="f2848" y="f335"/>
                  <a:pt x="f2848" y="f335"/>
                </a:cubicBezTo>
                <a:cubicBezTo>
                  <a:pt x="f2847" y="f340"/>
                  <a:pt x="f2847" y="f333"/>
                  <a:pt x="f2846" y="f333"/>
                </a:cubicBezTo>
                <a:cubicBezTo>
                  <a:pt x="f2846" y="f330"/>
                  <a:pt x="f2846" y="f330"/>
                  <a:pt x="f2845" y="f330"/>
                </a:cubicBezTo>
                <a:cubicBezTo>
                  <a:pt x="f2845" y="f330"/>
                  <a:pt x="f2844" y="f341"/>
                  <a:pt x="f2844" y="f341"/>
                </a:cubicBezTo>
                <a:cubicBezTo>
                  <a:pt x="f2843" y="f341"/>
                  <a:pt x="f2843" y="f341"/>
                  <a:pt x="f2843" y="f341"/>
                </a:cubicBezTo>
                <a:cubicBezTo>
                  <a:pt x="f2842" y="f339"/>
                  <a:pt x="f2844" y="f339"/>
                  <a:pt x="f2845" y="f339"/>
                </a:cubicBezTo>
                <a:cubicBezTo>
                  <a:pt x="f2845" y="f338"/>
                  <a:pt x="f2844" y="f338"/>
                  <a:pt x="f2844" y="f337"/>
                </a:cubicBezTo>
                <a:cubicBezTo>
                  <a:pt x="f2844" y="f336"/>
                  <a:pt x="f2844" y="f336"/>
                  <a:pt x="f2844" y="f334"/>
                </a:cubicBezTo>
                <a:cubicBezTo>
                  <a:pt x="f2845" y="f332"/>
                  <a:pt x="f2845" y="f331"/>
                  <a:pt x="f2846" y="f331"/>
                </a:cubicBezTo>
                <a:cubicBezTo>
                  <a:pt x="f2847" y="f331"/>
                  <a:pt x="f2847" y="f331"/>
                  <a:pt x="f2847" y="f331"/>
                </a:cubicBezTo>
                <a:cubicBezTo>
                  <a:pt x="f2848" y="f331"/>
                  <a:pt x="f2848" y="f1518"/>
                  <a:pt x="f2813" y="f331"/>
                </a:cubicBezTo>
                <a:cubicBezTo>
                  <a:pt x="f2813" y="f331"/>
                  <a:pt x="f2813" y="f332"/>
                  <a:pt x="f2813" y="f334"/>
                </a:cubicBezTo>
                <a:cubicBezTo>
                  <a:pt x="f2813" y="f334"/>
                  <a:pt x="f2812" y="f334"/>
                  <a:pt x="f2812" y="f336"/>
                </a:cubicBezTo>
                <a:close/>
                <a:moveTo>
                  <a:pt x="f2879" y="f161"/>
                </a:moveTo>
                <a:cubicBezTo>
                  <a:pt x="f2880" y="f161"/>
                  <a:pt x="f2879" y="f162"/>
                  <a:pt x="f2881" y="f162"/>
                </a:cubicBezTo>
                <a:cubicBezTo>
                  <a:pt x="f2881" y="f162"/>
                  <a:pt x="f2882" y="f162"/>
                  <a:pt x="f2883" y="f161"/>
                </a:cubicBezTo>
                <a:cubicBezTo>
                  <a:pt x="f2883" y="f160"/>
                  <a:pt x="f2883" y="f161"/>
                  <a:pt x="f2881" y="f160"/>
                </a:cubicBezTo>
                <a:cubicBezTo>
                  <a:pt x="f2881" y="f160"/>
                  <a:pt x="f2881" y="f160"/>
                  <a:pt x="f2881" y="f159"/>
                </a:cubicBezTo>
                <a:cubicBezTo>
                  <a:pt x="f2881" y="f159"/>
                  <a:pt x="f2879" y="f159"/>
                  <a:pt x="f2879" y="f160"/>
                </a:cubicBezTo>
                <a:cubicBezTo>
                  <a:pt x="f2879" y="f160"/>
                  <a:pt x="f2879" y="f160"/>
                  <a:pt x="f2879" y="f160"/>
                </a:cubicBezTo>
                <a:cubicBezTo>
                  <a:pt x="f2879" y="f161"/>
                  <a:pt x="f2879" y="f161"/>
                  <a:pt x="f2879" y="f161"/>
                </a:cubicBezTo>
                <a:close/>
                <a:moveTo>
                  <a:pt x="f2481" y="f321"/>
                </a:moveTo>
                <a:cubicBezTo>
                  <a:pt x="f2481" y="f321"/>
                  <a:pt x="f2481" y="f321"/>
                  <a:pt x="f2481" y="f797"/>
                </a:cubicBezTo>
                <a:cubicBezTo>
                  <a:pt x="f2480" y="f797"/>
                  <a:pt x="f2480" y="f797"/>
                  <a:pt x="f2480" y="f797"/>
                </a:cubicBezTo>
                <a:cubicBezTo>
                  <a:pt x="f2479" y="f796"/>
                  <a:pt x="f2478" y="f796"/>
                  <a:pt x="f2477" y="f298"/>
                </a:cubicBezTo>
                <a:cubicBezTo>
                  <a:pt x="f2477" y="f298"/>
                  <a:pt x="f2476" y="f298"/>
                  <a:pt x="f2476" y="f298"/>
                </a:cubicBezTo>
                <a:cubicBezTo>
                  <a:pt x="f2476" y="f284"/>
                  <a:pt x="f2475" y="f284"/>
                  <a:pt x="f2475" y="f284"/>
                </a:cubicBezTo>
                <a:cubicBezTo>
                  <a:pt x="f2475" y="f284"/>
                  <a:pt x="f2507" y="f284"/>
                  <a:pt x="f2474" y="f284"/>
                </a:cubicBezTo>
                <a:cubicBezTo>
                  <a:pt x="f2474" y="f284"/>
                  <a:pt x="f2474" y="f284"/>
                  <a:pt x="f2474" y="f298"/>
                </a:cubicBezTo>
                <a:cubicBezTo>
                  <a:pt x="f2474" y="f298"/>
                  <a:pt x="f2473" y="f298"/>
                  <a:pt x="f2473" y="f796"/>
                </a:cubicBezTo>
                <a:cubicBezTo>
                  <a:pt x="f2473" y="f796"/>
                  <a:pt x="f2473" y="f797"/>
                  <a:pt x="f2473" y="f796"/>
                </a:cubicBezTo>
                <a:cubicBezTo>
                  <a:pt x="f2472" y="f796"/>
                  <a:pt x="f2472" y="f796"/>
                  <a:pt x="f2472" y="f796"/>
                </a:cubicBezTo>
                <a:cubicBezTo>
                  <a:pt x="f2472" y="f298"/>
                  <a:pt x="f2472" y="f298"/>
                  <a:pt x="f2471" y="f298"/>
                </a:cubicBezTo>
                <a:cubicBezTo>
                  <a:pt x="f2471" y="f284"/>
                  <a:pt x="f2470" y="f286"/>
                  <a:pt x="f2469" y="f286"/>
                </a:cubicBezTo>
                <a:cubicBezTo>
                  <a:pt x="f2468" y="f287"/>
                  <a:pt x="f2467" y="f289"/>
                  <a:pt x="f2466" y="f289"/>
                </a:cubicBezTo>
                <a:cubicBezTo>
                  <a:pt x="f2466" y="f290"/>
                  <a:pt x="f2465" y="f292"/>
                  <a:pt x="f2508" y="f294"/>
                </a:cubicBezTo>
                <a:cubicBezTo>
                  <a:pt x="f2464" y="f296"/>
                  <a:pt x="f2464" y="f295"/>
                  <a:pt x="f2463" y="f295"/>
                </a:cubicBezTo>
                <a:cubicBezTo>
                  <a:pt x="f2463" y="f790"/>
                  <a:pt x="f2462" y="f790"/>
                  <a:pt x="f2462" y="f790"/>
                </a:cubicBezTo>
                <a:cubicBezTo>
                  <a:pt x="f2461" y="f790"/>
                  <a:pt x="f2461" y="f789"/>
                  <a:pt x="f2461" y="f788"/>
                </a:cubicBezTo>
                <a:cubicBezTo>
                  <a:pt x="f2462" y="f788"/>
                  <a:pt x="f2462" y="f787"/>
                  <a:pt x="f2462" y="f787"/>
                </a:cubicBezTo>
                <a:cubicBezTo>
                  <a:pt x="f2462" y="f787"/>
                  <a:pt x="f2463" y="f787"/>
                  <a:pt x="f2463" y="f788"/>
                </a:cubicBezTo>
                <a:cubicBezTo>
                  <a:pt x="f2463" y="f788"/>
                  <a:pt x="f2463" y="f789"/>
                  <a:pt x="f2464" y="f789"/>
                </a:cubicBezTo>
                <a:cubicBezTo>
                  <a:pt x="f2508" y="f790"/>
                  <a:pt x="f2465" y="f789"/>
                  <a:pt x="f2465" y="f790"/>
                </a:cubicBezTo>
                <a:cubicBezTo>
                  <a:pt x="f2466" y="f295"/>
                  <a:pt x="f2466" y="f295"/>
                  <a:pt x="f2466" y="f295"/>
                </a:cubicBezTo>
                <a:cubicBezTo>
                  <a:pt x="f2466" y="f296"/>
                  <a:pt x="f2466" y="f296"/>
                  <a:pt x="f2467" y="f296"/>
                </a:cubicBezTo>
                <a:cubicBezTo>
                  <a:pt x="f2468" y="f294"/>
                  <a:pt x="f2469" y="f294"/>
                  <a:pt x="f2469" y="f292"/>
                </a:cubicBezTo>
                <a:cubicBezTo>
                  <a:pt x="f2469" y="f292"/>
                  <a:pt x="f2469" y="f292"/>
                  <a:pt x="f2469" y="f290"/>
                </a:cubicBezTo>
                <a:cubicBezTo>
                  <a:pt x="f2469" y="f290"/>
                  <a:pt x="f2470" y="f290"/>
                  <a:pt x="f2470" y="f289"/>
                </a:cubicBezTo>
                <a:cubicBezTo>
                  <a:pt x="f2470" y="f289"/>
                  <a:pt x="f2471" y="f290"/>
                  <a:pt x="f2471" y="f290"/>
                </a:cubicBezTo>
                <a:cubicBezTo>
                  <a:pt x="f2472" y="f290"/>
                  <a:pt x="f2472" y="f290"/>
                  <a:pt x="f2472" y="f290"/>
                </a:cubicBezTo>
                <a:cubicBezTo>
                  <a:pt x="f2473" y="f290"/>
                  <a:pt x="f2473" y="f289"/>
                  <a:pt x="f2474" y="f287"/>
                </a:cubicBezTo>
                <a:cubicBezTo>
                  <a:pt x="f2507" y="f286"/>
                  <a:pt x="f2476" y="f284"/>
                  <a:pt x="f2477" y="f284"/>
                </a:cubicBezTo>
                <a:cubicBezTo>
                  <a:pt x="f2478" y="f298"/>
                  <a:pt x="f2479" y="f298"/>
                  <a:pt x="f2480" y="f298"/>
                </a:cubicBezTo>
                <a:cubicBezTo>
                  <a:pt x="f2481" y="f298"/>
                  <a:pt x="f2482" y="f298"/>
                  <a:pt x="f2482" y="f796"/>
                </a:cubicBezTo>
                <a:cubicBezTo>
                  <a:pt x="f2482" y="f796"/>
                  <a:pt x="f2482" y="f321"/>
                  <a:pt x="f2481" y="f321"/>
                </a:cubicBezTo>
                <a:close/>
                <a:moveTo>
                  <a:pt x="f2884" y="f299"/>
                </a:moveTo>
                <a:cubicBezTo>
                  <a:pt x="f2885" y="f815"/>
                  <a:pt x="f2885" y="f815"/>
                  <a:pt x="f2884" y="f815"/>
                </a:cubicBezTo>
                <a:cubicBezTo>
                  <a:pt x="f2884" y="f815"/>
                  <a:pt x="f2884" y="f299"/>
                  <a:pt x="f2884" y="f299"/>
                </a:cubicBezTo>
                <a:close/>
                <a:moveTo>
                  <a:pt x="f2886" y="f809"/>
                </a:moveTo>
                <a:cubicBezTo>
                  <a:pt x="f2886" y="f810"/>
                  <a:pt x="f2887" y="f809"/>
                  <a:pt x="f2887" y="f809"/>
                </a:cubicBezTo>
                <a:cubicBezTo>
                  <a:pt x="f2887" y="f809"/>
                  <a:pt x="f2886" y="f809"/>
                  <a:pt x="f2886" y="f809"/>
                </a:cubicBezTo>
                <a:close/>
                <a:moveTo>
                  <a:pt x="f2842" y="f1520"/>
                </a:moveTo>
                <a:cubicBezTo>
                  <a:pt x="f2842" y="f1520"/>
                  <a:pt x="f2842" y="f1520"/>
                  <a:pt x="f2842" y="f1521"/>
                </a:cubicBezTo>
                <a:cubicBezTo>
                  <a:pt x="f2842" y="f1522"/>
                  <a:pt x="f2842" y="f1523"/>
                  <a:pt x="f2842" y="f1523"/>
                </a:cubicBezTo>
                <a:cubicBezTo>
                  <a:pt x="f2843" y="f2888"/>
                  <a:pt x="f2844" y="f1524"/>
                  <a:pt x="f2844" y="f1523"/>
                </a:cubicBezTo>
                <a:cubicBezTo>
                  <a:pt x="f2845" y="f1522"/>
                  <a:pt x="f2845" y="f1521"/>
                  <a:pt x="f2846" y="f1521"/>
                </a:cubicBezTo>
                <a:cubicBezTo>
                  <a:pt x="f2846" y="f1521"/>
                  <a:pt x="f2847" y="f1521"/>
                  <a:pt x="f2847" y="f1521"/>
                </a:cubicBezTo>
                <a:cubicBezTo>
                  <a:pt x="f2847" y="f1520"/>
                  <a:pt x="f2846" y="f1520"/>
                  <a:pt x="f2846" y="f1520"/>
                </a:cubicBezTo>
                <a:cubicBezTo>
                  <a:pt x="f2845" y="f1519"/>
                  <a:pt x="f2845" y="f1519"/>
                  <a:pt x="f2845" y="f1518"/>
                </a:cubicBezTo>
                <a:cubicBezTo>
                  <a:pt x="f2845" y="f1518"/>
                  <a:pt x="f2844" y="f1518"/>
                  <a:pt x="f2844" y="f331"/>
                </a:cubicBezTo>
                <a:cubicBezTo>
                  <a:pt x="f2843" y="f331"/>
                  <a:pt x="f2843" y="f331"/>
                  <a:pt x="f2843" y="f332"/>
                </a:cubicBezTo>
                <a:cubicBezTo>
                  <a:pt x="f2843" y="f332"/>
                  <a:pt x="f2843" y="f334"/>
                  <a:pt x="f2842" y="f332"/>
                </a:cubicBezTo>
                <a:cubicBezTo>
                  <a:pt x="f2842" y="f332"/>
                  <a:pt x="f2842" y="f332"/>
                  <a:pt x="f2842" y="f331"/>
                </a:cubicBezTo>
                <a:cubicBezTo>
                  <a:pt x="f2842" y="f331"/>
                  <a:pt x="f2842" y="f331"/>
                  <a:pt x="f2842" y="f1518"/>
                </a:cubicBezTo>
                <a:cubicBezTo>
                  <a:pt x="f2842" y="f1518"/>
                  <a:pt x="f2843" y="f1518"/>
                  <a:pt x="f2843" y="f1519"/>
                </a:cubicBezTo>
                <a:cubicBezTo>
                  <a:pt x="f2843" y="f1519"/>
                  <a:pt x="f2842" y="f1519"/>
                  <a:pt x="f2842" y="f1520"/>
                </a:cubicBezTo>
                <a:close/>
                <a:moveTo>
                  <a:pt x="f2883" y="f378"/>
                </a:moveTo>
                <a:cubicBezTo>
                  <a:pt x="f2881" y="f441"/>
                  <a:pt x="f2883" y="f441"/>
                  <a:pt x="f2883" y="f441"/>
                </a:cubicBezTo>
                <a:cubicBezTo>
                  <a:pt x="f2882" y="f441"/>
                  <a:pt x="f2882" y="f443"/>
                  <a:pt x="f2889" y="f379"/>
                </a:cubicBezTo>
                <a:cubicBezTo>
                  <a:pt x="f2889" y="f379"/>
                  <a:pt x="f2890" y="f441"/>
                  <a:pt x="f2890" y="f441"/>
                </a:cubicBezTo>
                <a:cubicBezTo>
                  <a:pt x="f2891" y="f441"/>
                  <a:pt x="f2892" y="f441"/>
                  <a:pt x="f2893" y="f378"/>
                </a:cubicBezTo>
                <a:cubicBezTo>
                  <a:pt x="f2893" y="f378"/>
                  <a:pt x="f2894" y="f378"/>
                  <a:pt x="f2894" y="f378"/>
                </a:cubicBezTo>
                <a:cubicBezTo>
                  <a:pt x="f2894" y="f377"/>
                  <a:pt x="f2893" y="f377"/>
                  <a:pt x="f2893" y="f377"/>
                </a:cubicBezTo>
                <a:cubicBezTo>
                  <a:pt x="f2892" y="f377"/>
                  <a:pt x="f2892" y="f377"/>
                  <a:pt x="f2892" y="f377"/>
                </a:cubicBezTo>
                <a:cubicBezTo>
                  <a:pt x="f2892" y="f376"/>
                  <a:pt x="f2891" y="f376"/>
                  <a:pt x="f2891" y="f376"/>
                </a:cubicBezTo>
                <a:cubicBezTo>
                  <a:pt x="f2890" y="f376"/>
                  <a:pt x="f2890" y="f376"/>
                  <a:pt x="f2890" y="f375"/>
                </a:cubicBezTo>
                <a:cubicBezTo>
                  <a:pt x="f2890" y="f375"/>
                  <a:pt x="f2889" y="f375"/>
                  <a:pt x="f2889" y="f375"/>
                </a:cubicBezTo>
                <a:cubicBezTo>
                  <a:pt x="f2895" y="f375"/>
                  <a:pt x="f2895" y="f376"/>
                  <a:pt x="f2895" y="f376"/>
                </a:cubicBezTo>
                <a:cubicBezTo>
                  <a:pt x="f2895" y="f376"/>
                  <a:pt x="f2882" y="f376"/>
                  <a:pt x="f2882" y="f376"/>
                </a:cubicBezTo>
                <a:cubicBezTo>
                  <a:pt x="f2883" y="f376"/>
                  <a:pt x="f2883" y="f377"/>
                  <a:pt x="f2883" y="f377"/>
                </a:cubicBezTo>
                <a:cubicBezTo>
                  <a:pt x="f2883" y="f377"/>
                  <a:pt x="f2883" y="f378"/>
                  <a:pt x="f2883" y="f378"/>
                </a:cubicBezTo>
                <a:cubicBezTo>
                  <a:pt x="f2883" y="f378"/>
                  <a:pt x="f2883" y="f378"/>
                  <a:pt x="f2883" y="f378"/>
                </a:cubicBezTo>
                <a:close/>
                <a:moveTo>
                  <a:pt x="f2890" y="f15"/>
                </a:moveTo>
                <a:cubicBezTo>
                  <a:pt x="f2890" y="f9"/>
                  <a:pt x="f2890" y="f9"/>
                  <a:pt x="f2890" y="f9"/>
                </a:cubicBezTo>
                <a:cubicBezTo>
                  <a:pt x="f2889" y="f13"/>
                  <a:pt x="f2889" y="f9"/>
                  <a:pt x="f2889" y="f13"/>
                </a:cubicBezTo>
                <a:cubicBezTo>
                  <a:pt x="f2895" y="f13"/>
                  <a:pt x="f2889" y="f14"/>
                  <a:pt x="f2889" y="f14"/>
                </a:cubicBezTo>
                <a:cubicBezTo>
                  <a:pt x="f2889" y="f24"/>
                  <a:pt x="f2889" y="f24"/>
                  <a:pt x="f2889" y="f24"/>
                </a:cubicBezTo>
                <a:cubicBezTo>
                  <a:pt x="f2890" y="f22"/>
                  <a:pt x="f2891" y="f24"/>
                  <a:pt x="f2891" y="f24"/>
                </a:cubicBezTo>
                <a:cubicBezTo>
                  <a:pt x="f2890" y="f14"/>
                  <a:pt x="f2890" y="f14"/>
                  <a:pt x="f2890" y="f13"/>
                </a:cubicBezTo>
                <a:cubicBezTo>
                  <a:pt x="f2890" y="f13"/>
                  <a:pt x="f2891" y="f15"/>
                  <a:pt x="f2890" y="f15"/>
                </a:cubicBezTo>
                <a:close/>
                <a:moveTo>
                  <a:pt x="f2890" y="f1575"/>
                </a:moveTo>
                <a:cubicBezTo>
                  <a:pt x="f2890" y="f1575"/>
                  <a:pt x="f2889" y="f1575"/>
                  <a:pt x="f2889" y="f1575"/>
                </a:cubicBezTo>
                <a:cubicBezTo>
                  <a:pt x="f2895" y="f1575"/>
                  <a:pt x="f2895" y="f1575"/>
                  <a:pt x="f2895" y="f1575"/>
                </a:cubicBezTo>
                <a:cubicBezTo>
                  <a:pt x="f2882" y="f1575"/>
                  <a:pt x="f2883" y="f1575"/>
                  <a:pt x="f2883" y="f1576"/>
                </a:cubicBezTo>
                <a:cubicBezTo>
                  <a:pt x="f2881" y="f1576"/>
                  <a:pt x="f2881" y="f1576"/>
                  <a:pt x="f2879" y="f1576"/>
                </a:cubicBezTo>
                <a:cubicBezTo>
                  <a:pt x="f2879" y="f1576"/>
                  <a:pt x="f2879" y="f1575"/>
                  <a:pt x="f2879" y="f1575"/>
                </a:cubicBezTo>
                <a:cubicBezTo>
                  <a:pt x="f2880" y="f1575"/>
                  <a:pt x="f2896" y="f1575"/>
                  <a:pt x="f2896" y="f1576"/>
                </a:cubicBezTo>
                <a:cubicBezTo>
                  <a:pt x="f2819" y="f1576"/>
                  <a:pt x="f2819" y="f1577"/>
                  <a:pt x="f2818" y="f1577"/>
                </a:cubicBezTo>
                <a:cubicBezTo>
                  <a:pt x="f2816" y="f1577"/>
                  <a:pt x="f2816" y="f1576"/>
                  <a:pt x="f2817" y="f1576"/>
                </a:cubicBezTo>
                <a:cubicBezTo>
                  <a:pt x="f2817" y="f1575"/>
                  <a:pt x="f2878" y="f1574"/>
                  <a:pt x="f2877" y="f1574"/>
                </a:cubicBezTo>
                <a:cubicBezTo>
                  <a:pt x="f2877" y="f1574"/>
                  <a:pt x="f2876" y="f1574"/>
                  <a:pt x="f2876" y="f1574"/>
                </a:cubicBezTo>
                <a:cubicBezTo>
                  <a:pt x="f2875" y="f1573"/>
                  <a:pt x="f2875" y="f1573"/>
                  <a:pt x="f2875" y="f1573"/>
                </a:cubicBezTo>
                <a:cubicBezTo>
                  <a:pt x="f2875" y="f1572"/>
                  <a:pt x="f2874" y="f1572"/>
                  <a:pt x="f2874" y="f1571"/>
                </a:cubicBezTo>
                <a:cubicBezTo>
                  <a:pt x="f2874" y="f1569"/>
                  <a:pt x="f2875" y="f1570"/>
                  <a:pt x="f2876" y="f1569"/>
                </a:cubicBezTo>
                <a:cubicBezTo>
                  <a:pt x="f2877" y="f1568"/>
                  <a:pt x="f2877" y="f1568"/>
                  <a:pt x="f2878" y="f1568"/>
                </a:cubicBezTo>
                <a:cubicBezTo>
                  <a:pt x="f2878" y="f1568"/>
                  <a:pt x="f2878" y="f1569"/>
                  <a:pt x="f2878" y="f1569"/>
                </a:cubicBezTo>
                <a:cubicBezTo>
                  <a:pt x="f2817" y="f1569"/>
                  <a:pt x="f2817" y="f1569"/>
                  <a:pt x="f2816" y="f1569"/>
                </a:cubicBezTo>
                <a:cubicBezTo>
                  <a:pt x="f2816" y="f1569"/>
                  <a:pt x="f2816" y="f1569"/>
                  <a:pt x="f2818" y="f1570"/>
                </a:cubicBezTo>
                <a:cubicBezTo>
                  <a:pt x="f2818" y="f1570"/>
                  <a:pt x="f2818" y="f1570"/>
                  <a:pt x="f2819" y="f1570"/>
                </a:cubicBezTo>
                <a:cubicBezTo>
                  <a:pt x="f2896" y="f1570"/>
                  <a:pt x="f2896" y="f1571"/>
                  <a:pt x="f2880" y="f1571"/>
                </a:cubicBezTo>
                <a:cubicBezTo>
                  <a:pt x="f2879" y="f1571"/>
                  <a:pt x="f2881" y="f1569"/>
                  <a:pt x="f2883" y="f1568"/>
                </a:cubicBezTo>
                <a:cubicBezTo>
                  <a:pt x="f2883" y="f1568"/>
                  <a:pt x="f2882" y="f1568"/>
                  <a:pt x="f2882" y="f1568"/>
                </a:cubicBezTo>
                <a:cubicBezTo>
                  <a:pt x="f2882" y="f1569"/>
                  <a:pt x="f2883" y="f1569"/>
                  <a:pt x="f2882" y="f1569"/>
                </a:cubicBezTo>
                <a:cubicBezTo>
                  <a:pt x="f2882" y="f1570"/>
                  <a:pt x="f2882" y="f1570"/>
                  <a:pt x="f2895" y="f1570"/>
                </a:cubicBezTo>
                <a:cubicBezTo>
                  <a:pt x="f2889" y="f1570"/>
                  <a:pt x="f2889" y="f1571"/>
                  <a:pt x="f2889" y="f1571"/>
                </a:cubicBezTo>
                <a:cubicBezTo>
                  <a:pt x="f2889" y="f1572"/>
                  <a:pt x="f2895" y="f1573"/>
                  <a:pt x="f2889" y="f1573"/>
                </a:cubicBezTo>
                <a:cubicBezTo>
                  <a:pt x="f2889" y="f1574"/>
                  <a:pt x="f2891" y="f1574"/>
                  <a:pt x="f2890" y="f1575"/>
                </a:cubicBezTo>
                <a:close/>
                <a:moveTo>
                  <a:pt x="f2880" y="f393"/>
                </a:moveTo>
                <a:cubicBezTo>
                  <a:pt x="f2880" y="f393"/>
                  <a:pt x="f2896" y="f393"/>
                  <a:pt x="f2896" y="f392"/>
                </a:cubicBezTo>
                <a:cubicBezTo>
                  <a:pt x="f2896" y="f392"/>
                  <a:pt x="f2896" y="f392"/>
                  <a:pt x="f2896" y="f392"/>
                </a:cubicBezTo>
                <a:cubicBezTo>
                  <a:pt x="f2819" y="f391"/>
                  <a:pt x="f2819" y="f391"/>
                  <a:pt x="f2819" y="f392"/>
                </a:cubicBezTo>
                <a:cubicBezTo>
                  <a:pt x="f2818" y="f392"/>
                  <a:pt x="f2819" y="f393"/>
                  <a:pt x="f2818" y="f393"/>
                </a:cubicBezTo>
                <a:cubicBezTo>
                  <a:pt x="f2818" y="f393"/>
                  <a:pt x="f2818" y="f393"/>
                  <a:pt x="f2816" y="f393"/>
                </a:cubicBezTo>
                <a:cubicBezTo>
                  <a:pt x="f2816" y="f393"/>
                  <a:pt x="f2816" y="f393"/>
                  <a:pt x="f2817" y="f393"/>
                </a:cubicBezTo>
                <a:cubicBezTo>
                  <a:pt x="f2817" y="f393"/>
                  <a:pt x="f2878" y="f393"/>
                  <a:pt x="f2878" y="f393"/>
                </a:cubicBezTo>
                <a:cubicBezTo>
                  <a:pt x="f2878" y="f393"/>
                  <a:pt x="f2877" y="f392"/>
                  <a:pt x="f2877" y="f393"/>
                </a:cubicBezTo>
                <a:cubicBezTo>
                  <a:pt x="f2876" y="f393"/>
                  <a:pt x="f2877" y="f514"/>
                  <a:pt x="f2877" y="f394"/>
                </a:cubicBezTo>
                <a:cubicBezTo>
                  <a:pt x="f2877" y="f394"/>
                  <a:pt x="f2877" y="f394"/>
                  <a:pt x="f2878" y="f515"/>
                </a:cubicBezTo>
                <a:cubicBezTo>
                  <a:pt x="f2878" y="f515"/>
                  <a:pt x="f2878" y="f515"/>
                  <a:pt x="f2817" y="f515"/>
                </a:cubicBezTo>
                <a:cubicBezTo>
                  <a:pt x="f2816" y="f515"/>
                  <a:pt x="f2816" y="f396"/>
                  <a:pt x="f2818" y="f396"/>
                </a:cubicBezTo>
                <a:cubicBezTo>
                  <a:pt x="f2819" y="f396"/>
                  <a:pt x="f2819" y="f396"/>
                  <a:pt x="f2819" y="f396"/>
                </a:cubicBezTo>
                <a:cubicBezTo>
                  <a:pt x="f2896" y="f396"/>
                  <a:pt x="f2896" y="f396"/>
                  <a:pt x="f2896" y="f396"/>
                </a:cubicBezTo>
                <a:cubicBezTo>
                  <a:pt x="f2880" y="f396"/>
                  <a:pt x="f2880" y="f396"/>
                  <a:pt x="f2880" y="f396"/>
                </a:cubicBezTo>
                <a:cubicBezTo>
                  <a:pt x="f2880" y="f515"/>
                  <a:pt x="f2880" y="f515"/>
                  <a:pt x="f2880" y="f515"/>
                </a:cubicBezTo>
                <a:cubicBezTo>
                  <a:pt x="f2896" y="f515"/>
                  <a:pt x="f2880" y="f394"/>
                  <a:pt x="f2896" y="f394"/>
                </a:cubicBezTo>
                <a:cubicBezTo>
                  <a:pt x="f2896" y="f394"/>
                  <a:pt x="f2896" y="f394"/>
                  <a:pt x="f2896" y="f394"/>
                </a:cubicBezTo>
                <a:cubicBezTo>
                  <a:pt x="f2896" y="f394"/>
                  <a:pt x="f2819" y="f514"/>
                  <a:pt x="f2896" y="f514"/>
                </a:cubicBezTo>
                <a:cubicBezTo>
                  <a:pt x="f2896" y="f514"/>
                  <a:pt x="f2896" y="f514"/>
                  <a:pt x="f2896" y="f514"/>
                </a:cubicBezTo>
                <a:cubicBezTo>
                  <a:pt x="f2880" y="f514"/>
                  <a:pt x="f2880" y="f394"/>
                  <a:pt x="f2880" y="f394"/>
                </a:cubicBezTo>
                <a:cubicBezTo>
                  <a:pt x="f2880" y="f394"/>
                  <a:pt x="f2880" y="f394"/>
                  <a:pt x="f2880" y="f394"/>
                </a:cubicBezTo>
                <a:cubicBezTo>
                  <a:pt x="f2879" y="f394"/>
                  <a:pt x="f2880" y="f515"/>
                  <a:pt x="f2879" y="f515"/>
                </a:cubicBezTo>
                <a:cubicBezTo>
                  <a:pt x="f2879" y="f515"/>
                  <a:pt x="f2879" y="f515"/>
                  <a:pt x="f2881" y="f515"/>
                </a:cubicBezTo>
                <a:cubicBezTo>
                  <a:pt x="f2881" y="f515"/>
                  <a:pt x="f2883" y="f394"/>
                  <a:pt x="f2882" y="f394"/>
                </a:cubicBezTo>
                <a:cubicBezTo>
                  <a:pt x="f2882" y="f394"/>
                  <a:pt x="f2895" y="f515"/>
                  <a:pt x="f2895" y="f394"/>
                </a:cubicBezTo>
                <a:cubicBezTo>
                  <a:pt x="f2889" y="f394"/>
                  <a:pt x="f2895" y="f394"/>
                  <a:pt x="f2895" y="f394"/>
                </a:cubicBezTo>
                <a:cubicBezTo>
                  <a:pt x="f2895" y="f514"/>
                  <a:pt x="f2882" y="f514"/>
                  <a:pt x="f2882" y="f514"/>
                </a:cubicBezTo>
                <a:cubicBezTo>
                  <a:pt x="f2883" y="f514"/>
                  <a:pt x="f2881" y="f514"/>
                  <a:pt x="f2881" y="f393"/>
                </a:cubicBezTo>
                <a:cubicBezTo>
                  <a:pt x="f2879" y="f393"/>
                  <a:pt x="f2879" y="f392"/>
                  <a:pt x="f2881" y="f392"/>
                </a:cubicBezTo>
                <a:cubicBezTo>
                  <a:pt x="f2881" y="f392"/>
                  <a:pt x="f2883" y="f392"/>
                  <a:pt x="f2881" y="f391"/>
                </a:cubicBezTo>
                <a:cubicBezTo>
                  <a:pt x="f2881" y="f391"/>
                  <a:pt x="f2881" y="f391"/>
                  <a:pt x="f2881" y="f391"/>
                </a:cubicBezTo>
                <a:cubicBezTo>
                  <a:pt x="f2879" y="f392"/>
                  <a:pt x="f2879" y="f391"/>
                  <a:pt x="f2879" y="f392"/>
                </a:cubicBezTo>
                <a:cubicBezTo>
                  <a:pt x="f2880" y="f392"/>
                  <a:pt x="f2879" y="f392"/>
                  <a:pt x="f2879" y="f393"/>
                </a:cubicBezTo>
                <a:cubicBezTo>
                  <a:pt x="f2879" y="f393"/>
                  <a:pt x="f2879" y="f393"/>
                  <a:pt x="f2879" y="f514"/>
                </a:cubicBezTo>
                <a:cubicBezTo>
                  <a:pt x="f2880" y="f514"/>
                  <a:pt x="f2880" y="f393"/>
                  <a:pt x="f2880" y="f393"/>
                </a:cubicBezTo>
                <a:close/>
                <a:moveTo>
                  <a:pt x="f2897" y="f822"/>
                </a:moveTo>
                <a:cubicBezTo>
                  <a:pt x="f2898" y="f822"/>
                  <a:pt x="f2898" y="f871"/>
                  <a:pt x="f2898" y="f871"/>
                </a:cubicBezTo>
                <a:cubicBezTo>
                  <a:pt x="f2897" y="f871"/>
                  <a:pt x="f2897" y="f871"/>
                  <a:pt x="f2899" y="f822"/>
                </a:cubicBezTo>
                <a:cubicBezTo>
                  <a:pt x="f2899" y="f822"/>
                  <a:pt x="f2900" y="f823"/>
                  <a:pt x="f2899" y="f823"/>
                </a:cubicBezTo>
                <a:cubicBezTo>
                  <a:pt x="f2899" y="f823"/>
                  <a:pt x="f2897" y="f822"/>
                  <a:pt x="f2897" y="f822"/>
                </a:cubicBezTo>
                <a:close/>
                <a:moveTo>
                  <a:pt x="f2901" y="f1991"/>
                </a:moveTo>
                <a:cubicBezTo>
                  <a:pt x="f2902" y="f1991"/>
                  <a:pt x="f2903" y="f1687"/>
                  <a:pt x="f2904" y="f1991"/>
                </a:cubicBezTo>
                <a:cubicBezTo>
                  <a:pt x="f2905" y="f1991"/>
                  <a:pt x="f2905" y="f1686"/>
                  <a:pt x="f2905" y="f1686"/>
                </a:cubicBezTo>
                <a:cubicBezTo>
                  <a:pt x="f2905" y="f1992"/>
                  <a:pt x="f2905" y="f1685"/>
                  <a:pt x="f2904" y="f1685"/>
                </a:cubicBezTo>
                <a:cubicBezTo>
                  <a:pt x="f2903" y="f1684"/>
                  <a:pt x="f2903" y="f1684"/>
                  <a:pt x="f2902" y="f1684"/>
                </a:cubicBezTo>
                <a:cubicBezTo>
                  <a:pt x="f2901" y="f1993"/>
                  <a:pt x="f2906" y="f1683"/>
                  <a:pt x="f2906" y="f1683"/>
                </a:cubicBezTo>
                <a:cubicBezTo>
                  <a:pt x="f2907" y="f1994"/>
                  <a:pt x="f2907" y="f1994"/>
                  <a:pt x="f2908" y="f1682"/>
                </a:cubicBezTo>
                <a:cubicBezTo>
                  <a:pt x="f2909" y="f1995"/>
                  <a:pt x="f2910" y="f1995"/>
                  <a:pt x="f2911" y="f1995"/>
                </a:cubicBezTo>
                <a:cubicBezTo>
                  <a:pt x="f2912" y="f1681"/>
                  <a:pt x="f2913" y="f1680"/>
                  <a:pt x="f2914" y="f1997"/>
                </a:cubicBezTo>
                <a:cubicBezTo>
                  <a:pt x="f2914" y="f1679"/>
                  <a:pt x="f2915" y="f1998"/>
                  <a:pt x="f2916" y="f1678"/>
                </a:cubicBezTo>
                <a:cubicBezTo>
                  <a:pt x="f2917" y="f1677"/>
                  <a:pt x="f2918" y="f1677"/>
                  <a:pt x="f2918" y="f1676"/>
                </a:cubicBezTo>
                <a:cubicBezTo>
                  <a:pt x="f2919" y="f1675"/>
                  <a:pt x="f2920" y="f1674"/>
                  <a:pt x="f2921" y="f1674"/>
                </a:cubicBezTo>
                <a:cubicBezTo>
                  <a:pt x="f2922" y="f1673"/>
                  <a:pt x="f2923" y="f1673"/>
                  <a:pt x="f2924" y="f1672"/>
                </a:cubicBezTo>
                <a:cubicBezTo>
                  <a:pt x="f2925" y="f1671"/>
                  <a:pt x="f2926" y="f1670"/>
                  <a:pt x="f2927" y="f1670"/>
                </a:cubicBezTo>
                <a:cubicBezTo>
                  <a:pt x="f2927" y="f1999"/>
                  <a:pt x="f2927" y="f1999"/>
                  <a:pt x="f2927" y="f1999"/>
                </a:cubicBezTo>
                <a:cubicBezTo>
                  <a:pt x="f2928" y="f1999"/>
                  <a:pt x="f2928" y="f1670"/>
                  <a:pt x="f2928" y="f1670"/>
                </a:cubicBezTo>
                <a:cubicBezTo>
                  <a:pt x="f2929" y="f1999"/>
                  <a:pt x="f2929" y="f1999"/>
                  <a:pt x="f2929" y="f1669"/>
                </a:cubicBezTo>
                <a:cubicBezTo>
                  <a:pt x="f2929" y="f1669"/>
                  <a:pt x="f2929" y="f1668"/>
                  <a:pt x="f2930" y="f1668"/>
                </a:cubicBezTo>
                <a:cubicBezTo>
                  <a:pt x="f2930" y="f1668"/>
                  <a:pt x="f2930" y="f1669"/>
                  <a:pt x="f2930" y="f1669"/>
                </a:cubicBezTo>
                <a:cubicBezTo>
                  <a:pt x="f2931" y="f1999"/>
                  <a:pt x="f2931" y="f1669"/>
                  <a:pt x="f2932" y="f1668"/>
                </a:cubicBezTo>
                <a:cubicBezTo>
                  <a:pt x="f2932" y="f1668"/>
                  <a:pt x="f2932" y="f1999"/>
                  <a:pt x="f2931" y="f1999"/>
                </a:cubicBezTo>
                <a:cubicBezTo>
                  <a:pt x="f2931" y="f1670"/>
                  <a:pt x="f2931" y="f1670"/>
                  <a:pt x="f2930" y="f1671"/>
                </a:cubicBezTo>
                <a:cubicBezTo>
                  <a:pt x="f2930" y="f1672"/>
                  <a:pt x="f2929" y="f1672"/>
                  <a:pt x="f2929" y="f1673"/>
                </a:cubicBezTo>
                <a:cubicBezTo>
                  <a:pt x="f2928" y="f1674"/>
                  <a:pt x="f2928" y="f1675"/>
                  <a:pt x="f2927" y="f1675"/>
                </a:cubicBezTo>
                <a:cubicBezTo>
                  <a:pt x="f2927" y="f1675"/>
                  <a:pt x="f2926" y="f1676"/>
                  <a:pt x="f2926" y="f1676"/>
                </a:cubicBezTo>
                <a:cubicBezTo>
                  <a:pt x="f2925" y="f1677"/>
                  <a:pt x="f2925" y="f1677"/>
                  <a:pt x="f2925" y="f1678"/>
                </a:cubicBezTo>
                <a:cubicBezTo>
                  <a:pt x="f2924" y="f1678"/>
                  <a:pt x="f2923" y="f1998"/>
                  <a:pt x="f2923" y="f1998"/>
                </a:cubicBezTo>
                <a:cubicBezTo>
                  <a:pt x="f2922" y="f1997"/>
                  <a:pt x="f2922" y="f1680"/>
                  <a:pt x="f2920" y="f1996"/>
                </a:cubicBezTo>
                <a:cubicBezTo>
                  <a:pt x="f2918" y="f1681"/>
                  <a:pt x="f2917" y="f1995"/>
                  <a:pt x="f2915" y="f1994"/>
                </a:cubicBezTo>
                <a:cubicBezTo>
                  <a:pt x="f2915" y="f1994"/>
                  <a:pt x="f2933" y="f1683"/>
                  <a:pt x="f2933" y="f1994"/>
                </a:cubicBezTo>
                <a:cubicBezTo>
                  <a:pt x="f2913" y="f1994"/>
                  <a:pt x="f2913" y="f1994"/>
                  <a:pt x="f2913" y="f1994"/>
                </a:cubicBezTo>
                <a:cubicBezTo>
                  <a:pt x="f2913" y="f1682"/>
                  <a:pt x="f2934" y="f1994"/>
                  <a:pt x="f2934" y="f1994"/>
                </a:cubicBezTo>
                <a:cubicBezTo>
                  <a:pt x="f2934" y="f1683"/>
                  <a:pt x="f2912" y="f1683"/>
                  <a:pt x="f2912" y="f1993"/>
                </a:cubicBezTo>
                <a:cubicBezTo>
                  <a:pt x="f2912" y="f1993"/>
                  <a:pt x="f2935" y="f1684"/>
                  <a:pt x="f2935" y="f1684"/>
                </a:cubicBezTo>
                <a:cubicBezTo>
                  <a:pt x="f2910" y="f1685"/>
                  <a:pt x="f2908" y="f1992"/>
                  <a:pt x="f2906" y="f1686"/>
                </a:cubicBezTo>
                <a:cubicBezTo>
                  <a:pt x="f2906" y="f1686"/>
                  <a:pt x="f2901" y="f1991"/>
                  <a:pt x="f2901" y="f1991"/>
                </a:cubicBezTo>
                <a:close/>
                <a:moveTo>
                  <a:pt x="f2936" y="f894"/>
                </a:moveTo>
                <a:cubicBezTo>
                  <a:pt x="f2936" y="f895"/>
                  <a:pt x="f2936" y="f895"/>
                  <a:pt x="f2936" y="f895"/>
                </a:cubicBezTo>
                <a:cubicBezTo>
                  <a:pt x="f2936" y="f896"/>
                  <a:pt x="f2937" y="f895"/>
                  <a:pt x="f2937" y="f895"/>
                </a:cubicBezTo>
                <a:cubicBezTo>
                  <a:pt x="f2937" y="f895"/>
                  <a:pt x="f2937" y="f895"/>
                  <a:pt x="f2937" y="f894"/>
                </a:cubicBezTo>
                <a:cubicBezTo>
                  <a:pt x="f2937" y="f894"/>
                  <a:pt x="f2936" y="f894"/>
                  <a:pt x="f2936" y="f894"/>
                </a:cubicBezTo>
                <a:close/>
                <a:moveTo>
                  <a:pt x="f2938" y="f536"/>
                </a:moveTo>
                <a:cubicBezTo>
                  <a:pt x="f2938" y="f536"/>
                  <a:pt x="f2939" y="f536"/>
                  <a:pt x="f2938" y="f539"/>
                </a:cubicBezTo>
                <a:cubicBezTo>
                  <a:pt x="f2938" y="f539"/>
                  <a:pt x="f2938" y="f539"/>
                  <a:pt x="f2938" y="f539"/>
                </a:cubicBezTo>
                <a:cubicBezTo>
                  <a:pt x="f2938" y="f539"/>
                  <a:pt x="f2938" y="f539"/>
                  <a:pt x="f2938" y="f539"/>
                </a:cubicBezTo>
                <a:cubicBezTo>
                  <a:pt x="f2938" y="f540"/>
                  <a:pt x="f2938" y="f540"/>
                  <a:pt x="f2940" y="f540"/>
                </a:cubicBezTo>
                <a:cubicBezTo>
                  <a:pt x="f2940" y="f540"/>
                  <a:pt x="f2940" y="f540"/>
                  <a:pt x="f2940" y="f540"/>
                </a:cubicBezTo>
                <a:cubicBezTo>
                  <a:pt x="f2940" y="f540"/>
                  <a:pt x="f2940" y="f540"/>
                  <a:pt x="f2940" y="f540"/>
                </a:cubicBezTo>
                <a:cubicBezTo>
                  <a:pt x="f2940" y="f540"/>
                  <a:pt x="f2941" y="f540"/>
                  <a:pt x="f2941" y="f540"/>
                </a:cubicBezTo>
                <a:cubicBezTo>
                  <a:pt x="f2941" y="f540"/>
                  <a:pt x="f2940" y="f539"/>
                  <a:pt x="f2940" y="f539"/>
                </a:cubicBezTo>
                <a:cubicBezTo>
                  <a:pt x="f2941" y="f539"/>
                  <a:pt x="f2941" y="f539"/>
                  <a:pt x="f2941" y="f540"/>
                </a:cubicBezTo>
                <a:cubicBezTo>
                  <a:pt x="f2941" y="f540"/>
                  <a:pt x="f2941" y="f540"/>
                  <a:pt x="f2941" y="f540"/>
                </a:cubicBezTo>
                <a:cubicBezTo>
                  <a:pt x="f2941" y="f540"/>
                  <a:pt x="f2942" y="f540"/>
                  <a:pt x="f2942" y="f540"/>
                </a:cubicBezTo>
                <a:cubicBezTo>
                  <a:pt x="f2942" y="f672"/>
                  <a:pt x="f2942" y="f672"/>
                  <a:pt x="f2942" y="f672"/>
                </a:cubicBezTo>
                <a:cubicBezTo>
                  <a:pt x="f2942" y="f672"/>
                  <a:pt x="f2943" y="f672"/>
                  <a:pt x="f2943" y="f672"/>
                </a:cubicBezTo>
                <a:cubicBezTo>
                  <a:pt x="f2943" y="f672"/>
                  <a:pt x="f2943" y="f541"/>
                  <a:pt x="f2943" y="f541"/>
                </a:cubicBezTo>
                <a:cubicBezTo>
                  <a:pt x="f2943" y="f541"/>
                  <a:pt x="f2944" y="f541"/>
                  <a:pt x="f2944" y="f672"/>
                </a:cubicBezTo>
                <a:cubicBezTo>
                  <a:pt x="f2943" y="f672"/>
                  <a:pt x="f2944" y="f672"/>
                  <a:pt x="f2944" y="f540"/>
                </a:cubicBezTo>
                <a:cubicBezTo>
                  <a:pt x="f2944" y="f540"/>
                  <a:pt x="f2944" y="f540"/>
                  <a:pt x="f2944" y="f539"/>
                </a:cubicBezTo>
                <a:cubicBezTo>
                  <a:pt x="f2944" y="f539"/>
                  <a:pt x="f2944" y="f540"/>
                  <a:pt x="f2944" y="f540"/>
                </a:cubicBezTo>
                <a:cubicBezTo>
                  <a:pt x="f2944" y="f540"/>
                  <a:pt x="f2943" y="f539"/>
                  <a:pt x="f2943" y="f539"/>
                </a:cubicBezTo>
                <a:cubicBezTo>
                  <a:pt x="f2943" y="f539"/>
                  <a:pt x="f2943" y="f539"/>
                  <a:pt x="f2943" y="f539"/>
                </a:cubicBezTo>
                <a:cubicBezTo>
                  <a:pt x="f2943" y="f539"/>
                  <a:pt x="f2943" y="f536"/>
                  <a:pt x="f2943" y="f536"/>
                </a:cubicBezTo>
                <a:cubicBezTo>
                  <a:pt x="f2942" y="f536"/>
                  <a:pt x="f2942" y="f536"/>
                  <a:pt x="f2942" y="f536"/>
                </a:cubicBezTo>
                <a:cubicBezTo>
                  <a:pt x="f2942" y="f536"/>
                  <a:pt x="f2942" y="f535"/>
                  <a:pt x="f2941" y="f536"/>
                </a:cubicBezTo>
                <a:cubicBezTo>
                  <a:pt x="f2941" y="f536"/>
                  <a:pt x="f2942" y="f536"/>
                  <a:pt x="f2941" y="f536"/>
                </a:cubicBezTo>
                <a:cubicBezTo>
                  <a:pt x="f2941" y="f536"/>
                  <a:pt x="f2941" y="f536"/>
                  <a:pt x="f2941" y="f536"/>
                </a:cubicBezTo>
                <a:cubicBezTo>
                  <a:pt x="f2941" y="f536"/>
                  <a:pt x="f2941" y="f536"/>
                  <a:pt x="f2941" y="f536"/>
                </a:cubicBezTo>
                <a:cubicBezTo>
                  <a:pt x="f2941" y="f536"/>
                  <a:pt x="f2941" y="f536"/>
                  <a:pt x="f2941" y="f536"/>
                </a:cubicBezTo>
                <a:cubicBezTo>
                  <a:pt x="f2941" y="f536"/>
                  <a:pt x="f2941" y="f536"/>
                  <a:pt x="f2940" y="f536"/>
                </a:cubicBezTo>
                <a:cubicBezTo>
                  <a:pt x="f2940" y="f535"/>
                  <a:pt x="f2940" y="f536"/>
                  <a:pt x="f2940" y="f536"/>
                </a:cubicBezTo>
                <a:cubicBezTo>
                  <a:pt x="f2940" y="f536"/>
                  <a:pt x="f2940" y="f535"/>
                  <a:pt x="f2940" y="f535"/>
                </a:cubicBezTo>
                <a:cubicBezTo>
                  <a:pt x="f2940" y="f535"/>
                  <a:pt x="f2940" y="f535"/>
                  <a:pt x="f2940" y="f535"/>
                </a:cubicBezTo>
                <a:cubicBezTo>
                  <a:pt x="f2940" y="f535"/>
                  <a:pt x="f2940" y="f535"/>
                  <a:pt x="f2940" y="f534"/>
                </a:cubicBezTo>
                <a:cubicBezTo>
                  <a:pt x="f2940" y="f534"/>
                  <a:pt x="f2940" y="f534"/>
                  <a:pt x="f2940" y="f534"/>
                </a:cubicBezTo>
                <a:cubicBezTo>
                  <a:pt x="f2938" y="f534"/>
                  <a:pt x="f2938" y="f534"/>
                  <a:pt x="f2938" y="f534"/>
                </a:cubicBezTo>
                <a:cubicBezTo>
                  <a:pt x="f2938" y="f534"/>
                  <a:pt x="f2940" y="f534"/>
                  <a:pt x="f2940" y="f535"/>
                </a:cubicBezTo>
                <a:cubicBezTo>
                  <a:pt x="f2938" y="f535"/>
                  <a:pt x="f2938" y="f535"/>
                  <a:pt x="f2938" y="f535"/>
                </a:cubicBezTo>
                <a:cubicBezTo>
                  <a:pt x="f2938" y="f536"/>
                  <a:pt x="f2940" y="f535"/>
                  <a:pt x="f2940" y="f536"/>
                </a:cubicBezTo>
                <a:cubicBezTo>
                  <a:pt x="f2940" y="f536"/>
                  <a:pt x="f2940" y="f536"/>
                  <a:pt x="f2940" y="f536"/>
                </a:cubicBezTo>
                <a:cubicBezTo>
                  <a:pt x="f2938" y="f536"/>
                  <a:pt x="f2938" y="f536"/>
                  <a:pt x="f2938" y="f536"/>
                </a:cubicBezTo>
                <a:close/>
                <a:moveTo>
                  <a:pt x="f2945" y="f894"/>
                </a:moveTo>
                <a:cubicBezTo>
                  <a:pt x="f2945" y="f894"/>
                  <a:pt x="f2946" y="f894"/>
                  <a:pt x="f2946" y="f894"/>
                </a:cubicBezTo>
                <a:cubicBezTo>
                  <a:pt x="f2946" y="f894"/>
                  <a:pt x="f2946" y="f894"/>
                  <a:pt x="f2946" y="f894"/>
                </a:cubicBezTo>
                <a:cubicBezTo>
                  <a:pt x="f2946" y="f893"/>
                  <a:pt x="f2945" y="f894"/>
                  <a:pt x="f2945" y="f893"/>
                </a:cubicBezTo>
                <a:cubicBezTo>
                  <a:pt x="f2945" y="f893"/>
                  <a:pt x="f2945" y="f893"/>
                  <a:pt x="f2945" y="f894"/>
                </a:cubicBezTo>
                <a:close/>
                <a:moveTo>
                  <a:pt x="f2947" y="f899"/>
                </a:moveTo>
                <a:cubicBezTo>
                  <a:pt x="f2947" y="f899"/>
                  <a:pt x="f2947" y="f900"/>
                  <a:pt x="f2948" y="f900"/>
                </a:cubicBezTo>
                <a:cubicBezTo>
                  <a:pt x="f2948" y="f899"/>
                  <a:pt x="f2949" y="f899"/>
                  <a:pt x="f2949" y="f899"/>
                </a:cubicBezTo>
                <a:cubicBezTo>
                  <a:pt x="f2949" y="f899"/>
                  <a:pt x="f2950" y="f900"/>
                  <a:pt x="f2951" y="f900"/>
                </a:cubicBezTo>
                <a:cubicBezTo>
                  <a:pt x="f2951" y="f901"/>
                  <a:pt x="f2952" y="f900"/>
                  <a:pt x="f2953" y="f900"/>
                </a:cubicBezTo>
                <a:cubicBezTo>
                  <a:pt x="f2954" y="f899"/>
                  <a:pt x="f2954" y="f899"/>
                  <a:pt x="f2953" y="f899"/>
                </a:cubicBezTo>
                <a:cubicBezTo>
                  <a:pt x="f2953" y="f899"/>
                  <a:pt x="f2953" y="f899"/>
                  <a:pt x="f2952" y="f899"/>
                </a:cubicBezTo>
                <a:cubicBezTo>
                  <a:pt x="f2955" y="f899"/>
                  <a:pt x="f2952" y="f898"/>
                  <a:pt x="f2952" y="f898"/>
                </a:cubicBezTo>
                <a:cubicBezTo>
                  <a:pt x="f2952" y="f898"/>
                  <a:pt x="f2955" y="f898"/>
                  <a:pt x="f2955" y="f898"/>
                </a:cubicBezTo>
                <a:cubicBezTo>
                  <a:pt x="f2951" y="f898"/>
                  <a:pt x="f2955" y="f897"/>
                  <a:pt x="f2955" y="f897"/>
                </a:cubicBezTo>
                <a:cubicBezTo>
                  <a:pt x="f2955" y="f896"/>
                  <a:pt x="f2955" y="f896"/>
                  <a:pt x="f2951" y="f896"/>
                </a:cubicBezTo>
                <a:cubicBezTo>
                  <a:pt x="f2951" y="f896"/>
                  <a:pt x="f2950" y="f896"/>
                  <a:pt x="f2950" y="f896"/>
                </a:cubicBezTo>
                <a:cubicBezTo>
                  <a:pt x="f2950" y="f895"/>
                  <a:pt x="f2950" y="f896"/>
                  <a:pt x="f2949" y="f896"/>
                </a:cubicBezTo>
                <a:cubicBezTo>
                  <a:pt x="f2949" y="f896"/>
                  <a:pt x="f2948" y="f897"/>
                  <a:pt x="f2948" y="f896"/>
                </a:cubicBezTo>
                <a:cubicBezTo>
                  <a:pt x="f2948" y="f895"/>
                  <a:pt x="f2947" y="f896"/>
                  <a:pt x="f2947" y="f896"/>
                </a:cubicBezTo>
                <a:cubicBezTo>
                  <a:pt x="f2947" y="f896"/>
                  <a:pt x="f2956" y="f896"/>
                  <a:pt x="f2957" y="f896"/>
                </a:cubicBezTo>
                <a:cubicBezTo>
                  <a:pt x="f2957" y="f896"/>
                  <a:pt x="f2957" y="f896"/>
                  <a:pt x="f2958" y="f896"/>
                </a:cubicBezTo>
                <a:cubicBezTo>
                  <a:pt x="f2958" y="f896"/>
                  <a:pt x="f2958" y="f896"/>
                  <a:pt x="f2958" y="f896"/>
                </a:cubicBezTo>
                <a:cubicBezTo>
                  <a:pt x="f2958" y="f897"/>
                  <a:pt x="f2958" y="f897"/>
                  <a:pt x="f2957" y="f897"/>
                </a:cubicBezTo>
                <a:cubicBezTo>
                  <a:pt x="f2957" y="f898"/>
                  <a:pt x="f2956" y="f898"/>
                  <a:pt x="f2956" y="f898"/>
                </a:cubicBezTo>
                <a:cubicBezTo>
                  <a:pt x="f2947" y="f898"/>
                  <a:pt x="f2947" y="f898"/>
                  <a:pt x="f2947" y="f899"/>
                </a:cubicBezTo>
                <a:cubicBezTo>
                  <a:pt x="f2947" y="f899"/>
                  <a:pt x="f2956" y="f899"/>
                  <a:pt x="f2947" y="f899"/>
                </a:cubicBezTo>
                <a:close/>
                <a:moveTo>
                  <a:pt x="f2956" y="f889"/>
                </a:moveTo>
                <a:cubicBezTo>
                  <a:pt x="f2956" y="f889"/>
                  <a:pt x="f2947" y="f889"/>
                  <a:pt x="f2947" y="f890"/>
                </a:cubicBezTo>
                <a:cubicBezTo>
                  <a:pt x="f2947" y="f890"/>
                  <a:pt x="f2956" y="f890"/>
                  <a:pt x="f2957" y="f890"/>
                </a:cubicBezTo>
                <a:cubicBezTo>
                  <a:pt x="f2958" y="f890"/>
                  <a:pt x="f2958" y="f888"/>
                  <a:pt x="f2958" y="f888"/>
                </a:cubicBezTo>
                <a:cubicBezTo>
                  <a:pt x="f2958" y="f887"/>
                  <a:pt x="f2958" y="f888"/>
                  <a:pt x="f2959" y="f888"/>
                </a:cubicBezTo>
                <a:cubicBezTo>
                  <a:pt x="f2959" y="f888"/>
                  <a:pt x="f2959" y="f890"/>
                  <a:pt x="f2959" y="f890"/>
                </a:cubicBezTo>
                <a:cubicBezTo>
                  <a:pt x="f2959" y="f890"/>
                  <a:pt x="f2959" y="f889"/>
                  <a:pt x="f2960" y="f889"/>
                </a:cubicBezTo>
                <a:cubicBezTo>
                  <a:pt x="f2960" y="f889"/>
                  <a:pt x="f2960" y="f891"/>
                  <a:pt x="f2960" y="f891"/>
                </a:cubicBezTo>
                <a:cubicBezTo>
                  <a:pt x="f2959" y="f891"/>
                  <a:pt x="f2959" y="f889"/>
                  <a:pt x="f2959" y="f889"/>
                </a:cubicBezTo>
                <a:cubicBezTo>
                  <a:pt x="f2959" y="f889"/>
                  <a:pt x="f2958" y="f889"/>
                  <a:pt x="f2957" y="f889"/>
                </a:cubicBezTo>
                <a:cubicBezTo>
                  <a:pt x="f2957" y="f889"/>
                  <a:pt x="f2956" y="f889"/>
                  <a:pt x="f2956" y="f889"/>
                </a:cubicBezTo>
                <a:close/>
                <a:moveTo>
                  <a:pt x="f2961" y="f885"/>
                </a:moveTo>
                <a:cubicBezTo>
                  <a:pt x="f2961" y="f886"/>
                  <a:pt x="f2961" y="f886"/>
                  <a:pt x="f2962" y="f886"/>
                </a:cubicBezTo>
                <a:cubicBezTo>
                  <a:pt x="f2962" y="f886"/>
                  <a:pt x="f2962" y="f886"/>
                  <a:pt x="f2962" y="f885"/>
                </a:cubicBezTo>
                <a:cubicBezTo>
                  <a:pt x="f2961" y="f885"/>
                  <a:pt x="f2961" y="f884"/>
                  <a:pt x="f2961" y="f885"/>
                </a:cubicBezTo>
                <a:close/>
                <a:moveTo>
                  <a:pt x="f2453" y="f1644"/>
                </a:moveTo>
                <a:cubicBezTo>
                  <a:pt x="f2453" y="f1644"/>
                  <a:pt x="f2453" y="f1643"/>
                  <a:pt x="f2453" y="f1643"/>
                </a:cubicBezTo>
                <a:cubicBezTo>
                  <a:pt x="f2453" y="f1643"/>
                  <a:pt x="f2453" y="f1643"/>
                  <a:pt x="f2453" y="f1642"/>
                </a:cubicBezTo>
                <a:cubicBezTo>
                  <a:pt x="f2963" y="f1642"/>
                  <a:pt x="f2453" y="f1641"/>
                  <a:pt x="f2963" y="f1641"/>
                </a:cubicBezTo>
                <a:cubicBezTo>
                  <a:pt x="f2963" y="f1640"/>
                  <a:pt x="f2964" y="f1640"/>
                  <a:pt x="f2964" y="f1640"/>
                </a:cubicBezTo>
                <a:cubicBezTo>
                  <a:pt x="f2964" y="f1640"/>
                  <a:pt x="f2965" y="f1639"/>
                  <a:pt x="f2965" y="f1639"/>
                </a:cubicBezTo>
                <a:cubicBezTo>
                  <a:pt x="f2965" y="f1639"/>
                  <a:pt x="f2965" y="f1639"/>
                  <a:pt x="f2966" y="f1638"/>
                </a:cubicBezTo>
                <a:cubicBezTo>
                  <a:pt x="f2966" y="f1638"/>
                  <a:pt x="f2966" y="f1637"/>
                  <a:pt x="f2966" y="f1637"/>
                </a:cubicBezTo>
                <a:cubicBezTo>
                  <a:pt x="f2967" y="f1637"/>
                  <a:pt x="f2967" y="f1637"/>
                  <a:pt x="f2967" y="f1637"/>
                </a:cubicBezTo>
                <a:cubicBezTo>
                  <a:pt x="f2967" y="f1638"/>
                  <a:pt x="f2968" y="f1638"/>
                  <a:pt x="f2968" y="f1638"/>
                </a:cubicBezTo>
                <a:cubicBezTo>
                  <a:pt x="f2968" y="f1638"/>
                  <a:pt x="f2968" y="f1638"/>
                  <a:pt x="f2969" y="f1638"/>
                </a:cubicBezTo>
                <a:cubicBezTo>
                  <a:pt x="f2969" y="f1638"/>
                  <a:pt x="f2970" y="f1638"/>
                  <a:pt x="f2970" y="f1638"/>
                </a:cubicBezTo>
                <a:cubicBezTo>
                  <a:pt x="f2971" y="f1638"/>
                  <a:pt x="f2971" y="f1638"/>
                  <a:pt x="f2972" y="f1639"/>
                </a:cubicBezTo>
                <a:cubicBezTo>
                  <a:pt x="f2972" y="f1639"/>
                  <a:pt x="f2972" y="f1639"/>
                  <a:pt x="f2973" y="f1639"/>
                </a:cubicBezTo>
                <a:cubicBezTo>
                  <a:pt x="f2973" y="f1639"/>
                  <a:pt x="f2973" y="f1639"/>
                  <a:pt x="f2973" y="f1639"/>
                </a:cubicBezTo>
                <a:cubicBezTo>
                  <a:pt x="f2974" y="f1639"/>
                  <a:pt x="f2974" y="f1639"/>
                  <a:pt x="f2974" y="f1639"/>
                </a:cubicBezTo>
                <a:cubicBezTo>
                  <a:pt x="f2975" y="f1639"/>
                  <a:pt x="f2976" y="f1639"/>
                  <a:pt x="f2976" y="f1639"/>
                </a:cubicBezTo>
                <a:cubicBezTo>
                  <a:pt x="f2976" y="f1639"/>
                  <a:pt x="f2975" y="f1640"/>
                  <a:pt x="f2975" y="f1640"/>
                </a:cubicBezTo>
                <a:cubicBezTo>
                  <a:pt x="f2975" y="f1640"/>
                  <a:pt x="f2975" y="f1640"/>
                  <a:pt x="f2975" y="f1640"/>
                </a:cubicBezTo>
                <a:cubicBezTo>
                  <a:pt x="f2975" y="f1640"/>
                  <a:pt x="f2975" y="f1641"/>
                  <a:pt x="f2976" y="f1641"/>
                </a:cubicBezTo>
                <a:cubicBezTo>
                  <a:pt x="f2976" y="f1642"/>
                  <a:pt x="f2977" y="f1643"/>
                  <a:pt x="f2977" y="f1644"/>
                </a:cubicBezTo>
                <a:cubicBezTo>
                  <a:pt x="f2977" y="f1644"/>
                  <a:pt x="f2977" y="f1645"/>
                  <a:pt x="f2977" y="f1645"/>
                </a:cubicBezTo>
                <a:cubicBezTo>
                  <a:pt x="f2977" y="f1646"/>
                  <a:pt x="f2977" y="f1646"/>
                  <a:pt x="f2976" y="f1646"/>
                </a:cubicBezTo>
                <a:cubicBezTo>
                  <a:pt x="f2975" y="f1647"/>
                  <a:pt x="f2975" y="f1647"/>
                  <a:pt x="f2974" y="f1647"/>
                </a:cubicBezTo>
                <a:cubicBezTo>
                  <a:pt x="f2974" y="f1648"/>
                  <a:pt x="f2973" y="f1648"/>
                  <a:pt x="f2972" y="f1648"/>
                </a:cubicBezTo>
                <a:cubicBezTo>
                  <a:pt x="f2971" y="f1648"/>
                  <a:pt x="f2969" y="f1648"/>
                  <a:pt x="f2967" y="f1648"/>
                </a:cubicBezTo>
                <a:cubicBezTo>
                  <a:pt x="f2966" y="f1647"/>
                  <a:pt x="f2964" y="f1647"/>
                  <a:pt x="f2453" y="f1647"/>
                </a:cubicBezTo>
                <a:cubicBezTo>
                  <a:pt x="f2453" y="f1647"/>
                  <a:pt x="f2419" y="f1646"/>
                  <a:pt x="f2418" y="f1645"/>
                </a:cubicBezTo>
                <a:cubicBezTo>
                  <a:pt x="f2418" y="f1645"/>
                  <a:pt x="f2453" y="f1645"/>
                  <a:pt x="f2453" y="f1644"/>
                </a:cubicBezTo>
                <a:close/>
                <a:moveTo>
                  <a:pt x="f2971" y="f861"/>
                </a:moveTo>
                <a:cubicBezTo>
                  <a:pt x="f2971" y="f860"/>
                  <a:pt x="f2971" y="f860"/>
                  <a:pt x="f2970" y="f860"/>
                </a:cubicBezTo>
                <a:cubicBezTo>
                  <a:pt x="f2969" y="f859"/>
                  <a:pt x="f2969" y="f860"/>
                  <a:pt x="f2970" y="f861"/>
                </a:cubicBezTo>
                <a:cubicBezTo>
                  <a:pt x="f2970" y="f861"/>
                  <a:pt x="f2971" y="f861"/>
                  <a:pt x="f2971" y="f861"/>
                </a:cubicBezTo>
                <a:cubicBezTo>
                  <a:pt x="f2971" y="f861"/>
                  <a:pt x="f2971" y="f862"/>
                  <a:pt x="f2971" y="f862"/>
                </a:cubicBezTo>
                <a:cubicBezTo>
                  <a:pt x="f2972" y="f861"/>
                  <a:pt x="f2972" y="f861"/>
                  <a:pt x="f2971" y="f861"/>
                </a:cubicBezTo>
                <a:close/>
                <a:moveTo>
                  <a:pt x="f2967" y="f863"/>
                </a:moveTo>
                <a:cubicBezTo>
                  <a:pt x="f2968" y="f863"/>
                  <a:pt x="f2968" y="f864"/>
                  <a:pt x="f2969" y="f863"/>
                </a:cubicBezTo>
                <a:cubicBezTo>
                  <a:pt x="f2969" y="f863"/>
                  <a:pt x="f2969" y="f863"/>
                  <a:pt x="f2969" y="f862"/>
                </a:cubicBezTo>
                <a:cubicBezTo>
                  <a:pt x="f2969" y="f862"/>
                  <a:pt x="f2968" y="f862"/>
                  <a:pt x="f2968" y="f862"/>
                </a:cubicBezTo>
                <a:cubicBezTo>
                  <a:pt x="f2968" y="f862"/>
                  <a:pt x="f2967" y="f862"/>
                  <a:pt x="f2967" y="f863"/>
                </a:cubicBezTo>
                <a:cubicBezTo>
                  <a:pt x="f2966" y="f863"/>
                  <a:pt x="f2966" y="f863"/>
                  <a:pt x="f2967" y="f863"/>
                </a:cubicBezTo>
                <a:close/>
                <a:moveTo>
                  <a:pt x="f2972" y="f865"/>
                </a:moveTo>
                <a:cubicBezTo>
                  <a:pt x="f2973" y="f865"/>
                  <a:pt x="f2972" y="f864"/>
                  <a:pt x="f2972" y="f864"/>
                </a:cubicBezTo>
                <a:cubicBezTo>
                  <a:pt x="f2972" y="f864"/>
                  <a:pt x="f2971" y="f864"/>
                  <a:pt x="f2971" y="f864"/>
                </a:cubicBezTo>
                <a:cubicBezTo>
                  <a:pt x="f2971" y="f865"/>
                  <a:pt x="f2972" y="f865"/>
                  <a:pt x="f2972" y="f865"/>
                </a:cubicBezTo>
                <a:close/>
                <a:moveTo>
                  <a:pt x="f2978" y="f1883"/>
                </a:moveTo>
                <a:cubicBezTo>
                  <a:pt x="f2978" y="f1883"/>
                  <a:pt x="f2978" y="f1883"/>
                  <a:pt x="f2945" y="f1883"/>
                </a:cubicBezTo>
                <a:cubicBezTo>
                  <a:pt x="f2945" y="f1883"/>
                  <a:pt x="f2945" y="f1883"/>
                  <a:pt x="f2946" y="f1883"/>
                </a:cubicBezTo>
                <a:cubicBezTo>
                  <a:pt x="f2946" y="f1883"/>
                  <a:pt x="f2936" y="f1883"/>
                  <a:pt x="f2936" y="f1884"/>
                </a:cubicBezTo>
                <a:cubicBezTo>
                  <a:pt x="f2936" y="f1884"/>
                  <a:pt x="f2946" y="f1884"/>
                  <a:pt x="f2946" y="f1885"/>
                </a:cubicBezTo>
                <a:cubicBezTo>
                  <a:pt x="f2946" y="f1885"/>
                  <a:pt x="f2936" y="f1885"/>
                  <a:pt x="f2936" y="f1885"/>
                </a:cubicBezTo>
                <a:cubicBezTo>
                  <a:pt x="f2936" y="f1885"/>
                  <a:pt x="f2936" y="f1885"/>
                  <a:pt x="f2936" y="f1884"/>
                </a:cubicBezTo>
                <a:cubicBezTo>
                  <a:pt x="f2936" y="f1884"/>
                  <a:pt x="f2936" y="f1884"/>
                  <a:pt x="f2936" y="f1884"/>
                </a:cubicBezTo>
                <a:cubicBezTo>
                  <a:pt x="f2936" y="f1884"/>
                  <a:pt x="f2936" y="f1884"/>
                  <a:pt x="f2936" y="f1883"/>
                </a:cubicBezTo>
                <a:cubicBezTo>
                  <a:pt x="f2936" y="f1883"/>
                  <a:pt x="f2936" y="f1883"/>
                  <a:pt x="f2936" y="f1883"/>
                </a:cubicBezTo>
                <a:cubicBezTo>
                  <a:pt x="f2936" y="f1883"/>
                  <a:pt x="f2936" y="f1951"/>
                  <a:pt x="f2936" y="f1951"/>
                </a:cubicBezTo>
                <a:cubicBezTo>
                  <a:pt x="f2936" y="f1951"/>
                  <a:pt x="f2936" y="f1951"/>
                  <a:pt x="f2936" y="f1951"/>
                </a:cubicBezTo>
                <a:cubicBezTo>
                  <a:pt x="f2946" y="f1882"/>
                  <a:pt x="f2937" y="f1951"/>
                  <a:pt x="f2979" y="f1951"/>
                </a:cubicBezTo>
                <a:cubicBezTo>
                  <a:pt x="f2979" y="f1951"/>
                  <a:pt x="f2960" y="f1883"/>
                  <a:pt x="f2959" y="f1883"/>
                </a:cubicBezTo>
                <a:cubicBezTo>
                  <a:pt x="f2959" y="f1883"/>
                  <a:pt x="f2958" y="f1884"/>
                  <a:pt x="f2958" y="f1884"/>
                </a:cubicBezTo>
                <a:cubicBezTo>
                  <a:pt x="f2958" y="f1884"/>
                  <a:pt x="f2957" y="f1885"/>
                  <a:pt x="f2957" y="f1885"/>
                </a:cubicBezTo>
                <a:cubicBezTo>
                  <a:pt x="f2957" y="f1885"/>
                  <a:pt x="f2956" y="f1885"/>
                  <a:pt x="f2956" y="f1886"/>
                </a:cubicBezTo>
                <a:cubicBezTo>
                  <a:pt x="f2948" y="f1887"/>
                  <a:pt x="f2948" y="f1884"/>
                  <a:pt x="f2948" y="f1884"/>
                </a:cubicBezTo>
                <a:cubicBezTo>
                  <a:pt x="f2948" y="f1883"/>
                  <a:pt x="f2948" y="f1883"/>
                  <a:pt x="f2948" y="f1883"/>
                </a:cubicBezTo>
                <a:cubicBezTo>
                  <a:pt x="f2949" y="f1951"/>
                  <a:pt x="f2948" y="f1951"/>
                  <a:pt x="f2948" y="f1882"/>
                </a:cubicBezTo>
                <a:cubicBezTo>
                  <a:pt x="f2949" y="f1881"/>
                  <a:pt x="f2949" y="f1882"/>
                  <a:pt x="f2950" y="f1881"/>
                </a:cubicBezTo>
                <a:cubicBezTo>
                  <a:pt x="f2951" y="f1881"/>
                  <a:pt x="f2951" y="f1881"/>
                  <a:pt x="f2951" y="f1880"/>
                </a:cubicBezTo>
                <a:cubicBezTo>
                  <a:pt x="f2955" y="f1880"/>
                  <a:pt x="f2955" y="f1880"/>
                  <a:pt x="f2955" y="f1880"/>
                </a:cubicBezTo>
                <a:cubicBezTo>
                  <a:pt x="f2952" y="f1879"/>
                  <a:pt x="f2955" y="f1879"/>
                  <a:pt x="f2955" y="f1878"/>
                </a:cubicBezTo>
                <a:cubicBezTo>
                  <a:pt x="f2955" y="f1877"/>
                  <a:pt x="f2955" y="f1877"/>
                  <a:pt x="f2951" y="f1877"/>
                </a:cubicBezTo>
                <a:cubicBezTo>
                  <a:pt x="f2951" y="f1877"/>
                  <a:pt x="f2951" y="f1877"/>
                  <a:pt x="f2951" y="f1876"/>
                </a:cubicBezTo>
                <a:cubicBezTo>
                  <a:pt x="f2951" y="f1876"/>
                  <a:pt x="f2955" y="f1876"/>
                  <a:pt x="f2955" y="f1876"/>
                </a:cubicBezTo>
                <a:cubicBezTo>
                  <a:pt x="f2952" y="f1876"/>
                  <a:pt x="f2952" y="f1876"/>
                  <a:pt x="f2953" y="f1877"/>
                </a:cubicBezTo>
                <a:cubicBezTo>
                  <a:pt x="f2953" y="f1877"/>
                  <a:pt x="f2953" y="f1877"/>
                  <a:pt x="f2953" y="f1877"/>
                </a:cubicBezTo>
                <a:cubicBezTo>
                  <a:pt x="f2954" y="f1878"/>
                  <a:pt x="f2954" y="f1878"/>
                  <a:pt x="f2954" y="f1878"/>
                </a:cubicBezTo>
                <a:cubicBezTo>
                  <a:pt x="f2980" y="f1879"/>
                  <a:pt x="f2981" y="f1879"/>
                  <a:pt x="f2981" y="f1880"/>
                </a:cubicBezTo>
                <a:cubicBezTo>
                  <a:pt x="f2982" y="f1880"/>
                  <a:pt x="f2982" y="f1881"/>
                  <a:pt x="f2983" y="f1881"/>
                </a:cubicBezTo>
                <a:cubicBezTo>
                  <a:pt x="f2984" y="f1951"/>
                  <a:pt x="f2984" y="f1884"/>
                  <a:pt x="f2984" y="f1885"/>
                </a:cubicBezTo>
                <a:cubicBezTo>
                  <a:pt x="f2984" y="f1886"/>
                  <a:pt x="f2984" y="f1887"/>
                  <a:pt x="f2984" y="f1887"/>
                </a:cubicBezTo>
                <a:cubicBezTo>
                  <a:pt x="f2984" y="f1888"/>
                  <a:pt x="f2985" y="f1888"/>
                  <a:pt x="f2986" y="f1889"/>
                </a:cubicBezTo>
                <a:cubicBezTo>
                  <a:pt x="f2986" y="f1890"/>
                  <a:pt x="f2986" y="f1890"/>
                  <a:pt x="f2987" y="f1890"/>
                </a:cubicBezTo>
                <a:cubicBezTo>
                  <a:pt x="f2987" y="f1891"/>
                  <a:pt x="f2988" y="f1891"/>
                  <a:pt x="f2988" y="f1891"/>
                </a:cubicBezTo>
                <a:cubicBezTo>
                  <a:pt x="f2988" y="f1891"/>
                  <a:pt x="f2988" y="f1892"/>
                  <a:pt x="f2989" y="f1892"/>
                </a:cubicBezTo>
                <a:cubicBezTo>
                  <a:pt x="f2989" y="f1892"/>
                  <a:pt x="f2989" y="f1892"/>
                  <a:pt x="f2990" y="f1892"/>
                </a:cubicBezTo>
                <a:cubicBezTo>
                  <a:pt x="f2991" y="f1892"/>
                  <a:pt x="f2991" y="f1892"/>
                  <a:pt x="f2991" y="f1893"/>
                </a:cubicBezTo>
                <a:cubicBezTo>
                  <a:pt x="f2992" y="f1895"/>
                  <a:pt x="f2992" y="f1897"/>
                  <a:pt x="f2993" y="f1898"/>
                </a:cubicBezTo>
                <a:cubicBezTo>
                  <a:pt x="f2993" y="f1916"/>
                  <a:pt x="f2994" y="f1915"/>
                  <a:pt x="f2995" y="f1901"/>
                </a:cubicBezTo>
                <a:cubicBezTo>
                  <a:pt x="f2995" y="f1902"/>
                  <a:pt x="f2996" y="f1903"/>
                  <a:pt x="f2997" y="f1903"/>
                </a:cubicBezTo>
                <a:cubicBezTo>
                  <a:pt x="f2998" y="f1904"/>
                  <a:pt x="f2999" y="f1905"/>
                  <a:pt x="f3000" y="f1913"/>
                </a:cubicBezTo>
                <a:cubicBezTo>
                  <a:pt x="f3000" y="f1913"/>
                  <a:pt x="f3000" y="f1913"/>
                  <a:pt x="f3001" y="f1912"/>
                </a:cubicBezTo>
                <a:cubicBezTo>
                  <a:pt x="f3001" y="f1912"/>
                  <a:pt x="f3001" y="f1912"/>
                  <a:pt x="f3002" y="f1912"/>
                </a:cubicBezTo>
                <a:cubicBezTo>
                  <a:pt x="f3003" y="f1906"/>
                  <a:pt x="f3004" y="f1908"/>
                  <a:pt x="f3005" y="f1909"/>
                </a:cubicBezTo>
                <a:cubicBezTo>
                  <a:pt x="f3006" y="f1910"/>
                  <a:pt x="f3007" y="f1910"/>
                  <a:pt x="f3008" y="f1911"/>
                </a:cubicBezTo>
                <a:cubicBezTo>
                  <a:pt x="f3009" y="f1911"/>
                  <a:pt x="f3010" y="f48"/>
                  <a:pt x="f3011" y="f49"/>
                </a:cubicBezTo>
                <a:cubicBezTo>
                  <a:pt x="f2384" y="f49"/>
                  <a:pt x="f2383" y="f50"/>
                  <a:pt x="f2382" y="f17"/>
                </a:cubicBezTo>
                <a:cubicBezTo>
                  <a:pt x="f2381" y="f17"/>
                  <a:pt x="f2380" y="f17"/>
                  <a:pt x="f2380" y="f16"/>
                </a:cubicBezTo>
                <a:cubicBezTo>
                  <a:pt x="f2379" y="f16"/>
                  <a:pt x="f2379" y="f16"/>
                  <a:pt x="f2378" y="f18"/>
                </a:cubicBezTo>
                <a:cubicBezTo>
                  <a:pt x="f2378" y="f18"/>
                  <a:pt x="f2377" y="f19"/>
                  <a:pt x="f2376" y="f19"/>
                </a:cubicBezTo>
                <a:cubicBezTo>
                  <a:pt x="f2375" y="f1917"/>
                  <a:pt x="f2374" y="f1917"/>
                  <a:pt x="f2373" y="f1917"/>
                </a:cubicBezTo>
                <a:cubicBezTo>
                  <a:pt x="f2372" y="f1917"/>
                  <a:pt x="f2371" y="f47"/>
                  <a:pt x="f2371" y="f47"/>
                </a:cubicBezTo>
                <a:cubicBezTo>
                  <a:pt x="f2370" y="f46"/>
                  <a:pt x="f2370" y="f46"/>
                  <a:pt x="f2370" y="f45"/>
                </a:cubicBezTo>
                <a:cubicBezTo>
                  <a:pt x="f2369" y="f45"/>
                  <a:pt x="f2369" y="f45"/>
                  <a:pt x="f2368" y="f1918"/>
                </a:cubicBezTo>
                <a:cubicBezTo>
                  <a:pt x="f2368" y="f36"/>
                  <a:pt x="f2367" y="f36"/>
                  <a:pt x="f2366" y="f12"/>
                </a:cubicBezTo>
                <a:cubicBezTo>
                  <a:pt x="f2385" y="f12"/>
                  <a:pt x="f2385" y="f11"/>
                  <a:pt x="f2366" y="f10"/>
                </a:cubicBezTo>
                <a:cubicBezTo>
                  <a:pt x="f2367" y="f23"/>
                  <a:pt x="f2385" y="f23"/>
                  <a:pt x="f2385" y="f23"/>
                </a:cubicBezTo>
                <a:cubicBezTo>
                  <a:pt x="f2386" y="f25"/>
                  <a:pt x="f3012" y="f25"/>
                  <a:pt x="f3013" y="f25"/>
                </a:cubicBezTo>
                <a:cubicBezTo>
                  <a:pt x="f3013" y="f26"/>
                  <a:pt x="f3013" y="f26"/>
                  <a:pt x="f3013" y="f26"/>
                </a:cubicBezTo>
                <a:cubicBezTo>
                  <a:pt x="f3014" y="f26"/>
                  <a:pt x="f3014" y="f26"/>
                  <a:pt x="f3015" y="f26"/>
                </a:cubicBezTo>
                <a:cubicBezTo>
                  <a:pt x="f3015" y="f26"/>
                  <a:pt x="f3015" y="f27"/>
                  <a:pt x="f3015" y="f27"/>
                </a:cubicBezTo>
                <a:cubicBezTo>
                  <a:pt x="f3014" y="f27"/>
                  <a:pt x="f3014" y="f27"/>
                  <a:pt x="f3014" y="f30"/>
                </a:cubicBezTo>
                <a:cubicBezTo>
                  <a:pt x="f3015" y="f52"/>
                  <a:pt x="f3016" y="f30"/>
                  <a:pt x="f3017" y="f30"/>
                </a:cubicBezTo>
                <a:cubicBezTo>
                  <a:pt x="f3017" y="f30"/>
                  <a:pt x="f3016" y="f52"/>
                  <a:pt x="f3016" y="f52"/>
                </a:cubicBezTo>
                <a:cubicBezTo>
                  <a:pt x="f3016" y="f52"/>
                  <a:pt x="f3017" y="f52"/>
                  <a:pt x="f3017" y="f52"/>
                </a:cubicBezTo>
                <a:cubicBezTo>
                  <a:pt x="f3017" y="f51"/>
                  <a:pt x="f3017" y="f51"/>
                  <a:pt x="f3017" y="f51"/>
                </a:cubicBezTo>
                <a:cubicBezTo>
                  <a:pt x="f3018" y="f51"/>
                  <a:pt x="f3018" y="f51"/>
                  <a:pt x="f2905" y="f35"/>
                </a:cubicBezTo>
                <a:cubicBezTo>
                  <a:pt x="f2905" y="f35"/>
                  <a:pt x="f2905" y="f32"/>
                  <a:pt x="f2905" y="f32"/>
                </a:cubicBezTo>
                <a:cubicBezTo>
                  <a:pt x="f3018" y="f32"/>
                  <a:pt x="f3018" y="f32"/>
                  <a:pt x="f3018" y="f31"/>
                </a:cubicBezTo>
                <a:cubicBezTo>
                  <a:pt x="f3018" y="f31"/>
                  <a:pt x="f3018" y="f31"/>
                  <a:pt x="f3018" y="f31"/>
                </a:cubicBezTo>
                <a:cubicBezTo>
                  <a:pt x="f3018" y="f34"/>
                  <a:pt x="f3018" y="f34"/>
                  <a:pt x="f2905" y="f34"/>
                </a:cubicBezTo>
                <a:cubicBezTo>
                  <a:pt x="f2905" y="f34"/>
                  <a:pt x="f2905" y="f34"/>
                  <a:pt x="f2904" y="f31"/>
                </a:cubicBezTo>
                <a:cubicBezTo>
                  <a:pt x="f2904" y="f31"/>
                  <a:pt x="f2904" y="f31"/>
                  <a:pt x="f2903" y="f34"/>
                </a:cubicBezTo>
                <a:cubicBezTo>
                  <a:pt x="f2903" y="f34"/>
                  <a:pt x="f2903" y="f34"/>
                  <a:pt x="f2902" y="f34"/>
                </a:cubicBezTo>
                <a:cubicBezTo>
                  <a:pt x="f2902" y="f41"/>
                  <a:pt x="f2901" y="f40"/>
                  <a:pt x="f2902" y="f40"/>
                </a:cubicBezTo>
                <a:cubicBezTo>
                  <a:pt x="f2902" y="f42"/>
                  <a:pt x="f2903" y="f40"/>
                  <a:pt x="f2903" y="f42"/>
                </a:cubicBezTo>
                <a:cubicBezTo>
                  <a:pt x="f2903" y="f42"/>
                  <a:pt x="f2902" y="f42"/>
                  <a:pt x="f2902" y="f39"/>
                </a:cubicBezTo>
                <a:cubicBezTo>
                  <a:pt x="f2902" y="f38"/>
                  <a:pt x="f2904" y="f39"/>
                  <a:pt x="f2904" y="f38"/>
                </a:cubicBezTo>
                <a:cubicBezTo>
                  <a:pt x="f2904" y="f38"/>
                  <a:pt x="f2903" y="f38"/>
                  <a:pt x="f2903" y="f38"/>
                </a:cubicBezTo>
                <a:cubicBezTo>
                  <a:pt x="f2902" y="f38"/>
                  <a:pt x="f2902" y="f1919"/>
                  <a:pt x="f2902" y="f1919"/>
                </a:cubicBezTo>
                <a:cubicBezTo>
                  <a:pt x="f2901" y="f1919"/>
                  <a:pt x="f2906" y="f1919"/>
                  <a:pt x="f2907" y="f1919"/>
                </a:cubicBezTo>
                <a:cubicBezTo>
                  <a:pt x="f2907" y="f1920"/>
                  <a:pt x="f2908" y="f1921"/>
                  <a:pt x="f2907" y="f1922"/>
                </a:cubicBezTo>
                <a:cubicBezTo>
                  <a:pt x="f2907" y="f1922"/>
                  <a:pt x="f2907" y="f1922"/>
                  <a:pt x="f2906" y="f1921"/>
                </a:cubicBezTo>
                <a:cubicBezTo>
                  <a:pt x="f2906" y="f1921"/>
                  <a:pt x="f2906" y="f1921"/>
                  <a:pt x="f2906" y="f1921"/>
                </a:cubicBezTo>
                <a:cubicBezTo>
                  <a:pt x="f2906" y="f1921"/>
                  <a:pt x="f2906" y="f1921"/>
                  <a:pt x="f2906" y="f1921"/>
                </a:cubicBezTo>
                <a:cubicBezTo>
                  <a:pt x="f2901" y="f1920"/>
                  <a:pt x="f2901" y="f1920"/>
                  <a:pt x="f2901" y="f1921"/>
                </a:cubicBezTo>
                <a:cubicBezTo>
                  <a:pt x="f2901" y="f1921"/>
                  <a:pt x="f2906" y="f1923"/>
                  <a:pt x="f2901" y="f1922"/>
                </a:cubicBezTo>
                <a:cubicBezTo>
                  <a:pt x="f2902" y="f1922"/>
                  <a:pt x="f2902" y="f1922"/>
                  <a:pt x="f2902" y="f1922"/>
                </a:cubicBezTo>
                <a:cubicBezTo>
                  <a:pt x="f2903" y="f1922"/>
                  <a:pt x="f2903" y="f1922"/>
                  <a:pt x="f2902" y="f1923"/>
                </a:cubicBezTo>
                <a:cubicBezTo>
                  <a:pt x="f2902" y="f1923"/>
                  <a:pt x="f2906" y="f1924"/>
                  <a:pt x="f2901" y="f1924"/>
                </a:cubicBezTo>
                <a:cubicBezTo>
                  <a:pt x="f2901" y="f1927"/>
                  <a:pt x="f2904" y="f1924"/>
                  <a:pt x="f2904" y="f1924"/>
                </a:cubicBezTo>
                <a:cubicBezTo>
                  <a:pt x="f2905" y="f1924"/>
                  <a:pt x="f3018" y="f1927"/>
                  <a:pt x="f3017" y="f1927"/>
                </a:cubicBezTo>
                <a:cubicBezTo>
                  <a:pt x="f3016" y="f1927"/>
                  <a:pt x="f3015" y="f1927"/>
                  <a:pt x="f3014" y="f1924"/>
                </a:cubicBezTo>
                <a:cubicBezTo>
                  <a:pt x="f3013" y="f1924"/>
                  <a:pt x="f3012" y="f1924"/>
                  <a:pt x="f3012" y="f1927"/>
                </a:cubicBezTo>
                <a:cubicBezTo>
                  <a:pt x="f2386" y="f1927"/>
                  <a:pt x="f2386" y="f1926"/>
                  <a:pt x="f2385" y="f1925"/>
                </a:cubicBezTo>
                <a:cubicBezTo>
                  <a:pt x="f2385" y="f1925"/>
                  <a:pt x="f2366" y="f1925"/>
                  <a:pt x="f2367" y="f1925"/>
                </a:cubicBezTo>
                <a:cubicBezTo>
                  <a:pt x="f2368" y="f1925"/>
                  <a:pt x="f2368" y="f1925"/>
                  <a:pt x="f2369" y="f1925"/>
                </a:cubicBezTo>
                <a:cubicBezTo>
                  <a:pt x="f2369" y="f1925"/>
                  <a:pt x="f2370" y="f1928"/>
                  <a:pt x="f2370" y="f1928"/>
                </a:cubicBezTo>
                <a:cubicBezTo>
                  <a:pt x="f2371" y="f1928"/>
                  <a:pt x="f2372" y="f1928"/>
                  <a:pt x="f2372" y="f1929"/>
                </a:cubicBezTo>
                <a:cubicBezTo>
                  <a:pt x="f2372" y="f1930"/>
                  <a:pt x="f2371" y="f1930"/>
                  <a:pt x="f2372" y="f1930"/>
                </a:cubicBezTo>
                <a:cubicBezTo>
                  <a:pt x="f2372" y="f1930"/>
                  <a:pt x="f2373" y="f1930"/>
                  <a:pt x="f2373" y="f1930"/>
                </a:cubicBezTo>
                <a:cubicBezTo>
                  <a:pt x="f2374" y="f1930"/>
                  <a:pt x="f2375" y="f1930"/>
                  <a:pt x="f2376" y="f1931"/>
                </a:cubicBezTo>
                <a:cubicBezTo>
                  <a:pt x="f2377" y="f1931"/>
                  <a:pt x="f2379" y="f1931"/>
                  <a:pt x="f2381" y="f1931"/>
                </a:cubicBezTo>
                <a:cubicBezTo>
                  <a:pt x="f2383" y="f1930"/>
                  <a:pt x="f3011" y="f1930"/>
                  <a:pt x="f3009" y="f1929"/>
                </a:cubicBezTo>
                <a:cubicBezTo>
                  <a:pt x="f3008" y="f1928"/>
                  <a:pt x="f3008" y="f1925"/>
                  <a:pt x="f3007" y="f1926"/>
                </a:cubicBezTo>
                <a:cubicBezTo>
                  <a:pt x="f3007" y="f1926"/>
                  <a:pt x="f3006" y="f1927"/>
                  <a:pt x="f3006" y="f1927"/>
                </a:cubicBezTo>
                <a:cubicBezTo>
                  <a:pt x="f3005" y="f1924"/>
                  <a:pt x="f3004" y="f1924"/>
                  <a:pt x="f3004" y="f1923"/>
                </a:cubicBezTo>
                <a:cubicBezTo>
                  <a:pt x="f3003" y="f1922"/>
                  <a:pt x="f3019" y="f1921"/>
                  <a:pt x="f3002" y="f1921"/>
                </a:cubicBezTo>
                <a:cubicBezTo>
                  <a:pt x="f3001" y="f1921"/>
                  <a:pt x="f3000" y="f1921"/>
                  <a:pt x="f3000" y="f1921"/>
                </a:cubicBezTo>
                <a:cubicBezTo>
                  <a:pt x="f3020" y="f1920"/>
                  <a:pt x="f2999" y="f1919"/>
                  <a:pt x="f3020" y="f1920"/>
                </a:cubicBezTo>
                <a:cubicBezTo>
                  <a:pt x="f3000" y="f1920"/>
                  <a:pt x="f3001" y="f1920"/>
                  <a:pt x="f3001" y="f1919"/>
                </a:cubicBezTo>
                <a:cubicBezTo>
                  <a:pt x="f3001" y="f38"/>
                  <a:pt x="f3001" y="f39"/>
                  <a:pt x="f3000" y="f39"/>
                </a:cubicBezTo>
                <a:cubicBezTo>
                  <a:pt x="f3000" y="f42"/>
                  <a:pt x="f3020" y="f40"/>
                  <a:pt x="f3020" y="f41"/>
                </a:cubicBezTo>
                <a:cubicBezTo>
                  <a:pt x="f2999" y="f31"/>
                  <a:pt x="f2998" y="f32"/>
                  <a:pt x="f2997" y="f35"/>
                </a:cubicBezTo>
                <a:cubicBezTo>
                  <a:pt x="f2996" y="f51"/>
                  <a:pt x="f2995" y="f52"/>
                  <a:pt x="f2995" y="f52"/>
                </a:cubicBezTo>
                <a:cubicBezTo>
                  <a:pt x="f2995" y="f27"/>
                  <a:pt x="f2995" y="f26"/>
                  <a:pt x="f2994" y="f25"/>
                </a:cubicBezTo>
                <a:cubicBezTo>
                  <a:pt x="f2994" y="f23"/>
                  <a:pt x="f2994" y="f10"/>
                  <a:pt x="f2994" y="f10"/>
                </a:cubicBezTo>
                <a:cubicBezTo>
                  <a:pt x="f2994" y="f36"/>
                  <a:pt x="f2993" y="f1918"/>
                  <a:pt x="f2991" y="f45"/>
                </a:cubicBezTo>
                <a:cubicBezTo>
                  <a:pt x="f2990" y="f46"/>
                  <a:pt x="f2989" y="f46"/>
                  <a:pt x="f2988" y="f47"/>
                </a:cubicBezTo>
                <a:cubicBezTo>
                  <a:pt x="f2987" y="f47"/>
                  <a:pt x="f2986" y="f47"/>
                  <a:pt x="f2986" y="f1917"/>
                </a:cubicBezTo>
                <a:cubicBezTo>
                  <a:pt x="f2985" y="f1917"/>
                  <a:pt x="f2985" y="f19"/>
                  <a:pt x="f2984" y="f19"/>
                </a:cubicBezTo>
                <a:cubicBezTo>
                  <a:pt x="f2983" y="f19"/>
                  <a:pt x="f2983" y="f18"/>
                  <a:pt x="f2982" y="f18"/>
                </a:cubicBezTo>
                <a:cubicBezTo>
                  <a:pt x="f2981" y="f16"/>
                  <a:pt x="f2981" y="f16"/>
                  <a:pt x="f2980" y="f16"/>
                </a:cubicBezTo>
                <a:cubicBezTo>
                  <a:pt x="f2980" y="f16"/>
                  <a:pt x="f2954" y="f50"/>
                  <a:pt x="f2954" y="f17"/>
                </a:cubicBezTo>
                <a:cubicBezTo>
                  <a:pt x="f2953" y="f17"/>
                  <a:pt x="f2954" y="f16"/>
                  <a:pt x="f2954" y="f16"/>
                </a:cubicBezTo>
                <a:cubicBezTo>
                  <a:pt x="f2953" y="f16"/>
                  <a:pt x="f2953" y="f16"/>
                  <a:pt x="f2952" y="f16"/>
                </a:cubicBezTo>
                <a:cubicBezTo>
                  <a:pt x="f2952" y="f16"/>
                  <a:pt x="f2955" y="f16"/>
                  <a:pt x="f2955" y="f18"/>
                </a:cubicBezTo>
                <a:cubicBezTo>
                  <a:pt x="f2955" y="f18"/>
                  <a:pt x="f2951" y="f18"/>
                  <a:pt x="f2950" y="f18"/>
                </a:cubicBezTo>
                <a:cubicBezTo>
                  <a:pt x="f2950" y="f18"/>
                  <a:pt x="f2949" y="f18"/>
                  <a:pt x="f2949" y="f16"/>
                </a:cubicBezTo>
                <a:cubicBezTo>
                  <a:pt x="f2949" y="f16"/>
                  <a:pt x="f2949" y="f17"/>
                  <a:pt x="f2949" y="f50"/>
                </a:cubicBezTo>
                <a:cubicBezTo>
                  <a:pt x="f2949" y="f50"/>
                  <a:pt x="f2950" y="f50"/>
                  <a:pt x="f2951" y="f49"/>
                </a:cubicBezTo>
                <a:cubicBezTo>
                  <a:pt x="f2951" y="f49"/>
                  <a:pt x="f2952" y="f49"/>
                  <a:pt x="f2952" y="f49"/>
                </a:cubicBezTo>
                <a:cubicBezTo>
                  <a:pt x="f2952" y="f48"/>
                  <a:pt x="f2952" y="f48"/>
                  <a:pt x="f2952" y="f48"/>
                </a:cubicBezTo>
                <a:cubicBezTo>
                  <a:pt x="f2952" y="f1911"/>
                  <a:pt x="f2952" y="f1911"/>
                  <a:pt x="f2952" y="f1910"/>
                </a:cubicBezTo>
                <a:cubicBezTo>
                  <a:pt x="f2952" y="f1909"/>
                  <a:pt x="f2951" y="f1907"/>
                  <a:pt x="f2950" y="f1906"/>
                </a:cubicBezTo>
                <a:cubicBezTo>
                  <a:pt x="f2948" y="f1912"/>
                  <a:pt x="f2948" y="f1905"/>
                  <a:pt x="f2956" y="f1914"/>
                </a:cubicBezTo>
                <a:cubicBezTo>
                  <a:pt x="f2957" y="f1904"/>
                  <a:pt x="f2957" y="f1903"/>
                  <a:pt x="f2958" y="f1902"/>
                </a:cubicBezTo>
                <a:cubicBezTo>
                  <a:pt x="f2959" y="f1901"/>
                  <a:pt x="f2959" y="f1915"/>
                  <a:pt x="f2960" y="f1900"/>
                </a:cubicBezTo>
                <a:cubicBezTo>
                  <a:pt x="f2979" y="f1916"/>
                  <a:pt x="f2937" y="f1916"/>
                  <a:pt x="f2936" y="f1899"/>
                </a:cubicBezTo>
                <a:cubicBezTo>
                  <a:pt x="f2936" y="f1898"/>
                  <a:pt x="f2946" y="f1897"/>
                  <a:pt x="f2946" y="f1896"/>
                </a:cubicBezTo>
                <a:cubicBezTo>
                  <a:pt x="f2946" y="f1896"/>
                  <a:pt x="f2945" y="f1895"/>
                  <a:pt x="f2945" y="f1894"/>
                </a:cubicBezTo>
                <a:cubicBezTo>
                  <a:pt x="f2945" y="f1894"/>
                  <a:pt x="f2978" y="f1893"/>
                  <a:pt x="f2978" y="f1893"/>
                </a:cubicBezTo>
                <a:cubicBezTo>
                  <a:pt x="f2978" y="f1893"/>
                  <a:pt x="f3021" y="f1893"/>
                  <a:pt x="f3021" y="f1893"/>
                </a:cubicBezTo>
                <a:cubicBezTo>
                  <a:pt x="f3021" y="f1893"/>
                  <a:pt x="f3021" y="f1892"/>
                  <a:pt x="f3021" y="f1892"/>
                </a:cubicBezTo>
                <a:cubicBezTo>
                  <a:pt x="f3021" y="f1891"/>
                  <a:pt x="f3021" y="f1891"/>
                  <a:pt x="f3021" y="f1891"/>
                </a:cubicBezTo>
                <a:cubicBezTo>
                  <a:pt x="f2978" y="f1890"/>
                  <a:pt x="f2978" y="f1890"/>
                  <a:pt x="f2978" y="f1890"/>
                </a:cubicBezTo>
                <a:cubicBezTo>
                  <a:pt x="f2978" y="f1890"/>
                  <a:pt x="f2978" y="f1889"/>
                  <a:pt x="f2978" y="f1889"/>
                </a:cubicBezTo>
                <a:cubicBezTo>
                  <a:pt x="f2945" y="f1888"/>
                  <a:pt x="f2945" y="f1888"/>
                  <a:pt x="f2945" y="f1887"/>
                </a:cubicBezTo>
                <a:cubicBezTo>
                  <a:pt x="f2978" y="f1887"/>
                  <a:pt x="f2978" y="f1886"/>
                  <a:pt x="f2978" y="f1886"/>
                </a:cubicBezTo>
                <a:cubicBezTo>
                  <a:pt x="f3021" y="f1886"/>
                  <a:pt x="f3022" y="f1885"/>
                  <a:pt x="f3021" y="f1885"/>
                </a:cubicBezTo>
                <a:cubicBezTo>
                  <a:pt x="f2978" y="f1885"/>
                  <a:pt x="f2978" y="f1886"/>
                  <a:pt x="f2978" y="f1886"/>
                </a:cubicBezTo>
                <a:cubicBezTo>
                  <a:pt x="f2945" y="f1886"/>
                  <a:pt x="f2945" y="f1886"/>
                  <a:pt x="f2945" y="f1886"/>
                </a:cubicBezTo>
                <a:cubicBezTo>
                  <a:pt x="f2945" y="f1885"/>
                  <a:pt x="f2945" y="f1885"/>
                  <a:pt x="f2945" y="f1885"/>
                </a:cubicBezTo>
                <a:cubicBezTo>
                  <a:pt x="f2978" y="f1885"/>
                  <a:pt x="f2978" y="f1884"/>
                  <a:pt x="f2978" y="f1884"/>
                </a:cubicBezTo>
                <a:cubicBezTo>
                  <a:pt x="f3021" y="f1884"/>
                  <a:pt x="f3021" y="f1884"/>
                  <a:pt x="f3021" y="f1883"/>
                </a:cubicBezTo>
                <a:cubicBezTo>
                  <a:pt x="f3022" y="f1883"/>
                  <a:pt x="f3022" y="f1883"/>
                  <a:pt x="f3022" y="f1951"/>
                </a:cubicBezTo>
                <a:cubicBezTo>
                  <a:pt x="f3021" y="f1951"/>
                  <a:pt x="f3021" y="f1883"/>
                  <a:pt x="f2978" y="f1883"/>
                </a:cubicBezTo>
                <a:close/>
                <a:moveTo>
                  <a:pt x="f3023" y="f866"/>
                </a:moveTo>
                <a:cubicBezTo>
                  <a:pt x="f3023" y="f865"/>
                  <a:pt x="f3024" y="f865"/>
                  <a:pt x="f3024" y="f864"/>
                </a:cubicBezTo>
                <a:cubicBezTo>
                  <a:pt x="f3025" y="f863"/>
                  <a:pt x="f3026" y="f863"/>
                  <a:pt x="f3027" y="f863"/>
                </a:cubicBezTo>
                <a:cubicBezTo>
                  <a:pt x="f3028" y="f862"/>
                  <a:pt x="f3026" y="f862"/>
                  <a:pt x="f3026" y="f862"/>
                </a:cubicBezTo>
                <a:cubicBezTo>
                  <a:pt x="f3025" y="f861"/>
                  <a:pt x="f3026" y="f862"/>
                  <a:pt x="f3025" y="f862"/>
                </a:cubicBezTo>
                <a:cubicBezTo>
                  <a:pt x="f3025" y="f863"/>
                  <a:pt x="f3025" y="f863"/>
                  <a:pt x="f3024" y="f863"/>
                </a:cubicBezTo>
                <a:cubicBezTo>
                  <a:pt x="f3024" y="f863"/>
                  <a:pt x="f3024" y="f863"/>
                  <a:pt x="f3023" y="f863"/>
                </a:cubicBezTo>
                <a:cubicBezTo>
                  <a:pt x="f3023" y="f863"/>
                  <a:pt x="f2977" y="f863"/>
                  <a:pt x="f2977" y="f864"/>
                </a:cubicBezTo>
                <a:cubicBezTo>
                  <a:pt x="f2977" y="f864"/>
                  <a:pt x="f3029" y="f864"/>
                  <a:pt x="f3023" y="f864"/>
                </a:cubicBezTo>
                <a:cubicBezTo>
                  <a:pt x="f3023" y="f865"/>
                  <a:pt x="f2977" y="f865"/>
                  <a:pt x="f2977" y="f865"/>
                </a:cubicBezTo>
                <a:cubicBezTo>
                  <a:pt x="f2976" y="f866"/>
                  <a:pt x="f3029" y="f866"/>
                  <a:pt x="f3023" y="f866"/>
                </a:cubicBezTo>
                <a:close/>
                <a:moveTo>
                  <a:pt x="f3030" y="f1540"/>
                </a:moveTo>
                <a:cubicBezTo>
                  <a:pt x="f3031" y="f1540"/>
                  <a:pt x="f3031" y="f1540"/>
                  <a:pt x="f3032" y="f2006"/>
                </a:cubicBezTo>
                <a:cubicBezTo>
                  <a:pt x="f3032" y="f2006"/>
                  <a:pt x="f3032" y="f1540"/>
                  <a:pt x="f3032" y="f1540"/>
                </a:cubicBezTo>
                <a:cubicBezTo>
                  <a:pt x="f3032" y="f1539"/>
                  <a:pt x="f3032" y="f1539"/>
                  <a:pt x="f3031" y="f1539"/>
                </a:cubicBezTo>
                <a:cubicBezTo>
                  <a:pt x="f3031" y="f2007"/>
                  <a:pt x="f3031" y="f2007"/>
                  <a:pt x="f3031" y="f2007"/>
                </a:cubicBezTo>
                <a:cubicBezTo>
                  <a:pt x="f3031" y="f1538"/>
                  <a:pt x="f3030" y="f1538"/>
                  <a:pt x="f3030" y="f1538"/>
                </a:cubicBezTo>
                <a:cubicBezTo>
                  <a:pt x="f3033" y="f1537"/>
                  <a:pt x="f3033" y="f1537"/>
                  <a:pt x="f3034" y="f1536"/>
                </a:cubicBezTo>
                <a:cubicBezTo>
                  <a:pt x="f3034" y="f1536"/>
                  <a:pt x="f3035" y="f1535"/>
                  <a:pt x="f3036" y="f1535"/>
                </a:cubicBezTo>
                <a:cubicBezTo>
                  <a:pt x="f3037" y="f1535"/>
                  <a:pt x="f3038" y="f1535"/>
                  <a:pt x="f3039" y="f1534"/>
                </a:cubicBezTo>
                <a:cubicBezTo>
                  <a:pt x="f3039" y="f1534"/>
                  <a:pt x="f3040" y="f1533"/>
                  <a:pt x="f3040" y="f1533"/>
                </a:cubicBezTo>
                <a:cubicBezTo>
                  <a:pt x="f3041" y="f1532"/>
                  <a:pt x="f3041" y="f1532"/>
                  <a:pt x="f3042" y="f1532"/>
                </a:cubicBezTo>
                <a:cubicBezTo>
                  <a:pt x="f3042" y="f1532"/>
                  <a:pt x="f3042" y="f1531"/>
                  <a:pt x="f3043" y="f1531"/>
                </a:cubicBezTo>
                <a:cubicBezTo>
                  <a:pt x="f3043" y="f1531"/>
                  <a:pt x="f3044" y="f1531"/>
                  <a:pt x="f3044" y="f1530"/>
                </a:cubicBezTo>
                <a:cubicBezTo>
                  <a:pt x="f3045" y="f1530"/>
                  <a:pt x="f3045" y="f1530"/>
                  <a:pt x="f3046" y="f1530"/>
                </a:cubicBezTo>
                <a:cubicBezTo>
                  <a:pt x="f3046" y="f1530"/>
                  <a:pt x="f3046" y="f1530"/>
                  <a:pt x="f3047" y="f1530"/>
                </a:cubicBezTo>
                <a:cubicBezTo>
                  <a:pt x="f3047" y="f1530"/>
                  <a:pt x="f3047" y="f1530"/>
                  <a:pt x="f3047" y="f1530"/>
                </a:cubicBezTo>
                <a:cubicBezTo>
                  <a:pt x="f3048" y="f1529"/>
                  <a:pt x="f3048" y="f1529"/>
                  <a:pt x="f3048" y="f1530"/>
                </a:cubicBezTo>
                <a:cubicBezTo>
                  <a:pt x="f3049" y="f1530"/>
                  <a:pt x="f3048" y="f1530"/>
                  <a:pt x="f3048" y="f1530"/>
                </a:cubicBezTo>
                <a:cubicBezTo>
                  <a:pt x="f3047" y="f1531"/>
                  <a:pt x="f3047" y="f1531"/>
                  <a:pt x="f3047" y="f1531"/>
                </a:cubicBezTo>
                <a:cubicBezTo>
                  <a:pt x="f3047" y="f1531"/>
                  <a:pt x="f3046" y="f1531"/>
                  <a:pt x="f3046" y="f1531"/>
                </a:cubicBezTo>
                <a:cubicBezTo>
                  <a:pt x="f3045" y="f1532"/>
                  <a:pt x="f3045" y="f1532"/>
                  <a:pt x="f3044" y="f1533"/>
                </a:cubicBezTo>
                <a:cubicBezTo>
                  <a:pt x="f3044" y="f1534"/>
                  <a:pt x="f3043" y="f1534"/>
                  <a:pt x="f3042" y="f1535"/>
                </a:cubicBezTo>
                <a:cubicBezTo>
                  <a:pt x="f3041" y="f1535"/>
                  <a:pt x="f3041" y="f1536"/>
                  <a:pt x="f3040" y="f1537"/>
                </a:cubicBezTo>
                <a:cubicBezTo>
                  <a:pt x="f3039" y="f1537"/>
                  <a:pt x="f3038" y="f1537"/>
                  <a:pt x="f3037" y="f1537"/>
                </a:cubicBezTo>
                <a:cubicBezTo>
                  <a:pt x="f3036" y="f1538"/>
                  <a:pt x="f3036" y="f1538"/>
                  <a:pt x="f3035" y="f2007"/>
                </a:cubicBezTo>
                <a:cubicBezTo>
                  <a:pt x="f3034" y="f2007"/>
                  <a:pt x="f3034" y="f2007"/>
                  <a:pt x="f3034" y="f1539"/>
                </a:cubicBezTo>
                <a:cubicBezTo>
                  <a:pt x="f3034" y="f1540"/>
                  <a:pt x="f3033" y="f2006"/>
                  <a:pt x="f3030" y="f1540"/>
                </a:cubicBezTo>
                <a:close/>
                <a:moveTo>
                  <a:pt x="f3050" y="f829"/>
                </a:moveTo>
                <a:cubicBezTo>
                  <a:pt x="f3051" y="f829"/>
                  <a:pt x="f3050" y="f830"/>
                  <a:pt x="f3050" y="f831"/>
                </a:cubicBezTo>
                <a:cubicBezTo>
                  <a:pt x="f3050" y="f832"/>
                  <a:pt x="f3051" y="f832"/>
                  <a:pt x="f3051" y="f833"/>
                </a:cubicBezTo>
                <a:cubicBezTo>
                  <a:pt x="f3051" y="f833"/>
                  <a:pt x="f3051" y="f834"/>
                  <a:pt x="f3051" y="f834"/>
                </a:cubicBezTo>
                <a:cubicBezTo>
                  <a:pt x="f3050" y="f834"/>
                  <a:pt x="f3050" y="f834"/>
                  <a:pt x="f3050" y="f834"/>
                </a:cubicBezTo>
                <a:cubicBezTo>
                  <a:pt x="f3050" y="f834"/>
                  <a:pt x="f3052" y="f833"/>
                  <a:pt x="f3052" y="f832"/>
                </a:cubicBezTo>
                <a:cubicBezTo>
                  <a:pt x="f3052" y="f832"/>
                  <a:pt x="f3052" y="f831"/>
                  <a:pt x="f3052" y="f831"/>
                </a:cubicBezTo>
                <a:cubicBezTo>
                  <a:pt x="f3053" y="f830"/>
                  <a:pt x="f3054" y="f830"/>
                  <a:pt x="f3053" y="f829"/>
                </a:cubicBezTo>
                <a:cubicBezTo>
                  <a:pt x="f3053" y="f828"/>
                  <a:pt x="f3053" y="f829"/>
                  <a:pt x="f3052" y="f829"/>
                </a:cubicBezTo>
                <a:cubicBezTo>
                  <a:pt x="f3052" y="f829"/>
                  <a:pt x="f3052" y="f829"/>
                  <a:pt x="f3052" y="f829"/>
                </a:cubicBezTo>
                <a:cubicBezTo>
                  <a:pt x="f3052" y="f829"/>
                  <a:pt x="f3052" y="f829"/>
                  <a:pt x="f3050" y="f829"/>
                </a:cubicBezTo>
                <a:close/>
                <a:moveTo>
                  <a:pt x="f3055" y="f1551"/>
                </a:moveTo>
                <a:cubicBezTo>
                  <a:pt x="f3055" y="f1551"/>
                  <a:pt x="f3056" y="f1550"/>
                  <a:pt x="f3057" y="f1550"/>
                </a:cubicBezTo>
                <a:cubicBezTo>
                  <a:pt x="f3057" y="f1550"/>
                  <a:pt x="f3058" y="f1550"/>
                  <a:pt x="f3059" y="f1550"/>
                </a:cubicBezTo>
                <a:cubicBezTo>
                  <a:pt x="f3060" y="f1550"/>
                  <a:pt x="f3061" y="f1550"/>
                  <a:pt x="f3062" y="f1549"/>
                </a:cubicBezTo>
                <a:cubicBezTo>
                  <a:pt x="f3032" y="f1549"/>
                  <a:pt x="f3032" y="f1549"/>
                  <a:pt x="f3032" y="f1548"/>
                </a:cubicBezTo>
                <a:cubicBezTo>
                  <a:pt x="f3031" y="f1548"/>
                  <a:pt x="f3031" y="f1548"/>
                  <a:pt x="f3030" y="f1548"/>
                </a:cubicBezTo>
                <a:cubicBezTo>
                  <a:pt x="f3033" y="f1548"/>
                  <a:pt x="f3033" y="f1548"/>
                  <a:pt x="f3033" y="f1548"/>
                </a:cubicBezTo>
                <a:cubicBezTo>
                  <a:pt x="f3033" y="f1548"/>
                  <a:pt x="f3033" y="f1549"/>
                  <a:pt x="f3033" y="f1549"/>
                </a:cubicBezTo>
                <a:cubicBezTo>
                  <a:pt x="f3033" y="f1551"/>
                  <a:pt x="f3030" y="f1552"/>
                  <a:pt x="f3032" y="f1553"/>
                </a:cubicBezTo>
                <a:cubicBezTo>
                  <a:pt x="f3062" y="f2004"/>
                  <a:pt x="f3060" y="f1553"/>
                  <a:pt x="f3058" y="f1553"/>
                </a:cubicBezTo>
                <a:cubicBezTo>
                  <a:pt x="f3058" y="f1553"/>
                  <a:pt x="f3058" y="f1553"/>
                  <a:pt x="f3057" y="f1553"/>
                </a:cubicBezTo>
                <a:cubicBezTo>
                  <a:pt x="f3057" y="f2004"/>
                  <a:pt x="f3057" y="f2004"/>
                  <a:pt x="f3056" y="f2004"/>
                </a:cubicBezTo>
                <a:cubicBezTo>
                  <a:pt x="f3056" y="f2004"/>
                  <a:pt x="f3055" y="f2004"/>
                  <a:pt x="f3063" y="f2004"/>
                </a:cubicBezTo>
                <a:cubicBezTo>
                  <a:pt x="f3064" y="f2004"/>
                  <a:pt x="f3064" y="f1553"/>
                  <a:pt x="f3064" y="f2005"/>
                </a:cubicBezTo>
                <a:cubicBezTo>
                  <a:pt x="f3064" y="f2005"/>
                  <a:pt x="f3063" y="f1552"/>
                  <a:pt x="f3055" y="f1551"/>
                </a:cubicBezTo>
                <a:close/>
                <a:moveTo>
                  <a:pt x="f3065" y="f1528"/>
                </a:moveTo>
                <a:cubicBezTo>
                  <a:pt x="f3066" y="f1527"/>
                  <a:pt x="f3066" y="f1528"/>
                  <a:pt x="f3066" y="f1527"/>
                </a:cubicBezTo>
                <a:cubicBezTo>
                  <a:pt x="f3067" y="f1527"/>
                  <a:pt x="f3068" y="f1527"/>
                  <a:pt x="f3068" y="f1526"/>
                </a:cubicBezTo>
                <a:cubicBezTo>
                  <a:pt x="f3069" y="f1525"/>
                  <a:pt x="f3069" y="f1525"/>
                  <a:pt x="f3070" y="f2888"/>
                </a:cubicBezTo>
                <a:cubicBezTo>
                  <a:pt x="f3070" y="f1524"/>
                  <a:pt x="f3071" y="f1523"/>
                  <a:pt x="f3072" y="f1523"/>
                </a:cubicBezTo>
                <a:cubicBezTo>
                  <a:pt x="f3072" y="f1523"/>
                  <a:pt x="f3073" y="f1523"/>
                  <a:pt x="f3074" y="f1522"/>
                </a:cubicBezTo>
                <a:cubicBezTo>
                  <a:pt x="f3074" y="f1522"/>
                  <a:pt x="f3075" y="f1520"/>
                  <a:pt x="f3076" y="f1520"/>
                </a:cubicBezTo>
                <a:cubicBezTo>
                  <a:pt x="f3076" y="f1521"/>
                  <a:pt x="f3077" y="f1521"/>
                  <a:pt x="f3077" y="f1521"/>
                </a:cubicBezTo>
                <a:cubicBezTo>
                  <a:pt x="f3077" y="f1522"/>
                  <a:pt x="f3078" y="f1522"/>
                  <a:pt x="f3078" y="f1522"/>
                </a:cubicBezTo>
                <a:cubicBezTo>
                  <a:pt x="f3076" y="f1523"/>
                  <a:pt x="f3076" y="f1523"/>
                  <a:pt x="f3076" y="f1523"/>
                </a:cubicBezTo>
                <a:cubicBezTo>
                  <a:pt x="f3076" y="f1523"/>
                  <a:pt x="f3076" y="f1523"/>
                  <a:pt x="f3075" y="f1524"/>
                </a:cubicBezTo>
                <a:cubicBezTo>
                  <a:pt x="f3075" y="f1524"/>
                  <a:pt x="f3075" y="f1524"/>
                  <a:pt x="f3075" y="f2888"/>
                </a:cubicBezTo>
                <a:cubicBezTo>
                  <a:pt x="f3074" y="f2888"/>
                  <a:pt x="f3074" y="f2888"/>
                  <a:pt x="f3073" y="f2888"/>
                </a:cubicBezTo>
                <a:cubicBezTo>
                  <a:pt x="f3073" y="f1525"/>
                  <a:pt x="f3072" y="f1526"/>
                  <a:pt x="f3072" y="f1526"/>
                </a:cubicBezTo>
                <a:cubicBezTo>
                  <a:pt x="f3071" y="f1527"/>
                  <a:pt x="f3070" y="f1527"/>
                  <a:pt x="f3069" y="f1527"/>
                </a:cubicBezTo>
                <a:cubicBezTo>
                  <a:pt x="f3069" y="f1528"/>
                  <a:pt x="f3068" y="f1529"/>
                  <a:pt x="f3067" y="f1529"/>
                </a:cubicBezTo>
                <a:cubicBezTo>
                  <a:pt x="f3067" y="f1529"/>
                  <a:pt x="f3067" y="f1528"/>
                  <a:pt x="f3066" y="f1528"/>
                </a:cubicBezTo>
                <a:cubicBezTo>
                  <a:pt x="f3066" y="f1528"/>
                  <a:pt x="f3065" y="f1528"/>
                  <a:pt x="f3065" y="f1528"/>
                </a:cubicBezTo>
                <a:cubicBezTo>
                  <a:pt x="f3065" y="f1528"/>
                  <a:pt x="f3065" y="f1528"/>
                  <a:pt x="f3065" y="f1528"/>
                </a:cubicBezTo>
                <a:close/>
                <a:moveTo>
                  <a:pt x="f3079" y="f850"/>
                </a:moveTo>
                <a:cubicBezTo>
                  <a:pt x="f3079" y="f851"/>
                  <a:pt x="f3080" y="f851"/>
                  <a:pt x="f3081" y="f851"/>
                </a:cubicBezTo>
                <a:cubicBezTo>
                  <a:pt x="f3082" y="f850"/>
                  <a:pt x="f3082" y="f850"/>
                  <a:pt x="f3082" y="f849"/>
                </a:cubicBezTo>
                <a:cubicBezTo>
                  <a:pt x="f3082" y="f848"/>
                  <a:pt x="f3083" y="f847"/>
                  <a:pt x="f3083" y="f846"/>
                </a:cubicBezTo>
                <a:cubicBezTo>
                  <a:pt x="f3084" y="f846"/>
                  <a:pt x="f3084" y="f844"/>
                  <a:pt x="f3085" y="f844"/>
                </a:cubicBezTo>
                <a:cubicBezTo>
                  <a:pt x="f3086" y="f844"/>
                  <a:pt x="f3086" y="f845"/>
                  <a:pt x="f3087" y="f844"/>
                </a:cubicBezTo>
                <a:cubicBezTo>
                  <a:pt x="f3087" y="f844"/>
                  <a:pt x="f3088" y="f844"/>
                  <a:pt x="f3088" y="f844"/>
                </a:cubicBezTo>
                <a:cubicBezTo>
                  <a:pt x="f3088" y="f843"/>
                  <a:pt x="f3089" y="f843"/>
                  <a:pt x="f3090" y="f842"/>
                </a:cubicBezTo>
                <a:cubicBezTo>
                  <a:pt x="f3088" y="f842"/>
                  <a:pt x="f3089" y="f841"/>
                  <a:pt x="f3090" y="f840"/>
                </a:cubicBezTo>
                <a:cubicBezTo>
                  <a:pt x="f3090" y="f840"/>
                  <a:pt x="f3090" y="f840"/>
                  <a:pt x="f3090" y="f840"/>
                </a:cubicBezTo>
                <a:cubicBezTo>
                  <a:pt x="f3088" y="f839"/>
                  <a:pt x="f3088" y="f839"/>
                  <a:pt x="f3088" y="f839"/>
                </a:cubicBezTo>
                <a:cubicBezTo>
                  <a:pt x="f3087" y="f838"/>
                  <a:pt x="f3087" y="f839"/>
                  <a:pt x="f3086" y="f840"/>
                </a:cubicBezTo>
                <a:cubicBezTo>
                  <a:pt x="f3086" y="f840"/>
                  <a:pt x="f3085" y="f841"/>
                  <a:pt x="f3085" y="f841"/>
                </a:cubicBezTo>
                <a:cubicBezTo>
                  <a:pt x="f3084" y="f842"/>
                  <a:pt x="f3084" y="f843"/>
                  <a:pt x="f3083" y="f843"/>
                </a:cubicBezTo>
                <a:cubicBezTo>
                  <a:pt x="f3082" y="f844"/>
                  <a:pt x="f3079" y="f845"/>
                  <a:pt x="f3079" y="f847"/>
                </a:cubicBezTo>
                <a:cubicBezTo>
                  <a:pt x="f3079" y="f848"/>
                  <a:pt x="f3079" y="f848"/>
                  <a:pt x="f3079" y="f848"/>
                </a:cubicBezTo>
                <a:cubicBezTo>
                  <a:pt x="f3079" y="f849"/>
                  <a:pt x="f3079" y="f849"/>
                  <a:pt x="f3079" y="f850"/>
                </a:cubicBezTo>
                <a:close/>
                <a:moveTo>
                  <a:pt x="f3082" y="f1518"/>
                </a:moveTo>
                <a:cubicBezTo>
                  <a:pt x="f3082" y="f1518"/>
                  <a:pt x="f3082" y="f1518"/>
                  <a:pt x="f3083" y="f331"/>
                </a:cubicBezTo>
                <a:cubicBezTo>
                  <a:pt x="f3083" y="f331"/>
                  <a:pt x="f3083" y="f331"/>
                  <a:pt x="f3084" y="f331"/>
                </a:cubicBezTo>
                <a:cubicBezTo>
                  <a:pt x="f3084" y="f332"/>
                  <a:pt x="f3084" y="f332"/>
                  <a:pt x="f3084" y="f332"/>
                </a:cubicBezTo>
                <a:cubicBezTo>
                  <a:pt x="f3085" y="f334"/>
                  <a:pt x="f3086" y="f332"/>
                  <a:pt x="f3086" y="f334"/>
                </a:cubicBezTo>
                <a:cubicBezTo>
                  <a:pt x="f3087" y="f334"/>
                  <a:pt x="f3087" y="f336"/>
                  <a:pt x="f3087" y="f336"/>
                </a:cubicBezTo>
                <a:cubicBezTo>
                  <a:pt x="f3087" y="f336"/>
                  <a:pt x="f3087" y="f337"/>
                  <a:pt x="f3088" y="f337"/>
                </a:cubicBezTo>
                <a:cubicBezTo>
                  <a:pt x="f3088" y="f337"/>
                  <a:pt x="f3088" y="f338"/>
                  <a:pt x="f3088" y="f338"/>
                </a:cubicBezTo>
                <a:cubicBezTo>
                  <a:pt x="f3090" y="f338"/>
                  <a:pt x="f3090" y="f338"/>
                  <a:pt x="f3090" y="f339"/>
                </a:cubicBezTo>
                <a:cubicBezTo>
                  <a:pt x="f3090" y="f339"/>
                  <a:pt x="f3089" y="f339"/>
                  <a:pt x="f3089" y="f339"/>
                </a:cubicBezTo>
                <a:cubicBezTo>
                  <a:pt x="f3089" y="f341"/>
                  <a:pt x="f3089" y="f341"/>
                  <a:pt x="f3089" y="f330"/>
                </a:cubicBezTo>
                <a:cubicBezTo>
                  <a:pt x="f3089" y="f330"/>
                  <a:pt x="f3091" y="f330"/>
                  <a:pt x="f3091" y="f330"/>
                </a:cubicBezTo>
                <a:cubicBezTo>
                  <a:pt x="f3092" y="f333"/>
                  <a:pt x="f3051" y="f333"/>
                  <a:pt x="f3051" y="f333"/>
                </a:cubicBezTo>
                <a:cubicBezTo>
                  <a:pt x="f3050" y="f333"/>
                  <a:pt x="f3050" y="f335"/>
                  <a:pt x="f3050" y="f335"/>
                </a:cubicBezTo>
                <a:cubicBezTo>
                  <a:pt x="f3052" y="f335"/>
                  <a:pt x="f3052" y="f333"/>
                  <a:pt x="f3052" y="f333"/>
                </a:cubicBezTo>
                <a:cubicBezTo>
                  <a:pt x="f3052" y="f330"/>
                  <a:pt x="f3052" y="f341"/>
                  <a:pt x="f3052" y="f339"/>
                </a:cubicBezTo>
                <a:cubicBezTo>
                  <a:pt x="f3052" y="f339"/>
                  <a:pt x="f3052" y="f339"/>
                  <a:pt x="f3052" y="f338"/>
                </a:cubicBezTo>
                <a:cubicBezTo>
                  <a:pt x="f3052" y="f338"/>
                  <a:pt x="f3052" y="f337"/>
                  <a:pt x="f3050" y="f337"/>
                </a:cubicBezTo>
                <a:cubicBezTo>
                  <a:pt x="f3050" y="f337"/>
                  <a:pt x="f3050" y="f336"/>
                  <a:pt x="f3051" y="f336"/>
                </a:cubicBezTo>
                <a:cubicBezTo>
                  <a:pt x="f3051" y="f336"/>
                  <a:pt x="f3051" y="f334"/>
                  <a:pt x="f3051" y="f334"/>
                </a:cubicBezTo>
                <a:cubicBezTo>
                  <a:pt x="f3051" y="f332"/>
                  <a:pt x="f3092" y="f332"/>
                  <a:pt x="f3092" y="f332"/>
                </a:cubicBezTo>
                <a:cubicBezTo>
                  <a:pt x="f3092" y="f331"/>
                  <a:pt x="f3092" y="f331"/>
                  <a:pt x="f3091" y="f331"/>
                </a:cubicBezTo>
                <a:cubicBezTo>
                  <a:pt x="f3091" y="f1518"/>
                  <a:pt x="f3091" y="f1518"/>
                  <a:pt x="f3089" y="f1518"/>
                </a:cubicBezTo>
                <a:cubicBezTo>
                  <a:pt x="f3089" y="f1519"/>
                  <a:pt x="f3089" y="f1520"/>
                  <a:pt x="f3090" y="f1520"/>
                </a:cubicBezTo>
                <a:cubicBezTo>
                  <a:pt x="f3090" y="f1521"/>
                  <a:pt x="f3088" y="f1522"/>
                  <a:pt x="f3088" y="f1522"/>
                </a:cubicBezTo>
                <a:cubicBezTo>
                  <a:pt x="f3087" y="f1522"/>
                  <a:pt x="f3087" y="f1522"/>
                  <a:pt x="f3086" y="f1522"/>
                </a:cubicBezTo>
                <a:cubicBezTo>
                  <a:pt x="f3086" y="f1522"/>
                  <a:pt x="f3086" y="f1523"/>
                  <a:pt x="f3085" y="f1523"/>
                </a:cubicBezTo>
                <a:cubicBezTo>
                  <a:pt x="f3085" y="f1523"/>
                  <a:pt x="f3084" y="f1524"/>
                  <a:pt x="f3083" y="f1523"/>
                </a:cubicBezTo>
                <a:cubicBezTo>
                  <a:pt x="f3083" y="f1522"/>
                  <a:pt x="f3083" y="f1522"/>
                  <a:pt x="f3082" y="f1522"/>
                </a:cubicBezTo>
                <a:cubicBezTo>
                  <a:pt x="f3082" y="f1522"/>
                  <a:pt x="f3081" y="f1522"/>
                  <a:pt x="f3081" y="f1522"/>
                </a:cubicBezTo>
                <a:cubicBezTo>
                  <a:pt x="f3081" y="f1521"/>
                  <a:pt x="f3081" y="f1520"/>
                  <a:pt x="f3081" y="f1520"/>
                </a:cubicBezTo>
                <a:cubicBezTo>
                  <a:pt x="f3082" y="f1519"/>
                  <a:pt x="f3082" y="f1519"/>
                  <a:pt x="f3082" y="f1518"/>
                </a:cubicBezTo>
                <a:close/>
                <a:moveTo>
                  <a:pt x="f2927" y="f991"/>
                </a:moveTo>
                <a:cubicBezTo>
                  <a:pt x="f2926" y="f991"/>
                  <a:pt x="f2925" y="f991"/>
                  <a:pt x="f2924" y="f992"/>
                </a:cubicBezTo>
                <a:cubicBezTo>
                  <a:pt x="f2924" y="f993"/>
                  <a:pt x="f2924" y="f994"/>
                  <a:pt x="f2924" y="f995"/>
                </a:cubicBezTo>
                <a:cubicBezTo>
                  <a:pt x="f2924" y="f995"/>
                  <a:pt x="f2925" y="f996"/>
                  <a:pt x="f2925" y="f997"/>
                </a:cubicBezTo>
                <a:cubicBezTo>
                  <a:pt x="f2925" y="f997"/>
                  <a:pt x="f2925" y="f997"/>
                  <a:pt x="f2925" y="f998"/>
                </a:cubicBezTo>
                <a:cubicBezTo>
                  <a:pt x="f2925" y="f998"/>
                  <a:pt x="f2926" y="f998"/>
                  <a:pt x="f2926" y="f998"/>
                </a:cubicBezTo>
                <a:cubicBezTo>
                  <a:pt x="f2927" y="f998"/>
                  <a:pt x="f2927" y="f998"/>
                  <a:pt x="f2927" y="f997"/>
                </a:cubicBezTo>
                <a:cubicBezTo>
                  <a:pt x="f2928" y="f997"/>
                  <a:pt x="f2928" y="f997"/>
                  <a:pt x="f2928" y="f997"/>
                </a:cubicBezTo>
                <a:cubicBezTo>
                  <a:pt x="f2929" y="f997"/>
                  <a:pt x="f2930" y="f996"/>
                  <a:pt x="f2930" y="f996"/>
                </a:cubicBezTo>
                <a:cubicBezTo>
                  <a:pt x="f2931" y="f995"/>
                  <a:pt x="f2932" y="f995"/>
                  <a:pt x="f2932" y="f995"/>
                </a:cubicBezTo>
                <a:cubicBezTo>
                  <a:pt x="f3093" y="f995"/>
                  <a:pt x="f3093" y="f995"/>
                  <a:pt x="f3093" y="f995"/>
                </a:cubicBezTo>
                <a:cubicBezTo>
                  <a:pt x="f3094" y="f995"/>
                  <a:pt x="f3094" y="f995"/>
                  <a:pt x="f3095" y="f995"/>
                </a:cubicBezTo>
                <a:cubicBezTo>
                  <a:pt x="f3095" y="f995"/>
                  <a:pt x="f3096" y="f994"/>
                  <a:pt x="f3095" y="f994"/>
                </a:cubicBezTo>
                <a:cubicBezTo>
                  <a:pt x="f3094" y="f994"/>
                  <a:pt x="f3094" y="f994"/>
                  <a:pt x="f3094" y="f993"/>
                </a:cubicBezTo>
                <a:cubicBezTo>
                  <a:pt x="f3095" y="f992"/>
                  <a:pt x="f3095" y="f992"/>
                  <a:pt x="f3096" y="f991"/>
                </a:cubicBezTo>
                <a:cubicBezTo>
                  <a:pt x="f3096" y="f989"/>
                  <a:pt x="f3097" y="f988"/>
                  <a:pt x="f3098" y="f987"/>
                </a:cubicBezTo>
                <a:cubicBezTo>
                  <a:pt x="f3099" y="f987"/>
                  <a:pt x="f3099" y="f987"/>
                  <a:pt x="f3099" y="f987"/>
                </a:cubicBezTo>
                <a:cubicBezTo>
                  <a:pt x="f3099" y="f986"/>
                  <a:pt x="f3099" y="f986"/>
                  <a:pt x="f3099" y="f986"/>
                </a:cubicBezTo>
                <a:cubicBezTo>
                  <a:pt x="f3098" y="f986"/>
                  <a:pt x="f3099" y="f985"/>
                  <a:pt x="f3098" y="f985"/>
                </a:cubicBezTo>
                <a:cubicBezTo>
                  <a:pt x="f3098" y="f985"/>
                  <a:pt x="f3098" y="f986"/>
                  <a:pt x="f3097" y="f986"/>
                </a:cubicBezTo>
                <a:cubicBezTo>
                  <a:pt x="f3097" y="f986"/>
                  <a:pt x="f3097" y="f986"/>
                  <a:pt x="f3096" y="f986"/>
                </a:cubicBezTo>
                <a:cubicBezTo>
                  <a:pt x="f3096" y="f986"/>
                  <a:pt x="f3096" y="f987"/>
                  <a:pt x="f3095" y="f987"/>
                </a:cubicBezTo>
                <a:cubicBezTo>
                  <a:pt x="f3095" y="f987"/>
                  <a:pt x="f3094" y="f987"/>
                  <a:pt x="f3094" y="f988"/>
                </a:cubicBezTo>
                <a:cubicBezTo>
                  <a:pt x="f3093" y="f988"/>
                  <a:pt x="f2932" y="f988"/>
                  <a:pt x="f2931" y="f989"/>
                </a:cubicBezTo>
                <a:cubicBezTo>
                  <a:pt x="f2930" y="f989"/>
                  <a:pt x="f2929" y="f991"/>
                  <a:pt x="f2927" y="f991"/>
                </a:cubicBezTo>
                <a:close/>
                <a:moveTo>
                  <a:pt x="f2909" y="f934"/>
                </a:moveTo>
                <a:cubicBezTo>
                  <a:pt x="f2910" y="f934"/>
                  <a:pt x="f2910" y="f934"/>
                  <a:pt x="f2910" y="f934"/>
                </a:cubicBezTo>
                <a:cubicBezTo>
                  <a:pt x="f2911" y="f934"/>
                  <a:pt x="f2935" y="f934"/>
                  <a:pt x="f2912" y="f934"/>
                </a:cubicBezTo>
                <a:cubicBezTo>
                  <a:pt x="f2934" y="f934"/>
                  <a:pt x="f2934" y="f934"/>
                  <a:pt x="f2934" y="f934"/>
                </a:cubicBezTo>
                <a:cubicBezTo>
                  <a:pt x="f2934" y="f934"/>
                  <a:pt x="f2913" y="f934"/>
                  <a:pt x="f2913" y="f933"/>
                </a:cubicBezTo>
                <a:cubicBezTo>
                  <a:pt x="f2913" y="f933"/>
                  <a:pt x="f2934" y="f933"/>
                  <a:pt x="f2934" y="f933"/>
                </a:cubicBezTo>
                <a:cubicBezTo>
                  <a:pt x="f2912" y="f933"/>
                  <a:pt x="f2912" y="f931"/>
                  <a:pt x="f2912" y="f931"/>
                </a:cubicBezTo>
                <a:cubicBezTo>
                  <a:pt x="f2912" y="f931"/>
                  <a:pt x="f2912" y="f931"/>
                  <a:pt x="f2935" y="f931"/>
                </a:cubicBezTo>
                <a:cubicBezTo>
                  <a:pt x="f2935" y="f932"/>
                  <a:pt x="f2935" y="f932"/>
                  <a:pt x="f2935" y="f932"/>
                </a:cubicBezTo>
                <a:cubicBezTo>
                  <a:pt x="f2935" y="f932"/>
                  <a:pt x="f2935" y="f932"/>
                  <a:pt x="f2935" y="f932"/>
                </a:cubicBezTo>
                <a:cubicBezTo>
                  <a:pt x="f2911" y="f930"/>
                  <a:pt x="f2911" y="f930"/>
                  <a:pt x="f2911" y="f930"/>
                </a:cubicBezTo>
                <a:cubicBezTo>
                  <a:pt x="f2911" y="f930"/>
                  <a:pt x="f2911" y="f929"/>
                  <a:pt x="f2911" y="f929"/>
                </a:cubicBezTo>
                <a:cubicBezTo>
                  <a:pt x="f2911" y="f929"/>
                  <a:pt x="f2910" y="f929"/>
                  <a:pt x="f2910" y="f929"/>
                </a:cubicBezTo>
                <a:cubicBezTo>
                  <a:pt x="f2910" y="f928"/>
                  <a:pt x="f2909" y="f928"/>
                  <a:pt x="f2909" y="f927"/>
                </a:cubicBezTo>
                <a:cubicBezTo>
                  <a:pt x="f2909" y="f927"/>
                  <a:pt x="f2909" y="f927"/>
                  <a:pt x="f2908" y="f926"/>
                </a:cubicBezTo>
                <a:cubicBezTo>
                  <a:pt x="f2908" y="f926"/>
                  <a:pt x="f2908" y="f926"/>
                  <a:pt x="f2908" y="f926"/>
                </a:cubicBezTo>
                <a:cubicBezTo>
                  <a:pt x="f2908" y="f925"/>
                  <a:pt x="f2907" y="f926"/>
                  <a:pt x="f2907" y="f925"/>
                </a:cubicBezTo>
                <a:cubicBezTo>
                  <a:pt x="f2907" y="f925"/>
                  <a:pt x="f2906" y="f925"/>
                  <a:pt x="f2906" y="f925"/>
                </a:cubicBezTo>
                <a:cubicBezTo>
                  <a:pt x="f2906" y="f925"/>
                  <a:pt x="f2906" y="f924"/>
                  <a:pt x="f2906" y="f924"/>
                </a:cubicBezTo>
                <a:cubicBezTo>
                  <a:pt x="f2906" y="f924"/>
                  <a:pt x="f2901" y="f924"/>
                  <a:pt x="f2901" y="f924"/>
                </a:cubicBezTo>
                <a:cubicBezTo>
                  <a:pt x="f2901" y="f924"/>
                  <a:pt x="f2901" y="f924"/>
                  <a:pt x="f2901" y="f925"/>
                </a:cubicBezTo>
                <a:cubicBezTo>
                  <a:pt x="f2901" y="f925"/>
                  <a:pt x="f2901" y="f926"/>
                  <a:pt x="f2901" y="f926"/>
                </a:cubicBezTo>
                <a:cubicBezTo>
                  <a:pt x="f2901" y="f926"/>
                  <a:pt x="f2901" y="f927"/>
                  <a:pt x="f2906" y="f927"/>
                </a:cubicBezTo>
                <a:cubicBezTo>
                  <a:pt x="f2906" y="f927"/>
                  <a:pt x="f2906" y="f927"/>
                  <a:pt x="f2906" y="f927"/>
                </a:cubicBezTo>
                <a:cubicBezTo>
                  <a:pt x="f2907" y="f928"/>
                  <a:pt x="f2907" y="f928"/>
                  <a:pt x="f2907" y="f929"/>
                </a:cubicBezTo>
                <a:cubicBezTo>
                  <a:pt x="f2908" y="f929"/>
                  <a:pt x="f2908" y="f930"/>
                  <a:pt x="f2908" y="f930"/>
                </a:cubicBezTo>
                <a:cubicBezTo>
                  <a:pt x="f2909" y="f930"/>
                  <a:pt x="f2909" y="f932"/>
                  <a:pt x="f2909" y="f932"/>
                </a:cubicBezTo>
                <a:cubicBezTo>
                  <a:pt x="f2909" y="f932"/>
                  <a:pt x="f2909" y="f932"/>
                  <a:pt x="f2909" y="f932"/>
                </a:cubicBezTo>
                <a:cubicBezTo>
                  <a:pt x="f2910" y="f931"/>
                  <a:pt x="f2910" y="f931"/>
                  <a:pt x="f2909" y="f933"/>
                </a:cubicBezTo>
                <a:cubicBezTo>
                  <a:pt x="f2909" y="f933"/>
                  <a:pt x="f2909" y="f934"/>
                  <a:pt x="f2909" y="f934"/>
                </a:cubicBezTo>
                <a:close/>
                <a:moveTo>
                  <a:pt x="f3100" y="f301"/>
                </a:moveTo>
                <a:cubicBezTo>
                  <a:pt x="f3101" y="f300"/>
                  <a:pt x="f3101" y="f300"/>
                  <a:pt x="f3102" y="f805"/>
                </a:cubicBezTo>
                <a:cubicBezTo>
                  <a:pt x="f3102" y="f805"/>
                  <a:pt x="f3103" y="f805"/>
                  <a:pt x="f3103" y="f806"/>
                </a:cubicBezTo>
                <a:cubicBezTo>
                  <a:pt x="f3102" y="f806"/>
                  <a:pt x="f3101" y="f805"/>
                  <a:pt x="f3101" y="f805"/>
                </a:cubicBezTo>
                <a:cubicBezTo>
                  <a:pt x="f3100" y="f300"/>
                  <a:pt x="f3100" y="f300"/>
                  <a:pt x="f3104" y="f301"/>
                </a:cubicBezTo>
                <a:cubicBezTo>
                  <a:pt x="f3105" y="f301"/>
                  <a:pt x="f3106" y="f280"/>
                  <a:pt x="f3106" y="f283"/>
                </a:cubicBezTo>
                <a:cubicBezTo>
                  <a:pt x="f3104" y="f283"/>
                  <a:pt x="f3104" y="f301"/>
                  <a:pt x="f3100" y="f301"/>
                </a:cubicBezTo>
                <a:close/>
                <a:moveTo>
                  <a:pt x="f3107" y="f1552"/>
                </a:moveTo>
                <a:cubicBezTo>
                  <a:pt x="f3108" y="f1551"/>
                  <a:pt x="f3107" y="f1551"/>
                  <a:pt x="f3107" y="f1550"/>
                </a:cubicBezTo>
                <a:cubicBezTo>
                  <a:pt x="f3108" y="f1550"/>
                  <a:pt x="f3108" y="f1552"/>
                  <a:pt x="f3108" y="f1552"/>
                </a:cubicBezTo>
                <a:cubicBezTo>
                  <a:pt x="f3108" y="f2005"/>
                  <a:pt x="f3109" y="f2005"/>
                  <a:pt x="f3109" y="f2005"/>
                </a:cubicBezTo>
                <a:cubicBezTo>
                  <a:pt x="f3109" y="f1553"/>
                  <a:pt x="f3109" y="f1553"/>
                  <a:pt x="f3109" y="f1553"/>
                </a:cubicBezTo>
                <a:cubicBezTo>
                  <a:pt x="f3110" y="f2005"/>
                  <a:pt x="f3109" y="f1552"/>
                  <a:pt x="f3109" y="f1552"/>
                </a:cubicBezTo>
                <a:cubicBezTo>
                  <a:pt x="f3108" y="f1551"/>
                  <a:pt x="f3108" y="f1550"/>
                  <a:pt x="f3108" y="f1549"/>
                </a:cubicBezTo>
                <a:cubicBezTo>
                  <a:pt x="f3108" y="f1549"/>
                  <a:pt x="f3107" y="f1549"/>
                  <a:pt x="f3107" y="f1549"/>
                </a:cubicBezTo>
                <a:cubicBezTo>
                  <a:pt x="f3107" y="f1549"/>
                  <a:pt x="f3107" y="f1550"/>
                  <a:pt x="f3111" y="f1550"/>
                </a:cubicBezTo>
                <a:cubicBezTo>
                  <a:pt x="f3111" y="f1550"/>
                  <a:pt x="f3111" y="f1548"/>
                  <a:pt x="f3111" y="f1547"/>
                </a:cubicBezTo>
                <a:cubicBezTo>
                  <a:pt x="f3111" y="f1547"/>
                  <a:pt x="f3112" y="f1546"/>
                  <a:pt x="f3112" y="f1545"/>
                </a:cubicBezTo>
                <a:cubicBezTo>
                  <a:pt x="f3113" y="f1544"/>
                  <a:pt x="f3113" y="f1544"/>
                  <a:pt x="f3114" y="f1544"/>
                </a:cubicBezTo>
                <a:cubicBezTo>
                  <a:pt x="f3114" y="f1543"/>
                  <a:pt x="f3114" y="f1542"/>
                  <a:pt x="f3114" y="f1541"/>
                </a:cubicBezTo>
                <a:cubicBezTo>
                  <a:pt x="f3114" y="f1541"/>
                  <a:pt x="f3114" y="f1541"/>
                  <a:pt x="f3115" y="f2006"/>
                </a:cubicBezTo>
                <a:cubicBezTo>
                  <a:pt x="f3115" y="f2006"/>
                  <a:pt x="f3115" y="f2006"/>
                  <a:pt x="f3115" y="f1540"/>
                </a:cubicBezTo>
                <a:cubicBezTo>
                  <a:pt x="f3116" y="f1540"/>
                  <a:pt x="f3116" y="f1539"/>
                  <a:pt x="f3064" y="f2007"/>
                </a:cubicBezTo>
                <a:cubicBezTo>
                  <a:pt x="f3064" y="f1538"/>
                  <a:pt x="f3063" y="f2007"/>
                  <a:pt x="f3055" y="f2007"/>
                </a:cubicBezTo>
                <a:cubicBezTo>
                  <a:pt x="f3055" y="f2007"/>
                  <a:pt x="f3056" y="f2007"/>
                  <a:pt x="f3055" y="f1539"/>
                </a:cubicBezTo>
                <a:cubicBezTo>
                  <a:pt x="f3055" y="f1539"/>
                  <a:pt x="f3055" y="f1540"/>
                  <a:pt x="f3063" y="f1540"/>
                </a:cubicBezTo>
                <a:cubicBezTo>
                  <a:pt x="f3063" y="f1540"/>
                  <a:pt x="f3063" y="f1540"/>
                  <a:pt x="f3063" y="f2006"/>
                </a:cubicBezTo>
                <a:cubicBezTo>
                  <a:pt x="f3064" y="f1541"/>
                  <a:pt x="f3063" y="f1542"/>
                  <a:pt x="f3063" y="f1543"/>
                </a:cubicBezTo>
                <a:cubicBezTo>
                  <a:pt x="f3063" y="f1545"/>
                  <a:pt x="f3115" y="f1547"/>
                  <a:pt x="f3114" y="f1548"/>
                </a:cubicBezTo>
                <a:cubicBezTo>
                  <a:pt x="f3114" y="f1549"/>
                  <a:pt x="f3113" y="f1550"/>
                  <a:pt x="f3112" y="f1550"/>
                </a:cubicBezTo>
                <a:cubicBezTo>
                  <a:pt x="f3112" y="f1551"/>
                  <a:pt x="f3111" y="f1551"/>
                  <a:pt x="f3111" y="f1551"/>
                </a:cubicBezTo>
                <a:cubicBezTo>
                  <a:pt x="f3111" y="f1552"/>
                  <a:pt x="f3107" y="f2005"/>
                  <a:pt x="f3107" y="f1552"/>
                </a:cubicBezTo>
                <a:close/>
                <a:moveTo>
                  <a:pt x="f3117" y="f1561"/>
                </a:moveTo>
                <a:cubicBezTo>
                  <a:pt x="f3118" y="f1561"/>
                  <a:pt x="f3118" y="f1560"/>
                  <a:pt x="f3118" y="f1560"/>
                </a:cubicBezTo>
                <a:cubicBezTo>
                  <a:pt x="f3119" y="f1560"/>
                  <a:pt x="f3119" y="f1560"/>
                  <a:pt x="f3119" y="f1560"/>
                </a:cubicBezTo>
                <a:cubicBezTo>
                  <a:pt x="f3120" y="f1560"/>
                  <a:pt x="f3120" y="f1559"/>
                  <a:pt x="f3121" y="f1559"/>
                </a:cubicBezTo>
                <a:cubicBezTo>
                  <a:pt x="f3122" y="f1558"/>
                  <a:pt x="f3110" y="f1558"/>
                  <a:pt x="f3109" y="f1557"/>
                </a:cubicBezTo>
                <a:cubicBezTo>
                  <a:pt x="f3108" y="f1556"/>
                  <a:pt x="f3107" y="f1556"/>
                  <a:pt x="f3111" y="f1557"/>
                </a:cubicBezTo>
                <a:cubicBezTo>
                  <a:pt x="f3112" y="f1558"/>
                  <a:pt x="f3107" y="f1558"/>
                  <a:pt x="f3107" y="f1558"/>
                </a:cubicBezTo>
                <a:cubicBezTo>
                  <a:pt x="f3109" y="f1558"/>
                  <a:pt x="f3108" y="f1559"/>
                  <a:pt x="f3108" y="f1560"/>
                </a:cubicBezTo>
                <a:cubicBezTo>
                  <a:pt x="f3109" y="f1561"/>
                  <a:pt x="f3110" y="f1561"/>
                  <a:pt x="f3110" y="f1562"/>
                </a:cubicBezTo>
                <a:cubicBezTo>
                  <a:pt x="f3122" y="f1562"/>
                  <a:pt x="f3122" y="f1562"/>
                  <a:pt x="f3122" y="f1563"/>
                </a:cubicBezTo>
                <a:cubicBezTo>
                  <a:pt x="f3121" y="f1563"/>
                  <a:pt x="f3121" y="f1563"/>
                  <a:pt x="f3121" y="f1563"/>
                </a:cubicBezTo>
                <a:cubicBezTo>
                  <a:pt x="f3120" y="f1563"/>
                  <a:pt x="f3123" y="f1564"/>
                  <a:pt x="f3119" y="f1564"/>
                </a:cubicBezTo>
                <a:cubicBezTo>
                  <a:pt x="f3119" y="f1564"/>
                  <a:pt x="f3118" y="f1564"/>
                  <a:pt x="f3118" y="f1564"/>
                </a:cubicBezTo>
                <a:cubicBezTo>
                  <a:pt x="f3117" y="f1564"/>
                  <a:pt x="f3117" y="f1564"/>
                  <a:pt x="f3124" y="f1564"/>
                </a:cubicBezTo>
                <a:cubicBezTo>
                  <a:pt x="f3124" y="f1564"/>
                  <a:pt x="f3125" y="f1564"/>
                  <a:pt x="f3125" y="f1564"/>
                </a:cubicBezTo>
                <a:cubicBezTo>
                  <a:pt x="f3125" y="f1563"/>
                  <a:pt x="f3124" y="f1563"/>
                  <a:pt x="f3124" y="f1563"/>
                </a:cubicBezTo>
                <a:cubicBezTo>
                  <a:pt x="f3124" y="f1562"/>
                  <a:pt x="f3117" y="f1562"/>
                  <a:pt x="f3117" y="f1561"/>
                </a:cubicBezTo>
                <a:close/>
                <a:moveTo>
                  <a:pt x="f2369" y="f1935"/>
                </a:moveTo>
                <a:cubicBezTo>
                  <a:pt x="f2369" y="f1935"/>
                  <a:pt x="f2369" y="f1936"/>
                  <a:pt x="f2369" y="f1935"/>
                </a:cubicBezTo>
                <a:cubicBezTo>
                  <a:pt x="f2368" y="f1935"/>
                  <a:pt x="f2368" y="f1935"/>
                  <a:pt x="f2368" y="f1935"/>
                </a:cubicBezTo>
                <a:cubicBezTo>
                  <a:pt x="f2368" y="f1934"/>
                  <a:pt x="f2368" y="f1934"/>
                  <a:pt x="f2369" y="f1934"/>
                </a:cubicBezTo>
                <a:cubicBezTo>
                  <a:pt x="f2370" y="f1934"/>
                  <a:pt x="f2368" y="f1933"/>
                  <a:pt x="f2368" y="f1932"/>
                </a:cubicBezTo>
                <a:cubicBezTo>
                  <a:pt x="f2367" y="f1932"/>
                  <a:pt x="f2367" y="f1932"/>
                  <a:pt x="f2366" y="f1932"/>
                </a:cubicBezTo>
                <a:cubicBezTo>
                  <a:pt x="f2385" y="f1931"/>
                  <a:pt x="f2386" y="f1932"/>
                  <a:pt x="f2386" y="f1933"/>
                </a:cubicBezTo>
                <a:cubicBezTo>
                  <a:pt x="f2385" y="f1934"/>
                  <a:pt x="f2385" y="f1934"/>
                  <a:pt x="f2385" y="f1935"/>
                </a:cubicBezTo>
                <a:cubicBezTo>
                  <a:pt x="f2385" y="f1936"/>
                  <a:pt x="f2386" y="f1936"/>
                  <a:pt x="f2386" y="f1936"/>
                </a:cubicBezTo>
                <a:cubicBezTo>
                  <a:pt x="f2386" y="f1937"/>
                  <a:pt x="f3012" y="f1937"/>
                  <a:pt x="f3012" y="f1938"/>
                </a:cubicBezTo>
                <a:cubicBezTo>
                  <a:pt x="f3012" y="f1938"/>
                  <a:pt x="f3012" y="f1939"/>
                  <a:pt x="f3013" y="f1939"/>
                </a:cubicBezTo>
                <a:cubicBezTo>
                  <a:pt x="f3013" y="f1939"/>
                  <a:pt x="f3013" y="f1940"/>
                  <a:pt x="f3013" y="f1940"/>
                </a:cubicBezTo>
                <a:cubicBezTo>
                  <a:pt x="f3013" y="f1941"/>
                  <a:pt x="f3012" y="f1940"/>
                  <a:pt x="f3012" y="f1940"/>
                </a:cubicBezTo>
                <a:cubicBezTo>
                  <a:pt x="f3012" y="f1939"/>
                  <a:pt x="f3012" y="f1939"/>
                  <a:pt x="f3012" y="f1939"/>
                </a:cubicBezTo>
                <a:cubicBezTo>
                  <a:pt x="f2386" y="f1938"/>
                  <a:pt x="f2386" y="f1939"/>
                  <a:pt x="f2386" y="f1939"/>
                </a:cubicBezTo>
                <a:cubicBezTo>
                  <a:pt x="f2385" y="f1939"/>
                  <a:pt x="f2366" y="f1939"/>
                  <a:pt x="f2367" y="f1938"/>
                </a:cubicBezTo>
                <a:cubicBezTo>
                  <a:pt x="f2368" y="f1938"/>
                  <a:pt x="f2369" y="f1938"/>
                  <a:pt x="f2369" y="f1938"/>
                </a:cubicBezTo>
                <a:cubicBezTo>
                  <a:pt x="f2370" y="f1937"/>
                  <a:pt x="f2370" y="f1937"/>
                  <a:pt x="f2370" y="f1937"/>
                </a:cubicBezTo>
                <a:cubicBezTo>
                  <a:pt x="f2370" y="f1936"/>
                  <a:pt x="f2370" y="f1936"/>
                  <a:pt x="f2370" y="f1935"/>
                </a:cubicBezTo>
                <a:cubicBezTo>
                  <a:pt x="f2370" y="f1935"/>
                  <a:pt x="f2370" y="f1935"/>
                  <a:pt x="f2369" y="f1935"/>
                </a:cubicBezTo>
                <a:close/>
                <a:moveTo>
                  <a:pt x="f2455" y="f333"/>
                </a:moveTo>
                <a:cubicBezTo>
                  <a:pt x="f2454" y="f333"/>
                  <a:pt x="f2509" y="f333"/>
                  <a:pt x="f2509" y="f333"/>
                </a:cubicBezTo>
                <a:cubicBezTo>
                  <a:pt x="f2510" y="f333"/>
                  <a:pt x="f2510" y="f333"/>
                  <a:pt x="f2863" y="f333"/>
                </a:cubicBezTo>
                <a:cubicBezTo>
                  <a:pt x="f2863" y="f333"/>
                  <a:pt x="f2864" y="f333"/>
                  <a:pt x="f2864" y="f333"/>
                </a:cubicBezTo>
                <a:cubicBezTo>
                  <a:pt x="f2865" y="f333"/>
                  <a:pt x="f2865" y="f335"/>
                  <a:pt x="f2865" y="f335"/>
                </a:cubicBezTo>
                <a:cubicBezTo>
                  <a:pt x="f2865" y="f340"/>
                  <a:pt x="f2865" y="f340"/>
                  <a:pt x="f2865" y="f342"/>
                </a:cubicBezTo>
                <a:cubicBezTo>
                  <a:pt x="f2865" y="f342"/>
                  <a:pt x="f2865" y="f343"/>
                  <a:pt x="f2865" y="f343"/>
                </a:cubicBezTo>
                <a:cubicBezTo>
                  <a:pt x="f2865" y="f344"/>
                  <a:pt x="f2864" y="f345"/>
                  <a:pt x="f2865" y="f346"/>
                </a:cubicBezTo>
                <a:cubicBezTo>
                  <a:pt x="f2865" y="f346"/>
                  <a:pt x="f2865" y="f346"/>
                  <a:pt x="f2866" y="f346"/>
                </a:cubicBezTo>
                <a:cubicBezTo>
                  <a:pt x="f2866" y="f347"/>
                  <a:pt x="f2866" y="f347"/>
                  <a:pt x="f2866" y="f348"/>
                </a:cubicBezTo>
                <a:cubicBezTo>
                  <a:pt x="f2867" y="f348"/>
                  <a:pt x="f2867" y="f349"/>
                  <a:pt x="f2868" y="f350"/>
                </a:cubicBezTo>
                <a:cubicBezTo>
                  <a:pt x="f2868" y="f350"/>
                  <a:pt x="f2868" y="f350"/>
                  <a:pt x="f2355" y="f351"/>
                </a:cubicBezTo>
                <a:cubicBezTo>
                  <a:pt x="f2355" y="f351"/>
                  <a:pt x="f2355" y="f351"/>
                  <a:pt x="f2355" y="f352"/>
                </a:cubicBezTo>
                <a:cubicBezTo>
                  <a:pt x="f2354" y="f352"/>
                  <a:pt x="f2353" y="f352"/>
                  <a:pt x="f2352" y="f353"/>
                </a:cubicBezTo>
                <a:cubicBezTo>
                  <a:pt x="f2350" y="f354"/>
                  <a:pt x="f2349" y="f354"/>
                  <a:pt x="f2347" y="f355"/>
                </a:cubicBezTo>
                <a:cubicBezTo>
                  <a:pt x="f2346" y="f356"/>
                  <a:pt x="f2345" y="f357"/>
                  <a:pt x="f2345" y="f358"/>
                </a:cubicBezTo>
                <a:cubicBezTo>
                  <a:pt x="f2344" y="f358"/>
                  <a:pt x="f2344" y="f358"/>
                  <a:pt x="f2344" y="f359"/>
                </a:cubicBezTo>
                <a:cubicBezTo>
                  <a:pt x="f2356" y="f359"/>
                  <a:pt x="f2356" y="f359"/>
                  <a:pt x="f2356" y="f359"/>
                </a:cubicBezTo>
                <a:cubicBezTo>
                  <a:pt x="f2343" y="f359"/>
                  <a:pt x="f2342" y="f359"/>
                  <a:pt x="f2358" y="f360"/>
                </a:cubicBezTo>
                <a:cubicBezTo>
                  <a:pt x="f2341" y="f360"/>
                  <a:pt x="f2340" y="f361"/>
                  <a:pt x="f2339" y="f362"/>
                </a:cubicBezTo>
                <a:cubicBezTo>
                  <a:pt x="f2338" y="f362"/>
                  <a:pt x="f2337" y="f362"/>
                  <a:pt x="f2335" y="f362"/>
                </a:cubicBezTo>
                <a:cubicBezTo>
                  <a:pt x="f2334" y="f363"/>
                  <a:pt x="f2333" y="f363"/>
                  <a:pt x="f2332" y="f364"/>
                </a:cubicBezTo>
                <a:cubicBezTo>
                  <a:pt x="f2329" y="f383"/>
                  <a:pt x="f2327" y="f383"/>
                  <a:pt x="f2324" y="f365"/>
                </a:cubicBezTo>
                <a:cubicBezTo>
                  <a:pt x="f2321" y="f388"/>
                  <a:pt x="f2318" y="f388"/>
                  <a:pt x="f2317" y="f367"/>
                </a:cubicBezTo>
                <a:cubicBezTo>
                  <a:pt x="f2316" y="f395"/>
                  <a:pt x="f2314" y="f395"/>
                  <a:pt x="f2312" y="f368"/>
                </a:cubicBezTo>
                <a:cubicBezTo>
                  <a:pt x="f2311" y="f368"/>
                  <a:pt x="f2309" y="f369"/>
                  <a:pt x="f2307" y="f369"/>
                </a:cubicBezTo>
                <a:cubicBezTo>
                  <a:pt x="f2306" y="f369"/>
                  <a:pt x="f2359" y="f369"/>
                  <a:pt x="f2359" y="f370"/>
                </a:cubicBezTo>
                <a:cubicBezTo>
                  <a:pt x="f2305" y="f370"/>
                  <a:pt x="f2305" y="f371"/>
                  <a:pt x="f2305" y="f371"/>
                </a:cubicBezTo>
                <a:cubicBezTo>
                  <a:pt x="f2304" y="f372"/>
                  <a:pt x="f2303" y="f371"/>
                  <a:pt x="f2302" y="f372"/>
                </a:cubicBezTo>
                <a:cubicBezTo>
                  <a:pt x="f2301" y="f372"/>
                  <a:pt x="f2300" y="f372"/>
                  <a:pt x="f2299" y="f372"/>
                </a:cubicBezTo>
                <a:cubicBezTo>
                  <a:pt x="f2297" y="f372"/>
                  <a:pt x="f2295" y="f372"/>
                  <a:pt x="f2293" y="f373"/>
                </a:cubicBezTo>
                <a:cubicBezTo>
                  <a:pt x="f2292" y="f373"/>
                  <a:pt x="f2291" y="f374"/>
                  <a:pt x="f2290" y="f374"/>
                </a:cubicBezTo>
                <a:cubicBezTo>
                  <a:pt x="f2290" y="f375"/>
                  <a:pt x="f2289" y="f375"/>
                  <a:pt x="f2288" y="f376"/>
                </a:cubicBezTo>
                <a:cubicBezTo>
                  <a:pt x="f2287" y="f376"/>
                  <a:pt x="f2286" y="f376"/>
                  <a:pt x="f2285" y="f376"/>
                </a:cubicBezTo>
                <a:cubicBezTo>
                  <a:pt x="f2284" y="f377"/>
                  <a:pt x="f2283" y="f378"/>
                  <a:pt x="f2282" y="f378"/>
                </a:cubicBezTo>
                <a:cubicBezTo>
                  <a:pt x="f2282" y="f378"/>
                  <a:pt x="f2281" y="f441"/>
                  <a:pt x="f2281" y="f441"/>
                </a:cubicBezTo>
                <a:cubicBezTo>
                  <a:pt x="f2280" y="f441"/>
                  <a:pt x="f2280" y="f441"/>
                  <a:pt x="f2279" y="f379"/>
                </a:cubicBezTo>
                <a:cubicBezTo>
                  <a:pt x="f2278" y="f443"/>
                  <a:pt x="f2276" y="f443"/>
                  <a:pt x="f2360" y="f380"/>
                </a:cubicBezTo>
                <a:cubicBezTo>
                  <a:pt x="f2275" y="f380"/>
                  <a:pt x="f2361" y="f446"/>
                  <a:pt x="f2274" y="f380"/>
                </a:cubicBezTo>
                <a:cubicBezTo>
                  <a:pt x="f2274" y="f380"/>
                  <a:pt x="f2274" y="f380"/>
                  <a:pt x="f2273" y="f443"/>
                </a:cubicBezTo>
                <a:cubicBezTo>
                  <a:pt x="f2273" y="f443"/>
                  <a:pt x="f2272" y="f443"/>
                  <a:pt x="f2272" y="f443"/>
                </a:cubicBezTo>
                <a:cubicBezTo>
                  <a:pt x="f2271" y="f443"/>
                  <a:pt x="f2271" y="f443"/>
                  <a:pt x="f2271" y="f379"/>
                </a:cubicBezTo>
                <a:cubicBezTo>
                  <a:pt x="f2270" y="f379"/>
                  <a:pt x="f2270" y="f379"/>
                  <a:pt x="f2270" y="f379"/>
                </a:cubicBezTo>
                <a:cubicBezTo>
                  <a:pt x="f2269" y="f441"/>
                  <a:pt x="f2362" y="f441"/>
                  <a:pt x="f2267" y="f378"/>
                </a:cubicBezTo>
                <a:cubicBezTo>
                  <a:pt x="f2267" y="f377"/>
                  <a:pt x="f2267" y="f377"/>
                  <a:pt x="f2267" y="f377"/>
                </a:cubicBezTo>
                <a:cubicBezTo>
                  <a:pt x="f2267" y="f376"/>
                  <a:pt x="f2267" y="f376"/>
                  <a:pt x="f2267" y="f375"/>
                </a:cubicBezTo>
                <a:cubicBezTo>
                  <a:pt x="f2362" y="f375"/>
                  <a:pt x="f2363" y="f375"/>
                  <a:pt x="f2363" y="f375"/>
                </a:cubicBezTo>
                <a:cubicBezTo>
                  <a:pt x="f2364" y="f374"/>
                  <a:pt x="f2364" y="f374"/>
                  <a:pt x="f2365" y="f374"/>
                </a:cubicBezTo>
                <a:cubicBezTo>
                  <a:pt x="f2365" y="f374"/>
                  <a:pt x="f2811" y="f373"/>
                  <a:pt x="f2811" y="f373"/>
                </a:cubicBezTo>
                <a:cubicBezTo>
                  <a:pt x="f2810" y="f373"/>
                  <a:pt x="f2810" y="f373"/>
                  <a:pt x="f2809" y="f373"/>
                </a:cubicBezTo>
                <a:cubicBezTo>
                  <a:pt x="f2809" y="f374"/>
                  <a:pt x="f2809" y="f374"/>
                  <a:pt x="f2809" y="f374"/>
                </a:cubicBezTo>
                <a:cubicBezTo>
                  <a:pt x="f2808" y="f374"/>
                  <a:pt x="f2807" y="f373"/>
                  <a:pt x="f2807" y="f373"/>
                </a:cubicBezTo>
                <a:cubicBezTo>
                  <a:pt x="f2519" y="f372"/>
                  <a:pt x="f2519" y="f372"/>
                  <a:pt x="f2519" y="f372"/>
                </a:cubicBezTo>
                <a:cubicBezTo>
                  <a:pt x="f2520" y="f372"/>
                  <a:pt x="f2520" y="f371"/>
                  <a:pt x="f2520" y="f371"/>
                </a:cubicBezTo>
                <a:cubicBezTo>
                  <a:pt x="f2518" y="f370"/>
                  <a:pt x="f2518" y="f369"/>
                  <a:pt x="f2517" y="f368"/>
                </a:cubicBezTo>
                <a:cubicBezTo>
                  <a:pt x="f2516" y="f368"/>
                  <a:pt x="f2516" y="f395"/>
                  <a:pt x="f2516" y="f367"/>
                </a:cubicBezTo>
                <a:cubicBezTo>
                  <a:pt x="f2515" y="f388"/>
                  <a:pt x="f2515" y="f388"/>
                  <a:pt x="f2514" y="f366"/>
                </a:cubicBezTo>
                <a:cubicBezTo>
                  <a:pt x="f2513" y="f366"/>
                  <a:pt x="f2513" y="f365"/>
                  <a:pt x="f2512" y="f365"/>
                </a:cubicBezTo>
                <a:cubicBezTo>
                  <a:pt x="f2511" y="f383"/>
                  <a:pt x="f2511" y="f364"/>
                  <a:pt x="f2521" y="f364"/>
                </a:cubicBezTo>
                <a:cubicBezTo>
                  <a:pt x="f2522" y="f363"/>
                  <a:pt x="f2522" y="f363"/>
                  <a:pt x="f3126" y="f363"/>
                </a:cubicBezTo>
                <a:cubicBezTo>
                  <a:pt x="f3126" y="f364"/>
                  <a:pt x="f3127" y="f364"/>
                  <a:pt x="f3127" y="f364"/>
                </a:cubicBezTo>
                <a:cubicBezTo>
                  <a:pt x="f3128" y="f364"/>
                  <a:pt x="f2815" y="f364"/>
                  <a:pt x="f2815" y="f383"/>
                </a:cubicBezTo>
                <a:cubicBezTo>
                  <a:pt x="f2814" y="f365"/>
                  <a:pt x="f2814" y="f365"/>
                  <a:pt x="f2814" y="f366"/>
                </a:cubicBezTo>
                <a:cubicBezTo>
                  <a:pt x="f2814" y="f366"/>
                  <a:pt x="f2814" y="f395"/>
                  <a:pt x="f2812" y="f367"/>
                </a:cubicBezTo>
                <a:cubicBezTo>
                  <a:pt x="f2812" y="f388"/>
                  <a:pt x="f2812" y="f388"/>
                  <a:pt x="f2813" y="f388"/>
                </a:cubicBezTo>
                <a:cubicBezTo>
                  <a:pt x="f2813" y="f388"/>
                  <a:pt x="f2813" y="f367"/>
                  <a:pt x="f2813" y="f367"/>
                </a:cubicBezTo>
                <a:cubicBezTo>
                  <a:pt x="f2848" y="f395"/>
                  <a:pt x="f2848" y="f368"/>
                  <a:pt x="f2813" y="f369"/>
                </a:cubicBezTo>
                <a:cubicBezTo>
                  <a:pt x="f2813" y="f370"/>
                  <a:pt x="f2813" y="f370"/>
                  <a:pt x="f2813" y="f370"/>
                </a:cubicBezTo>
                <a:cubicBezTo>
                  <a:pt x="f2813" y="f371"/>
                  <a:pt x="f2848" y="f371"/>
                  <a:pt x="f2847" y="f371"/>
                </a:cubicBezTo>
                <a:cubicBezTo>
                  <a:pt x="f2847" y="f371"/>
                  <a:pt x="f2847" y="f371"/>
                  <a:pt x="f2847" y="f370"/>
                </a:cubicBezTo>
                <a:cubicBezTo>
                  <a:pt x="f2847" y="f370"/>
                  <a:pt x="f2847" y="f370"/>
                  <a:pt x="f2846" y="f370"/>
                </a:cubicBezTo>
                <a:cubicBezTo>
                  <a:pt x="f2846" y="f370"/>
                  <a:pt x="f2846" y="f369"/>
                  <a:pt x="f2846" y="f369"/>
                </a:cubicBezTo>
                <a:cubicBezTo>
                  <a:pt x="f2846" y="f368"/>
                  <a:pt x="f2847" y="f395"/>
                  <a:pt x="f2846" y="f395"/>
                </a:cubicBezTo>
                <a:cubicBezTo>
                  <a:pt x="f2846" y="f395"/>
                  <a:pt x="f2846" y="f368"/>
                  <a:pt x="f2845" y="f369"/>
                </a:cubicBezTo>
                <a:cubicBezTo>
                  <a:pt x="f2845" y="f369"/>
                  <a:pt x="f2845" y="f370"/>
                  <a:pt x="f2844" y="f371"/>
                </a:cubicBezTo>
                <a:cubicBezTo>
                  <a:pt x="f2844" y="f372"/>
                  <a:pt x="f2844" y="f373"/>
                  <a:pt x="f2844" y="f373"/>
                </a:cubicBezTo>
                <a:cubicBezTo>
                  <a:pt x="f2844" y="f374"/>
                  <a:pt x="f2843" y="f374"/>
                  <a:pt x="f2843" y="f374"/>
                </a:cubicBezTo>
                <a:cubicBezTo>
                  <a:pt x="f2843" y="f375"/>
                  <a:pt x="f2843" y="f375"/>
                  <a:pt x="f2843" y="f375"/>
                </a:cubicBezTo>
                <a:cubicBezTo>
                  <a:pt x="f2843" y="f376"/>
                  <a:pt x="f2843" y="f377"/>
                  <a:pt x="f2843" y="f378"/>
                </a:cubicBezTo>
                <a:cubicBezTo>
                  <a:pt x="f2844" y="f378"/>
                  <a:pt x="f2844" y="f378"/>
                  <a:pt x="f2844" y="f441"/>
                </a:cubicBezTo>
                <a:cubicBezTo>
                  <a:pt x="f2844" y="f441"/>
                  <a:pt x="f2843" y="f441"/>
                  <a:pt x="f2843" y="f441"/>
                </a:cubicBezTo>
                <a:cubicBezTo>
                  <a:pt x="f2843" y="f441"/>
                  <a:pt x="f2843" y="f378"/>
                  <a:pt x="f2842" y="f378"/>
                </a:cubicBezTo>
                <a:cubicBezTo>
                  <a:pt x="f2842" y="f441"/>
                  <a:pt x="f2842" y="f441"/>
                  <a:pt x="f2842" y="f379"/>
                </a:cubicBezTo>
                <a:cubicBezTo>
                  <a:pt x="f2843" y="f443"/>
                  <a:pt x="f2843" y="f443"/>
                  <a:pt x="f2844" y="f380"/>
                </a:cubicBezTo>
                <a:cubicBezTo>
                  <a:pt x="f2844" y="f446"/>
                  <a:pt x="f2844" y="f446"/>
                  <a:pt x="f2844" y="f381"/>
                </a:cubicBezTo>
                <a:cubicBezTo>
                  <a:pt x="f2844" y="f382"/>
                  <a:pt x="f2843" y="f382"/>
                  <a:pt x="f2843" y="f382"/>
                </a:cubicBezTo>
                <a:cubicBezTo>
                  <a:pt x="f2843" y="f456"/>
                  <a:pt x="f2842" y="f456"/>
                  <a:pt x="f2842" y="f384"/>
                </a:cubicBezTo>
                <a:cubicBezTo>
                  <a:pt x="f2842" y="f384"/>
                  <a:pt x="f2842" y="f385"/>
                  <a:pt x="f2842" y="f385"/>
                </a:cubicBezTo>
                <a:cubicBezTo>
                  <a:pt x="f2842" y="f385"/>
                  <a:pt x="f2842" y="f385"/>
                  <a:pt x="f2842" y="f385"/>
                </a:cubicBezTo>
                <a:cubicBezTo>
                  <a:pt x="f2843" y="f387"/>
                  <a:pt x="f2841" y="f386"/>
                  <a:pt x="f2841" y="f386"/>
                </a:cubicBezTo>
                <a:cubicBezTo>
                  <a:pt x="f2840" y="f387"/>
                  <a:pt x="f2839" y="f387"/>
                  <a:pt x="f2838" y="f387"/>
                </a:cubicBezTo>
                <a:cubicBezTo>
                  <a:pt x="f2820" y="f387"/>
                  <a:pt x="f2822" y="f387"/>
                  <a:pt x="f2823" y="f389"/>
                </a:cubicBezTo>
                <a:cubicBezTo>
                  <a:pt x="f2824" y="f390"/>
                  <a:pt x="f2825" y="f390"/>
                  <a:pt x="f2825" y="f391"/>
                </a:cubicBezTo>
                <a:cubicBezTo>
                  <a:pt x="f2826" y="f392"/>
                  <a:pt x="f2827" y="f392"/>
                  <a:pt x="f2828" y="f392"/>
                </a:cubicBezTo>
                <a:cubicBezTo>
                  <a:pt x="f2829" y="f392"/>
                  <a:pt x="f2829" y="f393"/>
                  <a:pt x="f2830" y="f393"/>
                </a:cubicBezTo>
                <a:cubicBezTo>
                  <a:pt x="f2831" y="f393"/>
                  <a:pt x="f2832" y="f393"/>
                  <a:pt x="f2833" y="f393"/>
                </a:cubicBezTo>
                <a:cubicBezTo>
                  <a:pt x="f2834" y="f392"/>
                  <a:pt x="f2835" y="f392"/>
                  <a:pt x="f2835" y="f392"/>
                </a:cubicBezTo>
                <a:cubicBezTo>
                  <a:pt x="f2836" y="f392"/>
                  <a:pt x="f2837" y="f391"/>
                  <a:pt x="f2872" y="f390"/>
                </a:cubicBezTo>
                <a:cubicBezTo>
                  <a:pt x="f2871" y="f390"/>
                  <a:pt x="f2871" y="f389"/>
                  <a:pt x="f2870" y="f389"/>
                </a:cubicBezTo>
                <a:cubicBezTo>
                  <a:pt x="f2869" y="f389"/>
                  <a:pt x="f2873" y="f389"/>
                  <a:pt x="f2874" y="f387"/>
                </a:cubicBezTo>
                <a:cubicBezTo>
                  <a:pt x="f2875" y="f387"/>
                  <a:pt x="f2875" y="f389"/>
                  <a:pt x="f2876" y="f387"/>
                </a:cubicBezTo>
                <a:cubicBezTo>
                  <a:pt x="f2876" y="f387"/>
                  <a:pt x="f2877" y="f387"/>
                  <a:pt x="f2877" y="f387"/>
                </a:cubicBezTo>
                <a:cubicBezTo>
                  <a:pt x="f2877" y="f387"/>
                  <a:pt x="f2878" y="f387"/>
                  <a:pt x="f2878" y="f386"/>
                </a:cubicBezTo>
                <a:cubicBezTo>
                  <a:pt x="f2878" y="f385"/>
                  <a:pt x="f2877" y="f386"/>
                  <a:pt x="f2877" y="f385"/>
                </a:cubicBezTo>
                <a:cubicBezTo>
                  <a:pt x="f2877" y="f385"/>
                  <a:pt x="f2878" y="f384"/>
                  <a:pt x="f2878" y="f384"/>
                </a:cubicBezTo>
                <a:cubicBezTo>
                  <a:pt x="f2817" y="f456"/>
                  <a:pt x="f2817" y="f382"/>
                  <a:pt x="f2816" y="f381"/>
                </a:cubicBezTo>
                <a:cubicBezTo>
                  <a:pt x="f2816" y="f381"/>
                  <a:pt x="f2816" y="f381"/>
                  <a:pt x="f2816" y="f381"/>
                </a:cubicBezTo>
                <a:cubicBezTo>
                  <a:pt x="f2816" y="f381"/>
                  <a:pt x="f2818" y="f446"/>
                  <a:pt x="f2818" y="f446"/>
                </a:cubicBezTo>
                <a:cubicBezTo>
                  <a:pt x="f2819" y="f446"/>
                  <a:pt x="f2816" y="f446"/>
                  <a:pt x="f2816" y="f446"/>
                </a:cubicBezTo>
                <a:cubicBezTo>
                  <a:pt x="f2817" y="f446"/>
                  <a:pt x="f2817" y="f446"/>
                  <a:pt x="f2817" y="f446"/>
                </a:cubicBezTo>
                <a:cubicBezTo>
                  <a:pt x="f2878" y="f380"/>
                  <a:pt x="f2877" y="f380"/>
                  <a:pt x="f2876" y="f380"/>
                </a:cubicBezTo>
                <a:cubicBezTo>
                  <a:pt x="f2875" y="f380"/>
                  <a:pt x="f2874" y="f380"/>
                  <a:pt x="f2874" y="f380"/>
                </a:cubicBezTo>
                <a:cubicBezTo>
                  <a:pt x="f2873" y="f380"/>
                  <a:pt x="f2869" y="f380"/>
                  <a:pt x="f2870" y="f380"/>
                </a:cubicBezTo>
                <a:cubicBezTo>
                  <a:pt x="f2870" y="f380"/>
                  <a:pt x="f2871" y="f380"/>
                  <a:pt x="f2871" y="f443"/>
                </a:cubicBezTo>
                <a:cubicBezTo>
                  <a:pt x="f2871" y="f443"/>
                  <a:pt x="f2871" y="f379"/>
                  <a:pt x="f2871" y="f379"/>
                </a:cubicBezTo>
                <a:cubicBezTo>
                  <a:pt x="f2871" y="f379"/>
                  <a:pt x="f2871" y="f379"/>
                  <a:pt x="f2871" y="f441"/>
                </a:cubicBezTo>
                <a:cubicBezTo>
                  <a:pt x="f2872" y="f441"/>
                  <a:pt x="f2871" y="f378"/>
                  <a:pt x="f2871" y="f377"/>
                </a:cubicBezTo>
                <a:cubicBezTo>
                  <a:pt x="f2872" y="f376"/>
                  <a:pt x="f2872" y="f376"/>
                  <a:pt x="f2837" y="f376"/>
                </a:cubicBezTo>
                <a:cubicBezTo>
                  <a:pt x="f2837" y="f375"/>
                  <a:pt x="f2837" y="f375"/>
                  <a:pt x="f2836" y="f374"/>
                </a:cubicBezTo>
                <a:cubicBezTo>
                  <a:pt x="f2836" y="f374"/>
                  <a:pt x="f2836" y="f374"/>
                  <a:pt x="f2835" y="f374"/>
                </a:cubicBezTo>
                <a:cubicBezTo>
                  <a:pt x="f2835" y="f374"/>
                  <a:pt x="f2834" y="f373"/>
                  <a:pt x="f2833" y="f373"/>
                </a:cubicBezTo>
                <a:cubicBezTo>
                  <a:pt x="f2833" y="f373"/>
                  <a:pt x="f2832" y="f374"/>
                  <a:pt x="f2831" y="f374"/>
                </a:cubicBezTo>
                <a:cubicBezTo>
                  <a:pt x="f2831" y="f374"/>
                  <a:pt x="f2831" y="f374"/>
                  <a:pt x="f2830" y="f374"/>
                </a:cubicBezTo>
                <a:cubicBezTo>
                  <a:pt x="f2830" y="f374"/>
                  <a:pt x="f2829" y="f374"/>
                  <a:pt x="f2829" y="f374"/>
                </a:cubicBezTo>
                <a:cubicBezTo>
                  <a:pt x="f2829" y="f374"/>
                  <a:pt x="f2828" y="f373"/>
                  <a:pt x="f2828" y="f373"/>
                </a:cubicBezTo>
                <a:cubicBezTo>
                  <a:pt x="f2828" y="f373"/>
                  <a:pt x="f2827" y="f373"/>
                  <a:pt x="f2827" y="f373"/>
                </a:cubicBezTo>
                <a:cubicBezTo>
                  <a:pt x="f2826" y="f373"/>
                  <a:pt x="f2826" y="f373"/>
                  <a:pt x="f2826" y="f373"/>
                </a:cubicBezTo>
                <a:cubicBezTo>
                  <a:pt x="f2825" y="f373"/>
                  <a:pt x="f2825" y="f374"/>
                  <a:pt x="f2825" y="f374"/>
                </a:cubicBezTo>
                <a:cubicBezTo>
                  <a:pt x="f2824" y="f374"/>
                  <a:pt x="f2823" y="f374"/>
                  <a:pt x="f2822" y="f373"/>
                </a:cubicBezTo>
                <a:cubicBezTo>
                  <a:pt x="f2822" y="f373"/>
                  <a:pt x="f2822" y="f373"/>
                  <a:pt x="f2821" y="f373"/>
                </a:cubicBezTo>
                <a:cubicBezTo>
                  <a:pt x="f2821" y="f373"/>
                  <a:pt x="f2820" y="f374"/>
                  <a:pt x="f2820" y="f374"/>
                </a:cubicBezTo>
                <a:cubicBezTo>
                  <a:pt x="f2849" y="f374"/>
                  <a:pt x="f2849" y="f374"/>
                  <a:pt x="f2838" y="f374"/>
                </a:cubicBezTo>
                <a:cubicBezTo>
                  <a:pt x="f2838" y="f374"/>
                  <a:pt x="f2838" y="f374"/>
                  <a:pt x="f2839" y="f375"/>
                </a:cubicBezTo>
                <a:cubicBezTo>
                  <a:pt x="f2839" y="f375"/>
                  <a:pt x="f2839" y="f375"/>
                  <a:pt x="f2839" y="f375"/>
                </a:cubicBezTo>
                <a:cubicBezTo>
                  <a:pt x="f2840" y="f375"/>
                  <a:pt x="f2839" y="f374"/>
                  <a:pt x="f2839" y="f374"/>
                </a:cubicBezTo>
                <a:cubicBezTo>
                  <a:pt x="f2839" y="f374"/>
                  <a:pt x="f2839" y="f374"/>
                  <a:pt x="f2838" y="f374"/>
                </a:cubicBezTo>
                <a:cubicBezTo>
                  <a:pt x="f2838" y="f373"/>
                  <a:pt x="f2839" y="f373"/>
                  <a:pt x="f2839" y="f373"/>
                </a:cubicBezTo>
                <a:cubicBezTo>
                  <a:pt x="f2839" y="f373"/>
                  <a:pt x="f2839" y="f372"/>
                  <a:pt x="f2839" y="f372"/>
                </a:cubicBezTo>
                <a:cubicBezTo>
                  <a:pt x="f2839" y="f372"/>
                  <a:pt x="f2840" y="f372"/>
                  <a:pt x="f2840" y="f372"/>
                </a:cubicBezTo>
                <a:cubicBezTo>
                  <a:pt x="f2840" y="f371"/>
                  <a:pt x="f2840" y="f371"/>
                  <a:pt x="f2839" y="f371"/>
                </a:cubicBezTo>
                <a:cubicBezTo>
                  <a:pt x="f2839" y="f371"/>
                  <a:pt x="f2839" y="f370"/>
                  <a:pt x="f2839" y="f369"/>
                </a:cubicBezTo>
                <a:cubicBezTo>
                  <a:pt x="f2838" y="f369"/>
                  <a:pt x="f2839" y="f371"/>
                  <a:pt x="f2838" y="f370"/>
                </a:cubicBezTo>
                <a:cubicBezTo>
                  <a:pt x="f2838" y="f370"/>
                  <a:pt x="f2838" y="f370"/>
                  <a:pt x="f2849" y="f370"/>
                </a:cubicBezTo>
                <a:cubicBezTo>
                  <a:pt x="f2849" y="f369"/>
                  <a:pt x="f2849" y="f370"/>
                  <a:pt x="f2849" y="f370"/>
                </a:cubicBezTo>
                <a:cubicBezTo>
                  <a:pt x="f2820" y="f370"/>
                  <a:pt x="f2820" y="f370"/>
                  <a:pt x="f2820" y="f370"/>
                </a:cubicBezTo>
                <a:cubicBezTo>
                  <a:pt x="f2820" y="f370"/>
                  <a:pt x="f2820" y="f370"/>
                  <a:pt x="f2821" y="f370"/>
                </a:cubicBezTo>
                <a:cubicBezTo>
                  <a:pt x="f2822" y="f370"/>
                  <a:pt x="f2822" y="f371"/>
                  <a:pt x="f2823" y="f371"/>
                </a:cubicBezTo>
                <a:cubicBezTo>
                  <a:pt x="f2823" y="f372"/>
                  <a:pt x="f2824" y="f371"/>
                  <a:pt x="f2825" y="f371"/>
                </a:cubicBezTo>
                <a:cubicBezTo>
                  <a:pt x="f2826" y="f371"/>
                  <a:pt x="f2826" y="f371"/>
                  <a:pt x="f2826" y="f371"/>
                </a:cubicBezTo>
                <a:cubicBezTo>
                  <a:pt x="f2826" y="f370"/>
                  <a:pt x="f2827" y="f370"/>
                  <a:pt x="f2827" y="f370"/>
                </a:cubicBezTo>
                <a:cubicBezTo>
                  <a:pt x="f2827" y="f370"/>
                  <a:pt x="f2827" y="f369"/>
                  <a:pt x="f2828" y="f369"/>
                </a:cubicBezTo>
                <a:cubicBezTo>
                  <a:pt x="f2828" y="f369"/>
                  <a:pt x="f2828" y="f368"/>
                  <a:pt x="f2829" y="f368"/>
                </a:cubicBezTo>
                <a:cubicBezTo>
                  <a:pt x="f2829" y="f368"/>
                  <a:pt x="f2829" y="f395"/>
                  <a:pt x="f2830" y="f395"/>
                </a:cubicBezTo>
                <a:cubicBezTo>
                  <a:pt x="f2830" y="f395"/>
                  <a:pt x="f2831" y="f395"/>
                  <a:pt x="f2831" y="f368"/>
                </a:cubicBezTo>
                <a:cubicBezTo>
                  <a:pt x="f2831" y="f368"/>
                  <a:pt x="f2831" y="f368"/>
                  <a:pt x="f2832" y="f368"/>
                </a:cubicBezTo>
                <a:cubicBezTo>
                  <a:pt x="f2832" y="f368"/>
                  <a:pt x="f2832" y="f368"/>
                  <a:pt x="f2832" y="f368"/>
                </a:cubicBezTo>
                <a:cubicBezTo>
                  <a:pt x="f2833" y="f368"/>
                  <a:pt x="f2833" y="f368"/>
                  <a:pt x="f2833" y="f368"/>
                </a:cubicBezTo>
                <a:cubicBezTo>
                  <a:pt x="f2833" y="f368"/>
                  <a:pt x="f2834" y="f368"/>
                  <a:pt x="f2834" y="f368"/>
                </a:cubicBezTo>
                <a:cubicBezTo>
                  <a:pt x="f2834" y="f369"/>
                  <a:pt x="f2835" y="f369"/>
                  <a:pt x="f2836" y="f369"/>
                </a:cubicBezTo>
                <a:cubicBezTo>
                  <a:pt x="f2836" y="f368"/>
                  <a:pt x="f2837" y="f368"/>
                  <a:pt x="f2837" y="f368"/>
                </a:cubicBezTo>
                <a:cubicBezTo>
                  <a:pt x="f2872" y="f368"/>
                  <a:pt x="f2872" y="f368"/>
                  <a:pt x="f2872" y="f368"/>
                </a:cubicBezTo>
                <a:cubicBezTo>
                  <a:pt x="f2871" y="f395"/>
                  <a:pt x="f2872" y="f395"/>
                  <a:pt x="f2872" y="f395"/>
                </a:cubicBezTo>
                <a:cubicBezTo>
                  <a:pt x="f2837" y="f395"/>
                  <a:pt x="f2837" y="f395"/>
                  <a:pt x="f2837" y="f367"/>
                </a:cubicBezTo>
                <a:cubicBezTo>
                  <a:pt x="f2836" y="f367"/>
                  <a:pt x="f2835" y="f367"/>
                  <a:pt x="f2835" y="f367"/>
                </a:cubicBezTo>
                <a:cubicBezTo>
                  <a:pt x="f2834" y="f388"/>
                  <a:pt x="f2833" y="f388"/>
                  <a:pt x="f2833" y="f366"/>
                </a:cubicBezTo>
                <a:cubicBezTo>
                  <a:pt x="f2832" y="f366"/>
                  <a:pt x="f2831" y="f365"/>
                  <a:pt x="f2831" y="f383"/>
                </a:cubicBezTo>
                <a:cubicBezTo>
                  <a:pt x="f2831" y="f383"/>
                  <a:pt x="f2831" y="f364"/>
                  <a:pt x="f2830" y="f364"/>
                </a:cubicBezTo>
                <a:cubicBezTo>
                  <a:pt x="f2830" y="f364"/>
                  <a:pt x="f2830" y="f383"/>
                  <a:pt x="f2829" y="f383"/>
                </a:cubicBezTo>
                <a:cubicBezTo>
                  <a:pt x="f2829" y="f383"/>
                  <a:pt x="f2828" y="f363"/>
                  <a:pt x="f2828" y="f363"/>
                </a:cubicBezTo>
                <a:cubicBezTo>
                  <a:pt x="f2828" y="f362"/>
                  <a:pt x="f2828" y="f361"/>
                  <a:pt x="f2828" y="f361"/>
                </a:cubicBezTo>
                <a:cubicBezTo>
                  <a:pt x="f2829" y="f361"/>
                  <a:pt x="f2829" y="f361"/>
                  <a:pt x="f2829" y="f361"/>
                </a:cubicBezTo>
                <a:cubicBezTo>
                  <a:pt x="f2830" y="f360"/>
                  <a:pt x="f2830" y="f360"/>
                  <a:pt x="f2830" y="f360"/>
                </a:cubicBezTo>
                <a:cubicBezTo>
                  <a:pt x="f2830" y="f359"/>
                  <a:pt x="f2829" y="f359"/>
                  <a:pt x="f2829" y="f359"/>
                </a:cubicBezTo>
                <a:cubicBezTo>
                  <a:pt x="f2829" y="f358"/>
                  <a:pt x="f2829" y="f357"/>
                  <a:pt x="f2828" y="f356"/>
                </a:cubicBezTo>
                <a:cubicBezTo>
                  <a:pt x="f2828" y="f356"/>
                  <a:pt x="f2828" y="f356"/>
                  <a:pt x="f2828" y="f356"/>
                </a:cubicBezTo>
                <a:cubicBezTo>
                  <a:pt x="f2828" y="f356"/>
                  <a:pt x="f2828" y="f356"/>
                  <a:pt x="f2828" y="f355"/>
                </a:cubicBezTo>
                <a:cubicBezTo>
                  <a:pt x="f2828" y="f355"/>
                  <a:pt x="f2828" y="f355"/>
                  <a:pt x="f2827" y="f355"/>
                </a:cubicBezTo>
                <a:cubicBezTo>
                  <a:pt x="f2826" y="f354"/>
                  <a:pt x="f2826" y="f356"/>
                  <a:pt x="f2826" y="f356"/>
                </a:cubicBezTo>
                <a:cubicBezTo>
                  <a:pt x="f2825" y="f356"/>
                  <a:pt x="f2825" y="f355"/>
                  <a:pt x="f2824" y="f356"/>
                </a:cubicBezTo>
                <a:cubicBezTo>
                  <a:pt x="f2823" y="f356"/>
                  <a:pt x="f2822" y="f357"/>
                  <a:pt x="f2822" y="f358"/>
                </a:cubicBezTo>
                <a:cubicBezTo>
                  <a:pt x="f2822" y="f358"/>
                  <a:pt x="f2822" y="f358"/>
                  <a:pt x="f2822" y="f359"/>
                </a:cubicBezTo>
                <a:cubicBezTo>
                  <a:pt x="f2822" y="f360"/>
                  <a:pt x="f2821" y="f360"/>
                  <a:pt x="f2820" y="f361"/>
                </a:cubicBezTo>
                <a:cubicBezTo>
                  <a:pt x="f2820" y="f361"/>
                  <a:pt x="f2820" y="f362"/>
                  <a:pt x="f2820" y="f362"/>
                </a:cubicBezTo>
                <a:cubicBezTo>
                  <a:pt x="f2820" y="f362"/>
                  <a:pt x="f2820" y="f363"/>
                  <a:pt x="f2820" y="f363"/>
                </a:cubicBezTo>
                <a:cubicBezTo>
                  <a:pt x="f2820" y="f363"/>
                  <a:pt x="f2849" y="f364"/>
                  <a:pt x="f2849" y="f364"/>
                </a:cubicBezTo>
                <a:cubicBezTo>
                  <a:pt x="f2849" y="f364"/>
                  <a:pt x="f2849" y="f383"/>
                  <a:pt x="f2849" y="f383"/>
                </a:cubicBezTo>
                <a:cubicBezTo>
                  <a:pt x="f2838" y="f383"/>
                  <a:pt x="f2849" y="f364"/>
                  <a:pt x="f2849" y="f364"/>
                </a:cubicBezTo>
                <a:cubicBezTo>
                  <a:pt x="f2849" y="f363"/>
                  <a:pt x="f2849" y="f363"/>
                  <a:pt x="f2849" y="f363"/>
                </a:cubicBezTo>
                <a:cubicBezTo>
                  <a:pt x="f2849" y="f362"/>
                  <a:pt x="f2849" y="f362"/>
                  <a:pt x="f2849" y="f362"/>
                </a:cubicBezTo>
                <a:cubicBezTo>
                  <a:pt x="f2849" y="f361"/>
                  <a:pt x="f2849" y="f361"/>
                  <a:pt x="f2849" y="f361"/>
                </a:cubicBezTo>
                <a:cubicBezTo>
                  <a:pt x="f2849" y="f360"/>
                  <a:pt x="f2838" y="f361"/>
                  <a:pt x="f2838" y="f361"/>
                </a:cubicBezTo>
                <a:cubicBezTo>
                  <a:pt x="f2838" y="f361"/>
                  <a:pt x="f2839" y="f361"/>
                  <a:pt x="f2839" y="f361"/>
                </a:cubicBezTo>
                <a:cubicBezTo>
                  <a:pt x="f2839" y="f361"/>
                  <a:pt x="f2839" y="f360"/>
                  <a:pt x="f2839" y="f360"/>
                </a:cubicBezTo>
                <a:cubicBezTo>
                  <a:pt x="f2839" y="f360"/>
                  <a:pt x="f2840" y="f360"/>
                  <a:pt x="f2840" y="f360"/>
                </a:cubicBezTo>
                <a:cubicBezTo>
                  <a:pt x="f2840" y="f359"/>
                  <a:pt x="f2840" y="f359"/>
                  <a:pt x="f2840" y="f359"/>
                </a:cubicBezTo>
                <a:cubicBezTo>
                  <a:pt x="f2840" y="f358"/>
                  <a:pt x="f2840" y="f358"/>
                  <a:pt x="f2840" y="f358"/>
                </a:cubicBezTo>
                <a:cubicBezTo>
                  <a:pt x="f2841" y="f358"/>
                  <a:pt x="f2841" y="f358"/>
                  <a:pt x="f2841" y="f358"/>
                </a:cubicBezTo>
                <a:cubicBezTo>
                  <a:pt x="f2841" y="f358"/>
                  <a:pt x="f2841" y="f358"/>
                  <a:pt x="f2841" y="f358"/>
                </a:cubicBezTo>
                <a:cubicBezTo>
                  <a:pt x="f2842" y="f358"/>
                  <a:pt x="f2842" y="f359"/>
                  <a:pt x="f2842" y="f359"/>
                </a:cubicBezTo>
                <a:cubicBezTo>
                  <a:pt x="f2843" y="f359"/>
                  <a:pt x="f2843" y="f359"/>
                  <a:pt x="f2843" y="f358"/>
                </a:cubicBezTo>
                <a:cubicBezTo>
                  <a:pt x="f2843" y="f358"/>
                  <a:pt x="f2843" y="f358"/>
                  <a:pt x="f2843" y="f357"/>
                </a:cubicBezTo>
                <a:cubicBezTo>
                  <a:pt x="f2844" y="f357"/>
                  <a:pt x="f2844" y="f357"/>
                  <a:pt x="f2844" y="f356"/>
                </a:cubicBezTo>
                <a:cubicBezTo>
                  <a:pt x="f2845" y="f356"/>
                  <a:pt x="f2844" y="f357"/>
                  <a:pt x="f2845" y="f357"/>
                </a:cubicBezTo>
                <a:cubicBezTo>
                  <a:pt x="f2845" y="f358"/>
                  <a:pt x="f2846" y="f357"/>
                  <a:pt x="f2846" y="f357"/>
                </a:cubicBezTo>
                <a:cubicBezTo>
                  <a:pt x="f2846" y="f357"/>
                  <a:pt x="f2846" y="f357"/>
                  <a:pt x="f2847" y="f357"/>
                </a:cubicBezTo>
                <a:cubicBezTo>
                  <a:pt x="f2847" y="f357"/>
                  <a:pt x="f2847" y="f357"/>
                  <a:pt x="f2848" y="f357"/>
                </a:cubicBezTo>
                <a:cubicBezTo>
                  <a:pt x="f2813" y="f357"/>
                  <a:pt x="f2848" y="f357"/>
                  <a:pt x="f2813" y="f358"/>
                </a:cubicBezTo>
                <a:cubicBezTo>
                  <a:pt x="f2813" y="f358"/>
                  <a:pt x="f2812" y="f358"/>
                  <a:pt x="f2812" y="f357"/>
                </a:cubicBezTo>
                <a:cubicBezTo>
                  <a:pt x="f2813" y="f357"/>
                  <a:pt x="f2813" y="f357"/>
                  <a:pt x="f2813" y="f357"/>
                </a:cubicBezTo>
                <a:cubicBezTo>
                  <a:pt x="f2813" y="f357"/>
                  <a:pt x="f2813" y="f356"/>
                  <a:pt x="f2848" y="f356"/>
                </a:cubicBezTo>
                <a:cubicBezTo>
                  <a:pt x="f2848" y="f355"/>
                  <a:pt x="f2848" y="f355"/>
                  <a:pt x="f2848" y="f355"/>
                </a:cubicBezTo>
                <a:cubicBezTo>
                  <a:pt x="f2813" y="f354"/>
                  <a:pt x="f2813" y="f354"/>
                  <a:pt x="f2812" y="f354"/>
                </a:cubicBezTo>
                <a:cubicBezTo>
                  <a:pt x="f2812" y="f354"/>
                  <a:pt x="f2814" y="f353"/>
                  <a:pt x="f2814" y="f353"/>
                </a:cubicBezTo>
                <a:cubicBezTo>
                  <a:pt x="f2814" y="f353"/>
                  <a:pt x="f2815" y="f353"/>
                  <a:pt x="f2815" y="f353"/>
                </a:cubicBezTo>
                <a:cubicBezTo>
                  <a:pt x="f3128" y="f353"/>
                  <a:pt x="f3128" y="f353"/>
                  <a:pt x="f3128" y="f352"/>
                </a:cubicBezTo>
                <a:cubicBezTo>
                  <a:pt x="f3127" y="f352"/>
                  <a:pt x="f3126" y="f352"/>
                  <a:pt x="f2522" y="f352"/>
                </a:cubicBezTo>
                <a:cubicBezTo>
                  <a:pt x="f2521" y="f352"/>
                  <a:pt x="f2521" y="f351"/>
                  <a:pt x="f2511" y="f351"/>
                </a:cubicBezTo>
                <a:cubicBezTo>
                  <a:pt x="f2512" y="f351"/>
                  <a:pt x="f2513" y="f350"/>
                  <a:pt x="f2514" y="f350"/>
                </a:cubicBezTo>
                <a:cubicBezTo>
                  <a:pt x="f2515" y="f350"/>
                  <a:pt x="f2516" y="f350"/>
                  <a:pt x="f2516" y="f350"/>
                </a:cubicBezTo>
                <a:cubicBezTo>
                  <a:pt x="f2517" y="f349"/>
                  <a:pt x="f2518" y="f348"/>
                  <a:pt x="f2520" y="f348"/>
                </a:cubicBezTo>
                <a:cubicBezTo>
                  <a:pt x="f2519" y="f348"/>
                  <a:pt x="f2807" y="f348"/>
                  <a:pt x="f2808" y="f348"/>
                </a:cubicBezTo>
                <a:cubicBezTo>
                  <a:pt x="f2809" y="f348"/>
                  <a:pt x="f2810" y="f347"/>
                  <a:pt x="f2811" y="f347"/>
                </a:cubicBezTo>
                <a:cubicBezTo>
                  <a:pt x="f2365" y="f347"/>
                  <a:pt x="f2364" y="f346"/>
                  <a:pt x="f2363" y="f346"/>
                </a:cubicBezTo>
                <a:cubicBezTo>
                  <a:pt x="f2362" y="f345"/>
                  <a:pt x="f2267" y="f345"/>
                  <a:pt x="f2267" y="f345"/>
                </a:cubicBezTo>
                <a:cubicBezTo>
                  <a:pt x="f2268" y="f345"/>
                  <a:pt x="f2269" y="f344"/>
                  <a:pt x="f2270" y="f344"/>
                </a:cubicBezTo>
                <a:cubicBezTo>
                  <a:pt x="f2270" y="f344"/>
                  <a:pt x="f2270" y="f343"/>
                  <a:pt x="f2271" y="f343"/>
                </a:cubicBezTo>
                <a:cubicBezTo>
                  <a:pt x="f2271" y="f343"/>
                  <a:pt x="f2272" y="f343"/>
                  <a:pt x="f2272" y="f343"/>
                </a:cubicBezTo>
                <a:cubicBezTo>
                  <a:pt x="f2273" y="f343"/>
                  <a:pt x="f2274" y="f342"/>
                  <a:pt x="f2274" y="f340"/>
                </a:cubicBezTo>
                <a:cubicBezTo>
                  <a:pt x="f2361" y="f340"/>
                  <a:pt x="f2275" y="f340"/>
                  <a:pt x="f2275" y="f335"/>
                </a:cubicBezTo>
                <a:cubicBezTo>
                  <a:pt x="f2360" y="f335"/>
                  <a:pt x="f2360" y="f333"/>
                  <a:pt x="f2360" y="f330"/>
                </a:cubicBezTo>
                <a:cubicBezTo>
                  <a:pt x="f2360" y="f330"/>
                  <a:pt x="f2360" y="f330"/>
                  <a:pt x="f2360" y="f341"/>
                </a:cubicBezTo>
                <a:cubicBezTo>
                  <a:pt x="f2276" y="f341"/>
                  <a:pt x="f2276" y="f341"/>
                  <a:pt x="f2276" y="f341"/>
                </a:cubicBezTo>
                <a:cubicBezTo>
                  <a:pt x="f2276" y="f341"/>
                  <a:pt x="f2276" y="f341"/>
                  <a:pt x="f2276" y="f339"/>
                </a:cubicBezTo>
                <a:cubicBezTo>
                  <a:pt x="f2276" y="f339"/>
                  <a:pt x="f2278" y="f339"/>
                  <a:pt x="f2278" y="f338"/>
                </a:cubicBezTo>
                <a:cubicBezTo>
                  <a:pt x="f2278" y="f338"/>
                  <a:pt x="f2277" y="f338"/>
                  <a:pt x="f2277" y="f337"/>
                </a:cubicBezTo>
                <a:cubicBezTo>
                  <a:pt x="f2277" y="f337"/>
                  <a:pt x="f2278" y="f336"/>
                  <a:pt x="f2278" y="f336"/>
                </a:cubicBezTo>
                <a:cubicBezTo>
                  <a:pt x="f2278" y="f336"/>
                  <a:pt x="f2278" y="f334"/>
                  <a:pt x="f2279" y="f334"/>
                </a:cubicBezTo>
                <a:cubicBezTo>
                  <a:pt x="f2279" y="f332"/>
                  <a:pt x="f2279" y="f332"/>
                  <a:pt x="f2279" y="f332"/>
                </a:cubicBezTo>
                <a:cubicBezTo>
                  <a:pt x="f2279" y="f331"/>
                  <a:pt x="f2279" y="f331"/>
                  <a:pt x="f2280" y="f331"/>
                </a:cubicBezTo>
                <a:cubicBezTo>
                  <a:pt x="f2280" y="f331"/>
                  <a:pt x="f2280" y="f1518"/>
                  <a:pt x="f2280" y="f1519"/>
                </a:cubicBezTo>
                <a:cubicBezTo>
                  <a:pt x="f2280" y="f1519"/>
                  <a:pt x="f2281" y="f1520"/>
                  <a:pt x="f2282" y="f1520"/>
                </a:cubicBezTo>
                <a:cubicBezTo>
                  <a:pt x="f2283" y="f1520"/>
                  <a:pt x="f2283" y="f1520"/>
                  <a:pt x="f2283" y="f1521"/>
                </a:cubicBezTo>
                <a:cubicBezTo>
                  <a:pt x="f2283" y="f1522"/>
                  <a:pt x="f2282" y="f1520"/>
                  <a:pt x="f2282" y="f1521"/>
                </a:cubicBezTo>
                <a:cubicBezTo>
                  <a:pt x="f2282" y="f1521"/>
                  <a:pt x="f2283" y="f1522"/>
                  <a:pt x="f2283" y="f1522"/>
                </a:cubicBezTo>
                <a:cubicBezTo>
                  <a:pt x="f2283" y="f1522"/>
                  <a:pt x="f2284" y="f1522"/>
                  <a:pt x="f2284" y="f1523"/>
                </a:cubicBezTo>
                <a:cubicBezTo>
                  <a:pt x="f2284" y="f1524"/>
                  <a:pt x="f2281" y="f1523"/>
                  <a:pt x="f2281" y="f1524"/>
                </a:cubicBezTo>
                <a:cubicBezTo>
                  <a:pt x="f2281" y="f1524"/>
                  <a:pt x="f2281" y="f1524"/>
                  <a:pt x="f2282" y="f2888"/>
                </a:cubicBezTo>
                <a:cubicBezTo>
                  <a:pt x="f2282" y="f2888"/>
                  <a:pt x="f2283" y="f2888"/>
                  <a:pt x="f2283" y="f2888"/>
                </a:cubicBezTo>
                <a:cubicBezTo>
                  <a:pt x="f2284" y="f1525"/>
                  <a:pt x="f2284" y="f1525"/>
                  <a:pt x="f2285" y="f1525"/>
                </a:cubicBezTo>
                <a:cubicBezTo>
                  <a:pt x="f2285" y="f1525"/>
                  <a:pt x="f2285" y="f1526"/>
                  <a:pt x="f2286" y="f1526"/>
                </a:cubicBezTo>
                <a:cubicBezTo>
                  <a:pt x="f2286" y="f1526"/>
                  <a:pt x="f2287" y="f1525"/>
                  <a:pt x="f2287" y="f1526"/>
                </a:cubicBezTo>
                <a:cubicBezTo>
                  <a:pt x="f2288" y="f1526"/>
                  <a:pt x="f2287" y="f1526"/>
                  <a:pt x="f2287" y="f1526"/>
                </a:cubicBezTo>
                <a:cubicBezTo>
                  <a:pt x="f2286" y="f1526"/>
                  <a:pt x="f2286" y="f1526"/>
                  <a:pt x="f2285" y="f1526"/>
                </a:cubicBezTo>
                <a:cubicBezTo>
                  <a:pt x="f2285" y="f1526"/>
                  <a:pt x="f2284" y="f1526"/>
                  <a:pt x="f2284" y="f1526"/>
                </a:cubicBezTo>
                <a:cubicBezTo>
                  <a:pt x="f2283" y="f1526"/>
                  <a:pt x="f2283" y="f1526"/>
                  <a:pt x="f2283" y="f1526"/>
                </a:cubicBezTo>
                <a:cubicBezTo>
                  <a:pt x="f2282" y="f1526"/>
                  <a:pt x="f2282" y="f1526"/>
                  <a:pt x="f2282" y="f1526"/>
                </a:cubicBezTo>
                <a:cubicBezTo>
                  <a:pt x="f2282" y="f1527"/>
                  <a:pt x="f2283" y="f1527"/>
                  <a:pt x="f2282" y="f1528"/>
                </a:cubicBezTo>
                <a:cubicBezTo>
                  <a:pt x="f2282" y="f1528"/>
                  <a:pt x="f2281" y="f1528"/>
                  <a:pt x="f2281" y="f1528"/>
                </a:cubicBezTo>
                <a:cubicBezTo>
                  <a:pt x="f2281" y="f1528"/>
                  <a:pt x="f2280" y="f1528"/>
                  <a:pt x="f2280" y="f1528"/>
                </a:cubicBezTo>
                <a:cubicBezTo>
                  <a:pt x="f2279" y="f1528"/>
                  <a:pt x="f2278" y="f1529"/>
                  <a:pt x="f2277" y="f1529"/>
                </a:cubicBezTo>
                <a:cubicBezTo>
                  <a:pt x="f2276" y="f1530"/>
                  <a:pt x="f2275" y="f1532"/>
                  <a:pt x="f2361" y="f1533"/>
                </a:cubicBezTo>
                <a:cubicBezTo>
                  <a:pt x="f2361" y="f1534"/>
                  <a:pt x="f2361" y="f1535"/>
                  <a:pt x="f2274" y="f1536"/>
                </a:cubicBezTo>
                <a:cubicBezTo>
                  <a:pt x="f2273" y="f1537"/>
                  <a:pt x="f2273" y="f1537"/>
                  <a:pt x="f2273" y="f1538"/>
                </a:cubicBezTo>
                <a:cubicBezTo>
                  <a:pt x="f2273" y="f2007"/>
                  <a:pt x="f2272" y="f1540"/>
                  <a:pt x="f2273" y="f1539"/>
                </a:cubicBezTo>
                <a:cubicBezTo>
                  <a:pt x="f2273" y="f1539"/>
                  <a:pt x="f2274" y="f1539"/>
                  <a:pt x="f2274" y="f1539"/>
                </a:cubicBezTo>
                <a:cubicBezTo>
                  <a:pt x="f2361" y="f1539"/>
                  <a:pt x="f2361" y="f1539"/>
                  <a:pt x="f2361" y="f1539"/>
                </a:cubicBezTo>
                <a:cubicBezTo>
                  <a:pt x="f2275" y="f1539"/>
                  <a:pt x="f2276" y="f1539"/>
                  <a:pt x="f2277" y="f1539"/>
                </a:cubicBezTo>
                <a:cubicBezTo>
                  <a:pt x="f2277" y="f1539"/>
                  <a:pt x="f2278" y="f1539"/>
                  <a:pt x="f2278" y="f1539"/>
                </a:cubicBezTo>
                <a:cubicBezTo>
                  <a:pt x="f2279" y="f1539"/>
                  <a:pt x="f2280" y="f2007"/>
                  <a:pt x="f2280" y="f2007"/>
                </a:cubicBezTo>
                <a:cubicBezTo>
                  <a:pt x="f2281" y="f2007"/>
                  <a:pt x="f2281" y="f1539"/>
                  <a:pt x="f2281" y="f1539"/>
                </a:cubicBezTo>
                <a:cubicBezTo>
                  <a:pt x="f2282" y="f1539"/>
                  <a:pt x="f2282" y="f1539"/>
                  <a:pt x="f2282" y="f1539"/>
                </a:cubicBezTo>
                <a:cubicBezTo>
                  <a:pt x="f2283" y="f1539"/>
                  <a:pt x="f2284" y="f1540"/>
                  <a:pt x="f2284" y="f1539"/>
                </a:cubicBezTo>
                <a:cubicBezTo>
                  <a:pt x="f2285" y="f1539"/>
                  <a:pt x="f2285" y="f2007"/>
                  <a:pt x="f2285" y="f2007"/>
                </a:cubicBezTo>
                <a:cubicBezTo>
                  <a:pt x="f2285" y="f2007"/>
                  <a:pt x="f2285" y="f1538"/>
                  <a:pt x="f2285" y="f1538"/>
                </a:cubicBezTo>
                <a:cubicBezTo>
                  <a:pt x="f2286" y="f1538"/>
                  <a:pt x="f2286" y="f1538"/>
                  <a:pt x="f2286" y="f1538"/>
                </a:cubicBezTo>
                <a:cubicBezTo>
                  <a:pt x="f2287" y="f1537"/>
                  <a:pt x="f2287" y="f1537"/>
                  <a:pt x="f2287" y="f1537"/>
                </a:cubicBezTo>
                <a:cubicBezTo>
                  <a:pt x="f2288" y="f1536"/>
                  <a:pt x="f2289" y="f1537"/>
                  <a:pt x="f2289" y="f1538"/>
                </a:cubicBezTo>
                <a:cubicBezTo>
                  <a:pt x="f2290" y="f1538"/>
                  <a:pt x="f2291" y="f1538"/>
                  <a:pt x="f2292" y="f1537"/>
                </a:cubicBezTo>
                <a:cubicBezTo>
                  <a:pt x="f2293" y="f1537"/>
                  <a:pt x="f2295" y="f1537"/>
                  <a:pt x="f2296" y="f1537"/>
                </a:cubicBezTo>
                <a:cubicBezTo>
                  <a:pt x="f2298" y="f1537"/>
                  <a:pt x="f2297" y="f1538"/>
                  <a:pt x="f2297" y="f1538"/>
                </a:cubicBezTo>
                <a:cubicBezTo>
                  <a:pt x="f2298" y="f2007"/>
                  <a:pt x="f2298" y="f2007"/>
                  <a:pt x="f2299" y="f2007"/>
                </a:cubicBezTo>
                <a:cubicBezTo>
                  <a:pt x="f2299" y="f2007"/>
                  <a:pt x="f2299" y="f1539"/>
                  <a:pt x="f2299" y="f1539"/>
                </a:cubicBezTo>
                <a:cubicBezTo>
                  <a:pt x="f2300" y="f1539"/>
                  <a:pt x="f2300" y="f1540"/>
                  <a:pt x="f2301" y="f1540"/>
                </a:cubicBezTo>
                <a:cubicBezTo>
                  <a:pt x="f2301" y="f1540"/>
                  <a:pt x="f2301" y="f2006"/>
                  <a:pt x="f2302" y="f2006"/>
                </a:cubicBezTo>
                <a:cubicBezTo>
                  <a:pt x="f2302" y="f1541"/>
                  <a:pt x="f2303" y="f1541"/>
                  <a:pt x="f2304" y="f1541"/>
                </a:cubicBezTo>
                <a:cubicBezTo>
                  <a:pt x="f2305" y="f1542"/>
                  <a:pt x="f2359" y="f1544"/>
                  <a:pt x="f2306" y="f1545"/>
                </a:cubicBezTo>
                <a:cubicBezTo>
                  <a:pt x="f2306" y="f1545"/>
                  <a:pt x="f2307" y="f1545"/>
                  <a:pt x="f2307" y="f1545"/>
                </a:cubicBezTo>
                <a:cubicBezTo>
                  <a:pt x="f2307" y="f1546"/>
                  <a:pt x="f2308" y="f1546"/>
                  <a:pt x="f2308" y="f1546"/>
                </a:cubicBezTo>
                <a:cubicBezTo>
                  <a:pt x="f2308" y="f1547"/>
                  <a:pt x="f2309" y="f1547"/>
                  <a:pt x="f2309" y="f1548"/>
                </a:cubicBezTo>
                <a:cubicBezTo>
                  <a:pt x="f2310" y="f1548"/>
                  <a:pt x="f2311" y="f1548"/>
                  <a:pt x="f2312" y="f1548"/>
                </a:cubicBezTo>
                <a:cubicBezTo>
                  <a:pt x="f2313" y="f1548"/>
                  <a:pt x="f2314" y="f1548"/>
                  <a:pt x="f2316" y="f1547"/>
                </a:cubicBezTo>
                <a:cubicBezTo>
                  <a:pt x="f2316" y="f1547"/>
                  <a:pt x="f2317" y="f1547"/>
                  <a:pt x="f2323" y="f1547"/>
                </a:cubicBezTo>
                <a:cubicBezTo>
                  <a:pt x="f2318" y="f1547"/>
                  <a:pt x="f2319" y="f1547"/>
                  <a:pt x="f2320" y="f1547"/>
                </a:cubicBezTo>
                <a:cubicBezTo>
                  <a:pt x="f2320" y="f1547"/>
                  <a:pt x="f2321" y="f1547"/>
                  <a:pt x="f2321" y="f1547"/>
                </a:cubicBezTo>
                <a:cubicBezTo>
                  <a:pt x="f2322" y="f1547"/>
                  <a:pt x="f2322" y="f1547"/>
                  <a:pt x="f2322" y="f1547"/>
                </a:cubicBezTo>
                <a:cubicBezTo>
                  <a:pt x="f2324" y="f1547"/>
                  <a:pt x="f2324" y="f1548"/>
                  <a:pt x="f2324" y="f1548"/>
                </a:cubicBezTo>
                <a:cubicBezTo>
                  <a:pt x="f2325" y="f1548"/>
                  <a:pt x="f2325" y="f1548"/>
                  <a:pt x="f2325" y="f1548"/>
                </a:cubicBezTo>
                <a:cubicBezTo>
                  <a:pt x="f2326" y="f1549"/>
                  <a:pt x="f2327" y="f1549"/>
                  <a:pt x="f2328" y="f1549"/>
                </a:cubicBezTo>
                <a:cubicBezTo>
                  <a:pt x="f2328" y="f1549"/>
                  <a:pt x="f2329" y="f1548"/>
                  <a:pt x="f2330" y="f1547"/>
                </a:cubicBezTo>
                <a:cubicBezTo>
                  <a:pt x="f2330" y="f1547"/>
                  <a:pt x="f2331" y="f1547"/>
                  <a:pt x="f2332" y="f1546"/>
                </a:cubicBezTo>
                <a:cubicBezTo>
                  <a:pt x="f2333" y="f1546"/>
                  <a:pt x="f2333" y="f1545"/>
                  <a:pt x="f2334" y="f1545"/>
                </a:cubicBezTo>
                <a:cubicBezTo>
                  <a:pt x="f2334" y="f1545"/>
                  <a:pt x="f2335" y="f1545"/>
                  <a:pt x="f2335" y="f1544"/>
                </a:cubicBezTo>
                <a:cubicBezTo>
                  <a:pt x="f2335" y="f1543"/>
                  <a:pt x="f2335" y="f1543"/>
                  <a:pt x="f2335" y="f1542"/>
                </a:cubicBezTo>
                <a:cubicBezTo>
                  <a:pt x="f2334" y="f1542"/>
                  <a:pt x="f2335" y="f1541"/>
                  <a:pt x="f2334" y="f1541"/>
                </a:cubicBezTo>
                <a:cubicBezTo>
                  <a:pt x="f2334" y="f2006"/>
                  <a:pt x="f2333" y="f1541"/>
                  <a:pt x="f2333" y="f2006"/>
                </a:cubicBezTo>
                <a:cubicBezTo>
                  <a:pt x="f2333" y="f2006"/>
                  <a:pt x="f2332" y="f1540"/>
                  <a:pt x="f2332" y="f1540"/>
                </a:cubicBezTo>
                <a:cubicBezTo>
                  <a:pt x="f2332" y="f1540"/>
                  <a:pt x="f2331" y="f1540"/>
                  <a:pt x="f2331" y="f1540"/>
                </a:cubicBezTo>
                <a:cubicBezTo>
                  <a:pt x="f2331" y="f1540"/>
                  <a:pt x="f2330" y="f1539"/>
                  <a:pt x="f2330" y="f1539"/>
                </a:cubicBezTo>
                <a:cubicBezTo>
                  <a:pt x="f2330" y="f2007"/>
                  <a:pt x="f2329" y="f2007"/>
                  <a:pt x="f2329" y="f2007"/>
                </a:cubicBezTo>
                <a:cubicBezTo>
                  <a:pt x="f2328" y="f2007"/>
                  <a:pt x="f2328" y="f2007"/>
                  <a:pt x="f2328" y="f2007"/>
                </a:cubicBezTo>
                <a:cubicBezTo>
                  <a:pt x="f2328" y="f2007"/>
                  <a:pt x="f2329" y="f2007"/>
                  <a:pt x="f2329" y="f2007"/>
                </a:cubicBezTo>
                <a:cubicBezTo>
                  <a:pt x="f2330" y="f2007"/>
                  <a:pt x="f2331" y="f2007"/>
                  <a:pt x="f2331" y="f2007"/>
                </a:cubicBezTo>
                <a:cubicBezTo>
                  <a:pt x="f2332" y="f2007"/>
                  <a:pt x="f2332" y="f2007"/>
                  <a:pt x="f2333" y="f2007"/>
                </a:cubicBezTo>
                <a:cubicBezTo>
                  <a:pt x="f2333" y="f2007"/>
                  <a:pt x="f2333" y="f2007"/>
                  <a:pt x="f2334" y="f2007"/>
                </a:cubicBezTo>
                <a:cubicBezTo>
                  <a:pt x="f2334" y="f2007"/>
                  <a:pt x="f2335" y="f1538"/>
                  <a:pt x="f2335" y="f1538"/>
                </a:cubicBezTo>
                <a:cubicBezTo>
                  <a:pt x="f2336" y="f1538"/>
                  <a:pt x="f2337" y="f2007"/>
                  <a:pt x="f2337" y="f1538"/>
                </a:cubicBezTo>
                <a:cubicBezTo>
                  <a:pt x="f2338" y="f1538"/>
                  <a:pt x="f2337" y="f1538"/>
                  <a:pt x="f2337" y="f1537"/>
                </a:cubicBezTo>
                <a:cubicBezTo>
                  <a:pt x="f2337" y="f1537"/>
                  <a:pt x="f2338" y="f1537"/>
                  <a:pt x="f2338" y="f1537"/>
                </a:cubicBezTo>
                <a:cubicBezTo>
                  <a:pt x="f2338" y="f1537"/>
                  <a:pt x="f2338" y="f1536"/>
                  <a:pt x="f2337" y="f1536"/>
                </a:cubicBezTo>
                <a:cubicBezTo>
                  <a:pt x="f2337" y="f1536"/>
                  <a:pt x="f2337" y="f1536"/>
                  <a:pt x="f2337" y="f1536"/>
                </a:cubicBezTo>
                <a:cubicBezTo>
                  <a:pt x="f2337" y="f1535"/>
                  <a:pt x="f2338" y="f1535"/>
                  <a:pt x="f2338" y="f1536"/>
                </a:cubicBezTo>
                <a:cubicBezTo>
                  <a:pt x="f2338" y="f1536"/>
                  <a:pt x="f2339" y="f1536"/>
                  <a:pt x="f2339" y="f1536"/>
                </a:cubicBezTo>
                <a:cubicBezTo>
                  <a:pt x="f2339" y="f1536"/>
                  <a:pt x="f2339" y="f1536"/>
                  <a:pt x="f2340" y="f1536"/>
                </a:cubicBezTo>
                <a:cubicBezTo>
                  <a:pt x="f2340" y="f1535"/>
                  <a:pt x="f2341" y="f1536"/>
                  <a:pt x="f2341" y="f1535"/>
                </a:cubicBezTo>
                <a:cubicBezTo>
                  <a:pt x="f2358" y="f1535"/>
                  <a:pt x="f2341" y="f1535"/>
                  <a:pt x="f2341" y="f1534"/>
                </a:cubicBezTo>
                <a:cubicBezTo>
                  <a:pt x="f2341" y="f1534"/>
                  <a:pt x="f2341" y="f1534"/>
                  <a:pt x="f2341" y="f1533"/>
                </a:cubicBezTo>
                <a:cubicBezTo>
                  <a:pt x="f2340" y="f1533"/>
                  <a:pt x="f2340" y="f1533"/>
                  <a:pt x="f2340" y="f1532"/>
                </a:cubicBezTo>
                <a:cubicBezTo>
                  <a:pt x="f2340" y="f1532"/>
                  <a:pt x="f2340" y="f1531"/>
                  <a:pt x="f2339" y="f1531"/>
                </a:cubicBezTo>
                <a:cubicBezTo>
                  <a:pt x="f2339" y="f1531"/>
                  <a:pt x="f2339" y="f1530"/>
                  <a:pt x="f2339" y="f1530"/>
                </a:cubicBezTo>
                <a:cubicBezTo>
                  <a:pt x="f2339" y="f1530"/>
                  <a:pt x="f2340" y="f1530"/>
                  <a:pt x="f2340" y="f1530"/>
                </a:cubicBezTo>
                <a:cubicBezTo>
                  <a:pt x="f2340" y="f1531"/>
                  <a:pt x="f2340" y="f1531"/>
                  <a:pt x="f2340" y="f1531"/>
                </a:cubicBezTo>
                <a:cubicBezTo>
                  <a:pt x="f2341" y="f1532"/>
                  <a:pt x="f2341" y="f1532"/>
                  <a:pt x="f2341" y="f1532"/>
                </a:cubicBezTo>
                <a:cubicBezTo>
                  <a:pt x="f2358" y="f1532"/>
                  <a:pt x="f2358" y="f1532"/>
                  <a:pt x="f2358" y="f1532"/>
                </a:cubicBezTo>
                <a:cubicBezTo>
                  <a:pt x="f2358" y="f1532"/>
                  <a:pt x="f2342" y="f1532"/>
                  <a:pt x="f2342" y="f1532"/>
                </a:cubicBezTo>
                <a:cubicBezTo>
                  <a:pt x="f2357" y="f1531"/>
                  <a:pt x="f2357" y="f1531"/>
                  <a:pt x="f2357" y="f1531"/>
                </a:cubicBezTo>
                <a:cubicBezTo>
                  <a:pt x="f2357" y="f1531"/>
                  <a:pt x="f2343" y="f1531"/>
                  <a:pt x="f2343" y="f1531"/>
                </a:cubicBezTo>
                <a:cubicBezTo>
                  <a:pt x="f2343" y="f1532"/>
                  <a:pt x="f2343" y="f1532"/>
                  <a:pt x="f2356" y="f1532"/>
                </a:cubicBezTo>
                <a:cubicBezTo>
                  <a:pt x="f2356" y="f1532"/>
                  <a:pt x="f2356" y="f1532"/>
                  <a:pt x="f2356" y="f1532"/>
                </a:cubicBezTo>
                <a:cubicBezTo>
                  <a:pt x="f2356" y="f1532"/>
                  <a:pt x="f2356" y="f1532"/>
                  <a:pt x="f2344" y="f1532"/>
                </a:cubicBezTo>
                <a:cubicBezTo>
                  <a:pt x="f2344" y="f1532"/>
                  <a:pt x="f2344" y="f1534"/>
                  <a:pt x="f2344" y="f1533"/>
                </a:cubicBezTo>
                <a:cubicBezTo>
                  <a:pt x="f2345" y="f1533"/>
                  <a:pt x="f2344" y="f1532"/>
                  <a:pt x="f2344" y="f1532"/>
                </a:cubicBezTo>
                <a:cubicBezTo>
                  <a:pt x="f2344" y="f1532"/>
                  <a:pt x="f2344" y="f1532"/>
                  <a:pt x="f2344" y="f1531"/>
                </a:cubicBezTo>
                <a:cubicBezTo>
                  <a:pt x="f2344" y="f1531"/>
                  <a:pt x="f2356" y="f1531"/>
                  <a:pt x="f2344" y="f1531"/>
                </a:cubicBezTo>
                <a:cubicBezTo>
                  <a:pt x="f2344" y="f1531"/>
                  <a:pt x="f2344" y="f1531"/>
                  <a:pt x="f2344" y="f1531"/>
                </a:cubicBezTo>
                <a:cubicBezTo>
                  <a:pt x="f2345" y="f1531"/>
                  <a:pt x="f2345" y="f1531"/>
                  <a:pt x="f2345" y="f1531"/>
                </a:cubicBezTo>
                <a:cubicBezTo>
                  <a:pt x="f2346" y="f1531"/>
                  <a:pt x="f2346" y="f1531"/>
                  <a:pt x="f2347" y="f1531"/>
                </a:cubicBezTo>
                <a:cubicBezTo>
                  <a:pt x="f2348" y="f1531"/>
                  <a:pt x="f2348" y="f1530"/>
                  <a:pt x="f2348" y="f1531"/>
                </a:cubicBezTo>
                <a:cubicBezTo>
                  <a:pt x="f2349" y="f1531"/>
                  <a:pt x="f2349" y="f1531"/>
                  <a:pt x="f2349" y="f1531"/>
                </a:cubicBezTo>
                <a:cubicBezTo>
                  <a:pt x="f2349" y="f1532"/>
                  <a:pt x="f2348" y="f1532"/>
                  <a:pt x="f2348" y="f1532"/>
                </a:cubicBezTo>
                <a:cubicBezTo>
                  <a:pt x="f2349" y="f1533"/>
                  <a:pt x="f2350" y="f1533"/>
                  <a:pt x="f2351" y="f1533"/>
                </a:cubicBezTo>
                <a:cubicBezTo>
                  <a:pt x="f2352" y="f1533"/>
                  <a:pt x="f2352" y="f1533"/>
                  <a:pt x="f2353" y="f1533"/>
                </a:cubicBezTo>
                <a:cubicBezTo>
                  <a:pt x="f2354" y="f1534"/>
                  <a:pt x="f2868" y="f1534"/>
                  <a:pt x="f2866" y="f1534"/>
                </a:cubicBezTo>
                <a:cubicBezTo>
                  <a:pt x="f2866" y="f1534"/>
                  <a:pt x="f2866" y="f1534"/>
                  <a:pt x="f2865" y="f1534"/>
                </a:cubicBezTo>
                <a:cubicBezTo>
                  <a:pt x="f2865" y="f1534"/>
                  <a:pt x="f2865" y="f1535"/>
                  <a:pt x="f2865" y="f1535"/>
                </a:cubicBezTo>
                <a:cubicBezTo>
                  <a:pt x="f2864" y="f1536"/>
                  <a:pt x="f2864" y="f1536"/>
                  <a:pt x="f2863" y="f1536"/>
                </a:cubicBezTo>
                <a:cubicBezTo>
                  <a:pt x="f2510" y="f1536"/>
                  <a:pt x="f2510" y="f1536"/>
                  <a:pt x="f2509" y="f1536"/>
                </a:cubicBezTo>
                <a:cubicBezTo>
                  <a:pt x="f2509" y="f1537"/>
                  <a:pt x="f2509" y="f1537"/>
                  <a:pt x="f2509" y="f1537"/>
                </a:cubicBezTo>
                <a:cubicBezTo>
                  <a:pt x="f2509" y="f1538"/>
                  <a:pt x="f2454" y="f2007"/>
                  <a:pt x="f2454" y="f2007"/>
                </a:cubicBezTo>
                <a:cubicBezTo>
                  <a:pt x="f2455" y="f1539"/>
                  <a:pt x="f2455" y="f1540"/>
                  <a:pt x="f2456" y="f2006"/>
                </a:cubicBezTo>
                <a:cubicBezTo>
                  <a:pt x="f2456" y="f2006"/>
                  <a:pt x="f2457" y="f1541"/>
                  <a:pt x="f2458" y="f1542"/>
                </a:cubicBezTo>
                <a:cubicBezTo>
                  <a:pt x="f2459" y="f1543"/>
                  <a:pt x="f2458" y="f1545"/>
                  <a:pt x="f2460" y="f1546"/>
                </a:cubicBezTo>
                <a:cubicBezTo>
                  <a:pt x="f2461" y="f1546"/>
                  <a:pt x="f2462" y="f1546"/>
                  <a:pt x="f2462" y="f1547"/>
                </a:cubicBezTo>
                <a:cubicBezTo>
                  <a:pt x="f2463" y="f1547"/>
                  <a:pt x="f2463" y="f1548"/>
                  <a:pt x="f2463" y="f1549"/>
                </a:cubicBezTo>
                <a:cubicBezTo>
                  <a:pt x="f2464" y="f1550"/>
                  <a:pt x="f2464" y="f1550"/>
                  <a:pt x="f2508" y="f1550"/>
                </a:cubicBezTo>
                <a:cubicBezTo>
                  <a:pt x="f2465" y="f1551"/>
                  <a:pt x="f2465" y="f1551"/>
                  <a:pt x="f2466" y="f1552"/>
                </a:cubicBezTo>
                <a:cubicBezTo>
                  <a:pt x="f2466" y="f1552"/>
                  <a:pt x="f2467" y="f2005"/>
                  <a:pt x="f2467" y="f1553"/>
                </a:cubicBezTo>
                <a:cubicBezTo>
                  <a:pt x="f2468" y="f2004"/>
                  <a:pt x="f2469" y="f2004"/>
                  <a:pt x="f2469" y="f1554"/>
                </a:cubicBezTo>
                <a:cubicBezTo>
                  <a:pt x="f2470" y="f1555"/>
                  <a:pt x="f2470" y="f1556"/>
                  <a:pt x="f2471" y="f1556"/>
                </a:cubicBezTo>
                <a:cubicBezTo>
                  <a:pt x="f2472" y="f1556"/>
                  <a:pt x="f2473" y="f1556"/>
                  <a:pt x="f2507" y="f1556"/>
                </a:cubicBezTo>
                <a:cubicBezTo>
                  <a:pt x="f2475" y="f1556"/>
                  <a:pt x="f2477" y="f1556"/>
                  <a:pt x="f2479" y="f1557"/>
                </a:cubicBezTo>
                <a:cubicBezTo>
                  <a:pt x="f2480" y="f1557"/>
                  <a:pt x="f2481" y="f1557"/>
                  <a:pt x="f2482" y="f1557"/>
                </a:cubicBezTo>
                <a:cubicBezTo>
                  <a:pt x="f2483" y="f1558"/>
                  <a:pt x="f2484" y="f1558"/>
                  <a:pt x="f2485" y="f1557"/>
                </a:cubicBezTo>
                <a:cubicBezTo>
                  <a:pt x="f2487" y="f1557"/>
                  <a:pt x="f2489" y="f1557"/>
                  <a:pt x="f2491" y="f1558"/>
                </a:cubicBezTo>
                <a:cubicBezTo>
                  <a:pt x="f2492" y="f1558"/>
                  <a:pt x="f2492" y="f1559"/>
                  <a:pt x="f2493" y="f1559"/>
                </a:cubicBezTo>
                <a:cubicBezTo>
                  <a:pt x="f2494" y="f1559"/>
                  <a:pt x="f2494" y="f1559"/>
                  <a:pt x="f2495" y="f1559"/>
                </a:cubicBezTo>
                <a:cubicBezTo>
                  <a:pt x="f2495" y="f1559"/>
                  <a:pt x="f2495" y="f1560"/>
                  <a:pt x="f2495" y="f1560"/>
                </a:cubicBezTo>
                <a:cubicBezTo>
                  <a:pt x="f2495" y="f1560"/>
                  <a:pt x="f2496" y="f1560"/>
                  <a:pt x="f2496" y="f1560"/>
                </a:cubicBezTo>
                <a:cubicBezTo>
                  <a:pt x="f2496" y="f1560"/>
                  <a:pt x="f2496" y="f1561"/>
                  <a:pt x="f2497" y="f1561"/>
                </a:cubicBezTo>
                <a:cubicBezTo>
                  <a:pt x="f2497" y="f1561"/>
                  <a:pt x="f2497" y="f1561"/>
                  <a:pt x="f2498" y="f1562"/>
                </a:cubicBezTo>
                <a:cubicBezTo>
                  <a:pt x="f2499" y="f1562"/>
                  <a:pt x="f2499" y="f1563"/>
                  <a:pt x="f2500" y="f1562"/>
                </a:cubicBezTo>
                <a:cubicBezTo>
                  <a:pt x="f2500" y="f1562"/>
                  <a:pt x="f2506" y="f1562"/>
                  <a:pt x="f2506" y="f1562"/>
                </a:cubicBezTo>
                <a:cubicBezTo>
                  <a:pt x="f2506" y="f1562"/>
                  <a:pt x="f2501" y="f1562"/>
                  <a:pt x="f2501" y="f1562"/>
                </a:cubicBezTo>
                <a:cubicBezTo>
                  <a:pt x="f2502" y="f1561"/>
                  <a:pt x="f2501" y="f1561"/>
                  <a:pt x="f2501" y="f1560"/>
                </a:cubicBezTo>
                <a:cubicBezTo>
                  <a:pt x="f2501" y="f1560"/>
                  <a:pt x="f2501" y="f1560"/>
                  <a:pt x="f2501" y="f1560"/>
                </a:cubicBezTo>
                <a:cubicBezTo>
                  <a:pt x="f2506" y="f1560"/>
                  <a:pt x="f2506" y="f1560"/>
                  <a:pt x="f2506" y="f1559"/>
                </a:cubicBezTo>
                <a:cubicBezTo>
                  <a:pt x="f2506" y="f1559"/>
                  <a:pt x="f2506" y="f1559"/>
                  <a:pt x="f2500" y="f1559"/>
                </a:cubicBezTo>
                <a:cubicBezTo>
                  <a:pt x="f2500" y="f1558"/>
                  <a:pt x="f2500" y="f1558"/>
                  <a:pt x="f2500" y="f1558"/>
                </a:cubicBezTo>
                <a:cubicBezTo>
                  <a:pt x="f2500" y="f1558"/>
                  <a:pt x="f2500" y="f1558"/>
                  <a:pt x="f2500" y="f1558"/>
                </a:cubicBezTo>
                <a:cubicBezTo>
                  <a:pt x="f2506" y="f1558"/>
                  <a:pt x="f2506" y="f1558"/>
                  <a:pt x="f2506" y="f1558"/>
                </a:cubicBezTo>
                <a:cubicBezTo>
                  <a:pt x="f2506" y="f1559"/>
                  <a:pt x="f2501" y="f1558"/>
                  <a:pt x="f2501" y="f1558"/>
                </a:cubicBezTo>
                <a:cubicBezTo>
                  <a:pt x="f2502" y="f1558"/>
                  <a:pt x="f2502" y="f1558"/>
                  <a:pt x="f2502" y="f1558"/>
                </a:cubicBezTo>
                <a:cubicBezTo>
                  <a:pt x="f2503" y="f1558"/>
                  <a:pt x="f2503" y="f1558"/>
                  <a:pt x="f2503" y="f1558"/>
                </a:cubicBezTo>
                <a:cubicBezTo>
                  <a:pt x="f2504" y="f1558"/>
                  <a:pt x="f2504" y="f1558"/>
                  <a:pt x="f2504" y="f1557"/>
                </a:cubicBezTo>
                <a:cubicBezTo>
                  <a:pt x="f2504" y="f1557"/>
                  <a:pt x="f2504" y="f1557"/>
                  <a:pt x="f2503" y="f1557"/>
                </a:cubicBezTo>
                <a:cubicBezTo>
                  <a:pt x="f2502" y="f1557"/>
                  <a:pt x="f2502" y="f1557"/>
                  <a:pt x="f2501" y="f1557"/>
                </a:cubicBezTo>
                <a:cubicBezTo>
                  <a:pt x="f2506" y="f1557"/>
                  <a:pt x="f2506" y="f1557"/>
                  <a:pt x="f2500" y="f1556"/>
                </a:cubicBezTo>
                <a:cubicBezTo>
                  <a:pt x="f2499" y="f1556"/>
                  <a:pt x="f2499" y="f1556"/>
                  <a:pt x="f2498" y="f1556"/>
                </a:cubicBezTo>
                <a:cubicBezTo>
                  <a:pt x="f2497" y="f1556"/>
                  <a:pt x="f2496" y="f1555"/>
                  <a:pt x="f2495" y="f1554"/>
                </a:cubicBezTo>
                <a:cubicBezTo>
                  <a:pt x="f2495" y="f2004"/>
                  <a:pt x="f2494" y="f1554"/>
                  <a:pt x="f2493" y="f2004"/>
                </a:cubicBezTo>
                <a:cubicBezTo>
                  <a:pt x="f2492" y="f2004"/>
                  <a:pt x="f2492" y="f1553"/>
                  <a:pt x="f2493" y="f1553"/>
                </a:cubicBezTo>
                <a:cubicBezTo>
                  <a:pt x="f2493" y="f1553"/>
                  <a:pt x="f2494" y="f1553"/>
                  <a:pt x="f2494" y="f1553"/>
                </a:cubicBezTo>
                <a:cubicBezTo>
                  <a:pt x="f2494" y="f1553"/>
                  <a:pt x="f2495" y="f1553"/>
                  <a:pt x="f2495" y="f1553"/>
                </a:cubicBezTo>
                <a:cubicBezTo>
                  <a:pt x="f2495" y="f1553"/>
                  <a:pt x="f2495" y="f2005"/>
                  <a:pt x="f2495" y="f2005"/>
                </a:cubicBezTo>
                <a:cubicBezTo>
                  <a:pt x="f2495" y="f2005"/>
                  <a:pt x="f2496" y="f2005"/>
                  <a:pt x="f2496" y="f2005"/>
                </a:cubicBezTo>
                <a:cubicBezTo>
                  <a:pt x="f2496" y="f1552"/>
                  <a:pt x="f2494" y="f1552"/>
                  <a:pt x="f2494" y="f1552"/>
                </a:cubicBezTo>
                <a:cubicBezTo>
                  <a:pt x="f2492" y="f1552"/>
                  <a:pt x="f2490" y="f1552"/>
                  <a:pt x="f2489" y="f1552"/>
                </a:cubicBezTo>
                <a:cubicBezTo>
                  <a:pt x="f2488" y="f1552"/>
                  <a:pt x="f2488" y="f1551"/>
                  <a:pt x="f2488" y="f1551"/>
                </a:cubicBezTo>
                <a:cubicBezTo>
                  <a:pt x="f2488" y="f1550"/>
                  <a:pt x="f2487" y="f1550"/>
                  <a:pt x="f2487" y="f1550"/>
                </a:cubicBezTo>
                <a:cubicBezTo>
                  <a:pt x="f2486" y="f1550"/>
                  <a:pt x="f2486" y="f1550"/>
                  <a:pt x="f2486" y="f1549"/>
                </a:cubicBezTo>
                <a:cubicBezTo>
                  <a:pt x="f2486" y="f1549"/>
                  <a:pt x="f2486" y="f1549"/>
                  <a:pt x="f2487" y="f1548"/>
                </a:cubicBezTo>
                <a:cubicBezTo>
                  <a:pt x="f2487" y="f1548"/>
                  <a:pt x="f2487" y="f1547"/>
                  <a:pt x="f2487" y="f1547"/>
                </a:cubicBezTo>
                <a:cubicBezTo>
                  <a:pt x="f2487" y="f1546"/>
                  <a:pt x="f2488" y="f1546"/>
                  <a:pt x="f2488" y="f1545"/>
                </a:cubicBezTo>
                <a:cubicBezTo>
                  <a:pt x="f2488" y="f1545"/>
                  <a:pt x="f2486" y="f1545"/>
                  <a:pt x="f2486" y="f1545"/>
                </a:cubicBezTo>
                <a:cubicBezTo>
                  <a:pt x="f2485" y="f1545"/>
                  <a:pt x="f2485" y="f1545"/>
                  <a:pt x="f2485" y="f1545"/>
                </a:cubicBezTo>
                <a:cubicBezTo>
                  <a:pt x="f2484" y="f1545"/>
                  <a:pt x="f2484" y="f1545"/>
                  <a:pt x="f2483" y="f1545"/>
                </a:cubicBezTo>
                <a:cubicBezTo>
                  <a:pt x="f2483" y="f1545"/>
                  <a:pt x="f2483" y="f1546"/>
                  <a:pt x="f2482" y="f1546"/>
                </a:cubicBezTo>
                <a:cubicBezTo>
                  <a:pt x="f2482" y="f1546"/>
                  <a:pt x="f2481" y="f1546"/>
                  <a:pt x="f2481" y="f1546"/>
                </a:cubicBezTo>
                <a:cubicBezTo>
                  <a:pt x="f2480" y="f1546"/>
                  <a:pt x="f2479" y="f1545"/>
                  <a:pt x="f2479" y="f1544"/>
                </a:cubicBezTo>
                <a:cubicBezTo>
                  <a:pt x="f2479" y="f1543"/>
                  <a:pt x="f2478" y="f1543"/>
                  <a:pt x="f2478" y="f1542"/>
                </a:cubicBezTo>
                <a:cubicBezTo>
                  <a:pt x="f2477" y="f1541"/>
                  <a:pt x="f2476" y="f1541"/>
                  <a:pt x="f2476" y="f2006"/>
                </a:cubicBezTo>
                <a:cubicBezTo>
                  <a:pt x="f2475" y="f2006"/>
                  <a:pt x="f2475" y="f1540"/>
                  <a:pt x="f2475" y="f1539"/>
                </a:cubicBezTo>
                <a:cubicBezTo>
                  <a:pt x="f2475" y="f2007"/>
                  <a:pt x="f2475" y="f1538"/>
                  <a:pt x="f2507" y="f1538"/>
                </a:cubicBezTo>
                <a:cubicBezTo>
                  <a:pt x="f2474" y="f1536"/>
                  <a:pt x="f2472" y="f1535"/>
                  <a:pt x="f2471" y="f1534"/>
                </a:cubicBezTo>
                <a:cubicBezTo>
                  <a:pt x="f2470" y="f1533"/>
                  <a:pt x="f2468" y="f1532"/>
                  <a:pt x="f2468" y="f1532"/>
                </a:cubicBezTo>
                <a:cubicBezTo>
                  <a:pt x="f2467" y="f1531"/>
                  <a:pt x="f2466" y="f1530"/>
                  <a:pt x="f2465" y="f1529"/>
                </a:cubicBezTo>
                <a:cubicBezTo>
                  <a:pt x="f2508" y="f1528"/>
                  <a:pt x="f2508" y="f1528"/>
                  <a:pt x="f2464" y="f1527"/>
                </a:cubicBezTo>
                <a:cubicBezTo>
                  <a:pt x="f2464" y="f1526"/>
                  <a:pt x="f2463" y="f1525"/>
                  <a:pt x="f2463" y="f2888"/>
                </a:cubicBezTo>
                <a:cubicBezTo>
                  <a:pt x="f2462" y="f1524"/>
                  <a:pt x="f2462" y="f1522"/>
                  <a:pt x="f2464" y="f1522"/>
                </a:cubicBezTo>
                <a:cubicBezTo>
                  <a:pt x="f2508" y="f1522"/>
                  <a:pt x="f2465" y="f1522"/>
                  <a:pt x="f2466" y="f1522"/>
                </a:cubicBezTo>
                <a:cubicBezTo>
                  <a:pt x="f2467" y="f1522"/>
                  <a:pt x="f2467" y="f1522"/>
                  <a:pt x="f2468" y="f1522"/>
                </a:cubicBezTo>
                <a:cubicBezTo>
                  <a:pt x="f2469" y="f1522"/>
                  <a:pt x="f2470" y="f1522"/>
                  <a:pt x="f2471" y="f1522"/>
                </a:cubicBezTo>
                <a:cubicBezTo>
                  <a:pt x="f2472" y="f1521"/>
                  <a:pt x="f2472" y="f1520"/>
                  <a:pt x="f2472" y="f1520"/>
                </a:cubicBezTo>
                <a:cubicBezTo>
                  <a:pt x="f2472" y="f1519"/>
                  <a:pt x="f2472" y="f1518"/>
                  <a:pt x="f2471" y="f331"/>
                </a:cubicBezTo>
                <a:cubicBezTo>
                  <a:pt x="f2471" y="f331"/>
                  <a:pt x="f2470" y="f332"/>
                  <a:pt x="f2470" y="f334"/>
                </a:cubicBezTo>
                <a:cubicBezTo>
                  <a:pt x="f2469" y="f334"/>
                  <a:pt x="f2468" y="f336"/>
                  <a:pt x="f2468" y="f336"/>
                </a:cubicBezTo>
                <a:cubicBezTo>
                  <a:pt x="f2467" y="f337"/>
                  <a:pt x="f2467" y="f338"/>
                  <a:pt x="f2466" y="f337"/>
                </a:cubicBezTo>
                <a:cubicBezTo>
                  <a:pt x="f2465" y="f337"/>
                  <a:pt x="f2508" y="f337"/>
                  <a:pt x="f2464" y="f337"/>
                </a:cubicBezTo>
                <a:cubicBezTo>
                  <a:pt x="f2463" y="f337"/>
                  <a:pt x="f2463" y="f337"/>
                  <a:pt x="f2462" y="f338"/>
                </a:cubicBezTo>
                <a:cubicBezTo>
                  <a:pt x="f2460" y="f339"/>
                  <a:pt x="f2459" y="f341"/>
                  <a:pt x="f2457" y="f330"/>
                </a:cubicBezTo>
                <a:cubicBezTo>
                  <a:pt x="f2456" y="f330"/>
                  <a:pt x="f2455" y="f330"/>
                  <a:pt x="f2455" y="f333"/>
                </a:cubicBezTo>
                <a:close/>
                <a:moveTo>
                  <a:pt x="f2507" y="f1902"/>
                </a:moveTo>
                <a:cubicBezTo>
                  <a:pt x="f2474" y="f1903"/>
                  <a:pt x="f2474" y="f1903"/>
                  <a:pt x="f2474" y="f1904"/>
                </a:cubicBezTo>
                <a:cubicBezTo>
                  <a:pt x="f2474" y="f1904"/>
                  <a:pt x="f2474" y="f1904"/>
                  <a:pt x="f2474" y="f1904"/>
                </a:cubicBezTo>
                <a:cubicBezTo>
                  <a:pt x="f2507" y="f1903"/>
                  <a:pt x="f2507" y="f1903"/>
                  <a:pt x="f2507" y="f1903"/>
                </a:cubicBezTo>
                <a:cubicBezTo>
                  <a:pt x="f2475" y="f1902"/>
                  <a:pt x="f2507" y="f1902"/>
                  <a:pt x="f2507" y="f1902"/>
                </a:cubicBezTo>
                <a:close/>
                <a:moveTo>
                  <a:pt x="f2348" y="f1875"/>
                </a:moveTo>
                <a:cubicBezTo>
                  <a:pt x="f2348" y="f1875"/>
                  <a:pt x="f2348" y="f1876"/>
                  <a:pt x="f2347" y="f1876"/>
                </a:cubicBezTo>
                <a:cubicBezTo>
                  <a:pt x="f2347" y="f1876"/>
                  <a:pt x="f2347" y="f1878"/>
                  <a:pt x="f2348" y="f1878"/>
                </a:cubicBezTo>
                <a:cubicBezTo>
                  <a:pt x="f2348" y="f1877"/>
                  <a:pt x="f2348" y="f1877"/>
                  <a:pt x="f2348" y="f1877"/>
                </a:cubicBezTo>
                <a:cubicBezTo>
                  <a:pt x="f2348" y="f1876"/>
                  <a:pt x="f2349" y="f1876"/>
                  <a:pt x="f2348" y="f1875"/>
                </a:cubicBezTo>
                <a:close/>
                <a:moveTo>
                  <a:pt x="f2476" y="f1895"/>
                </a:moveTo>
                <a:cubicBezTo>
                  <a:pt x="f2475" y="f1894"/>
                  <a:pt x="f2475" y="f1893"/>
                  <a:pt x="f2475" y="f1892"/>
                </a:cubicBezTo>
                <a:cubicBezTo>
                  <a:pt x="f2475" y="f1891"/>
                  <a:pt x="f2475" y="f1890"/>
                  <a:pt x="f2475" y="f1889"/>
                </a:cubicBezTo>
                <a:cubicBezTo>
                  <a:pt x="f2475" y="f1888"/>
                  <a:pt x="f2476" y="f1887"/>
                  <a:pt x="f2476" y="f1887"/>
                </a:cubicBezTo>
                <a:cubicBezTo>
                  <a:pt x="f2476" y="f1886"/>
                  <a:pt x="f2476" y="f1885"/>
                  <a:pt x="f2476" y="f1884"/>
                </a:cubicBezTo>
                <a:cubicBezTo>
                  <a:pt x="f2476" y="f1951"/>
                  <a:pt x="f2476" y="f1882"/>
                  <a:pt x="f2507" y="f1881"/>
                </a:cubicBezTo>
                <a:cubicBezTo>
                  <a:pt x="f2507" y="f1881"/>
                  <a:pt x="f2507" y="f1881"/>
                  <a:pt x="f2474" y="f1880"/>
                </a:cubicBezTo>
                <a:cubicBezTo>
                  <a:pt x="f2474" y="f1880"/>
                  <a:pt x="f2473" y="f1880"/>
                  <a:pt x="f2472" y="f1881"/>
                </a:cubicBezTo>
                <a:cubicBezTo>
                  <a:pt x="f2472" y="f1881"/>
                  <a:pt x="f2471" y="f1881"/>
                  <a:pt x="f2470" y="f1882"/>
                </a:cubicBezTo>
                <a:cubicBezTo>
                  <a:pt x="f2470" y="f1882"/>
                  <a:pt x="f2469" y="f1882"/>
                  <a:pt x="f2468" y="f1882"/>
                </a:cubicBezTo>
                <a:cubicBezTo>
                  <a:pt x="f2467" y="f1882"/>
                  <a:pt x="f2467" y="f1882"/>
                  <a:pt x="f2466" y="f1951"/>
                </a:cubicBezTo>
                <a:cubicBezTo>
                  <a:pt x="f2466" y="f1951"/>
                  <a:pt x="f2466" y="f1951"/>
                  <a:pt x="f2465" y="f1951"/>
                </a:cubicBezTo>
                <a:cubicBezTo>
                  <a:pt x="f2508" y="f1883"/>
                  <a:pt x="f2462" y="f1951"/>
                  <a:pt x="f2461" y="f1884"/>
                </a:cubicBezTo>
                <a:cubicBezTo>
                  <a:pt x="f2461" y="f1885"/>
                  <a:pt x="f2460" y="f1884"/>
                  <a:pt x="f2460" y="f1884"/>
                </a:cubicBezTo>
                <a:cubicBezTo>
                  <a:pt x="f2459" y="f1884"/>
                  <a:pt x="f2458" y="f1884"/>
                  <a:pt x="f2457" y="f1884"/>
                </a:cubicBezTo>
                <a:cubicBezTo>
                  <a:pt x="f2456" y="f1884"/>
                  <a:pt x="f2456" y="f1885"/>
                  <a:pt x="f2455" y="f1884"/>
                </a:cubicBezTo>
                <a:cubicBezTo>
                  <a:pt x="f2454" y="f1884"/>
                  <a:pt x="f2509" y="f1884"/>
                  <a:pt x="f2510" y="f1883"/>
                </a:cubicBezTo>
                <a:cubicBezTo>
                  <a:pt x="f2863" y="f1883"/>
                  <a:pt x="f2864" y="f1883"/>
                  <a:pt x="f2865" y="f1883"/>
                </a:cubicBezTo>
                <a:cubicBezTo>
                  <a:pt x="f2865" y="f1883"/>
                  <a:pt x="f2865" y="f1951"/>
                  <a:pt x="f2866" y="f1951"/>
                </a:cubicBezTo>
                <a:cubicBezTo>
                  <a:pt x="f2866" y="f1951"/>
                  <a:pt x="f2866" y="f1882"/>
                  <a:pt x="f2867" y="f1882"/>
                </a:cubicBezTo>
                <a:cubicBezTo>
                  <a:pt x="f2868" y="f1882"/>
                  <a:pt x="f2355" y="f1881"/>
                  <a:pt x="f2354" y="f1881"/>
                </a:cubicBezTo>
                <a:cubicBezTo>
                  <a:pt x="f2354" y="f1880"/>
                  <a:pt x="f2353" y="f1880"/>
                  <a:pt x="f2352" y="f1880"/>
                </a:cubicBezTo>
                <a:cubicBezTo>
                  <a:pt x="f2351" y="f1880"/>
                  <a:pt x="f2351" y="f1879"/>
                  <a:pt x="f2350" y="f1878"/>
                </a:cubicBezTo>
                <a:cubicBezTo>
                  <a:pt x="f2350" y="f1878"/>
                  <a:pt x="f2349" y="f1879"/>
                  <a:pt x="f2348" y="f1879"/>
                </a:cubicBezTo>
                <a:cubicBezTo>
                  <a:pt x="f2348" y="f1879"/>
                  <a:pt x="f2347" y="f1878"/>
                  <a:pt x="f2347" y="f1879"/>
                </a:cubicBezTo>
                <a:cubicBezTo>
                  <a:pt x="f2346" y="f1879"/>
                  <a:pt x="f2346" y="f1881"/>
                  <a:pt x="f2346" y="f1881"/>
                </a:cubicBezTo>
                <a:cubicBezTo>
                  <a:pt x="f2346" y="f1882"/>
                  <a:pt x="f2346" y="f1951"/>
                  <a:pt x="f2346" y="f1883"/>
                </a:cubicBezTo>
                <a:cubicBezTo>
                  <a:pt x="f2346" y="f1884"/>
                  <a:pt x="f2346" y="f1884"/>
                  <a:pt x="f2347" y="f1885"/>
                </a:cubicBezTo>
                <a:cubicBezTo>
                  <a:pt x="f2347" y="f1886"/>
                  <a:pt x="f2347" y="f1887"/>
                  <a:pt x="f2347" y="f1888"/>
                </a:cubicBezTo>
                <a:cubicBezTo>
                  <a:pt x="f2348" y="f1889"/>
                  <a:pt x="f2349" y="f1890"/>
                  <a:pt x="f2349" y="f1890"/>
                </a:cubicBezTo>
                <a:cubicBezTo>
                  <a:pt x="f2349" y="f1891"/>
                  <a:pt x="f2349" y="f1891"/>
                  <a:pt x="f2350" y="f1892"/>
                </a:cubicBezTo>
                <a:cubicBezTo>
                  <a:pt x="f2350" y="f1892"/>
                  <a:pt x="f2350" y="f1893"/>
                  <a:pt x="f2351" y="f1893"/>
                </a:cubicBezTo>
                <a:cubicBezTo>
                  <a:pt x="f2351" y="f1893"/>
                  <a:pt x="f2351" y="f1894"/>
                  <a:pt x="f2352" y="f1894"/>
                </a:cubicBezTo>
                <a:cubicBezTo>
                  <a:pt x="f2352" y="f1894"/>
                  <a:pt x="f2352" y="f1895"/>
                  <a:pt x="f2353" y="f1896"/>
                </a:cubicBezTo>
                <a:cubicBezTo>
                  <a:pt x="f2353" y="f1897"/>
                  <a:pt x="f2353" y="f1898"/>
                  <a:pt x="f2353" y="f1899"/>
                </a:cubicBezTo>
                <a:cubicBezTo>
                  <a:pt x="f2354" y="f1899"/>
                  <a:pt x="f2354" y="f1916"/>
                  <a:pt x="f2354" y="f1916"/>
                </a:cubicBezTo>
                <a:cubicBezTo>
                  <a:pt x="f2354" y="f1916"/>
                  <a:pt x="f2354" y="f1900"/>
                  <a:pt x="f2355" y="f1900"/>
                </a:cubicBezTo>
                <a:cubicBezTo>
                  <a:pt x="f2355" y="f1900"/>
                  <a:pt x="f2355" y="f1900"/>
                  <a:pt x="f2868" y="f1900"/>
                </a:cubicBezTo>
                <a:cubicBezTo>
                  <a:pt x="f2868" y="f1915"/>
                  <a:pt x="f2355" y="f1901"/>
                  <a:pt x="f2355" y="f1915"/>
                </a:cubicBezTo>
                <a:cubicBezTo>
                  <a:pt x="f2355" y="f1900"/>
                  <a:pt x="f2355" y="f1900"/>
                  <a:pt x="f2354" y="f1900"/>
                </a:cubicBezTo>
                <a:cubicBezTo>
                  <a:pt x="f2354" y="f1900"/>
                  <a:pt x="f2354" y="f1916"/>
                  <a:pt x="f2353" y="f1916"/>
                </a:cubicBezTo>
                <a:cubicBezTo>
                  <a:pt x="f2353" y="f1899"/>
                  <a:pt x="f2353" y="f1899"/>
                  <a:pt x="f2353" y="f1916"/>
                </a:cubicBezTo>
                <a:cubicBezTo>
                  <a:pt x="f2353" y="f1900"/>
                  <a:pt x="f2353" y="f1915"/>
                  <a:pt x="f2353" y="f1901"/>
                </a:cubicBezTo>
                <a:cubicBezTo>
                  <a:pt x="f2353" y="f1901"/>
                  <a:pt x="f2353" y="f1901"/>
                  <a:pt x="f2353" y="f1902"/>
                </a:cubicBezTo>
                <a:cubicBezTo>
                  <a:pt x="f2353" y="f1902"/>
                  <a:pt x="f2353" y="f1902"/>
                  <a:pt x="f2354" y="f1903"/>
                </a:cubicBezTo>
                <a:cubicBezTo>
                  <a:pt x="f2354" y="f1903"/>
                  <a:pt x="f2354" y="f1904"/>
                  <a:pt x="f2354" y="f1914"/>
                </a:cubicBezTo>
                <a:cubicBezTo>
                  <a:pt x="f2354" y="f1905"/>
                  <a:pt x="f2355" y="f1905"/>
                  <a:pt x="f2868" y="f1905"/>
                </a:cubicBezTo>
                <a:cubicBezTo>
                  <a:pt x="f2868" y="f1913"/>
                  <a:pt x="f2868" y="f1913"/>
                  <a:pt x="f2867" y="f1913"/>
                </a:cubicBezTo>
                <a:cubicBezTo>
                  <a:pt x="f2867" y="f1913"/>
                  <a:pt x="f2867" y="f1913"/>
                  <a:pt x="f2867" y="f1912"/>
                </a:cubicBezTo>
                <a:cubicBezTo>
                  <a:pt x="f2867" y="f1912"/>
                  <a:pt x="f2866" y="f1912"/>
                  <a:pt x="f2866" y="f1906"/>
                </a:cubicBezTo>
                <a:cubicBezTo>
                  <a:pt x="f2865" y="f1906"/>
                  <a:pt x="f2865" y="f1907"/>
                  <a:pt x="f2865" y="f1907"/>
                </a:cubicBezTo>
                <a:cubicBezTo>
                  <a:pt x="f2865" y="f1908"/>
                  <a:pt x="f2865" y="f1908"/>
                  <a:pt x="f2864" y="f1909"/>
                </a:cubicBezTo>
                <a:cubicBezTo>
                  <a:pt x="f2864" y="f1909"/>
                  <a:pt x="f2863" y="f1908"/>
                  <a:pt x="f2863" y="f1908"/>
                </a:cubicBezTo>
                <a:cubicBezTo>
                  <a:pt x="f2510" y="f1908"/>
                  <a:pt x="f2510" y="f1908"/>
                  <a:pt x="f2509" y="f1908"/>
                </a:cubicBezTo>
                <a:cubicBezTo>
                  <a:pt x="f2509" y="f1908"/>
                  <a:pt x="f2509" y="f1909"/>
                  <a:pt x="f2454" y="f1909"/>
                </a:cubicBezTo>
                <a:cubicBezTo>
                  <a:pt x="f2454" y="f1909"/>
                  <a:pt x="f2454" y="f1910"/>
                  <a:pt x="f2454" y="f1910"/>
                </a:cubicBezTo>
                <a:cubicBezTo>
                  <a:pt x="f2454" y="f1910"/>
                  <a:pt x="f2509" y="f1910"/>
                  <a:pt x="f2509" y="f1910"/>
                </a:cubicBezTo>
                <a:cubicBezTo>
                  <a:pt x="f2510" y="f1910"/>
                  <a:pt x="f2510" y="f1910"/>
                  <a:pt x="f2510" y="f1911"/>
                </a:cubicBezTo>
                <a:cubicBezTo>
                  <a:pt x="f2510" y="f1911"/>
                  <a:pt x="f2510" y="f48"/>
                  <a:pt x="f2510" y="f48"/>
                </a:cubicBezTo>
                <a:cubicBezTo>
                  <a:pt x="f2509" y="f49"/>
                  <a:pt x="f2509" y="f48"/>
                  <a:pt x="f2509" y="f48"/>
                </a:cubicBezTo>
                <a:cubicBezTo>
                  <a:pt x="f2509" y="f1911"/>
                  <a:pt x="f2454" y="f48"/>
                  <a:pt x="f2454" y="f48"/>
                </a:cubicBezTo>
                <a:cubicBezTo>
                  <a:pt x="f2455" y="f48"/>
                  <a:pt x="f2456" y="f1911"/>
                  <a:pt x="f2456" y="f1911"/>
                </a:cubicBezTo>
                <a:cubicBezTo>
                  <a:pt x="f2457" y="f1911"/>
                  <a:pt x="f2458" y="f48"/>
                  <a:pt x="f2458" y="f48"/>
                </a:cubicBezTo>
                <a:cubicBezTo>
                  <a:pt x="f2459" y="f48"/>
                  <a:pt x="f2459" y="f48"/>
                  <a:pt x="f2459" y="f48"/>
                </a:cubicBezTo>
                <a:cubicBezTo>
                  <a:pt x="f2460" y="f48"/>
                  <a:pt x="f2460" y="f48"/>
                  <a:pt x="f2460" y="f48"/>
                </a:cubicBezTo>
                <a:cubicBezTo>
                  <a:pt x="f2461" y="f48"/>
                  <a:pt x="f2461" y="f48"/>
                  <a:pt x="f2461" y="f49"/>
                </a:cubicBezTo>
                <a:cubicBezTo>
                  <a:pt x="f2462" y="f49"/>
                  <a:pt x="f2462" y="f49"/>
                  <a:pt x="f2462" y="f49"/>
                </a:cubicBezTo>
                <a:cubicBezTo>
                  <a:pt x="f2463" y="f49"/>
                  <a:pt x="f2462" y="f48"/>
                  <a:pt x="f2462" y="f48"/>
                </a:cubicBezTo>
                <a:cubicBezTo>
                  <a:pt x="f2462" y="f1911"/>
                  <a:pt x="f2463" y="f1911"/>
                  <a:pt x="f2463" y="f1911"/>
                </a:cubicBezTo>
                <a:cubicBezTo>
                  <a:pt x="f2463" y="f1910"/>
                  <a:pt x="f2463" y="f1910"/>
                  <a:pt x="f2463" y="f1910"/>
                </a:cubicBezTo>
                <a:cubicBezTo>
                  <a:pt x="f2463" y="f1909"/>
                  <a:pt x="f2508" y="f1910"/>
                  <a:pt x="f2464" y="f1909"/>
                </a:cubicBezTo>
                <a:cubicBezTo>
                  <a:pt x="f2464" y="f1908"/>
                  <a:pt x="f2463" y="f1908"/>
                  <a:pt x="f2463" y="f1908"/>
                </a:cubicBezTo>
                <a:cubicBezTo>
                  <a:pt x="f2463" y="f1907"/>
                  <a:pt x="f2463" y="f1907"/>
                  <a:pt x="f2463" y="f1907"/>
                </a:cubicBezTo>
                <a:cubicBezTo>
                  <a:pt x="f2464" y="f1907"/>
                  <a:pt x="f2464" y="f1907"/>
                  <a:pt x="f2464" y="f1908"/>
                </a:cubicBezTo>
                <a:cubicBezTo>
                  <a:pt x="f2464" y="f1908"/>
                  <a:pt x="f2464" y="f1908"/>
                  <a:pt x="f2464" y="f1908"/>
                </a:cubicBezTo>
                <a:cubicBezTo>
                  <a:pt x="f2508" y="f1908"/>
                  <a:pt x="f2508" y="f1908"/>
                  <a:pt x="f2508" y="f1909"/>
                </a:cubicBezTo>
                <a:cubicBezTo>
                  <a:pt x="f2508" y="f1910"/>
                  <a:pt x="f2465" y="f1908"/>
                  <a:pt x="f2465" y="f1907"/>
                </a:cubicBezTo>
                <a:cubicBezTo>
                  <a:pt x="f2465" y="f1907"/>
                  <a:pt x="f2465" y="f1907"/>
                  <a:pt x="f2465" y="f1906"/>
                </a:cubicBezTo>
                <a:cubicBezTo>
                  <a:pt x="f2466" y="f1906"/>
                  <a:pt x="f2466" y="f1912"/>
                  <a:pt x="f2466" y="f1912"/>
                </a:cubicBezTo>
                <a:cubicBezTo>
                  <a:pt x="f2466" y="f1913"/>
                  <a:pt x="f2466" y="f1905"/>
                  <a:pt x="f2465" y="f1905"/>
                </a:cubicBezTo>
                <a:cubicBezTo>
                  <a:pt x="f2465" y="f1905"/>
                  <a:pt x="f2465" y="f1905"/>
                  <a:pt x="f2465" y="f1914"/>
                </a:cubicBezTo>
                <a:cubicBezTo>
                  <a:pt x="f2465" y="f1914"/>
                  <a:pt x="f2465" y="f1914"/>
                  <a:pt x="f2465" y="f1914"/>
                </a:cubicBezTo>
                <a:cubicBezTo>
                  <a:pt x="f2466" y="f1914"/>
                  <a:pt x="f2466" y="f1914"/>
                  <a:pt x="f2466" y="f1905"/>
                </a:cubicBezTo>
                <a:cubicBezTo>
                  <a:pt x="f2466" y="f1905"/>
                  <a:pt x="f2467" y="f1905"/>
                  <a:pt x="f2467" y="f1905"/>
                </a:cubicBezTo>
                <a:cubicBezTo>
                  <a:pt x="f2467" y="f1913"/>
                  <a:pt x="f2467" y="f1913"/>
                  <a:pt x="f2468" y="f1913"/>
                </a:cubicBezTo>
                <a:cubicBezTo>
                  <a:pt x="f2468" y="f1912"/>
                  <a:pt x="f2468" y="f1913"/>
                  <a:pt x="f2468" y="f1913"/>
                </a:cubicBezTo>
                <a:cubicBezTo>
                  <a:pt x="f2468" y="f1905"/>
                  <a:pt x="f2468" y="f1914"/>
                  <a:pt x="f2469" y="f1905"/>
                </a:cubicBezTo>
                <a:cubicBezTo>
                  <a:pt x="f2470" y="f1905"/>
                  <a:pt x="f2470" y="f1905"/>
                  <a:pt x="f2470" y="f1905"/>
                </a:cubicBezTo>
                <a:cubicBezTo>
                  <a:pt x="f2471" y="f1913"/>
                  <a:pt x="f2470" y="f1913"/>
                  <a:pt x="f2471" y="f1913"/>
                </a:cubicBezTo>
                <a:cubicBezTo>
                  <a:pt x="f2471" y="f1912"/>
                  <a:pt x="f2471" y="f1913"/>
                  <a:pt x="f2472" y="f1913"/>
                </a:cubicBezTo>
                <a:cubicBezTo>
                  <a:pt x="f2472" y="f1912"/>
                  <a:pt x="f2472" y="f1912"/>
                  <a:pt x="f2472" y="f1912"/>
                </a:cubicBezTo>
                <a:cubicBezTo>
                  <a:pt x="f2471" y="f1912"/>
                  <a:pt x="f2471" y="f1906"/>
                  <a:pt x="f2471" y="f1906"/>
                </a:cubicBezTo>
                <a:cubicBezTo>
                  <a:pt x="f2471" y="f1906"/>
                  <a:pt x="f2470" y="f1906"/>
                  <a:pt x="f2470" y="f1906"/>
                </a:cubicBezTo>
                <a:cubicBezTo>
                  <a:pt x="f2470" y="f1907"/>
                  <a:pt x="f2470" y="f1907"/>
                  <a:pt x="f2470" y="f1907"/>
                </a:cubicBezTo>
                <a:cubicBezTo>
                  <a:pt x="f2471" y="f1908"/>
                  <a:pt x="f2471" y="f1907"/>
                  <a:pt x="f2471" y="f1907"/>
                </a:cubicBezTo>
                <a:cubicBezTo>
                  <a:pt x="f2472" y="f1907"/>
                  <a:pt x="f2472" y="f1908"/>
                  <a:pt x="f2473" y="f1908"/>
                </a:cubicBezTo>
                <a:cubicBezTo>
                  <a:pt x="f2474" y="f1908"/>
                  <a:pt x="f2473" y="f1907"/>
                  <a:pt x="f2473" y="f1906"/>
                </a:cubicBezTo>
                <a:cubicBezTo>
                  <a:pt x="f2473" y="f1906"/>
                  <a:pt x="f2473" y="f1906"/>
                  <a:pt x="f2473" y="f1912"/>
                </a:cubicBezTo>
                <a:cubicBezTo>
                  <a:pt x="f2473" y="f1912"/>
                  <a:pt x="f2473" y="f1912"/>
                  <a:pt x="f2473" y="f1913"/>
                </a:cubicBezTo>
                <a:cubicBezTo>
                  <a:pt x="f2474" y="f1913"/>
                  <a:pt x="f2474" y="f1913"/>
                  <a:pt x="f2474" y="f1905"/>
                </a:cubicBezTo>
                <a:cubicBezTo>
                  <a:pt x="f2473" y="f1905"/>
                  <a:pt x="f2472" y="f1905"/>
                  <a:pt x="f2472" y="f1914"/>
                </a:cubicBezTo>
                <a:cubicBezTo>
                  <a:pt x="f2472" y="f1914"/>
                  <a:pt x="f2472" y="f1904"/>
                  <a:pt x="f2472" y="f1904"/>
                </a:cubicBezTo>
                <a:cubicBezTo>
                  <a:pt x="f2472" y="f1903"/>
                  <a:pt x="f2473" y="f1902"/>
                  <a:pt x="f2473" y="f1901"/>
                </a:cubicBezTo>
                <a:cubicBezTo>
                  <a:pt x="f2473" y="f1901"/>
                  <a:pt x="f2473" y="f1915"/>
                  <a:pt x="f2473" y="f1900"/>
                </a:cubicBezTo>
                <a:cubicBezTo>
                  <a:pt x="f2473" y="f1916"/>
                  <a:pt x="f2474" y="f1916"/>
                  <a:pt x="f2474" y="f1899"/>
                </a:cubicBezTo>
                <a:cubicBezTo>
                  <a:pt x="f2507" y="f1899"/>
                  <a:pt x="f2507" y="f1899"/>
                  <a:pt x="f2507" y="f1899"/>
                </a:cubicBezTo>
                <a:cubicBezTo>
                  <a:pt x="f2475" y="f1898"/>
                  <a:pt x="f2507" y="f1896"/>
                  <a:pt x="f2475" y="f1895"/>
                </a:cubicBezTo>
                <a:cubicBezTo>
                  <a:pt x="f2475" y="f1896"/>
                  <a:pt x="f2475" y="f1897"/>
                  <a:pt x="f2475" y="f1897"/>
                </a:cubicBezTo>
                <a:cubicBezTo>
                  <a:pt x="f2475" y="f1897"/>
                  <a:pt x="f2476" y="f1898"/>
                  <a:pt x="f2476" y="f1898"/>
                </a:cubicBezTo>
                <a:cubicBezTo>
                  <a:pt x="f2476" y="f1898"/>
                  <a:pt x="f2476" y="f1898"/>
                  <a:pt x="f2476" y="f1899"/>
                </a:cubicBezTo>
                <a:cubicBezTo>
                  <a:pt x="f2477" y="f1899"/>
                  <a:pt x="f2477" y="f1899"/>
                  <a:pt x="f2477" y="f1899"/>
                </a:cubicBezTo>
                <a:cubicBezTo>
                  <a:pt x="f2477" y="f1898"/>
                  <a:pt x="f2477" y="f1898"/>
                  <a:pt x="f2476" y="f1897"/>
                </a:cubicBezTo>
                <a:cubicBezTo>
                  <a:pt x="f2476" y="f1897"/>
                  <a:pt x="f2476" y="f1896"/>
                  <a:pt x="f2476" y="f1895"/>
                </a:cubicBezTo>
                <a:close/>
                <a:moveTo>
                  <a:pt x="f2466" y="f1906"/>
                </a:moveTo>
                <a:cubicBezTo>
                  <a:pt x="f2465" y="f1907"/>
                  <a:pt x="f2465" y="f1908"/>
                  <a:pt x="f2465" y="f1909"/>
                </a:cubicBezTo>
                <a:cubicBezTo>
                  <a:pt x="f2465" y="f1909"/>
                  <a:pt x="f2465" y="f1909"/>
                  <a:pt x="f2508" y="f1910"/>
                </a:cubicBezTo>
                <a:cubicBezTo>
                  <a:pt x="f2508" y="f1910"/>
                  <a:pt x="f2508" y="f1910"/>
                  <a:pt x="f2508" y="f1911"/>
                </a:cubicBezTo>
                <a:cubicBezTo>
                  <a:pt x="f2508" y="f1911"/>
                  <a:pt x="f2464" y="f1911"/>
                  <a:pt x="f2464" y="f1911"/>
                </a:cubicBezTo>
                <a:cubicBezTo>
                  <a:pt x="f2508" y="f1911"/>
                  <a:pt x="f2508" y="f1911"/>
                  <a:pt x="f2508" y="f1911"/>
                </a:cubicBezTo>
                <a:cubicBezTo>
                  <a:pt x="f2508" y="f1911"/>
                  <a:pt x="f2508" y="f1911"/>
                  <a:pt x="f2508" y="f48"/>
                </a:cubicBezTo>
                <a:cubicBezTo>
                  <a:pt x="f2465" y="f48"/>
                  <a:pt x="f2465" y="f48"/>
                  <a:pt x="f2465" y="f1911"/>
                </a:cubicBezTo>
                <a:cubicBezTo>
                  <a:pt x="f2466" y="f1911"/>
                  <a:pt x="f2465" y="f1911"/>
                  <a:pt x="f2466" y="f1910"/>
                </a:cubicBezTo>
                <a:cubicBezTo>
                  <a:pt x="f2466" y="f1910"/>
                  <a:pt x="f2466" y="f1910"/>
                  <a:pt x="f2466" y="f1909"/>
                </a:cubicBezTo>
                <a:cubicBezTo>
                  <a:pt x="f2466" y="f1909"/>
                  <a:pt x="f2466" y="f1908"/>
                  <a:pt x="f2466" y="f1908"/>
                </a:cubicBezTo>
                <a:cubicBezTo>
                  <a:pt x="f2466" y="f1908"/>
                  <a:pt x="f2467" y="f1908"/>
                  <a:pt x="f2467" y="f1907"/>
                </a:cubicBezTo>
                <a:cubicBezTo>
                  <a:pt x="f2467" y="f1907"/>
                  <a:pt x="f2467" y="f1906"/>
                  <a:pt x="f2467" y="f1906"/>
                </a:cubicBezTo>
                <a:cubicBezTo>
                  <a:pt x="f2466" y="f1906"/>
                  <a:pt x="f2466" y="f1906"/>
                  <a:pt x="f2466" y="f1906"/>
                </a:cubicBezTo>
                <a:close/>
                <a:moveTo>
                  <a:pt x="f2342" y="f1952"/>
                </a:moveTo>
                <a:cubicBezTo>
                  <a:pt x="f2342" y="f1866"/>
                  <a:pt x="f2342" y="f1866"/>
                  <a:pt x="f2358" y="f1866"/>
                </a:cubicBezTo>
                <a:cubicBezTo>
                  <a:pt x="f2358" y="f1865"/>
                  <a:pt x="f2358" y="f1865"/>
                  <a:pt x="f2341" y="f1865"/>
                </a:cubicBezTo>
                <a:cubicBezTo>
                  <a:pt x="f2341" y="f1865"/>
                  <a:pt x="f2341" y="f1866"/>
                  <a:pt x="f2341" y="f1866"/>
                </a:cubicBezTo>
                <a:cubicBezTo>
                  <a:pt x="f2340" y="f1952"/>
                  <a:pt x="f2340" y="f1952"/>
                  <a:pt x="f2340" y="f1868"/>
                </a:cubicBezTo>
                <a:cubicBezTo>
                  <a:pt x="f2340" y="f1867"/>
                  <a:pt x="f2340" y="f1869"/>
                  <a:pt x="f2340" y="f1870"/>
                </a:cubicBezTo>
                <a:cubicBezTo>
                  <a:pt x="f2340" y="f1870"/>
                  <a:pt x="f2340" y="f1870"/>
                  <a:pt x="f2340" y="f1870"/>
                </a:cubicBezTo>
                <a:cubicBezTo>
                  <a:pt x="f2341" y="f1870"/>
                  <a:pt x="f2340" y="f1871"/>
                  <a:pt x="f2341" y="f1871"/>
                </a:cubicBezTo>
                <a:cubicBezTo>
                  <a:pt x="f2341" y="f1871"/>
                  <a:pt x="f2341" y="f1871"/>
                  <a:pt x="f2358" y="f1871"/>
                </a:cubicBezTo>
                <a:cubicBezTo>
                  <a:pt x="f2358" y="f1871"/>
                  <a:pt x="f2358" y="f1871"/>
                  <a:pt x="f2358" y="f1871"/>
                </a:cubicBezTo>
                <a:cubicBezTo>
                  <a:pt x="f2342" y="f1870"/>
                  <a:pt x="f2342" y="f1870"/>
                  <a:pt x="f2342" y="f1870"/>
                </a:cubicBezTo>
                <a:cubicBezTo>
                  <a:pt x="f2357" y="f1869"/>
                  <a:pt x="f2342" y="f1867"/>
                  <a:pt x="f2342" y="f1867"/>
                </a:cubicBezTo>
                <a:cubicBezTo>
                  <a:pt x="f2342" y="f1868"/>
                  <a:pt x="f2342" y="f1952"/>
                  <a:pt x="f2342" y="f1952"/>
                </a:cubicBezTo>
                <a:close/>
                <a:moveTo>
                  <a:pt x="f3129" y="f1747"/>
                </a:moveTo>
                <a:cubicBezTo>
                  <a:pt x="f3129" y="f1746"/>
                  <a:pt x="f3129" y="f1745"/>
                  <a:pt x="f3129" y="f1744"/>
                </a:cubicBezTo>
                <a:cubicBezTo>
                  <a:pt x="f3130" y="f1742"/>
                  <a:pt x="f3130" y="f1741"/>
                  <a:pt x="f3131" y="f1739"/>
                </a:cubicBezTo>
                <a:cubicBezTo>
                  <a:pt x="f3131" y="f1738"/>
                  <a:pt x="f3131" y="f1737"/>
                  <a:pt x="f3131" y="f1737"/>
                </a:cubicBezTo>
                <a:cubicBezTo>
                  <a:pt x="f2852" y="f1736"/>
                  <a:pt x="f2852" y="f1735"/>
                  <a:pt x="f2850" y="f1735"/>
                </a:cubicBezTo>
                <a:cubicBezTo>
                  <a:pt x="f2850" y="f1733"/>
                  <a:pt x="f2884" y="f1733"/>
                  <a:pt x="f2884" y="f1977"/>
                </a:cubicBezTo>
                <a:cubicBezTo>
                  <a:pt x="f2884" y="f1731"/>
                  <a:pt x="f2851" y="f1731"/>
                  <a:pt x="f2850" y="f1730"/>
                </a:cubicBezTo>
                <a:cubicBezTo>
                  <a:pt x="f2850" y="f1730"/>
                  <a:pt x="f2850" y="f1729"/>
                  <a:pt x="f2850" y="f1728"/>
                </a:cubicBezTo>
                <a:cubicBezTo>
                  <a:pt x="f2850" y="f1727"/>
                  <a:pt x="f2851" y="f1726"/>
                  <a:pt x="f2851" y="f1726"/>
                </a:cubicBezTo>
                <a:cubicBezTo>
                  <a:pt x="f2851" y="f1725"/>
                  <a:pt x="f2851" y="f1724"/>
                  <a:pt x="f2851" y="f1723"/>
                </a:cubicBezTo>
                <a:cubicBezTo>
                  <a:pt x="f2884" y="f1723"/>
                  <a:pt x="f2884" y="f1722"/>
                  <a:pt x="f2884" y="f1722"/>
                </a:cubicBezTo>
                <a:cubicBezTo>
                  <a:pt x="f2884" y="f1721"/>
                  <a:pt x="f2884" y="f1720"/>
                  <a:pt x="f2851" y="f1720"/>
                </a:cubicBezTo>
                <a:cubicBezTo>
                  <a:pt x="f2851" y="f1719"/>
                  <a:pt x="f2851" y="f1718"/>
                  <a:pt x="f2850" y="f1717"/>
                </a:cubicBezTo>
                <a:cubicBezTo>
                  <a:pt x="f2850" y="f1717"/>
                  <a:pt x="f2850" y="f1717"/>
                  <a:pt x="f2850" y="f1978"/>
                </a:cubicBezTo>
                <a:cubicBezTo>
                  <a:pt x="f2850" y="f1978"/>
                  <a:pt x="f2851" y="f1978"/>
                  <a:pt x="f2851" y="f1978"/>
                </a:cubicBezTo>
                <a:cubicBezTo>
                  <a:pt x="f2884" y="f1978"/>
                  <a:pt x="f2885" y="f1978"/>
                  <a:pt x="f2885" y="f1716"/>
                </a:cubicBezTo>
                <a:cubicBezTo>
                  <a:pt x="f2885" y="f1979"/>
                  <a:pt x="f2885" y="f1979"/>
                  <a:pt x="f2885" y="f1715"/>
                </a:cubicBezTo>
                <a:cubicBezTo>
                  <a:pt x="f3132" y="f1714"/>
                  <a:pt x="f2885" y="f1713"/>
                  <a:pt x="f3132" y="f1712"/>
                </a:cubicBezTo>
                <a:cubicBezTo>
                  <a:pt x="f3132" y="f1711"/>
                  <a:pt x="f3132" y="f1711"/>
                  <a:pt x="f3132" y="f1711"/>
                </a:cubicBezTo>
                <a:cubicBezTo>
                  <a:pt x="f3133" y="f1711"/>
                  <a:pt x="f3133" y="f1711"/>
                  <a:pt x="f3133" y="f1711"/>
                </a:cubicBezTo>
                <a:cubicBezTo>
                  <a:pt x="f3133" y="f1710"/>
                  <a:pt x="f3134" y="f1711"/>
                  <a:pt x="f3135" y="f1710"/>
                </a:cubicBezTo>
                <a:cubicBezTo>
                  <a:pt x="f2886" y="f1710"/>
                  <a:pt x="f2886" y="f1709"/>
                  <a:pt x="f2886" y="f1708"/>
                </a:cubicBezTo>
                <a:cubicBezTo>
                  <a:pt x="f2886" y="f1708"/>
                  <a:pt x="f2886" y="f1707"/>
                  <a:pt x="f2886" y="f1707"/>
                </a:cubicBezTo>
                <a:cubicBezTo>
                  <a:pt x="f2886" y="f1981"/>
                  <a:pt x="f2887" y="f1706"/>
                  <a:pt x="f2887" y="f1706"/>
                </a:cubicBezTo>
                <a:cubicBezTo>
                  <a:pt x="f3136" y="f1982"/>
                  <a:pt x="f3103" y="f1982"/>
                  <a:pt x="f3103" y="f1983"/>
                </a:cubicBezTo>
                <a:cubicBezTo>
                  <a:pt x="f3102" y="f1983"/>
                  <a:pt x="f3101" y="f1983"/>
                  <a:pt x="f3101" y="f1984"/>
                </a:cubicBezTo>
                <a:cubicBezTo>
                  <a:pt x="f3100" y="f1984"/>
                  <a:pt x="f3100" y="f1705"/>
                  <a:pt x="f3100" y="f1985"/>
                </a:cubicBezTo>
                <a:cubicBezTo>
                  <a:pt x="f3100" y="f1704"/>
                  <a:pt x="f3100" y="f1986"/>
                  <a:pt x="f3104" y="f1986"/>
                </a:cubicBezTo>
                <a:cubicBezTo>
                  <a:pt x="f3105" y="f1703"/>
                  <a:pt x="f3105" y="f1987"/>
                  <a:pt x="f3106" y="f1987"/>
                </a:cubicBezTo>
                <a:cubicBezTo>
                  <a:pt x="f3137" y="f1987"/>
                  <a:pt x="f3138" y="f1987"/>
                  <a:pt x="f3138" y="f1987"/>
                </a:cubicBezTo>
                <a:cubicBezTo>
                  <a:pt x="f3139" y="f1702"/>
                  <a:pt x="f3139" y="f1702"/>
                  <a:pt x="f3140" y="f1701"/>
                </a:cubicBezTo>
                <a:cubicBezTo>
                  <a:pt x="f3141" y="f1701"/>
                  <a:pt x="f3141" y="f1700"/>
                  <a:pt x="f3141" y="f1699"/>
                </a:cubicBezTo>
                <a:cubicBezTo>
                  <a:pt x="f3141" y="f1699"/>
                  <a:pt x="f3141" y="f1698"/>
                  <a:pt x="f3142" y="f1697"/>
                </a:cubicBezTo>
                <a:cubicBezTo>
                  <a:pt x="f3142" y="f1697"/>
                  <a:pt x="f3143" y="f1697"/>
                  <a:pt x="f3143" y="f1697"/>
                </a:cubicBezTo>
                <a:cubicBezTo>
                  <a:pt x="f3143" y="f1697"/>
                  <a:pt x="f3143" y="f1696"/>
                  <a:pt x="f3144" y="f1696"/>
                </a:cubicBezTo>
                <a:cubicBezTo>
                  <a:pt x="f3144" y="f1696"/>
                  <a:pt x="f3144" y="f1697"/>
                  <a:pt x="f3144" y="f1697"/>
                </a:cubicBezTo>
                <a:cubicBezTo>
                  <a:pt x="f3143" y="f1697"/>
                  <a:pt x="f3143" y="f1697"/>
                  <a:pt x="f3143" y="f1698"/>
                </a:cubicBezTo>
                <a:cubicBezTo>
                  <a:pt x="f3143" y="f1698"/>
                  <a:pt x="f3143" y="f1699"/>
                  <a:pt x="f3143" y="f1699"/>
                </a:cubicBezTo>
                <a:cubicBezTo>
                  <a:pt x="f3143" y="f1699"/>
                  <a:pt x="f3144" y="f1699"/>
                  <a:pt x="f3144" y="f1698"/>
                </a:cubicBezTo>
                <a:cubicBezTo>
                  <a:pt x="f3144" y="f1698"/>
                  <a:pt x="f3144" y="f1698"/>
                  <a:pt x="f2505" y="f1698"/>
                </a:cubicBezTo>
                <a:cubicBezTo>
                  <a:pt x="f2505" y="f1697"/>
                  <a:pt x="f2504" y="f1697"/>
                  <a:pt x="f2504" y="f1697"/>
                </a:cubicBezTo>
                <a:cubicBezTo>
                  <a:pt x="f2504" y="f1696"/>
                  <a:pt x="f2503" y="f1696"/>
                  <a:pt x="f2503" y="f1988"/>
                </a:cubicBezTo>
                <a:cubicBezTo>
                  <a:pt x="f2503" y="f1695"/>
                  <a:pt x="f2503" y="f1694"/>
                  <a:pt x="f2503" y="f1989"/>
                </a:cubicBezTo>
                <a:cubicBezTo>
                  <a:pt x="f2503" y="f1693"/>
                  <a:pt x="f2503" y="f1693"/>
                  <a:pt x="f2503" y="f1692"/>
                </a:cubicBezTo>
                <a:cubicBezTo>
                  <a:pt x="f2503" y="f1692"/>
                  <a:pt x="f2504" y="f1990"/>
                  <a:pt x="f2504" y="f1691"/>
                </a:cubicBezTo>
                <a:cubicBezTo>
                  <a:pt x="f2504" y="f1691"/>
                  <a:pt x="f2503" y="f1690"/>
                  <a:pt x="f2503" y="f1690"/>
                </a:cubicBezTo>
                <a:cubicBezTo>
                  <a:pt x="f2503" y="f1690"/>
                  <a:pt x="f2503" y="f1689"/>
                  <a:pt x="f2503" y="f1689"/>
                </a:cubicBezTo>
                <a:cubicBezTo>
                  <a:pt x="f2503" y="f1688"/>
                  <a:pt x="f2503" y="f1689"/>
                  <a:pt x="f2503" y="f1689"/>
                </a:cubicBezTo>
                <a:cubicBezTo>
                  <a:pt x="f2502" y="f1689"/>
                  <a:pt x="f2502" y="f1688"/>
                  <a:pt x="f2502" y="f1688"/>
                </a:cubicBezTo>
                <a:cubicBezTo>
                  <a:pt x="f2502" y="f1688"/>
                  <a:pt x="f2503" y="f1688"/>
                  <a:pt x="f2503" y="f1687"/>
                </a:cubicBezTo>
                <a:cubicBezTo>
                  <a:pt x="f2503" y="f1687"/>
                  <a:pt x="f2502" y="f1687"/>
                  <a:pt x="f2502" y="f1687"/>
                </a:cubicBezTo>
                <a:cubicBezTo>
                  <a:pt x="f2502" y="f1687"/>
                  <a:pt x="f2502" y="f1991"/>
                  <a:pt x="f2501" y="f1991"/>
                </a:cubicBezTo>
                <a:cubicBezTo>
                  <a:pt x="f2501" y="f1991"/>
                  <a:pt x="f2501" y="f1687"/>
                  <a:pt x="f2501" y="f1687"/>
                </a:cubicBezTo>
                <a:cubicBezTo>
                  <a:pt x="f2501" y="f1687"/>
                  <a:pt x="f2501" y="f1687"/>
                  <a:pt x="f2501" y="f1688"/>
                </a:cubicBezTo>
                <a:cubicBezTo>
                  <a:pt x="f2501" y="f1688"/>
                  <a:pt x="f2501" y="f1688"/>
                  <a:pt x="f2506" y="f1688"/>
                </a:cubicBezTo>
                <a:cubicBezTo>
                  <a:pt x="f2506" y="f1688"/>
                  <a:pt x="f2500" y="f1688"/>
                  <a:pt x="f2500" y="f1687"/>
                </a:cubicBezTo>
                <a:cubicBezTo>
                  <a:pt x="f2499" y="f1687"/>
                  <a:pt x="f2499" y="f1687"/>
                  <a:pt x="f2499" y="f1687"/>
                </a:cubicBezTo>
                <a:cubicBezTo>
                  <a:pt x="f2498" y="f1991"/>
                  <a:pt x="f2498" y="f1991"/>
                  <a:pt x="f2497" y="f1686"/>
                </a:cubicBezTo>
                <a:cubicBezTo>
                  <a:pt x="f2497" y="f1686"/>
                  <a:pt x="f2497" y="f1686"/>
                  <a:pt x="f2496" y="f1992"/>
                </a:cubicBezTo>
                <a:cubicBezTo>
                  <a:pt x="f2496" y="f1992"/>
                  <a:pt x="f2496" y="f1685"/>
                  <a:pt x="f2496" y="f1685"/>
                </a:cubicBezTo>
                <a:cubicBezTo>
                  <a:pt x="f2495" y="f1992"/>
                  <a:pt x="f2495" y="f1992"/>
                  <a:pt x="f2496" y="f1686"/>
                </a:cubicBezTo>
                <a:cubicBezTo>
                  <a:pt x="f2496" y="f1686"/>
                  <a:pt x="f2495" y="f1686"/>
                  <a:pt x="f2495" y="f1991"/>
                </a:cubicBezTo>
                <a:cubicBezTo>
                  <a:pt x="f2495" y="f1687"/>
                  <a:pt x="f2495" y="f1687"/>
                  <a:pt x="f2495" y="f1688"/>
                </a:cubicBezTo>
                <a:cubicBezTo>
                  <a:pt x="f2495" y="f1689"/>
                  <a:pt x="f2495" y="f1689"/>
                  <a:pt x="f2495" y="f1689"/>
                </a:cubicBezTo>
                <a:cubicBezTo>
                  <a:pt x="f2495" y="f1688"/>
                  <a:pt x="f2495" y="f1688"/>
                  <a:pt x="f2494" y="f1688"/>
                </a:cubicBezTo>
                <a:cubicBezTo>
                  <a:pt x="f2494" y="f1687"/>
                  <a:pt x="f2493" y="f1687"/>
                  <a:pt x="f2492" y="f1687"/>
                </a:cubicBezTo>
                <a:cubicBezTo>
                  <a:pt x="f2492" y="f1687"/>
                  <a:pt x="f2492" y="f1687"/>
                  <a:pt x="f2492" y="f1687"/>
                </a:cubicBezTo>
                <a:cubicBezTo>
                  <a:pt x="f2491" y="f1687"/>
                  <a:pt x="f2491" y="f1991"/>
                  <a:pt x="f2491" y="f1991"/>
                </a:cubicBezTo>
                <a:cubicBezTo>
                  <a:pt x="f2491" y="f1686"/>
                  <a:pt x="f2491" y="f1992"/>
                  <a:pt x="f2491" y="f1992"/>
                </a:cubicBezTo>
                <a:cubicBezTo>
                  <a:pt x="f2491" y="f1685"/>
                  <a:pt x="f2491" y="f1685"/>
                  <a:pt x="f2490" y="f1685"/>
                </a:cubicBezTo>
                <a:cubicBezTo>
                  <a:pt x="f2490" y="f1684"/>
                  <a:pt x="f2490" y="f1993"/>
                  <a:pt x="f2490" y="f1683"/>
                </a:cubicBezTo>
                <a:cubicBezTo>
                  <a:pt x="f2490" y="f1994"/>
                  <a:pt x="f2490" y="f1994"/>
                  <a:pt x="f2489" y="f1682"/>
                </a:cubicBezTo>
                <a:cubicBezTo>
                  <a:pt x="f2489" y="f1995"/>
                  <a:pt x="f2489" y="f1681"/>
                  <a:pt x="f2488" y="f1681"/>
                </a:cubicBezTo>
                <a:cubicBezTo>
                  <a:pt x="f2487" y="f1996"/>
                  <a:pt x="f2487" y="f1680"/>
                  <a:pt x="f2487" y="f1997"/>
                </a:cubicBezTo>
                <a:cubicBezTo>
                  <a:pt x="f2487" y="f1997"/>
                  <a:pt x="f2487" y="f1679"/>
                  <a:pt x="f2487" y="f1998"/>
                </a:cubicBezTo>
                <a:cubicBezTo>
                  <a:pt x="f2486" y="f1678"/>
                  <a:pt x="f2485" y="f1678"/>
                  <a:pt x="f2485" y="f1678"/>
                </a:cubicBezTo>
                <a:cubicBezTo>
                  <a:pt x="f2484" y="f1678"/>
                  <a:pt x="f2483" y="f1677"/>
                  <a:pt x="f2483" y="f1676"/>
                </a:cubicBezTo>
                <a:cubicBezTo>
                  <a:pt x="f2482" y="f1676"/>
                  <a:pt x="f2482" y="f1675"/>
                  <a:pt x="f2481" y="f1675"/>
                </a:cubicBezTo>
                <a:cubicBezTo>
                  <a:pt x="f2481" y="f1675"/>
                  <a:pt x="f2481" y="f1674"/>
                  <a:pt x="f2481" y="f1674"/>
                </a:cubicBezTo>
                <a:cubicBezTo>
                  <a:pt x="f2481" y="f1674"/>
                  <a:pt x="f2481" y="f1673"/>
                  <a:pt x="f2481" y="f1673"/>
                </a:cubicBezTo>
                <a:cubicBezTo>
                  <a:pt x="f2481" y="f1672"/>
                  <a:pt x="f2481" y="f1671"/>
                  <a:pt x="f2482" y="f1672"/>
                </a:cubicBezTo>
                <a:cubicBezTo>
                  <a:pt x="f2482" y="f1672"/>
                  <a:pt x="f2483" y="f1672"/>
                  <a:pt x="f2483" y="f1672"/>
                </a:cubicBezTo>
                <a:cubicBezTo>
                  <a:pt x="f2483" y="f1672"/>
                  <a:pt x="f2483" y="f1671"/>
                  <a:pt x="f2483" y="f1671"/>
                </a:cubicBezTo>
                <a:cubicBezTo>
                  <a:pt x="f2482" y="f1671"/>
                  <a:pt x="f2482" y="f1670"/>
                  <a:pt x="f2481" y="f1670"/>
                </a:cubicBezTo>
                <a:cubicBezTo>
                  <a:pt x="f2481" y="f1999"/>
                  <a:pt x="f2480" y="f1669"/>
                  <a:pt x="f2480" y="f1669"/>
                </a:cubicBezTo>
                <a:cubicBezTo>
                  <a:pt x="f2479" y="f1669"/>
                  <a:pt x="f2479" y="f1668"/>
                  <a:pt x="f2479" y="f1668"/>
                </a:cubicBezTo>
                <a:cubicBezTo>
                  <a:pt x="f2479" y="f1668"/>
                  <a:pt x="f2479" y="f1667"/>
                  <a:pt x="f2478" y="f1668"/>
                </a:cubicBezTo>
                <a:cubicBezTo>
                  <a:pt x="f2478" y="f1668"/>
                  <a:pt x="f2478" y="f1999"/>
                  <a:pt x="f2477" y="f1669"/>
                </a:cubicBezTo>
                <a:cubicBezTo>
                  <a:pt x="f2477" y="f1669"/>
                  <a:pt x="f2477" y="f1668"/>
                  <a:pt x="f2476" y="f1668"/>
                </a:cubicBezTo>
                <a:cubicBezTo>
                  <a:pt x="f2476" y="f1668"/>
                  <a:pt x="f2476" y="f1668"/>
                  <a:pt x="f2476" y="f1668"/>
                </a:cubicBezTo>
                <a:cubicBezTo>
                  <a:pt x="f2476" y="f1667"/>
                  <a:pt x="f2476" y="f1667"/>
                  <a:pt x="f2476" y="f1667"/>
                </a:cubicBezTo>
                <a:cubicBezTo>
                  <a:pt x="f2475" y="f1666"/>
                  <a:pt x="f2475" y="f1666"/>
                  <a:pt x="f2507" y="f1665"/>
                </a:cubicBezTo>
                <a:cubicBezTo>
                  <a:pt x="f2507" y="f1665"/>
                  <a:pt x="f2474" y="f1665"/>
                  <a:pt x="f2474" y="f1665"/>
                </a:cubicBezTo>
                <a:cubicBezTo>
                  <a:pt x="f2473" y="f1665"/>
                  <a:pt x="f2472" y="f1664"/>
                  <a:pt x="f2472" y="f1664"/>
                </a:cubicBezTo>
                <a:cubicBezTo>
                  <a:pt x="f2471" y="f1664"/>
                  <a:pt x="f2471" y="f1664"/>
                  <a:pt x="f2471" y="f1664"/>
                </a:cubicBezTo>
                <a:cubicBezTo>
                  <a:pt x="f2470" y="f1664"/>
                  <a:pt x="f2471" y="f1665"/>
                  <a:pt x="f2470" y="f1665"/>
                </a:cubicBezTo>
                <a:cubicBezTo>
                  <a:pt x="f2469" y="f1664"/>
                  <a:pt x="f2470" y="f1664"/>
                  <a:pt x="f2470" y="f1663"/>
                </a:cubicBezTo>
                <a:cubicBezTo>
                  <a:pt x="f2469" y="f1663"/>
                  <a:pt x="f2469" y="f1663"/>
                  <a:pt x="f2469" y="f2000"/>
                </a:cubicBezTo>
                <a:cubicBezTo>
                  <a:pt x="f2468" y="f2000"/>
                  <a:pt x="f2468" y="f1662"/>
                  <a:pt x="f2468" y="f2001"/>
                </a:cubicBezTo>
                <a:cubicBezTo>
                  <a:pt x="f2467" y="f2001"/>
                  <a:pt x="f2467" y="f1660"/>
                  <a:pt x="f2466" y="f1661"/>
                </a:cubicBezTo>
                <a:cubicBezTo>
                  <a:pt x="f2466" y="f1661"/>
                  <a:pt x="f2466" y="f1661"/>
                  <a:pt x="f2466" y="f2001"/>
                </a:cubicBezTo>
                <a:cubicBezTo>
                  <a:pt x="f2466" y="f2001"/>
                  <a:pt x="f2465" y="f2001"/>
                  <a:pt x="f2465" y="f2001"/>
                </a:cubicBezTo>
                <a:cubicBezTo>
                  <a:pt x="f2508" y="f2001"/>
                  <a:pt x="f2464" y="f1661"/>
                  <a:pt x="f2464" y="f1661"/>
                </a:cubicBezTo>
                <a:cubicBezTo>
                  <a:pt x="f2464" y="f1661"/>
                  <a:pt x="f2464" y="f1660"/>
                  <a:pt x="f2464" y="f1660"/>
                </a:cubicBezTo>
                <a:cubicBezTo>
                  <a:pt x="f2463" y="f1659"/>
                  <a:pt x="f2463" y="f1660"/>
                  <a:pt x="f2463" y="f1660"/>
                </a:cubicBezTo>
                <a:cubicBezTo>
                  <a:pt x="f2462" y="f1661"/>
                  <a:pt x="f2462" y="f1660"/>
                  <a:pt x="f2461" y="f1660"/>
                </a:cubicBezTo>
                <a:cubicBezTo>
                  <a:pt x="f2461" y="f1660"/>
                  <a:pt x="f2461" y="f1660"/>
                  <a:pt x="f2460" y="f1660"/>
                </a:cubicBezTo>
                <a:cubicBezTo>
                  <a:pt x="f2460" y="f1660"/>
                  <a:pt x="f2460" y="f1660"/>
                  <a:pt x="f2460" y="f1659"/>
                </a:cubicBezTo>
                <a:cubicBezTo>
                  <a:pt x="f2459" y="f1659"/>
                  <a:pt x="f2458" y="f1659"/>
                  <a:pt x="f2458" y="f1658"/>
                </a:cubicBezTo>
                <a:cubicBezTo>
                  <a:pt x="f2457" y="f1658"/>
                  <a:pt x="f2457" y="f1657"/>
                  <a:pt x="f2456" y="f1657"/>
                </a:cubicBezTo>
                <a:cubicBezTo>
                  <a:pt x="f2455" y="f1656"/>
                  <a:pt x="f2455" y="f1656"/>
                  <a:pt x="f2455" y="f1655"/>
                </a:cubicBezTo>
                <a:cubicBezTo>
                  <a:pt x="f2455" y="f1654"/>
                  <a:pt x="f2456" y="f1653"/>
                  <a:pt x="f2456" y="f1653"/>
                </a:cubicBezTo>
                <a:cubicBezTo>
                  <a:pt x="f2455" y="f1652"/>
                  <a:pt x="f2455" y="f1652"/>
                  <a:pt x="f2455" y="f1652"/>
                </a:cubicBezTo>
                <a:cubicBezTo>
                  <a:pt x="f2455" y="f1651"/>
                  <a:pt x="f2455" y="f1651"/>
                  <a:pt x="f2455" y="f1651"/>
                </a:cubicBezTo>
                <a:cubicBezTo>
                  <a:pt x="f2455" y="f1650"/>
                  <a:pt x="f2455" y="f1650"/>
                  <a:pt x="f2455" y="f1650"/>
                </a:cubicBezTo>
                <a:cubicBezTo>
                  <a:pt x="f2455" y="f1649"/>
                  <a:pt x="f2455" y="f1649"/>
                  <a:pt x="f2455" y="f1648"/>
                </a:cubicBezTo>
                <a:cubicBezTo>
                  <a:pt x="f2456" y="f1647"/>
                  <a:pt x="f2454" y="f1648"/>
                  <a:pt x="f2454" y="f1648"/>
                </a:cubicBezTo>
                <a:cubicBezTo>
                  <a:pt x="f2509" y="f1648"/>
                  <a:pt x="f2509" y="f1648"/>
                  <a:pt x="f2509" y="f1647"/>
                </a:cubicBezTo>
                <a:cubicBezTo>
                  <a:pt x="f2510" y="f1646"/>
                  <a:pt x="f2510" y="f1645"/>
                  <a:pt x="f2510" y="f1644"/>
                </a:cubicBezTo>
                <a:cubicBezTo>
                  <a:pt x="f2510" y="f1643"/>
                  <a:pt x="f2509" y="f1642"/>
                  <a:pt x="f2509" y="f1641"/>
                </a:cubicBezTo>
                <a:cubicBezTo>
                  <a:pt x="f2509" y="f1640"/>
                  <a:pt x="f2509" y="f1639"/>
                  <a:pt x="f2509" y="f1638"/>
                </a:cubicBezTo>
                <a:cubicBezTo>
                  <a:pt x="f2510" y="f1637"/>
                  <a:pt x="f2510" y="f1637"/>
                  <a:pt x="f2863" y="f1636"/>
                </a:cubicBezTo>
                <a:cubicBezTo>
                  <a:pt x="f2863" y="f1635"/>
                  <a:pt x="f2863" y="f1634"/>
                  <a:pt x="f2863" y="f1634"/>
                </a:cubicBezTo>
                <a:cubicBezTo>
                  <a:pt x="f2863" y="f1633"/>
                  <a:pt x="f2863" y="f1631"/>
                  <a:pt x="f2864" y="f1632"/>
                </a:cubicBezTo>
                <a:cubicBezTo>
                  <a:pt x="f2864" y="f1632"/>
                  <a:pt x="f2864" y="f1632"/>
                  <a:pt x="f2864" y="f1632"/>
                </a:cubicBezTo>
                <a:cubicBezTo>
                  <a:pt x="f2864" y="f1632"/>
                  <a:pt x="f2864" y="f1632"/>
                  <a:pt x="f2864" y="f1632"/>
                </a:cubicBezTo>
                <a:cubicBezTo>
                  <a:pt x="f2865" y="f1632"/>
                  <a:pt x="f2865" y="f1632"/>
                  <a:pt x="f2865" y="f1632"/>
                </a:cubicBezTo>
                <a:cubicBezTo>
                  <a:pt x="f2865" y="f1631"/>
                  <a:pt x="f2866" y="f1631"/>
                  <a:pt x="f2866" y="f1630"/>
                </a:cubicBezTo>
                <a:cubicBezTo>
                  <a:pt x="f2867" y="f1630"/>
                  <a:pt x="f2867" y="f1629"/>
                  <a:pt x="f2868" y="f1628"/>
                </a:cubicBezTo>
                <a:cubicBezTo>
                  <a:pt x="f2868" y="f1627"/>
                  <a:pt x="f2355" y="f1627"/>
                  <a:pt x="f2355" y="f1626"/>
                </a:cubicBezTo>
                <a:cubicBezTo>
                  <a:pt x="f2354" y="f1625"/>
                  <a:pt x="f2355" y="f1624"/>
                  <a:pt x="f2355" y="f1623"/>
                </a:cubicBezTo>
                <a:cubicBezTo>
                  <a:pt x="f2355" y="f1623"/>
                  <a:pt x="f2355" y="f1622"/>
                  <a:pt x="f2355" y="f1621"/>
                </a:cubicBezTo>
                <a:cubicBezTo>
                  <a:pt x="f2355" y="f1620"/>
                  <a:pt x="f2354" y="f1619"/>
                  <a:pt x="f2354" y="f1618"/>
                </a:cubicBezTo>
                <a:cubicBezTo>
                  <a:pt x="f2354" y="f1617"/>
                  <a:pt x="f2354" y="f1616"/>
                  <a:pt x="f2353" y="f1615"/>
                </a:cubicBezTo>
                <a:cubicBezTo>
                  <a:pt x="f2353" y="f1615"/>
                  <a:pt x="f2354" y="f1614"/>
                  <a:pt x="f2354" y="f1613"/>
                </a:cubicBezTo>
                <a:cubicBezTo>
                  <a:pt x="f2354" y="f1612"/>
                  <a:pt x="f2353" y="f1612"/>
                  <a:pt x="f2354" y="f1611"/>
                </a:cubicBezTo>
                <a:cubicBezTo>
                  <a:pt x="f2354" y="f1611"/>
                  <a:pt x="f2354" y="f1611"/>
                  <a:pt x="f2354" y="f1610"/>
                </a:cubicBezTo>
                <a:cubicBezTo>
                  <a:pt x="f2354" y="f1610"/>
                  <a:pt x="f2354" y="f1610"/>
                  <a:pt x="f2353" y="f1609"/>
                </a:cubicBezTo>
                <a:cubicBezTo>
                  <a:pt x="f2353" y="f1609"/>
                  <a:pt x="f2352" y="f1608"/>
                  <a:pt x="f2352" y="f1608"/>
                </a:cubicBezTo>
                <a:cubicBezTo>
                  <a:pt x="f2351" y="f1608"/>
                  <a:pt x="f2350" y="f1608"/>
                  <a:pt x="f2349" y="f1607"/>
                </a:cubicBezTo>
                <a:cubicBezTo>
                  <a:pt x="f2349" y="f1606"/>
                  <a:pt x="f2349" y="f1606"/>
                  <a:pt x="f2348" y="f1605"/>
                </a:cubicBezTo>
                <a:cubicBezTo>
                  <a:pt x="f2347" y="f1605"/>
                  <a:pt x="f2346" y="f1605"/>
                  <a:pt x="f2346" y="f1604"/>
                </a:cubicBezTo>
                <a:cubicBezTo>
                  <a:pt x="f2345" y="f1603"/>
                  <a:pt x="f2345" y="f1603"/>
                  <a:pt x="f2344" y="f1602"/>
                </a:cubicBezTo>
                <a:cubicBezTo>
                  <a:pt x="f2344" y="f1601"/>
                  <a:pt x="f2344" y="f1601"/>
                  <a:pt x="f2356" y="f1602"/>
                </a:cubicBezTo>
                <a:cubicBezTo>
                  <a:pt x="f2356" y="f1602"/>
                  <a:pt x="f2356" y="f1602"/>
                  <a:pt x="f2343" y="f1602"/>
                </a:cubicBezTo>
                <a:cubicBezTo>
                  <a:pt x="f2343" y="f1602"/>
                  <a:pt x="f2357" y="f1601"/>
                  <a:pt x="f2357" y="f1602"/>
                </a:cubicBezTo>
                <a:cubicBezTo>
                  <a:pt x="f2357" y="f1603"/>
                  <a:pt x="f2342" y="f1603"/>
                  <a:pt x="f2342" y="f1604"/>
                </a:cubicBezTo>
                <a:cubicBezTo>
                  <a:pt x="f2358" y="f1605"/>
                  <a:pt x="f2340" y="f1605"/>
                  <a:pt x="f2340" y="f1603"/>
                </a:cubicBezTo>
                <a:cubicBezTo>
                  <a:pt x="f2339" y="f1602"/>
                  <a:pt x="f2339" y="f1602"/>
                  <a:pt x="f2339" y="f1601"/>
                </a:cubicBezTo>
                <a:cubicBezTo>
                  <a:pt x="f2339" y="f1600"/>
                  <a:pt x="f2339" y="f1599"/>
                  <a:pt x="f2339" y="f1598"/>
                </a:cubicBezTo>
                <a:cubicBezTo>
                  <a:pt x="f2338" y="f1597"/>
                  <a:pt x="f2338" y="f1597"/>
                  <a:pt x="f2338" y="f1596"/>
                </a:cubicBezTo>
                <a:cubicBezTo>
                  <a:pt x="f2338" y="f1593"/>
                  <a:pt x="f2335" y="f1590"/>
                  <a:pt x="f2336" y="f1587"/>
                </a:cubicBezTo>
                <a:cubicBezTo>
                  <a:pt x="f2336" y="f1587"/>
                  <a:pt x="f2337" y="f1586"/>
                  <a:pt x="f2336" y="f1586"/>
                </a:cubicBezTo>
                <a:cubicBezTo>
                  <a:pt x="f2336" y="f1586"/>
                  <a:pt x="f2336" y="f1587"/>
                  <a:pt x="f2335" y="f1586"/>
                </a:cubicBezTo>
                <a:cubicBezTo>
                  <a:pt x="f2334" y="f1586"/>
                  <a:pt x="f2335" y="f1585"/>
                  <a:pt x="f2335" y="f1584"/>
                </a:cubicBezTo>
                <a:cubicBezTo>
                  <a:pt x="f2335" y="f2003"/>
                  <a:pt x="f2335" y="f2003"/>
                  <a:pt x="f2334" y="f1583"/>
                </a:cubicBezTo>
                <a:cubicBezTo>
                  <a:pt x="f2334" y="f1583"/>
                  <a:pt x="f2334" y="f1583"/>
                  <a:pt x="f2333" y="f1582"/>
                </a:cubicBezTo>
                <a:cubicBezTo>
                  <a:pt x="f2333" y="f1582"/>
                  <a:pt x="f2333" y="f1582"/>
                  <a:pt x="f2332" y="f1581"/>
                </a:cubicBezTo>
                <a:cubicBezTo>
                  <a:pt x="f2332" y="f1581"/>
                  <a:pt x="f2332" y="f1581"/>
                  <a:pt x="f2332" y="f1580"/>
                </a:cubicBezTo>
                <a:cubicBezTo>
                  <a:pt x="f2332" y="f1579"/>
                  <a:pt x="f2332" y="f1579"/>
                  <a:pt x="f2332" y="f1579"/>
                </a:cubicBezTo>
                <a:cubicBezTo>
                  <a:pt x="f2332" y="f1579"/>
                  <a:pt x="f2332" y="f1578"/>
                  <a:pt x="f2332" y="f1578"/>
                </a:cubicBezTo>
                <a:cubicBezTo>
                  <a:pt x="f2333" y="f1578"/>
                  <a:pt x="f2332" y="f1578"/>
                  <a:pt x="f2333" y="f1577"/>
                </a:cubicBezTo>
                <a:cubicBezTo>
                  <a:pt x="f2333" y="f1577"/>
                  <a:pt x="f2333" y="f1577"/>
                  <a:pt x="f2333" y="f1577"/>
                </a:cubicBezTo>
                <a:cubicBezTo>
                  <a:pt x="f2333" y="f1576"/>
                  <a:pt x="f2331" y="f1577"/>
                  <a:pt x="f2331" y="f1577"/>
                </a:cubicBezTo>
                <a:cubicBezTo>
                  <a:pt x="f2330" y="f1576"/>
                  <a:pt x="f2330" y="f1576"/>
                  <a:pt x="f2329" y="f1576"/>
                </a:cubicBezTo>
                <a:cubicBezTo>
                  <a:pt x="f2329" y="f1575"/>
                  <a:pt x="f2329" y="f1574"/>
                  <a:pt x="f2328" y="f1573"/>
                </a:cubicBezTo>
                <a:cubicBezTo>
                  <a:pt x="f2328" y="f1572"/>
                  <a:pt x="f2328" y="f1572"/>
                  <a:pt x="f2328" y="f1572"/>
                </a:cubicBezTo>
                <a:cubicBezTo>
                  <a:pt x="f2328" y="f1571"/>
                  <a:pt x="f2328" y="f1570"/>
                  <a:pt x="f2328" y="f1569"/>
                </a:cubicBezTo>
                <a:cubicBezTo>
                  <a:pt x="f2328" y="f1568"/>
                  <a:pt x="f2328" y="f1568"/>
                  <a:pt x="f2327" y="f1567"/>
                </a:cubicBezTo>
                <a:cubicBezTo>
                  <a:pt x="f2327" y="f1566"/>
                  <a:pt x="f2327" y="f1565"/>
                  <a:pt x="f2326" y="f1565"/>
                </a:cubicBezTo>
                <a:cubicBezTo>
                  <a:pt x="f2326" y="f1565"/>
                  <a:pt x="f2326" y="f1565"/>
                  <a:pt x="f2325" y="f1564"/>
                </a:cubicBezTo>
                <a:cubicBezTo>
                  <a:pt x="f2325" y="f1564"/>
                  <a:pt x="f2326" y="f1563"/>
                  <a:pt x="f2326" y="f1563"/>
                </a:cubicBezTo>
                <a:cubicBezTo>
                  <a:pt x="f2326" y="f1563"/>
                  <a:pt x="f2325" y="f1562"/>
                  <a:pt x="f2325" y="f1562"/>
                </a:cubicBezTo>
                <a:cubicBezTo>
                  <a:pt x="f2325" y="f1562"/>
                  <a:pt x="f2324" y="f1563"/>
                  <a:pt x="f2324" y="f1563"/>
                </a:cubicBezTo>
                <a:cubicBezTo>
                  <a:pt x="f2322" y="f1564"/>
                  <a:pt x="f2321" y="f1564"/>
                  <a:pt x="f2321" y="f1564"/>
                </a:cubicBezTo>
                <a:cubicBezTo>
                  <a:pt x="f2320" y="f1565"/>
                  <a:pt x="f2320" y="f1565"/>
                  <a:pt x="f2319" y="f1566"/>
                </a:cubicBezTo>
                <a:cubicBezTo>
                  <a:pt x="f2319" y="f1567"/>
                  <a:pt x="f2319" y="f1568"/>
                  <a:pt x="f2319" y="f1568"/>
                </a:cubicBezTo>
                <a:cubicBezTo>
                  <a:pt x="f2319" y="f1569"/>
                  <a:pt x="f2319" y="f1570"/>
                  <a:pt x="f2319" y="f1570"/>
                </a:cubicBezTo>
                <a:cubicBezTo>
                  <a:pt x="f2319" y="f1571"/>
                  <a:pt x="f2318" y="f1572"/>
                  <a:pt x="f2318" y="f1573"/>
                </a:cubicBezTo>
                <a:cubicBezTo>
                  <a:pt x="f2318" y="f1574"/>
                  <a:pt x="f2318" y="f1574"/>
                  <a:pt x="f2318" y="f1575"/>
                </a:cubicBezTo>
                <a:cubicBezTo>
                  <a:pt x="f2323" y="f1576"/>
                  <a:pt x="f2323" y="f1577"/>
                  <a:pt x="f2317" y="f1577"/>
                </a:cubicBezTo>
                <a:cubicBezTo>
                  <a:pt x="f2317" y="f1578"/>
                  <a:pt x="f2316" y="f1579"/>
                  <a:pt x="f2316" y="f1580"/>
                </a:cubicBezTo>
                <a:cubicBezTo>
                  <a:pt x="f2316" y="f1580"/>
                  <a:pt x="f2316" y="f1581"/>
                  <a:pt x="f2315" y="f1581"/>
                </a:cubicBezTo>
                <a:cubicBezTo>
                  <a:pt x="f2315" y="f1582"/>
                  <a:pt x="f2315" y="f1582"/>
                  <a:pt x="f2315" y="f1582"/>
                </a:cubicBezTo>
                <a:cubicBezTo>
                  <a:pt x="f2315" y="f1583"/>
                  <a:pt x="f2314" y="f1583"/>
                  <a:pt x="f2314" y="f1583"/>
                </a:cubicBezTo>
                <a:cubicBezTo>
                  <a:pt x="f2315" y="f1583"/>
                  <a:pt x="f2315" y="f1583"/>
                  <a:pt x="f2316" y="f1583"/>
                </a:cubicBezTo>
                <a:cubicBezTo>
                  <a:pt x="f2317" y="f1583"/>
                  <a:pt x="f2317" y="f2003"/>
                  <a:pt x="f2317" y="f2003"/>
                </a:cubicBezTo>
                <a:cubicBezTo>
                  <a:pt x="f2317" y="f2003"/>
                  <a:pt x="f2323" y="f2003"/>
                  <a:pt x="f2323" y="f2003"/>
                </a:cubicBezTo>
                <a:cubicBezTo>
                  <a:pt x="f2323" y="f1584"/>
                  <a:pt x="f2323" y="f1584"/>
                  <a:pt x="f2323" y="f1584"/>
                </a:cubicBezTo>
                <a:cubicBezTo>
                  <a:pt x="f2323" y="f1585"/>
                  <a:pt x="f2317" y="f1584"/>
                  <a:pt x="f2317" y="f1584"/>
                </a:cubicBezTo>
                <a:cubicBezTo>
                  <a:pt x="f2316" y="f1585"/>
                  <a:pt x="f2316" y="f1586"/>
                  <a:pt x="f2316" y="f1586"/>
                </a:cubicBezTo>
                <a:cubicBezTo>
                  <a:pt x="f2315" y="f1587"/>
                  <a:pt x="f2315" y="f1587"/>
                  <a:pt x="f2315" y="f1587"/>
                </a:cubicBezTo>
                <a:cubicBezTo>
                  <a:pt x="f2315" y="f1588"/>
                  <a:pt x="f2315" y="f1588"/>
                  <a:pt x="f2315" y="f1589"/>
                </a:cubicBezTo>
                <a:cubicBezTo>
                  <a:pt x="f2316" y="f1590"/>
                  <a:pt x="f2315" y="f1591"/>
                  <a:pt x="f2315" y="f1592"/>
                </a:cubicBezTo>
                <a:cubicBezTo>
                  <a:pt x="f2314" y="f1593"/>
                  <a:pt x="f2314" y="f1593"/>
                  <a:pt x="f2314" y="f1593"/>
                </a:cubicBezTo>
                <a:cubicBezTo>
                  <a:pt x="f2314" y="f1594"/>
                  <a:pt x="f2314" y="f2002"/>
                  <a:pt x="f2313" y="f1595"/>
                </a:cubicBezTo>
                <a:cubicBezTo>
                  <a:pt x="f2313" y="f1596"/>
                  <a:pt x="f2314" y="f1598"/>
                  <a:pt x="f2314" y="f1600"/>
                </a:cubicBezTo>
                <a:cubicBezTo>
                  <a:pt x="f2314" y="f1600"/>
                  <a:pt x="f2315" y="f1601"/>
                  <a:pt x="f2315" y="f1602"/>
                </a:cubicBezTo>
                <a:cubicBezTo>
                  <a:pt x="f2315" y="f1603"/>
                  <a:pt x="f2315" y="f1604"/>
                  <a:pt x="f2314" y="f1605"/>
                </a:cubicBezTo>
                <a:cubicBezTo>
                  <a:pt x="f2314" y="f1605"/>
                  <a:pt x="f2314" y="f1606"/>
                  <a:pt x="f2314" y="f1607"/>
                </a:cubicBezTo>
                <a:cubicBezTo>
                  <a:pt x="f2315" y="f1608"/>
                  <a:pt x="f2315" y="f1609"/>
                  <a:pt x="f2315" y="f1610"/>
                </a:cubicBezTo>
                <a:cubicBezTo>
                  <a:pt x="f2315" y="f1611"/>
                  <a:pt x="f2315" y="f1612"/>
                  <a:pt x="f2314" y="f1613"/>
                </a:cubicBezTo>
                <a:cubicBezTo>
                  <a:pt x="f2314" y="f1613"/>
                  <a:pt x="f2314" y="f1614"/>
                  <a:pt x="f2314" y="f1615"/>
                </a:cubicBezTo>
                <a:cubicBezTo>
                  <a:pt x="f2314" y="f1615"/>
                  <a:pt x="f2313" y="f1616"/>
                  <a:pt x="f2313" y="f1617"/>
                </a:cubicBezTo>
                <a:cubicBezTo>
                  <a:pt x="f2313" y="f1618"/>
                  <a:pt x="f2313" y="f1619"/>
                  <a:pt x="f2313" y="f1620"/>
                </a:cubicBezTo>
                <a:cubicBezTo>
                  <a:pt x="f2312" y="f1620"/>
                  <a:pt x="f2312" y="f1621"/>
                  <a:pt x="f2312" y="f1622"/>
                </a:cubicBezTo>
                <a:cubicBezTo>
                  <a:pt x="f2312" y="f1623"/>
                  <a:pt x="f2312" y="f1623"/>
                  <a:pt x="f2312" y="f1623"/>
                </a:cubicBezTo>
                <a:cubicBezTo>
                  <a:pt x="f2312" y="f1625"/>
                  <a:pt x="f2311" y="f1626"/>
                  <a:pt x="f2311" y="f1627"/>
                </a:cubicBezTo>
                <a:cubicBezTo>
                  <a:pt x="f2310" y="f1628"/>
                  <a:pt x="f2310" y="f1629"/>
                  <a:pt x="f2309" y="f1630"/>
                </a:cubicBezTo>
                <a:cubicBezTo>
                  <a:pt x="f2309" y="f1631"/>
                  <a:pt x="f2309" y="f1632"/>
                  <a:pt x="f2308" y="f1633"/>
                </a:cubicBezTo>
                <a:cubicBezTo>
                  <a:pt x="f2308" y="f1634"/>
                  <a:pt x="f2307" y="f1636"/>
                  <a:pt x="f2306" y="f1638"/>
                </a:cubicBezTo>
                <a:cubicBezTo>
                  <a:pt x="f2306" y="f1638"/>
                  <a:pt x="f2306" y="f1639"/>
                  <a:pt x="f2359" y="f1639"/>
                </a:cubicBezTo>
                <a:cubicBezTo>
                  <a:pt x="f2359" y="f1640"/>
                  <a:pt x="f2305" y="f1640"/>
                  <a:pt x="f2305" y="f1640"/>
                </a:cubicBezTo>
                <a:cubicBezTo>
                  <a:pt x="f2304" y="f1640"/>
                  <a:pt x="f2304" y="f1641"/>
                  <a:pt x="f2303" y="f1641"/>
                </a:cubicBezTo>
                <a:cubicBezTo>
                  <a:pt x="f2303" y="f1641"/>
                  <a:pt x="f2303" y="f1641"/>
                  <a:pt x="f2302" y="f1641"/>
                </a:cubicBezTo>
                <a:cubicBezTo>
                  <a:pt x="f2302" y="f1641"/>
                  <a:pt x="f2301" y="f1642"/>
                  <a:pt x="f2300" y="f1642"/>
                </a:cubicBezTo>
                <a:cubicBezTo>
                  <a:pt x="f2300" y="f1642"/>
                  <a:pt x="f2300" y="f1642"/>
                  <a:pt x="f2299" y="f1642"/>
                </a:cubicBezTo>
                <a:cubicBezTo>
                  <a:pt x="f2298" y="f1642"/>
                  <a:pt x="f2298" y="f1642"/>
                  <a:pt x="f2297" y="f1642"/>
                </a:cubicBezTo>
                <a:cubicBezTo>
                  <a:pt x="f2296" y="f1641"/>
                  <a:pt x="f2296" y="f1641"/>
                  <a:pt x="f2295" y="f1640"/>
                </a:cubicBezTo>
                <a:cubicBezTo>
                  <a:pt x="f2294" y="f1640"/>
                  <a:pt x="f2294" y="f1639"/>
                  <a:pt x="f2293" y="f1639"/>
                </a:cubicBezTo>
                <a:cubicBezTo>
                  <a:pt x="f2292" y="f1638"/>
                  <a:pt x="f2291" y="f1636"/>
                  <a:pt x="f2289" y="f1636"/>
                </a:cubicBezTo>
                <a:cubicBezTo>
                  <a:pt x="f2289" y="f1636"/>
                  <a:pt x="f2288" y="f1636"/>
                  <a:pt x="f2288" y="f1635"/>
                </a:cubicBezTo>
                <a:cubicBezTo>
                  <a:pt x="f2288" y="f1635"/>
                  <a:pt x="f2288" y="f1634"/>
                  <a:pt x="f2288" y="f1634"/>
                </a:cubicBezTo>
                <a:cubicBezTo>
                  <a:pt x="f2287" y="f1634"/>
                  <a:pt x="f2286" y="f1633"/>
                  <a:pt x="f2286" y="f1632"/>
                </a:cubicBezTo>
                <a:cubicBezTo>
                  <a:pt x="f2285" y="f1631"/>
                  <a:pt x="f2283" y="f1631"/>
                  <a:pt x="f2282" y="f1631"/>
                </a:cubicBezTo>
                <a:cubicBezTo>
                  <a:pt x="f2280" y="f1630"/>
                  <a:pt x="f2278" y="f1629"/>
                  <a:pt x="f2277" y="f1629"/>
                </a:cubicBezTo>
                <a:cubicBezTo>
                  <a:pt x="f2276" y="f1629"/>
                  <a:pt x="f2360" y="f1629"/>
                  <a:pt x="f2275" y="f1628"/>
                </a:cubicBezTo>
                <a:cubicBezTo>
                  <a:pt x="f2275" y="f1628"/>
                  <a:pt x="f2361" y="f1627"/>
                  <a:pt x="f2274" y="f1627"/>
                </a:cubicBezTo>
                <a:cubicBezTo>
                  <a:pt x="f2274" y="f1626"/>
                  <a:pt x="f2273" y="f1626"/>
                  <a:pt x="f2272" y="f1626"/>
                </a:cubicBezTo>
                <a:cubicBezTo>
                  <a:pt x="f2271" y="f1625"/>
                  <a:pt x="f2271" y="f1625"/>
                  <a:pt x="f2270" y="f1624"/>
                </a:cubicBezTo>
                <a:cubicBezTo>
                  <a:pt x="f2269" y="f1624"/>
                  <a:pt x="f2269" y="f1624"/>
                  <a:pt x="f2268" y="f1623"/>
                </a:cubicBezTo>
                <a:cubicBezTo>
                  <a:pt x="f2267" y="f1623"/>
                  <a:pt x="f2267" y="f1622"/>
                  <a:pt x="f2362" y="f1622"/>
                </a:cubicBezTo>
                <a:cubicBezTo>
                  <a:pt x="f2362" y="f1621"/>
                  <a:pt x="f2363" y="f1621"/>
                  <a:pt x="f2364" y="f1621"/>
                </a:cubicBezTo>
                <a:cubicBezTo>
                  <a:pt x="f2364" y="f1621"/>
                  <a:pt x="f2365" y="f1621"/>
                  <a:pt x="f2811" y="f1621"/>
                </a:cubicBezTo>
                <a:cubicBezTo>
                  <a:pt x="f2810" y="f1621"/>
                  <a:pt x="f2810" y="f1620"/>
                  <a:pt x="f2809" y="f1619"/>
                </a:cubicBezTo>
                <a:cubicBezTo>
                  <a:pt x="f2809" y="f1619"/>
                  <a:pt x="f2809" y="f1619"/>
                  <a:pt x="f2808" y="f1619"/>
                </a:cubicBezTo>
                <a:cubicBezTo>
                  <a:pt x="f2808" y="f1619"/>
                  <a:pt x="f2808" y="f1618"/>
                  <a:pt x="f2808" y="f1618"/>
                </a:cubicBezTo>
                <a:cubicBezTo>
                  <a:pt x="f2807" y="f1617"/>
                  <a:pt x="f2519" y="f1617"/>
                  <a:pt x="f2519" y="f1617"/>
                </a:cubicBezTo>
                <a:cubicBezTo>
                  <a:pt x="f2520" y="f1616"/>
                  <a:pt x="f2520" y="f1616"/>
                  <a:pt x="f2518" y="f1615"/>
                </a:cubicBezTo>
                <a:cubicBezTo>
                  <a:pt x="f2517" y="f1615"/>
                  <a:pt x="f2517" y="f1614"/>
                  <a:pt x="f2516" y="f1614"/>
                </a:cubicBezTo>
                <a:cubicBezTo>
                  <a:pt x="f2516" y="f1613"/>
                  <a:pt x="f2515" y="f1613"/>
                  <a:pt x="f2514" y="f1612"/>
                </a:cubicBezTo>
                <a:cubicBezTo>
                  <a:pt x="f2514" y="f1612"/>
                  <a:pt x="f2514" y="f1612"/>
                  <a:pt x="f2513" y="f1612"/>
                </a:cubicBezTo>
                <a:cubicBezTo>
                  <a:pt x="f2513" y="f1612"/>
                  <a:pt x="f2513" y="f1611"/>
                  <a:pt x="f2513" y="f1611"/>
                </a:cubicBezTo>
                <a:cubicBezTo>
                  <a:pt x="f2512" y="f1610"/>
                  <a:pt x="f2511" y="f1610"/>
                  <a:pt x="f2511" y="f1610"/>
                </a:cubicBezTo>
                <a:cubicBezTo>
                  <a:pt x="f2521" y="f1609"/>
                  <a:pt x="f2511" y="f1608"/>
                  <a:pt x="f2511" y="f1607"/>
                </a:cubicBezTo>
                <a:cubicBezTo>
                  <a:pt x="f2511" y="f1606"/>
                  <a:pt x="f2511" y="f1606"/>
                  <a:pt x="f2512" y="f1605"/>
                </a:cubicBezTo>
                <a:cubicBezTo>
                  <a:pt x="f2512" y="f1605"/>
                  <a:pt x="f2513" y="f1604"/>
                  <a:pt x="f2513" y="f1603"/>
                </a:cubicBezTo>
                <a:cubicBezTo>
                  <a:pt x="f2514" y="f1602"/>
                  <a:pt x="f2514" y="f1602"/>
                  <a:pt x="f2515" y="f1601"/>
                </a:cubicBezTo>
                <a:cubicBezTo>
                  <a:pt x="f2515" y="f1601"/>
                  <a:pt x="f2515" y="f1600"/>
                  <a:pt x="f2515" y="f1599"/>
                </a:cubicBezTo>
                <a:cubicBezTo>
                  <a:pt x="f2515" y="f1599"/>
                  <a:pt x="f2516" y="f1599"/>
                  <a:pt x="f2516" y="f1598"/>
                </a:cubicBezTo>
                <a:cubicBezTo>
                  <a:pt x="f2516" y="f1598"/>
                  <a:pt x="f2516" y="f1598"/>
                  <a:pt x="f2516" y="f1598"/>
                </a:cubicBezTo>
                <a:cubicBezTo>
                  <a:pt x="f2516" y="f1597"/>
                  <a:pt x="f2516" y="f1597"/>
                  <a:pt x="f2517" y="f1597"/>
                </a:cubicBezTo>
                <a:cubicBezTo>
                  <a:pt x="f2517" y="f1596"/>
                  <a:pt x="f2518" y="f1595"/>
                  <a:pt x="f2517" y="f2002"/>
                </a:cubicBezTo>
                <a:cubicBezTo>
                  <a:pt x="f2517" y="f2002"/>
                  <a:pt x="f2517" y="f2002"/>
                  <a:pt x="f2517" y="f1595"/>
                </a:cubicBezTo>
                <a:cubicBezTo>
                  <a:pt x="f2517" y="f1595"/>
                  <a:pt x="f2517" y="f1596"/>
                  <a:pt x="f2516" y="f1596"/>
                </a:cubicBezTo>
                <a:cubicBezTo>
                  <a:pt x="f2516" y="f1596"/>
                  <a:pt x="f2516" y="f1595"/>
                  <a:pt x="f2516" y="f1595"/>
                </a:cubicBezTo>
                <a:cubicBezTo>
                  <a:pt x="f2515" y="f1595"/>
                  <a:pt x="f2515" y="f1595"/>
                  <a:pt x="f2515" y="f2002"/>
                </a:cubicBezTo>
                <a:cubicBezTo>
                  <a:pt x="f2515" y="f1594"/>
                  <a:pt x="f2515" y="f1594"/>
                  <a:pt x="f2515" y="f1593"/>
                </a:cubicBezTo>
                <a:cubicBezTo>
                  <a:pt x="f2515" y="f1592"/>
                  <a:pt x="f2515" y="f1592"/>
                  <a:pt x="f2516" y="f1592"/>
                </a:cubicBezTo>
                <a:cubicBezTo>
                  <a:pt x="f2516" y="f1591"/>
                  <a:pt x="f2517" y="f1592"/>
                  <a:pt x="f2517" y="f1592"/>
                </a:cubicBezTo>
                <a:cubicBezTo>
                  <a:pt x="f2517" y="f1592"/>
                  <a:pt x="f2518" y="f1591"/>
                  <a:pt x="f2518" y="f1591"/>
                </a:cubicBezTo>
                <a:cubicBezTo>
                  <a:pt x="f2518" y="f1591"/>
                  <a:pt x="f2520" y="f1591"/>
                  <a:pt x="f2520" y="f1591"/>
                </a:cubicBezTo>
                <a:cubicBezTo>
                  <a:pt x="f2519" y="f1591"/>
                  <a:pt x="f2519" y="f1590"/>
                  <a:pt x="f2519" y="f1590"/>
                </a:cubicBezTo>
                <a:cubicBezTo>
                  <a:pt x="f2519" y="f1590"/>
                  <a:pt x="f2807" y="f1590"/>
                  <a:pt x="f2807" y="f1590"/>
                </a:cubicBezTo>
                <a:cubicBezTo>
                  <a:pt x="f2807" y="f1590"/>
                  <a:pt x="f2807" y="f1591"/>
                  <a:pt x="f2807" y="f1591"/>
                </a:cubicBezTo>
                <a:cubicBezTo>
                  <a:pt x="f2519" y="f1591"/>
                  <a:pt x="f2807" y="f1592"/>
                  <a:pt x="f2807" y="f1592"/>
                </a:cubicBezTo>
                <a:cubicBezTo>
                  <a:pt x="f2807" y="f1592"/>
                  <a:pt x="f2807" y="f1591"/>
                  <a:pt x="f2807" y="f1591"/>
                </a:cubicBezTo>
                <a:cubicBezTo>
                  <a:pt x="f2808" y="f1591"/>
                  <a:pt x="f2808" y="f1591"/>
                  <a:pt x="f2808" y="f1590"/>
                </a:cubicBezTo>
                <a:cubicBezTo>
                  <a:pt x="f2808" y="f1590"/>
                  <a:pt x="f2808" y="f1590"/>
                  <a:pt x="f2808" y="f1589"/>
                </a:cubicBezTo>
                <a:cubicBezTo>
                  <a:pt x="f2808" y="f1589"/>
                  <a:pt x="f2808" y="f1589"/>
                  <a:pt x="f2808" y="f1588"/>
                </a:cubicBezTo>
                <a:cubicBezTo>
                  <a:pt x="f2808" y="f1587"/>
                  <a:pt x="f2809" y="f1588"/>
                  <a:pt x="f2810" y="f1588"/>
                </a:cubicBezTo>
                <a:cubicBezTo>
                  <a:pt x="f2810" y="f1588"/>
                  <a:pt x="f2810" y="f1588"/>
                  <a:pt x="f2810" y="f1588"/>
                </a:cubicBezTo>
                <a:cubicBezTo>
                  <a:pt x="f2810" y="f1588"/>
                  <a:pt x="f2809" y="f1588"/>
                  <a:pt x="f2809" y="f1587"/>
                </a:cubicBezTo>
                <a:cubicBezTo>
                  <a:pt x="f2809" y="f1587"/>
                  <a:pt x="f2809" y="f1587"/>
                  <a:pt x="f2809" y="f1587"/>
                </a:cubicBezTo>
                <a:cubicBezTo>
                  <a:pt x="f2809" y="f1586"/>
                  <a:pt x="f2808" y="f1587"/>
                  <a:pt x="f2808" y="f1586"/>
                </a:cubicBezTo>
                <a:cubicBezTo>
                  <a:pt x="f2809" y="f1586"/>
                  <a:pt x="f2809" y="f1586"/>
                  <a:pt x="f2809" y="f1586"/>
                </a:cubicBezTo>
                <a:cubicBezTo>
                  <a:pt x="f2809" y="f1586"/>
                  <a:pt x="f2809" y="f1586"/>
                  <a:pt x="f2810" y="f1586"/>
                </a:cubicBezTo>
                <a:cubicBezTo>
                  <a:pt x="f2810" y="f1586"/>
                  <a:pt x="f2810" y="f1585"/>
                  <a:pt x="f2810" y="f1585"/>
                </a:cubicBezTo>
                <a:cubicBezTo>
                  <a:pt x="f2810" y="f1584"/>
                  <a:pt x="f2810" y="f1584"/>
                  <a:pt x="f2811" y="f1584"/>
                </a:cubicBezTo>
                <a:cubicBezTo>
                  <a:pt x="f2811" y="f2003"/>
                  <a:pt x="f2811" y="f2003"/>
                  <a:pt x="f2811" y="f1583"/>
                </a:cubicBezTo>
                <a:cubicBezTo>
                  <a:pt x="f2811" y="f1583"/>
                  <a:pt x="f2365" y="f1583"/>
                  <a:pt x="f2365" y="f1583"/>
                </a:cubicBezTo>
                <a:cubicBezTo>
                  <a:pt x="f2365" y="f1583"/>
                  <a:pt x="f2365" y="f1583"/>
                  <a:pt x="f2365" y="f1582"/>
                </a:cubicBezTo>
                <a:cubicBezTo>
                  <a:pt x="f2364" y="f1582"/>
                  <a:pt x="f2364" y="f1582"/>
                  <a:pt x="f2364" y="f1582"/>
                </a:cubicBezTo>
                <a:cubicBezTo>
                  <a:pt x="f2364" y="f1582"/>
                  <a:pt x="f2363" y="f1582"/>
                  <a:pt x="f2363" y="f1582"/>
                </a:cubicBezTo>
                <a:cubicBezTo>
                  <a:pt x="f2363" y="f1581"/>
                  <a:pt x="f2363" y="f1581"/>
                  <a:pt x="f2363" y="f1581"/>
                </a:cubicBezTo>
                <a:cubicBezTo>
                  <a:pt x="f2363" y="f1581"/>
                  <a:pt x="f2364" y="f1581"/>
                  <a:pt x="f2364" y="f1581"/>
                </a:cubicBezTo>
                <a:cubicBezTo>
                  <a:pt x="f2364" y="f1580"/>
                  <a:pt x="f2364" y="f1580"/>
                  <a:pt x="f2365" y="f1580"/>
                </a:cubicBezTo>
                <a:cubicBezTo>
                  <a:pt x="f2365" y="f1579"/>
                  <a:pt x="f2365" y="f1579"/>
                  <a:pt x="f2811" y="f1579"/>
                </a:cubicBezTo>
                <a:cubicBezTo>
                  <a:pt x="f2811" y="f1580"/>
                  <a:pt x="f2811" y="f1580"/>
                  <a:pt x="f2811" y="f1580"/>
                </a:cubicBezTo>
                <a:cubicBezTo>
                  <a:pt x="f2810" y="f1581"/>
                  <a:pt x="f2810" y="f1580"/>
                  <a:pt x="f2810" y="f1580"/>
                </a:cubicBezTo>
                <a:cubicBezTo>
                  <a:pt x="f2810" y="f1579"/>
                  <a:pt x="f2809" y="f1579"/>
                  <a:pt x="f2809" y="f1578"/>
                </a:cubicBezTo>
                <a:cubicBezTo>
                  <a:pt x="f2809" y="f1578"/>
                  <a:pt x="f2809" y="f1577"/>
                  <a:pt x="f2809" y="f1577"/>
                </a:cubicBezTo>
                <a:cubicBezTo>
                  <a:pt x="f2809" y="f1577"/>
                  <a:pt x="f2810" y="f1577"/>
                  <a:pt x="f2810" y="f1576"/>
                </a:cubicBezTo>
                <a:cubicBezTo>
                  <a:pt x="f2809" y="f1575"/>
                  <a:pt x="f2809" y="f1576"/>
                  <a:pt x="f2809" y="f1576"/>
                </a:cubicBezTo>
                <a:cubicBezTo>
                  <a:pt x="f2809" y="f1577"/>
                  <a:pt x="f2808" y="f1577"/>
                  <a:pt x="f2808" y="f1577"/>
                </a:cubicBezTo>
                <a:cubicBezTo>
                  <a:pt x="f2807" y="f1577"/>
                  <a:pt x="f2807" y="f1577"/>
                  <a:pt x="f2807" y="f1577"/>
                </a:cubicBezTo>
                <a:cubicBezTo>
                  <a:pt x="f2519" y="f1578"/>
                  <a:pt x="f2807" y="f1578"/>
                  <a:pt x="f2519" y="f1577"/>
                </a:cubicBezTo>
                <a:cubicBezTo>
                  <a:pt x="f2519" y="f1577"/>
                  <a:pt x="f2519" y="f1577"/>
                  <a:pt x="f2519" y="f1577"/>
                </a:cubicBezTo>
                <a:cubicBezTo>
                  <a:pt x="f2519" y="f1577"/>
                  <a:pt x="f2520" y="f1578"/>
                  <a:pt x="f2520" y="f1578"/>
                </a:cubicBezTo>
                <a:cubicBezTo>
                  <a:pt x="f2520" y="f1579"/>
                  <a:pt x="f2520" y="f1579"/>
                  <a:pt x="f2520" y="f1580"/>
                </a:cubicBezTo>
                <a:cubicBezTo>
                  <a:pt x="f2520" y="f1580"/>
                  <a:pt x="f2519" y="f1579"/>
                  <a:pt x="f2519" y="f1580"/>
                </a:cubicBezTo>
                <a:cubicBezTo>
                  <a:pt x="f2519" y="f1580"/>
                  <a:pt x="f2807" y="f1581"/>
                  <a:pt x="f2519" y="f1581"/>
                </a:cubicBezTo>
                <a:cubicBezTo>
                  <a:pt x="f2519" y="f1581"/>
                  <a:pt x="f2519" y="f1582"/>
                  <a:pt x="f2519" y="f1582"/>
                </a:cubicBezTo>
                <a:cubicBezTo>
                  <a:pt x="f2520" y="f1583"/>
                  <a:pt x="f2518" y="f1582"/>
                  <a:pt x="f2518" y="f1582"/>
                </a:cubicBezTo>
                <a:cubicBezTo>
                  <a:pt x="f2518" y="f1582"/>
                  <a:pt x="f2518" y="f1581"/>
                  <a:pt x="f2518" y="f1581"/>
                </a:cubicBezTo>
                <a:cubicBezTo>
                  <a:pt x="f2518" y="f1581"/>
                  <a:pt x="f2517" y="f1581"/>
                  <a:pt x="f2517" y="f1581"/>
                </a:cubicBezTo>
                <a:cubicBezTo>
                  <a:pt x="f2517" y="f1581"/>
                  <a:pt x="f2517" y="f1580"/>
                  <a:pt x="f2517" y="f1580"/>
                </a:cubicBezTo>
                <a:cubicBezTo>
                  <a:pt x="f2517" y="f1580"/>
                  <a:pt x="f2517" y="f1580"/>
                  <a:pt x="f2517" y="f1580"/>
                </a:cubicBezTo>
                <a:cubicBezTo>
                  <a:pt x="f2517" y="f1579"/>
                  <a:pt x="f2517" y="f1579"/>
                  <a:pt x="f2517" y="f1579"/>
                </a:cubicBezTo>
                <a:cubicBezTo>
                  <a:pt x="f2517" y="f1578"/>
                  <a:pt x="f2517" y="f1578"/>
                  <a:pt x="f2517" y="f1578"/>
                </a:cubicBezTo>
                <a:cubicBezTo>
                  <a:pt x="f2516" y="f1579"/>
                  <a:pt x="f2516" y="f1579"/>
                  <a:pt x="f2516" y="f1579"/>
                </a:cubicBezTo>
                <a:cubicBezTo>
                  <a:pt x="f2515" y="f1579"/>
                  <a:pt x="f2514" y="f1581"/>
                  <a:pt x="f2513" y="f1580"/>
                </a:cubicBezTo>
                <a:cubicBezTo>
                  <a:pt x="f2513" y="f1580"/>
                  <a:pt x="f2513" y="f1579"/>
                  <a:pt x="f2513" y="f1579"/>
                </a:cubicBezTo>
                <a:cubicBezTo>
                  <a:pt x="f2514" y="f1579"/>
                  <a:pt x="f2514" y="f1579"/>
                  <a:pt x="f2514" y="f1579"/>
                </a:cubicBezTo>
                <a:cubicBezTo>
                  <a:pt x="f2514" y="f1578"/>
                  <a:pt x="f2514" y="f1578"/>
                  <a:pt x="f2514" y="f1578"/>
                </a:cubicBezTo>
                <a:cubicBezTo>
                  <a:pt x="f2515" y="f1578"/>
                  <a:pt x="f2515" y="f1578"/>
                  <a:pt x="f2516" y="f1577"/>
                </a:cubicBezTo>
                <a:cubicBezTo>
                  <a:pt x="f2516" y="f1577"/>
                  <a:pt x="f2515" y="f1577"/>
                  <a:pt x="f2515" y="f1577"/>
                </a:cubicBezTo>
                <a:cubicBezTo>
                  <a:pt x="f2515" y="f1576"/>
                  <a:pt x="f2516" y="f1576"/>
                  <a:pt x="f2516" y="f1575"/>
                </a:cubicBezTo>
                <a:cubicBezTo>
                  <a:pt x="f2515" y="f1575"/>
                  <a:pt x="f2515" y="f1575"/>
                  <a:pt x="f2515" y="f1576"/>
                </a:cubicBezTo>
                <a:cubicBezTo>
                  <a:pt x="f2514" y="f1576"/>
                  <a:pt x="f2514" y="f1576"/>
                  <a:pt x="f2513" y="f1576"/>
                </a:cubicBezTo>
                <a:cubicBezTo>
                  <a:pt x="f2513" y="f1577"/>
                  <a:pt x="f2512" y="f1577"/>
                  <a:pt x="f2512" y="f1578"/>
                </a:cubicBezTo>
                <a:cubicBezTo>
                  <a:pt x="f2512" y="f1578"/>
                  <a:pt x="f2512" y="f1579"/>
                  <a:pt x="f2511" y="f1579"/>
                </a:cubicBezTo>
                <a:cubicBezTo>
                  <a:pt x="f2511" y="f1579"/>
                  <a:pt x="f2511" y="f1579"/>
                  <a:pt x="f2521" y="f1579"/>
                </a:cubicBezTo>
                <a:cubicBezTo>
                  <a:pt x="f2521" y="f1579"/>
                  <a:pt x="f2522" y="f1579"/>
                  <a:pt x="f2522" y="f1579"/>
                </a:cubicBezTo>
                <a:cubicBezTo>
                  <a:pt x="f2522" y="f1579"/>
                  <a:pt x="f3126" y="f1579"/>
                  <a:pt x="f3126" y="f1580"/>
                </a:cubicBezTo>
                <a:cubicBezTo>
                  <a:pt x="f3126" y="f1580"/>
                  <a:pt x="f2522" y="f1580"/>
                  <a:pt x="f3126" y="f1581"/>
                </a:cubicBezTo>
                <a:cubicBezTo>
                  <a:pt x="f3126" y="f1581"/>
                  <a:pt x="f3127" y="f1580"/>
                  <a:pt x="f3128" y="f1580"/>
                </a:cubicBezTo>
                <a:cubicBezTo>
                  <a:pt x="f3128" y="f1579"/>
                  <a:pt x="f3128" y="f1579"/>
                  <a:pt x="f2815" y="f1579"/>
                </a:cubicBezTo>
                <a:cubicBezTo>
                  <a:pt x="f2815" y="f1579"/>
                  <a:pt x="f2815" y="f1579"/>
                  <a:pt x="f2814" y="f1579"/>
                </a:cubicBezTo>
                <a:cubicBezTo>
                  <a:pt x="f2814" y="f1579"/>
                  <a:pt x="f2814" y="f1578"/>
                  <a:pt x="f2814" y="f1578"/>
                </a:cubicBezTo>
                <a:cubicBezTo>
                  <a:pt x="f2812" y="f1578"/>
                  <a:pt x="f2812" y="f1577"/>
                  <a:pt x="f2812" y="f1577"/>
                </a:cubicBezTo>
                <a:cubicBezTo>
                  <a:pt x="f2813" y="f1577"/>
                  <a:pt x="f2848" y="f1577"/>
                  <a:pt x="f2848" y="f1578"/>
                </a:cubicBezTo>
                <a:cubicBezTo>
                  <a:pt x="f2847" y="f1578"/>
                  <a:pt x="f2846" y="f1578"/>
                  <a:pt x="f2845" y="f1578"/>
                </a:cubicBezTo>
                <a:cubicBezTo>
                  <a:pt x="f2845" y="f1578"/>
                  <a:pt x="f2844" y="f1578"/>
                  <a:pt x="f2844" y="f1578"/>
                </a:cubicBezTo>
                <a:cubicBezTo>
                  <a:pt x="f2843" y="f1578"/>
                  <a:pt x="f2843" y="f1577"/>
                  <a:pt x="f2843" y="f1577"/>
                </a:cubicBezTo>
                <a:cubicBezTo>
                  <a:pt x="f2843" y="f1576"/>
                  <a:pt x="f2842" y="f1576"/>
                  <a:pt x="f2842" y="f1576"/>
                </a:cubicBezTo>
                <a:cubicBezTo>
                  <a:pt x="f2842" y="f1576"/>
                  <a:pt x="f2842" y="f1576"/>
                  <a:pt x="f2841" y="f1575"/>
                </a:cubicBezTo>
                <a:cubicBezTo>
                  <a:pt x="f2841" y="f1575"/>
                  <a:pt x="f2841" y="f1575"/>
                  <a:pt x="f2840" y="f1575"/>
                </a:cubicBezTo>
                <a:cubicBezTo>
                  <a:pt x="f2840" y="f1575"/>
                  <a:pt x="f2840" y="f1575"/>
                  <a:pt x="f2839" y="f1574"/>
                </a:cubicBezTo>
                <a:cubicBezTo>
                  <a:pt x="f2839" y="f1574"/>
                  <a:pt x="f2839" y="f1574"/>
                  <a:pt x="f2838" y="f1575"/>
                </a:cubicBezTo>
                <a:cubicBezTo>
                  <a:pt x="f2838" y="f1575"/>
                  <a:pt x="f2849" y="f1575"/>
                  <a:pt x="f2849" y="f1575"/>
                </a:cubicBezTo>
                <a:cubicBezTo>
                  <a:pt x="f2849" y="f1575"/>
                  <a:pt x="f2849" y="f1576"/>
                  <a:pt x="f2820" y="f1575"/>
                </a:cubicBezTo>
                <a:cubicBezTo>
                  <a:pt x="f2821" y="f1575"/>
                  <a:pt x="f2820" y="f1575"/>
                  <a:pt x="f2820" y="f1575"/>
                </a:cubicBezTo>
                <a:cubicBezTo>
                  <a:pt x="f2821" y="f1574"/>
                  <a:pt x="f2821" y="f1574"/>
                  <a:pt x="f2821" y="f1574"/>
                </a:cubicBezTo>
                <a:cubicBezTo>
                  <a:pt x="f2822" y="f1574"/>
                  <a:pt x="f2822" y="f1574"/>
                  <a:pt x="f2823" y="f1574"/>
                </a:cubicBezTo>
                <a:cubicBezTo>
                  <a:pt x="f2823" y="f1573"/>
                  <a:pt x="f2823" y="f1573"/>
                  <a:pt x="f2824" y="f1573"/>
                </a:cubicBezTo>
                <a:cubicBezTo>
                  <a:pt x="f2824" y="f1573"/>
                  <a:pt x="f2825" y="f1573"/>
                  <a:pt x="f2826" y="f1572"/>
                </a:cubicBezTo>
                <a:cubicBezTo>
                  <a:pt x="f2826" y="f1571"/>
                  <a:pt x="f2826" y="f1570"/>
                  <a:pt x="f2827" y="f1570"/>
                </a:cubicBezTo>
                <a:cubicBezTo>
                  <a:pt x="f2828" y="f1569"/>
                  <a:pt x="f2828" y="f1570"/>
                  <a:pt x="f2829" y="f1571"/>
                </a:cubicBezTo>
                <a:cubicBezTo>
                  <a:pt x="f2829" y="f1571"/>
                  <a:pt x="f2830" y="f1571"/>
                  <a:pt x="f2830" y="f1571"/>
                </a:cubicBezTo>
                <a:cubicBezTo>
                  <a:pt x="f2831" y="f1570"/>
                  <a:pt x="f2831" y="f1570"/>
                  <a:pt x="f2831" y="f1569"/>
                </a:cubicBezTo>
                <a:cubicBezTo>
                  <a:pt x="f2831" y="f1568"/>
                  <a:pt x="f2831" y="f1568"/>
                  <a:pt x="f2831" y="f1568"/>
                </a:cubicBezTo>
                <a:cubicBezTo>
                  <a:pt x="f2831" y="f1567"/>
                  <a:pt x="f2831" y="f1567"/>
                  <a:pt x="f2831" y="f1567"/>
                </a:cubicBezTo>
                <a:cubicBezTo>
                  <a:pt x="f2831" y="f1566"/>
                  <a:pt x="f2831" y="f1565"/>
                  <a:pt x="f2832" y="f1565"/>
                </a:cubicBezTo>
                <a:cubicBezTo>
                  <a:pt x="f2832" y="f1565"/>
                  <a:pt x="f2833" y="f1566"/>
                  <a:pt x="f2833" y="f1567"/>
                </a:cubicBezTo>
                <a:cubicBezTo>
                  <a:pt x="f2833" y="f1567"/>
                  <a:pt x="f2832" y="f1567"/>
                  <a:pt x="f2832" y="f1568"/>
                </a:cubicBezTo>
                <a:cubicBezTo>
                  <a:pt x="f2832" y="f1568"/>
                  <a:pt x="f2832" y="f1568"/>
                  <a:pt x="f2832" y="f1569"/>
                </a:cubicBezTo>
                <a:cubicBezTo>
                  <a:pt x="f2832" y="f1569"/>
                  <a:pt x="f2832" y="f1569"/>
                  <a:pt x="f2832" y="f1570"/>
                </a:cubicBezTo>
                <a:cubicBezTo>
                  <a:pt x="f2832" y="f1570"/>
                  <a:pt x="f2833" y="f1568"/>
                  <a:pt x="f2833" y="f1568"/>
                </a:cubicBezTo>
                <a:cubicBezTo>
                  <a:pt x="f2833" y="f1568"/>
                  <a:pt x="f2834" y="f1568"/>
                  <a:pt x="f2834" y="f1568"/>
                </a:cubicBezTo>
                <a:cubicBezTo>
                  <a:pt x="f2834" y="f1568"/>
                  <a:pt x="f2834" y="f1568"/>
                  <a:pt x="f2834" y="f1568"/>
                </a:cubicBezTo>
                <a:cubicBezTo>
                  <a:pt x="f2834" y="f1567"/>
                  <a:pt x="f2834" y="f1567"/>
                  <a:pt x="f2834" y="f1567"/>
                </a:cubicBezTo>
                <a:cubicBezTo>
                  <a:pt x="f2835" y="f1567"/>
                  <a:pt x="f2835" y="f1568"/>
                  <a:pt x="f2835" y="f1568"/>
                </a:cubicBezTo>
                <a:cubicBezTo>
                  <a:pt x="f2835" y="f1568"/>
                  <a:pt x="f2835" y="f1568"/>
                  <a:pt x="f2835" y="f1568"/>
                </a:cubicBezTo>
                <a:cubicBezTo>
                  <a:pt x="f2836" y="f1567"/>
                  <a:pt x="f2836" y="f1568"/>
                  <a:pt x="f2836" y="f1568"/>
                </a:cubicBezTo>
                <a:cubicBezTo>
                  <a:pt x="f2836" y="f1568"/>
                  <a:pt x="f2836" y="f1568"/>
                  <a:pt x="f2836" y="f1569"/>
                </a:cubicBezTo>
                <a:cubicBezTo>
                  <a:pt x="f2836" y="f1569"/>
                  <a:pt x="f2836" y="f1569"/>
                  <a:pt x="f2836" y="f1569"/>
                </a:cubicBezTo>
                <a:cubicBezTo>
                  <a:pt x="f2836" y="f1570"/>
                  <a:pt x="f2836" y="f1570"/>
                  <a:pt x="f2836" y="f1570"/>
                </a:cubicBezTo>
                <a:cubicBezTo>
                  <a:pt x="f2837" y="f1570"/>
                  <a:pt x="f2836" y="f1570"/>
                  <a:pt x="f2836" y="f1569"/>
                </a:cubicBezTo>
                <a:cubicBezTo>
                  <a:pt x="f2836" y="f1569"/>
                  <a:pt x="f2837" y="f1569"/>
                  <a:pt x="f2837" y="f1569"/>
                </a:cubicBezTo>
                <a:cubicBezTo>
                  <a:pt x="f2837" y="f1568"/>
                  <a:pt x="f2837" y="f1568"/>
                  <a:pt x="f2872" y="f1568"/>
                </a:cubicBezTo>
                <a:cubicBezTo>
                  <a:pt x="f2872" y="f1568"/>
                  <a:pt x="f2870" y="f1567"/>
                  <a:pt x="f2870" y="f1568"/>
                </a:cubicBezTo>
                <a:cubicBezTo>
                  <a:pt x="f2869" y="f1568"/>
                  <a:pt x="f2871" y="f1569"/>
                  <a:pt x="f2871" y="f1569"/>
                </a:cubicBezTo>
                <a:cubicBezTo>
                  <a:pt x="f2871" y="f1569"/>
                  <a:pt x="f2871" y="f1570"/>
                  <a:pt x="f2872" y="f1570"/>
                </a:cubicBezTo>
                <a:cubicBezTo>
                  <a:pt x="f2872" y="f1571"/>
                  <a:pt x="f2872" y="f1571"/>
                  <a:pt x="f2872" y="f1571"/>
                </a:cubicBezTo>
                <a:cubicBezTo>
                  <a:pt x="f2837" y="f1571"/>
                  <a:pt x="f2837" y="f1572"/>
                  <a:pt x="f2837" y="f1572"/>
                </a:cubicBezTo>
                <a:cubicBezTo>
                  <a:pt x="f2837" y="f1572"/>
                  <a:pt x="f2836" y="f1572"/>
                  <a:pt x="f2836" y="f1572"/>
                </a:cubicBezTo>
                <a:cubicBezTo>
                  <a:pt x="f2835" y="f1571"/>
                  <a:pt x="f2835" y="f1570"/>
                  <a:pt x="f2834" y="f1571"/>
                </a:cubicBezTo>
                <a:cubicBezTo>
                  <a:pt x="f2834" y="f1571"/>
                  <a:pt x="f2833" y="f1571"/>
                  <a:pt x="f2833" y="f1571"/>
                </a:cubicBezTo>
                <a:cubicBezTo>
                  <a:pt x="f2833" y="f1572"/>
                  <a:pt x="f2832" y="f1572"/>
                  <a:pt x="f2832" y="f1572"/>
                </a:cubicBezTo>
                <a:cubicBezTo>
                  <a:pt x="f2832" y="f1572"/>
                  <a:pt x="f2831" y="f1573"/>
                  <a:pt x="f2831" y="f1573"/>
                </a:cubicBezTo>
                <a:cubicBezTo>
                  <a:pt x="f2831" y="f1573"/>
                  <a:pt x="f2831" y="f1573"/>
                  <a:pt x="f2831" y="f1574"/>
                </a:cubicBezTo>
                <a:cubicBezTo>
                  <a:pt x="f2832" y="f1574"/>
                  <a:pt x="f2832" y="f1574"/>
                  <a:pt x="f2832" y="f1574"/>
                </a:cubicBezTo>
                <a:cubicBezTo>
                  <a:pt x="f2831" y="f1574"/>
                  <a:pt x="f2831" y="f1574"/>
                  <a:pt x="f2831" y="f1574"/>
                </a:cubicBezTo>
                <a:cubicBezTo>
                  <a:pt x="f2830" y="f1575"/>
                  <a:pt x="f2830" y="f1576"/>
                  <a:pt x="f2831" y="f1576"/>
                </a:cubicBezTo>
                <a:cubicBezTo>
                  <a:pt x="f2831" y="f1577"/>
                  <a:pt x="f2831" y="f1577"/>
                  <a:pt x="f2831" y="f1578"/>
                </a:cubicBezTo>
                <a:cubicBezTo>
                  <a:pt x="f2831" y="f1578"/>
                  <a:pt x="f2830" y="f1579"/>
                  <a:pt x="f2830" y="f1579"/>
                </a:cubicBezTo>
                <a:cubicBezTo>
                  <a:pt x="f2831" y="f1580"/>
                  <a:pt x="f2831" y="f1579"/>
                  <a:pt x="f2832" y="f1580"/>
                </a:cubicBezTo>
                <a:cubicBezTo>
                  <a:pt x="f2832" y="f1580"/>
                  <a:pt x="f2832" y="f1580"/>
                  <a:pt x="f2833" y="f1581"/>
                </a:cubicBezTo>
                <a:cubicBezTo>
                  <a:pt x="f2833" y="f1581"/>
                  <a:pt x="f2833" y="f1581"/>
                  <a:pt x="f2833" y="f1581"/>
                </a:cubicBezTo>
                <a:cubicBezTo>
                  <a:pt x="f2833" y="f1581"/>
                  <a:pt x="f2833" y="f1580"/>
                  <a:pt x="f2833" y="f1580"/>
                </a:cubicBezTo>
                <a:cubicBezTo>
                  <a:pt x="f2834" y="f1580"/>
                  <a:pt x="f2834" y="f1580"/>
                  <a:pt x="f2834" y="f1580"/>
                </a:cubicBezTo>
                <a:cubicBezTo>
                  <a:pt x="f2834" y="f1580"/>
                  <a:pt x="f2834" y="f1580"/>
                  <a:pt x="f2835" y="f1580"/>
                </a:cubicBezTo>
                <a:cubicBezTo>
                  <a:pt x="f2835" y="f1579"/>
                  <a:pt x="f2835" y="f1579"/>
                  <a:pt x="f2835" y="f1579"/>
                </a:cubicBezTo>
                <a:cubicBezTo>
                  <a:pt x="f2836" y="f1579"/>
                  <a:pt x="f2836" y="f1580"/>
                  <a:pt x="f2836" y="f1580"/>
                </a:cubicBezTo>
                <a:cubicBezTo>
                  <a:pt x="f2836" y="f1580"/>
                  <a:pt x="f2836" y="f1580"/>
                  <a:pt x="f2837" y="f1580"/>
                </a:cubicBezTo>
                <a:cubicBezTo>
                  <a:pt x="f2837" y="f1580"/>
                  <a:pt x="f2837" y="f1581"/>
                  <a:pt x="f2837" y="f1581"/>
                </a:cubicBezTo>
                <a:cubicBezTo>
                  <a:pt x="f2837" y="f1581"/>
                  <a:pt x="f2872" y="f1581"/>
                  <a:pt x="f2872" y="f1581"/>
                </a:cubicBezTo>
                <a:cubicBezTo>
                  <a:pt x="f2871" y="f1581"/>
                  <a:pt x="f2871" y="f1581"/>
                  <a:pt x="f2871" y="f1581"/>
                </a:cubicBezTo>
                <a:cubicBezTo>
                  <a:pt x="f2870" y="f1581"/>
                  <a:pt x="f2869" y="f1581"/>
                  <a:pt x="f2873" y="f1581"/>
                </a:cubicBezTo>
                <a:cubicBezTo>
                  <a:pt x="f2873" y="f1581"/>
                  <a:pt x="f2874" y="f1581"/>
                  <a:pt x="f2874" y="f1581"/>
                </a:cubicBezTo>
                <a:cubicBezTo>
                  <a:pt x="f2874" y="f1581"/>
                  <a:pt x="f2875" y="f1581"/>
                  <a:pt x="f2875" y="f1581"/>
                </a:cubicBezTo>
                <a:cubicBezTo>
                  <a:pt x="f2876" y="f1580"/>
                  <a:pt x="f2876" y="f1580"/>
                  <a:pt x="f2876" y="f1580"/>
                </a:cubicBezTo>
                <a:cubicBezTo>
                  <a:pt x="f2876" y="f1580"/>
                  <a:pt x="f2877" y="f1580"/>
                  <a:pt x="f2877" y="f1579"/>
                </a:cubicBezTo>
                <a:cubicBezTo>
                  <a:pt x="f2877" y="f1579"/>
                  <a:pt x="f2877" y="f1578"/>
                  <a:pt x="f2877" y="f1578"/>
                </a:cubicBezTo>
                <a:cubicBezTo>
                  <a:pt x="f2877" y="f1578"/>
                  <a:pt x="f2878" y="f1578"/>
                  <a:pt x="f2878" y="f1579"/>
                </a:cubicBezTo>
                <a:cubicBezTo>
                  <a:pt x="f2878" y="f1579"/>
                  <a:pt x="f2878" y="f1580"/>
                  <a:pt x="f2878" y="f1580"/>
                </a:cubicBezTo>
                <a:cubicBezTo>
                  <a:pt x="f2878" y="f1580"/>
                  <a:pt x="f2817" y="f1579"/>
                  <a:pt x="f2817" y="f1579"/>
                </a:cubicBezTo>
                <a:cubicBezTo>
                  <a:pt x="f2816" y="f1579"/>
                  <a:pt x="f2816" y="f1580"/>
                  <a:pt x="f2816" y="f1581"/>
                </a:cubicBezTo>
                <a:cubicBezTo>
                  <a:pt x="f2816" y="f1582"/>
                  <a:pt x="f2818" y="f1581"/>
                  <a:pt x="f2819" y="f1582"/>
                </a:cubicBezTo>
                <a:cubicBezTo>
                  <a:pt x="f2819" y="f1583"/>
                  <a:pt x="f2819" y="f1583"/>
                  <a:pt x="f2818" y="f1583"/>
                </a:cubicBezTo>
                <a:cubicBezTo>
                  <a:pt x="f2818" y="f1583"/>
                  <a:pt x="f2818" y="f2003"/>
                  <a:pt x="f2818" y="f2003"/>
                </a:cubicBezTo>
                <a:cubicBezTo>
                  <a:pt x="f2818" y="f2003"/>
                  <a:pt x="f2819" y="f2003"/>
                  <a:pt x="f2819" y="f2003"/>
                </a:cubicBezTo>
                <a:cubicBezTo>
                  <a:pt x="f2896" y="f2003"/>
                  <a:pt x="f2896" y="f2003"/>
                  <a:pt x="f2896" y="f1583"/>
                </a:cubicBezTo>
                <a:cubicBezTo>
                  <a:pt x="f2896" y="f1583"/>
                  <a:pt x="f2880" y="f1582"/>
                  <a:pt x="f2880" y="f1582"/>
                </a:cubicBezTo>
                <a:cubicBezTo>
                  <a:pt x="f2879" y="f1582"/>
                  <a:pt x="f2881" y="f1583"/>
                  <a:pt x="f2879" y="f1583"/>
                </a:cubicBezTo>
                <a:cubicBezTo>
                  <a:pt x="f2879" y="f2003"/>
                  <a:pt x="f2879" y="f2003"/>
                  <a:pt x="f2879" y="f1584"/>
                </a:cubicBezTo>
                <a:cubicBezTo>
                  <a:pt x="f2879" y="f1584"/>
                  <a:pt x="f2881" y="f1584"/>
                  <a:pt x="f2883" y="f1584"/>
                </a:cubicBezTo>
                <a:cubicBezTo>
                  <a:pt x="f2883" y="f1584"/>
                  <a:pt x="f2882" y="f1585"/>
                  <a:pt x="f2895" y="f1585"/>
                </a:cubicBezTo>
                <a:cubicBezTo>
                  <a:pt x="f2895" y="f1586"/>
                  <a:pt x="f2889" y="f1587"/>
                  <a:pt x="f2889" y="f1587"/>
                </a:cubicBezTo>
                <a:cubicBezTo>
                  <a:pt x="f2889" y="f1587"/>
                  <a:pt x="f2890" y="f1588"/>
                  <a:pt x="f2890" y="f1588"/>
                </a:cubicBezTo>
                <a:cubicBezTo>
                  <a:pt x="f2890" y="f1589"/>
                  <a:pt x="f2889" y="f1588"/>
                  <a:pt x="f2889" y="f1589"/>
                </a:cubicBezTo>
                <a:cubicBezTo>
                  <a:pt x="f2895" y="f1589"/>
                  <a:pt x="f2895" y="f1590"/>
                  <a:pt x="f2895" y="f1590"/>
                </a:cubicBezTo>
                <a:cubicBezTo>
                  <a:pt x="f2895" y="f1591"/>
                  <a:pt x="f2895" y="f1591"/>
                  <a:pt x="f2895" y="f1591"/>
                </a:cubicBezTo>
                <a:cubicBezTo>
                  <a:pt x="f2882" y="f1592"/>
                  <a:pt x="f2889" y="f1592"/>
                  <a:pt x="f2889" y="f1593"/>
                </a:cubicBezTo>
                <a:cubicBezTo>
                  <a:pt x="f2890" y="f1593"/>
                  <a:pt x="f2890" y="f1594"/>
                  <a:pt x="f2891" y="f1594"/>
                </a:cubicBezTo>
                <a:cubicBezTo>
                  <a:pt x="f2892" y="f2002"/>
                  <a:pt x="f2891" y="f1592"/>
                  <a:pt x="f2892" y="f1593"/>
                </a:cubicBezTo>
                <a:cubicBezTo>
                  <a:pt x="f2893" y="f1593"/>
                  <a:pt x="f2893" y="f1594"/>
                  <a:pt x="f2893" y="f1594"/>
                </a:cubicBezTo>
                <a:cubicBezTo>
                  <a:pt x="f2893" y="f2002"/>
                  <a:pt x="f2893" y="f2002"/>
                  <a:pt x="f2893" y="f1595"/>
                </a:cubicBezTo>
                <a:cubicBezTo>
                  <a:pt x="f2894" y="f1595"/>
                  <a:pt x="f2894" y="f1596"/>
                  <a:pt x="f2894" y="f1596"/>
                </a:cubicBezTo>
                <a:cubicBezTo>
                  <a:pt x="f2894" y="f1597"/>
                  <a:pt x="f2894" y="f1598"/>
                  <a:pt x="f2894" y="f1598"/>
                </a:cubicBezTo>
                <a:cubicBezTo>
                  <a:pt x="f2894" y="f1598"/>
                  <a:pt x="f3145" y="f1599"/>
                  <a:pt x="f3145" y="f1599"/>
                </a:cubicBezTo>
                <a:cubicBezTo>
                  <a:pt x="f3145" y="f1599"/>
                  <a:pt x="f3146" y="f1599"/>
                  <a:pt x="f3146" y="f1599"/>
                </a:cubicBezTo>
                <a:cubicBezTo>
                  <a:pt x="f3147" y="f1599"/>
                  <a:pt x="f3147" y="f1599"/>
                  <a:pt x="f3147" y="f1600"/>
                </a:cubicBezTo>
                <a:cubicBezTo>
                  <a:pt x="f3148" y="f1600"/>
                  <a:pt x="f3147" y="f1601"/>
                  <a:pt x="f3147" y="f1601"/>
                </a:cubicBezTo>
                <a:cubicBezTo>
                  <a:pt x="f3147" y="f1601"/>
                  <a:pt x="f3148" y="f1602"/>
                  <a:pt x="f3148" y="f1602"/>
                </a:cubicBezTo>
                <a:cubicBezTo>
                  <a:pt x="f3148" y="f1603"/>
                  <a:pt x="f3147" y="f1604"/>
                  <a:pt x="f3147" y="f1605"/>
                </a:cubicBezTo>
                <a:cubicBezTo>
                  <a:pt x="f3146" y="f1605"/>
                  <a:pt x="f3146" y="f1606"/>
                  <a:pt x="f3145" y="f1607"/>
                </a:cubicBezTo>
                <a:cubicBezTo>
                  <a:pt x="f2894" y="f1607"/>
                  <a:pt x="f2894" y="f1607"/>
                  <a:pt x="f2893" y="f1608"/>
                </a:cubicBezTo>
                <a:cubicBezTo>
                  <a:pt x="f2893" y="f1608"/>
                  <a:pt x="f2892" y="f1608"/>
                  <a:pt x="f2892" y="f1608"/>
                </a:cubicBezTo>
                <a:cubicBezTo>
                  <a:pt x="f2892" y="f1609"/>
                  <a:pt x="f2893" y="f1608"/>
                  <a:pt x="f2893" y="f1608"/>
                </a:cubicBezTo>
                <a:cubicBezTo>
                  <a:pt x="f2894" y="f1608"/>
                  <a:pt x="f2894" y="f1609"/>
                  <a:pt x="f2894" y="f1609"/>
                </a:cubicBezTo>
                <a:cubicBezTo>
                  <a:pt x="f3145" y="f1609"/>
                  <a:pt x="f3145" y="f1610"/>
                  <a:pt x="f3145" y="f1610"/>
                </a:cubicBezTo>
                <a:cubicBezTo>
                  <a:pt x="f3146" y="f1611"/>
                  <a:pt x="f2894" y="f1611"/>
                  <a:pt x="f2894" y="f1612"/>
                </a:cubicBezTo>
                <a:cubicBezTo>
                  <a:pt x="f2894" y="f1612"/>
                  <a:pt x="f3145" y="f1612"/>
                  <a:pt x="f3145" y="f1612"/>
                </a:cubicBezTo>
                <a:cubicBezTo>
                  <a:pt x="f3145" y="f1612"/>
                  <a:pt x="f3145" y="f1612"/>
                  <a:pt x="f3145" y="f1611"/>
                </a:cubicBezTo>
                <a:cubicBezTo>
                  <a:pt x="f3145" y="f1611"/>
                  <a:pt x="f3145" y="f1611"/>
                  <a:pt x="f3146" y="f1611"/>
                </a:cubicBezTo>
                <a:cubicBezTo>
                  <a:pt x="f3146" y="f1611"/>
                  <a:pt x="f3146" y="f1610"/>
                  <a:pt x="f3146" y="f1610"/>
                </a:cubicBezTo>
                <a:cubicBezTo>
                  <a:pt x="f3146" y="f1610"/>
                  <a:pt x="f3147" y="f1610"/>
                  <a:pt x="f3147" y="f1609"/>
                </a:cubicBezTo>
                <a:cubicBezTo>
                  <a:pt x="f3148" y="f1609"/>
                  <a:pt x="f3149" y="f1609"/>
                  <a:pt x="f3149" y="f1609"/>
                </a:cubicBezTo>
                <a:cubicBezTo>
                  <a:pt x="f3149" y="f1610"/>
                  <a:pt x="f3149" y="f1610"/>
                  <a:pt x="f3149" y="f1611"/>
                </a:cubicBezTo>
                <a:cubicBezTo>
                  <a:pt x="f3149" y="f1611"/>
                  <a:pt x="f3149" y="f1612"/>
                  <a:pt x="f3149" y="f1612"/>
                </a:cubicBezTo>
                <a:cubicBezTo>
                  <a:pt x="f3150" y="f1613"/>
                  <a:pt x="f3150" y="f1612"/>
                  <a:pt x="f3150" y="f1612"/>
                </a:cubicBezTo>
                <a:cubicBezTo>
                  <a:pt x="f3150" y="f1611"/>
                  <a:pt x="f3150" y="f1610"/>
                  <a:pt x="f3151" y="f1610"/>
                </a:cubicBezTo>
                <a:cubicBezTo>
                  <a:pt x="f3151" y="f1609"/>
                  <a:pt x="f3151" y="f1609"/>
                  <a:pt x="f3152" y="f1609"/>
                </a:cubicBezTo>
                <a:cubicBezTo>
                  <a:pt x="f3152" y="f1609"/>
                  <a:pt x="f3152" y="f1609"/>
                  <a:pt x="f3152" y="f1609"/>
                </a:cubicBezTo>
                <a:cubicBezTo>
                  <a:pt x="f3153" y="f1608"/>
                  <a:pt x="f3154" y="f1608"/>
                  <a:pt x="f3155" y="f1608"/>
                </a:cubicBezTo>
                <a:cubicBezTo>
                  <a:pt x="f3156" y="f1608"/>
                  <a:pt x="f3157" y="f1608"/>
                  <a:pt x="f3158" y="f1608"/>
                </a:cubicBezTo>
                <a:cubicBezTo>
                  <a:pt x="f3158" y="f1608"/>
                  <a:pt x="f3159" y="f1608"/>
                  <a:pt x="f3159" y="f1608"/>
                </a:cubicBezTo>
                <a:cubicBezTo>
                  <a:pt x="f3159" y="f1608"/>
                  <a:pt x="f3159" y="f1609"/>
                  <a:pt x="f3159" y="f1609"/>
                </a:cubicBezTo>
                <a:cubicBezTo>
                  <a:pt x="f3158" y="f1609"/>
                  <a:pt x="f3158" y="f1610"/>
                  <a:pt x="f3158" y="f1610"/>
                </a:cubicBezTo>
                <a:cubicBezTo>
                  <a:pt x="f3159" y="f1611"/>
                  <a:pt x="f3159" y="f1610"/>
                  <a:pt x="f3159" y="f1610"/>
                </a:cubicBezTo>
                <a:cubicBezTo>
                  <a:pt x="f3160" y="f1610"/>
                  <a:pt x="f3160" y="f1610"/>
                  <a:pt x="f3161" y="f1610"/>
                </a:cubicBezTo>
                <a:cubicBezTo>
                  <a:pt x="f3161" y="f1610"/>
                  <a:pt x="f3161" y="f1611"/>
                  <a:pt x="f3161" y="f1611"/>
                </a:cubicBezTo>
                <a:cubicBezTo>
                  <a:pt x="f3161" y="f1611"/>
                  <a:pt x="f3161" y="f1612"/>
                  <a:pt x="f3161" y="f1612"/>
                </a:cubicBezTo>
                <a:cubicBezTo>
                  <a:pt x="f3161" y="f1613"/>
                  <a:pt x="f3160" y="f1613"/>
                  <a:pt x="f3160" y="f1613"/>
                </a:cubicBezTo>
                <a:cubicBezTo>
                  <a:pt x="f3160" y="f1614"/>
                  <a:pt x="f3160" y="f1614"/>
                  <a:pt x="f3160" y="f1614"/>
                </a:cubicBezTo>
                <a:cubicBezTo>
                  <a:pt x="f3161" y="f1615"/>
                  <a:pt x="f3161" y="f1615"/>
                  <a:pt x="f3161" y="f1614"/>
                </a:cubicBezTo>
                <a:cubicBezTo>
                  <a:pt x="f2856" y="f1613"/>
                  <a:pt x="f2856" y="f1615"/>
                  <a:pt x="f2856" y="f1615"/>
                </a:cubicBezTo>
                <a:cubicBezTo>
                  <a:pt x="f2856" y="f1615"/>
                  <a:pt x="f2856" y="f1616"/>
                  <a:pt x="f2856" y="f1616"/>
                </a:cubicBezTo>
                <a:cubicBezTo>
                  <a:pt x="f2857" y="f1615"/>
                  <a:pt x="f2857" y="f1614"/>
                  <a:pt x="f2856" y="f1613"/>
                </a:cubicBezTo>
                <a:cubicBezTo>
                  <a:pt x="f2856" y="f1612"/>
                  <a:pt x="f2857" y="f1612"/>
                  <a:pt x="f2857" y="f1611"/>
                </a:cubicBezTo>
                <a:cubicBezTo>
                  <a:pt x="f2857" y="f1610"/>
                  <a:pt x="f2856" y="f1610"/>
                  <a:pt x="f2856" y="f1609"/>
                </a:cubicBezTo>
                <a:cubicBezTo>
                  <a:pt x="f2856" y="f1609"/>
                  <a:pt x="f2856" y="f1609"/>
                  <a:pt x="f2856" y="f1608"/>
                </a:cubicBezTo>
                <a:cubicBezTo>
                  <a:pt x="f2856" y="f1608"/>
                  <a:pt x="f3161" y="f1608"/>
                  <a:pt x="f3161" y="f1607"/>
                </a:cubicBezTo>
                <a:cubicBezTo>
                  <a:pt x="f3161" y="f1606"/>
                  <a:pt x="f2856" y="f1606"/>
                  <a:pt x="f2857" y="f1605"/>
                </a:cubicBezTo>
                <a:cubicBezTo>
                  <a:pt x="f2857" y="f1605"/>
                  <a:pt x="f2857" y="f1605"/>
                  <a:pt x="f2855" y="f1604"/>
                </a:cubicBezTo>
                <a:cubicBezTo>
                  <a:pt x="f2855" y="f1604"/>
                  <a:pt x="f2858" y="f1604"/>
                  <a:pt x="f2858" y="f1604"/>
                </a:cubicBezTo>
                <a:cubicBezTo>
                  <a:pt x="f2858" y="f1603"/>
                  <a:pt x="f2858" y="f1603"/>
                  <a:pt x="f2858" y="f1603"/>
                </a:cubicBezTo>
                <a:cubicBezTo>
                  <a:pt x="f2859" y="f1602"/>
                  <a:pt x="f2860" y="f1602"/>
                  <a:pt x="f2860" y="f1601"/>
                </a:cubicBezTo>
                <a:cubicBezTo>
                  <a:pt x="f2861" y="f1600"/>
                  <a:pt x="f2861" y="f1600"/>
                  <a:pt x="f2862" y="f1599"/>
                </a:cubicBezTo>
                <a:cubicBezTo>
                  <a:pt x="f2862" y="f1599"/>
                  <a:pt x="f2854" y="f1598"/>
                  <a:pt x="f2853" y="f1598"/>
                </a:cubicBezTo>
                <a:cubicBezTo>
                  <a:pt x="f2853" y="f1598"/>
                  <a:pt x="f3162" y="f1598"/>
                  <a:pt x="f3163" y="f1598"/>
                </a:cubicBezTo>
                <a:cubicBezTo>
                  <a:pt x="f3163" y="f1598"/>
                  <a:pt x="f3164" y="f1598"/>
                  <a:pt x="f3164" y="f1597"/>
                </a:cubicBezTo>
                <a:cubicBezTo>
                  <a:pt x="f3164" y="f1597"/>
                  <a:pt x="f3165" y="f1597"/>
                  <a:pt x="f3165" y="f1597"/>
                </a:cubicBezTo>
                <a:cubicBezTo>
                  <a:pt x="f3165" y="f1596"/>
                  <a:pt x="f3165" y="f2002"/>
                  <a:pt x="f3166" y="f1595"/>
                </a:cubicBezTo>
                <a:cubicBezTo>
                  <a:pt x="f3166" y="f1596"/>
                  <a:pt x="f3166" y="f1597"/>
                  <a:pt x="f3166" y="f1597"/>
                </a:cubicBezTo>
                <a:cubicBezTo>
                  <a:pt x="f3167" y="f1598"/>
                  <a:pt x="f3167" y="f1598"/>
                  <a:pt x="f3168" y="f1599"/>
                </a:cubicBezTo>
                <a:cubicBezTo>
                  <a:pt x="f3168" y="f1599"/>
                  <a:pt x="f3168" y="f1600"/>
                  <a:pt x="f3168" y="f1600"/>
                </a:cubicBezTo>
                <a:cubicBezTo>
                  <a:pt x="f3169" y="f1601"/>
                  <a:pt x="f3169" y="f1601"/>
                  <a:pt x="f3170" y="f1601"/>
                </a:cubicBezTo>
                <a:cubicBezTo>
                  <a:pt x="f3170" y="f1601"/>
                  <a:pt x="f3170" y="f1600"/>
                  <a:pt x="f3170" y="f1600"/>
                </a:cubicBezTo>
                <a:cubicBezTo>
                  <a:pt x="f3171" y="f1600"/>
                  <a:pt x="f3171" y="f1600"/>
                  <a:pt x="f3171" y="f1599"/>
                </a:cubicBezTo>
                <a:cubicBezTo>
                  <a:pt x="f3171" y="f1599"/>
                  <a:pt x="f3171" y="f1599"/>
                  <a:pt x="f3170" y="f1599"/>
                </a:cubicBezTo>
                <a:cubicBezTo>
                  <a:pt x="f3170" y="f1598"/>
                  <a:pt x="f3170" y="f1598"/>
                  <a:pt x="f3171" y="f1598"/>
                </a:cubicBezTo>
                <a:cubicBezTo>
                  <a:pt x="f3171" y="f1598"/>
                  <a:pt x="f3171" y="f1598"/>
                  <a:pt x="f3172" y="f1599"/>
                </a:cubicBezTo>
                <a:cubicBezTo>
                  <a:pt x="f3172" y="f1599"/>
                  <a:pt x="f3172" y="f1599"/>
                  <a:pt x="f3173" y="f1599"/>
                </a:cubicBezTo>
                <a:cubicBezTo>
                  <a:pt x="f3173" y="f1599"/>
                  <a:pt x="f3173" y="f1600"/>
                  <a:pt x="f3174" y="f1600"/>
                </a:cubicBezTo>
                <a:cubicBezTo>
                  <a:pt x="f3174" y="f1600"/>
                  <a:pt x="f3175" y="f1600"/>
                  <a:pt x="f3175" y="f1599"/>
                </a:cubicBezTo>
                <a:cubicBezTo>
                  <a:pt x="f3175" y="f1599"/>
                  <a:pt x="f3174" y="f1599"/>
                  <a:pt x="f3174" y="f1598"/>
                </a:cubicBezTo>
                <a:cubicBezTo>
                  <a:pt x="f3174" y="f1598"/>
                  <a:pt x="f3175" y="f1598"/>
                  <a:pt x="f3175" y="f1598"/>
                </a:cubicBezTo>
                <a:cubicBezTo>
                  <a:pt x="f3175" y="f1598"/>
                  <a:pt x="f3176" y="f1597"/>
                  <a:pt x="f3176" y="f1597"/>
                </a:cubicBezTo>
                <a:cubicBezTo>
                  <a:pt x="f3176" y="f1598"/>
                  <a:pt x="f3176" y="f1598"/>
                  <a:pt x="f3176" y="f1599"/>
                </a:cubicBezTo>
                <a:cubicBezTo>
                  <a:pt x="f3176" y="f1599"/>
                  <a:pt x="f3177" y="f1599"/>
                  <a:pt x="f3176" y="f1599"/>
                </a:cubicBezTo>
                <a:cubicBezTo>
                  <a:pt x="f3176" y="f1600"/>
                  <a:pt x="f3176" y="f1599"/>
                  <a:pt x="f3175" y="f1600"/>
                </a:cubicBezTo>
                <a:cubicBezTo>
                  <a:pt x="f3175" y="f1600"/>
                  <a:pt x="f3175" y="f1601"/>
                  <a:pt x="f3175" y="f1602"/>
                </a:cubicBezTo>
                <a:cubicBezTo>
                  <a:pt x="f3175" y="f1602"/>
                  <a:pt x="f3176" y="f1602"/>
                  <a:pt x="f3176" y="f1603"/>
                </a:cubicBezTo>
                <a:cubicBezTo>
                  <a:pt x="f3176" y="f1603"/>
                  <a:pt x="f3176" y="f1604"/>
                  <a:pt x="f3176" y="f1604"/>
                </a:cubicBezTo>
                <a:cubicBezTo>
                  <a:pt x="f3177" y="f1605"/>
                  <a:pt x="f3178" y="f1605"/>
                  <a:pt x="f3178" y="f1605"/>
                </a:cubicBezTo>
                <a:cubicBezTo>
                  <a:pt x="f3178" y="f1604"/>
                  <a:pt x="f3178" y="f1604"/>
                  <a:pt x="f3178" y="f1604"/>
                </a:cubicBezTo>
                <a:cubicBezTo>
                  <a:pt x="f3178" y="f1603"/>
                  <a:pt x="f3179" y="f1604"/>
                  <a:pt x="f3179" y="f1604"/>
                </a:cubicBezTo>
                <a:cubicBezTo>
                  <a:pt x="f3179" y="f1603"/>
                  <a:pt x="f3179" y="f1603"/>
                  <a:pt x="f3180" y="f1603"/>
                </a:cubicBezTo>
                <a:cubicBezTo>
                  <a:pt x="f3180" y="f1603"/>
                  <a:pt x="f3181" y="f1604"/>
                  <a:pt x="f3181" y="f1604"/>
                </a:cubicBezTo>
                <a:cubicBezTo>
                  <a:pt x="f3181" y="f1605"/>
                  <a:pt x="f3182" y="f1604"/>
                  <a:pt x="f3182" y="f1605"/>
                </a:cubicBezTo>
                <a:cubicBezTo>
                  <a:pt x="f3182" y="f1605"/>
                  <a:pt x="f3183" y="f1605"/>
                  <a:pt x="f3183" y="f1605"/>
                </a:cubicBezTo>
                <a:cubicBezTo>
                  <a:pt x="f3184" y="f1605"/>
                  <a:pt x="f3184" y="f1604"/>
                  <a:pt x="f3184" y="f1604"/>
                </a:cubicBezTo>
                <a:cubicBezTo>
                  <a:pt x="f3185" y="f1604"/>
                  <a:pt x="f3184" y="f1605"/>
                  <a:pt x="f3185" y="f1605"/>
                </a:cubicBezTo>
                <a:cubicBezTo>
                  <a:pt x="f3185" y="f1606"/>
                  <a:pt x="f3185" y="f1606"/>
                  <a:pt x="f3186" y="f1606"/>
                </a:cubicBezTo>
                <a:cubicBezTo>
                  <a:pt x="f3186" y="f1606"/>
                  <a:pt x="f3186" y="f1608"/>
                  <a:pt x="f3186" y="f1608"/>
                </a:cubicBezTo>
                <a:cubicBezTo>
                  <a:pt x="f3186" y="f1608"/>
                  <a:pt x="f3185" y="f1608"/>
                  <a:pt x="f3185" y="f1608"/>
                </a:cubicBezTo>
                <a:cubicBezTo>
                  <a:pt x="f3185" y="f1608"/>
                  <a:pt x="f3185" y="f1608"/>
                  <a:pt x="f3185" y="f1609"/>
                </a:cubicBezTo>
                <a:cubicBezTo>
                  <a:pt x="f3185" y="f1609"/>
                  <a:pt x="f3184" y="f1609"/>
                  <a:pt x="f3184" y="f1609"/>
                </a:cubicBezTo>
                <a:cubicBezTo>
                  <a:pt x="f3184" y="f1609"/>
                  <a:pt x="f3184" y="f1610"/>
                  <a:pt x="f3184" y="f1610"/>
                </a:cubicBezTo>
                <a:cubicBezTo>
                  <a:pt x="f3183" y="f1610"/>
                  <a:pt x="f3183" y="f1610"/>
                  <a:pt x="f3183" y="f1611"/>
                </a:cubicBezTo>
                <a:cubicBezTo>
                  <a:pt x="f3183" y="f1611"/>
                  <a:pt x="f3183" y="f1611"/>
                  <a:pt x="f3183" y="f1611"/>
                </a:cubicBezTo>
                <a:cubicBezTo>
                  <a:pt x="f3184" y="f1611"/>
                  <a:pt x="f3184" y="f1612"/>
                  <a:pt x="f3184" y="f1612"/>
                </a:cubicBezTo>
                <a:cubicBezTo>
                  <a:pt x="f3185" y="f1612"/>
                  <a:pt x="f3185" y="f1611"/>
                  <a:pt x="f3185" y="f1611"/>
                </a:cubicBezTo>
                <a:cubicBezTo>
                  <a:pt x="f3185" y="f1611"/>
                  <a:pt x="f3186" y="f1611"/>
                  <a:pt x="f3186" y="f1611"/>
                </a:cubicBezTo>
                <a:cubicBezTo>
                  <a:pt x="f3186" y="f1611"/>
                  <a:pt x="f3187" y="f1611"/>
                  <a:pt x="f3187" y="f1610"/>
                </a:cubicBezTo>
                <a:cubicBezTo>
                  <a:pt x="f3187" y="f1610"/>
                  <a:pt x="f3187" y="f1610"/>
                  <a:pt x="f3188" y="f1610"/>
                </a:cubicBezTo>
                <a:cubicBezTo>
                  <a:pt x="f3188" y="f1611"/>
                  <a:pt x="f3187" y="f1611"/>
                  <a:pt x="f3187" y="f1612"/>
                </a:cubicBezTo>
                <a:cubicBezTo>
                  <a:pt x="f3187" y="f1612"/>
                  <a:pt x="f3188" y="f1613"/>
                  <a:pt x="f3187" y="f1614"/>
                </a:cubicBezTo>
                <a:cubicBezTo>
                  <a:pt x="f3187" y="f1614"/>
                  <a:pt x="f3187" y="f1614"/>
                  <a:pt x="f3186" y="f1614"/>
                </a:cubicBezTo>
                <a:cubicBezTo>
                  <a:pt x="f3186" y="f1614"/>
                  <a:pt x="f3186" y="f1615"/>
                  <a:pt x="f3186" y="f1615"/>
                </a:cubicBezTo>
                <a:cubicBezTo>
                  <a:pt x="f3187" y="f1616"/>
                  <a:pt x="f3187" y="f1616"/>
                  <a:pt x="f3187" y="f1616"/>
                </a:cubicBezTo>
                <a:cubicBezTo>
                  <a:pt x="f3188" y="f1616"/>
                  <a:pt x="f3188" y="f1616"/>
                  <a:pt x="f3188" y="f1615"/>
                </a:cubicBezTo>
                <a:cubicBezTo>
                  <a:pt x="f3188" y="f1615"/>
                  <a:pt x="f3188" y="f1615"/>
                  <a:pt x="f3189" y="f1615"/>
                </a:cubicBezTo>
                <a:cubicBezTo>
                  <a:pt x="f3189" y="f1615"/>
                  <a:pt x="f3189" y="f1615"/>
                  <a:pt x="f3190" y="f1614"/>
                </a:cubicBezTo>
                <a:cubicBezTo>
                  <a:pt x="f3190" y="f1614"/>
                  <a:pt x="f3191" y="f1613"/>
                  <a:pt x="f3191" y="f1613"/>
                </a:cubicBezTo>
                <a:cubicBezTo>
                  <a:pt x="f3192" y="f1613"/>
                  <a:pt x="f3193" y="f1614"/>
                  <a:pt x="f3193" y="f1615"/>
                </a:cubicBezTo>
                <a:cubicBezTo>
                  <a:pt x="f3194" y="f1615"/>
                  <a:pt x="f3193" y="f1616"/>
                  <a:pt x="f3194" y="f1616"/>
                </a:cubicBezTo>
                <a:cubicBezTo>
                  <a:pt x="f3195" y="f1617"/>
                  <a:pt x="f3195" y="f1618"/>
                  <a:pt x="f3195" y="f1619"/>
                </a:cubicBezTo>
                <a:cubicBezTo>
                  <a:pt x="f3195" y="f1619"/>
                  <a:pt x="f3195" y="f1619"/>
                  <a:pt x="f3195" y="f1620"/>
                </a:cubicBezTo>
                <a:cubicBezTo>
                  <a:pt x="f3195" y="f1620"/>
                  <a:pt x="f3195" y="f1621"/>
                  <a:pt x="f3194" y="f1621"/>
                </a:cubicBezTo>
                <a:cubicBezTo>
                  <a:pt x="f3194" y="f1621"/>
                  <a:pt x="f3194" y="f1622"/>
                  <a:pt x="f3194" y="f1622"/>
                </a:cubicBezTo>
                <a:cubicBezTo>
                  <a:pt x="f3194" y="f1622"/>
                  <a:pt x="f3193" y="f1623"/>
                  <a:pt x="f3193" y="f1622"/>
                </a:cubicBezTo>
                <a:cubicBezTo>
                  <a:pt x="f3193" y="f1622"/>
                  <a:pt x="f3193" y="f1621"/>
                  <a:pt x="f3193" y="f1621"/>
                </a:cubicBezTo>
                <a:cubicBezTo>
                  <a:pt x="f3192" y="f1620"/>
                  <a:pt x="f3192" y="f1621"/>
                  <a:pt x="f3192" y="f1621"/>
                </a:cubicBezTo>
                <a:cubicBezTo>
                  <a:pt x="f3192" y="f1622"/>
                  <a:pt x="f3193" y="f1623"/>
                  <a:pt x="f3193" y="f1623"/>
                </a:cubicBezTo>
                <a:cubicBezTo>
                  <a:pt x="f3194" y="f1623"/>
                  <a:pt x="f3195" y="f1623"/>
                  <a:pt x="f3195" y="f1624"/>
                </a:cubicBezTo>
                <a:cubicBezTo>
                  <a:pt x="f3195" y="f1624"/>
                  <a:pt x="f3194" y="f1624"/>
                  <a:pt x="f3194" y="f1625"/>
                </a:cubicBezTo>
                <a:cubicBezTo>
                  <a:pt x="f3194" y="f1625"/>
                  <a:pt x="f3195" y="f1626"/>
                  <a:pt x="f3194" y="f1626"/>
                </a:cubicBezTo>
                <a:cubicBezTo>
                  <a:pt x="f3194" y="f1626"/>
                  <a:pt x="f3193" y="f1626"/>
                  <a:pt x="f3193" y="f1626"/>
                </a:cubicBezTo>
                <a:cubicBezTo>
                  <a:pt x="f3192" y="f1626"/>
                  <a:pt x="f3192" y="f1626"/>
                  <a:pt x="f3193" y="f1626"/>
                </a:cubicBezTo>
                <a:cubicBezTo>
                  <a:pt x="f3193" y="f1627"/>
                  <a:pt x="f3194" y="f1626"/>
                  <a:pt x="f3194" y="f1626"/>
                </a:cubicBezTo>
                <a:cubicBezTo>
                  <a:pt x="f3194" y="f1626"/>
                  <a:pt x="f3195" y="f1626"/>
                  <a:pt x="f3195" y="f1626"/>
                </a:cubicBezTo>
                <a:cubicBezTo>
                  <a:pt x="f3195" y="f1626"/>
                  <a:pt x="f3196" y="f1626"/>
                  <a:pt x="f3196" y="f1626"/>
                </a:cubicBezTo>
                <a:cubicBezTo>
                  <a:pt x="f3197" y="f1627"/>
                  <a:pt x="f3197" y="f1627"/>
                  <a:pt x="f3197" y="f1626"/>
                </a:cubicBezTo>
                <a:cubicBezTo>
                  <a:pt x="f3197" y="f1626"/>
                  <a:pt x="f3197" y="f1625"/>
                  <a:pt x="f3198" y="f1625"/>
                </a:cubicBezTo>
                <a:cubicBezTo>
                  <a:pt x="f3198" y="f1625"/>
                  <a:pt x="f3198" y="f1625"/>
                  <a:pt x="f3199" y="f1625"/>
                </a:cubicBezTo>
                <a:cubicBezTo>
                  <a:pt x="f3199" y="f1625"/>
                  <a:pt x="f3199" y="f1625"/>
                  <a:pt x="f3200" y="f1625"/>
                </a:cubicBezTo>
                <a:cubicBezTo>
                  <a:pt x="f3201" y="f1625"/>
                  <a:pt x="f3199" y="f1626"/>
                  <a:pt x="f3200" y="f1626"/>
                </a:cubicBezTo>
                <a:cubicBezTo>
                  <a:pt x="f3201" y="f1626"/>
                  <a:pt x="f3201" y="f1626"/>
                  <a:pt x="f3201" y="f1625"/>
                </a:cubicBezTo>
                <a:cubicBezTo>
                  <a:pt x="f3201" y="f1625"/>
                  <a:pt x="f3201" y="f1625"/>
                  <a:pt x="f3202" y="f1625"/>
                </a:cubicBezTo>
                <a:cubicBezTo>
                  <a:pt x="f3202" y="f1625"/>
                  <a:pt x="f3202" y="f1624"/>
                  <a:pt x="f3202" y="f1624"/>
                </a:cubicBezTo>
                <a:cubicBezTo>
                  <a:pt x="f3203" y="f1623"/>
                  <a:pt x="f3203" y="f1624"/>
                  <a:pt x="f3203" y="f1624"/>
                </a:cubicBezTo>
                <a:cubicBezTo>
                  <a:pt x="f3203" y="f1625"/>
                  <a:pt x="f3203" y="f1625"/>
                  <a:pt x="f3203" y="f1625"/>
                </a:cubicBezTo>
                <a:cubicBezTo>
                  <a:pt x="f3203" y="f1626"/>
                  <a:pt x="f3203" y="f1626"/>
                  <a:pt x="f3203" y="f1626"/>
                </a:cubicBezTo>
                <a:cubicBezTo>
                  <a:pt x="f3203" y="f1626"/>
                  <a:pt x="f3203" y="f1626"/>
                  <a:pt x="f3203" y="f1626"/>
                </a:cubicBezTo>
                <a:cubicBezTo>
                  <a:pt x="f3202" y="f1627"/>
                  <a:pt x="f3203" y="f1627"/>
                  <a:pt x="f3203" y="f1627"/>
                </a:cubicBezTo>
                <a:cubicBezTo>
                  <a:pt x="f3204" y="f1627"/>
                  <a:pt x="f3204" y="f1627"/>
                  <a:pt x="f3204" y="f1627"/>
                </a:cubicBezTo>
                <a:cubicBezTo>
                  <a:pt x="f3205" y="f1627"/>
                  <a:pt x="f3205" y="f1627"/>
                  <a:pt x="f3205" y="f1627"/>
                </a:cubicBezTo>
                <a:cubicBezTo>
                  <a:pt x="f3205" y="f1628"/>
                  <a:pt x="f3205" y="f1628"/>
                  <a:pt x="f3205" y="f1628"/>
                </a:cubicBezTo>
                <a:cubicBezTo>
                  <a:pt x="f3205" y="f1628"/>
                  <a:pt x="f3205" y="f1628"/>
                  <a:pt x="f3205" y="f1628"/>
                </a:cubicBezTo>
                <a:cubicBezTo>
                  <a:pt x="f3205" y="f1629"/>
                  <a:pt x="f3204" y="f1629"/>
                  <a:pt x="f3204" y="f1629"/>
                </a:cubicBezTo>
                <a:cubicBezTo>
                  <a:pt x="f3203" y="f1629"/>
                  <a:pt x="f3203" y="f1630"/>
                  <a:pt x="f3203" y="f1630"/>
                </a:cubicBezTo>
                <a:cubicBezTo>
                  <a:pt x="f3203" y="f1630"/>
                  <a:pt x="f3203" y="f1631"/>
                  <a:pt x="f3203" y="f1631"/>
                </a:cubicBezTo>
                <a:cubicBezTo>
                  <a:pt x="f3202" y="f1632"/>
                  <a:pt x="f3202" y="f1631"/>
                  <a:pt x="f3202" y="f1632"/>
                </a:cubicBezTo>
                <a:cubicBezTo>
                  <a:pt x="f3201" y="f1632"/>
                  <a:pt x="f3201" y="f1633"/>
                  <a:pt x="f3201" y="f1633"/>
                </a:cubicBezTo>
                <a:cubicBezTo>
                  <a:pt x="f3201" y="f1633"/>
                  <a:pt x="f3200" y="f1632"/>
                  <a:pt x="f3200" y="f1632"/>
                </a:cubicBezTo>
                <a:cubicBezTo>
                  <a:pt x="f3200" y="f1633"/>
                  <a:pt x="f3200" y="f1633"/>
                  <a:pt x="f3201" y="f1633"/>
                </a:cubicBezTo>
                <a:cubicBezTo>
                  <a:pt x="f3201" y="f1633"/>
                  <a:pt x="f3201" y="f1634"/>
                  <a:pt x="f3201" y="f1634"/>
                </a:cubicBezTo>
                <a:cubicBezTo>
                  <a:pt x="f3201" y="f1635"/>
                  <a:pt x="f3202" y="f1635"/>
                  <a:pt x="f3202" y="f1635"/>
                </a:cubicBezTo>
                <a:cubicBezTo>
                  <a:pt x="f3202" y="f1635"/>
                  <a:pt x="f3202" y="f1634"/>
                  <a:pt x="f3202" y="f1634"/>
                </a:cubicBezTo>
                <a:cubicBezTo>
                  <a:pt x="f3202" y="f1634"/>
                  <a:pt x="f3203" y="f1634"/>
                  <a:pt x="f3203" y="f1634"/>
                </a:cubicBezTo>
                <a:cubicBezTo>
                  <a:pt x="f3203" y="f1634"/>
                  <a:pt x="f3204" y="f1633"/>
                  <a:pt x="f3204" y="f1634"/>
                </a:cubicBezTo>
                <a:cubicBezTo>
                  <a:pt x="f3204" y="f1634"/>
                  <a:pt x="f3204" y="f1635"/>
                  <a:pt x="f3204" y="f1635"/>
                </a:cubicBezTo>
                <a:cubicBezTo>
                  <a:pt x="f3203" y="f1635"/>
                  <a:pt x="f3203" y="f1636"/>
                  <a:pt x="f3203" y="f1636"/>
                </a:cubicBezTo>
                <a:cubicBezTo>
                  <a:pt x="f3203" y="f1636"/>
                  <a:pt x="f3204" y="f1636"/>
                  <a:pt x="f3204" y="f1636"/>
                </a:cubicBezTo>
                <a:cubicBezTo>
                  <a:pt x="f3204" y="f1637"/>
                  <a:pt x="f3204" y="f1637"/>
                  <a:pt x="f3204" y="f1637"/>
                </a:cubicBezTo>
                <a:cubicBezTo>
                  <a:pt x="f3204" y="f1638"/>
                  <a:pt x="f3204" y="f1639"/>
                  <a:pt x="f3204" y="f1639"/>
                </a:cubicBezTo>
                <a:cubicBezTo>
                  <a:pt x="f3204" y="f1640"/>
                  <a:pt x="f3204" y="f1640"/>
                  <a:pt x="f3204" y="f1640"/>
                </a:cubicBezTo>
                <a:cubicBezTo>
                  <a:pt x="f3204" y="f1640"/>
                  <a:pt x="f3205" y="f1640"/>
                  <a:pt x="f3205" y="f1639"/>
                </a:cubicBezTo>
                <a:cubicBezTo>
                  <a:pt x="f3205" y="f1639"/>
                  <a:pt x="f3205" y="f1639"/>
                  <a:pt x="f3205" y="f1638"/>
                </a:cubicBezTo>
                <a:cubicBezTo>
                  <a:pt x="f3205" y="f1638"/>
                  <a:pt x="f3206" y="f1638"/>
                  <a:pt x="f3206" y="f1637"/>
                </a:cubicBezTo>
                <a:cubicBezTo>
                  <a:pt x="f3206" y="f1637"/>
                  <a:pt x="f3206" y="f1637"/>
                  <a:pt x="f3206" y="f1636"/>
                </a:cubicBezTo>
                <a:cubicBezTo>
                  <a:pt x="f3206" y="f1636"/>
                  <a:pt x="f3206" y="f1636"/>
                  <a:pt x="f3207" y="f1635"/>
                </a:cubicBezTo>
                <a:cubicBezTo>
                  <a:pt x="f3207" y="f1635"/>
                  <a:pt x="f3207" y="f1635"/>
                  <a:pt x="f3208" y="f1634"/>
                </a:cubicBezTo>
                <a:cubicBezTo>
                  <a:pt x="f3208" y="f1634"/>
                  <a:pt x="f3208" y="f1633"/>
                  <a:pt x="f3208" y="f1633"/>
                </a:cubicBezTo>
                <a:cubicBezTo>
                  <a:pt x="f3209" y="f1632"/>
                  <a:pt x="f3209" y="f1632"/>
                  <a:pt x="f3209" y="f1631"/>
                </a:cubicBezTo>
                <a:cubicBezTo>
                  <a:pt x="f3209" y="f1631"/>
                  <a:pt x="f3209" y="f1630"/>
                  <a:pt x="f3210" y="f1630"/>
                </a:cubicBezTo>
                <a:cubicBezTo>
                  <a:pt x="f3210" y="f1630"/>
                  <a:pt x="f3210" y="f1630"/>
                  <a:pt x="f3210" y="f1630"/>
                </a:cubicBezTo>
                <a:cubicBezTo>
                  <a:pt x="f3211" y="f1629"/>
                  <a:pt x="f3211" y="f1628"/>
                  <a:pt x="f3211" y="f1627"/>
                </a:cubicBezTo>
                <a:cubicBezTo>
                  <a:pt x="f3210" y="f1626"/>
                  <a:pt x="f3211" y="f1626"/>
                  <a:pt x="f3211" y="f1626"/>
                </a:cubicBezTo>
                <a:cubicBezTo>
                  <a:pt x="f3211" y="f1626"/>
                  <a:pt x="f3211" y="f1627"/>
                  <a:pt x="f3211" y="f1627"/>
                </a:cubicBezTo>
                <a:cubicBezTo>
                  <a:pt x="f3212" y="f1628"/>
                  <a:pt x="f3212" y="f1628"/>
                  <a:pt x="f3212" y="f1628"/>
                </a:cubicBezTo>
                <a:cubicBezTo>
                  <a:pt x="f3212" y="f1629"/>
                  <a:pt x="f3212" y="f1629"/>
                  <a:pt x="f3212" y="f1630"/>
                </a:cubicBezTo>
                <a:cubicBezTo>
                  <a:pt x="f3213" y="f1631"/>
                  <a:pt x="f3213" y="f1631"/>
                  <a:pt x="f3214" y="f1631"/>
                </a:cubicBezTo>
                <a:cubicBezTo>
                  <a:pt x="f3214" y="f1631"/>
                  <a:pt x="f3215" y="f1631"/>
                  <a:pt x="f3215" y="f1631"/>
                </a:cubicBezTo>
                <a:cubicBezTo>
                  <a:pt x="f3216" y="f1631"/>
                  <a:pt x="f3216" y="f1632"/>
                  <a:pt x="f3216" y="f1632"/>
                </a:cubicBezTo>
                <a:cubicBezTo>
                  <a:pt x="f3216" y="f1632"/>
                  <a:pt x="f3216" y="f1633"/>
                  <a:pt x="f3216" y="f1633"/>
                </a:cubicBezTo>
                <a:cubicBezTo>
                  <a:pt x="f3216" y="f1633"/>
                  <a:pt x="f3217" y="f1633"/>
                  <a:pt x="f3217" y="f1633"/>
                </a:cubicBezTo>
                <a:cubicBezTo>
                  <a:pt x="f3218" y="f1633"/>
                  <a:pt x="f3219" y="f1634"/>
                  <a:pt x="f3219" y="f1635"/>
                </a:cubicBezTo>
                <a:cubicBezTo>
                  <a:pt x="f3219" y="f1636"/>
                  <a:pt x="f3220" y="f1637"/>
                  <a:pt x="f3220" y="f1637"/>
                </a:cubicBezTo>
                <a:cubicBezTo>
                  <a:pt x="f3220" y="f1638"/>
                  <a:pt x="f3220" y="f1639"/>
                  <a:pt x="f3220" y="f1640"/>
                </a:cubicBezTo>
                <a:cubicBezTo>
                  <a:pt x="f3220" y="f1641"/>
                  <a:pt x="f3220" y="f1641"/>
                  <a:pt x="f3220" y="f1642"/>
                </a:cubicBezTo>
                <a:cubicBezTo>
                  <a:pt x="f3220" y="f1643"/>
                  <a:pt x="f3220" y="f1644"/>
                  <a:pt x="f3220" y="f1645"/>
                </a:cubicBezTo>
                <a:cubicBezTo>
                  <a:pt x="f3220" y="f1645"/>
                  <a:pt x="f3219" y="f1645"/>
                  <a:pt x="f3219" y="f1645"/>
                </a:cubicBezTo>
                <a:cubicBezTo>
                  <a:pt x="f3219" y="f1645"/>
                  <a:pt x="f3218" y="f1645"/>
                  <a:pt x="f3218" y="f1645"/>
                </a:cubicBezTo>
                <a:cubicBezTo>
                  <a:pt x="f3218" y="f1646"/>
                  <a:pt x="f3218" y="f1646"/>
                  <a:pt x="f3218" y="f1646"/>
                </a:cubicBezTo>
                <a:cubicBezTo>
                  <a:pt x="f3218" y="f1647"/>
                  <a:pt x="f3218" y="f1647"/>
                  <a:pt x="f3219" y="f1648"/>
                </a:cubicBezTo>
                <a:cubicBezTo>
                  <a:pt x="f3220" y="f1648"/>
                  <a:pt x="f3221" y="f1649"/>
                  <a:pt x="f3222" y="f1649"/>
                </a:cubicBezTo>
                <a:cubicBezTo>
                  <a:pt x="f3222" y="f1649"/>
                  <a:pt x="f3223" y="f1649"/>
                  <a:pt x="f3223" y="f1650"/>
                </a:cubicBezTo>
                <a:cubicBezTo>
                  <a:pt x="f3224" y="f1650"/>
                  <a:pt x="f3224" y="f1651"/>
                  <a:pt x="f3224" y="f1651"/>
                </a:cubicBezTo>
                <a:cubicBezTo>
                  <a:pt x="f3225" y="f1652"/>
                  <a:pt x="f3224" y="f1653"/>
                  <a:pt x="f3225" y="f1654"/>
                </a:cubicBezTo>
                <a:cubicBezTo>
                  <a:pt x="f3225" y="f1654"/>
                  <a:pt x="f3226" y="f1654"/>
                  <a:pt x="f3226" y="f1655"/>
                </a:cubicBezTo>
                <a:cubicBezTo>
                  <a:pt x="f3227" y="f1656"/>
                  <a:pt x="f3227" y="f1657"/>
                  <a:pt x="f3227" y="f1658"/>
                </a:cubicBezTo>
                <a:cubicBezTo>
                  <a:pt x="f3228" y="f1659"/>
                  <a:pt x="f3229" y="f1660"/>
                  <a:pt x="f3230" y="f1661"/>
                </a:cubicBezTo>
                <a:cubicBezTo>
                  <a:pt x="f3230" y="f2001"/>
                  <a:pt x="f3231" y="f2001"/>
                  <a:pt x="f3231" y="f1662"/>
                </a:cubicBezTo>
                <a:cubicBezTo>
                  <a:pt x="f3232" y="f1662"/>
                  <a:pt x="f3232" y="f2000"/>
                  <a:pt x="f3233" y="f2000"/>
                </a:cubicBezTo>
                <a:cubicBezTo>
                  <a:pt x="f3233" y="f2000"/>
                  <a:pt x="f3234" y="f1663"/>
                  <a:pt x="f3235" y="f1663"/>
                </a:cubicBezTo>
                <a:cubicBezTo>
                  <a:pt x="f3236" y="f1664"/>
                  <a:pt x="f3237" y="f1664"/>
                  <a:pt x="f3238" y="f1664"/>
                </a:cubicBezTo>
                <a:cubicBezTo>
                  <a:pt x="f3239" y="f1665"/>
                  <a:pt x="f2939" y="f1665"/>
                  <a:pt x="f2938" y="f1666"/>
                </a:cubicBezTo>
                <a:cubicBezTo>
                  <a:pt x="f2940" y="f1666"/>
                  <a:pt x="f2941" y="f1666"/>
                  <a:pt x="f2942" y="f1666"/>
                </a:cubicBezTo>
                <a:cubicBezTo>
                  <a:pt x="f2943" y="f1666"/>
                  <a:pt x="f3240" y="f1667"/>
                  <a:pt x="f3241" y="f1667"/>
                </a:cubicBezTo>
                <a:cubicBezTo>
                  <a:pt x="f3242" y="f1668"/>
                  <a:pt x="f3243" y="f1668"/>
                  <a:pt x="f3244" y="f1668"/>
                </a:cubicBezTo>
                <a:cubicBezTo>
                  <a:pt x="f3245" y="f1667"/>
                  <a:pt x="f3246" y="f1666"/>
                  <a:pt x="f3247" y="f1667"/>
                </a:cubicBezTo>
                <a:cubicBezTo>
                  <a:pt x="f3248" y="f1667"/>
                  <a:pt x="f3248" y="f1668"/>
                  <a:pt x="f3249" y="f1668"/>
                </a:cubicBezTo>
                <a:cubicBezTo>
                  <a:pt x="f3249" y="f1668"/>
                  <a:pt x="f3249" y="f1669"/>
                  <a:pt x="f3250" y="f1669"/>
                </a:cubicBezTo>
                <a:cubicBezTo>
                  <a:pt x="f3250" y="f1669"/>
                  <a:pt x="f3251" y="f1999"/>
                  <a:pt x="f3251" y="f1999"/>
                </a:cubicBezTo>
                <a:cubicBezTo>
                  <a:pt x="f3252" y="f1999"/>
                  <a:pt x="f3252" y="f1999"/>
                  <a:pt x="f3252" y="f1999"/>
                </a:cubicBezTo>
                <a:cubicBezTo>
                  <a:pt x="f3253" y="f1999"/>
                  <a:pt x="f3253" y="f1670"/>
                  <a:pt x="f3254" y="f1670"/>
                </a:cubicBezTo>
                <a:cubicBezTo>
                  <a:pt x="f3254" y="f1670"/>
                  <a:pt x="f3255" y="f1670"/>
                  <a:pt x="f3255" y="f1670"/>
                </a:cubicBezTo>
                <a:cubicBezTo>
                  <a:pt x="f3256" y="f1670"/>
                  <a:pt x="f3257" y="f1670"/>
                  <a:pt x="f3258" y="f1670"/>
                </a:cubicBezTo>
                <a:cubicBezTo>
                  <a:pt x="f3259" y="f1670"/>
                  <a:pt x="f3260" y="f1671"/>
                  <a:pt x="f3261" y="f1671"/>
                </a:cubicBezTo>
                <a:cubicBezTo>
                  <a:pt x="f3262" y="f1672"/>
                  <a:pt x="f3263" y="f1673"/>
                  <a:pt x="f3264" y="f1673"/>
                </a:cubicBezTo>
                <a:cubicBezTo>
                  <a:pt x="f3265" y="f1674"/>
                  <a:pt x="f3266" y="f1674"/>
                  <a:pt x="f3267" y="f1674"/>
                </a:cubicBezTo>
                <a:cubicBezTo>
                  <a:pt x="f3267" y="f1674"/>
                  <a:pt x="f3267" y="f1674"/>
                  <a:pt x="f3268" y="f1674"/>
                </a:cubicBezTo>
                <a:cubicBezTo>
                  <a:pt x="f3268" y="f1674"/>
                  <a:pt x="f3268" y="f1673"/>
                  <a:pt x="f3268" y="f1673"/>
                </a:cubicBezTo>
                <a:cubicBezTo>
                  <a:pt x="f3269" y="f1673"/>
                  <a:pt x="f3270" y="f1674"/>
                  <a:pt x="f3271" y="f1674"/>
                </a:cubicBezTo>
                <a:cubicBezTo>
                  <a:pt x="f3271" y="f1674"/>
                  <a:pt x="f3272" y="f1674"/>
                  <a:pt x="f3273" y="f1674"/>
                </a:cubicBezTo>
                <a:cubicBezTo>
                  <a:pt x="f3273" y="f1673"/>
                  <a:pt x="f3272" y="f1673"/>
                  <a:pt x="f3272" y="f1673"/>
                </a:cubicBezTo>
                <a:cubicBezTo>
                  <a:pt x="f3272" y="f1672"/>
                  <a:pt x="f3273" y="f1673"/>
                  <a:pt x="f3273" y="f1673"/>
                </a:cubicBezTo>
                <a:cubicBezTo>
                  <a:pt x="f3273" y="f1673"/>
                  <a:pt x="f3274" y="f1673"/>
                  <a:pt x="f3274" y="f1674"/>
                </a:cubicBezTo>
                <a:cubicBezTo>
                  <a:pt x="f3274" y="f1674"/>
                  <a:pt x="f3275" y="f1674"/>
                  <a:pt x="f3275" y="f1675"/>
                </a:cubicBezTo>
                <a:cubicBezTo>
                  <a:pt x="f3276" y="f1675"/>
                  <a:pt x="f3277" y="f1676"/>
                  <a:pt x="f3278" y="f1677"/>
                </a:cubicBezTo>
                <a:cubicBezTo>
                  <a:pt x="f3279" y="f1677"/>
                  <a:pt x="f3280" y="f1678"/>
                  <a:pt x="f3281" y="f1998"/>
                </a:cubicBezTo>
                <a:cubicBezTo>
                  <a:pt x="f3282" y="f1679"/>
                  <a:pt x="f3283" y="f1997"/>
                  <a:pt x="f3284" y="f1680"/>
                </a:cubicBezTo>
                <a:cubicBezTo>
                  <a:pt x="f3285" y="f1996"/>
                  <a:pt x="f3286" y="f1996"/>
                  <a:pt x="f3287" y="f1995"/>
                </a:cubicBezTo>
                <a:cubicBezTo>
                  <a:pt x="f3288" y="f1995"/>
                  <a:pt x="f3288" y="f1682"/>
                  <a:pt x="f3289" y="f1682"/>
                </a:cubicBezTo>
                <a:cubicBezTo>
                  <a:pt x="f3290" y="f1682"/>
                  <a:pt x="f3291" y="f1994"/>
                  <a:pt x="f3291" y="f1994"/>
                </a:cubicBezTo>
                <a:cubicBezTo>
                  <a:pt x="f3292" y="f1994"/>
                  <a:pt x="f3293" y="f1993"/>
                  <a:pt x="f3294" y="f1684"/>
                </a:cubicBezTo>
                <a:cubicBezTo>
                  <a:pt x="f3294" y="f1992"/>
                  <a:pt x="f3294" y="f1991"/>
                  <a:pt x="f3295" y="f1687"/>
                </a:cubicBezTo>
                <a:cubicBezTo>
                  <a:pt x="f3295" y="f1688"/>
                  <a:pt x="f3296" y="f1688"/>
                  <a:pt x="f3297" y="f1688"/>
                </a:cubicBezTo>
                <a:cubicBezTo>
                  <a:pt x="f3298" y="f1688"/>
                  <a:pt x="f3298" y="f1687"/>
                  <a:pt x="f3298" y="f1991"/>
                </a:cubicBezTo>
                <a:cubicBezTo>
                  <a:pt x="f3298" y="f1991"/>
                  <a:pt x="f3298" y="f1686"/>
                  <a:pt x="f3298" y="f1686"/>
                </a:cubicBezTo>
                <a:cubicBezTo>
                  <a:pt x="f3298" y="f1686"/>
                  <a:pt x="f3298" y="f1992"/>
                  <a:pt x="f3298" y="f1992"/>
                </a:cubicBezTo>
                <a:cubicBezTo>
                  <a:pt x="f3299" y="f1685"/>
                  <a:pt x="f3298" y="f1684"/>
                  <a:pt x="f3298" y="f1684"/>
                </a:cubicBezTo>
                <a:cubicBezTo>
                  <a:pt x="f3298" y="f1993"/>
                  <a:pt x="f3299" y="f1994"/>
                  <a:pt x="f3299" y="f1683"/>
                </a:cubicBezTo>
                <a:cubicBezTo>
                  <a:pt x="f3300" y="f1683"/>
                  <a:pt x="f3299" y="f1993"/>
                  <a:pt x="f3300" y="f1993"/>
                </a:cubicBezTo>
                <a:cubicBezTo>
                  <a:pt x="f3300" y="f1993"/>
                  <a:pt x="f3300" y="f1684"/>
                  <a:pt x="f3300" y="f1684"/>
                </a:cubicBezTo>
                <a:cubicBezTo>
                  <a:pt x="f3300" y="f1685"/>
                  <a:pt x="f3300" y="f1992"/>
                  <a:pt x="f3301" y="f1992"/>
                </a:cubicBezTo>
                <a:cubicBezTo>
                  <a:pt x="f3301" y="f1686"/>
                  <a:pt x="f3302" y="f1991"/>
                  <a:pt x="f3302" y="f1991"/>
                </a:cubicBezTo>
                <a:cubicBezTo>
                  <a:pt x="f3302" y="f1687"/>
                  <a:pt x="f3303" y="f1687"/>
                  <a:pt x="f3303" y="f1688"/>
                </a:cubicBezTo>
                <a:cubicBezTo>
                  <a:pt x="f3303" y="f1688"/>
                  <a:pt x="f3303" y="f1689"/>
                  <a:pt x="f3303" y="f1689"/>
                </a:cubicBezTo>
                <a:cubicBezTo>
                  <a:pt x="f3303" y="f1690"/>
                  <a:pt x="f3303" y="f1690"/>
                  <a:pt x="f3302" y="f1691"/>
                </a:cubicBezTo>
                <a:cubicBezTo>
                  <a:pt x="f3302" y="f1691"/>
                  <a:pt x="f3302" y="f1691"/>
                  <a:pt x="f3302" y="f1990"/>
                </a:cubicBezTo>
                <a:cubicBezTo>
                  <a:pt x="f3302" y="f1990"/>
                  <a:pt x="f3302" y="f1692"/>
                  <a:pt x="f3302" y="f1692"/>
                </a:cubicBezTo>
                <a:cubicBezTo>
                  <a:pt x="f3302" y="f1693"/>
                  <a:pt x="f3301" y="f1694"/>
                  <a:pt x="f3301" y="f1695"/>
                </a:cubicBezTo>
                <a:cubicBezTo>
                  <a:pt x="f3301" y="f1988"/>
                  <a:pt x="f3301" y="f1696"/>
                  <a:pt x="f3302" y="f1696"/>
                </a:cubicBezTo>
                <a:cubicBezTo>
                  <a:pt x="f3302" y="f1697"/>
                  <a:pt x="f3303" y="f1698"/>
                  <a:pt x="f3303" y="f1698"/>
                </a:cubicBezTo>
                <a:cubicBezTo>
                  <a:pt x="f3304" y="f1699"/>
                  <a:pt x="f3305" y="f1700"/>
                  <a:pt x="f3305" y="f1700"/>
                </a:cubicBezTo>
                <a:cubicBezTo>
                  <a:pt x="f3305" y="f1701"/>
                  <a:pt x="f3305" y="f1702"/>
                  <a:pt x="f3305" y="f1987"/>
                </a:cubicBezTo>
                <a:cubicBezTo>
                  <a:pt x="f3306" y="f1703"/>
                  <a:pt x="f3306" y="f1703"/>
                  <a:pt x="f3306" y="f1986"/>
                </a:cubicBezTo>
                <a:cubicBezTo>
                  <a:pt x="f3306" y="f1704"/>
                  <a:pt x="f3306" y="f1985"/>
                  <a:pt x="f3306" y="f1705"/>
                </a:cubicBezTo>
                <a:cubicBezTo>
                  <a:pt x="f3305" y="f1705"/>
                  <a:pt x="f3305" y="f1705"/>
                  <a:pt x="f3305" y="f1984"/>
                </a:cubicBezTo>
                <a:cubicBezTo>
                  <a:pt x="f3305" y="f1983"/>
                  <a:pt x="f3305" y="f1983"/>
                  <a:pt x="f3304" y="f1982"/>
                </a:cubicBezTo>
                <a:cubicBezTo>
                  <a:pt x="f3304" y="f1706"/>
                  <a:pt x="f3303" y="f1706"/>
                  <a:pt x="f3303" y="f1981"/>
                </a:cubicBezTo>
                <a:cubicBezTo>
                  <a:pt x="f3302" y="f1707"/>
                  <a:pt x="f3302" y="f1708"/>
                  <a:pt x="f3302" y="f1708"/>
                </a:cubicBezTo>
                <a:cubicBezTo>
                  <a:pt x="f3302" y="f1709"/>
                  <a:pt x="f3302" y="f1709"/>
                  <a:pt x="f3302" y="f1710"/>
                </a:cubicBezTo>
                <a:cubicBezTo>
                  <a:pt x="f3301" y="f1710"/>
                  <a:pt x="f3301" y="f1710"/>
                  <a:pt x="f3301" y="f1710"/>
                </a:cubicBezTo>
                <a:cubicBezTo>
                  <a:pt x="f3301" y="f1711"/>
                  <a:pt x="f3301" y="f1711"/>
                  <a:pt x="f3301" y="f1712"/>
                </a:cubicBezTo>
                <a:cubicBezTo>
                  <a:pt x="f3301" y="f1712"/>
                  <a:pt x="f3300" y="f1713"/>
                  <a:pt x="f3300" y="f1980"/>
                </a:cubicBezTo>
                <a:cubicBezTo>
                  <a:pt x="f3299" y="f1980"/>
                  <a:pt x="f3299" y="f1714"/>
                  <a:pt x="f3299" y="f1715"/>
                </a:cubicBezTo>
                <a:cubicBezTo>
                  <a:pt x="f3298" y="f1715"/>
                  <a:pt x="f3297" y="f1979"/>
                  <a:pt x="f3297" y="f1979"/>
                </a:cubicBezTo>
                <a:cubicBezTo>
                  <a:pt x="f3297" y="f1716"/>
                  <a:pt x="f3297" y="f1978"/>
                  <a:pt x="f3297" y="f1717"/>
                </a:cubicBezTo>
                <a:cubicBezTo>
                  <a:pt x="f3297" y="f1718"/>
                  <a:pt x="f3297" y="f1719"/>
                  <a:pt x="f3297" y="f1719"/>
                </a:cubicBezTo>
                <a:cubicBezTo>
                  <a:pt x="f3298" y="f1720"/>
                  <a:pt x="f3298" y="f1721"/>
                  <a:pt x="f3298" y="f1721"/>
                </a:cubicBezTo>
                <a:cubicBezTo>
                  <a:pt x="f3299" y="f1722"/>
                  <a:pt x="f3299" y="f1722"/>
                  <a:pt x="f3299" y="f1722"/>
                </a:cubicBezTo>
                <a:cubicBezTo>
                  <a:pt x="f3300" y="f1721"/>
                  <a:pt x="f3300" y="f1721"/>
                  <a:pt x="f3300" y="f1721"/>
                </a:cubicBezTo>
                <a:cubicBezTo>
                  <a:pt x="f3300" y="f1720"/>
                  <a:pt x="f3300" y="f1720"/>
                  <a:pt x="f3300" y="f1720"/>
                </a:cubicBezTo>
                <a:cubicBezTo>
                  <a:pt x="f3301" y="f1719"/>
                  <a:pt x="f3300" y="f1719"/>
                  <a:pt x="f3300" y="f1719"/>
                </a:cubicBezTo>
                <a:cubicBezTo>
                  <a:pt x="f3300" y="f1718"/>
                  <a:pt x="f3300" y="f1978"/>
                  <a:pt x="f3301" y="f1717"/>
                </a:cubicBezTo>
                <a:cubicBezTo>
                  <a:pt x="f3302" y="f1717"/>
                  <a:pt x="f3301" y="f1718"/>
                  <a:pt x="f3301" y="f1719"/>
                </a:cubicBezTo>
                <a:cubicBezTo>
                  <a:pt x="f3301" y="f1720"/>
                  <a:pt x="f3302" y="f1720"/>
                  <a:pt x="f3303" y="f1719"/>
                </a:cubicBezTo>
                <a:cubicBezTo>
                  <a:pt x="f3303" y="f1719"/>
                  <a:pt x="f3303" y="f1718"/>
                  <a:pt x="f3303" y="f1718"/>
                </a:cubicBezTo>
                <a:cubicBezTo>
                  <a:pt x="f3303" y="f1717"/>
                  <a:pt x="f3303" y="f1717"/>
                  <a:pt x="f3302" y="f1717"/>
                </a:cubicBezTo>
                <a:cubicBezTo>
                  <a:pt x="f3302" y="f1978"/>
                  <a:pt x="f3303" y="f1978"/>
                  <a:pt x="f3302" y="f1978"/>
                </a:cubicBezTo>
                <a:cubicBezTo>
                  <a:pt x="f3302" y="f1716"/>
                  <a:pt x="f3302" y="f1716"/>
                  <a:pt x="f3302" y="f1716"/>
                </a:cubicBezTo>
                <a:cubicBezTo>
                  <a:pt x="f3302" y="f1979"/>
                  <a:pt x="f3303" y="f1979"/>
                  <a:pt x="f3303" y="f1979"/>
                </a:cubicBezTo>
                <a:cubicBezTo>
                  <a:pt x="f3303" y="f1979"/>
                  <a:pt x="f3304" y="f1979"/>
                  <a:pt x="f3304" y="f1715"/>
                </a:cubicBezTo>
                <a:cubicBezTo>
                  <a:pt x="f3304" y="f1715"/>
                  <a:pt x="f3304" y="f1715"/>
                  <a:pt x="f3305" y="f1714"/>
                </a:cubicBezTo>
                <a:cubicBezTo>
                  <a:pt x="f3305" y="f1714"/>
                  <a:pt x="f3305" y="f1980"/>
                  <a:pt x="f3305" y="f1980"/>
                </a:cubicBezTo>
                <a:cubicBezTo>
                  <a:pt x="f3306" y="f1713"/>
                  <a:pt x="f3306" y="f1714"/>
                  <a:pt x="f3306" y="f1715"/>
                </a:cubicBezTo>
                <a:cubicBezTo>
                  <a:pt x="f3306" y="f1979"/>
                  <a:pt x="f3306" y="f1979"/>
                  <a:pt x="f3305" y="f1716"/>
                </a:cubicBezTo>
                <a:cubicBezTo>
                  <a:pt x="f3305" y="f1978"/>
                  <a:pt x="f3305" y="f1978"/>
                  <a:pt x="f3304" y="f1978"/>
                </a:cubicBezTo>
                <a:cubicBezTo>
                  <a:pt x="f3304" y="f1717"/>
                  <a:pt x="f3305" y="f1717"/>
                  <a:pt x="f3304" y="f1718"/>
                </a:cubicBezTo>
                <a:cubicBezTo>
                  <a:pt x="f3304" y="f1718"/>
                  <a:pt x="f3304" y="f1718"/>
                  <a:pt x="f3304" y="f1718"/>
                </a:cubicBezTo>
                <a:cubicBezTo>
                  <a:pt x="f3303" y="f1719"/>
                  <a:pt x="f3303" y="f1719"/>
                  <a:pt x="f3303" y="f1719"/>
                </a:cubicBezTo>
                <a:cubicBezTo>
                  <a:pt x="f3303" y="f1720"/>
                  <a:pt x="f3302" y="f1720"/>
                  <a:pt x="f3302" y="f1720"/>
                </a:cubicBezTo>
                <a:cubicBezTo>
                  <a:pt x="f3302" y="f1720"/>
                  <a:pt x="f3301" y="f1720"/>
                  <a:pt x="f3301" y="f1720"/>
                </a:cubicBezTo>
                <a:cubicBezTo>
                  <a:pt x="f3301" y="f1721"/>
                  <a:pt x="f3301" y="f1721"/>
                  <a:pt x="f3301" y="f1721"/>
                </a:cubicBezTo>
                <a:cubicBezTo>
                  <a:pt x="f3301" y="f1722"/>
                  <a:pt x="f3301" y="f1722"/>
                  <a:pt x="f3301" y="f1722"/>
                </a:cubicBezTo>
                <a:cubicBezTo>
                  <a:pt x="f3302" y="f1723"/>
                  <a:pt x="f3302" y="f1724"/>
                  <a:pt x="f3302" y="f1724"/>
                </a:cubicBezTo>
                <a:cubicBezTo>
                  <a:pt x="f3302" y="f1725"/>
                  <a:pt x="f3303" y="f1725"/>
                  <a:pt x="f3303" y="f1725"/>
                </a:cubicBezTo>
                <a:cubicBezTo>
                  <a:pt x="f3304" y="f1725"/>
                  <a:pt x="f3304" y="f1724"/>
                  <a:pt x="f3304" y="f1724"/>
                </a:cubicBezTo>
                <a:cubicBezTo>
                  <a:pt x="f3304" y="f1724"/>
                  <a:pt x="f3304" y="f1723"/>
                  <a:pt x="f3304" y="f1723"/>
                </a:cubicBezTo>
                <a:cubicBezTo>
                  <a:pt x="f3305" y="f1723"/>
                  <a:pt x="f3304" y="f1722"/>
                  <a:pt x="f3304" y="f1722"/>
                </a:cubicBezTo>
                <a:cubicBezTo>
                  <a:pt x="f3304" y="f1721"/>
                  <a:pt x="f3305" y="f1721"/>
                  <a:pt x="f3306" y="f1720"/>
                </a:cubicBezTo>
                <a:cubicBezTo>
                  <a:pt x="f3306" y="f1719"/>
                  <a:pt x="f3306" y="f1719"/>
                  <a:pt x="f3306" y="f1719"/>
                </a:cubicBezTo>
                <a:cubicBezTo>
                  <a:pt x="f3306" y="f1718"/>
                  <a:pt x="f3306" y="f1718"/>
                  <a:pt x="f3306" y="f1717"/>
                </a:cubicBezTo>
                <a:cubicBezTo>
                  <a:pt x="f3307" y="f1717"/>
                  <a:pt x="f3307" y="f1717"/>
                  <a:pt x="f3307" y="f1717"/>
                </a:cubicBezTo>
                <a:cubicBezTo>
                  <a:pt x="f3307" y="f1718"/>
                  <a:pt x="f3307" y="f1718"/>
                  <a:pt x="f3307" y="f1719"/>
                </a:cubicBezTo>
                <a:cubicBezTo>
                  <a:pt x="f3307" y="f1719"/>
                  <a:pt x="f3307" y="f1720"/>
                  <a:pt x="f3307" y="f1720"/>
                </a:cubicBezTo>
                <a:cubicBezTo>
                  <a:pt x="f3307" y="f1720"/>
                  <a:pt x="f3308" y="f1720"/>
                  <a:pt x="f3308" y="f1719"/>
                </a:cubicBezTo>
                <a:cubicBezTo>
                  <a:pt x="f3308" y="f1719"/>
                  <a:pt x="f3308" y="f1718"/>
                  <a:pt x="f3308" y="f1717"/>
                </a:cubicBezTo>
                <a:cubicBezTo>
                  <a:pt x="f3309" y="f1717"/>
                  <a:pt x="f3309" y="f1717"/>
                  <a:pt x="f3309" y="f1978"/>
                </a:cubicBezTo>
                <a:cubicBezTo>
                  <a:pt x="f3309" y="f1716"/>
                  <a:pt x="f3309" y="f1716"/>
                  <a:pt x="f3309" y="f1979"/>
                </a:cubicBezTo>
                <a:cubicBezTo>
                  <a:pt x="f3310" y="f1979"/>
                  <a:pt x="f3310" y="f1979"/>
                  <a:pt x="f3310" y="f1979"/>
                </a:cubicBezTo>
                <a:cubicBezTo>
                  <a:pt x="f3311" y="f1715"/>
                  <a:pt x="f3310" y="f1714"/>
                  <a:pt x="f3311" y="f1980"/>
                </a:cubicBezTo>
                <a:cubicBezTo>
                  <a:pt x="f3311" y="f1980"/>
                  <a:pt x="f3311" y="f1980"/>
                  <a:pt x="f3311" y="f1980"/>
                </a:cubicBezTo>
                <a:cubicBezTo>
                  <a:pt x="f3311" y="f1714"/>
                  <a:pt x="f3311" y="f1714"/>
                  <a:pt x="f3311" y="f1715"/>
                </a:cubicBezTo>
                <a:cubicBezTo>
                  <a:pt x="f3311" y="f1715"/>
                  <a:pt x="f3311" y="f1979"/>
                  <a:pt x="f3311" y="f1716"/>
                </a:cubicBezTo>
                <a:cubicBezTo>
                  <a:pt x="f3311" y="f1978"/>
                  <a:pt x="f3310" y="f1978"/>
                  <a:pt x="f3310" y="f1717"/>
                </a:cubicBezTo>
                <a:cubicBezTo>
                  <a:pt x="f3309" y="f1717"/>
                  <a:pt x="f3308" y="f1718"/>
                  <a:pt x="f3309" y="f1719"/>
                </a:cubicBezTo>
                <a:cubicBezTo>
                  <a:pt x="f3309" y="f1719"/>
                  <a:pt x="f3310" y="f1719"/>
                  <a:pt x="f3309" y="f1719"/>
                </a:cubicBezTo>
                <a:cubicBezTo>
                  <a:pt x="f3309" y="f1720"/>
                  <a:pt x="f3309" y="f1720"/>
                  <a:pt x="f3309" y="f1720"/>
                </a:cubicBezTo>
                <a:cubicBezTo>
                  <a:pt x="f3307" y="f1721"/>
                  <a:pt x="f3307" y="f1722"/>
                  <a:pt x="f3306" y="f1723"/>
                </a:cubicBezTo>
                <a:cubicBezTo>
                  <a:pt x="f3305" y="f1724"/>
                  <a:pt x="f3305" y="f1725"/>
                  <a:pt x="f3305" y="f1726"/>
                </a:cubicBezTo>
                <a:cubicBezTo>
                  <a:pt x="f3304" y="f1726"/>
                  <a:pt x="f3304" y="f1727"/>
                  <a:pt x="f3303" y="f1727"/>
                </a:cubicBezTo>
                <a:cubicBezTo>
                  <a:pt x="f3302" y="f1728"/>
                  <a:pt x="f3302" y="f1729"/>
                  <a:pt x="f3301" y="f1730"/>
                </a:cubicBezTo>
                <a:cubicBezTo>
                  <a:pt x="f3301" y="f1731"/>
                  <a:pt x="f3300" y="f1731"/>
                  <a:pt x="f3300" y="f1977"/>
                </a:cubicBezTo>
                <a:cubicBezTo>
                  <a:pt x="f3299" y="f1733"/>
                  <a:pt x="f3299" y="f1734"/>
                  <a:pt x="f3299" y="f1736"/>
                </a:cubicBezTo>
                <a:cubicBezTo>
                  <a:pt x="f3299" y="f1737"/>
                  <a:pt x="f3299" y="f1738"/>
                  <a:pt x="f3298" y="f1738"/>
                </a:cubicBezTo>
                <a:cubicBezTo>
                  <a:pt x="f3298" y="f1739"/>
                  <a:pt x="f3298" y="f1740"/>
                  <a:pt x="f3298" y="f1741"/>
                </a:cubicBezTo>
                <a:cubicBezTo>
                  <a:pt x="f3298" y="f1742"/>
                  <a:pt x="f3297" y="f1742"/>
                  <a:pt x="f3297" y="f1743"/>
                </a:cubicBezTo>
                <a:cubicBezTo>
                  <a:pt x="f3296" y="f1744"/>
                  <a:pt x="f3296" y="f1744"/>
                  <a:pt x="f3295" y="f1745"/>
                </a:cubicBezTo>
                <a:cubicBezTo>
                  <a:pt x="f3295" y="f1746"/>
                  <a:pt x="f3294" y="f1746"/>
                  <a:pt x="f3294" y="f1747"/>
                </a:cubicBezTo>
                <a:cubicBezTo>
                  <a:pt x="f3293" y="f1748"/>
                  <a:pt x="f3293" y="f1749"/>
                  <a:pt x="f3293" y="f1750"/>
                </a:cubicBezTo>
                <a:cubicBezTo>
                  <a:pt x="f3292" y="f1751"/>
                  <a:pt x="f3291" y="f1752"/>
                  <a:pt x="f3291" y="f1754"/>
                </a:cubicBezTo>
                <a:cubicBezTo>
                  <a:pt x="f3290" y="f1756"/>
                  <a:pt x="f3290" y="f1758"/>
                  <a:pt x="f3290" y="f1759"/>
                </a:cubicBezTo>
                <a:cubicBezTo>
                  <a:pt x="f3290" y="f1760"/>
                  <a:pt x="f3290" y="f1761"/>
                  <a:pt x="f3290" y="f1975"/>
                </a:cubicBezTo>
                <a:cubicBezTo>
                  <a:pt x="f3290" y="f1762"/>
                  <a:pt x="f3289" y="f1763"/>
                  <a:pt x="f3289" y="f1764"/>
                </a:cubicBezTo>
                <a:cubicBezTo>
                  <a:pt x="f3289" y="f1764"/>
                  <a:pt x="f3289" y="f1765"/>
                  <a:pt x="f3289" y="f1766"/>
                </a:cubicBezTo>
                <a:cubicBezTo>
                  <a:pt x="f3289" y="f1767"/>
                  <a:pt x="f3289" y="f1767"/>
                  <a:pt x="f3288" y="f1768"/>
                </a:cubicBezTo>
                <a:cubicBezTo>
                  <a:pt x="f3288" y="f1768"/>
                  <a:pt x="f3288" y="f1769"/>
                  <a:pt x="f3288" y="f1769"/>
                </a:cubicBezTo>
                <a:cubicBezTo>
                  <a:pt x="f3287" y="f1770"/>
                  <a:pt x="f3287" y="f1771"/>
                  <a:pt x="f3287" y="f1772"/>
                </a:cubicBezTo>
                <a:cubicBezTo>
                  <a:pt x="f3287" y="f1774"/>
                  <a:pt x="f3286" y="f1776"/>
                  <a:pt x="f3286" y="f1778"/>
                </a:cubicBezTo>
                <a:cubicBezTo>
                  <a:pt x="f3312" y="f1779"/>
                  <a:pt x="f3285" y="f1780"/>
                  <a:pt x="f3313" y="f1781"/>
                </a:cubicBezTo>
                <a:cubicBezTo>
                  <a:pt x="f3284" y="f1781"/>
                  <a:pt x="f3284" y="f1782"/>
                  <a:pt x="f3284" y="f1971"/>
                </a:cubicBezTo>
                <a:cubicBezTo>
                  <a:pt x="f3283" y="f1971"/>
                  <a:pt x="f3283" y="f1783"/>
                  <a:pt x="f3283" y="f1783"/>
                </a:cubicBezTo>
                <a:cubicBezTo>
                  <a:pt x="f3283" y="f1970"/>
                  <a:pt x="f3283" y="f1970"/>
                  <a:pt x="f3283" y="f1784"/>
                </a:cubicBezTo>
                <a:cubicBezTo>
                  <a:pt x="f3283" y="f1969"/>
                  <a:pt x="f3283" y="f1785"/>
                  <a:pt x="f3283" y="f1786"/>
                </a:cubicBezTo>
                <a:cubicBezTo>
                  <a:pt x="f3283" y="f1787"/>
                  <a:pt x="f3283" y="f1788"/>
                  <a:pt x="f3283" y="f1789"/>
                </a:cubicBezTo>
                <a:cubicBezTo>
                  <a:pt x="f3283" y="f1789"/>
                  <a:pt x="f3283" y="f1968"/>
                  <a:pt x="f3284" y="f1792"/>
                </a:cubicBezTo>
                <a:cubicBezTo>
                  <a:pt x="f3284" y="f1792"/>
                  <a:pt x="f3284" y="f1791"/>
                  <a:pt x="f3313" y="f1791"/>
                </a:cubicBezTo>
                <a:cubicBezTo>
                  <a:pt x="f3313" y="f1790"/>
                  <a:pt x="f3313" y="f1790"/>
                  <a:pt x="f3313" y="f1791"/>
                </a:cubicBezTo>
                <a:cubicBezTo>
                  <a:pt x="f3313" y="f1791"/>
                  <a:pt x="f3313" y="f1791"/>
                  <a:pt x="f3313" y="f1791"/>
                </a:cubicBezTo>
                <a:cubicBezTo>
                  <a:pt x="f3313" y="f1792"/>
                  <a:pt x="f3313" y="f1792"/>
                  <a:pt x="f3313" y="f1968"/>
                </a:cubicBezTo>
                <a:cubicBezTo>
                  <a:pt x="f3313" y="f1968"/>
                  <a:pt x="f3284" y="f1793"/>
                  <a:pt x="f3284" y="f1794"/>
                </a:cubicBezTo>
                <a:cubicBezTo>
                  <a:pt x="f3284" y="f1967"/>
                  <a:pt x="f3284" y="f1795"/>
                  <a:pt x="f3284" y="f1796"/>
                </a:cubicBezTo>
                <a:cubicBezTo>
                  <a:pt x="f3284" y="f1796"/>
                  <a:pt x="f3284" y="f1797"/>
                  <a:pt x="f3313" y="f1798"/>
                </a:cubicBezTo>
                <a:cubicBezTo>
                  <a:pt x="f3313" y="f1798"/>
                  <a:pt x="f3285" y="f1798"/>
                  <a:pt x="f3285" y="f1799"/>
                </a:cubicBezTo>
                <a:cubicBezTo>
                  <a:pt x="f3285" y="f1799"/>
                  <a:pt x="f3285" y="f1799"/>
                  <a:pt x="f3312" y="f1800"/>
                </a:cubicBezTo>
                <a:cubicBezTo>
                  <a:pt x="f3312" y="f1800"/>
                  <a:pt x="f3312" y="f1800"/>
                  <a:pt x="f3286" y="f1800"/>
                </a:cubicBezTo>
                <a:cubicBezTo>
                  <a:pt x="f3286" y="f1800"/>
                  <a:pt x="f3286" y="f1800"/>
                  <a:pt x="f3314" y="f1800"/>
                </a:cubicBezTo>
                <a:cubicBezTo>
                  <a:pt x="f3287" y="f1801"/>
                  <a:pt x="f3288" y="f1801"/>
                  <a:pt x="f3288" y="f1800"/>
                </a:cubicBezTo>
                <a:cubicBezTo>
                  <a:pt x="f3288" y="f1800"/>
                  <a:pt x="f3289" y="f1799"/>
                  <a:pt x="f3289" y="f1800"/>
                </a:cubicBezTo>
                <a:cubicBezTo>
                  <a:pt x="f3289" y="f1800"/>
                  <a:pt x="f3289" y="f1801"/>
                  <a:pt x="f3289" y="f1801"/>
                </a:cubicBezTo>
                <a:cubicBezTo>
                  <a:pt x="f3289" y="f1801"/>
                  <a:pt x="f3289" y="f1802"/>
                  <a:pt x="f3289" y="f1802"/>
                </a:cubicBezTo>
                <a:cubicBezTo>
                  <a:pt x="f3289" y="f1803"/>
                  <a:pt x="f3289" y="f1804"/>
                  <a:pt x="f3289" y="f1805"/>
                </a:cubicBezTo>
                <a:cubicBezTo>
                  <a:pt x="f3289" y="f1806"/>
                  <a:pt x="f3289" y="f1966"/>
                  <a:pt x="f3289" y="f1966"/>
                </a:cubicBezTo>
                <a:cubicBezTo>
                  <a:pt x="f3289" y="f1807"/>
                  <a:pt x="f3289" y="f1807"/>
                  <a:pt x="f3288" y="f1808"/>
                </a:cubicBezTo>
                <a:cubicBezTo>
                  <a:pt x="f3287" y="f1809"/>
                  <a:pt x="f3287" y="f1810"/>
                  <a:pt x="f3286" y="f1810"/>
                </a:cubicBezTo>
                <a:cubicBezTo>
                  <a:pt x="f3312" y="f1810"/>
                  <a:pt x="f3312" y="f1811"/>
                  <a:pt x="f3285" y="f1811"/>
                </a:cubicBezTo>
                <a:cubicBezTo>
                  <a:pt x="f3284" y="f1812"/>
                  <a:pt x="f3283" y="f1813"/>
                  <a:pt x="f3282" y="f1814"/>
                </a:cubicBezTo>
                <a:cubicBezTo>
                  <a:pt x="f3315" y="f1815"/>
                  <a:pt x="f3315" y="f1816"/>
                  <a:pt x="f3281" y="f1816"/>
                </a:cubicBezTo>
                <a:cubicBezTo>
                  <a:pt x="f3280" y="f1816"/>
                  <a:pt x="f3279" y="f1817"/>
                  <a:pt x="f3279" y="f1817"/>
                </a:cubicBezTo>
                <a:cubicBezTo>
                  <a:pt x="f3278" y="f1817"/>
                  <a:pt x="f3277" y="f1817"/>
                  <a:pt x="f3276" y="f1818"/>
                </a:cubicBezTo>
                <a:cubicBezTo>
                  <a:pt x="f3275" y="f1818"/>
                  <a:pt x="f3275" y="f1818"/>
                  <a:pt x="f3274" y="f1819"/>
                </a:cubicBezTo>
                <a:cubicBezTo>
                  <a:pt x="f3273" y="f1819"/>
                  <a:pt x="f3272" y="f1819"/>
                  <a:pt x="f3271" y="f1819"/>
                </a:cubicBezTo>
                <a:cubicBezTo>
                  <a:pt x="f3271" y="f1819"/>
                  <a:pt x="f3270" y="f1819"/>
                  <a:pt x="f3270" y="f1819"/>
                </a:cubicBezTo>
                <a:cubicBezTo>
                  <a:pt x="f3270" y="f1819"/>
                  <a:pt x="f3270" y="f1818"/>
                  <a:pt x="f3269" y="f1818"/>
                </a:cubicBezTo>
                <a:cubicBezTo>
                  <a:pt x="f3268" y="f1818"/>
                  <a:pt x="f3268" y="f1818"/>
                  <a:pt x="f3267" y="f1818"/>
                </a:cubicBezTo>
                <a:cubicBezTo>
                  <a:pt x="f3316" y="f1819"/>
                  <a:pt x="f3266" y="f1819"/>
                  <a:pt x="f3317" y="f1819"/>
                </a:cubicBezTo>
                <a:cubicBezTo>
                  <a:pt x="f3264" y="f1819"/>
                  <a:pt x="f3263" y="f1819"/>
                  <a:pt x="f3261" y="f1819"/>
                </a:cubicBezTo>
                <a:cubicBezTo>
                  <a:pt x="f3260" y="f1818"/>
                  <a:pt x="f3259" y="f1818"/>
                  <a:pt x="f3258" y="f1818"/>
                </a:cubicBezTo>
                <a:cubicBezTo>
                  <a:pt x="f3258" y="f1818"/>
                  <a:pt x="f3258" y="f1818"/>
                  <a:pt x="f3257" y="f1817"/>
                </a:cubicBezTo>
                <a:cubicBezTo>
                  <a:pt x="f3257" y="f1817"/>
                  <a:pt x="f3256" y="f1817"/>
                  <a:pt x="f3256" y="f1816"/>
                </a:cubicBezTo>
                <a:cubicBezTo>
                  <a:pt x="f3255" y="f1816"/>
                  <a:pt x="f3255" y="f1816"/>
                  <a:pt x="f3255" y="f1815"/>
                </a:cubicBezTo>
                <a:cubicBezTo>
                  <a:pt x="f3254" y="f1815"/>
                  <a:pt x="f3253" y="f1815"/>
                  <a:pt x="f3252" y="f1814"/>
                </a:cubicBezTo>
                <a:cubicBezTo>
                  <a:pt x="f3252" y="f1813"/>
                  <a:pt x="f3251" y="f1812"/>
                  <a:pt x="f3250" y="f1812"/>
                </a:cubicBezTo>
                <a:cubicBezTo>
                  <a:pt x="f3250" y="f1812"/>
                  <a:pt x="f3249" y="f1811"/>
                  <a:pt x="f3248" y="f1811"/>
                </a:cubicBezTo>
                <a:cubicBezTo>
                  <a:pt x="f3247" y="f1811"/>
                  <a:pt x="f3247" y="f1812"/>
                  <a:pt x="f3247" y="f1812"/>
                </a:cubicBezTo>
                <a:cubicBezTo>
                  <a:pt x="f3246" y="f1812"/>
                  <a:pt x="f3246" y="f1812"/>
                  <a:pt x="f3245" y="f1812"/>
                </a:cubicBezTo>
                <a:cubicBezTo>
                  <a:pt x="f3245" y="f1812"/>
                  <a:pt x="f3244" y="f1811"/>
                  <a:pt x="f3244" y="f1810"/>
                </a:cubicBezTo>
                <a:cubicBezTo>
                  <a:pt x="f3243" y="f1808"/>
                  <a:pt x="f3242" y="f1807"/>
                  <a:pt x="f3240" y="f1966"/>
                </a:cubicBezTo>
                <a:cubicBezTo>
                  <a:pt x="f2944" y="f1806"/>
                  <a:pt x="f2942" y="f1806"/>
                  <a:pt x="f2941" y="f1806"/>
                </a:cubicBezTo>
                <a:cubicBezTo>
                  <a:pt x="f2940" y="f1806"/>
                  <a:pt x="f2940" y="f1806"/>
                  <a:pt x="f2938" y="f1806"/>
                </a:cubicBezTo>
                <a:cubicBezTo>
                  <a:pt x="f2939" y="f1805"/>
                  <a:pt x="f3239" y="f1805"/>
                  <a:pt x="f3238" y="f1805"/>
                </a:cubicBezTo>
                <a:cubicBezTo>
                  <a:pt x="f3237" y="f1805"/>
                  <a:pt x="f3236" y="f1804"/>
                  <a:pt x="f3235" y="f1804"/>
                </a:cubicBezTo>
                <a:cubicBezTo>
                  <a:pt x="f3234" y="f1804"/>
                  <a:pt x="f3232" y="f1804"/>
                  <a:pt x="f3231" y="f1804"/>
                </a:cubicBezTo>
                <a:cubicBezTo>
                  <a:pt x="f3230" y="f1804"/>
                  <a:pt x="f3229" y="f1804"/>
                  <a:pt x="f3228" y="f1804"/>
                </a:cubicBezTo>
                <a:cubicBezTo>
                  <a:pt x="f3227" y="f1804"/>
                  <a:pt x="f3227" y="f1804"/>
                  <a:pt x="f3226" y="f1804"/>
                </a:cubicBezTo>
                <a:cubicBezTo>
                  <a:pt x="f3226" y="f1804"/>
                  <a:pt x="f3225" y="f1804"/>
                  <a:pt x="f3225" y="f1805"/>
                </a:cubicBezTo>
                <a:cubicBezTo>
                  <a:pt x="f3224" y="f1805"/>
                  <a:pt x="f3223" y="f1804"/>
                  <a:pt x="f3222" y="f1804"/>
                </a:cubicBezTo>
                <a:cubicBezTo>
                  <a:pt x="f3221" y="f1805"/>
                  <a:pt x="f3221" y="f1805"/>
                  <a:pt x="f3221" y="f1806"/>
                </a:cubicBezTo>
                <a:cubicBezTo>
                  <a:pt x="f3220" y="f1966"/>
                  <a:pt x="f3219" y="f1966"/>
                  <a:pt x="f3218" y="f1966"/>
                </a:cubicBezTo>
                <a:cubicBezTo>
                  <a:pt x="f3217" y="f1966"/>
                  <a:pt x="f3217" y="f1806"/>
                  <a:pt x="f3216" y="f1806"/>
                </a:cubicBezTo>
                <a:cubicBezTo>
                  <a:pt x="f3215" y="f1805"/>
                  <a:pt x="f3214" y="f1805"/>
                  <a:pt x="f3213" y="f1805"/>
                </a:cubicBezTo>
                <a:cubicBezTo>
                  <a:pt x="f3212" y="f1805"/>
                  <a:pt x="f3211" y="f1804"/>
                  <a:pt x="f3210" y="f1804"/>
                </a:cubicBezTo>
                <a:cubicBezTo>
                  <a:pt x="f3210" y="f1804"/>
                  <a:pt x="f3210" y="f1804"/>
                  <a:pt x="f3209" y="f1805"/>
                </a:cubicBezTo>
                <a:cubicBezTo>
                  <a:pt x="f3209" y="f1805"/>
                  <a:pt x="f3209" y="f1805"/>
                  <a:pt x="f3209" y="f1806"/>
                </a:cubicBezTo>
                <a:cubicBezTo>
                  <a:pt x="f3209" y="f1806"/>
                  <a:pt x="f3208" y="f1806"/>
                  <a:pt x="f3208" y="f1806"/>
                </a:cubicBezTo>
                <a:cubicBezTo>
                  <a:pt x="f3207" y="f1806"/>
                  <a:pt x="f3207" y="f1805"/>
                  <a:pt x="f3206" y="f1805"/>
                </a:cubicBezTo>
                <a:cubicBezTo>
                  <a:pt x="f3205" y="f1805"/>
                  <a:pt x="f3204" y="f1805"/>
                  <a:pt x="f3204" y="f1805"/>
                </a:cubicBezTo>
                <a:cubicBezTo>
                  <a:pt x="f3203" y="f1805"/>
                  <a:pt x="f3203" y="f1804"/>
                  <a:pt x="f3202" y="f1804"/>
                </a:cubicBezTo>
                <a:cubicBezTo>
                  <a:pt x="f3202" y="f1803"/>
                  <a:pt x="f3202" y="f1803"/>
                  <a:pt x="f3201" y="f1802"/>
                </a:cubicBezTo>
                <a:cubicBezTo>
                  <a:pt x="f3201" y="f1802"/>
                  <a:pt x="f3200" y="f1801"/>
                  <a:pt x="f3200" y="f1800"/>
                </a:cubicBezTo>
                <a:cubicBezTo>
                  <a:pt x="f3199" y="f1799"/>
                  <a:pt x="f3198" y="f1797"/>
                  <a:pt x="f3198" y="f1795"/>
                </a:cubicBezTo>
                <a:cubicBezTo>
                  <a:pt x="f3197" y="f1967"/>
                  <a:pt x="f3196" y="f1967"/>
                  <a:pt x="f3195" y="f1794"/>
                </a:cubicBezTo>
                <a:cubicBezTo>
                  <a:pt x="f3195" y="f1794"/>
                  <a:pt x="f3194" y="f1794"/>
                  <a:pt x="f3194" y="f1793"/>
                </a:cubicBezTo>
                <a:cubicBezTo>
                  <a:pt x="f3193" y="f1793"/>
                  <a:pt x="f3192" y="f1968"/>
                  <a:pt x="f3191" y="f1968"/>
                </a:cubicBezTo>
                <a:cubicBezTo>
                  <a:pt x="f3190" y="f1968"/>
                  <a:pt x="f3189" y="f1792"/>
                  <a:pt x="f3188" y="f1792"/>
                </a:cubicBezTo>
                <a:cubicBezTo>
                  <a:pt x="f3187" y="f1792"/>
                  <a:pt x="f3187" y="f1792"/>
                  <a:pt x="f3186" y="f1791"/>
                </a:cubicBezTo>
                <a:cubicBezTo>
                  <a:pt x="f3185" y="f1791"/>
                  <a:pt x="f3184" y="f1790"/>
                  <a:pt x="f3183" y="f1790"/>
                </a:cubicBezTo>
                <a:cubicBezTo>
                  <a:pt x="f3182" y="f1790"/>
                  <a:pt x="f3181" y="f1789"/>
                  <a:pt x="f3181" y="f1789"/>
                </a:cubicBezTo>
                <a:cubicBezTo>
                  <a:pt x="f3179" y="f1787"/>
                  <a:pt x="f3178" y="f1786"/>
                  <a:pt x="f3176" y="f1786"/>
                </a:cubicBezTo>
                <a:cubicBezTo>
                  <a:pt x="f3175" y="f1786"/>
                  <a:pt x="f3174" y="f1786"/>
                  <a:pt x="f3173" y="f1786"/>
                </a:cubicBezTo>
                <a:cubicBezTo>
                  <a:pt x="f3172" y="f1786"/>
                  <a:pt x="f3171" y="f1786"/>
                  <a:pt x="f3170" y="f1786"/>
                </a:cubicBezTo>
                <a:cubicBezTo>
                  <a:pt x="f3169" y="f1787"/>
                  <a:pt x="f3167" y="f1787"/>
                  <a:pt x="f3166" y="f1787"/>
                </a:cubicBezTo>
                <a:cubicBezTo>
                  <a:pt x="f3164" y="f1787"/>
                  <a:pt x="f2853" y="f1786"/>
                  <a:pt x="f2862" y="f1785"/>
                </a:cubicBezTo>
                <a:cubicBezTo>
                  <a:pt x="f2861" y="f1785"/>
                  <a:pt x="f2860" y="f1785"/>
                  <a:pt x="f2859" y="f1969"/>
                </a:cubicBezTo>
                <a:cubicBezTo>
                  <a:pt x="f2858" y="f1969"/>
                  <a:pt x="f2855" y="f1784"/>
                  <a:pt x="f2857" y="f1784"/>
                </a:cubicBezTo>
                <a:cubicBezTo>
                  <a:pt x="f3161" y="f1970"/>
                  <a:pt x="f3159" y="f1783"/>
                  <a:pt x="f3157" y="f1783"/>
                </a:cubicBezTo>
                <a:cubicBezTo>
                  <a:pt x="f3155" y="f1971"/>
                  <a:pt x="f3153" y="f1782"/>
                  <a:pt x="f3151" y="f1782"/>
                </a:cubicBezTo>
                <a:cubicBezTo>
                  <a:pt x="f3150" y="f1782"/>
                  <a:pt x="f3149" y="f1782"/>
                  <a:pt x="f3148" y="f1782"/>
                </a:cubicBezTo>
                <a:cubicBezTo>
                  <a:pt x="f3147" y="f1782"/>
                  <a:pt x="f3147" y="f1782"/>
                  <a:pt x="f3146" y="f1781"/>
                </a:cubicBezTo>
                <a:cubicBezTo>
                  <a:pt x="f3146" y="f1781"/>
                  <a:pt x="f3145" y="f1781"/>
                  <a:pt x="f3145" y="f1781"/>
                </a:cubicBezTo>
                <a:cubicBezTo>
                  <a:pt x="f2894" y="f1781"/>
                  <a:pt x="f2893" y="f1781"/>
                  <a:pt x="f2893" y="f1781"/>
                </a:cubicBezTo>
                <a:cubicBezTo>
                  <a:pt x="f2892" y="f1781"/>
                  <a:pt x="f2891" y="f1781"/>
                  <a:pt x="f2890" y="f1781"/>
                </a:cubicBezTo>
                <a:cubicBezTo>
                  <a:pt x="f2889" y="f1781"/>
                  <a:pt x="f2895" y="f1972"/>
                  <a:pt x="f2882" y="f1781"/>
                </a:cubicBezTo>
                <a:cubicBezTo>
                  <a:pt x="f2881" y="f1781"/>
                  <a:pt x="f2880" y="f1781"/>
                  <a:pt x="f2819" y="f1781"/>
                </a:cubicBezTo>
                <a:cubicBezTo>
                  <a:pt x="f2818" y="f1781"/>
                  <a:pt x="f2818" y="f1972"/>
                  <a:pt x="f2816" y="f1972"/>
                </a:cubicBezTo>
                <a:cubicBezTo>
                  <a:pt x="f2816" y="f1972"/>
                  <a:pt x="f2816" y="f1780"/>
                  <a:pt x="f2817" y="f1780"/>
                </a:cubicBezTo>
                <a:cubicBezTo>
                  <a:pt x="f2817" y="f1780"/>
                  <a:pt x="f2817" y="f1780"/>
                  <a:pt x="f2878" y="f1972"/>
                </a:cubicBezTo>
                <a:cubicBezTo>
                  <a:pt x="f2878" y="f1972"/>
                  <a:pt x="f2877" y="f1972"/>
                  <a:pt x="f2876" y="f1972"/>
                </a:cubicBezTo>
                <a:cubicBezTo>
                  <a:pt x="f2875" y="f1972"/>
                  <a:pt x="f2875" y="f1781"/>
                  <a:pt x="f2874" y="f1781"/>
                </a:cubicBezTo>
                <a:cubicBezTo>
                  <a:pt x="f2873" y="f1782"/>
                  <a:pt x="f2869" y="f1781"/>
                  <a:pt x="f2869" y="f1782"/>
                </a:cubicBezTo>
                <a:cubicBezTo>
                  <a:pt x="f2870" y="f1782"/>
                  <a:pt x="f2871" y="f1971"/>
                  <a:pt x="f2872" y="f1783"/>
                </a:cubicBezTo>
                <a:cubicBezTo>
                  <a:pt x="f2837" y="f1783"/>
                  <a:pt x="f2836" y="f1969"/>
                  <a:pt x="f2835" y="f1784"/>
                </a:cubicBezTo>
                <a:cubicBezTo>
                  <a:pt x="f2834" y="f1784"/>
                  <a:pt x="f2834" y="f1784"/>
                  <a:pt x="f2834" y="f1970"/>
                </a:cubicBezTo>
                <a:cubicBezTo>
                  <a:pt x="f2833" y="f1970"/>
                  <a:pt x="f2833" y="f1970"/>
                  <a:pt x="f2832" y="f1970"/>
                </a:cubicBezTo>
                <a:cubicBezTo>
                  <a:pt x="f2831" y="f1970"/>
                  <a:pt x="f2831" y="f1783"/>
                  <a:pt x="f2830" y="f1970"/>
                </a:cubicBezTo>
                <a:cubicBezTo>
                  <a:pt x="f2830" y="f1970"/>
                  <a:pt x="f2829" y="f1970"/>
                  <a:pt x="f2829" y="f1970"/>
                </a:cubicBezTo>
                <a:cubicBezTo>
                  <a:pt x="f2828" y="f1970"/>
                  <a:pt x="f2828" y="f1970"/>
                  <a:pt x="f2828" y="f1784"/>
                </a:cubicBezTo>
                <a:cubicBezTo>
                  <a:pt x="f2827" y="f1784"/>
                  <a:pt x="f2827" y="f1784"/>
                  <a:pt x="f2827" y="f1784"/>
                </a:cubicBezTo>
                <a:cubicBezTo>
                  <a:pt x="f2827" y="f1969"/>
                  <a:pt x="f2826" y="f1784"/>
                  <a:pt x="f2826" y="f1969"/>
                </a:cubicBezTo>
                <a:cubicBezTo>
                  <a:pt x="f2825" y="f1969"/>
                  <a:pt x="f2825" y="f1969"/>
                  <a:pt x="f2825" y="f1969"/>
                </a:cubicBezTo>
                <a:cubicBezTo>
                  <a:pt x="f2824" y="f1785"/>
                  <a:pt x="f2823" y="f1785"/>
                  <a:pt x="f2822" y="f1785"/>
                </a:cubicBezTo>
                <a:cubicBezTo>
                  <a:pt x="f2821" y="f1785"/>
                  <a:pt x="f2821" y="f1969"/>
                  <a:pt x="f2820" y="f1969"/>
                </a:cubicBezTo>
                <a:cubicBezTo>
                  <a:pt x="f2820" y="f1969"/>
                  <a:pt x="f2849" y="f1969"/>
                  <a:pt x="f2838" y="f1785"/>
                </a:cubicBezTo>
                <a:cubicBezTo>
                  <a:pt x="f2838" y="f1785"/>
                  <a:pt x="f2838" y="f1785"/>
                  <a:pt x="f2838" y="f1786"/>
                </a:cubicBezTo>
                <a:cubicBezTo>
                  <a:pt x="f2839" y="f1786"/>
                  <a:pt x="f2839" y="f1786"/>
                  <a:pt x="f2839" y="f1787"/>
                </a:cubicBezTo>
                <a:cubicBezTo>
                  <a:pt x="f2840" y="f1788"/>
                  <a:pt x="f2839" y="f1789"/>
                  <a:pt x="f2839" y="f1789"/>
                </a:cubicBezTo>
                <a:cubicBezTo>
                  <a:pt x="f2839" y="f1790"/>
                  <a:pt x="f2841" y="f1790"/>
                  <a:pt x="f2841" y="f1789"/>
                </a:cubicBezTo>
                <a:cubicBezTo>
                  <a:pt x="f2842" y="f1789"/>
                  <a:pt x="f2842" y="f1789"/>
                  <a:pt x="f2842" y="f1789"/>
                </a:cubicBezTo>
                <a:cubicBezTo>
                  <a:pt x="f2843" y="f1789"/>
                  <a:pt x="f2843" y="f1790"/>
                  <a:pt x="f2843" y="f1790"/>
                </a:cubicBezTo>
                <a:cubicBezTo>
                  <a:pt x="f2843" y="f1791"/>
                  <a:pt x="f2844" y="f1792"/>
                  <a:pt x="f2843" y="f1792"/>
                </a:cubicBezTo>
                <a:cubicBezTo>
                  <a:pt x="f2843" y="f1792"/>
                  <a:pt x="f2843" y="f1792"/>
                  <a:pt x="f2843" y="f1792"/>
                </a:cubicBezTo>
                <a:cubicBezTo>
                  <a:pt x="f2842" y="f1791"/>
                  <a:pt x="f2842" y="f1791"/>
                  <a:pt x="f2842" y="f1791"/>
                </a:cubicBezTo>
                <a:cubicBezTo>
                  <a:pt x="f2841" y="f1792"/>
                  <a:pt x="f2842" y="f1792"/>
                  <a:pt x="f2842" y="f1792"/>
                </a:cubicBezTo>
                <a:cubicBezTo>
                  <a:pt x="f2842" y="f1968"/>
                  <a:pt x="f2842" y="f1968"/>
                  <a:pt x="f2842" y="f1968"/>
                </a:cubicBezTo>
                <a:cubicBezTo>
                  <a:pt x="f2842" y="f1793"/>
                  <a:pt x="f2841" y="f1794"/>
                  <a:pt x="f2842" y="f1794"/>
                </a:cubicBezTo>
                <a:cubicBezTo>
                  <a:pt x="f2843" y="f1967"/>
                  <a:pt x="f2843" y="f1795"/>
                  <a:pt x="f2843" y="f1795"/>
                </a:cubicBezTo>
                <a:cubicBezTo>
                  <a:pt x="f2844" y="f1796"/>
                  <a:pt x="f2845" y="f1796"/>
                  <a:pt x="f2846" y="f1796"/>
                </a:cubicBezTo>
                <a:cubicBezTo>
                  <a:pt x="f2848" y="f1796"/>
                  <a:pt x="f2813" y="f1797"/>
                  <a:pt x="f2813" y="f1798"/>
                </a:cubicBezTo>
                <a:cubicBezTo>
                  <a:pt x="f2813" y="f1798"/>
                  <a:pt x="f2813" y="f1799"/>
                  <a:pt x="f2813" y="f1799"/>
                </a:cubicBezTo>
                <a:cubicBezTo>
                  <a:pt x="f2813" y="f1800"/>
                  <a:pt x="f2813" y="f1800"/>
                  <a:pt x="f2812" y="f1800"/>
                </a:cubicBezTo>
                <a:cubicBezTo>
                  <a:pt x="f2812" y="f1800"/>
                  <a:pt x="f2812" y="f1801"/>
                  <a:pt x="f2812" y="f1801"/>
                </a:cubicBezTo>
                <a:cubicBezTo>
                  <a:pt x="f2812" y="f1802"/>
                  <a:pt x="f2814" y="f1802"/>
                  <a:pt x="f2815" y="f1803"/>
                </a:cubicBezTo>
                <a:cubicBezTo>
                  <a:pt x="f2815" y="f1803"/>
                  <a:pt x="f2815" y="f1803"/>
                  <a:pt x="f3128" y="f1804"/>
                </a:cubicBezTo>
                <a:cubicBezTo>
                  <a:pt x="f3128" y="f1804"/>
                  <a:pt x="f3128" y="f1804"/>
                  <a:pt x="f3127" y="f1804"/>
                </a:cubicBezTo>
                <a:cubicBezTo>
                  <a:pt x="f3127" y="f1805"/>
                  <a:pt x="f3126" y="f1806"/>
                  <a:pt x="f3126" y="f1966"/>
                </a:cubicBezTo>
                <a:cubicBezTo>
                  <a:pt x="f3126" y="f1807"/>
                  <a:pt x="f3126" y="f1807"/>
                  <a:pt x="f2522" y="f1808"/>
                </a:cubicBezTo>
                <a:cubicBezTo>
                  <a:pt x="f2522" y="f1809"/>
                  <a:pt x="f2522" y="f1810"/>
                  <a:pt x="f2521" y="f1811"/>
                </a:cubicBezTo>
                <a:cubicBezTo>
                  <a:pt x="f2521" y="f1811"/>
                  <a:pt x="f2521" y="f1813"/>
                  <a:pt x="f2522" y="f1813"/>
                </a:cubicBezTo>
                <a:cubicBezTo>
                  <a:pt x="f2522" y="f1813"/>
                  <a:pt x="f2522" y="f1812"/>
                  <a:pt x="f2522" y="f1812"/>
                </a:cubicBezTo>
                <a:cubicBezTo>
                  <a:pt x="f2522" y="f1812"/>
                  <a:pt x="f2522" y="f1812"/>
                  <a:pt x="f3126" y="f1812"/>
                </a:cubicBezTo>
                <a:cubicBezTo>
                  <a:pt x="f3126" y="f1811"/>
                  <a:pt x="f3126" y="f1811"/>
                  <a:pt x="f3126" y="f1811"/>
                </a:cubicBezTo>
                <a:cubicBezTo>
                  <a:pt x="f3126" y="f1811"/>
                  <a:pt x="f3126" y="f1810"/>
                  <a:pt x="f3127" y="f1810"/>
                </a:cubicBezTo>
                <a:cubicBezTo>
                  <a:pt x="f3127" y="f1811"/>
                  <a:pt x="f3127" y="f1811"/>
                  <a:pt x="f3127" y="f1812"/>
                </a:cubicBezTo>
                <a:cubicBezTo>
                  <a:pt x="f3127" y="f1812"/>
                  <a:pt x="f3127" y="f1812"/>
                  <a:pt x="f3127" y="f1813"/>
                </a:cubicBezTo>
                <a:cubicBezTo>
                  <a:pt x="f3127" y="f1813"/>
                  <a:pt x="f3127" y="f1813"/>
                  <a:pt x="f3126" y="f1813"/>
                </a:cubicBezTo>
                <a:cubicBezTo>
                  <a:pt x="f3126" y="f1813"/>
                  <a:pt x="f3126" y="f1813"/>
                  <a:pt x="f2522" y="f1814"/>
                </a:cubicBezTo>
                <a:cubicBezTo>
                  <a:pt x="f2522" y="f1814"/>
                  <a:pt x="f2521" y="f1814"/>
                  <a:pt x="f2511" y="f1815"/>
                </a:cubicBezTo>
                <a:cubicBezTo>
                  <a:pt x="f2511" y="f1815"/>
                  <a:pt x="f2511" y="f1815"/>
                  <a:pt x="f2511" y="f1816"/>
                </a:cubicBezTo>
                <a:cubicBezTo>
                  <a:pt x="f2512" y="f1816"/>
                  <a:pt x="f2512" y="f1816"/>
                  <a:pt x="f2512" y="f1816"/>
                </a:cubicBezTo>
                <a:cubicBezTo>
                  <a:pt x="f2513" y="f1817"/>
                  <a:pt x="f2513" y="f1817"/>
                  <a:pt x="f2513" y="f1817"/>
                </a:cubicBezTo>
                <a:cubicBezTo>
                  <a:pt x="f2514" y="f1817"/>
                  <a:pt x="f2514" y="f1816"/>
                  <a:pt x="f2515" y="f1817"/>
                </a:cubicBezTo>
                <a:cubicBezTo>
                  <a:pt x="f2515" y="f1817"/>
                  <a:pt x="f2515" y="f1818"/>
                  <a:pt x="f2516" y="f1818"/>
                </a:cubicBezTo>
                <a:cubicBezTo>
                  <a:pt x="f2517" y="f1818"/>
                  <a:pt x="f2517" y="f1817"/>
                  <a:pt x="f2517" y="f1817"/>
                </a:cubicBezTo>
                <a:cubicBezTo>
                  <a:pt x="f2517" y="f1816"/>
                  <a:pt x="f2516" y="f1816"/>
                  <a:pt x="f2516" y="f1816"/>
                </a:cubicBezTo>
                <a:cubicBezTo>
                  <a:pt x="f2516" y="f1815"/>
                  <a:pt x="f2516" y="f1814"/>
                  <a:pt x="f2516" y="f1815"/>
                </a:cubicBezTo>
                <a:cubicBezTo>
                  <a:pt x="f2516" y="f1815"/>
                  <a:pt x="f2516" y="f1816"/>
                  <a:pt x="f2515" y="f1815"/>
                </a:cubicBezTo>
                <a:cubicBezTo>
                  <a:pt x="f2515" y="f1815"/>
                  <a:pt x="f2515" y="f1814"/>
                  <a:pt x="f2515" y="f1814"/>
                </a:cubicBezTo>
                <a:cubicBezTo>
                  <a:pt x="f2516" y="f1814"/>
                  <a:pt x="f2516" y="f1814"/>
                  <a:pt x="f2516" y="f1813"/>
                </a:cubicBezTo>
                <a:cubicBezTo>
                  <a:pt x="f2516" y="f1813"/>
                  <a:pt x="f2516" y="f1812"/>
                  <a:pt x="f2517" y="f1812"/>
                </a:cubicBezTo>
                <a:cubicBezTo>
                  <a:pt x="f2517" y="f1812"/>
                  <a:pt x="f2517" y="f1812"/>
                  <a:pt x="f2518" y="f1811"/>
                </a:cubicBezTo>
                <a:cubicBezTo>
                  <a:pt x="f2518" y="f1811"/>
                  <a:pt x="f2518" y="f1810"/>
                  <a:pt x="f2520" y="f1809"/>
                </a:cubicBezTo>
                <a:cubicBezTo>
                  <a:pt x="f2520" y="f1809"/>
                  <a:pt x="f2519" y="f1808"/>
                  <a:pt x="f2519" y="f1808"/>
                </a:cubicBezTo>
                <a:cubicBezTo>
                  <a:pt x="f2807" y="f1807"/>
                  <a:pt x="f2807" y="f1807"/>
                  <a:pt x="f2807" y="f1807"/>
                </a:cubicBezTo>
                <a:cubicBezTo>
                  <a:pt x="f2807" y="f1966"/>
                  <a:pt x="f2808" y="f1966"/>
                  <a:pt x="f2808" y="f1966"/>
                </a:cubicBezTo>
                <a:cubicBezTo>
                  <a:pt x="f2809" y="f1806"/>
                  <a:pt x="f2809" y="f1806"/>
                  <a:pt x="f2810" y="f1805"/>
                </a:cubicBezTo>
                <a:cubicBezTo>
                  <a:pt x="f2810" y="f1805"/>
                  <a:pt x="f2811" y="f1804"/>
                  <a:pt x="f2365" y="f1804"/>
                </a:cubicBezTo>
                <a:cubicBezTo>
                  <a:pt x="f2365" y="f1804"/>
                  <a:pt x="f2364" y="f1803"/>
                  <a:pt x="f2363" y="f1803"/>
                </a:cubicBezTo>
                <a:cubicBezTo>
                  <a:pt x="f2362" y="f1803"/>
                  <a:pt x="f2362" y="f1803"/>
                  <a:pt x="f2267" y="f1802"/>
                </a:cubicBezTo>
                <a:cubicBezTo>
                  <a:pt x="f2268" y="f1801"/>
                  <a:pt x="f2269" y="f1800"/>
                  <a:pt x="f2269" y="f1798"/>
                </a:cubicBezTo>
                <a:cubicBezTo>
                  <a:pt x="f2269" y="f1797"/>
                  <a:pt x="f2270" y="f1797"/>
                  <a:pt x="f2270" y="f1796"/>
                </a:cubicBezTo>
                <a:cubicBezTo>
                  <a:pt x="f2270" y="f1796"/>
                  <a:pt x="f2270" y="f1796"/>
                  <a:pt x="f2271" y="f1795"/>
                </a:cubicBezTo>
                <a:cubicBezTo>
                  <a:pt x="f2271" y="f1967"/>
                  <a:pt x="f2272" y="f1794"/>
                  <a:pt x="f2273" y="f1793"/>
                </a:cubicBezTo>
                <a:cubicBezTo>
                  <a:pt x="f2274" y="f1793"/>
                  <a:pt x="f2274" y="f1968"/>
                  <a:pt x="f2274" y="f1792"/>
                </a:cubicBezTo>
                <a:cubicBezTo>
                  <a:pt x="f2274" y="f1792"/>
                  <a:pt x="f2274" y="f1791"/>
                  <a:pt x="f2274" y="f1791"/>
                </a:cubicBezTo>
                <a:cubicBezTo>
                  <a:pt x="f2274" y="f1791"/>
                  <a:pt x="f2274" y="f1790"/>
                  <a:pt x="f2274" y="f1790"/>
                </a:cubicBezTo>
                <a:cubicBezTo>
                  <a:pt x="f2274" y="f1790"/>
                  <a:pt x="f2361" y="f1792"/>
                  <a:pt x="f2361" y="f1792"/>
                </a:cubicBezTo>
                <a:cubicBezTo>
                  <a:pt x="f2361" y="f1792"/>
                  <a:pt x="f2361" y="f1968"/>
                  <a:pt x="f2361" y="f1968"/>
                </a:cubicBezTo>
                <a:cubicBezTo>
                  <a:pt x="f2361" y="f1968"/>
                  <a:pt x="f2275" y="f1968"/>
                  <a:pt x="f2275" y="f1793"/>
                </a:cubicBezTo>
                <a:cubicBezTo>
                  <a:pt x="f2275" y="f1793"/>
                  <a:pt x="f2275" y="f1794"/>
                  <a:pt x="f2275" y="f1794"/>
                </a:cubicBezTo>
                <a:cubicBezTo>
                  <a:pt x="f2275" y="f1794"/>
                  <a:pt x="f2275" y="f1967"/>
                  <a:pt x="f2275" y="f1967"/>
                </a:cubicBezTo>
                <a:cubicBezTo>
                  <a:pt x="f2275" y="f1795"/>
                  <a:pt x="f2361" y="f1795"/>
                  <a:pt x="f2361" y="f1796"/>
                </a:cubicBezTo>
                <a:cubicBezTo>
                  <a:pt x="f2361" y="f1796"/>
                  <a:pt x="f2274" y="f1796"/>
                  <a:pt x="f2274" y="f1797"/>
                </a:cubicBezTo>
                <a:cubicBezTo>
                  <a:pt x="f2274" y="f1797"/>
                  <a:pt x="f2361" y="f1797"/>
                  <a:pt x="f2361" y="f1798"/>
                </a:cubicBezTo>
                <a:cubicBezTo>
                  <a:pt x="f2361" y="f1798"/>
                  <a:pt x="f2361" y="f1799"/>
                  <a:pt x="f2361" y="f1800"/>
                </a:cubicBezTo>
                <a:cubicBezTo>
                  <a:pt x="f2361" y="f1801"/>
                  <a:pt x="f2274" y="f1802"/>
                  <a:pt x="f2274" y="f1802"/>
                </a:cubicBezTo>
                <a:cubicBezTo>
                  <a:pt x="f2273" y="f1803"/>
                  <a:pt x="f2273" y="f1804"/>
                  <a:pt x="f2272" y="f1804"/>
                </a:cubicBezTo>
                <a:cubicBezTo>
                  <a:pt x="f2272" y="f1805"/>
                  <a:pt x="f2271" y="f1806"/>
                  <a:pt x="f2271" y="f1807"/>
                </a:cubicBezTo>
                <a:cubicBezTo>
                  <a:pt x="f2271" y="f1808"/>
                  <a:pt x="f2271" y="f1809"/>
                  <a:pt x="f2271" y="f1811"/>
                </a:cubicBezTo>
                <a:cubicBezTo>
                  <a:pt x="f2271" y="f1812"/>
                  <a:pt x="f2271" y="f1813"/>
                  <a:pt x="f2271" y="f1814"/>
                </a:cubicBezTo>
                <a:cubicBezTo>
                  <a:pt x="f2271" y="f1815"/>
                  <a:pt x="f2270" y="f1815"/>
                  <a:pt x="f2270" y="f1816"/>
                </a:cubicBezTo>
                <a:cubicBezTo>
                  <a:pt x="f2270" y="f1817"/>
                  <a:pt x="f2269" y="f1817"/>
                  <a:pt x="f2268" y="f1817"/>
                </a:cubicBezTo>
                <a:cubicBezTo>
                  <a:pt x="f2268" y="f1817"/>
                  <a:pt x="f2267" y="f1817"/>
                  <a:pt x="f2267" y="f1817"/>
                </a:cubicBezTo>
                <a:cubicBezTo>
                  <a:pt x="f2362" y="f1817"/>
                  <a:pt x="f2362" y="f1817"/>
                  <a:pt x="f2362" y="f1817"/>
                </a:cubicBezTo>
                <a:cubicBezTo>
                  <a:pt x="f2363" y="f1817"/>
                  <a:pt x="f2363" y="f1817"/>
                  <a:pt x="f2363" y="f1817"/>
                </a:cubicBezTo>
                <a:cubicBezTo>
                  <a:pt x="f2363" y="f1817"/>
                  <a:pt x="f2363" y="f1818"/>
                  <a:pt x="f2363" y="f1818"/>
                </a:cubicBezTo>
                <a:cubicBezTo>
                  <a:pt x="f2363" y="f1818"/>
                  <a:pt x="f2363" y="f1818"/>
                  <a:pt x="f2364" y="f1818"/>
                </a:cubicBezTo>
                <a:cubicBezTo>
                  <a:pt x="f2364" y="f1819"/>
                  <a:pt x="f2364" y="f1819"/>
                  <a:pt x="f2364" y="f1820"/>
                </a:cubicBezTo>
                <a:cubicBezTo>
                  <a:pt x="f2364" y="f1820"/>
                  <a:pt x="f2364" y="f1820"/>
                  <a:pt x="f2365" y="f1821"/>
                </a:cubicBezTo>
                <a:cubicBezTo>
                  <a:pt x="f2365" y="f1821"/>
                  <a:pt x="f2365" y="f1821"/>
                  <a:pt x="f2365" y="f1821"/>
                </a:cubicBezTo>
                <a:cubicBezTo>
                  <a:pt x="f2364" y="f1821"/>
                  <a:pt x="f2364" y="f1821"/>
                  <a:pt x="f2363" y="f1821"/>
                </a:cubicBezTo>
                <a:cubicBezTo>
                  <a:pt x="f2363" y="f1820"/>
                  <a:pt x="f2362" y="f1821"/>
                  <a:pt x="f2267" y="f1820"/>
                </a:cubicBezTo>
                <a:cubicBezTo>
                  <a:pt x="f2267" y="f1820"/>
                  <a:pt x="f2268" y="f1820"/>
                  <a:pt x="f2268" y="f1820"/>
                </a:cubicBezTo>
                <a:cubicBezTo>
                  <a:pt x="f2268" y="f1820"/>
                  <a:pt x="f2269" y="f1820"/>
                  <a:pt x="f2269" y="f1820"/>
                </a:cubicBezTo>
                <a:cubicBezTo>
                  <a:pt x="f2270" y="f1820"/>
                  <a:pt x="f2270" y="f1819"/>
                  <a:pt x="f2271" y="f1820"/>
                </a:cubicBezTo>
                <a:cubicBezTo>
                  <a:pt x="f2272" y="f1820"/>
                  <a:pt x="f2273" y="f1821"/>
                  <a:pt x="f2273" y="f1820"/>
                </a:cubicBezTo>
                <a:cubicBezTo>
                  <a:pt x="f2274" y="f1819"/>
                  <a:pt x="f2274" y="f1818"/>
                  <a:pt x="f2274" y="f1818"/>
                </a:cubicBezTo>
                <a:cubicBezTo>
                  <a:pt x="f2274" y="f1817"/>
                  <a:pt x="f2361" y="f1816"/>
                  <a:pt x="f2361" y="f1815"/>
                </a:cubicBezTo>
                <a:cubicBezTo>
                  <a:pt x="f2361" y="f1814"/>
                  <a:pt x="f2361" y="f1813"/>
                  <a:pt x="f2361" y="f1812"/>
                </a:cubicBezTo>
                <a:cubicBezTo>
                  <a:pt x="f2361" y="f1812"/>
                  <a:pt x="f2275" y="f1812"/>
                  <a:pt x="f2275" y="f1811"/>
                </a:cubicBezTo>
                <a:cubicBezTo>
                  <a:pt x="f2275" y="f1811"/>
                  <a:pt x="f2275" y="f1810"/>
                  <a:pt x="f2275" y="f1810"/>
                </a:cubicBezTo>
                <a:cubicBezTo>
                  <a:pt x="f2275" y="f1809"/>
                  <a:pt x="f2275" y="f1809"/>
                  <a:pt x="f2275" y="f1808"/>
                </a:cubicBezTo>
                <a:cubicBezTo>
                  <a:pt x="f2360" y="f1808"/>
                  <a:pt x="f2360" y="f1808"/>
                  <a:pt x="f2360" y="f1807"/>
                </a:cubicBezTo>
                <a:cubicBezTo>
                  <a:pt x="f2276" y="f1807"/>
                  <a:pt x="f2276" y="f1808"/>
                  <a:pt x="f2276" y="f1809"/>
                </a:cubicBezTo>
                <a:cubicBezTo>
                  <a:pt x="f2277" y="f1810"/>
                  <a:pt x="f2277" y="f1810"/>
                  <a:pt x="f2278" y="f1811"/>
                </a:cubicBezTo>
                <a:cubicBezTo>
                  <a:pt x="f2278" y="f1811"/>
                  <a:pt x="f2278" y="f1812"/>
                  <a:pt x="f2279" y="f1813"/>
                </a:cubicBezTo>
                <a:cubicBezTo>
                  <a:pt x="f2279" y="f1814"/>
                  <a:pt x="f2280" y="f1814"/>
                  <a:pt x="f2280" y="f1815"/>
                </a:cubicBezTo>
                <a:cubicBezTo>
                  <a:pt x="f2281" y="f1816"/>
                  <a:pt x="f2280" y="f1818"/>
                  <a:pt x="f2280" y="f1819"/>
                </a:cubicBezTo>
                <a:cubicBezTo>
                  <a:pt x="f2280" y="f1821"/>
                  <a:pt x="f2279" y="f1823"/>
                  <a:pt x="f2277" y="f1824"/>
                </a:cubicBezTo>
                <a:cubicBezTo>
                  <a:pt x="f2276" y="f1825"/>
                  <a:pt x="f2360" y="f1825"/>
                  <a:pt x="f2276" y="f1826"/>
                </a:cubicBezTo>
                <a:cubicBezTo>
                  <a:pt x="f2276" y="f1826"/>
                  <a:pt x="f2276" y="f1826"/>
                  <a:pt x="f2277" y="f1826"/>
                </a:cubicBezTo>
                <a:cubicBezTo>
                  <a:pt x="f2277" y="f1826"/>
                  <a:pt x="f2277" y="f1826"/>
                  <a:pt x="f2277" y="f1826"/>
                </a:cubicBezTo>
                <a:cubicBezTo>
                  <a:pt x="f2278" y="f1827"/>
                  <a:pt x="f2279" y="f1827"/>
                  <a:pt x="f2279" y="f1827"/>
                </a:cubicBezTo>
                <a:cubicBezTo>
                  <a:pt x="f2280" y="f1826"/>
                  <a:pt x="f2281" y="f1826"/>
                  <a:pt x="f2281" y="f1825"/>
                </a:cubicBezTo>
                <a:cubicBezTo>
                  <a:pt x="f2282" y="f1825"/>
                  <a:pt x="f2283" y="f1825"/>
                  <a:pt x="f2284" y="f1825"/>
                </a:cubicBezTo>
                <a:cubicBezTo>
                  <a:pt x="f2284" y="f1825"/>
                  <a:pt x="f2285" y="f1825"/>
                  <a:pt x="f2285" y="f1824"/>
                </a:cubicBezTo>
                <a:cubicBezTo>
                  <a:pt x="f2285" y="f1824"/>
                  <a:pt x="f2286" y="f1824"/>
                  <a:pt x="f2286" y="f1824"/>
                </a:cubicBezTo>
                <a:cubicBezTo>
                  <a:pt x="f2287" y="f1824"/>
                  <a:pt x="f2287" y="f1823"/>
                  <a:pt x="f2288" y="f1823"/>
                </a:cubicBezTo>
                <a:cubicBezTo>
                  <a:pt x="f2288" y="f1823"/>
                  <a:pt x="f2288" y="f1823"/>
                  <a:pt x="f2289" y="f1823"/>
                </a:cubicBezTo>
                <a:cubicBezTo>
                  <a:pt x="f2289" y="f1823"/>
                  <a:pt x="f2289" y="f1823"/>
                  <a:pt x="f2289" y="f1823"/>
                </a:cubicBezTo>
                <a:cubicBezTo>
                  <a:pt x="f2289" y="f1824"/>
                  <a:pt x="f2288" y="f1824"/>
                  <a:pt x="f2287" y="f1824"/>
                </a:cubicBezTo>
                <a:cubicBezTo>
                  <a:pt x="f2287" y="f1825"/>
                  <a:pt x="f2286" y="f1825"/>
                  <a:pt x="f2286" y="f1825"/>
                </a:cubicBezTo>
                <a:cubicBezTo>
                  <a:pt x="f2286" y="f1825"/>
                  <a:pt x="f2285" y="f1825"/>
                  <a:pt x="f2285" y="f1825"/>
                </a:cubicBezTo>
                <a:cubicBezTo>
                  <a:pt x="f2284" y="f1825"/>
                  <a:pt x="f2285" y="f1826"/>
                  <a:pt x="f2285" y="f1826"/>
                </a:cubicBezTo>
                <a:cubicBezTo>
                  <a:pt x="f2286" y="f1826"/>
                  <a:pt x="f2286" y="f1826"/>
                  <a:pt x="f2286" y="f1827"/>
                </a:cubicBezTo>
                <a:cubicBezTo>
                  <a:pt x="f2286" y="f1827"/>
                  <a:pt x="f2286" y="f1965"/>
                  <a:pt x="f2287" y="f1965"/>
                </a:cubicBezTo>
                <a:cubicBezTo>
                  <a:pt x="f2287" y="f1965"/>
                  <a:pt x="f2287" y="f1965"/>
                  <a:pt x="f2288" y="f1828"/>
                </a:cubicBezTo>
                <a:cubicBezTo>
                  <a:pt x="f2289" y="f1828"/>
                  <a:pt x="f2289" y="f1829"/>
                  <a:pt x="f2289" y="f1829"/>
                </a:cubicBezTo>
                <a:cubicBezTo>
                  <a:pt x="f2290" y="f1830"/>
                  <a:pt x="f2291" y="f1830"/>
                  <a:pt x="f2291" y="f1831"/>
                </a:cubicBezTo>
                <a:cubicBezTo>
                  <a:pt x="f2292" y="f1831"/>
                  <a:pt x="f2292" y="f1832"/>
                  <a:pt x="f2293" y="f1833"/>
                </a:cubicBezTo>
                <a:cubicBezTo>
                  <a:pt x="f2294" y="f1834"/>
                  <a:pt x="f2294" y="f1835"/>
                  <a:pt x="f2295" y="f1964"/>
                </a:cubicBezTo>
                <a:cubicBezTo>
                  <a:pt x="f2295" y="f1836"/>
                  <a:pt x="f2296" y="f1838"/>
                  <a:pt x="f2295" y="f1840"/>
                </a:cubicBezTo>
                <a:cubicBezTo>
                  <a:pt x="f2295" y="f1840"/>
                  <a:pt x="f2294" y="f1841"/>
                  <a:pt x="f2294" y="f1842"/>
                </a:cubicBezTo>
                <a:cubicBezTo>
                  <a:pt x="f2294" y="f1843"/>
                  <a:pt x="f2294" y="f1844"/>
                  <a:pt x="f2295" y="f1845"/>
                </a:cubicBezTo>
                <a:cubicBezTo>
                  <a:pt x="f2295" y="f1845"/>
                  <a:pt x="f2295" y="f1845"/>
                  <a:pt x="f2295" y="f1845"/>
                </a:cubicBezTo>
                <a:cubicBezTo>
                  <a:pt x="f2296" y="f1846"/>
                  <a:pt x="f2296" y="f1846"/>
                  <a:pt x="f2296" y="f1847"/>
                </a:cubicBezTo>
                <a:cubicBezTo>
                  <a:pt x="f2297" y="f1847"/>
                  <a:pt x="f2297" y="f1848"/>
                  <a:pt x="f2298" y="f1848"/>
                </a:cubicBezTo>
                <a:cubicBezTo>
                  <a:pt x="f2299" y="f1963"/>
                  <a:pt x="f2300" y="f1850"/>
                  <a:pt x="f2301" y="f1962"/>
                </a:cubicBezTo>
                <a:cubicBezTo>
                  <a:pt x="f2302" y="f1961"/>
                  <a:pt x="f2303" y="f1960"/>
                  <a:pt x="f2304" y="f1960"/>
                </a:cubicBezTo>
                <a:cubicBezTo>
                  <a:pt x="f2305" y="f1960"/>
                  <a:pt x="f2359" y="f1960"/>
                  <a:pt x="f2306" y="f1852"/>
                </a:cubicBezTo>
                <a:cubicBezTo>
                  <a:pt x="f2307" y="f1852"/>
                  <a:pt x="f2308" y="f1852"/>
                  <a:pt x="f2308" y="f1852"/>
                </a:cubicBezTo>
                <a:cubicBezTo>
                  <a:pt x="f2309" y="f1959"/>
                  <a:pt x="f2309" y="f1959"/>
                  <a:pt x="f2309" y="f1959"/>
                </a:cubicBezTo>
                <a:cubicBezTo>
                  <a:pt x="f2310" y="f1958"/>
                  <a:pt x="f2310" y="f1958"/>
                  <a:pt x="f2311" y="f1958"/>
                </a:cubicBezTo>
                <a:cubicBezTo>
                  <a:pt x="f2312" y="f1958"/>
                  <a:pt x="f2312" y="f1958"/>
                  <a:pt x="f2312" y="f1957"/>
                </a:cubicBezTo>
                <a:cubicBezTo>
                  <a:pt x="f2312" y="f1853"/>
                  <a:pt x="f2312" y="f1956"/>
                  <a:pt x="f2312" y="f1956"/>
                </a:cubicBezTo>
                <a:cubicBezTo>
                  <a:pt x="f2313" y="f1956"/>
                  <a:pt x="f2313" y="f1956"/>
                  <a:pt x="f2313" y="f1956"/>
                </a:cubicBezTo>
                <a:cubicBezTo>
                  <a:pt x="f2314" y="f1956"/>
                  <a:pt x="f2314" y="f1853"/>
                  <a:pt x="f2314" y="f1853"/>
                </a:cubicBezTo>
                <a:cubicBezTo>
                  <a:pt x="f2315" y="f1853"/>
                  <a:pt x="f2315" y="f1853"/>
                  <a:pt x="f2315" y="f1853"/>
                </a:cubicBezTo>
                <a:cubicBezTo>
                  <a:pt x="f2316" y="f1853"/>
                  <a:pt x="f2316" y="f1853"/>
                  <a:pt x="f2316" y="f1957"/>
                </a:cubicBezTo>
                <a:cubicBezTo>
                  <a:pt x="f2317" y="f1957"/>
                  <a:pt x="f2317" y="f1957"/>
                  <a:pt x="f2323" y="f1957"/>
                </a:cubicBezTo>
                <a:cubicBezTo>
                  <a:pt x="f2323" y="f1957"/>
                  <a:pt x="f2318" y="f1957"/>
                  <a:pt x="f2319" y="f1853"/>
                </a:cubicBezTo>
                <a:cubicBezTo>
                  <a:pt x="f2320" y="f1956"/>
                  <a:pt x="f2322" y="f1853"/>
                  <a:pt x="f2325" y="f1853"/>
                </a:cubicBezTo>
                <a:cubicBezTo>
                  <a:pt x="f2326" y="f1853"/>
                  <a:pt x="f2326" y="f1956"/>
                  <a:pt x="f2327" y="f1956"/>
                </a:cubicBezTo>
                <a:cubicBezTo>
                  <a:pt x="f2327" y="f1955"/>
                  <a:pt x="f2327" y="f1955"/>
                  <a:pt x="f2328" y="f1955"/>
                </a:cubicBezTo>
                <a:cubicBezTo>
                  <a:pt x="f2328" y="f1955"/>
                  <a:pt x="f2328" y="f1955"/>
                  <a:pt x="f2329" y="f1854"/>
                </a:cubicBezTo>
                <a:cubicBezTo>
                  <a:pt x="f2329" y="f1854"/>
                  <a:pt x="f2330" y="f1954"/>
                  <a:pt x="f2331" y="f1954"/>
                </a:cubicBezTo>
                <a:cubicBezTo>
                  <a:pt x="f2332" y="f1954"/>
                  <a:pt x="f2332" y="f1855"/>
                  <a:pt x="f2333" y="f1855"/>
                </a:cubicBezTo>
                <a:cubicBezTo>
                  <a:pt x="f2333" y="f1855"/>
                  <a:pt x="f2334" y="f1855"/>
                  <a:pt x="f2334" y="f1855"/>
                </a:cubicBezTo>
                <a:cubicBezTo>
                  <a:pt x="f2334" y="f1855"/>
                  <a:pt x="f2335" y="f1953"/>
                  <a:pt x="f2335" y="f1953"/>
                </a:cubicBezTo>
                <a:cubicBezTo>
                  <a:pt x="f2336" y="f1953"/>
                  <a:pt x="f2337" y="f1856"/>
                  <a:pt x="f2338" y="f1953"/>
                </a:cubicBezTo>
                <a:cubicBezTo>
                  <a:pt x="f2338" y="f1953"/>
                  <a:pt x="f2338" y="f1953"/>
                  <a:pt x="f2338" y="f1855"/>
                </a:cubicBezTo>
                <a:cubicBezTo>
                  <a:pt x="f2339" y="f1855"/>
                  <a:pt x="f2339" y="f1954"/>
                  <a:pt x="f2339" y="f1954"/>
                </a:cubicBezTo>
                <a:cubicBezTo>
                  <a:pt x="f2340" y="f1954"/>
                  <a:pt x="f2341" y="f1954"/>
                  <a:pt x="f2341" y="f1854"/>
                </a:cubicBezTo>
                <a:cubicBezTo>
                  <a:pt x="f2341" y="f1854"/>
                  <a:pt x="f2358" y="f1854"/>
                  <a:pt x="f2358" y="f1955"/>
                </a:cubicBezTo>
                <a:cubicBezTo>
                  <a:pt x="f2358" y="f1955"/>
                  <a:pt x="f2342" y="f1955"/>
                  <a:pt x="f2342" y="f1955"/>
                </a:cubicBezTo>
                <a:cubicBezTo>
                  <a:pt x="f2357" y="f1956"/>
                  <a:pt x="f2357" y="f1956"/>
                  <a:pt x="f2357" y="f1853"/>
                </a:cubicBezTo>
                <a:cubicBezTo>
                  <a:pt x="f2343" y="f1853"/>
                  <a:pt x="f2343" y="f1853"/>
                  <a:pt x="f2343" y="f1853"/>
                </a:cubicBezTo>
                <a:cubicBezTo>
                  <a:pt x="f2356" y="f1853"/>
                  <a:pt x="f2356" y="f1853"/>
                  <a:pt x="f2356" y="f1853"/>
                </a:cubicBezTo>
                <a:cubicBezTo>
                  <a:pt x="f2344" y="f1957"/>
                  <a:pt x="f2344" y="f1957"/>
                  <a:pt x="f2345" y="f1957"/>
                </a:cubicBezTo>
                <a:cubicBezTo>
                  <a:pt x="f2346" y="f1957"/>
                  <a:pt x="f2346" y="f1957"/>
                  <a:pt x="f2346" y="f1958"/>
                </a:cubicBezTo>
                <a:cubicBezTo>
                  <a:pt x="f2347" y="f1958"/>
                  <a:pt x="f2347" y="f1958"/>
                  <a:pt x="f2347" y="f1959"/>
                </a:cubicBezTo>
                <a:cubicBezTo>
                  <a:pt x="f2346" y="f1959"/>
                  <a:pt x="f2346" y="f1959"/>
                  <a:pt x="f2345" y="f1959"/>
                </a:cubicBezTo>
                <a:cubicBezTo>
                  <a:pt x="f2345" y="f1959"/>
                  <a:pt x="f2356" y="f1958"/>
                  <a:pt x="f2356" y="f1959"/>
                </a:cubicBezTo>
                <a:cubicBezTo>
                  <a:pt x="f2356" y="f1959"/>
                  <a:pt x="f2344" y="f1959"/>
                  <a:pt x="f2344" y="f1959"/>
                </a:cubicBezTo>
                <a:cubicBezTo>
                  <a:pt x="f2344" y="f1852"/>
                  <a:pt x="f2344" y="f1852"/>
                  <a:pt x="f2344" y="f1852"/>
                </a:cubicBezTo>
                <a:cubicBezTo>
                  <a:pt x="f2344" y="f1852"/>
                  <a:pt x="f2345" y="f1852"/>
                  <a:pt x="f2345" y="f1852"/>
                </a:cubicBezTo>
                <a:cubicBezTo>
                  <a:pt x="f2346" y="f1852"/>
                  <a:pt x="f2347" y="f1960"/>
                  <a:pt x="f2347" y="f1960"/>
                </a:cubicBezTo>
                <a:cubicBezTo>
                  <a:pt x="f2348" y="f1960"/>
                  <a:pt x="f2349" y="f1851"/>
                  <a:pt x="f2350" y="f1961"/>
                </a:cubicBezTo>
                <a:cubicBezTo>
                  <a:pt x="f2350" y="f1961"/>
                  <a:pt x="f2350" y="f1961"/>
                  <a:pt x="f2350" y="f1960"/>
                </a:cubicBezTo>
                <a:cubicBezTo>
                  <a:pt x="f2350" y="f1960"/>
                  <a:pt x="f2351" y="f1960"/>
                  <a:pt x="f2351" y="f1852"/>
                </a:cubicBezTo>
                <a:cubicBezTo>
                  <a:pt x="f2351" y="f1852"/>
                  <a:pt x="f2351" y="f1852"/>
                  <a:pt x="f2351" y="f1959"/>
                </a:cubicBezTo>
                <a:cubicBezTo>
                  <a:pt x="f2351" y="f1958"/>
                  <a:pt x="f2351" y="f1958"/>
                  <a:pt x="f2350" y="f1957"/>
                </a:cubicBezTo>
                <a:cubicBezTo>
                  <a:pt x="f2350" y="f1957"/>
                  <a:pt x="f2349" y="f1853"/>
                  <a:pt x="f2348" y="f1853"/>
                </a:cubicBezTo>
                <a:cubicBezTo>
                  <a:pt x="f2348" y="f1853"/>
                  <a:pt x="f2348" y="f1853"/>
                  <a:pt x="f2348" y="f1853"/>
                </a:cubicBezTo>
                <a:cubicBezTo>
                  <a:pt x="f2348" y="f1956"/>
                  <a:pt x="f2348" y="f1956"/>
                  <a:pt x="f2348" y="f1956"/>
                </a:cubicBezTo>
                <a:cubicBezTo>
                  <a:pt x="f2348" y="f1956"/>
                  <a:pt x="f2349" y="f1955"/>
                  <a:pt x="f2349" y="f1955"/>
                </a:cubicBezTo>
                <a:cubicBezTo>
                  <a:pt x="f2349" y="f1955"/>
                  <a:pt x="f2350" y="f1955"/>
                  <a:pt x="f2350" y="f1955"/>
                </a:cubicBezTo>
                <a:cubicBezTo>
                  <a:pt x="f2350" y="f1955"/>
                  <a:pt x="f2351" y="f1956"/>
                  <a:pt x="f2351" y="f1956"/>
                </a:cubicBezTo>
                <a:cubicBezTo>
                  <a:pt x="f2351" y="f1956"/>
                  <a:pt x="f2352" y="f1956"/>
                  <a:pt x="f2352" y="f1956"/>
                </a:cubicBezTo>
                <a:cubicBezTo>
                  <a:pt x="f2353" y="f1853"/>
                  <a:pt x="f2353" y="f1957"/>
                  <a:pt x="f2354" y="f1957"/>
                </a:cubicBezTo>
                <a:cubicBezTo>
                  <a:pt x="f2354" y="f1853"/>
                  <a:pt x="f2354" y="f1956"/>
                  <a:pt x="f2355" y="f1956"/>
                </a:cubicBezTo>
                <a:cubicBezTo>
                  <a:pt x="f2355" y="f1853"/>
                  <a:pt x="f2355" y="f1853"/>
                  <a:pt x="f2355" y="f1853"/>
                </a:cubicBezTo>
                <a:cubicBezTo>
                  <a:pt x="f2355" y="f1853"/>
                  <a:pt x="f2355" y="f1957"/>
                  <a:pt x="f2355" y="f1957"/>
                </a:cubicBezTo>
                <a:cubicBezTo>
                  <a:pt x="f2355" y="f1957"/>
                  <a:pt x="f2355" y="f1958"/>
                  <a:pt x="f2355" y="f1957"/>
                </a:cubicBezTo>
                <a:cubicBezTo>
                  <a:pt x="f2868" y="f1957"/>
                  <a:pt x="f2868" y="f1853"/>
                  <a:pt x="f2868" y="f1956"/>
                </a:cubicBezTo>
                <a:cubicBezTo>
                  <a:pt x="f2868" y="f1956"/>
                  <a:pt x="f2354" y="f1955"/>
                  <a:pt x="f2354" y="f1955"/>
                </a:cubicBezTo>
                <a:cubicBezTo>
                  <a:pt x="f2354" y="f1955"/>
                  <a:pt x="f2354" y="f1956"/>
                  <a:pt x="f2353" y="f1956"/>
                </a:cubicBezTo>
                <a:cubicBezTo>
                  <a:pt x="f2353" y="f1956"/>
                  <a:pt x="f2353" y="f1956"/>
                  <a:pt x="f2352" y="f1955"/>
                </a:cubicBezTo>
                <a:cubicBezTo>
                  <a:pt x="f2352" y="f1955"/>
                  <a:pt x="f2351" y="f1955"/>
                  <a:pt x="f2352" y="f1955"/>
                </a:cubicBezTo>
                <a:cubicBezTo>
                  <a:pt x="f2352" y="f1854"/>
                  <a:pt x="f2353" y="f1955"/>
                  <a:pt x="f2353" y="f1955"/>
                </a:cubicBezTo>
                <a:cubicBezTo>
                  <a:pt x="f2354" y="f1955"/>
                  <a:pt x="f2354" y="f1854"/>
                  <a:pt x="f2354" y="f1854"/>
                </a:cubicBezTo>
                <a:cubicBezTo>
                  <a:pt x="f2355" y="f1854"/>
                  <a:pt x="f2355" y="f1955"/>
                  <a:pt x="f2868" y="f1854"/>
                </a:cubicBezTo>
                <a:cubicBezTo>
                  <a:pt x="f2868" y="f1854"/>
                  <a:pt x="f2868" y="f1854"/>
                  <a:pt x="f2868" y="f1854"/>
                </a:cubicBezTo>
                <a:cubicBezTo>
                  <a:pt x="f2868" y="f1854"/>
                  <a:pt x="f2868" y="f1854"/>
                  <a:pt x="f2868" y="f1854"/>
                </a:cubicBezTo>
                <a:cubicBezTo>
                  <a:pt x="f2867" y="f1854"/>
                  <a:pt x="f2867" y="f1954"/>
                  <a:pt x="f2867" y="f1855"/>
                </a:cubicBezTo>
                <a:cubicBezTo>
                  <a:pt x="f2866" y="f1855"/>
                  <a:pt x="f2865" y="f1855"/>
                  <a:pt x="f2865" y="f1953"/>
                </a:cubicBezTo>
                <a:cubicBezTo>
                  <a:pt x="f2864" y="f1953"/>
                  <a:pt x="f2864" y="f1856"/>
                  <a:pt x="f2863" y="f1856"/>
                </a:cubicBezTo>
                <a:cubicBezTo>
                  <a:pt x="f2863" y="f1856"/>
                  <a:pt x="f2510" y="f1953"/>
                  <a:pt x="f2509" y="f1953"/>
                </a:cubicBezTo>
                <a:cubicBezTo>
                  <a:pt x="f2509" y="f1953"/>
                  <a:pt x="f2509" y="f1856"/>
                  <a:pt x="f2509" y="f1856"/>
                </a:cubicBezTo>
                <a:cubicBezTo>
                  <a:pt x="f2454" y="f1856"/>
                  <a:pt x="f2454" y="f1856"/>
                  <a:pt x="f2454" y="f1856"/>
                </a:cubicBezTo>
                <a:cubicBezTo>
                  <a:pt x="f2455" y="f1857"/>
                  <a:pt x="f2455" y="f1858"/>
                  <a:pt x="f2455" y="f1858"/>
                </a:cubicBezTo>
                <a:cubicBezTo>
                  <a:pt x="f2455" y="f1858"/>
                  <a:pt x="f2456" y="f1859"/>
                  <a:pt x="f2456" y="f1859"/>
                </a:cubicBezTo>
                <a:cubicBezTo>
                  <a:pt x="f2456" y="f1859"/>
                  <a:pt x="f2456" y="f1859"/>
                  <a:pt x="f2456" y="f1859"/>
                </a:cubicBezTo>
                <a:cubicBezTo>
                  <a:pt x="f2456" y="f1859"/>
                  <a:pt x="f2456" y="f1859"/>
                  <a:pt x="f2456" y="f1859"/>
                </a:cubicBezTo>
                <a:cubicBezTo>
                  <a:pt x="f2456" y="f1859"/>
                  <a:pt x="f2456" y="f1858"/>
                  <a:pt x="f2456" y="f1858"/>
                </a:cubicBezTo>
                <a:cubicBezTo>
                  <a:pt x="f2456" y="f1857"/>
                  <a:pt x="f2456" y="f1857"/>
                  <a:pt x="f2456" y="f1856"/>
                </a:cubicBezTo>
                <a:cubicBezTo>
                  <a:pt x="f2456" y="f1953"/>
                  <a:pt x="f2455" y="f1856"/>
                  <a:pt x="f2455" y="f1856"/>
                </a:cubicBezTo>
                <a:cubicBezTo>
                  <a:pt x="f2454" y="f1953"/>
                  <a:pt x="f2454" y="f1855"/>
                  <a:pt x="f2455" y="f1855"/>
                </a:cubicBezTo>
                <a:cubicBezTo>
                  <a:pt x="f2456" y="f1855"/>
                  <a:pt x="f2456" y="f1855"/>
                  <a:pt x="f2456" y="f1855"/>
                </a:cubicBezTo>
                <a:cubicBezTo>
                  <a:pt x="f2457" y="f1954"/>
                  <a:pt x="f2458" y="f1954"/>
                  <a:pt x="f2459" y="f1954"/>
                </a:cubicBezTo>
                <a:cubicBezTo>
                  <a:pt x="f2459" y="f1954"/>
                  <a:pt x="f2459" y="f1954"/>
                  <a:pt x="f2460" y="f1954"/>
                </a:cubicBezTo>
                <a:cubicBezTo>
                  <a:pt x="f2461" y="f1954"/>
                  <a:pt x="f2462" y="f1954"/>
                  <a:pt x="f2462" y="f1954"/>
                </a:cubicBezTo>
                <a:cubicBezTo>
                  <a:pt x="f2463" y="f1854"/>
                  <a:pt x="f2463" y="f1955"/>
                  <a:pt x="f2464" y="f1955"/>
                </a:cubicBezTo>
                <a:cubicBezTo>
                  <a:pt x="f2464" y="f1956"/>
                  <a:pt x="f2508" y="f1956"/>
                  <a:pt x="f2465" y="f1853"/>
                </a:cubicBezTo>
                <a:cubicBezTo>
                  <a:pt x="f2465" y="f1853"/>
                  <a:pt x="f2466" y="f1957"/>
                  <a:pt x="f2467" y="f1957"/>
                </a:cubicBezTo>
                <a:cubicBezTo>
                  <a:pt x="f2467" y="f1958"/>
                  <a:pt x="f2468" y="f1958"/>
                  <a:pt x="f2468" y="f1959"/>
                </a:cubicBezTo>
                <a:cubicBezTo>
                  <a:pt x="f2469" y="f1852"/>
                  <a:pt x="f2469" y="f1852"/>
                  <a:pt x="f2470" y="f1852"/>
                </a:cubicBezTo>
                <a:cubicBezTo>
                  <a:pt x="f2471" y="f1960"/>
                  <a:pt x="f2472" y="f1960"/>
                  <a:pt x="f2472" y="f1961"/>
                </a:cubicBezTo>
                <a:cubicBezTo>
                  <a:pt x="f2473" y="f1851"/>
                  <a:pt x="f2475" y="f1851"/>
                  <a:pt x="f2476" y="f1851"/>
                </a:cubicBezTo>
                <a:cubicBezTo>
                  <a:pt x="f2477" y="f1851"/>
                  <a:pt x="f2478" y="f1851"/>
                  <a:pt x="f2479" y="f1851"/>
                </a:cubicBezTo>
                <a:cubicBezTo>
                  <a:pt x="f2480" y="f1851"/>
                  <a:pt x="f2481" y="f1962"/>
                  <a:pt x="f2482" y="f1962"/>
                </a:cubicBezTo>
                <a:cubicBezTo>
                  <a:pt x="f2483" y="f1851"/>
                  <a:pt x="f2484" y="f1851"/>
                  <a:pt x="f2485" y="f1851"/>
                </a:cubicBezTo>
                <a:cubicBezTo>
                  <a:pt x="f2485" y="f1851"/>
                  <a:pt x="f2486" y="f1851"/>
                  <a:pt x="f2486" y="f1851"/>
                </a:cubicBezTo>
                <a:cubicBezTo>
                  <a:pt x="f2487" y="f1851"/>
                  <a:pt x="f2487" y="f1851"/>
                  <a:pt x="f2488" y="f1851"/>
                </a:cubicBezTo>
                <a:cubicBezTo>
                  <a:pt x="f2489" y="f1962"/>
                  <a:pt x="f2489" y="f1962"/>
                  <a:pt x="f2489" y="f1962"/>
                </a:cubicBezTo>
                <a:cubicBezTo>
                  <a:pt x="f2489" y="f1962"/>
                  <a:pt x="f2490" y="f1962"/>
                  <a:pt x="f2490" y="f1962"/>
                </a:cubicBezTo>
                <a:cubicBezTo>
                  <a:pt x="f2491" y="f1850"/>
                  <a:pt x="f2491" y="f1849"/>
                  <a:pt x="f2491" y="f1849"/>
                </a:cubicBezTo>
                <a:cubicBezTo>
                  <a:pt x="f2492" y="f1848"/>
                  <a:pt x="f2495" y="f1849"/>
                  <a:pt x="f2495" y="f1848"/>
                </a:cubicBezTo>
                <a:cubicBezTo>
                  <a:pt x="f2495" y="f1847"/>
                  <a:pt x="f2495" y="f1847"/>
                  <a:pt x="f2496" y="f1847"/>
                </a:cubicBezTo>
                <a:cubicBezTo>
                  <a:pt x="f2496" y="f1846"/>
                  <a:pt x="f2496" y="f1846"/>
                  <a:pt x="f2496" y="f1845"/>
                </a:cubicBezTo>
                <a:cubicBezTo>
                  <a:pt x="f2496" y="f1845"/>
                  <a:pt x="f2495" y="f1844"/>
                  <a:pt x="f2495" y="f1844"/>
                </a:cubicBezTo>
                <a:cubicBezTo>
                  <a:pt x="f2494" y="f1843"/>
                  <a:pt x="f2494" y="f1842"/>
                  <a:pt x="f2494" y="f1841"/>
                </a:cubicBezTo>
                <a:cubicBezTo>
                  <a:pt x="f2494" y="f1841"/>
                  <a:pt x="f2494" y="f1840"/>
                  <a:pt x="f2494" y="f1840"/>
                </a:cubicBezTo>
                <a:cubicBezTo>
                  <a:pt x="f2495" y="f1839"/>
                  <a:pt x="f2495" y="f1838"/>
                  <a:pt x="f2496" y="f1837"/>
                </a:cubicBezTo>
                <a:cubicBezTo>
                  <a:pt x="f2496" y="f1837"/>
                  <a:pt x="f2496" y="f1837"/>
                  <a:pt x="f2496" y="f1836"/>
                </a:cubicBezTo>
                <a:cubicBezTo>
                  <a:pt x="f2496" y="f1964"/>
                  <a:pt x="f2496" y="f1835"/>
                  <a:pt x="f2497" y="f1834"/>
                </a:cubicBezTo>
                <a:cubicBezTo>
                  <a:pt x="f2497" y="f1833"/>
                  <a:pt x="f2497" y="f1832"/>
                  <a:pt x="f2497" y="f1831"/>
                </a:cubicBezTo>
                <a:cubicBezTo>
                  <a:pt x="f2497" y="f1830"/>
                  <a:pt x="f2498" y="f1829"/>
                  <a:pt x="f2498" y="f1828"/>
                </a:cubicBezTo>
                <a:cubicBezTo>
                  <a:pt x="f2499" y="f1827"/>
                  <a:pt x="f2500" y="f1825"/>
                  <a:pt x="f2506" y="f1823"/>
                </a:cubicBezTo>
                <a:cubicBezTo>
                  <a:pt x="f2506" y="f1823"/>
                  <a:pt x="f2506" y="f1821"/>
                  <a:pt x="f2501" y="f1821"/>
                </a:cubicBezTo>
                <a:cubicBezTo>
                  <a:pt x="f2501" y="f1821"/>
                  <a:pt x="f2502" y="f1821"/>
                  <a:pt x="f2503" y="f1820"/>
                </a:cubicBezTo>
                <a:cubicBezTo>
                  <a:pt x="f2503" y="f1820"/>
                  <a:pt x="f2503" y="f1820"/>
                  <a:pt x="f2503" y="f1819"/>
                </a:cubicBezTo>
                <a:cubicBezTo>
                  <a:pt x="f2503" y="f1819"/>
                  <a:pt x="f2503" y="f1819"/>
                  <a:pt x="f2503" y="f1818"/>
                </a:cubicBezTo>
                <a:cubicBezTo>
                  <a:pt x="f2504" y="f1818"/>
                  <a:pt x="f2504" y="f1818"/>
                  <a:pt x="f2504" y="f1817"/>
                </a:cubicBezTo>
                <a:cubicBezTo>
                  <a:pt x="f2503" y="f1817"/>
                  <a:pt x="f2503" y="f1817"/>
                  <a:pt x="f2503" y="f1816"/>
                </a:cubicBezTo>
                <a:cubicBezTo>
                  <a:pt x="f2503" y="f1815"/>
                  <a:pt x="f2503" y="f1814"/>
                  <a:pt x="f2504" y="f1814"/>
                </a:cubicBezTo>
                <a:cubicBezTo>
                  <a:pt x="f2504" y="f1813"/>
                  <a:pt x="f2505" y="f1813"/>
                  <a:pt x="f2505" y="f1812"/>
                </a:cubicBezTo>
                <a:cubicBezTo>
                  <a:pt x="f2504" y="f1812"/>
                  <a:pt x="f2504" y="f1812"/>
                  <a:pt x="f2504" y="f1811"/>
                </a:cubicBezTo>
                <a:cubicBezTo>
                  <a:pt x="f2504" y="f1810"/>
                  <a:pt x="f2505" y="f1810"/>
                  <a:pt x="f2505" y="f1810"/>
                </a:cubicBezTo>
                <a:cubicBezTo>
                  <a:pt x="f3144" y="f1809"/>
                  <a:pt x="f3144" y="f1808"/>
                  <a:pt x="f3143" y="f1807"/>
                </a:cubicBezTo>
                <a:cubicBezTo>
                  <a:pt x="f3143" y="f1966"/>
                  <a:pt x="f3142" y="f1966"/>
                  <a:pt x="f3142" y="f1806"/>
                </a:cubicBezTo>
                <a:cubicBezTo>
                  <a:pt x="f3141" y="f1805"/>
                  <a:pt x="f3141" y="f1805"/>
                  <a:pt x="f3141" y="f1804"/>
                </a:cubicBezTo>
                <a:cubicBezTo>
                  <a:pt x="f3141" y="f1803"/>
                  <a:pt x="f3140" y="f1802"/>
                  <a:pt x="f3141" y="f1801"/>
                </a:cubicBezTo>
                <a:cubicBezTo>
                  <a:pt x="f3141" y="f1800"/>
                  <a:pt x="f3141" y="f1800"/>
                  <a:pt x="f3140" y="f1799"/>
                </a:cubicBezTo>
                <a:cubicBezTo>
                  <a:pt x="f3140" y="f1798"/>
                  <a:pt x="f3139" y="f1798"/>
                  <a:pt x="f3138" y="f1797"/>
                </a:cubicBezTo>
                <a:cubicBezTo>
                  <a:pt x="f3137" y="f1796"/>
                  <a:pt x="f3137" y="f1796"/>
                  <a:pt x="f3137" y="f1795"/>
                </a:cubicBezTo>
                <a:cubicBezTo>
                  <a:pt x="f3106" y="f1967"/>
                  <a:pt x="f3106" y="f1794"/>
                  <a:pt x="f3105" y="f1794"/>
                </a:cubicBezTo>
                <a:cubicBezTo>
                  <a:pt x="f3105" y="f1793"/>
                  <a:pt x="f3104" y="f1968"/>
                  <a:pt x="f3100" y="f1968"/>
                </a:cubicBezTo>
                <a:cubicBezTo>
                  <a:pt x="f3101" y="f1968"/>
                  <a:pt x="f3102" y="f1968"/>
                  <a:pt x="f3102" y="f1792"/>
                </a:cubicBezTo>
                <a:cubicBezTo>
                  <a:pt x="f3102" y="f1791"/>
                  <a:pt x="f3102" y="f1790"/>
                  <a:pt x="f3136" y="f1790"/>
                </a:cubicBezTo>
                <a:cubicBezTo>
                  <a:pt x="f3136" y="f1789"/>
                  <a:pt x="f2887" y="f1789"/>
                  <a:pt x="f2886" y="f1789"/>
                </a:cubicBezTo>
                <a:cubicBezTo>
                  <a:pt x="f2886" y="f1788"/>
                  <a:pt x="f2886" y="f1787"/>
                  <a:pt x="f2886" y="f1786"/>
                </a:cubicBezTo>
                <a:cubicBezTo>
                  <a:pt x="f2886" y="f1785"/>
                  <a:pt x="f2886" y="f1785"/>
                  <a:pt x="f2886" y="f1969"/>
                </a:cubicBezTo>
                <a:cubicBezTo>
                  <a:pt x="f3135" y="f1784"/>
                  <a:pt x="f3135" y="f1784"/>
                  <a:pt x="f3134" y="f1970"/>
                </a:cubicBezTo>
                <a:cubicBezTo>
                  <a:pt x="f3134" y="f1783"/>
                  <a:pt x="f3133" y="f1971"/>
                  <a:pt x="f3133" y="f1971"/>
                </a:cubicBezTo>
                <a:cubicBezTo>
                  <a:pt x="f3132" y="f1782"/>
                  <a:pt x="f3132" y="f1781"/>
                  <a:pt x="f3132" y="f1972"/>
                </a:cubicBezTo>
                <a:cubicBezTo>
                  <a:pt x="f2885" y="f1780"/>
                  <a:pt x="f2885" y="f1780"/>
                  <a:pt x="f2885" y="f1973"/>
                </a:cubicBezTo>
                <a:cubicBezTo>
                  <a:pt x="f2885" y="f1779"/>
                  <a:pt x="f2885" y="f1779"/>
                  <a:pt x="f2885" y="f1974"/>
                </a:cubicBezTo>
                <a:cubicBezTo>
                  <a:pt x="f2884" y="f1778"/>
                  <a:pt x="f2884" y="f1777"/>
                  <a:pt x="f2884" y="f1776"/>
                </a:cubicBezTo>
                <a:cubicBezTo>
                  <a:pt x="f2884" y="f1776"/>
                  <a:pt x="f2884" y="f1776"/>
                  <a:pt x="f2884" y="f1775"/>
                </a:cubicBezTo>
                <a:cubicBezTo>
                  <a:pt x="f2884" y="f1774"/>
                  <a:pt x="f2884" y="f1773"/>
                  <a:pt x="f2884" y="f1771"/>
                </a:cubicBezTo>
                <a:cubicBezTo>
                  <a:pt x="f2884" y="f1769"/>
                  <a:pt x="f2851" y="f1767"/>
                  <a:pt x="f2850" y="f1765"/>
                </a:cubicBezTo>
                <a:cubicBezTo>
                  <a:pt x="f2850" y="f1764"/>
                  <a:pt x="f2852" y="f1763"/>
                  <a:pt x="f2852" y="f1762"/>
                </a:cubicBezTo>
                <a:cubicBezTo>
                  <a:pt x="f2852" y="f1761"/>
                  <a:pt x="f3131" y="f1760"/>
                  <a:pt x="f3131" y="f1976"/>
                </a:cubicBezTo>
                <a:cubicBezTo>
                  <a:pt x="f3131" y="f1758"/>
                  <a:pt x="f3131" y="f1758"/>
                  <a:pt x="f3131" y="f1757"/>
                </a:cubicBezTo>
                <a:cubicBezTo>
                  <a:pt x="f3131" y="f1755"/>
                  <a:pt x="f3130" y="f1754"/>
                  <a:pt x="f3130" y="f1753"/>
                </a:cubicBezTo>
                <a:cubicBezTo>
                  <a:pt x="f3129" y="f1752"/>
                  <a:pt x="f3129" y="f1751"/>
                  <a:pt x="f3129" y="f1751"/>
                </a:cubicBezTo>
                <a:cubicBezTo>
                  <a:pt x="f3318" y="f1750"/>
                  <a:pt x="f3318" y="f1750"/>
                  <a:pt x="f3129" y="f1749"/>
                </a:cubicBezTo>
                <a:cubicBezTo>
                  <a:pt x="f3129" y="f1748"/>
                  <a:pt x="f3129" y="f1748"/>
                  <a:pt x="f3129" y="f1747"/>
                </a:cubicBezTo>
                <a:close/>
                <a:moveTo>
                  <a:pt x="f2350" y="f1875"/>
                </a:moveTo>
                <a:cubicBezTo>
                  <a:pt x="f2350" y="f1875"/>
                  <a:pt x="f2350" y="f1875"/>
                  <a:pt x="f2350" y="f1875"/>
                </a:cubicBezTo>
                <a:cubicBezTo>
                  <a:pt x="f2349" y="f1875"/>
                  <a:pt x="f2349" y="f1876"/>
                  <a:pt x="f2349" y="f1876"/>
                </a:cubicBezTo>
                <a:cubicBezTo>
                  <a:pt x="f2350" y="f1876"/>
                  <a:pt x="f2350" y="f1876"/>
                  <a:pt x="f2350" y="f1875"/>
                </a:cubicBezTo>
                <a:close/>
                <a:moveTo>
                  <a:pt x="f2478" y="f1875"/>
                </a:moveTo>
                <a:cubicBezTo>
                  <a:pt x="f2478" y="f1875"/>
                  <a:pt x="f2477" y="f1875"/>
                  <a:pt x="f2477" y="f1875"/>
                </a:cubicBezTo>
                <a:cubicBezTo>
                  <a:pt x="f2476" y="f1874"/>
                  <a:pt x="f2477" y="f1874"/>
                  <a:pt x="f2476" y="f1874"/>
                </a:cubicBezTo>
                <a:cubicBezTo>
                  <a:pt x="f2476" y="f1874"/>
                  <a:pt x="f2475" y="f1874"/>
                  <a:pt x="f2475" y="f1874"/>
                </a:cubicBezTo>
                <a:cubicBezTo>
                  <a:pt x="f2507" y="f1874"/>
                  <a:pt x="f2507" y="f1874"/>
                  <a:pt x="f2474" y="f1874"/>
                </a:cubicBezTo>
                <a:cubicBezTo>
                  <a:pt x="f2474" y="f1874"/>
                  <a:pt x="f2473" y="f1875"/>
                  <a:pt x="f2474" y="f1875"/>
                </a:cubicBezTo>
                <a:cubicBezTo>
                  <a:pt x="f2474" y="f1875"/>
                  <a:pt x="f2507" y="f1875"/>
                  <a:pt x="f2507" y="f1875"/>
                </a:cubicBezTo>
                <a:cubicBezTo>
                  <a:pt x="f2507" y="f1876"/>
                  <a:pt x="f2507" y="f1876"/>
                  <a:pt x="f2475" y="f1876"/>
                </a:cubicBezTo>
                <a:cubicBezTo>
                  <a:pt x="f2475" y="f1877"/>
                  <a:pt x="f2475" y="f1876"/>
                  <a:pt x="f2476" y="f1876"/>
                </a:cubicBezTo>
                <a:cubicBezTo>
                  <a:pt x="f2476" y="f1876"/>
                  <a:pt x="f2477" y="f1877"/>
                  <a:pt x="f2477" y="f1876"/>
                </a:cubicBezTo>
                <a:cubicBezTo>
                  <a:pt x="f2477" y="f1876"/>
                  <a:pt x="f2478" y="f1876"/>
                  <a:pt x="f2478" y="f1876"/>
                </a:cubicBezTo>
                <a:cubicBezTo>
                  <a:pt x="f2478" y="f1875"/>
                  <a:pt x="f2479" y="f1875"/>
                  <a:pt x="f2478" y="f1875"/>
                </a:cubicBezTo>
                <a:close/>
                <a:moveTo>
                  <a:pt x="f2475" y="f1878"/>
                </a:moveTo>
                <a:cubicBezTo>
                  <a:pt x="f2475" y="f1878"/>
                  <a:pt x="f2475" y="f1877"/>
                  <a:pt x="f2475" y="f1877"/>
                </a:cubicBezTo>
                <a:cubicBezTo>
                  <a:pt x="f2475" y="f1877"/>
                  <a:pt x="f2474" y="f1877"/>
                  <a:pt x="f2474" y="f1877"/>
                </a:cubicBezTo>
                <a:cubicBezTo>
                  <a:pt x="f2474" y="f1878"/>
                  <a:pt x="f2507" y="f1877"/>
                  <a:pt x="f2507" y="f1878"/>
                </a:cubicBezTo>
                <a:cubicBezTo>
                  <a:pt x="f2507" y="f1878"/>
                  <a:pt x="f2507" y="f1878"/>
                  <a:pt x="f2475" y="f1878"/>
                </a:cubicBezTo>
                <a:close/>
                <a:moveTo>
                  <a:pt x="f2503" y="f368"/>
                </a:moveTo>
                <a:cubicBezTo>
                  <a:pt x="f2503" y="f395"/>
                  <a:pt x="f2504" y="f395"/>
                  <a:pt x="f2504" y="f395"/>
                </a:cubicBezTo>
                <a:cubicBezTo>
                  <a:pt x="f3144" y="f395"/>
                  <a:pt x="f3142" y="f388"/>
                  <a:pt x="f3141" y="f366"/>
                </a:cubicBezTo>
                <a:cubicBezTo>
                  <a:pt x="f3139" y="f366"/>
                  <a:pt x="f3138" y="f365"/>
                  <a:pt x="f3137" y="f383"/>
                </a:cubicBezTo>
                <a:cubicBezTo>
                  <a:pt x="f3106" y="f383"/>
                  <a:pt x="f3105" y="f364"/>
                  <a:pt x="f3105" y="f364"/>
                </a:cubicBezTo>
                <a:cubicBezTo>
                  <a:pt x="f3104" y="f364"/>
                  <a:pt x="f3100" y="f363"/>
                  <a:pt x="f3100" y="f363"/>
                </a:cubicBezTo>
                <a:cubicBezTo>
                  <a:pt x="f3101" y="f362"/>
                  <a:pt x="f3101" y="f362"/>
                  <a:pt x="f3102" y="f362"/>
                </a:cubicBezTo>
                <a:cubicBezTo>
                  <a:pt x="f3103" y="f361"/>
                  <a:pt x="f3103" y="f361"/>
                  <a:pt x="f3136" y="f360"/>
                </a:cubicBezTo>
                <a:cubicBezTo>
                  <a:pt x="f2887" y="f359"/>
                  <a:pt x="f2886" y="f358"/>
                  <a:pt x="f3135" y="f356"/>
                </a:cubicBezTo>
                <a:cubicBezTo>
                  <a:pt x="f3134" y="f356"/>
                  <a:pt x="f3134" y="f355"/>
                  <a:pt x="f3134" y="f354"/>
                </a:cubicBezTo>
                <a:cubicBezTo>
                  <a:pt x="f3134" y="f353"/>
                  <a:pt x="f3134" y="f352"/>
                  <a:pt x="f3134" y="f351"/>
                </a:cubicBezTo>
                <a:cubicBezTo>
                  <a:pt x="f3134" y="f350"/>
                  <a:pt x="f3133" y="f350"/>
                  <a:pt x="f3133" y="f349"/>
                </a:cubicBezTo>
                <a:cubicBezTo>
                  <a:pt x="f3132" y="f348"/>
                  <a:pt x="f3132" y="f347"/>
                  <a:pt x="f2885" y="f347"/>
                </a:cubicBezTo>
                <a:cubicBezTo>
                  <a:pt x="f2884" y="f347"/>
                  <a:pt x="f2885" y="f349"/>
                  <a:pt x="f2884" y="f349"/>
                </a:cubicBezTo>
                <a:cubicBezTo>
                  <a:pt x="f2884" y="f350"/>
                  <a:pt x="f2851" y="f350"/>
                  <a:pt x="f2851" y="f352"/>
                </a:cubicBezTo>
                <a:cubicBezTo>
                  <a:pt x="f2851" y="f352"/>
                  <a:pt x="f2851" y="f353"/>
                  <a:pt x="f2851" y="f354"/>
                </a:cubicBezTo>
                <a:cubicBezTo>
                  <a:pt x="f2884" y="f354"/>
                  <a:pt x="f2884" y="f355"/>
                  <a:pt x="f2885" y="f355"/>
                </a:cubicBezTo>
                <a:cubicBezTo>
                  <a:pt x="f2885" y="f355"/>
                  <a:pt x="f2885" y="f356"/>
                  <a:pt x="f2885" y="f356"/>
                </a:cubicBezTo>
                <a:cubicBezTo>
                  <a:pt x="f2885" y="f357"/>
                  <a:pt x="f3132" y="f358"/>
                  <a:pt x="f3132" y="f358"/>
                </a:cubicBezTo>
                <a:cubicBezTo>
                  <a:pt x="f3133" y="f358"/>
                  <a:pt x="f3134" y="f358"/>
                  <a:pt x="f3135" y="f359"/>
                </a:cubicBezTo>
                <a:cubicBezTo>
                  <a:pt x="f3135" y="f359"/>
                  <a:pt x="f2886" y="f360"/>
                  <a:pt x="f2886" y="f360"/>
                </a:cubicBezTo>
                <a:cubicBezTo>
                  <a:pt x="f2887" y="f361"/>
                  <a:pt x="f2887" y="f362"/>
                  <a:pt x="f3136" y="f362"/>
                </a:cubicBezTo>
                <a:cubicBezTo>
                  <a:pt x="f3103" y="f363"/>
                  <a:pt x="f3102" y="f364"/>
                  <a:pt x="f3101" y="f383"/>
                </a:cubicBezTo>
                <a:cubicBezTo>
                  <a:pt x="f3100" y="f365"/>
                  <a:pt x="f3104" y="f365"/>
                  <a:pt x="f3105" y="f365"/>
                </a:cubicBezTo>
                <a:cubicBezTo>
                  <a:pt x="f3105" y="f366"/>
                  <a:pt x="f3106" y="f366"/>
                  <a:pt x="f3137" y="f366"/>
                </a:cubicBezTo>
                <a:cubicBezTo>
                  <a:pt x="f3137" y="f388"/>
                  <a:pt x="f3137" y="f388"/>
                  <a:pt x="f3138" y="f367"/>
                </a:cubicBezTo>
                <a:cubicBezTo>
                  <a:pt x="f3138" y="f367"/>
                  <a:pt x="f3139" y="f367"/>
                  <a:pt x="f3140" y="f367"/>
                </a:cubicBezTo>
                <a:cubicBezTo>
                  <a:pt x="f3141" y="f367"/>
                  <a:pt x="f3141" y="f395"/>
                  <a:pt x="f3142" y="f395"/>
                </a:cubicBezTo>
                <a:cubicBezTo>
                  <a:pt x="f3142" y="f395"/>
                  <a:pt x="f3143" y="f368"/>
                  <a:pt x="f3143" y="f368"/>
                </a:cubicBezTo>
                <a:cubicBezTo>
                  <a:pt x="f3144" y="f368"/>
                  <a:pt x="f2505" y="f369"/>
                  <a:pt x="f2505" y="f369"/>
                </a:cubicBezTo>
                <a:cubicBezTo>
                  <a:pt x="f2505" y="f369"/>
                  <a:pt x="f2504" y="f370"/>
                  <a:pt x="f2504" y="f370"/>
                </a:cubicBezTo>
                <a:cubicBezTo>
                  <a:pt x="f2503" y="f369"/>
                  <a:pt x="f2504" y="f369"/>
                  <a:pt x="f2504" y="f369"/>
                </a:cubicBezTo>
                <a:cubicBezTo>
                  <a:pt x="f2504" y="f369"/>
                  <a:pt x="f2504" y="f368"/>
                  <a:pt x="f2504" y="f368"/>
                </a:cubicBezTo>
                <a:cubicBezTo>
                  <a:pt x="f2504" y="f368"/>
                  <a:pt x="f2503" y="f368"/>
                  <a:pt x="f2503" y="f368"/>
                </a:cubicBezTo>
                <a:close/>
                <a:moveTo>
                  <a:pt x="f2473" y="f1872"/>
                </a:moveTo>
                <a:cubicBezTo>
                  <a:pt x="f2473" y="f1872"/>
                  <a:pt x="f2473" y="f1873"/>
                  <a:pt x="f2474" y="f1873"/>
                </a:cubicBezTo>
                <a:cubicBezTo>
                  <a:pt x="f2474" y="f1873"/>
                  <a:pt x="f2474" y="f1874"/>
                  <a:pt x="f2474" y="f1874"/>
                </a:cubicBezTo>
                <a:cubicBezTo>
                  <a:pt x="f2507" y="f1874"/>
                  <a:pt x="f2475" y="f1873"/>
                  <a:pt x="f2475" y="f1873"/>
                </a:cubicBezTo>
                <a:cubicBezTo>
                  <a:pt x="f2476" y="f1872"/>
                  <a:pt x="f2475" y="f1873"/>
                  <a:pt x="f2476" y="f1873"/>
                </a:cubicBezTo>
                <a:cubicBezTo>
                  <a:pt x="f2476" y="f1873"/>
                  <a:pt x="f2476" y="f1873"/>
                  <a:pt x="f2477" y="f1872"/>
                </a:cubicBezTo>
                <a:cubicBezTo>
                  <a:pt x="f2477" y="f1872"/>
                  <a:pt x="f2477" y="f1871"/>
                  <a:pt x="f2477" y="f1870"/>
                </a:cubicBezTo>
                <a:cubicBezTo>
                  <a:pt x="f2476" y="f1870"/>
                  <a:pt x="f2476" y="f1870"/>
                  <a:pt x="f2475" y="f1870"/>
                </a:cubicBezTo>
                <a:cubicBezTo>
                  <a:pt x="f2475" y="f1869"/>
                  <a:pt x="f2475" y="f1869"/>
                  <a:pt x="f2507" y="f1867"/>
                </a:cubicBezTo>
                <a:cubicBezTo>
                  <a:pt x="f2507" y="f1867"/>
                  <a:pt x="f2507" y="f1868"/>
                  <a:pt x="f2474" y="f1868"/>
                </a:cubicBezTo>
                <a:cubicBezTo>
                  <a:pt x="f2474" y="f1952"/>
                  <a:pt x="f2473" y="f1952"/>
                  <a:pt x="f2473" y="f1952"/>
                </a:cubicBezTo>
                <a:cubicBezTo>
                  <a:pt x="f2472" y="f1952"/>
                  <a:pt x="f2472" y="f1868"/>
                  <a:pt x="f2472" y="f1868"/>
                </a:cubicBezTo>
                <a:cubicBezTo>
                  <a:pt x="f2471" y="f1867"/>
                  <a:pt x="f2471" y="f1867"/>
                  <a:pt x="f2471" y="f1867"/>
                </a:cubicBezTo>
                <a:cubicBezTo>
                  <a:pt x="f2470" y="f1869"/>
                  <a:pt x="f2471" y="f1869"/>
                  <a:pt x="f2472" y="f1870"/>
                </a:cubicBezTo>
                <a:cubicBezTo>
                  <a:pt x="f2472" y="f1871"/>
                  <a:pt x="f2472" y="f1872"/>
                  <a:pt x="f2473" y="f1872"/>
                </a:cubicBezTo>
                <a:close/>
                <a:moveTo>
                  <a:pt x="f3300" y="f1524"/>
                </a:moveTo>
                <a:cubicBezTo>
                  <a:pt x="f3302" y="f1524"/>
                  <a:pt x="f3304" y="f1523"/>
                  <a:pt x="f3306" y="f1523"/>
                </a:cubicBezTo>
                <a:cubicBezTo>
                  <a:pt x="f3307" y="f1523"/>
                  <a:pt x="f3308" y="f1523"/>
                  <a:pt x="f3309" y="f1523"/>
                </a:cubicBezTo>
                <a:cubicBezTo>
                  <a:pt x="f3310" y="f1523"/>
                  <a:pt x="f3310" y="f1523"/>
                  <a:pt x="f3310" y="f1523"/>
                </a:cubicBezTo>
                <a:cubicBezTo>
                  <a:pt x="f3311" y="f1523"/>
                  <a:pt x="f3311" y="f1524"/>
                  <a:pt x="f3319" y="f1524"/>
                </a:cubicBezTo>
                <a:cubicBezTo>
                  <a:pt x="f3320" y="f2888"/>
                  <a:pt x="f3320" y="f2888"/>
                  <a:pt x="f3321" y="f2888"/>
                </a:cubicBezTo>
                <a:cubicBezTo>
                  <a:pt x="f3321" y="f1526"/>
                  <a:pt x="f3320" y="f1525"/>
                  <a:pt x="f3319" y="f1525"/>
                </a:cubicBezTo>
                <a:cubicBezTo>
                  <a:pt x="f3319" y="f1525"/>
                  <a:pt x="f3319" y="f1526"/>
                  <a:pt x="f3311" y="f1526"/>
                </a:cubicBezTo>
                <a:cubicBezTo>
                  <a:pt x="f3311" y="f1526"/>
                  <a:pt x="f3310" y="f1526"/>
                  <a:pt x="f3310" y="f1526"/>
                </a:cubicBezTo>
                <a:cubicBezTo>
                  <a:pt x="f3309" y="f1526"/>
                  <a:pt x="f3308" y="f1526"/>
                  <a:pt x="f3307" y="f1526"/>
                </a:cubicBezTo>
                <a:cubicBezTo>
                  <a:pt x="f3306" y="f1526"/>
                  <a:pt x="f3306" y="f1526"/>
                  <a:pt x="f3305" y="f1526"/>
                </a:cubicBezTo>
                <a:cubicBezTo>
                  <a:pt x="f3304" y="f1526"/>
                  <a:pt x="f3304" y="f1526"/>
                  <a:pt x="f3304" y="f1525"/>
                </a:cubicBezTo>
                <a:cubicBezTo>
                  <a:pt x="f3303" y="f1525"/>
                  <a:pt x="f3303" y="f1525"/>
                  <a:pt x="f3302" y="f1525"/>
                </a:cubicBezTo>
                <a:cubicBezTo>
                  <a:pt x="f3301" y="f1525"/>
                  <a:pt x="f3301" y="f2888"/>
                  <a:pt x="f3300" y="f2888"/>
                </a:cubicBezTo>
                <a:cubicBezTo>
                  <a:pt x="f3300" y="f2888"/>
                  <a:pt x="f3298" y="f2888"/>
                  <a:pt x="f3298" y="f1524"/>
                </a:cubicBezTo>
                <a:cubicBezTo>
                  <a:pt x="f3298" y="f1523"/>
                  <a:pt x="f3300" y="f1524"/>
                  <a:pt x="f3300" y="f1524"/>
                </a:cubicBezTo>
                <a:close/>
                <a:moveTo>
                  <a:pt x="f689" y="f93"/>
                </a:moveTo>
                <a:cubicBezTo>
                  <a:pt x="f689" y="f96"/>
                  <a:pt x="f689" y="f96"/>
                  <a:pt x="f690" y="f96"/>
                </a:cubicBezTo>
                <a:cubicBezTo>
                  <a:pt x="f690" y="f96"/>
                  <a:pt x="f690" y="f96"/>
                  <a:pt x="f691" y="f96"/>
                </a:cubicBezTo>
                <a:cubicBezTo>
                  <a:pt x="f691" y="f97"/>
                  <a:pt x="f691" y="f97"/>
                  <a:pt x="f691" y="f97"/>
                </a:cubicBezTo>
                <a:cubicBezTo>
                  <a:pt x="f691" y="f99"/>
                  <a:pt x="f691" y="f97"/>
                  <a:pt x="f692" y="f99"/>
                </a:cubicBezTo>
                <a:cubicBezTo>
                  <a:pt x="f692" y="f99"/>
                  <a:pt x="f692" y="f102"/>
                  <a:pt x="f880" y="f102"/>
                </a:cubicBezTo>
                <a:cubicBezTo>
                  <a:pt x="f693" y="f105"/>
                  <a:pt x="f694" y="f105"/>
                  <a:pt x="f694" y="f105"/>
                </a:cubicBezTo>
                <a:cubicBezTo>
                  <a:pt x="f695" y="f105"/>
                  <a:pt x="f879" y="f105"/>
                  <a:pt x="f879" y="f102"/>
                </a:cubicBezTo>
                <a:cubicBezTo>
                  <a:pt x="f696" y="f102"/>
                  <a:pt x="f695" y="f102"/>
                  <a:pt x="f695" y="f102"/>
                </a:cubicBezTo>
                <a:cubicBezTo>
                  <a:pt x="f694" y="f102"/>
                  <a:pt x="f694" y="f102"/>
                  <a:pt x="f694" y="f102"/>
                </a:cubicBezTo>
                <a:cubicBezTo>
                  <a:pt x="f693" y="f102"/>
                  <a:pt x="f693" y="f102"/>
                  <a:pt x="f693" y="f102"/>
                </a:cubicBezTo>
                <a:cubicBezTo>
                  <a:pt x="f880" y="f102"/>
                  <a:pt x="f880" y="f102"/>
                  <a:pt x="f880" y="f99"/>
                </a:cubicBezTo>
                <a:cubicBezTo>
                  <a:pt x="f880" y="f99"/>
                  <a:pt x="f880" y="f99"/>
                  <a:pt x="f880" y="f97"/>
                </a:cubicBezTo>
                <a:cubicBezTo>
                  <a:pt x="f692" y="f97"/>
                  <a:pt x="f691" y="f97"/>
                  <a:pt x="f691" y="f96"/>
                </a:cubicBezTo>
                <a:cubicBezTo>
                  <a:pt x="f691" y="f96"/>
                  <a:pt x="f691" y="f96"/>
                  <a:pt x="f691" y="f93"/>
                </a:cubicBezTo>
                <a:cubicBezTo>
                  <a:pt x="f691" y="f93"/>
                  <a:pt x="f691" y="f93"/>
                  <a:pt x="f690" y="f93"/>
                </a:cubicBezTo>
                <a:cubicBezTo>
                  <a:pt x="f689" y="f93"/>
                  <a:pt x="f691" y="f93"/>
                  <a:pt x="f691" y="f91"/>
                </a:cubicBezTo>
                <a:cubicBezTo>
                  <a:pt x="f690" y="f91"/>
                  <a:pt x="f690" y="f91"/>
                  <a:pt x="f690" y="f91"/>
                </a:cubicBezTo>
                <a:cubicBezTo>
                  <a:pt x="f689" y="f91"/>
                  <a:pt x="f690" y="f91"/>
                  <a:pt x="f690" y="f91"/>
                </a:cubicBezTo>
                <a:cubicBezTo>
                  <a:pt x="f690" y="f89"/>
                  <a:pt x="f691" y="f89"/>
                  <a:pt x="f691" y="f87"/>
                </a:cubicBezTo>
                <a:cubicBezTo>
                  <a:pt x="f691" y="f87"/>
                  <a:pt x="f689" y="f89"/>
                  <a:pt x="f690" y="f87"/>
                </a:cubicBezTo>
                <a:cubicBezTo>
                  <a:pt x="f691" y="f87"/>
                  <a:pt x="f690" y="f86"/>
                  <a:pt x="f690" y="f84"/>
                </a:cubicBezTo>
                <a:cubicBezTo>
                  <a:pt x="f690" y="f82"/>
                  <a:pt x="f691" y="f82"/>
                  <a:pt x="f692" y="f82"/>
                </a:cubicBezTo>
                <a:cubicBezTo>
                  <a:pt x="f692" y="f82"/>
                  <a:pt x="f692" y="f82"/>
                  <a:pt x="f692" y="f80"/>
                </a:cubicBezTo>
                <a:cubicBezTo>
                  <a:pt x="f692" y="f80"/>
                  <a:pt x="f691" y="f80"/>
                  <a:pt x="f691" y="f80"/>
                </a:cubicBezTo>
                <a:cubicBezTo>
                  <a:pt x="f691" y="f80"/>
                  <a:pt x="f690" y="f78"/>
                  <a:pt x="f690" y="f182"/>
                </a:cubicBezTo>
                <a:cubicBezTo>
                  <a:pt x="f689" y="f182"/>
                  <a:pt x="f690" y="f182"/>
                  <a:pt x="f690" y="f80"/>
                </a:cubicBezTo>
                <a:cubicBezTo>
                  <a:pt x="f690" y="f80"/>
                  <a:pt x="f690" y="f82"/>
                  <a:pt x="f690" y="f84"/>
                </a:cubicBezTo>
                <a:cubicBezTo>
                  <a:pt x="f690" y="f84"/>
                  <a:pt x="f689" y="f86"/>
                  <a:pt x="f689" y="f87"/>
                </a:cubicBezTo>
                <a:cubicBezTo>
                  <a:pt x="f688" y="f87"/>
                  <a:pt x="f688" y="f87"/>
                  <a:pt x="f688" y="f87"/>
                </a:cubicBezTo>
                <a:cubicBezTo>
                  <a:pt x="f688" y="f87"/>
                  <a:pt x="f687" y="f87"/>
                  <a:pt x="f687" y="f89"/>
                </a:cubicBezTo>
                <a:cubicBezTo>
                  <a:pt x="f687" y="f89"/>
                  <a:pt x="f688" y="f89"/>
                  <a:pt x="f688" y="f89"/>
                </a:cubicBezTo>
                <a:cubicBezTo>
                  <a:pt x="f688" y="f89"/>
                  <a:pt x="f688" y="f91"/>
                  <a:pt x="f688" y="f91"/>
                </a:cubicBezTo>
                <a:cubicBezTo>
                  <a:pt x="f688" y="f91"/>
                  <a:pt x="f688" y="f93"/>
                  <a:pt x="f688" y="f93"/>
                </a:cubicBezTo>
                <a:cubicBezTo>
                  <a:pt x="f688" y="f93"/>
                  <a:pt x="f688" y="f93"/>
                  <a:pt x="f689" y="f93"/>
                </a:cubicBezTo>
                <a:close/>
                <a:moveTo>
                  <a:pt x="f3240" y="f530"/>
                </a:moveTo>
                <a:cubicBezTo>
                  <a:pt x="f3240" y="f530"/>
                  <a:pt x="f3241" y="f530"/>
                  <a:pt x="f3241" y="f530"/>
                </a:cubicBezTo>
                <a:cubicBezTo>
                  <a:pt x="f3241" y="f530"/>
                  <a:pt x="f3240" y="f529"/>
                  <a:pt x="f3240" y="f529"/>
                </a:cubicBezTo>
                <a:cubicBezTo>
                  <a:pt x="f3240" y="f529"/>
                  <a:pt x="f3240" y="f529"/>
                  <a:pt x="f2944" y="f529"/>
                </a:cubicBezTo>
                <a:cubicBezTo>
                  <a:pt x="f2944" y="f529"/>
                  <a:pt x="f2944" y="f529"/>
                  <a:pt x="f2944" y="f529"/>
                </a:cubicBezTo>
                <a:cubicBezTo>
                  <a:pt x="f2944" y="f529"/>
                  <a:pt x="f2944" y="f530"/>
                  <a:pt x="f2944" y="f530"/>
                </a:cubicBezTo>
                <a:cubicBezTo>
                  <a:pt x="f2944" y="f530"/>
                  <a:pt x="f2944" y="f531"/>
                  <a:pt x="f3240" y="f530"/>
                </a:cubicBezTo>
                <a:cubicBezTo>
                  <a:pt x="f2944" y="f530"/>
                  <a:pt x="f2944" y="f530"/>
                  <a:pt x="f2944" y="f530"/>
                </a:cubicBezTo>
                <a:cubicBezTo>
                  <a:pt x="f2944" y="f530"/>
                  <a:pt x="f2944" y="f530"/>
                  <a:pt x="f2944" y="f530"/>
                </a:cubicBezTo>
                <a:cubicBezTo>
                  <a:pt x="f3240" y="f530"/>
                  <a:pt x="f3240" y="f530"/>
                  <a:pt x="f3240" y="f530"/>
                </a:cubicBezTo>
                <a:cubicBezTo>
                  <a:pt x="f3240" y="f530"/>
                  <a:pt x="f3240" y="f530"/>
                  <a:pt x="f3240" y="f530"/>
                </a:cubicBezTo>
                <a:close/>
                <a:moveTo>
                  <a:pt x="f3241" y="f397"/>
                </a:moveTo>
                <a:cubicBezTo>
                  <a:pt x="f3242" y="f396"/>
                  <a:pt x="f3242" y="f396"/>
                  <a:pt x="f3242" y="f396"/>
                </a:cubicBezTo>
                <a:cubicBezTo>
                  <a:pt x="f3242" y="f396"/>
                  <a:pt x="f3241" y="f396"/>
                  <a:pt x="f3241" y="f515"/>
                </a:cubicBezTo>
                <a:cubicBezTo>
                  <a:pt x="f3241" y="f515"/>
                  <a:pt x="f3241" y="f515"/>
                  <a:pt x="f3240" y="f394"/>
                </a:cubicBezTo>
                <a:cubicBezTo>
                  <a:pt x="f3240" y="f394"/>
                  <a:pt x="f3240" y="f394"/>
                  <a:pt x="f3240" y="f514"/>
                </a:cubicBezTo>
                <a:cubicBezTo>
                  <a:pt x="f3240" y="f514"/>
                  <a:pt x="f3240" y="f393"/>
                  <a:pt x="f3240" y="f393"/>
                </a:cubicBezTo>
                <a:cubicBezTo>
                  <a:pt x="f3240" y="f392"/>
                  <a:pt x="f2944" y="f391"/>
                  <a:pt x="f3240" y="f390"/>
                </a:cubicBezTo>
                <a:cubicBezTo>
                  <a:pt x="f3240" y="f390"/>
                  <a:pt x="f3240" y="f390"/>
                  <a:pt x="f3240" y="f389"/>
                </a:cubicBezTo>
                <a:cubicBezTo>
                  <a:pt x="f3240" y="f389"/>
                  <a:pt x="f3240" y="f389"/>
                  <a:pt x="f3240" y="f389"/>
                </a:cubicBezTo>
                <a:cubicBezTo>
                  <a:pt x="f3240" y="f387"/>
                  <a:pt x="f3240" y="f389"/>
                  <a:pt x="f3240" y="f389"/>
                </a:cubicBezTo>
                <a:cubicBezTo>
                  <a:pt x="f3241" y="f389"/>
                  <a:pt x="f3241" y="f390"/>
                  <a:pt x="f3241" y="f390"/>
                </a:cubicBezTo>
                <a:cubicBezTo>
                  <a:pt x="f3242" y="f390"/>
                  <a:pt x="f3242" y="f389"/>
                  <a:pt x="f3242" y="f389"/>
                </a:cubicBezTo>
                <a:cubicBezTo>
                  <a:pt x="f3242" y="f387"/>
                  <a:pt x="f3243" y="f386"/>
                  <a:pt x="f3244" y="f385"/>
                </a:cubicBezTo>
                <a:cubicBezTo>
                  <a:pt x="f3244" y="f385"/>
                  <a:pt x="f3244" y="f456"/>
                  <a:pt x="f3245" y="f456"/>
                </a:cubicBezTo>
                <a:cubicBezTo>
                  <a:pt x="f3245" y="f382"/>
                  <a:pt x="f3246" y="f382"/>
                  <a:pt x="f3246" y="f381"/>
                </a:cubicBezTo>
                <a:cubicBezTo>
                  <a:pt x="f3246" y="f446"/>
                  <a:pt x="f3246" y="f446"/>
                  <a:pt x="f3246" y="f380"/>
                </a:cubicBezTo>
                <a:cubicBezTo>
                  <a:pt x="f3246" y="f380"/>
                  <a:pt x="f3246" y="f443"/>
                  <a:pt x="f3246" y="f443"/>
                </a:cubicBezTo>
                <a:cubicBezTo>
                  <a:pt x="f3246" y="f443"/>
                  <a:pt x="f3245" y="f443"/>
                  <a:pt x="f3245" y="f379"/>
                </a:cubicBezTo>
                <a:cubicBezTo>
                  <a:pt x="f3245" y="f441"/>
                  <a:pt x="f3246" y="f441"/>
                  <a:pt x="f3246" y="f378"/>
                </a:cubicBezTo>
                <a:cubicBezTo>
                  <a:pt x="f3246" y="f378"/>
                  <a:pt x="f3246" y="f377"/>
                  <a:pt x="f3247" y="f376"/>
                </a:cubicBezTo>
                <a:cubicBezTo>
                  <a:pt x="f3247" y="f376"/>
                  <a:pt x="f3247" y="f375"/>
                  <a:pt x="f3247" y="f375"/>
                </a:cubicBezTo>
                <a:cubicBezTo>
                  <a:pt x="f3248" y="f374"/>
                  <a:pt x="f3249" y="f373"/>
                  <a:pt x="f3249" y="f372"/>
                </a:cubicBezTo>
                <a:cubicBezTo>
                  <a:pt x="f3249" y="f371"/>
                  <a:pt x="f3250" y="f370"/>
                  <a:pt x="f3250" y="f369"/>
                </a:cubicBezTo>
                <a:cubicBezTo>
                  <a:pt x="f3251" y="f369"/>
                  <a:pt x="f3252" y="f369"/>
                  <a:pt x="f3252" y="f368"/>
                </a:cubicBezTo>
                <a:cubicBezTo>
                  <a:pt x="f3251" y="f395"/>
                  <a:pt x="f3251" y="f395"/>
                  <a:pt x="f3251" y="f395"/>
                </a:cubicBezTo>
                <a:cubicBezTo>
                  <a:pt x="f3251" y="f367"/>
                  <a:pt x="f3251" y="f367"/>
                  <a:pt x="f3251" y="f388"/>
                </a:cubicBezTo>
                <a:cubicBezTo>
                  <a:pt x="f3251" y="f388"/>
                  <a:pt x="f3251" y="f388"/>
                  <a:pt x="f3251" y="f366"/>
                </a:cubicBezTo>
                <a:cubicBezTo>
                  <a:pt x="f3252" y="f366"/>
                  <a:pt x="f3251" y="f366"/>
                  <a:pt x="f3251" y="f365"/>
                </a:cubicBezTo>
                <a:cubicBezTo>
                  <a:pt x="f3251" y="f383"/>
                  <a:pt x="f3251" y="f383"/>
                  <a:pt x="f3250" y="f364"/>
                </a:cubicBezTo>
                <a:cubicBezTo>
                  <a:pt x="f3250" y="f363"/>
                  <a:pt x="f3250" y="f362"/>
                  <a:pt x="f3249" y="f362"/>
                </a:cubicBezTo>
                <a:cubicBezTo>
                  <a:pt x="f3247" y="f362"/>
                  <a:pt x="f3245" y="f363"/>
                  <a:pt x="f3244" y="f361"/>
                </a:cubicBezTo>
                <a:cubicBezTo>
                  <a:pt x="f3244" y="f361"/>
                  <a:pt x="f3244" y="f360"/>
                  <a:pt x="f3243" y="f359"/>
                </a:cubicBezTo>
                <a:cubicBezTo>
                  <a:pt x="f3243" y="f358"/>
                  <a:pt x="f3242" y="f357"/>
                  <a:pt x="f3242" y="f356"/>
                </a:cubicBezTo>
                <a:cubicBezTo>
                  <a:pt x="f3242" y="f355"/>
                  <a:pt x="f3242" y="f354"/>
                  <a:pt x="f3242" y="f353"/>
                </a:cubicBezTo>
                <a:cubicBezTo>
                  <a:pt x="f3242" y="f352"/>
                  <a:pt x="f3242" y="f350"/>
                  <a:pt x="f3243" y="f349"/>
                </a:cubicBezTo>
                <a:cubicBezTo>
                  <a:pt x="f3243" y="f348"/>
                  <a:pt x="f3243" y="f347"/>
                  <a:pt x="f3243" y="f346"/>
                </a:cubicBezTo>
                <a:cubicBezTo>
                  <a:pt x="f3243" y="f345"/>
                  <a:pt x="f3244" y="f344"/>
                  <a:pt x="f3244" y="f343"/>
                </a:cubicBezTo>
                <a:cubicBezTo>
                  <a:pt x="f3245" y="f343"/>
                  <a:pt x="f3245" y="f342"/>
                  <a:pt x="f3245" y="f340"/>
                </a:cubicBezTo>
                <a:cubicBezTo>
                  <a:pt x="f3245" y="f335"/>
                  <a:pt x="f3245" y="f333"/>
                  <a:pt x="f3245" y="f330"/>
                </a:cubicBezTo>
                <a:cubicBezTo>
                  <a:pt x="f3244" y="f330"/>
                  <a:pt x="f3243" y="f333"/>
                  <a:pt x="f3243" y="f330"/>
                </a:cubicBezTo>
                <a:cubicBezTo>
                  <a:pt x="f3243" y="f330"/>
                  <a:pt x="f3243" y="f330"/>
                  <a:pt x="f3242" y="f330"/>
                </a:cubicBezTo>
                <a:cubicBezTo>
                  <a:pt x="f3242" y="f341"/>
                  <a:pt x="f3242" y="f341"/>
                  <a:pt x="f3241" y="f341"/>
                </a:cubicBezTo>
                <a:cubicBezTo>
                  <a:pt x="f3241" y="f341"/>
                  <a:pt x="f3240" y="f330"/>
                  <a:pt x="f3240" y="f330"/>
                </a:cubicBezTo>
                <a:cubicBezTo>
                  <a:pt x="f3240" y="f330"/>
                  <a:pt x="f2944" y="f330"/>
                  <a:pt x="f2944" y="f330"/>
                </a:cubicBezTo>
                <a:cubicBezTo>
                  <a:pt x="f2943" y="f330"/>
                  <a:pt x="f2943" y="f330"/>
                  <a:pt x="f2943" y="f330"/>
                </a:cubicBezTo>
                <a:cubicBezTo>
                  <a:pt x="f2942" y="f330"/>
                  <a:pt x="f2942" y="f330"/>
                  <a:pt x="f2941" y="f330"/>
                </a:cubicBezTo>
                <a:cubicBezTo>
                  <a:pt x="f2941" y="f330"/>
                  <a:pt x="f2941" y="f333"/>
                  <a:pt x="f2940" y="f333"/>
                </a:cubicBezTo>
                <a:cubicBezTo>
                  <a:pt x="f2940" y="f333"/>
                  <a:pt x="f2938" y="f333"/>
                  <a:pt x="f2939" y="f330"/>
                </a:cubicBezTo>
                <a:cubicBezTo>
                  <a:pt x="f2939" y="f330"/>
                  <a:pt x="f2939" y="f330"/>
                  <a:pt x="f2939" y="f330"/>
                </a:cubicBezTo>
                <a:cubicBezTo>
                  <a:pt x="f3239" y="f333"/>
                  <a:pt x="f2939" y="f333"/>
                  <a:pt x="f2939" y="f333"/>
                </a:cubicBezTo>
                <a:cubicBezTo>
                  <a:pt x="f2939" y="f335"/>
                  <a:pt x="f2939" y="f335"/>
                  <a:pt x="f2939" y="f340"/>
                </a:cubicBezTo>
                <a:cubicBezTo>
                  <a:pt x="f2938" y="f340"/>
                  <a:pt x="f2938" y="f340"/>
                  <a:pt x="f2938" y="f342"/>
                </a:cubicBezTo>
                <a:cubicBezTo>
                  <a:pt x="f2940" y="f342"/>
                  <a:pt x="f2940" y="f344"/>
                  <a:pt x="f2938" y="f345"/>
                </a:cubicBezTo>
                <a:cubicBezTo>
                  <a:pt x="f2938" y="f345"/>
                  <a:pt x="f2939" y="f346"/>
                  <a:pt x="f2939" y="f347"/>
                </a:cubicBezTo>
                <a:cubicBezTo>
                  <a:pt x="f2939" y="f348"/>
                  <a:pt x="f2939" y="f348"/>
                  <a:pt x="f2939" y="f349"/>
                </a:cubicBezTo>
                <a:cubicBezTo>
                  <a:pt x="f3239" y="f350"/>
                  <a:pt x="f3239" y="f350"/>
                  <a:pt x="f2939" y="f351"/>
                </a:cubicBezTo>
                <a:cubicBezTo>
                  <a:pt x="f2939" y="f352"/>
                  <a:pt x="f2939" y="f352"/>
                  <a:pt x="f2939" y="f353"/>
                </a:cubicBezTo>
                <a:cubicBezTo>
                  <a:pt x="f2938" y="f354"/>
                  <a:pt x="f2939" y="f356"/>
                  <a:pt x="f2939" y="f357"/>
                </a:cubicBezTo>
                <a:cubicBezTo>
                  <a:pt x="f2939" y="f357"/>
                  <a:pt x="f2939" y="f358"/>
                  <a:pt x="f2939" y="f358"/>
                </a:cubicBezTo>
                <a:cubicBezTo>
                  <a:pt x="f2939" y="f359"/>
                  <a:pt x="f2939" y="f360"/>
                  <a:pt x="f2939" y="f361"/>
                </a:cubicBezTo>
                <a:cubicBezTo>
                  <a:pt x="f3239" y="f363"/>
                  <a:pt x="f2939" y="f383"/>
                  <a:pt x="f2938" y="f365"/>
                </a:cubicBezTo>
                <a:cubicBezTo>
                  <a:pt x="f2938" y="f366"/>
                  <a:pt x="f2940" y="f366"/>
                  <a:pt x="f2940" y="f388"/>
                </a:cubicBezTo>
                <a:cubicBezTo>
                  <a:pt x="f2940" y="f367"/>
                  <a:pt x="f2938" y="f367"/>
                  <a:pt x="f2939" y="f367"/>
                </a:cubicBezTo>
                <a:cubicBezTo>
                  <a:pt x="f3239" y="f395"/>
                  <a:pt x="f3239" y="f368"/>
                  <a:pt x="f3238" y="f368"/>
                </a:cubicBezTo>
                <a:cubicBezTo>
                  <a:pt x="f3238" y="f368"/>
                  <a:pt x="f3238" y="f368"/>
                  <a:pt x="f3237" y="f368"/>
                </a:cubicBezTo>
                <a:cubicBezTo>
                  <a:pt x="f3237" y="f369"/>
                  <a:pt x="f3237" y="f369"/>
                  <a:pt x="f3236" y="f369"/>
                </a:cubicBezTo>
                <a:cubicBezTo>
                  <a:pt x="f3236" y="f369"/>
                  <a:pt x="f3234" y="f369"/>
                  <a:pt x="f3234" y="f369"/>
                </a:cubicBezTo>
                <a:cubicBezTo>
                  <a:pt x="f3233" y="f368"/>
                  <a:pt x="f3233" y="f395"/>
                  <a:pt x="f3233" y="f395"/>
                </a:cubicBezTo>
                <a:cubicBezTo>
                  <a:pt x="f3233" y="f367"/>
                  <a:pt x="f3232" y="f388"/>
                  <a:pt x="f3233" y="f366"/>
                </a:cubicBezTo>
                <a:cubicBezTo>
                  <a:pt x="f3233" y="f383"/>
                  <a:pt x="f3234" y="f383"/>
                  <a:pt x="f3234" y="f364"/>
                </a:cubicBezTo>
                <a:cubicBezTo>
                  <a:pt x="f3234" y="f363"/>
                  <a:pt x="f3235" y="f363"/>
                  <a:pt x="f3235" y="f363"/>
                </a:cubicBezTo>
                <a:cubicBezTo>
                  <a:pt x="f3235" y="f363"/>
                  <a:pt x="f3235" y="f362"/>
                  <a:pt x="f3235" y="f362"/>
                </a:cubicBezTo>
                <a:cubicBezTo>
                  <a:pt x="f3234" y="f362"/>
                  <a:pt x="f3234" y="f362"/>
                  <a:pt x="f3234" y="f361"/>
                </a:cubicBezTo>
                <a:cubicBezTo>
                  <a:pt x="f3234" y="f361"/>
                  <a:pt x="f3233" y="f360"/>
                  <a:pt x="f3233" y="f359"/>
                </a:cubicBezTo>
                <a:cubicBezTo>
                  <a:pt x="f3232" y="f359"/>
                  <a:pt x="f3232" y="f359"/>
                  <a:pt x="f3232" y="f359"/>
                </a:cubicBezTo>
                <a:cubicBezTo>
                  <a:pt x="f3231" y="f359"/>
                  <a:pt x="f3231" y="f359"/>
                  <a:pt x="f3230" y="f358"/>
                </a:cubicBezTo>
                <a:cubicBezTo>
                  <a:pt x="f3230" y="f358"/>
                  <a:pt x="f3230" y="f357"/>
                  <a:pt x="f3229" y="f357"/>
                </a:cubicBezTo>
                <a:cubicBezTo>
                  <a:pt x="f3228" y="f356"/>
                  <a:pt x="f3228" y="f356"/>
                  <a:pt x="f3227" y="f356"/>
                </a:cubicBezTo>
                <a:cubicBezTo>
                  <a:pt x="f3226" y="f355"/>
                  <a:pt x="f3227" y="f354"/>
                  <a:pt x="f3227" y="f353"/>
                </a:cubicBezTo>
                <a:cubicBezTo>
                  <a:pt x="f3227" y="f352"/>
                  <a:pt x="f3227" y="f352"/>
                  <a:pt x="f3227" y="f352"/>
                </a:cubicBezTo>
                <a:cubicBezTo>
                  <a:pt x="f3228" y="f352"/>
                  <a:pt x="f3228" y="f351"/>
                  <a:pt x="f3228" y="f351"/>
                </a:cubicBezTo>
                <a:cubicBezTo>
                  <a:pt x="f3228" y="f351"/>
                  <a:pt x="f3228" y="f350"/>
                  <a:pt x="f3228" y="f350"/>
                </a:cubicBezTo>
                <a:cubicBezTo>
                  <a:pt x="f3227" y="f349"/>
                  <a:pt x="f3227" y="f349"/>
                  <a:pt x="f3227" y="f348"/>
                </a:cubicBezTo>
                <a:cubicBezTo>
                  <a:pt x="f3226" y="f348"/>
                  <a:pt x="f3226" y="f348"/>
                  <a:pt x="f3226" y="f348"/>
                </a:cubicBezTo>
                <a:cubicBezTo>
                  <a:pt x="f3225" y="f347"/>
                  <a:pt x="f3225" y="f347"/>
                  <a:pt x="f3224" y="f347"/>
                </a:cubicBezTo>
                <a:cubicBezTo>
                  <a:pt x="f3223" y="f347"/>
                  <a:pt x="f3223" y="f346"/>
                  <a:pt x="f3223" y="f346"/>
                </a:cubicBezTo>
                <a:cubicBezTo>
                  <a:pt x="f3222" y="f346"/>
                  <a:pt x="f3222" y="f346"/>
                  <a:pt x="f3221" y="f347"/>
                </a:cubicBezTo>
                <a:cubicBezTo>
                  <a:pt x="f3221" y="f347"/>
                  <a:pt x="f3221" y="f348"/>
                  <a:pt x="f3220" y="f349"/>
                </a:cubicBezTo>
                <a:cubicBezTo>
                  <a:pt x="f3220" y="f349"/>
                  <a:pt x="f3220" y="f350"/>
                  <a:pt x="f3219" y="f351"/>
                </a:cubicBezTo>
                <a:cubicBezTo>
                  <a:pt x="f3219" y="f351"/>
                  <a:pt x="f3218" y="f351"/>
                  <a:pt x="f3217" y="f352"/>
                </a:cubicBezTo>
                <a:cubicBezTo>
                  <a:pt x="f3217" y="f352"/>
                  <a:pt x="f3216" y="f352"/>
                  <a:pt x="f3215" y="f351"/>
                </a:cubicBezTo>
                <a:cubicBezTo>
                  <a:pt x="f3214" y="f351"/>
                  <a:pt x="f3214" y="f351"/>
                  <a:pt x="f3213" y="f351"/>
                </a:cubicBezTo>
                <a:cubicBezTo>
                  <a:pt x="f3213" y="f352"/>
                  <a:pt x="f3213" y="f352"/>
                  <a:pt x="f3212" y="f352"/>
                </a:cubicBezTo>
                <a:cubicBezTo>
                  <a:pt x="f3212" y="f352"/>
                  <a:pt x="f3212" y="f353"/>
                  <a:pt x="f3212" y="f353"/>
                </a:cubicBezTo>
                <a:cubicBezTo>
                  <a:pt x="f3211" y="f353"/>
                  <a:pt x="f3211" y="f355"/>
                  <a:pt x="f3212" y="f355"/>
                </a:cubicBezTo>
                <a:cubicBezTo>
                  <a:pt x="f3213" y="f355"/>
                  <a:pt x="f3214" y="f355"/>
                  <a:pt x="f3215" y="f355"/>
                </a:cubicBezTo>
                <a:cubicBezTo>
                  <a:pt x="f3215" y="f356"/>
                  <a:pt x="f3215" y="f356"/>
                  <a:pt x="f3215" y="f356"/>
                </a:cubicBezTo>
                <a:cubicBezTo>
                  <a:pt x="f3215" y="f357"/>
                  <a:pt x="f3214" y="f357"/>
                  <a:pt x="f3214" y="f357"/>
                </a:cubicBezTo>
                <a:cubicBezTo>
                  <a:pt x="f3214" y="f358"/>
                  <a:pt x="f3215" y="f358"/>
                  <a:pt x="f3215" y="f358"/>
                </a:cubicBezTo>
                <a:cubicBezTo>
                  <a:pt x="f3216" y="f358"/>
                  <a:pt x="f3216" y="f359"/>
                  <a:pt x="f3216" y="f359"/>
                </a:cubicBezTo>
                <a:cubicBezTo>
                  <a:pt x="f3217" y="f359"/>
                  <a:pt x="f3218" y="f360"/>
                  <a:pt x="f3219" y="f360"/>
                </a:cubicBezTo>
                <a:cubicBezTo>
                  <a:pt x="f3219" y="f360"/>
                  <a:pt x="f3219" y="f360"/>
                  <a:pt x="f3219" y="f361"/>
                </a:cubicBezTo>
                <a:cubicBezTo>
                  <a:pt x="f3219" y="f361"/>
                  <a:pt x="f3219" y="f361"/>
                  <a:pt x="f3219" y="f362"/>
                </a:cubicBezTo>
                <a:cubicBezTo>
                  <a:pt x="f3218" y="f362"/>
                  <a:pt x="f3218" y="f362"/>
                  <a:pt x="f3218" y="f363"/>
                </a:cubicBezTo>
                <a:cubicBezTo>
                  <a:pt x="f3218" y="f364"/>
                  <a:pt x="f3218" y="f364"/>
                  <a:pt x="f3218" y="f383"/>
                </a:cubicBezTo>
                <a:cubicBezTo>
                  <a:pt x="f3218" y="f383"/>
                  <a:pt x="f3217" y="f383"/>
                  <a:pt x="f3217" y="f383"/>
                </a:cubicBezTo>
                <a:cubicBezTo>
                  <a:pt x="f3216" y="f365"/>
                  <a:pt x="f3217" y="f365"/>
                  <a:pt x="f3218" y="f366"/>
                </a:cubicBezTo>
                <a:cubicBezTo>
                  <a:pt x="f3218" y="f366"/>
                  <a:pt x="f3219" y="f366"/>
                  <a:pt x="f3219" y="f388"/>
                </a:cubicBezTo>
                <a:cubicBezTo>
                  <a:pt x="f3219" y="f367"/>
                  <a:pt x="f3220" y="f367"/>
                  <a:pt x="f3220" y="f395"/>
                </a:cubicBezTo>
                <a:cubicBezTo>
                  <a:pt x="f3221" y="f368"/>
                  <a:pt x="f3222" y="f368"/>
                  <a:pt x="f3222" y="f368"/>
                </a:cubicBezTo>
                <a:cubicBezTo>
                  <a:pt x="f3222" y="f369"/>
                  <a:pt x="f3222" y="f370"/>
                  <a:pt x="f3222" y="f371"/>
                </a:cubicBezTo>
                <a:cubicBezTo>
                  <a:pt x="f3223" y="f372"/>
                  <a:pt x="f3223" y="f372"/>
                  <a:pt x="f3224" y="f373"/>
                </a:cubicBezTo>
                <a:cubicBezTo>
                  <a:pt x="f3224" y="f373"/>
                  <a:pt x="f3224" y="f374"/>
                  <a:pt x="f3225" y="f374"/>
                </a:cubicBezTo>
                <a:cubicBezTo>
                  <a:pt x="f3226" y="f375"/>
                  <a:pt x="f3227" y="f374"/>
                  <a:pt x="f3227" y="f375"/>
                </a:cubicBezTo>
                <a:cubicBezTo>
                  <a:pt x="f3228" y="f375"/>
                  <a:pt x="f3228" y="f376"/>
                  <a:pt x="f3228" y="f377"/>
                </a:cubicBezTo>
                <a:cubicBezTo>
                  <a:pt x="f3228" y="f377"/>
                  <a:pt x="f3230" y="f377"/>
                  <a:pt x="f3229" y="f378"/>
                </a:cubicBezTo>
                <a:cubicBezTo>
                  <a:pt x="f3229" y="f378"/>
                  <a:pt x="f3229" y="f377"/>
                  <a:pt x="f3228" y="f377"/>
                </a:cubicBezTo>
                <a:cubicBezTo>
                  <a:pt x="f3228" y="f377"/>
                  <a:pt x="f3228" y="f377"/>
                  <a:pt x="f3227" y="f377"/>
                </a:cubicBezTo>
                <a:cubicBezTo>
                  <a:pt x="f3226" y="f377"/>
                  <a:pt x="f3226" y="f377"/>
                  <a:pt x="f3225" y="f378"/>
                </a:cubicBezTo>
                <a:cubicBezTo>
                  <a:pt x="f3224" y="f378"/>
                  <a:pt x="f3224" y="f441"/>
                  <a:pt x="f3223" y="f441"/>
                </a:cubicBezTo>
                <a:cubicBezTo>
                  <a:pt x="f3222" y="f379"/>
                  <a:pt x="f3222" y="f379"/>
                  <a:pt x="f3221" y="f443"/>
                </a:cubicBezTo>
                <a:cubicBezTo>
                  <a:pt x="f3220" y="f443"/>
                  <a:pt x="f3220" y="f380"/>
                  <a:pt x="f3219" y="f380"/>
                </a:cubicBezTo>
                <a:cubicBezTo>
                  <a:pt x="f3218" y="f380"/>
                  <a:pt x="f3217" y="f446"/>
                  <a:pt x="f3217" y="f381"/>
                </a:cubicBezTo>
                <a:cubicBezTo>
                  <a:pt x="f3216" y="f381"/>
                  <a:pt x="f3216" y="f381"/>
                  <a:pt x="f3216" y="f382"/>
                </a:cubicBezTo>
                <a:cubicBezTo>
                  <a:pt x="f3215" y="f382"/>
                  <a:pt x="f3214" y="f456"/>
                  <a:pt x="f3214" y="f384"/>
                </a:cubicBezTo>
                <a:cubicBezTo>
                  <a:pt x="f3213" y="f385"/>
                  <a:pt x="f3212" y="f386"/>
                  <a:pt x="f3210" y="f386"/>
                </a:cubicBezTo>
                <a:cubicBezTo>
                  <a:pt x="f3209" y="f386"/>
                  <a:pt x="f3208" y="f386"/>
                  <a:pt x="f3208" y="f386"/>
                </a:cubicBezTo>
                <a:cubicBezTo>
                  <a:pt x="f3207" y="f385"/>
                  <a:pt x="f3207" y="f384"/>
                  <a:pt x="f3206" y="f384"/>
                </a:cubicBezTo>
                <a:cubicBezTo>
                  <a:pt x="f3206" y="f384"/>
                  <a:pt x="f3206" y="f385"/>
                  <a:pt x="f3206" y="f385"/>
                </a:cubicBezTo>
                <a:cubicBezTo>
                  <a:pt x="f3206" y="f386"/>
                  <a:pt x="f3206" y="f386"/>
                  <a:pt x="f3206" y="f386"/>
                </a:cubicBezTo>
                <a:cubicBezTo>
                  <a:pt x="f3206" y="f387"/>
                  <a:pt x="f3206" y="f389"/>
                  <a:pt x="f3206" y="f389"/>
                </a:cubicBezTo>
                <a:cubicBezTo>
                  <a:pt x="f3207" y="f390"/>
                  <a:pt x="f3207" y="f391"/>
                  <a:pt x="f3208" y="f391"/>
                </a:cubicBezTo>
                <a:cubicBezTo>
                  <a:pt x="f3209" y="f391"/>
                  <a:pt x="f3210" y="f391"/>
                  <a:pt x="f3210" y="f390"/>
                </a:cubicBezTo>
                <a:cubicBezTo>
                  <a:pt x="f3211" y="f390"/>
                  <a:pt x="f3211" y="f389"/>
                  <a:pt x="f3212" y="f389"/>
                </a:cubicBezTo>
                <a:cubicBezTo>
                  <a:pt x="f3213" y="f387"/>
                  <a:pt x="f3213" y="f387"/>
                  <a:pt x="f3214" y="f389"/>
                </a:cubicBezTo>
                <a:cubicBezTo>
                  <a:pt x="f3215" y="f389"/>
                  <a:pt x="f3215" y="f389"/>
                  <a:pt x="f3216" y="f389"/>
                </a:cubicBezTo>
                <a:cubicBezTo>
                  <a:pt x="f3217" y="f389"/>
                  <a:pt x="f3218" y="f389"/>
                  <a:pt x="f3219" y="f389"/>
                </a:cubicBezTo>
                <a:cubicBezTo>
                  <a:pt x="f3220" y="f389"/>
                  <a:pt x="f3220" y="f387"/>
                  <a:pt x="f3221" y="f387"/>
                </a:cubicBezTo>
                <a:cubicBezTo>
                  <a:pt x="f3221" y="f387"/>
                  <a:pt x="f3222" y="f387"/>
                  <a:pt x="f3222" y="f386"/>
                </a:cubicBezTo>
                <a:cubicBezTo>
                  <a:pt x="f3223" y="f386"/>
                  <a:pt x="f3223" y="f386"/>
                  <a:pt x="f3223" y="f386"/>
                </a:cubicBezTo>
                <a:cubicBezTo>
                  <a:pt x="f3224" y="f385"/>
                  <a:pt x="f3224" y="f386"/>
                  <a:pt x="f3225" y="f386"/>
                </a:cubicBezTo>
                <a:cubicBezTo>
                  <a:pt x="f3225" y="f386"/>
                  <a:pt x="f3226" y="f386"/>
                  <a:pt x="f3226" y="f387"/>
                </a:cubicBezTo>
                <a:cubicBezTo>
                  <a:pt x="f3226" y="f387"/>
                  <a:pt x="f3227" y="f387"/>
                  <a:pt x="f3227" y="f387"/>
                </a:cubicBezTo>
                <a:cubicBezTo>
                  <a:pt x="f3228" y="f386"/>
                  <a:pt x="f3228" y="f385"/>
                  <a:pt x="f3228" y="f385"/>
                </a:cubicBezTo>
                <a:cubicBezTo>
                  <a:pt x="f3229" y="f384"/>
                  <a:pt x="f3230" y="f384"/>
                  <a:pt x="f3230" y="f456"/>
                </a:cubicBezTo>
                <a:cubicBezTo>
                  <a:pt x="f3231" y="f382"/>
                  <a:pt x="f3231" y="f446"/>
                  <a:pt x="f3233" y="f446"/>
                </a:cubicBezTo>
                <a:cubicBezTo>
                  <a:pt x="f3234" y="f446"/>
                  <a:pt x="f3234" y="f381"/>
                  <a:pt x="f3235" y="f381"/>
                </a:cubicBezTo>
                <a:cubicBezTo>
                  <a:pt x="f3236" y="f381"/>
                  <a:pt x="f3237" y="f446"/>
                  <a:pt x="f3237" y="f381"/>
                </a:cubicBezTo>
                <a:cubicBezTo>
                  <a:pt x="f3238" y="f382"/>
                  <a:pt x="f3238" y="f456"/>
                  <a:pt x="f3238" y="f384"/>
                </a:cubicBezTo>
                <a:cubicBezTo>
                  <a:pt x="f3238" y="f384"/>
                  <a:pt x="f3239" y="f384"/>
                  <a:pt x="f3239" y="f384"/>
                </a:cubicBezTo>
                <a:cubicBezTo>
                  <a:pt x="f3239" y="f385"/>
                  <a:pt x="f3239" y="f385"/>
                  <a:pt x="f3239" y="f385"/>
                </a:cubicBezTo>
                <a:cubicBezTo>
                  <a:pt x="f2939" y="f386"/>
                  <a:pt x="f2938" y="f386"/>
                  <a:pt x="f2940" y="f386"/>
                </a:cubicBezTo>
                <a:cubicBezTo>
                  <a:pt x="f2940" y="f386"/>
                  <a:pt x="f2941" y="f386"/>
                  <a:pt x="f2941" y="f387"/>
                </a:cubicBezTo>
                <a:cubicBezTo>
                  <a:pt x="f2941" y="f389"/>
                  <a:pt x="f2941" y="f390"/>
                  <a:pt x="f2942" y="f390"/>
                </a:cubicBezTo>
                <a:cubicBezTo>
                  <a:pt x="f2942" y="f391"/>
                  <a:pt x="f2943" y="f392"/>
                  <a:pt x="f2942" y="f393"/>
                </a:cubicBezTo>
                <a:cubicBezTo>
                  <a:pt x="f2942" y="f394"/>
                  <a:pt x="f2943" y="f515"/>
                  <a:pt x="f2942" y="f397"/>
                </a:cubicBezTo>
                <a:cubicBezTo>
                  <a:pt x="f2942" y="f398"/>
                  <a:pt x="f2941" y="f398"/>
                  <a:pt x="f2941" y="f399"/>
                </a:cubicBezTo>
                <a:cubicBezTo>
                  <a:pt x="f2940" y="f400"/>
                  <a:pt x="f2940" y="f401"/>
                  <a:pt x="f2938" y="f401"/>
                </a:cubicBezTo>
                <a:cubicBezTo>
                  <a:pt x="f2939" y="f402"/>
                  <a:pt x="f2939" y="f402"/>
                  <a:pt x="f3239" y="f402"/>
                </a:cubicBezTo>
                <a:cubicBezTo>
                  <a:pt x="f3238" y="f402"/>
                  <a:pt x="f3237" y="f402"/>
                  <a:pt x="f3236" y="f402"/>
                </a:cubicBezTo>
                <a:cubicBezTo>
                  <a:pt x="f3235" y="f402"/>
                  <a:pt x="f3234" y="f402"/>
                  <a:pt x="f3234" y="f402"/>
                </a:cubicBezTo>
                <a:cubicBezTo>
                  <a:pt x="f3233" y="f401"/>
                  <a:pt x="f3232" y="f401"/>
                  <a:pt x="f3231" y="f401"/>
                </a:cubicBezTo>
                <a:cubicBezTo>
                  <a:pt x="f3230" y="f401"/>
                  <a:pt x="f3229" y="f401"/>
                  <a:pt x="f3228" y="f401"/>
                </a:cubicBezTo>
                <a:cubicBezTo>
                  <a:pt x="f3227" y="f401"/>
                  <a:pt x="f3226" y="f401"/>
                  <a:pt x="f3225" y="f401"/>
                </a:cubicBezTo>
                <a:cubicBezTo>
                  <a:pt x="f3224" y="f401"/>
                  <a:pt x="f3222" y="f402"/>
                  <a:pt x="f3220" y="f402"/>
                </a:cubicBezTo>
                <a:cubicBezTo>
                  <a:pt x="f3218" y="f402"/>
                  <a:pt x="f3216" y="f402"/>
                  <a:pt x="f3215" y="f402"/>
                </a:cubicBezTo>
                <a:cubicBezTo>
                  <a:pt x="f3214" y="f402"/>
                  <a:pt x="f3213" y="f402"/>
                  <a:pt x="f3212" y="f402"/>
                </a:cubicBezTo>
                <a:cubicBezTo>
                  <a:pt x="f3211" y="f401"/>
                  <a:pt x="f3210" y="f401"/>
                  <a:pt x="f3210" y="f401"/>
                </a:cubicBezTo>
                <a:cubicBezTo>
                  <a:pt x="f3209" y="f401"/>
                  <a:pt x="f3208" y="f401"/>
                  <a:pt x="f3207" y="f400"/>
                </a:cubicBezTo>
                <a:cubicBezTo>
                  <a:pt x="f3206" y="f400"/>
                  <a:pt x="f3205" y="f399"/>
                  <a:pt x="f3204" y="f399"/>
                </a:cubicBezTo>
                <a:cubicBezTo>
                  <a:pt x="f3203" y="f399"/>
                  <a:pt x="f3203" y="f399"/>
                  <a:pt x="f3202" y="f399"/>
                </a:cubicBezTo>
                <a:cubicBezTo>
                  <a:pt x="f3201" y="f399"/>
                  <a:pt x="f3200" y="f400"/>
                  <a:pt x="f3199" y="f400"/>
                </a:cubicBezTo>
                <a:cubicBezTo>
                  <a:pt x="f3198" y="f400"/>
                  <a:pt x="f3197" y="f400"/>
                  <a:pt x="f3196" y="f401"/>
                </a:cubicBezTo>
                <a:cubicBezTo>
                  <a:pt x="f3195" y="f401"/>
                  <a:pt x="f3195" y="f401"/>
                  <a:pt x="f3195" y="f402"/>
                </a:cubicBezTo>
                <a:cubicBezTo>
                  <a:pt x="f3194" y="f402"/>
                  <a:pt x="f3194" y="f403"/>
                  <a:pt x="f3193" y="f404"/>
                </a:cubicBezTo>
                <a:cubicBezTo>
                  <a:pt x="f3192" y="f405"/>
                  <a:pt x="f3192" y="f405"/>
                  <a:pt x="f3191" y="f406"/>
                </a:cubicBezTo>
                <a:cubicBezTo>
                  <a:pt x="f3191" y="f406"/>
                  <a:pt x="f3190" y="f406"/>
                  <a:pt x="f3189" y="f407"/>
                </a:cubicBezTo>
                <a:cubicBezTo>
                  <a:pt x="f3188" y="f407"/>
                  <a:pt x="f3188" y="f537"/>
                  <a:pt x="f3188" y="f408"/>
                </a:cubicBezTo>
                <a:cubicBezTo>
                  <a:pt x="f3188" y="f409"/>
                  <a:pt x="f3187" y="f409"/>
                  <a:pt x="f3187" y="f538"/>
                </a:cubicBezTo>
                <a:cubicBezTo>
                  <a:pt x="f3187" y="f1517"/>
                  <a:pt x="f3185" y="f411"/>
                  <a:pt x="f3186" y="f413"/>
                </a:cubicBezTo>
                <a:cubicBezTo>
                  <a:pt x="f3188" y="f415"/>
                  <a:pt x="f3189" y="f412"/>
                  <a:pt x="f3190" y="f411"/>
                </a:cubicBezTo>
                <a:cubicBezTo>
                  <a:pt x="f3190" y="f1517"/>
                  <a:pt x="f3191" y="f1517"/>
                  <a:pt x="f3191" y="f410"/>
                </a:cubicBezTo>
                <a:cubicBezTo>
                  <a:pt x="f3192" y="f410"/>
                  <a:pt x="f3193" y="f410"/>
                  <a:pt x="f3193" y="f410"/>
                </a:cubicBezTo>
                <a:cubicBezTo>
                  <a:pt x="f3193" y="f538"/>
                  <a:pt x="f3192" y="f538"/>
                  <a:pt x="f3192" y="f538"/>
                </a:cubicBezTo>
                <a:cubicBezTo>
                  <a:pt x="f3192" y="f409"/>
                  <a:pt x="f3193" y="f409"/>
                  <a:pt x="f3193" y="f409"/>
                </a:cubicBezTo>
                <a:cubicBezTo>
                  <a:pt x="f3194" y="f408"/>
                  <a:pt x="f3194" y="f537"/>
                  <a:pt x="f3195" y="f537"/>
                </a:cubicBezTo>
                <a:cubicBezTo>
                  <a:pt x="f3196" y="f537"/>
                  <a:pt x="f3197" y="f537"/>
                  <a:pt x="f3197" y="f407"/>
                </a:cubicBezTo>
                <a:cubicBezTo>
                  <a:pt x="f3198" y="f407"/>
                  <a:pt x="f3199" y="f406"/>
                  <a:pt x="f3200" y="f406"/>
                </a:cubicBezTo>
                <a:cubicBezTo>
                  <a:pt x="f3201" y="f406"/>
                  <a:pt x="f3201" y="f406"/>
                  <a:pt x="f3202" y="f406"/>
                </a:cubicBezTo>
                <a:cubicBezTo>
                  <a:pt x="f3203" y="f406"/>
                  <a:pt x="f3204" y="f406"/>
                  <a:pt x="f3205" y="f406"/>
                </a:cubicBezTo>
                <a:cubicBezTo>
                  <a:pt x="f3205" y="f407"/>
                  <a:pt x="f3206" y="f406"/>
                  <a:pt x="f3207" y="f407"/>
                </a:cubicBezTo>
                <a:cubicBezTo>
                  <a:pt x="f3208" y="f407"/>
                  <a:pt x="f3209" y="f407"/>
                  <a:pt x="f3210" y="f407"/>
                </a:cubicBezTo>
                <a:cubicBezTo>
                  <a:pt x="f3211" y="f406"/>
                  <a:pt x="f3212" y="f406"/>
                  <a:pt x="f3213" y="f406"/>
                </a:cubicBezTo>
                <a:cubicBezTo>
                  <a:pt x="f3213" y="f406"/>
                  <a:pt x="f3214" y="f406"/>
                  <a:pt x="f3214" y="f406"/>
                </a:cubicBezTo>
                <a:cubicBezTo>
                  <a:pt x="f3215" y="f406"/>
                  <a:pt x="f3215" y="f406"/>
                  <a:pt x="f3215" y="f406"/>
                </a:cubicBezTo>
                <a:cubicBezTo>
                  <a:pt x="f3216" y="f407"/>
                  <a:pt x="f3217" y="f407"/>
                  <a:pt x="f3218" y="f407"/>
                </a:cubicBezTo>
                <a:cubicBezTo>
                  <a:pt x="f3218" y="f407"/>
                  <a:pt x="f3219" y="f537"/>
                  <a:pt x="f3220" y="f537"/>
                </a:cubicBezTo>
                <a:cubicBezTo>
                  <a:pt x="f3222" y="f537"/>
                  <a:pt x="f3223" y="f537"/>
                  <a:pt x="f3225" y="f537"/>
                </a:cubicBezTo>
                <a:cubicBezTo>
                  <a:pt x="f3226" y="f537"/>
                  <a:pt x="f3227" y="f537"/>
                  <a:pt x="f3227" y="f408"/>
                </a:cubicBezTo>
                <a:cubicBezTo>
                  <a:pt x="f3228" y="f408"/>
                  <a:pt x="f3228" y="f409"/>
                  <a:pt x="f3229" y="f409"/>
                </a:cubicBezTo>
                <a:cubicBezTo>
                  <a:pt x="f3229" y="f538"/>
                  <a:pt x="f3230" y="f538"/>
                  <a:pt x="f3231" y="f538"/>
                </a:cubicBezTo>
                <a:cubicBezTo>
                  <a:pt x="f3232" y="f538"/>
                  <a:pt x="f3233" y="f538"/>
                  <a:pt x="f3234" y="f538"/>
                </a:cubicBezTo>
                <a:cubicBezTo>
                  <a:pt x="f3234" y="f538"/>
                  <a:pt x="f3236" y="f538"/>
                  <a:pt x="f3236" y="f409"/>
                </a:cubicBezTo>
                <a:cubicBezTo>
                  <a:pt x="f3235" y="f408"/>
                  <a:pt x="f3235" y="f408"/>
                  <a:pt x="f3236" y="f537"/>
                </a:cubicBezTo>
                <a:cubicBezTo>
                  <a:pt x="f3237" y="f407"/>
                  <a:pt x="f3237" y="f407"/>
                  <a:pt x="f3238" y="f406"/>
                </a:cubicBezTo>
                <a:cubicBezTo>
                  <a:pt x="f3238" y="f406"/>
                  <a:pt x="f3239" y="f405"/>
                  <a:pt x="f2939" y="f405"/>
                </a:cubicBezTo>
                <a:cubicBezTo>
                  <a:pt x="f2939" y="f405"/>
                  <a:pt x="f2939" y="f406"/>
                  <a:pt x="f2938" y="f406"/>
                </a:cubicBezTo>
                <a:cubicBezTo>
                  <a:pt x="f2938" y="f406"/>
                  <a:pt x="f2938" y="f406"/>
                  <a:pt x="f2938" y="f407"/>
                </a:cubicBezTo>
                <a:cubicBezTo>
                  <a:pt x="f2938" y="f407"/>
                  <a:pt x="f2940" y="f537"/>
                  <a:pt x="f2940" y="f407"/>
                </a:cubicBezTo>
                <a:cubicBezTo>
                  <a:pt x="f2940" y="f407"/>
                  <a:pt x="f2940" y="f406"/>
                  <a:pt x="f2940" y="f406"/>
                </a:cubicBezTo>
                <a:cubicBezTo>
                  <a:pt x="f2941" y="f405"/>
                  <a:pt x="f2941" y="f405"/>
                  <a:pt x="f2941" y="f405"/>
                </a:cubicBezTo>
                <a:cubicBezTo>
                  <a:pt x="f2942" y="f404"/>
                  <a:pt x="f2943" y="f404"/>
                  <a:pt x="f2943" y="f403"/>
                </a:cubicBezTo>
                <a:cubicBezTo>
                  <a:pt x="f2943" y="f403"/>
                  <a:pt x="f2943" y="f402"/>
                  <a:pt x="f2943" y="f402"/>
                </a:cubicBezTo>
                <a:cubicBezTo>
                  <a:pt x="f2943" y="f401"/>
                  <a:pt x="f2944" y="f401"/>
                  <a:pt x="f2944" y="f401"/>
                </a:cubicBezTo>
                <a:cubicBezTo>
                  <a:pt x="f3240" y="f400"/>
                  <a:pt x="f3240" y="f399"/>
                  <a:pt x="f3240" y="f399"/>
                </a:cubicBezTo>
                <a:cubicBezTo>
                  <a:pt x="f3240" y="f398"/>
                  <a:pt x="f3241" y="f397"/>
                  <a:pt x="f3241" y="f397"/>
                </a:cubicBezTo>
                <a:close/>
                <a:moveTo>
                  <a:pt x="f3244" y="f450"/>
                </a:moveTo>
                <a:cubicBezTo>
                  <a:pt x="f3243" y="f450"/>
                  <a:pt x="f3243" y="f451"/>
                  <a:pt x="f3244" y="f452"/>
                </a:cubicBezTo>
                <a:cubicBezTo>
                  <a:pt x="f3244" y="f453"/>
                  <a:pt x="f3244" y="f452"/>
                  <a:pt x="f3244" y="f451"/>
                </a:cubicBezTo>
                <a:cubicBezTo>
                  <a:pt x="f3244" y="f451"/>
                  <a:pt x="f3244" y="f450"/>
                  <a:pt x="f3244" y="f450"/>
                </a:cubicBezTo>
                <a:cubicBezTo>
                  <a:pt x="f3244" y="f450"/>
                  <a:pt x="f3244" y="f449"/>
                  <a:pt x="f3244" y="f449"/>
                </a:cubicBezTo>
                <a:cubicBezTo>
                  <a:pt x="f3244" y="f449"/>
                  <a:pt x="f3244" y="f450"/>
                  <a:pt x="f3244" y="f450"/>
                </a:cubicBezTo>
                <a:close/>
                <a:moveTo>
                  <a:pt x="f3234" y="f556"/>
                </a:moveTo>
                <a:cubicBezTo>
                  <a:pt x="f3234" y="f556"/>
                  <a:pt x="f3234" y="f556"/>
                  <a:pt x="f3234" y="f556"/>
                </a:cubicBezTo>
                <a:cubicBezTo>
                  <a:pt x="f3235" y="f556"/>
                  <a:pt x="f3235" y="f556"/>
                  <a:pt x="f3235" y="f556"/>
                </a:cubicBezTo>
                <a:cubicBezTo>
                  <a:pt x="f3235" y="f556"/>
                  <a:pt x="f3235" y="f556"/>
                  <a:pt x="f3235" y="f556"/>
                </a:cubicBezTo>
                <a:cubicBezTo>
                  <a:pt x="f3235" y="f556"/>
                  <a:pt x="f3235" y="f556"/>
                  <a:pt x="f3234" y="f556"/>
                </a:cubicBezTo>
                <a:cubicBezTo>
                  <a:pt x="f3234" y="f556"/>
                  <a:pt x="f3233" y="f556"/>
                  <a:pt x="f3234" y="f556"/>
                </a:cubicBezTo>
                <a:close/>
                <a:moveTo>
                  <a:pt x="f2938" y="f556"/>
                </a:moveTo>
                <a:cubicBezTo>
                  <a:pt x="f2938" y="f556"/>
                  <a:pt x="f2939" y="f556"/>
                  <a:pt x="f2939" y="f556"/>
                </a:cubicBezTo>
                <a:cubicBezTo>
                  <a:pt x="f2939" y="f556"/>
                  <a:pt x="f3239" y="f556"/>
                  <a:pt x="f2939" y="f556"/>
                </a:cubicBezTo>
                <a:cubicBezTo>
                  <a:pt x="f2939" y="f556"/>
                  <a:pt x="f2939" y="f556"/>
                  <a:pt x="f2939" y="f556"/>
                </a:cubicBezTo>
                <a:cubicBezTo>
                  <a:pt x="f2939" y="f556"/>
                  <a:pt x="f2938" y="f556"/>
                  <a:pt x="f2938" y="f557"/>
                </a:cubicBezTo>
                <a:cubicBezTo>
                  <a:pt x="f2938" y="f557"/>
                  <a:pt x="f2938" y="f558"/>
                  <a:pt x="f2940" y="f558"/>
                </a:cubicBezTo>
                <a:cubicBezTo>
                  <a:pt x="f2940" y="f558"/>
                  <a:pt x="f2940" y="f558"/>
                  <a:pt x="f2941" y="f558"/>
                </a:cubicBezTo>
                <a:cubicBezTo>
                  <a:pt x="f2941" y="f741"/>
                  <a:pt x="f2941" y="f558"/>
                  <a:pt x="f2941" y="f558"/>
                </a:cubicBezTo>
                <a:cubicBezTo>
                  <a:pt x="f2941" y="f557"/>
                  <a:pt x="f2940" y="f557"/>
                  <a:pt x="f2940" y="f557"/>
                </a:cubicBezTo>
                <a:cubicBezTo>
                  <a:pt x="f2938" y="f557"/>
                  <a:pt x="f2940" y="f556"/>
                  <a:pt x="f2938" y="f556"/>
                </a:cubicBezTo>
                <a:close/>
                <a:moveTo>
                  <a:pt x="f3315" y="f1542"/>
                </a:moveTo>
                <a:cubicBezTo>
                  <a:pt x="f3315" y="f1542"/>
                  <a:pt x="f3282" y="f1543"/>
                  <a:pt x="f3282" y="f1543"/>
                </a:cubicBezTo>
                <a:cubicBezTo>
                  <a:pt x="f3315" y="f1543"/>
                  <a:pt x="f3315" y="f1543"/>
                  <a:pt x="f3315" y="f1543"/>
                </a:cubicBezTo>
                <a:cubicBezTo>
                  <a:pt x="f3281" y="f1543"/>
                  <a:pt x="f3281" y="f1544"/>
                  <a:pt x="f3281" y="f1544"/>
                </a:cubicBezTo>
                <a:cubicBezTo>
                  <a:pt x="f3280" y="f1544"/>
                  <a:pt x="f3280" y="f1544"/>
                  <a:pt x="f3279" y="f1544"/>
                </a:cubicBezTo>
                <a:cubicBezTo>
                  <a:pt x="f3279" y="f1544"/>
                  <a:pt x="f3279" y="f1544"/>
                  <a:pt x="f3278" y="f1544"/>
                </a:cubicBezTo>
                <a:cubicBezTo>
                  <a:pt x="f3278" y="f1544"/>
                  <a:pt x="f3278" y="f1544"/>
                  <a:pt x="f3277" y="f1544"/>
                </a:cubicBezTo>
                <a:cubicBezTo>
                  <a:pt x="f3276" y="f1544"/>
                  <a:pt x="f3276" y="f1543"/>
                  <a:pt x="f3276" y="f1543"/>
                </a:cubicBezTo>
                <a:cubicBezTo>
                  <a:pt x="f3275" y="f1542"/>
                  <a:pt x="f3275" y="f1542"/>
                  <a:pt x="f3275" y="f1542"/>
                </a:cubicBezTo>
                <a:cubicBezTo>
                  <a:pt x="f3274" y="f1542"/>
                  <a:pt x="f3275" y="f1541"/>
                  <a:pt x="f3274" y="f1541"/>
                </a:cubicBezTo>
                <a:cubicBezTo>
                  <a:pt x="f3274" y="f2006"/>
                  <a:pt x="f3274" y="f2006"/>
                  <a:pt x="f3274" y="f2006"/>
                </a:cubicBezTo>
                <a:cubicBezTo>
                  <a:pt x="f3274" y="f2006"/>
                  <a:pt x="f3274" y="f1540"/>
                  <a:pt x="f3274" y="f1540"/>
                </a:cubicBezTo>
                <a:cubicBezTo>
                  <a:pt x="f3273" y="f1539"/>
                  <a:pt x="f3273" y="f2007"/>
                  <a:pt x="f3274" y="f2007"/>
                </a:cubicBezTo>
                <a:cubicBezTo>
                  <a:pt x="f3274" y="f2007"/>
                  <a:pt x="f3274" y="f2007"/>
                  <a:pt x="f3275" y="f2007"/>
                </a:cubicBezTo>
                <a:cubicBezTo>
                  <a:pt x="f3275" y="f2007"/>
                  <a:pt x="f3275" y="f1538"/>
                  <a:pt x="f3276" y="f1538"/>
                </a:cubicBezTo>
                <a:cubicBezTo>
                  <a:pt x="f3276" y="f1538"/>
                  <a:pt x="f3277" y="f1538"/>
                  <a:pt x="f3277" y="f1538"/>
                </a:cubicBezTo>
                <a:cubicBezTo>
                  <a:pt x="f3278" y="f1538"/>
                  <a:pt x="f3278" y="f1538"/>
                  <a:pt x="f3279" y="f1538"/>
                </a:cubicBezTo>
                <a:cubicBezTo>
                  <a:pt x="f3280" y="f1538"/>
                  <a:pt x="f3281" y="f2007"/>
                  <a:pt x="f3281" y="f1539"/>
                </a:cubicBezTo>
                <a:cubicBezTo>
                  <a:pt x="f3281" y="f1540"/>
                  <a:pt x="f3280" y="f1540"/>
                  <a:pt x="f3280" y="f2006"/>
                </a:cubicBezTo>
                <a:cubicBezTo>
                  <a:pt x="f3281" y="f1541"/>
                  <a:pt x="f3281" y="f1541"/>
                  <a:pt x="f3315" y="f1542"/>
                </a:cubicBezTo>
                <a:close/>
                <a:moveTo>
                  <a:pt x="f3283" y="f1539"/>
                </a:moveTo>
                <a:cubicBezTo>
                  <a:pt x="f3283" y="f2007"/>
                  <a:pt x="f3313" y="f2007"/>
                  <a:pt x="f3313" y="f1538"/>
                </a:cubicBezTo>
                <a:cubicBezTo>
                  <a:pt x="f3285" y="f1538"/>
                  <a:pt x="f3285" y="f1538"/>
                  <a:pt x="f3285" y="f1538"/>
                </a:cubicBezTo>
                <a:cubicBezTo>
                  <a:pt x="f3285" y="f1537"/>
                  <a:pt x="f3312" y="f1537"/>
                  <a:pt x="f3312" y="f1537"/>
                </a:cubicBezTo>
                <a:cubicBezTo>
                  <a:pt x="f3286" y="f1536"/>
                  <a:pt x="f3314" y="f1536"/>
                  <a:pt x="f3287" y="f1536"/>
                </a:cubicBezTo>
                <a:cubicBezTo>
                  <a:pt x="f3288" y="f1536"/>
                  <a:pt x="f3289" y="f1536"/>
                  <a:pt x="f3290" y="f1536"/>
                </a:cubicBezTo>
                <a:cubicBezTo>
                  <a:pt x="f3291" y="f1536"/>
                  <a:pt x="f3322" y="f1537"/>
                  <a:pt x="f3292" y="f1537"/>
                </a:cubicBezTo>
                <a:cubicBezTo>
                  <a:pt x="f3292" y="f1537"/>
                  <a:pt x="f3295" y="f1537"/>
                  <a:pt x="f3294" y="f1538"/>
                </a:cubicBezTo>
                <a:cubicBezTo>
                  <a:pt x="f3293" y="f1538"/>
                  <a:pt x="f3293" y="f1538"/>
                  <a:pt x="f3293" y="f1538"/>
                </a:cubicBezTo>
                <a:cubicBezTo>
                  <a:pt x="f3293" y="f2007"/>
                  <a:pt x="f3292" y="f1539"/>
                  <a:pt x="f3322" y="f1539"/>
                </a:cubicBezTo>
                <a:cubicBezTo>
                  <a:pt x="f3322" y="f1539"/>
                  <a:pt x="f3322" y="f1539"/>
                  <a:pt x="f3291" y="f1540"/>
                </a:cubicBezTo>
                <a:cubicBezTo>
                  <a:pt x="f3291" y="f1540"/>
                  <a:pt x="f3290" y="f1540"/>
                  <a:pt x="f3290" y="f1540"/>
                </a:cubicBezTo>
                <a:cubicBezTo>
                  <a:pt x="f3289" y="f1540"/>
                  <a:pt x="f3289" y="f2006"/>
                  <a:pt x="f3288" y="f2006"/>
                </a:cubicBezTo>
                <a:cubicBezTo>
                  <a:pt x="f3288" y="f1541"/>
                  <a:pt x="f3288" y="f1541"/>
                  <a:pt x="f3288" y="f1542"/>
                </a:cubicBezTo>
                <a:cubicBezTo>
                  <a:pt x="f3288" y="f1543"/>
                  <a:pt x="f3288" y="f1543"/>
                  <a:pt x="f3287" y="f1543"/>
                </a:cubicBezTo>
                <a:cubicBezTo>
                  <a:pt x="f3314" y="f1543"/>
                  <a:pt x="f3314" y="f1542"/>
                  <a:pt x="f3314" y="f1541"/>
                </a:cubicBezTo>
                <a:cubicBezTo>
                  <a:pt x="f3286" y="f1541"/>
                  <a:pt x="f3286" y="f1541"/>
                  <a:pt x="f3286" y="f1541"/>
                </a:cubicBezTo>
                <a:cubicBezTo>
                  <a:pt x="f3286" y="f1541"/>
                  <a:pt x="f3312" y="f2006"/>
                  <a:pt x="f3312" y="f2006"/>
                </a:cubicBezTo>
                <a:cubicBezTo>
                  <a:pt x="f3312" y="f2006"/>
                  <a:pt x="f3285" y="f2006"/>
                  <a:pt x="f3285" y="f2006"/>
                </a:cubicBezTo>
                <a:cubicBezTo>
                  <a:pt x="f3313" y="f2006"/>
                  <a:pt x="f3313" y="f1540"/>
                  <a:pt x="f3313" y="f1540"/>
                </a:cubicBezTo>
                <a:cubicBezTo>
                  <a:pt x="f3313" y="f1539"/>
                  <a:pt x="f3283" y="f1539"/>
                  <a:pt x="f3283" y="f1539"/>
                </a:cubicBezTo>
                <a:close/>
                <a:moveTo>
                  <a:pt x="f3267" y="f490"/>
                </a:moveTo>
                <a:cubicBezTo>
                  <a:pt x="f3267" y="f490"/>
                  <a:pt x="f3267" y="f489"/>
                  <a:pt x="f3316" y="f489"/>
                </a:cubicBezTo>
                <a:cubicBezTo>
                  <a:pt x="f3316" y="f489"/>
                  <a:pt x="f3316" y="f490"/>
                  <a:pt x="f3316" y="f490"/>
                </a:cubicBezTo>
                <a:cubicBezTo>
                  <a:pt x="f3316" y="f490"/>
                  <a:pt x="f3316" y="f491"/>
                  <a:pt x="f3316" y="f491"/>
                </a:cubicBezTo>
                <a:cubicBezTo>
                  <a:pt x="f3316" y="f491"/>
                  <a:pt x="f3267" y="f490"/>
                  <a:pt x="f3267" y="f490"/>
                </a:cubicBezTo>
                <a:close/>
                <a:moveTo>
                  <a:pt x="f3313" y="f1541"/>
                </a:moveTo>
                <a:cubicBezTo>
                  <a:pt x="f3285" y="f1541"/>
                  <a:pt x="f3285" y="f1542"/>
                  <a:pt x="f3313" y="f1542"/>
                </a:cubicBezTo>
                <a:cubicBezTo>
                  <a:pt x="f3313" y="f1542"/>
                  <a:pt x="f3313" y="f1542"/>
                  <a:pt x="f3313" y="f1542"/>
                </a:cubicBezTo>
                <a:cubicBezTo>
                  <a:pt x="f3313" y="f1542"/>
                  <a:pt x="f3313" y="f1543"/>
                  <a:pt x="f3313" y="f1542"/>
                </a:cubicBezTo>
                <a:cubicBezTo>
                  <a:pt x="f3313" y="f1542"/>
                  <a:pt x="f3313" y="f1541"/>
                  <a:pt x="f3313" y="f1541"/>
                </a:cubicBezTo>
                <a:close/>
                <a:moveTo>
                  <a:pt x="f3269" y="f480"/>
                </a:moveTo>
                <a:cubicBezTo>
                  <a:pt x="f3269" y="f480"/>
                  <a:pt x="f3269" y="f480"/>
                  <a:pt x="f3269" y="f480"/>
                </a:cubicBezTo>
                <a:cubicBezTo>
                  <a:pt x="f3270" y="f479"/>
                  <a:pt x="f3270" y="f478"/>
                  <a:pt x="f3269" y="f478"/>
                </a:cubicBezTo>
                <a:cubicBezTo>
                  <a:pt x="f3269" y="f478"/>
                  <a:pt x="f3268" y="f479"/>
                  <a:pt x="f3268" y="f479"/>
                </a:cubicBezTo>
                <a:cubicBezTo>
                  <a:pt x="f3267" y="f479"/>
                  <a:pt x="f3267" y="f479"/>
                  <a:pt x="f3267" y="f480"/>
                </a:cubicBezTo>
                <a:cubicBezTo>
                  <a:pt x="f3267" y="f480"/>
                  <a:pt x="f3267" y="f480"/>
                  <a:pt x="f3267" y="f481"/>
                </a:cubicBezTo>
                <a:cubicBezTo>
                  <a:pt x="f3267" y="f481"/>
                  <a:pt x="f3267" y="f481"/>
                  <a:pt x="f3267" y="f481"/>
                </a:cubicBezTo>
                <a:cubicBezTo>
                  <a:pt x="f3268" y="f481"/>
                  <a:pt x="f3268" y="f481"/>
                  <a:pt x="f3268" y="f481"/>
                </a:cubicBezTo>
                <a:cubicBezTo>
                  <a:pt x="f3268" y="f481"/>
                  <a:pt x="f3268" y="f481"/>
                  <a:pt x="f3269" y="f480"/>
                </a:cubicBezTo>
                <a:close/>
                <a:moveTo>
                  <a:pt x="f3312" y="f2888"/>
                </a:moveTo>
                <a:cubicBezTo>
                  <a:pt x="f3312" y="f2888"/>
                  <a:pt x="f3312" y="f2888"/>
                  <a:pt x="f3285" y="f2888"/>
                </a:cubicBezTo>
                <a:cubicBezTo>
                  <a:pt x="f3285" y="f1524"/>
                  <a:pt x="f3285" y="f1524"/>
                  <a:pt x="f3285" y="f1524"/>
                </a:cubicBezTo>
                <a:cubicBezTo>
                  <a:pt x="f3313" y="f1524"/>
                  <a:pt x="f3285" y="f1524"/>
                  <a:pt x="f3285" y="f1524"/>
                </a:cubicBezTo>
                <a:cubicBezTo>
                  <a:pt x="f3285" y="f1524"/>
                  <a:pt x="f3285" y="f1524"/>
                  <a:pt x="f3312" y="f1524"/>
                </a:cubicBezTo>
                <a:cubicBezTo>
                  <a:pt x="f3312" y="f1523"/>
                  <a:pt x="f3312" y="f1523"/>
                  <a:pt x="f3286" y="f1523"/>
                </a:cubicBezTo>
                <a:cubicBezTo>
                  <a:pt x="f3314" y="f1523"/>
                  <a:pt x="f3314" y="f1523"/>
                  <a:pt x="f3314" y="f1524"/>
                </a:cubicBezTo>
                <a:cubicBezTo>
                  <a:pt x="f3314" y="f1524"/>
                  <a:pt x="f3314" y="f2888"/>
                  <a:pt x="f3286" y="f2888"/>
                </a:cubicBezTo>
                <a:cubicBezTo>
                  <a:pt x="f3286" y="f2888"/>
                  <a:pt x="f3286" y="f2888"/>
                  <a:pt x="f3312" y="f2888"/>
                </a:cubicBezTo>
                <a:close/>
                <a:moveTo>
                  <a:pt x="f2459" y="f1855"/>
                </a:moveTo>
                <a:cubicBezTo>
                  <a:pt x="f2458" y="f1855"/>
                  <a:pt x="f2458" y="f1953"/>
                  <a:pt x="f2459" y="f1953"/>
                </a:cubicBezTo>
                <a:cubicBezTo>
                  <a:pt x="f2459" y="f1953"/>
                  <a:pt x="f2459" y="f1855"/>
                  <a:pt x="f2459" y="f1855"/>
                </a:cubicBezTo>
                <a:close/>
                <a:moveTo>
                  <a:pt x="f2824" y="f702"/>
                </a:moveTo>
                <a:cubicBezTo>
                  <a:pt x="f2824" y="f702"/>
                  <a:pt x="f2824" y="f701"/>
                  <a:pt x="f2823" y="f878"/>
                </a:cubicBezTo>
                <a:cubicBezTo>
                  <a:pt x="f2822" y="f878"/>
                  <a:pt x="f2823" y="f702"/>
                  <a:pt x="f2824" y="f702"/>
                </a:cubicBezTo>
                <a:close/>
                <a:moveTo>
                  <a:pt x="f2311" y="f287"/>
                </a:moveTo>
                <a:cubicBezTo>
                  <a:pt x="f2311" y="f287"/>
                  <a:pt x="f2311" y="f286"/>
                  <a:pt x="f2311" y="f286"/>
                </a:cubicBezTo>
                <a:cubicBezTo>
                  <a:pt x="f2311" y="f286"/>
                  <a:pt x="f2311" y="f286"/>
                  <a:pt x="f2311" y="f284"/>
                </a:cubicBezTo>
                <a:cubicBezTo>
                  <a:pt x="f2310" y="f284"/>
                  <a:pt x="f2310" y="f284"/>
                  <a:pt x="f2310" y="f286"/>
                </a:cubicBezTo>
                <a:cubicBezTo>
                  <a:pt x="f2310" y="f286"/>
                  <a:pt x="f2311" y="f289"/>
                  <a:pt x="f2311" y="f287"/>
                </a:cubicBezTo>
                <a:close/>
                <a:moveTo>
                  <a:pt x="f2308" y="f797"/>
                </a:moveTo>
                <a:cubicBezTo>
                  <a:pt x="f2308" y="f321"/>
                  <a:pt x="f2307" y="f797"/>
                  <a:pt x="f2307" y="f797"/>
                </a:cubicBezTo>
                <a:cubicBezTo>
                  <a:pt x="f2307" y="f796"/>
                  <a:pt x="f2307" y="f796"/>
                  <a:pt x="f2308" y="f796"/>
                </a:cubicBezTo>
                <a:cubicBezTo>
                  <a:pt x="f2308" y="f796"/>
                  <a:pt x="f2308" y="f298"/>
                  <a:pt x="f2308" y="f298"/>
                </a:cubicBezTo>
                <a:cubicBezTo>
                  <a:pt x="f2308" y="f298"/>
                  <a:pt x="f2308" y="f298"/>
                  <a:pt x="f2308" y="f298"/>
                </a:cubicBezTo>
                <a:cubicBezTo>
                  <a:pt x="f2308" y="f796"/>
                  <a:pt x="f2308" y="f796"/>
                  <a:pt x="f2308" y="f797"/>
                </a:cubicBezTo>
                <a:cubicBezTo>
                  <a:pt x="f2308" y="f797"/>
                  <a:pt x="f2308" y="f797"/>
                  <a:pt x="f2308" y="f797"/>
                </a:cubicBezTo>
                <a:close/>
                <a:moveTo>
                  <a:pt x="f2277" y="f718"/>
                </a:moveTo>
                <a:cubicBezTo>
                  <a:pt x="f2277" y="f718"/>
                  <a:pt x="f2278" y="f718"/>
                  <a:pt x="f2278" y="f718"/>
                </a:cubicBezTo>
                <a:cubicBezTo>
                  <a:pt x="f2279" y="f719"/>
                  <a:pt x="f2278" y="f719"/>
                  <a:pt x="f2279" y="f719"/>
                </a:cubicBezTo>
                <a:cubicBezTo>
                  <a:pt x="f2279" y="f719"/>
                  <a:pt x="f2280" y="f719"/>
                  <a:pt x="f2280" y="f720"/>
                </a:cubicBezTo>
                <a:cubicBezTo>
                  <a:pt x="f2280" y="f720"/>
                  <a:pt x="f2280" y="f721"/>
                  <a:pt x="f2280" y="f722"/>
                </a:cubicBezTo>
                <a:cubicBezTo>
                  <a:pt x="f2280" y="f723"/>
                  <a:pt x="f2281" y="f723"/>
                  <a:pt x="f2280" y="f724"/>
                </a:cubicBezTo>
                <a:cubicBezTo>
                  <a:pt x="f2280" y="f726"/>
                  <a:pt x="f2279" y="f724"/>
                  <a:pt x="f2278" y="f724"/>
                </a:cubicBezTo>
                <a:cubicBezTo>
                  <a:pt x="f2278" y="f723"/>
                  <a:pt x="f2278" y="f723"/>
                  <a:pt x="f2277" y="f723"/>
                </a:cubicBezTo>
                <a:cubicBezTo>
                  <a:pt x="f2277" y="f722"/>
                  <a:pt x="f2277" y="f722"/>
                  <a:pt x="f2277" y="f722"/>
                </a:cubicBezTo>
                <a:cubicBezTo>
                  <a:pt x="f2277" y="f721"/>
                  <a:pt x="f2277" y="f721"/>
                  <a:pt x="f2277" y="f720"/>
                </a:cubicBezTo>
                <a:cubicBezTo>
                  <a:pt x="f2278" y="f720"/>
                  <a:pt x="f2278" y="f720"/>
                  <a:pt x="f2277" y="f719"/>
                </a:cubicBezTo>
                <a:cubicBezTo>
                  <a:pt x="f2277" y="f719"/>
                  <a:pt x="f2277" y="f719"/>
                  <a:pt x="f2277" y="f718"/>
                </a:cubicBezTo>
                <a:close/>
                <a:moveTo>
                  <a:pt x="f2291" y="f755"/>
                </a:moveTo>
                <a:cubicBezTo>
                  <a:pt x="f2292" y="f756"/>
                  <a:pt x="f2293" y="f757"/>
                  <a:pt x="f2292" y="f757"/>
                </a:cubicBezTo>
                <a:cubicBezTo>
                  <a:pt x="f2291" y="f757"/>
                  <a:pt x="f2291" y="f756"/>
                  <a:pt x="f2291" y="f756"/>
                </a:cubicBezTo>
                <a:cubicBezTo>
                  <a:pt x="f2291" y="f755"/>
                  <a:pt x="f2291" y="f754"/>
                  <a:pt x="f2291" y="f754"/>
                </a:cubicBezTo>
                <a:cubicBezTo>
                  <a:pt x="f2292" y="f755"/>
                  <a:pt x="f2291" y="f755"/>
                  <a:pt x="f2291" y="f755"/>
                </a:cubicBezTo>
                <a:close/>
                <a:moveTo>
                  <a:pt x="f2300" y="f765"/>
                </a:moveTo>
                <a:cubicBezTo>
                  <a:pt x="f2300" y="f765"/>
                  <a:pt x="f2299" y="f765"/>
                  <a:pt x="f2299" y="f765"/>
                </a:cubicBezTo>
                <a:cubicBezTo>
                  <a:pt x="f2299" y="f765"/>
                  <a:pt x="f2298" y="f764"/>
                  <a:pt x="f2298" y="f764"/>
                </a:cubicBezTo>
                <a:cubicBezTo>
                  <a:pt x="f2298" y="f763"/>
                  <a:pt x="f2297" y="f764"/>
                  <a:pt x="f2296" y="f763"/>
                </a:cubicBezTo>
                <a:cubicBezTo>
                  <a:pt x="f2295" y="f763"/>
                  <a:pt x="f2295" y="f762"/>
                  <a:pt x="f2295" y="f761"/>
                </a:cubicBezTo>
                <a:cubicBezTo>
                  <a:pt x="f2295" y="f761"/>
                  <a:pt x="f2294" y="f760"/>
                  <a:pt x="f2294" y="f759"/>
                </a:cubicBezTo>
                <a:cubicBezTo>
                  <a:pt x="f2295" y="f758"/>
                  <a:pt x="f2295" y="f758"/>
                  <a:pt x="f2295" y="f757"/>
                </a:cubicBezTo>
                <a:cubicBezTo>
                  <a:pt x="f2296" y="f757"/>
                  <a:pt x="f2296" y="f757"/>
                  <a:pt x="f2296" y="f756"/>
                </a:cubicBezTo>
                <a:cubicBezTo>
                  <a:pt x="f2297" y="f756"/>
                  <a:pt x="f2297" y="f756"/>
                  <a:pt x="f2297" y="f755"/>
                </a:cubicBezTo>
                <a:cubicBezTo>
                  <a:pt x="f2298" y="f755"/>
                  <a:pt x="f2298" y="f754"/>
                  <a:pt x="f2298" y="f753"/>
                </a:cubicBezTo>
                <a:cubicBezTo>
                  <a:pt x="f2298" y="f753"/>
                  <a:pt x="f2298" y="f752"/>
                  <a:pt x="f2298" y="f752"/>
                </a:cubicBezTo>
                <a:cubicBezTo>
                  <a:pt x="f2298" y="f752"/>
                  <a:pt x="f2298" y="f751"/>
                  <a:pt x="f2298" y="f751"/>
                </a:cubicBezTo>
                <a:cubicBezTo>
                  <a:pt x="f2298" y="f874"/>
                  <a:pt x="f2298" y="f874"/>
                  <a:pt x="f2297" y="f874"/>
                </a:cubicBezTo>
                <a:cubicBezTo>
                  <a:pt x="f2297" y="f750"/>
                  <a:pt x="f2297" y="f750"/>
                  <a:pt x="f2297" y="f750"/>
                </a:cubicBezTo>
                <a:cubicBezTo>
                  <a:pt x="f2297" y="f749"/>
                  <a:pt x="f2297" y="f881"/>
                  <a:pt x="f2298" y="f881"/>
                </a:cubicBezTo>
                <a:cubicBezTo>
                  <a:pt x="f2298" y="f881"/>
                  <a:pt x="f2299" y="f881"/>
                  <a:pt x="f2299" y="f748"/>
                </a:cubicBezTo>
                <a:cubicBezTo>
                  <a:pt x="f2299" y="f748"/>
                  <a:pt x="f2299" y="f747"/>
                  <a:pt x="f2300" y="f748"/>
                </a:cubicBezTo>
                <a:cubicBezTo>
                  <a:pt x="f2300" y="f748"/>
                  <a:pt x="f2300" y="f881"/>
                  <a:pt x="f2301" y="f749"/>
                </a:cubicBezTo>
                <a:cubicBezTo>
                  <a:pt x="f2301" y="f749"/>
                  <a:pt x="f2301" y="f749"/>
                  <a:pt x="f2302" y="f749"/>
                </a:cubicBezTo>
                <a:cubicBezTo>
                  <a:pt x="f2302" y="f749"/>
                  <a:pt x="f2302" y="f750"/>
                  <a:pt x="f2302" y="f750"/>
                </a:cubicBezTo>
                <a:cubicBezTo>
                  <a:pt x="f2303" y="f874"/>
                  <a:pt x="f2303" y="f874"/>
                  <a:pt x="f2304" y="f874"/>
                </a:cubicBezTo>
                <a:cubicBezTo>
                  <a:pt x="f2304" y="f751"/>
                  <a:pt x="f2304" y="f751"/>
                  <a:pt x="f2305" y="f751"/>
                </a:cubicBezTo>
                <a:cubicBezTo>
                  <a:pt x="f2305" y="f751"/>
                  <a:pt x="f2305" y="f751"/>
                  <a:pt x="f2305" y="f751"/>
                </a:cubicBezTo>
                <a:cubicBezTo>
                  <a:pt x="f2359" y="f751"/>
                  <a:pt x="f2359" y="f751"/>
                  <a:pt x="f2359" y="f751"/>
                </a:cubicBezTo>
                <a:cubicBezTo>
                  <a:pt x="f2306" y="f751"/>
                  <a:pt x="f2306" y="f751"/>
                  <a:pt x="f2306" y="f751"/>
                </a:cubicBezTo>
                <a:cubicBezTo>
                  <a:pt x="f2307" y="f874"/>
                  <a:pt x="f2306" y="f874"/>
                  <a:pt x="f2307" y="f874"/>
                </a:cubicBezTo>
                <a:cubicBezTo>
                  <a:pt x="f2307" y="f750"/>
                  <a:pt x="f2307" y="f874"/>
                  <a:pt x="f2308" y="f874"/>
                </a:cubicBezTo>
                <a:cubicBezTo>
                  <a:pt x="f2308" y="f874"/>
                  <a:pt x="f2308" y="f751"/>
                  <a:pt x="f2308" y="f751"/>
                </a:cubicBezTo>
                <a:cubicBezTo>
                  <a:pt x="f2309" y="f751"/>
                  <a:pt x="f2309" y="f751"/>
                  <a:pt x="f2309" y="f752"/>
                </a:cubicBezTo>
                <a:cubicBezTo>
                  <a:pt x="f2309" y="f753"/>
                  <a:pt x="f2308" y="f752"/>
                  <a:pt x="f2307" y="f753"/>
                </a:cubicBezTo>
                <a:cubicBezTo>
                  <a:pt x="f2307" y="f753"/>
                  <a:pt x="f2307" y="f754"/>
                  <a:pt x="f2306" y="f754"/>
                </a:cubicBezTo>
                <a:cubicBezTo>
                  <a:pt x="f2306" y="f755"/>
                  <a:pt x="f2306" y="f755"/>
                  <a:pt x="f2359" y="f755"/>
                </a:cubicBezTo>
                <a:cubicBezTo>
                  <a:pt x="f2359" y="f755"/>
                  <a:pt x="f2359" y="f756"/>
                  <a:pt x="f2305" y="f756"/>
                </a:cubicBezTo>
                <a:cubicBezTo>
                  <a:pt x="f2304" y="f756"/>
                  <a:pt x="f2304" y="f755"/>
                  <a:pt x="f2303" y="f756"/>
                </a:cubicBezTo>
                <a:cubicBezTo>
                  <a:pt x="f2303" y="f757"/>
                  <a:pt x="f2302" y="f757"/>
                  <a:pt x="f2301" y="f757"/>
                </a:cubicBezTo>
                <a:cubicBezTo>
                  <a:pt x="f2301" y="f758"/>
                  <a:pt x="f2300" y="f758"/>
                  <a:pt x="f2300" y="f759"/>
                </a:cubicBezTo>
                <a:cubicBezTo>
                  <a:pt x="f2301" y="f759"/>
                  <a:pt x="f2301" y="f760"/>
                  <a:pt x="f2301" y="f760"/>
                </a:cubicBezTo>
                <a:cubicBezTo>
                  <a:pt x="f2301" y="f761"/>
                  <a:pt x="f2302" y="f761"/>
                  <a:pt x="f2302" y="f761"/>
                </a:cubicBezTo>
                <a:cubicBezTo>
                  <a:pt x="f2302" y="f761"/>
                  <a:pt x="f2302" y="f761"/>
                  <a:pt x="f2303" y="f762"/>
                </a:cubicBezTo>
                <a:cubicBezTo>
                  <a:pt x="f2303" y="f762"/>
                  <a:pt x="f2304" y="f762"/>
                  <a:pt x="f2304" y="f762"/>
                </a:cubicBezTo>
                <a:cubicBezTo>
                  <a:pt x="f2305" y="f762"/>
                  <a:pt x="f2305" y="f762"/>
                  <a:pt x="f2359" y="f761"/>
                </a:cubicBezTo>
                <a:cubicBezTo>
                  <a:pt x="f2359" y="f761"/>
                  <a:pt x="f2359" y="f761"/>
                  <a:pt x="f2359" y="f761"/>
                </a:cubicBezTo>
                <a:cubicBezTo>
                  <a:pt x="f2306" y="f760"/>
                  <a:pt x="f2306" y="f760"/>
                  <a:pt x="f2306" y="f760"/>
                </a:cubicBezTo>
                <a:cubicBezTo>
                  <a:pt x="f2307" y="f760"/>
                  <a:pt x="f2307" y="f760"/>
                  <a:pt x="f2307" y="f759"/>
                </a:cubicBezTo>
                <a:cubicBezTo>
                  <a:pt x="f2307" y="f759"/>
                  <a:pt x="f2307" y="f758"/>
                  <a:pt x="f2307" y="f758"/>
                </a:cubicBezTo>
                <a:cubicBezTo>
                  <a:pt x="f2308" y="f758"/>
                  <a:pt x="f2308" y="f758"/>
                  <a:pt x="f2308" y="f759"/>
                </a:cubicBezTo>
                <a:cubicBezTo>
                  <a:pt x="f2309" y="f759"/>
                  <a:pt x="f2309" y="f759"/>
                  <a:pt x="f2309" y="f759"/>
                </a:cubicBezTo>
                <a:cubicBezTo>
                  <a:pt x="f2310" y="f760"/>
                  <a:pt x="f2311" y="f761"/>
                  <a:pt x="f2312" y="f762"/>
                </a:cubicBezTo>
                <a:cubicBezTo>
                  <a:pt x="f2313" y="f762"/>
                  <a:pt x="f2314" y="f762"/>
                  <a:pt x="f2314" y="f762"/>
                </a:cubicBezTo>
                <a:cubicBezTo>
                  <a:pt x="f2315" y="f762"/>
                  <a:pt x="f2316" y="f763"/>
                  <a:pt x="f2316" y="f762"/>
                </a:cubicBezTo>
                <a:cubicBezTo>
                  <a:pt x="f2316" y="f762"/>
                  <a:pt x="f2317" y="f762"/>
                  <a:pt x="f2317" y="f762"/>
                </a:cubicBezTo>
                <a:cubicBezTo>
                  <a:pt x="f2323" y="f761"/>
                  <a:pt x="f2323" y="f761"/>
                  <a:pt x="f2318" y="f761"/>
                </a:cubicBezTo>
                <a:cubicBezTo>
                  <a:pt x="f2319" y="f760"/>
                  <a:pt x="f2320" y="f760"/>
                  <a:pt x="f2320" y="f760"/>
                </a:cubicBezTo>
                <a:cubicBezTo>
                  <a:pt x="f2320" y="f760"/>
                  <a:pt x="f2321" y="f759"/>
                  <a:pt x="f2321" y="f759"/>
                </a:cubicBezTo>
                <a:cubicBezTo>
                  <a:pt x="f2321" y="f759"/>
                  <a:pt x="f2322" y="f759"/>
                  <a:pt x="f2322" y="f759"/>
                </a:cubicBezTo>
                <a:cubicBezTo>
                  <a:pt x="f2324" y="f758"/>
                  <a:pt x="f2324" y="f758"/>
                  <a:pt x="f2325" y="f758"/>
                </a:cubicBezTo>
                <a:cubicBezTo>
                  <a:pt x="f2325" y="f757"/>
                  <a:pt x="f2326" y="f757"/>
                  <a:pt x="f2327" y="f757"/>
                </a:cubicBezTo>
                <a:cubicBezTo>
                  <a:pt x="f2328" y="f756"/>
                  <a:pt x="f2328" y="f756"/>
                  <a:pt x="f2329" y="f756"/>
                </a:cubicBezTo>
                <a:cubicBezTo>
                  <a:pt x="f2330" y="f756"/>
                  <a:pt x="f2331" y="f755"/>
                  <a:pt x="f2331" y="f755"/>
                </a:cubicBezTo>
                <a:cubicBezTo>
                  <a:pt x="f2331" y="f754"/>
                  <a:pt x="f2331" y="f754"/>
                  <a:pt x="f2332" y="f754"/>
                </a:cubicBezTo>
                <a:cubicBezTo>
                  <a:pt x="f2332" y="f754"/>
                  <a:pt x="f2332" y="f753"/>
                  <a:pt x="f2333" y="f753"/>
                </a:cubicBezTo>
                <a:cubicBezTo>
                  <a:pt x="f2334" y="f753"/>
                  <a:pt x="f2334" y="f756"/>
                  <a:pt x="f2334" y="f757"/>
                </a:cubicBezTo>
                <a:cubicBezTo>
                  <a:pt x="f2334" y="f757"/>
                  <a:pt x="f2334" y="f758"/>
                  <a:pt x="f2335" y="f759"/>
                </a:cubicBezTo>
                <a:cubicBezTo>
                  <a:pt x="f2335" y="f760"/>
                  <a:pt x="f2336" y="f760"/>
                  <a:pt x="f2336" y="f761"/>
                </a:cubicBezTo>
                <a:cubicBezTo>
                  <a:pt x="f2336" y="f762"/>
                  <a:pt x="f2337" y="f763"/>
                  <a:pt x="f2338" y="f763"/>
                </a:cubicBezTo>
                <a:cubicBezTo>
                  <a:pt x="f2339" y="f764"/>
                  <a:pt x="f2339" y="f764"/>
                  <a:pt x="f2340" y="f765"/>
                </a:cubicBezTo>
                <a:cubicBezTo>
                  <a:pt x="f2341" y="f766"/>
                  <a:pt x="f2342" y="f767"/>
                  <a:pt x="f2357" y="f767"/>
                </a:cubicBezTo>
                <a:cubicBezTo>
                  <a:pt x="f2343" y="f767"/>
                  <a:pt x="f2356" y="f767"/>
                  <a:pt x="f2344" y="f767"/>
                </a:cubicBezTo>
                <a:cubicBezTo>
                  <a:pt x="f2345" y="f767"/>
                  <a:pt x="f2345" y="f767"/>
                  <a:pt x="f2346" y="f767"/>
                </a:cubicBezTo>
                <a:cubicBezTo>
                  <a:pt x="f2346" y="f767"/>
                  <a:pt x="f2346" y="f767"/>
                  <a:pt x="f2347" y="f767"/>
                </a:cubicBezTo>
                <a:cubicBezTo>
                  <a:pt x="f2347" y="f767"/>
                  <a:pt x="f2347" y="f767"/>
                  <a:pt x="f2347" y="f767"/>
                </a:cubicBezTo>
                <a:cubicBezTo>
                  <a:pt x="f2348" y="f767"/>
                  <a:pt x="f2348" y="f767"/>
                  <a:pt x="f2348" y="f768"/>
                </a:cubicBezTo>
                <a:cubicBezTo>
                  <a:pt x="f2349" y="f768"/>
                  <a:pt x="f2349" y="f767"/>
                  <a:pt x="f2350" y="f767"/>
                </a:cubicBezTo>
                <a:cubicBezTo>
                  <a:pt x="f2351" y="f767"/>
                  <a:pt x="f2351" y="f768"/>
                  <a:pt x="f2352" y="f768"/>
                </a:cubicBezTo>
                <a:cubicBezTo>
                  <a:pt x="f2352" y="f769"/>
                  <a:pt x="f2352" y="f769"/>
                  <a:pt x="f2352" y="f769"/>
                </a:cubicBezTo>
                <a:cubicBezTo>
                  <a:pt x="f2353" y="f769"/>
                  <a:pt x="f2354" y="f769"/>
                  <a:pt x="f2355" y="f770"/>
                </a:cubicBezTo>
                <a:cubicBezTo>
                  <a:pt x="f2355" y="f770"/>
                  <a:pt x="f2868" y="f771"/>
                  <a:pt x="f2868" y="f771"/>
                </a:cubicBezTo>
                <a:cubicBezTo>
                  <a:pt x="f2867" y="f772"/>
                  <a:pt x="f2867" y="f772"/>
                  <a:pt x="f2866" y="f772"/>
                </a:cubicBezTo>
                <a:cubicBezTo>
                  <a:pt x="f2866" y="f772"/>
                  <a:pt x="f2865" y="f772"/>
                  <a:pt x="f2865" y="f773"/>
                </a:cubicBezTo>
                <a:cubicBezTo>
                  <a:pt x="f2866" y="f773"/>
                  <a:pt x="f2867" y="f772"/>
                  <a:pt x="f2867" y="f772"/>
                </a:cubicBezTo>
                <a:cubicBezTo>
                  <a:pt x="f2868" y="f771"/>
                  <a:pt x="f2354" y="f771"/>
                  <a:pt x="f2354" y="f773"/>
                </a:cubicBezTo>
                <a:cubicBezTo>
                  <a:pt x="f2354" y="f774"/>
                  <a:pt x="f2354" y="f774"/>
                  <a:pt x="f2353" y="f774"/>
                </a:cubicBezTo>
                <a:cubicBezTo>
                  <a:pt x="f2353" y="f775"/>
                  <a:pt x="f2352" y="f775"/>
                  <a:pt x="f2353" y="f776"/>
                </a:cubicBezTo>
                <a:cubicBezTo>
                  <a:pt x="f2353" y="f776"/>
                  <a:pt x="f2354" y="f775"/>
                  <a:pt x="f2354" y="f776"/>
                </a:cubicBezTo>
                <a:cubicBezTo>
                  <a:pt x="f2354" y="f776"/>
                  <a:pt x="f2353" y="f777"/>
                  <a:pt x="f2353" y="f777"/>
                </a:cubicBezTo>
                <a:cubicBezTo>
                  <a:pt x="f2352" y="f778"/>
                  <a:pt x="f2351" y="f778"/>
                  <a:pt x="f2351" y="f779"/>
                </a:cubicBezTo>
                <a:cubicBezTo>
                  <a:pt x="f2351" y="f779"/>
                  <a:pt x="f2352" y="f780"/>
                  <a:pt x="f2352" y="f780"/>
                </a:cubicBezTo>
                <a:cubicBezTo>
                  <a:pt x="f2352" y="f780"/>
                  <a:pt x="f2352" y="f781"/>
                  <a:pt x="f2352" y="f781"/>
                </a:cubicBezTo>
                <a:cubicBezTo>
                  <a:pt x="f2352" y="f782"/>
                  <a:pt x="f2353" y="f782"/>
                  <a:pt x="f2353" y="f783"/>
                </a:cubicBezTo>
                <a:cubicBezTo>
                  <a:pt x="f2354" y="f784"/>
                  <a:pt x="f2354" y="f785"/>
                  <a:pt x="f2354" y="f785"/>
                </a:cubicBezTo>
                <a:cubicBezTo>
                  <a:pt x="f2354" y="f786"/>
                  <a:pt x="f2355" y="f786"/>
                  <a:pt x="f2354" y="f786"/>
                </a:cubicBezTo>
                <a:cubicBezTo>
                  <a:pt x="f2354" y="f787"/>
                  <a:pt x="f2354" y="f786"/>
                  <a:pt x="f2354" y="f786"/>
                </a:cubicBezTo>
                <a:cubicBezTo>
                  <a:pt x="f2352" y="f785"/>
                  <a:pt x="f2352" y="f784"/>
                  <a:pt x="f2350" y="f783"/>
                </a:cubicBezTo>
                <a:cubicBezTo>
                  <a:pt x="f2350" y="f782"/>
                  <a:pt x="f2349" y="f782"/>
                  <a:pt x="f2349" y="f781"/>
                </a:cubicBezTo>
                <a:cubicBezTo>
                  <a:pt x="f2348" y="f781"/>
                  <a:pt x="f2347" y="f781"/>
                  <a:pt x="f2346" y="f781"/>
                </a:cubicBezTo>
                <a:cubicBezTo>
                  <a:pt x="f2346" y="f781"/>
                  <a:pt x="f2345" y="f781"/>
                  <a:pt x="f2344" y="f781"/>
                </a:cubicBezTo>
                <a:cubicBezTo>
                  <a:pt x="f2344" y="f781"/>
                  <a:pt x="f2356" y="f781"/>
                  <a:pt x="f2356" y="f781"/>
                </a:cubicBezTo>
                <a:cubicBezTo>
                  <a:pt x="f2343" y="f782"/>
                  <a:pt x="f2343" y="f781"/>
                  <a:pt x="f2343" y="f782"/>
                </a:cubicBezTo>
                <a:cubicBezTo>
                  <a:pt x="f2357" y="f782"/>
                  <a:pt x="f2357" y="f783"/>
                  <a:pt x="f2342" y="f783"/>
                </a:cubicBezTo>
                <a:cubicBezTo>
                  <a:pt x="f2342" y="f784"/>
                  <a:pt x="f2358" y="f783"/>
                  <a:pt x="f2341" y="f783"/>
                </a:cubicBezTo>
                <a:cubicBezTo>
                  <a:pt x="f2340" y="f783"/>
                  <a:pt x="f2340" y="f783"/>
                  <a:pt x="f2339" y="f783"/>
                </a:cubicBezTo>
                <a:cubicBezTo>
                  <a:pt x="f2338" y="f784"/>
                  <a:pt x="f2336" y="f785"/>
                  <a:pt x="f2335" y="f786"/>
                </a:cubicBezTo>
                <a:cubicBezTo>
                  <a:pt x="f2334" y="f788"/>
                  <a:pt x="f2331" y="f788"/>
                  <a:pt x="f2330" y="f790"/>
                </a:cubicBezTo>
                <a:cubicBezTo>
                  <a:pt x="f2330" y="f295"/>
                  <a:pt x="f2329" y="f296"/>
                  <a:pt x="f2328" y="f296"/>
                </a:cubicBezTo>
                <a:cubicBezTo>
                  <a:pt x="f2328" y="f294"/>
                  <a:pt x="f2327" y="f294"/>
                  <a:pt x="f2326" y="f292"/>
                </a:cubicBezTo>
                <a:cubicBezTo>
                  <a:pt x="f2325" y="f290"/>
                  <a:pt x="f2325" y="f290"/>
                  <a:pt x="f2325" y="f289"/>
                </a:cubicBezTo>
                <a:cubicBezTo>
                  <a:pt x="f2325" y="f287"/>
                  <a:pt x="f2324" y="f287"/>
                  <a:pt x="f2324" y="f287"/>
                </a:cubicBezTo>
                <a:cubicBezTo>
                  <a:pt x="f2322" y="f286"/>
                  <a:pt x="f2322" y="f286"/>
                  <a:pt x="f2321" y="f286"/>
                </a:cubicBezTo>
                <a:cubicBezTo>
                  <a:pt x="f2321" y="f286"/>
                  <a:pt x="f2321" y="f284"/>
                  <a:pt x="f2321" y="f284"/>
                </a:cubicBezTo>
                <a:cubicBezTo>
                  <a:pt x="f2320" y="f298"/>
                  <a:pt x="f2320" y="f298"/>
                  <a:pt x="f2320" y="f796"/>
                </a:cubicBezTo>
                <a:cubicBezTo>
                  <a:pt x="f2319" y="f796"/>
                  <a:pt x="f2319" y="f797"/>
                  <a:pt x="f2318" y="f797"/>
                </a:cubicBezTo>
                <a:cubicBezTo>
                  <a:pt x="f2318" y="f321"/>
                  <a:pt x="f2318" y="f321"/>
                  <a:pt x="f2323" y="f321"/>
                </a:cubicBezTo>
                <a:cubicBezTo>
                  <a:pt x="f2323" y="f321"/>
                  <a:pt x="f2323" y="f321"/>
                  <a:pt x="f2323" y="f797"/>
                </a:cubicBezTo>
                <a:cubicBezTo>
                  <a:pt x="f2323" y="f797"/>
                  <a:pt x="f2317" y="f797"/>
                  <a:pt x="f2317" y="f797"/>
                </a:cubicBezTo>
                <a:cubicBezTo>
                  <a:pt x="f2316" y="f796"/>
                  <a:pt x="f2316" y="f797"/>
                  <a:pt x="f2316" y="f797"/>
                </a:cubicBezTo>
                <a:cubicBezTo>
                  <a:pt x="f2315" y="f797"/>
                  <a:pt x="f2315" y="f797"/>
                  <a:pt x="f2315" y="f796"/>
                </a:cubicBezTo>
                <a:cubicBezTo>
                  <a:pt x="f2315" y="f796"/>
                  <a:pt x="f2315" y="f796"/>
                  <a:pt x="f2315" y="f298"/>
                </a:cubicBezTo>
                <a:cubicBezTo>
                  <a:pt x="f2315" y="f298"/>
                  <a:pt x="f2315" y="f286"/>
                  <a:pt x="f2315" y="f286"/>
                </a:cubicBezTo>
                <a:cubicBezTo>
                  <a:pt x="f2315" y="f287"/>
                  <a:pt x="f2315" y="f287"/>
                  <a:pt x="f2315" y="f287"/>
                </a:cubicBezTo>
                <a:cubicBezTo>
                  <a:pt x="f2315" y="f289"/>
                  <a:pt x="f2315" y="f289"/>
                  <a:pt x="f2315" y="f290"/>
                </a:cubicBezTo>
                <a:cubicBezTo>
                  <a:pt x="f2316" y="f290"/>
                  <a:pt x="f2316" y="f292"/>
                  <a:pt x="f2316" y="f294"/>
                </a:cubicBezTo>
                <a:cubicBezTo>
                  <a:pt x="f2317" y="f296"/>
                  <a:pt x="f2317" y="f295"/>
                  <a:pt x="f2316" y="f790"/>
                </a:cubicBezTo>
                <a:cubicBezTo>
                  <a:pt x="f2316" y="f788"/>
                  <a:pt x="f2316" y="f786"/>
                  <a:pt x="f2316" y="f784"/>
                </a:cubicBezTo>
                <a:cubicBezTo>
                  <a:pt x="f2316" y="f782"/>
                  <a:pt x="f2315" y="f781"/>
                  <a:pt x="f2313" y="f780"/>
                </a:cubicBezTo>
                <a:cubicBezTo>
                  <a:pt x="f2313" y="f779"/>
                  <a:pt x="f2312" y="f779"/>
                  <a:pt x="f2312" y="f778"/>
                </a:cubicBezTo>
                <a:cubicBezTo>
                  <a:pt x="f2312" y="f778"/>
                  <a:pt x="f2312" y="f777"/>
                  <a:pt x="f2312" y="f776"/>
                </a:cubicBezTo>
                <a:cubicBezTo>
                  <a:pt x="f2312" y="f776"/>
                  <a:pt x="f2312" y="f776"/>
                  <a:pt x="f2312" y="f775"/>
                </a:cubicBezTo>
                <a:cubicBezTo>
                  <a:pt x="f2312" y="f775"/>
                  <a:pt x="f2312" y="f774"/>
                  <a:pt x="f2312" y="f774"/>
                </a:cubicBezTo>
                <a:cubicBezTo>
                  <a:pt x="f2312" y="f773"/>
                  <a:pt x="f2313" y="f773"/>
                  <a:pt x="f2313" y="f773"/>
                </a:cubicBezTo>
                <a:cubicBezTo>
                  <a:pt x="f2312" y="f772"/>
                  <a:pt x="f2312" y="f772"/>
                  <a:pt x="f2312" y="f772"/>
                </a:cubicBezTo>
                <a:cubicBezTo>
                  <a:pt x="f2311" y="f771"/>
                  <a:pt x="f2311" y="f771"/>
                  <a:pt x="f2311" y="f771"/>
                </a:cubicBezTo>
                <a:cubicBezTo>
                  <a:pt x="f2311" y="f771"/>
                  <a:pt x="f2310" y="f770"/>
                  <a:pt x="f2310" y="f770"/>
                </a:cubicBezTo>
                <a:cubicBezTo>
                  <a:pt x="f2310" y="f770"/>
                  <a:pt x="f2310" y="f770"/>
                  <a:pt x="f2309" y="f770"/>
                </a:cubicBezTo>
                <a:cubicBezTo>
                  <a:pt x="f2309" y="f770"/>
                  <a:pt x="f2309" y="f770"/>
                  <a:pt x="f2308" y="f771"/>
                </a:cubicBezTo>
                <a:cubicBezTo>
                  <a:pt x="f2308" y="f771"/>
                  <a:pt x="f2308" y="f771"/>
                  <a:pt x="f2307" y="f771"/>
                </a:cubicBezTo>
                <a:cubicBezTo>
                  <a:pt x="f2307" y="f771"/>
                  <a:pt x="f2306" y="f771"/>
                  <a:pt x="f2306" y="f770"/>
                </a:cubicBezTo>
                <a:cubicBezTo>
                  <a:pt x="f2306" y="f770"/>
                  <a:pt x="f2306" y="f771"/>
                  <a:pt x="f2359" y="f771"/>
                </a:cubicBezTo>
                <a:cubicBezTo>
                  <a:pt x="f2359" y="f771"/>
                  <a:pt x="f2359" y="f771"/>
                  <a:pt x="f2305" y="f771"/>
                </a:cubicBezTo>
                <a:cubicBezTo>
                  <a:pt x="f2305" y="f772"/>
                  <a:pt x="f2305" y="f772"/>
                  <a:pt x="f2304" y="f772"/>
                </a:cubicBezTo>
                <a:cubicBezTo>
                  <a:pt x="f2304" y="f772"/>
                  <a:pt x="f2304" y="f772"/>
                  <a:pt x="f2304" y="f772"/>
                </a:cubicBezTo>
                <a:cubicBezTo>
                  <a:pt x="f2303" y="f773"/>
                  <a:pt x="f2303" y="f773"/>
                  <a:pt x="f2303" y="f773"/>
                </a:cubicBezTo>
                <a:cubicBezTo>
                  <a:pt x="f2302" y="f773"/>
                  <a:pt x="f2302" y="f773"/>
                  <a:pt x="f2301" y="f773"/>
                </a:cubicBezTo>
                <a:cubicBezTo>
                  <a:pt x="f2300" y="f772"/>
                  <a:pt x="f2301" y="f771"/>
                  <a:pt x="f2302" y="f771"/>
                </a:cubicBezTo>
                <a:cubicBezTo>
                  <a:pt x="f2302" y="f770"/>
                  <a:pt x="f2301" y="f770"/>
                  <a:pt x="f2302" y="f770"/>
                </a:cubicBezTo>
                <a:cubicBezTo>
                  <a:pt x="f2302" y="f769"/>
                  <a:pt x="f2303" y="f769"/>
                  <a:pt x="f2303" y="f769"/>
                </a:cubicBezTo>
                <a:cubicBezTo>
                  <a:pt x="f2303" y="f768"/>
                  <a:pt x="f2302" y="f767"/>
                  <a:pt x="f2302" y="f767"/>
                </a:cubicBezTo>
                <a:cubicBezTo>
                  <a:pt x="f2301" y="f766"/>
                  <a:pt x="f2301" y="f765"/>
                  <a:pt x="f2300" y="f765"/>
                </a:cubicBezTo>
                <a:close/>
                <a:moveTo>
                  <a:pt x="f2486" y="f333"/>
                </a:moveTo>
                <a:cubicBezTo>
                  <a:pt x="f2485" y="f333"/>
                  <a:pt x="f2485" y="f335"/>
                  <a:pt x="f2484" y="f335"/>
                </a:cubicBezTo>
                <a:cubicBezTo>
                  <a:pt x="f2483" y="f335"/>
                  <a:pt x="f2483" y="f333"/>
                  <a:pt x="f2482" y="f333"/>
                </a:cubicBezTo>
                <a:cubicBezTo>
                  <a:pt x="f2481" y="f333"/>
                  <a:pt x="f2481" y="f335"/>
                  <a:pt x="f2481" y="f335"/>
                </a:cubicBezTo>
                <a:cubicBezTo>
                  <a:pt x="f2480" y="f335"/>
                  <a:pt x="f2480" y="f333"/>
                  <a:pt x="f2480" y="f333"/>
                </a:cubicBezTo>
                <a:cubicBezTo>
                  <a:pt x="f2479" y="f333"/>
                  <a:pt x="f2478" y="f335"/>
                  <a:pt x="f2477" y="f335"/>
                </a:cubicBezTo>
                <a:cubicBezTo>
                  <a:pt x="f2476" y="f335"/>
                  <a:pt x="f2476" y="f335"/>
                  <a:pt x="f2476" y="f333"/>
                </a:cubicBezTo>
                <a:cubicBezTo>
                  <a:pt x="f2476" y="f330"/>
                  <a:pt x="f2476" y="f341"/>
                  <a:pt x="f2476" y="f339"/>
                </a:cubicBezTo>
                <a:cubicBezTo>
                  <a:pt x="f2477" y="f339"/>
                  <a:pt x="f2477" y="f339"/>
                  <a:pt x="f2477" y="f339"/>
                </a:cubicBezTo>
                <a:cubicBezTo>
                  <a:pt x="f2478" y="f339"/>
                  <a:pt x="f2478" y="f338"/>
                  <a:pt x="f2479" y="f338"/>
                </a:cubicBezTo>
                <a:cubicBezTo>
                  <a:pt x="f2479" y="f338"/>
                  <a:pt x="f2480" y="f338"/>
                  <a:pt x="f2481" y="f338"/>
                </a:cubicBezTo>
                <a:cubicBezTo>
                  <a:pt x="f2482" y="f337"/>
                  <a:pt x="f2482" y="f337"/>
                  <a:pt x="f2483" y="f337"/>
                </a:cubicBezTo>
                <a:cubicBezTo>
                  <a:pt x="f2483" y="f336"/>
                  <a:pt x="f2484" y="f336"/>
                  <a:pt x="f2484" y="f336"/>
                </a:cubicBezTo>
                <a:cubicBezTo>
                  <a:pt x="f2484" y="f336"/>
                  <a:pt x="f2485" y="f334"/>
                  <a:pt x="f2485" y="f334"/>
                </a:cubicBezTo>
                <a:cubicBezTo>
                  <a:pt x="f2485" y="f334"/>
                  <a:pt x="f2484" y="f334"/>
                  <a:pt x="f2485" y="f334"/>
                </a:cubicBezTo>
                <a:cubicBezTo>
                  <a:pt x="f2485" y="f332"/>
                  <a:pt x="f2486" y="f334"/>
                  <a:pt x="f2486" y="f334"/>
                </a:cubicBezTo>
                <a:cubicBezTo>
                  <a:pt x="f2486" y="f334"/>
                  <a:pt x="f2487" y="f334"/>
                  <a:pt x="f2487" y="f334"/>
                </a:cubicBezTo>
                <a:cubicBezTo>
                  <a:pt x="f2488" y="f334"/>
                  <a:pt x="f2489" y="f334"/>
                  <a:pt x="f2489" y="f332"/>
                </a:cubicBezTo>
                <a:cubicBezTo>
                  <a:pt x="f2490" y="f332"/>
                  <a:pt x="f2490" y="f331"/>
                  <a:pt x="f2491" y="f331"/>
                </a:cubicBezTo>
                <a:cubicBezTo>
                  <a:pt x="f2493" y="f1518"/>
                  <a:pt x="f2495" y="f1518"/>
                  <a:pt x="f2497" y="f331"/>
                </a:cubicBezTo>
                <a:cubicBezTo>
                  <a:pt x="f2497" y="f331"/>
                  <a:pt x="f2498" y="f332"/>
                  <a:pt x="f2499" y="f332"/>
                </a:cubicBezTo>
                <a:cubicBezTo>
                  <a:pt x="f2500" y="f332"/>
                  <a:pt x="f2506" y="f332"/>
                  <a:pt x="f2501" y="f332"/>
                </a:cubicBezTo>
                <a:cubicBezTo>
                  <a:pt x="f2501" y="f334"/>
                  <a:pt x="f2502" y="f334"/>
                  <a:pt x="f2503" y="f334"/>
                </a:cubicBezTo>
                <a:cubicBezTo>
                  <a:pt x="f2504" y="f336"/>
                  <a:pt x="f2505" y="f334"/>
                  <a:pt x="f3144" y="f336"/>
                </a:cubicBezTo>
                <a:cubicBezTo>
                  <a:pt x="f3143" y="f336"/>
                  <a:pt x="f3143" y="f337"/>
                  <a:pt x="f3142" y="f337"/>
                </a:cubicBezTo>
                <a:cubicBezTo>
                  <a:pt x="f3141" y="f338"/>
                  <a:pt x="f3140" y="f338"/>
                  <a:pt x="f3140" y="f339"/>
                </a:cubicBezTo>
                <a:cubicBezTo>
                  <a:pt x="f3139" y="f339"/>
                  <a:pt x="f3139" y="f339"/>
                  <a:pt x="f3139" y="f341"/>
                </a:cubicBezTo>
                <a:cubicBezTo>
                  <a:pt x="f3139" y="f341"/>
                  <a:pt x="f3138" y="f341"/>
                  <a:pt x="f3138" y="f330"/>
                </a:cubicBezTo>
                <a:cubicBezTo>
                  <a:pt x="f3138" y="f330"/>
                  <a:pt x="f3137" y="f333"/>
                  <a:pt x="f3106" y="f333"/>
                </a:cubicBezTo>
                <a:cubicBezTo>
                  <a:pt x="f3105" y="f333"/>
                  <a:pt x="f3105" y="f330"/>
                  <a:pt x="f3105" y="f330"/>
                </a:cubicBezTo>
                <a:cubicBezTo>
                  <a:pt x="f3104" y="f330"/>
                  <a:pt x="f3104" y="f330"/>
                  <a:pt x="f3104" y="f333"/>
                </a:cubicBezTo>
                <a:cubicBezTo>
                  <a:pt x="f3104" y="f333"/>
                  <a:pt x="f3100" y="f333"/>
                  <a:pt x="f3100" y="f333"/>
                </a:cubicBezTo>
                <a:cubicBezTo>
                  <a:pt x="f3100" y="f333"/>
                  <a:pt x="f3101" y="f333"/>
                  <a:pt x="f3101" y="f333"/>
                </a:cubicBezTo>
                <a:cubicBezTo>
                  <a:pt x="f3101" y="f335"/>
                  <a:pt x="f3102" y="f335"/>
                  <a:pt x="f3102" y="f340"/>
                </a:cubicBezTo>
                <a:cubicBezTo>
                  <a:pt x="f3101" y="f340"/>
                  <a:pt x="f3101" y="f342"/>
                  <a:pt x="f3101" y="f342"/>
                </a:cubicBezTo>
                <a:cubicBezTo>
                  <a:pt x="f3101" y="f342"/>
                  <a:pt x="f3101" y="f343"/>
                  <a:pt x="f3101" y="f343"/>
                </a:cubicBezTo>
                <a:cubicBezTo>
                  <a:pt x="f3100" y="f344"/>
                  <a:pt x="f3104" y="f344"/>
                  <a:pt x="f3100" y="f345"/>
                </a:cubicBezTo>
                <a:cubicBezTo>
                  <a:pt x="f3100" y="f345"/>
                  <a:pt x="f3100" y="f346"/>
                  <a:pt x="f3101" y="f345"/>
                </a:cubicBezTo>
                <a:cubicBezTo>
                  <a:pt x="f3101" y="f345"/>
                  <a:pt x="f3101" y="f345"/>
                  <a:pt x="f3102" y="f345"/>
                </a:cubicBezTo>
                <a:cubicBezTo>
                  <a:pt x="f3102" y="f345"/>
                  <a:pt x="f3102" y="f345"/>
                  <a:pt x="f3103" y="f345"/>
                </a:cubicBezTo>
                <a:cubicBezTo>
                  <a:pt x="f3103" y="f346"/>
                  <a:pt x="f3136" y="f346"/>
                  <a:pt x="f3136" y="f346"/>
                </a:cubicBezTo>
                <a:cubicBezTo>
                  <a:pt x="f3136" y="f346"/>
                  <a:pt x="f3136" y="f347"/>
                  <a:pt x="f3136" y="f347"/>
                </a:cubicBezTo>
                <a:cubicBezTo>
                  <a:pt x="f3136" y="f348"/>
                  <a:pt x="f2887" y="f348"/>
                  <a:pt x="f2887" y="f348"/>
                </a:cubicBezTo>
                <a:cubicBezTo>
                  <a:pt x="f2887" y="f349"/>
                  <a:pt x="f2887" y="f349"/>
                  <a:pt x="f2887" y="f349"/>
                </a:cubicBezTo>
                <a:cubicBezTo>
                  <a:pt x="f3136" y="f350"/>
                  <a:pt x="f3136" y="f349"/>
                  <a:pt x="f3136" y="f350"/>
                </a:cubicBezTo>
                <a:cubicBezTo>
                  <a:pt x="f3136" y="f351"/>
                  <a:pt x="f3136" y="f351"/>
                  <a:pt x="f2887" y="f351"/>
                </a:cubicBezTo>
                <a:cubicBezTo>
                  <a:pt x="f2887" y="f351"/>
                  <a:pt x="f2887" y="f352"/>
                  <a:pt x="f2887" y="f352"/>
                </a:cubicBezTo>
                <a:cubicBezTo>
                  <a:pt x="f2887" y="f353"/>
                  <a:pt x="f3136" y="f352"/>
                  <a:pt x="f3136" y="f352"/>
                </a:cubicBezTo>
                <a:cubicBezTo>
                  <a:pt x="f3103" y="f352"/>
                  <a:pt x="f3103" y="f352"/>
                  <a:pt x="f3103" y="f353"/>
                </a:cubicBezTo>
                <a:cubicBezTo>
                  <a:pt x="f3103" y="f353"/>
                  <a:pt x="f3103" y="f353"/>
                  <a:pt x="f3102" y="f353"/>
                </a:cubicBezTo>
                <a:cubicBezTo>
                  <a:pt x="f3102" y="f353"/>
                  <a:pt x="f3102" y="f353"/>
                  <a:pt x="f3102" y="f353"/>
                </a:cubicBezTo>
                <a:cubicBezTo>
                  <a:pt x="f3101" y="f354"/>
                  <a:pt x="f3102" y="f354"/>
                  <a:pt x="f3102" y="f354"/>
                </a:cubicBezTo>
                <a:cubicBezTo>
                  <a:pt x="f3103" y="f354"/>
                  <a:pt x="f3102" y="f354"/>
                  <a:pt x="f3102" y="f355"/>
                </a:cubicBezTo>
                <a:cubicBezTo>
                  <a:pt x="f3102" y="f355"/>
                  <a:pt x="f3101" y="f354"/>
                  <a:pt x="f3101" y="f354"/>
                </a:cubicBezTo>
                <a:cubicBezTo>
                  <a:pt x="f3100" y="f354"/>
                  <a:pt x="f3100" y="f354"/>
                  <a:pt x="f3100" y="f354"/>
                </a:cubicBezTo>
                <a:cubicBezTo>
                  <a:pt x="f3104" y="f353"/>
                  <a:pt x="f3104" y="f353"/>
                  <a:pt x="f3104" y="f353"/>
                </a:cubicBezTo>
                <a:cubicBezTo>
                  <a:pt x="f3105" y="f354"/>
                  <a:pt x="f3105" y="f354"/>
                  <a:pt x="f3105" y="f354"/>
                </a:cubicBezTo>
                <a:cubicBezTo>
                  <a:pt x="f3106" y="f354"/>
                  <a:pt x="f3106" y="f354"/>
                  <a:pt x="f3106" y="f354"/>
                </a:cubicBezTo>
                <a:cubicBezTo>
                  <a:pt x="f3137" y="f354"/>
                  <a:pt x="f3137" y="f355"/>
                  <a:pt x="f3138" y="f354"/>
                </a:cubicBezTo>
                <a:cubicBezTo>
                  <a:pt x="f3138" y="f354"/>
                  <a:pt x="f3138" y="f354"/>
                  <a:pt x="f3138" y="f353"/>
                </a:cubicBezTo>
                <a:cubicBezTo>
                  <a:pt x="f3138" y="f353"/>
                  <a:pt x="f3138" y="f353"/>
                  <a:pt x="f3138" y="f352"/>
                </a:cubicBezTo>
                <a:cubicBezTo>
                  <a:pt x="f3138" y="f352"/>
                  <a:pt x="f3138" y="f351"/>
                  <a:pt x="f3137" y="f351"/>
                </a:cubicBezTo>
                <a:cubicBezTo>
                  <a:pt x="f3137" y="f350"/>
                  <a:pt x="f3138" y="f348"/>
                  <a:pt x="f3138" y="f347"/>
                </a:cubicBezTo>
                <a:cubicBezTo>
                  <a:pt x="f3137" y="f347"/>
                  <a:pt x="f3137" y="f346"/>
                  <a:pt x="f3137" y="f346"/>
                </a:cubicBezTo>
                <a:cubicBezTo>
                  <a:pt x="f3138" y="f346"/>
                  <a:pt x="f3138" y="f346"/>
                  <a:pt x="f3139" y="f346"/>
                </a:cubicBezTo>
                <a:cubicBezTo>
                  <a:pt x="f3140" y="f346"/>
                  <a:pt x="f3141" y="f345"/>
                  <a:pt x="f3142" y="f345"/>
                </a:cubicBezTo>
                <a:cubicBezTo>
                  <a:pt x="f3143" y="f344"/>
                  <a:pt x="f3143" y="f343"/>
                  <a:pt x="f3144" y="f343"/>
                </a:cubicBezTo>
                <a:cubicBezTo>
                  <a:pt x="f3144" y="f342"/>
                  <a:pt x="f3144" y="f340"/>
                  <a:pt x="f2505" y="f340"/>
                </a:cubicBezTo>
                <a:cubicBezTo>
                  <a:pt x="f2505" y="f335"/>
                  <a:pt x="f2504" y="f335"/>
                  <a:pt x="f2503" y="f335"/>
                </a:cubicBezTo>
                <a:cubicBezTo>
                  <a:pt x="f2503" y="f333"/>
                  <a:pt x="f2502" y="f333"/>
                  <a:pt x="f2502" y="f333"/>
                </a:cubicBezTo>
                <a:cubicBezTo>
                  <a:pt x="f2501" y="f333"/>
                  <a:pt x="f2501" y="f333"/>
                  <a:pt x="f2506" y="f333"/>
                </a:cubicBezTo>
                <a:cubicBezTo>
                  <a:pt x="f2506" y="f335"/>
                  <a:pt x="f2500" y="f335"/>
                  <a:pt x="f2500" y="f335"/>
                </a:cubicBezTo>
                <a:cubicBezTo>
                  <a:pt x="f2499" y="f333"/>
                  <a:pt x="f2499" y="f333"/>
                  <a:pt x="f2498" y="f333"/>
                </a:cubicBezTo>
                <a:cubicBezTo>
                  <a:pt x="f2498" y="f333"/>
                  <a:pt x="f2497" y="f333"/>
                  <a:pt x="f2497" y="f333"/>
                </a:cubicBezTo>
                <a:cubicBezTo>
                  <a:pt x="f2497" y="f333"/>
                  <a:pt x="f2496" y="f335"/>
                  <a:pt x="f2496" y="f335"/>
                </a:cubicBezTo>
                <a:cubicBezTo>
                  <a:pt x="f2496" y="f335"/>
                  <a:pt x="f2497" y="f340"/>
                  <a:pt x="f2496" y="f340"/>
                </a:cubicBezTo>
                <a:cubicBezTo>
                  <a:pt x="f2496" y="f342"/>
                  <a:pt x="f2496" y="f340"/>
                  <a:pt x="f2496" y="f342"/>
                </a:cubicBezTo>
                <a:cubicBezTo>
                  <a:pt x="f2496" y="f342"/>
                  <a:pt x="f2496" y="f343"/>
                  <a:pt x="f2496" y="f343"/>
                </a:cubicBezTo>
                <a:cubicBezTo>
                  <a:pt x="f2496" y="f343"/>
                  <a:pt x="f2497" y="f343"/>
                  <a:pt x="f2497" y="f344"/>
                </a:cubicBezTo>
                <a:cubicBezTo>
                  <a:pt x="f2498" y="f345"/>
                  <a:pt x="f2497" y="f345"/>
                  <a:pt x="f2496" y="f345"/>
                </a:cubicBezTo>
                <a:cubicBezTo>
                  <a:pt x="f2495" y="f344"/>
                  <a:pt x="f2495" y="f343"/>
                  <a:pt x="f2495" y="f342"/>
                </a:cubicBezTo>
                <a:cubicBezTo>
                  <a:pt x="f2495" y="f342"/>
                  <a:pt x="f2494" y="f342"/>
                  <a:pt x="f2494" y="f340"/>
                </a:cubicBezTo>
                <a:cubicBezTo>
                  <a:pt x="f2495" y="f340"/>
                  <a:pt x="f2495" y="f340"/>
                  <a:pt x="f2495" y="f335"/>
                </a:cubicBezTo>
                <a:cubicBezTo>
                  <a:pt x="f2495" y="f333"/>
                  <a:pt x="f2494" y="f333"/>
                  <a:pt x="f2493" y="f333"/>
                </a:cubicBezTo>
                <a:cubicBezTo>
                  <a:pt x="f2492" y="f333"/>
                  <a:pt x="f2492" y="f333"/>
                  <a:pt x="f2492" y="f333"/>
                </a:cubicBezTo>
                <a:cubicBezTo>
                  <a:pt x="f2491" y="f333"/>
                  <a:pt x="f2491" y="f333"/>
                  <a:pt x="f2491" y="f333"/>
                </a:cubicBezTo>
                <a:cubicBezTo>
                  <a:pt x="f2490" y="f333"/>
                  <a:pt x="f2489" y="f333"/>
                  <a:pt x="f2488" y="f330"/>
                </a:cubicBezTo>
                <a:cubicBezTo>
                  <a:pt x="f2488" y="f330"/>
                  <a:pt x="f2487" y="f330"/>
                  <a:pt x="f2486" y="f333"/>
                </a:cubicBezTo>
                <a:close/>
                <a:moveTo>
                  <a:pt x="f2493" y="f310"/>
                </a:moveTo>
                <a:cubicBezTo>
                  <a:pt x="f2494" y="f310"/>
                  <a:pt x="f2494" y="f307"/>
                  <a:pt x="f2495" y="f307"/>
                </a:cubicBezTo>
                <a:cubicBezTo>
                  <a:pt x="f2496" y="f303"/>
                  <a:pt x="f2497" y="f325"/>
                  <a:pt x="f2498" y="f326"/>
                </a:cubicBezTo>
                <a:cubicBezTo>
                  <a:pt x="f2499" y="f326"/>
                  <a:pt x="f2500" y="f798"/>
                  <a:pt x="f2506" y="f799"/>
                </a:cubicBezTo>
                <a:cubicBezTo>
                  <a:pt x="f2501" y="f799"/>
                  <a:pt x="f2501" y="f800"/>
                  <a:pt x="f2506" y="f800"/>
                </a:cubicBezTo>
                <a:cubicBezTo>
                  <a:pt x="f2500" y="f800"/>
                  <a:pt x="f2499" y="f800"/>
                  <a:pt x="f2498" y="f800"/>
                </a:cubicBezTo>
                <a:cubicBezTo>
                  <a:pt x="f2497" y="f799"/>
                  <a:pt x="f2497" y="f798"/>
                  <a:pt x="f2496" y="f798"/>
                </a:cubicBezTo>
                <a:cubicBezTo>
                  <a:pt x="f2496" y="f798"/>
                  <a:pt x="f2495" y="f798"/>
                  <a:pt x="f2495" y="f326"/>
                </a:cubicBezTo>
                <a:cubicBezTo>
                  <a:pt x="f2494" y="f326"/>
                  <a:pt x="f2494" y="f326"/>
                  <a:pt x="f2493" y="f325"/>
                </a:cubicBezTo>
                <a:cubicBezTo>
                  <a:pt x="f2493" y="f325"/>
                  <a:pt x="f2493" y="f303"/>
                  <a:pt x="f2492" y="f303"/>
                </a:cubicBezTo>
                <a:cubicBezTo>
                  <a:pt x="f2492" y="f307"/>
                  <a:pt x="f2491" y="f310"/>
                  <a:pt x="f2491" y="f310"/>
                </a:cubicBezTo>
                <a:cubicBezTo>
                  <a:pt x="f2490" y="f314"/>
                  <a:pt x="f2489" y="f317"/>
                  <a:pt x="f2490" y="f317"/>
                </a:cubicBezTo>
                <a:cubicBezTo>
                  <a:pt x="f2490" y="f321"/>
                  <a:pt x="f2490" y="f317"/>
                  <a:pt x="f2490" y="f317"/>
                </a:cubicBezTo>
                <a:cubicBezTo>
                  <a:pt x="f2491" y="f314"/>
                  <a:pt x="f2492" y="f314"/>
                  <a:pt x="f2493" y="f310"/>
                </a:cubicBezTo>
                <a:close/>
                <a:moveTo>
                  <a:pt x="f2967" y="f858"/>
                </a:moveTo>
                <a:cubicBezTo>
                  <a:pt x="f2967" y="f857"/>
                  <a:pt x="f2966" y="f857"/>
                  <a:pt x="f2966" y="f857"/>
                </a:cubicBezTo>
                <a:cubicBezTo>
                  <a:pt x="f2965" y="f856"/>
                  <a:pt x="f2964" y="f856"/>
                  <a:pt x="f2963" y="f855"/>
                </a:cubicBezTo>
                <a:cubicBezTo>
                  <a:pt x="f2963" y="f855"/>
                  <a:pt x="f2963" y="f854"/>
                  <a:pt x="f2453" y="f854"/>
                </a:cubicBezTo>
                <a:cubicBezTo>
                  <a:pt x="f2453" y="f854"/>
                  <a:pt x="f2453" y="f853"/>
                  <a:pt x="f2453" y="f870"/>
                </a:cubicBezTo>
                <a:cubicBezTo>
                  <a:pt x="f2418" y="f852"/>
                  <a:pt x="f2418" y="f870"/>
                  <a:pt x="f2418" y="f870"/>
                </a:cubicBezTo>
                <a:cubicBezTo>
                  <a:pt x="f2418" y="f853"/>
                  <a:pt x="f2419" y="f870"/>
                  <a:pt x="f2419" y="f870"/>
                </a:cubicBezTo>
                <a:cubicBezTo>
                  <a:pt x="f2419" y="f870"/>
                  <a:pt x="f2420" y="f870"/>
                  <a:pt x="f2421" y="f853"/>
                </a:cubicBezTo>
                <a:cubicBezTo>
                  <a:pt x="f2421" y="f853"/>
                  <a:pt x="f2421" y="f853"/>
                  <a:pt x="f2420" y="f853"/>
                </a:cubicBezTo>
                <a:cubicBezTo>
                  <a:pt x="f2420" y="f854"/>
                  <a:pt x="f2419" y="f854"/>
                  <a:pt x="f2419" y="f854"/>
                </a:cubicBezTo>
                <a:cubicBezTo>
                  <a:pt x="f2418" y="f853"/>
                  <a:pt x="f2418" y="f854"/>
                  <a:pt x="f2418" y="f854"/>
                </a:cubicBezTo>
                <a:cubicBezTo>
                  <a:pt x="f2418" y="f855"/>
                  <a:pt x="f2453" y="f855"/>
                  <a:pt x="f2963" y="f856"/>
                </a:cubicBezTo>
                <a:cubicBezTo>
                  <a:pt x="f2963" y="f856"/>
                  <a:pt x="f2963" y="f857"/>
                  <a:pt x="f2963" y="f857"/>
                </a:cubicBezTo>
                <a:cubicBezTo>
                  <a:pt x="f2964" y="f857"/>
                  <a:pt x="f2965" y="f857"/>
                  <a:pt x="f2965" y="f858"/>
                </a:cubicBezTo>
                <a:cubicBezTo>
                  <a:pt x="f2966" y="f858"/>
                  <a:pt x="f2966" y="f858"/>
                  <a:pt x="f2966" y="f858"/>
                </a:cubicBezTo>
                <a:cubicBezTo>
                  <a:pt x="f2966" y="f858"/>
                  <a:pt x="f2967" y="f858"/>
                  <a:pt x="f2967" y="f858"/>
                </a:cubicBezTo>
                <a:close/>
                <a:moveTo>
                  <a:pt x="f2460" y="f779"/>
                </a:moveTo>
                <a:cubicBezTo>
                  <a:pt x="f2460" y="f779"/>
                  <a:pt x="f2461" y="f779"/>
                  <a:pt x="f2461" y="f780"/>
                </a:cubicBezTo>
                <a:cubicBezTo>
                  <a:pt x="f2461" y="f780"/>
                  <a:pt x="f2461" y="f780"/>
                  <a:pt x="f2461" y="f780"/>
                </a:cubicBezTo>
                <a:cubicBezTo>
                  <a:pt x="f2461" y="f780"/>
                  <a:pt x="f2461" y="f780"/>
                  <a:pt x="f2461" y="f780"/>
                </a:cubicBezTo>
                <a:cubicBezTo>
                  <a:pt x="f2460" y="f780"/>
                  <a:pt x="f2458" y="f779"/>
                  <a:pt x="f2459" y="f778"/>
                </a:cubicBezTo>
                <a:cubicBezTo>
                  <a:pt x="f2459" y="f778"/>
                  <a:pt x="f2459" y="f779"/>
                  <a:pt x="f2460" y="f779"/>
                </a:cubicBezTo>
                <a:close/>
                <a:moveTo>
                  <a:pt x="f2317" y="f891"/>
                </a:moveTo>
                <a:cubicBezTo>
                  <a:pt x="f2317" y="f889"/>
                  <a:pt x="f2316" y="f889"/>
                  <a:pt x="f2316" y="f890"/>
                </a:cubicBezTo>
                <a:cubicBezTo>
                  <a:pt x="f2316" y="f888"/>
                  <a:pt x="f2316" y="f887"/>
                  <a:pt x="f2316" y="f886"/>
                </a:cubicBezTo>
                <a:cubicBezTo>
                  <a:pt x="f2316" y="f886"/>
                  <a:pt x="f2316" y="f885"/>
                  <a:pt x="f2315" y="f884"/>
                </a:cubicBezTo>
                <a:cubicBezTo>
                  <a:pt x="f2315" y="f884"/>
                  <a:pt x="f2315" y="f883"/>
                  <a:pt x="f2315" y="f868"/>
                </a:cubicBezTo>
                <a:cubicBezTo>
                  <a:pt x="f2315" y="f867"/>
                  <a:pt x="f2315" y="f866"/>
                  <a:pt x="f2316" y="f865"/>
                </a:cubicBezTo>
                <a:cubicBezTo>
                  <a:pt x="f2316" y="f865"/>
                  <a:pt x="f2317" y="f864"/>
                  <a:pt x="f2317" y="f864"/>
                </a:cubicBezTo>
                <a:cubicBezTo>
                  <a:pt x="f2323" y="f863"/>
                  <a:pt x="f2317" y="f862"/>
                  <a:pt x="f2323" y="f861"/>
                </a:cubicBezTo>
                <a:cubicBezTo>
                  <a:pt x="f2323" y="f861"/>
                  <a:pt x="f2318" y="f861"/>
                  <a:pt x="f2318" y="f860"/>
                </a:cubicBezTo>
                <a:cubicBezTo>
                  <a:pt x="f2318" y="f860"/>
                  <a:pt x="f2318" y="f860"/>
                  <a:pt x="f2319" y="f859"/>
                </a:cubicBezTo>
                <a:cubicBezTo>
                  <a:pt x="f2319" y="f859"/>
                  <a:pt x="f2319" y="f858"/>
                  <a:pt x="f2319" y="f858"/>
                </a:cubicBezTo>
                <a:cubicBezTo>
                  <a:pt x="f2319" y="f857"/>
                  <a:pt x="f2320" y="f857"/>
                  <a:pt x="f2320" y="f857"/>
                </a:cubicBezTo>
                <a:cubicBezTo>
                  <a:pt x="f2320" y="f856"/>
                  <a:pt x="f2321" y="f855"/>
                  <a:pt x="f2321" y="f855"/>
                </a:cubicBezTo>
                <a:cubicBezTo>
                  <a:pt x="f2321" y="f854"/>
                  <a:pt x="f2321" y="f853"/>
                  <a:pt x="f2320" y="f870"/>
                </a:cubicBezTo>
                <a:cubicBezTo>
                  <a:pt x="f2320" y="f852"/>
                  <a:pt x="f2319" y="f851"/>
                  <a:pt x="f2319" y="f850"/>
                </a:cubicBezTo>
                <a:cubicBezTo>
                  <a:pt x="f2318" y="f848"/>
                  <a:pt x="f2320" y="f846"/>
                  <a:pt x="f2320" y="f844"/>
                </a:cubicBezTo>
                <a:cubicBezTo>
                  <a:pt x="f2320" y="f842"/>
                  <a:pt x="f2319" y="f841"/>
                  <a:pt x="f2320" y="f839"/>
                </a:cubicBezTo>
                <a:cubicBezTo>
                  <a:pt x="f2320" y="f838"/>
                  <a:pt x="f2320" y="f838"/>
                  <a:pt x="f2320" y="f838"/>
                </a:cubicBezTo>
                <a:cubicBezTo>
                  <a:pt x="f2320" y="f837"/>
                  <a:pt x="f2320" y="f836"/>
                  <a:pt x="f2320" y="f836"/>
                </a:cubicBezTo>
                <a:cubicBezTo>
                  <a:pt x="f2319" y="f834"/>
                  <a:pt x="f2319" y="f833"/>
                  <a:pt x="f2319" y="f832"/>
                </a:cubicBezTo>
                <a:cubicBezTo>
                  <a:pt x="f2318" y="f830"/>
                  <a:pt x="f2318" y="f829"/>
                  <a:pt x="f2323" y="f827"/>
                </a:cubicBezTo>
                <a:cubicBezTo>
                  <a:pt x="f2323" y="f825"/>
                  <a:pt x="f2317" y="f824"/>
                  <a:pt x="f2323" y="f822"/>
                </a:cubicBezTo>
                <a:cubicBezTo>
                  <a:pt x="f2323" y="f871"/>
                  <a:pt x="f2323" y="f821"/>
                  <a:pt x="f2323" y="f872"/>
                </a:cubicBezTo>
                <a:cubicBezTo>
                  <a:pt x="f2323" y="f820"/>
                  <a:pt x="f2318" y="f873"/>
                  <a:pt x="f2319" y="f819"/>
                </a:cubicBezTo>
                <a:cubicBezTo>
                  <a:pt x="f2319" y="f819"/>
                  <a:pt x="f2319" y="f819"/>
                  <a:pt x="f2319" y="f818"/>
                </a:cubicBezTo>
                <a:cubicBezTo>
                  <a:pt x="f2320" y="f817"/>
                  <a:pt x="f2319" y="f817"/>
                  <a:pt x="f2320" y="f816"/>
                </a:cubicBezTo>
                <a:cubicBezTo>
                  <a:pt x="f2320" y="f297"/>
                  <a:pt x="f2320" y="f293"/>
                  <a:pt x="f2320" y="f291"/>
                </a:cubicBezTo>
                <a:cubicBezTo>
                  <a:pt x="f2320" y="f291"/>
                  <a:pt x="f2320" y="f288"/>
                  <a:pt x="f2320" y="f288"/>
                </a:cubicBezTo>
                <a:cubicBezTo>
                  <a:pt x="f2319" y="f285"/>
                  <a:pt x="f2319" y="f285"/>
                  <a:pt x="f2319" y="f299"/>
                </a:cubicBezTo>
                <a:cubicBezTo>
                  <a:pt x="f2318" y="f299"/>
                  <a:pt x="f2318" y="f815"/>
                  <a:pt x="f2318" y="f814"/>
                </a:cubicBezTo>
                <a:cubicBezTo>
                  <a:pt x="f2318" y="f813"/>
                  <a:pt x="f2318" y="f812"/>
                  <a:pt x="f2318" y="f812"/>
                </a:cubicBezTo>
                <a:cubicBezTo>
                  <a:pt x="f2318" y="f811"/>
                  <a:pt x="f2318" y="f810"/>
                  <a:pt x="f2318" y="f809"/>
                </a:cubicBezTo>
                <a:cubicBezTo>
                  <a:pt x="f2319" y="f809"/>
                  <a:pt x="f2319" y="f808"/>
                  <a:pt x="f2319" y="f807"/>
                </a:cubicBezTo>
                <a:cubicBezTo>
                  <a:pt x="f2319" y="f806"/>
                  <a:pt x="f2319" y="f805"/>
                  <a:pt x="f2318" y="f300"/>
                </a:cubicBezTo>
                <a:cubicBezTo>
                  <a:pt x="f2318" y="f300"/>
                  <a:pt x="f2318" y="f301"/>
                  <a:pt x="f2318" y="f280"/>
                </a:cubicBezTo>
                <a:cubicBezTo>
                  <a:pt x="f2323" y="f283"/>
                  <a:pt x="f2323" y="f804"/>
                  <a:pt x="f2323" y="f804"/>
                </a:cubicBezTo>
                <a:cubicBezTo>
                  <a:pt x="f2317" y="f803"/>
                  <a:pt x="f2317" y="f802"/>
                  <a:pt x="f2317" y="f282"/>
                </a:cubicBezTo>
                <a:cubicBezTo>
                  <a:pt x="f2317" y="f279"/>
                  <a:pt x="f2317" y="f279"/>
                  <a:pt x="f2323" y="f281"/>
                </a:cubicBezTo>
                <a:cubicBezTo>
                  <a:pt x="f2323" y="f801"/>
                  <a:pt x="f2323" y="f800"/>
                  <a:pt x="f2323" y="f799"/>
                </a:cubicBezTo>
                <a:cubicBezTo>
                  <a:pt x="f2323" y="f798"/>
                  <a:pt x="f2323" y="f798"/>
                  <a:pt x="f2318" y="f326"/>
                </a:cubicBezTo>
                <a:cubicBezTo>
                  <a:pt x="f2319" y="f326"/>
                  <a:pt x="f2319" y="f325"/>
                  <a:pt x="f2319" y="f325"/>
                </a:cubicBezTo>
                <a:cubicBezTo>
                  <a:pt x="f2320" y="f325"/>
                  <a:pt x="f2320" y="f326"/>
                  <a:pt x="f2320" y="f326"/>
                </a:cubicBezTo>
                <a:cubicBezTo>
                  <a:pt x="f2320" y="f798"/>
                  <a:pt x="f2320" y="f799"/>
                  <a:pt x="f2321" y="f800"/>
                </a:cubicBezTo>
                <a:cubicBezTo>
                  <a:pt x="f2321" y="f801"/>
                  <a:pt x="f2321" y="f801"/>
                  <a:pt x="f2322" y="f281"/>
                </a:cubicBezTo>
                <a:cubicBezTo>
                  <a:pt x="f2324" y="f279"/>
                  <a:pt x="f2322" y="f802"/>
                  <a:pt x="f2325" y="f803"/>
                </a:cubicBezTo>
                <a:cubicBezTo>
                  <a:pt x="f2325" y="f804"/>
                  <a:pt x="f2326" y="f804"/>
                  <a:pt x="f2326" y="f804"/>
                </a:cubicBezTo>
                <a:cubicBezTo>
                  <a:pt x="f2326" y="f804"/>
                  <a:pt x="f2327" y="f804"/>
                  <a:pt x="f2327" y="f804"/>
                </a:cubicBezTo>
                <a:cubicBezTo>
                  <a:pt x="f2328" y="f804"/>
                  <a:pt x="f2327" y="f804"/>
                  <a:pt x="f2328" y="f803"/>
                </a:cubicBezTo>
                <a:cubicBezTo>
                  <a:pt x="f2328" y="f803"/>
                  <a:pt x="f2328" y="f803"/>
                  <a:pt x="f2328" y="f803"/>
                </a:cubicBezTo>
                <a:cubicBezTo>
                  <a:pt x="f2329" y="f802"/>
                  <a:pt x="f2330" y="f802"/>
                  <a:pt x="f2331" y="f802"/>
                </a:cubicBezTo>
                <a:cubicBezTo>
                  <a:pt x="f2331" y="f802"/>
                  <a:pt x="f2332" y="f802"/>
                  <a:pt x="f2333" y="f802"/>
                </a:cubicBezTo>
                <a:cubicBezTo>
                  <a:pt x="f2333" y="f802"/>
                  <a:pt x="f2333" y="f802"/>
                  <a:pt x="f2334" y="f802"/>
                </a:cubicBezTo>
                <a:cubicBezTo>
                  <a:pt x="f2334" y="f802"/>
                  <a:pt x="f2335" y="f282"/>
                  <a:pt x="f2335" y="f282"/>
                </a:cubicBezTo>
                <a:cubicBezTo>
                  <a:pt x="f2335" y="f282"/>
                  <a:pt x="f2334" y="f282"/>
                  <a:pt x="f2334" y="f279"/>
                </a:cubicBezTo>
                <a:cubicBezTo>
                  <a:pt x="f2334" y="f279"/>
                  <a:pt x="f2335" y="f279"/>
                  <a:pt x="f2335" y="f281"/>
                </a:cubicBezTo>
                <a:cubicBezTo>
                  <a:pt x="f2335" y="f281"/>
                  <a:pt x="f2335" y="f801"/>
                  <a:pt x="f2335" y="f801"/>
                </a:cubicBezTo>
                <a:cubicBezTo>
                  <a:pt x="f2335" y="f801"/>
                  <a:pt x="f2335" y="f800"/>
                  <a:pt x="f2335" y="f800"/>
                </a:cubicBezTo>
                <a:cubicBezTo>
                  <a:pt x="f2336" y="f800"/>
                  <a:pt x="f2335" y="f798"/>
                  <a:pt x="f2336" y="f798"/>
                </a:cubicBezTo>
                <a:cubicBezTo>
                  <a:pt x="f2336" y="f798"/>
                  <a:pt x="f2336" y="f799"/>
                  <a:pt x="f2336" y="f799"/>
                </a:cubicBezTo>
                <a:cubicBezTo>
                  <a:pt x="f2336" y="f799"/>
                  <a:pt x="f2336" y="f800"/>
                  <a:pt x="f2337" y="f800"/>
                </a:cubicBezTo>
                <a:cubicBezTo>
                  <a:pt x="f2337" y="f801"/>
                  <a:pt x="f2338" y="f281"/>
                  <a:pt x="f2338" y="f281"/>
                </a:cubicBezTo>
                <a:cubicBezTo>
                  <a:pt x="f2338" y="f279"/>
                  <a:pt x="f2337" y="f279"/>
                  <a:pt x="f2337" y="f279"/>
                </a:cubicBezTo>
                <a:cubicBezTo>
                  <a:pt x="f2337" y="f279"/>
                  <a:pt x="f2337" y="f282"/>
                  <a:pt x="f2337" y="f282"/>
                </a:cubicBezTo>
                <a:cubicBezTo>
                  <a:pt x="f2337" y="f802"/>
                  <a:pt x="f2336" y="f802"/>
                  <a:pt x="f2336" y="f803"/>
                </a:cubicBezTo>
                <a:cubicBezTo>
                  <a:pt x="f2336" y="f804"/>
                  <a:pt x="f2337" y="f283"/>
                  <a:pt x="f2336" y="f280"/>
                </a:cubicBezTo>
                <a:cubicBezTo>
                  <a:pt x="f2335" y="f280"/>
                  <a:pt x="f2334" y="f280"/>
                  <a:pt x="f2334" y="f280"/>
                </a:cubicBezTo>
                <a:cubicBezTo>
                  <a:pt x="f2333" y="f280"/>
                  <a:pt x="f2333" y="f301"/>
                  <a:pt x="f2333" y="f280"/>
                </a:cubicBezTo>
                <a:cubicBezTo>
                  <a:pt x="f2332" y="f280"/>
                  <a:pt x="f2333" y="f280"/>
                  <a:pt x="f2333" y="f280"/>
                </a:cubicBezTo>
                <a:cubicBezTo>
                  <a:pt x="f2333" y="f283"/>
                  <a:pt x="f2333" y="f283"/>
                  <a:pt x="f2334" y="f283"/>
                </a:cubicBezTo>
                <a:cubicBezTo>
                  <a:pt x="f2334" y="f283"/>
                  <a:pt x="f2334" y="f283"/>
                  <a:pt x="f2334" y="f804"/>
                </a:cubicBezTo>
                <a:cubicBezTo>
                  <a:pt x="f2334" y="f804"/>
                  <a:pt x="f2333" y="f804"/>
                  <a:pt x="f2333" y="f804"/>
                </a:cubicBezTo>
                <a:cubicBezTo>
                  <a:pt x="f2333" y="f804"/>
                  <a:pt x="f2333" y="f283"/>
                  <a:pt x="f2332" y="f283"/>
                </a:cubicBezTo>
                <a:cubicBezTo>
                  <a:pt x="f2332" y="f280"/>
                  <a:pt x="f2332" y="f301"/>
                  <a:pt x="f2332" y="f301"/>
                </a:cubicBezTo>
                <a:cubicBezTo>
                  <a:pt x="f2331" y="f805"/>
                  <a:pt x="f2331" y="f807"/>
                  <a:pt x="f2330" y="f808"/>
                </a:cubicBezTo>
                <a:cubicBezTo>
                  <a:pt x="f2329" y="f808"/>
                  <a:pt x="f2329" y="f809"/>
                  <a:pt x="f2328" y="f810"/>
                </a:cubicBezTo>
                <a:cubicBezTo>
                  <a:pt x="f2328" y="f810"/>
                  <a:pt x="f2328" y="f810"/>
                  <a:pt x="f2327" y="f811"/>
                </a:cubicBezTo>
                <a:cubicBezTo>
                  <a:pt x="f2327" y="f811"/>
                  <a:pt x="f2327" y="f812"/>
                  <a:pt x="f2327" y="f812"/>
                </a:cubicBezTo>
                <a:cubicBezTo>
                  <a:pt x="f2327" y="f813"/>
                  <a:pt x="f2326" y="f813"/>
                  <a:pt x="f2326" y="f814"/>
                </a:cubicBezTo>
                <a:cubicBezTo>
                  <a:pt x="f2325" y="f299"/>
                  <a:pt x="f2325" y="f288"/>
                  <a:pt x="f2326" y="f293"/>
                </a:cubicBezTo>
                <a:cubicBezTo>
                  <a:pt x="f2326" y="f297"/>
                  <a:pt x="f2327" y="f297"/>
                  <a:pt x="f2327" y="f816"/>
                </a:cubicBezTo>
                <a:cubicBezTo>
                  <a:pt x="f2327" y="f817"/>
                  <a:pt x="f2328" y="f817"/>
                  <a:pt x="f2328" y="f818"/>
                </a:cubicBezTo>
                <a:cubicBezTo>
                  <a:pt x="f2328" y="f819"/>
                  <a:pt x="f2328" y="f873"/>
                  <a:pt x="f2328" y="f820"/>
                </a:cubicBezTo>
                <a:cubicBezTo>
                  <a:pt x="f2328" y="f872"/>
                  <a:pt x="f2329" y="f872"/>
                  <a:pt x="f2329" y="f821"/>
                </a:cubicBezTo>
                <a:cubicBezTo>
                  <a:pt x="f2330" y="f871"/>
                  <a:pt x="f2330" y="f822"/>
                  <a:pt x="f2330" y="f823"/>
                </a:cubicBezTo>
                <a:cubicBezTo>
                  <a:pt x="f2330" y="f823"/>
                  <a:pt x="f2331" y="f824"/>
                  <a:pt x="f2331" y="f825"/>
                </a:cubicBezTo>
                <a:cubicBezTo>
                  <a:pt x="f2331" y="f826"/>
                  <a:pt x="f2332" y="f827"/>
                  <a:pt x="f2332" y="f828"/>
                </a:cubicBezTo>
                <a:cubicBezTo>
                  <a:pt x="f2334" y="f829"/>
                  <a:pt x="f2335" y="f828"/>
                  <a:pt x="f2337" y="f828"/>
                </a:cubicBezTo>
                <a:cubicBezTo>
                  <a:pt x="f2337" y="f829"/>
                  <a:pt x="f2338" y="f830"/>
                  <a:pt x="f2339" y="f829"/>
                </a:cubicBezTo>
                <a:cubicBezTo>
                  <a:pt x="f2339" y="f829"/>
                  <a:pt x="f2339" y="f829"/>
                  <a:pt x="f2339" y="f828"/>
                </a:cubicBezTo>
                <a:cubicBezTo>
                  <a:pt x="f2340" y="f828"/>
                  <a:pt x="f2340" y="f828"/>
                  <a:pt x="f2341" y="f828"/>
                </a:cubicBezTo>
                <a:cubicBezTo>
                  <a:pt x="f2341" y="f828"/>
                  <a:pt x="f2358" y="f828"/>
                  <a:pt x="f2342" y="f827"/>
                </a:cubicBezTo>
                <a:cubicBezTo>
                  <a:pt x="f2357" y="f827"/>
                  <a:pt x="f2357" y="f827"/>
                  <a:pt x="f2357" y="f826"/>
                </a:cubicBezTo>
                <a:cubicBezTo>
                  <a:pt x="f2343" y="f825"/>
                  <a:pt x="f2343" y="f825"/>
                  <a:pt x="f2356" y="f824"/>
                </a:cubicBezTo>
                <a:cubicBezTo>
                  <a:pt x="f2344" y="f824"/>
                  <a:pt x="f2344" y="f824"/>
                  <a:pt x="f2345" y="f823"/>
                </a:cubicBezTo>
                <a:cubicBezTo>
                  <a:pt x="f2345" y="f822"/>
                  <a:pt x="f2345" y="f822"/>
                  <a:pt x="f2346" y="f871"/>
                </a:cubicBezTo>
                <a:cubicBezTo>
                  <a:pt x="f2346" y="f871"/>
                  <a:pt x="f2347" y="f821"/>
                  <a:pt x="f2347" y="f871"/>
                </a:cubicBezTo>
                <a:cubicBezTo>
                  <a:pt x="f2347" y="f822"/>
                  <a:pt x="f2345" y="f824"/>
                  <a:pt x="f2345" y="f824"/>
                </a:cubicBezTo>
                <a:cubicBezTo>
                  <a:pt x="f2344" y="f825"/>
                  <a:pt x="f2356" y="f826"/>
                  <a:pt x="f2356" y="f826"/>
                </a:cubicBezTo>
                <a:cubicBezTo>
                  <a:pt x="f2343" y="f827"/>
                  <a:pt x="f2343" y="f828"/>
                  <a:pt x="f2343" y="f829"/>
                </a:cubicBezTo>
                <a:cubicBezTo>
                  <a:pt x="f2343" y="f830"/>
                  <a:pt x="f2343" y="f831"/>
                  <a:pt x="f2343" y="f832"/>
                </a:cubicBezTo>
                <a:cubicBezTo>
                  <a:pt x="f2357" y="f832"/>
                  <a:pt x="f2357" y="f833"/>
                  <a:pt x="f2357" y="f834"/>
                </a:cubicBezTo>
                <a:cubicBezTo>
                  <a:pt x="f2342" y="f834"/>
                  <a:pt x="f2342" y="f835"/>
                  <a:pt x="f2342" y="f836"/>
                </a:cubicBezTo>
                <a:cubicBezTo>
                  <a:pt x="f2342" y="f838"/>
                  <a:pt x="f2358" y="f839"/>
                  <a:pt x="f2341" y="f841"/>
                </a:cubicBezTo>
                <a:cubicBezTo>
                  <a:pt x="f2341" y="f842"/>
                  <a:pt x="f2341" y="f843"/>
                  <a:pt x="f2340" y="f844"/>
                </a:cubicBezTo>
                <a:cubicBezTo>
                  <a:pt x="f2340" y="f845"/>
                  <a:pt x="f2340" y="f846"/>
                  <a:pt x="f2339" y="f847"/>
                </a:cubicBezTo>
                <a:cubicBezTo>
                  <a:pt x="f2339" y="f848"/>
                  <a:pt x="f2339" y="f849"/>
                  <a:pt x="f2339" y="f850"/>
                </a:cubicBezTo>
                <a:cubicBezTo>
                  <a:pt x="f2338" y="f851"/>
                  <a:pt x="f2338" y="f870"/>
                  <a:pt x="f2338" y="f853"/>
                </a:cubicBezTo>
                <a:cubicBezTo>
                  <a:pt x="f2338" y="f853"/>
                  <a:pt x="f2337" y="f854"/>
                  <a:pt x="f2337" y="f854"/>
                </a:cubicBezTo>
                <a:cubicBezTo>
                  <a:pt x="f2337" y="f855"/>
                  <a:pt x="f2337" y="f855"/>
                  <a:pt x="f2337" y="f855"/>
                </a:cubicBezTo>
                <a:cubicBezTo>
                  <a:pt x="f2337" y="f856"/>
                  <a:pt x="f2337" y="f857"/>
                  <a:pt x="f2336" y="f857"/>
                </a:cubicBezTo>
                <a:cubicBezTo>
                  <a:pt x="f2336" y="f858"/>
                  <a:pt x="f2335" y="f858"/>
                  <a:pt x="f2335" y="f858"/>
                </a:cubicBezTo>
                <a:cubicBezTo>
                  <a:pt x="f2335" y="f858"/>
                  <a:pt x="f2335" y="f859"/>
                  <a:pt x="f2335" y="f859"/>
                </a:cubicBezTo>
                <a:cubicBezTo>
                  <a:pt x="f2335" y="f860"/>
                  <a:pt x="f2336" y="f860"/>
                  <a:pt x="f2335" y="f861"/>
                </a:cubicBezTo>
                <a:cubicBezTo>
                  <a:pt x="f2335" y="f862"/>
                  <a:pt x="f2335" y="f862"/>
                  <a:pt x="f2335" y="f862"/>
                </a:cubicBezTo>
                <a:cubicBezTo>
                  <a:pt x="f2335" y="f862"/>
                  <a:pt x="f2335" y="f863"/>
                  <a:pt x="f2334" y="f863"/>
                </a:cubicBezTo>
                <a:cubicBezTo>
                  <a:pt x="f2334" y="f862"/>
                  <a:pt x="f2334" y="f861"/>
                  <a:pt x="f2333" y="f861"/>
                </a:cubicBezTo>
                <a:cubicBezTo>
                  <a:pt x="f2333" y="f861"/>
                  <a:pt x="f2333" y="f863"/>
                  <a:pt x="f2333" y="f863"/>
                </a:cubicBezTo>
                <a:cubicBezTo>
                  <a:pt x="f2333" y="f864"/>
                  <a:pt x="f2333" y="f865"/>
                  <a:pt x="f2332" y="f866"/>
                </a:cubicBezTo>
                <a:cubicBezTo>
                  <a:pt x="f2332" y="f866"/>
                  <a:pt x="f2332" y="f867"/>
                  <a:pt x="f2332" y="f868"/>
                </a:cubicBezTo>
                <a:cubicBezTo>
                  <a:pt x="f2332" y="f883"/>
                  <a:pt x="f2332" y="f883"/>
                  <a:pt x="f2332" y="f884"/>
                </a:cubicBezTo>
                <a:cubicBezTo>
                  <a:pt x="f2333" y="f885"/>
                  <a:pt x="f2332" y="f886"/>
                  <a:pt x="f2332" y="f887"/>
                </a:cubicBezTo>
                <a:cubicBezTo>
                  <a:pt x="f2332" y="f888"/>
                  <a:pt x="f2332" y="f890"/>
                  <a:pt x="f2333" y="f889"/>
                </a:cubicBezTo>
                <a:cubicBezTo>
                  <a:pt x="f2333" y="f891"/>
                  <a:pt x="f2334" y="f892"/>
                  <a:pt x="f2334" y="f893"/>
                </a:cubicBezTo>
                <a:cubicBezTo>
                  <a:pt x="f2333" y="f894"/>
                  <a:pt x="f2333" y="f895"/>
                  <a:pt x="f2333" y="f896"/>
                </a:cubicBezTo>
                <a:cubicBezTo>
                  <a:pt x="f2333" y="f897"/>
                  <a:pt x="f2334" y="f898"/>
                  <a:pt x="f2333" y="f898"/>
                </a:cubicBezTo>
                <a:cubicBezTo>
                  <a:pt x="f2333" y="f899"/>
                  <a:pt x="f2332" y="f899"/>
                  <a:pt x="f2332" y="f899"/>
                </a:cubicBezTo>
                <a:cubicBezTo>
                  <a:pt x="f2332" y="f899"/>
                  <a:pt x="f2332" y="f900"/>
                  <a:pt x="f2332" y="f900"/>
                </a:cubicBezTo>
                <a:cubicBezTo>
                  <a:pt x="f2332" y="f901"/>
                  <a:pt x="f2332" y="f902"/>
                  <a:pt x="f2332" y="f902"/>
                </a:cubicBezTo>
                <a:cubicBezTo>
                  <a:pt x="f2332" y="f903"/>
                  <a:pt x="f2332" y="f903"/>
                  <a:pt x="f2332" y="f903"/>
                </a:cubicBezTo>
                <a:cubicBezTo>
                  <a:pt x="f2332" y="f902"/>
                  <a:pt x="f2332" y="f902"/>
                  <a:pt x="f2332" y="f901"/>
                </a:cubicBezTo>
                <a:cubicBezTo>
                  <a:pt x="f2333" y="f901"/>
                  <a:pt x="f2333" y="f901"/>
                  <a:pt x="f2333" y="f900"/>
                </a:cubicBezTo>
                <a:cubicBezTo>
                  <a:pt x="f2333" y="f900"/>
                  <a:pt x="f2333" y="f900"/>
                  <a:pt x="f2333" y="f899"/>
                </a:cubicBezTo>
                <a:cubicBezTo>
                  <a:pt x="f2333" y="f899"/>
                  <a:pt x="f2334" y="f897"/>
                  <a:pt x="f2334" y="f897"/>
                </a:cubicBezTo>
                <a:cubicBezTo>
                  <a:pt x="f2334" y="f898"/>
                  <a:pt x="f2334" y="f899"/>
                  <a:pt x="f2334" y="f899"/>
                </a:cubicBezTo>
                <a:cubicBezTo>
                  <a:pt x="f2334" y="f900"/>
                  <a:pt x="f2334" y="f901"/>
                  <a:pt x="f2334" y="f902"/>
                </a:cubicBezTo>
                <a:cubicBezTo>
                  <a:pt x="f2333" y="f902"/>
                  <a:pt x="f2333" y="f903"/>
                  <a:pt x="f2333" y="f904"/>
                </a:cubicBezTo>
                <a:cubicBezTo>
                  <a:pt x="f2332" y="f905"/>
                  <a:pt x="f2332" y="f905"/>
                  <a:pt x="f2332" y="f906"/>
                </a:cubicBezTo>
                <a:cubicBezTo>
                  <a:pt x="f2331" y="f907"/>
                  <a:pt x="f2331" y="f907"/>
                  <a:pt x="f2331" y="f908"/>
                </a:cubicBezTo>
                <a:cubicBezTo>
                  <a:pt x="f2331" y="f910"/>
                  <a:pt x="f2330" y="f910"/>
                  <a:pt x="f2330" y="f909"/>
                </a:cubicBezTo>
                <a:cubicBezTo>
                  <a:pt x="f2329" y="f909"/>
                  <a:pt x="f2329" y="f912"/>
                  <a:pt x="f2330" y="f912"/>
                </a:cubicBezTo>
                <a:cubicBezTo>
                  <a:pt x="f2330" y="f913"/>
                  <a:pt x="f2330" y="f913"/>
                  <a:pt x="f2330" y="f913"/>
                </a:cubicBezTo>
                <a:cubicBezTo>
                  <a:pt x="f2330" y="f913"/>
                  <a:pt x="f2330" y="f913"/>
                  <a:pt x="f2330" y="f913"/>
                </a:cubicBezTo>
                <a:cubicBezTo>
                  <a:pt x="f2330" y="f914"/>
                  <a:pt x="f2330" y="f914"/>
                  <a:pt x="f2330" y="f915"/>
                </a:cubicBezTo>
                <a:cubicBezTo>
                  <a:pt x="f2330" y="f916"/>
                  <a:pt x="f2330" y="f916"/>
                  <a:pt x="f2330" y="f917"/>
                </a:cubicBezTo>
                <a:cubicBezTo>
                  <a:pt x="f2329" y="f917"/>
                  <a:pt x="f2329" y="f918"/>
                  <a:pt x="f2328" y="f918"/>
                </a:cubicBezTo>
                <a:cubicBezTo>
                  <a:pt x="f2328" y="f919"/>
                  <a:pt x="f2328" y="f920"/>
                  <a:pt x="f2327" y="f920"/>
                </a:cubicBezTo>
                <a:cubicBezTo>
                  <a:pt x="f2327" y="f920"/>
                  <a:pt x="f2327" y="f918"/>
                  <a:pt x="f2326" y="f918"/>
                </a:cubicBezTo>
                <a:cubicBezTo>
                  <a:pt x="f2326" y="f918"/>
                  <a:pt x="f2326" y="f918"/>
                  <a:pt x="f2325" y="f918"/>
                </a:cubicBezTo>
                <a:cubicBezTo>
                  <a:pt x="f2325" y="f918"/>
                  <a:pt x="f2325" y="f917"/>
                  <a:pt x="f2324" y="f917"/>
                </a:cubicBezTo>
                <a:cubicBezTo>
                  <a:pt x="f2324" y="f917"/>
                  <a:pt x="f2322" y="f918"/>
                  <a:pt x="f2321" y="f918"/>
                </a:cubicBezTo>
                <a:cubicBezTo>
                  <a:pt x="f2322" y="f917"/>
                  <a:pt x="f2322" y="f917"/>
                  <a:pt x="f2324" y="f916"/>
                </a:cubicBezTo>
                <a:cubicBezTo>
                  <a:pt x="f2325" y="f915"/>
                  <a:pt x="f2326" y="f915"/>
                  <a:pt x="f2326" y="f914"/>
                </a:cubicBezTo>
                <a:cubicBezTo>
                  <a:pt x="f2326" y="f914"/>
                  <a:pt x="f2326" y="f913"/>
                  <a:pt x="f2327" y="f913"/>
                </a:cubicBezTo>
                <a:cubicBezTo>
                  <a:pt x="f2327" y="f913"/>
                  <a:pt x="f2327" y="f913"/>
                  <a:pt x="f2327" y="f912"/>
                </a:cubicBezTo>
                <a:cubicBezTo>
                  <a:pt x="f2327" y="f912"/>
                  <a:pt x="f2327" y="f911"/>
                  <a:pt x="f2327" y="f911"/>
                </a:cubicBezTo>
                <a:cubicBezTo>
                  <a:pt x="f2327" y="f909"/>
                  <a:pt x="f2327" y="f909"/>
                  <a:pt x="f2327" y="f909"/>
                </a:cubicBezTo>
                <a:cubicBezTo>
                  <a:pt x="f2326" y="f909"/>
                  <a:pt x="f2326" y="f909"/>
                  <a:pt x="f2326" y="f909"/>
                </a:cubicBezTo>
                <a:cubicBezTo>
                  <a:pt x="f2325" y="f910"/>
                  <a:pt x="f2327" y="f910"/>
                  <a:pt x="f2327" y="f908"/>
                </a:cubicBezTo>
                <a:cubicBezTo>
                  <a:pt x="f2327" y="f908"/>
                  <a:pt x="f2327" y="f907"/>
                  <a:pt x="f2327" y="f908"/>
                </a:cubicBezTo>
                <a:cubicBezTo>
                  <a:pt x="f2326" y="f908"/>
                  <a:pt x="f2327" y="f908"/>
                  <a:pt x="f2326" y="f908"/>
                </a:cubicBezTo>
                <a:cubicBezTo>
                  <a:pt x="f2326" y="f908"/>
                  <a:pt x="f2326" y="f907"/>
                  <a:pt x="f2325" y="f907"/>
                </a:cubicBezTo>
                <a:cubicBezTo>
                  <a:pt x="f2325" y="f907"/>
                  <a:pt x="f2325" y="f907"/>
                  <a:pt x="f2325" y="f906"/>
                </a:cubicBezTo>
                <a:cubicBezTo>
                  <a:pt x="f2324" y="f905"/>
                  <a:pt x="f2326" y="f906"/>
                  <a:pt x="f2326" y="f906"/>
                </a:cubicBezTo>
                <a:cubicBezTo>
                  <a:pt x="f2326" y="f905"/>
                  <a:pt x="f2326" y="f905"/>
                  <a:pt x="f2326" y="f905"/>
                </a:cubicBezTo>
                <a:cubicBezTo>
                  <a:pt x="f2325" y="f905"/>
                  <a:pt x="f2325" y="f904"/>
                  <a:pt x="f2324" y="f904"/>
                </a:cubicBezTo>
                <a:cubicBezTo>
                  <a:pt x="f2322" y="f903"/>
                  <a:pt x="f2321" y="f904"/>
                  <a:pt x="f2321" y="f904"/>
                </a:cubicBezTo>
                <a:cubicBezTo>
                  <a:pt x="f2321" y="f905"/>
                  <a:pt x="f2321" y="f906"/>
                  <a:pt x="f2319" y="f906"/>
                </a:cubicBezTo>
                <a:cubicBezTo>
                  <a:pt x="f2319" y="f906"/>
                  <a:pt x="f2319" y="f905"/>
                  <a:pt x="f2319" y="f905"/>
                </a:cubicBezTo>
                <a:cubicBezTo>
                  <a:pt x="f2318" y="f905"/>
                  <a:pt x="f2318" y="f905"/>
                  <a:pt x="f2323" y="f905"/>
                </a:cubicBezTo>
                <a:cubicBezTo>
                  <a:pt x="f2317" y="f904"/>
                  <a:pt x="f2317" y="f904"/>
                  <a:pt x="f2317" y="f903"/>
                </a:cubicBezTo>
                <a:cubicBezTo>
                  <a:pt x="f2316" y="f902"/>
                  <a:pt x="f2317" y="f902"/>
                  <a:pt x="f2317" y="f901"/>
                </a:cubicBezTo>
                <a:cubicBezTo>
                  <a:pt x="f2323" y="f899"/>
                  <a:pt x="f2317" y="f897"/>
                  <a:pt x="f2323" y="f895"/>
                </a:cubicBezTo>
                <a:cubicBezTo>
                  <a:pt x="f2323" y="f894"/>
                  <a:pt x="f2323" y="f893"/>
                  <a:pt x="f2323" y="f893"/>
                </a:cubicBezTo>
                <a:cubicBezTo>
                  <a:pt x="f2317" y="f892"/>
                  <a:pt x="f2317" y="f892"/>
                  <a:pt x="f2317" y="f891"/>
                </a:cubicBezTo>
                <a:close/>
                <a:moveTo>
                  <a:pt x="f2819" y="f677"/>
                </a:moveTo>
                <a:cubicBezTo>
                  <a:pt x="f2819" y="f676"/>
                  <a:pt x="f2819" y="f676"/>
                  <a:pt x="f2819" y="f676"/>
                </a:cubicBezTo>
                <a:cubicBezTo>
                  <a:pt x="f2818" y="f675"/>
                  <a:pt x="f2819" y="f674"/>
                  <a:pt x="f2818" y="f674"/>
                </a:cubicBezTo>
                <a:cubicBezTo>
                  <a:pt x="f2816" y="f674"/>
                  <a:pt x="f2816" y="f675"/>
                  <a:pt x="f2817" y="f675"/>
                </a:cubicBezTo>
                <a:cubicBezTo>
                  <a:pt x="f2878" y="f675"/>
                  <a:pt x="f2877" y="f675"/>
                  <a:pt x="f2876" y="f675"/>
                </a:cubicBezTo>
                <a:cubicBezTo>
                  <a:pt x="f2875" y="f675"/>
                  <a:pt x="f2874" y="f674"/>
                  <a:pt x="f2874" y="f675"/>
                </a:cubicBezTo>
                <a:cubicBezTo>
                  <a:pt x="f2873" y="f675"/>
                  <a:pt x="f2873" y="f675"/>
                  <a:pt x="f2869" y="f675"/>
                </a:cubicBezTo>
                <a:cubicBezTo>
                  <a:pt x="f2869" y="f675"/>
                  <a:pt x="f2869" y="f675"/>
                  <a:pt x="f2870" y="f675"/>
                </a:cubicBezTo>
                <a:cubicBezTo>
                  <a:pt x="f2870" y="f675"/>
                  <a:pt x="f2871" y="f674"/>
                  <a:pt x="f2871" y="f674"/>
                </a:cubicBezTo>
                <a:cubicBezTo>
                  <a:pt x="f2872" y="f674"/>
                  <a:pt x="f2872" y="f674"/>
                  <a:pt x="f2872" y="f674"/>
                </a:cubicBezTo>
                <a:cubicBezTo>
                  <a:pt x="f2872" y="f674"/>
                  <a:pt x="f2872" y="f673"/>
                  <a:pt x="f2837" y="f673"/>
                </a:cubicBezTo>
                <a:cubicBezTo>
                  <a:pt x="f2836" y="f673"/>
                  <a:pt x="f2837" y="f675"/>
                  <a:pt x="f2836" y="f675"/>
                </a:cubicBezTo>
                <a:cubicBezTo>
                  <a:pt x="f2836" y="f675"/>
                  <a:pt x="f2836" y="f675"/>
                  <a:pt x="f2836" y="f676"/>
                </a:cubicBezTo>
                <a:cubicBezTo>
                  <a:pt x="f2836" y="f676"/>
                  <a:pt x="f2836" y="f677"/>
                  <a:pt x="f2836" y="f677"/>
                </a:cubicBezTo>
                <a:cubicBezTo>
                  <a:pt x="f2836" y="f678"/>
                  <a:pt x="f2835" y="f678"/>
                  <a:pt x="f2835" y="f678"/>
                </a:cubicBezTo>
                <a:cubicBezTo>
                  <a:pt x="f2835" y="f678"/>
                  <a:pt x="f2835" y="f679"/>
                  <a:pt x="f2835" y="f679"/>
                </a:cubicBezTo>
                <a:cubicBezTo>
                  <a:pt x="f2834" y="f680"/>
                  <a:pt x="f2833" y="f680"/>
                  <a:pt x="f2833" y="f679"/>
                </a:cubicBezTo>
                <a:cubicBezTo>
                  <a:pt x="f2832" y="f679"/>
                  <a:pt x="f2832" y="f679"/>
                  <a:pt x="f2832" y="f678"/>
                </a:cubicBezTo>
                <a:cubicBezTo>
                  <a:pt x="f2831" y="f678"/>
                  <a:pt x="f2831" y="f678"/>
                  <a:pt x="f2831" y="f678"/>
                </a:cubicBezTo>
                <a:cubicBezTo>
                  <a:pt x="f2830" y="f678"/>
                  <a:pt x="f2830" y="f677"/>
                  <a:pt x="f2830" y="f677"/>
                </a:cubicBezTo>
                <a:cubicBezTo>
                  <a:pt x="f2829" y="f677"/>
                  <a:pt x="f2829" y="f678"/>
                  <a:pt x="f2828" y="f678"/>
                </a:cubicBezTo>
                <a:cubicBezTo>
                  <a:pt x="f2828" y="f678"/>
                  <a:pt x="f2828" y="f678"/>
                  <a:pt x="f2827" y="f678"/>
                </a:cubicBezTo>
                <a:cubicBezTo>
                  <a:pt x="f2826" y="f678"/>
                  <a:pt x="f2826" y="f679"/>
                  <a:pt x="f2825" y="f679"/>
                </a:cubicBezTo>
                <a:cubicBezTo>
                  <a:pt x="f2824" y="f679"/>
                  <a:pt x="f2824" y="f679"/>
                  <a:pt x="f2823" y="f680"/>
                </a:cubicBezTo>
                <a:cubicBezTo>
                  <a:pt x="f2822" y="f681"/>
                  <a:pt x="f2822" y="f681"/>
                  <a:pt x="f2821" y="f681"/>
                </a:cubicBezTo>
                <a:cubicBezTo>
                  <a:pt x="f2820" y="f682"/>
                  <a:pt x="f2820" y="f681"/>
                  <a:pt x="f2849" y="f681"/>
                </a:cubicBezTo>
                <a:cubicBezTo>
                  <a:pt x="f2838" y="f681"/>
                  <a:pt x="f2839" y="f680"/>
                  <a:pt x="f2839" y="f681"/>
                </a:cubicBezTo>
                <a:cubicBezTo>
                  <a:pt x="f2840" y="f681"/>
                  <a:pt x="f2840" y="f681"/>
                  <a:pt x="f2840" y="f682"/>
                </a:cubicBezTo>
                <a:cubicBezTo>
                  <a:pt x="f2840" y="f682"/>
                  <a:pt x="f2840" y="f682"/>
                  <a:pt x="f2841" y="f683"/>
                </a:cubicBezTo>
                <a:cubicBezTo>
                  <a:pt x="f2841" y="f683"/>
                  <a:pt x="f2841" y="f683"/>
                  <a:pt x="f2841" y="f683"/>
                </a:cubicBezTo>
                <a:cubicBezTo>
                  <a:pt x="f2842" y="f684"/>
                  <a:pt x="f2842" y="f684"/>
                  <a:pt x="f2842" y="f684"/>
                </a:cubicBezTo>
                <a:cubicBezTo>
                  <a:pt x="f2843" y="f684"/>
                  <a:pt x="f2844" y="f684"/>
                  <a:pt x="f2845" y="f684"/>
                </a:cubicBezTo>
                <a:cubicBezTo>
                  <a:pt x="f2846" y="f684"/>
                  <a:pt x="f2847" y="f684"/>
                  <a:pt x="f2848" y="f684"/>
                </a:cubicBezTo>
                <a:cubicBezTo>
                  <a:pt x="f2812" y="f684"/>
                  <a:pt x="f2814" y="f684"/>
                  <a:pt x="f3128" y="f684"/>
                </a:cubicBezTo>
                <a:cubicBezTo>
                  <a:pt x="f3127" y="f684"/>
                  <a:pt x="f3126" y="f684"/>
                  <a:pt x="f2522" y="f684"/>
                </a:cubicBezTo>
                <a:cubicBezTo>
                  <a:pt x="f2522" y="f684"/>
                  <a:pt x="f2522" y="f684"/>
                  <a:pt x="f2521" y="f684"/>
                </a:cubicBezTo>
                <a:cubicBezTo>
                  <a:pt x="f2521" y="f684"/>
                  <a:pt x="f2511" y="f684"/>
                  <a:pt x="f2511" y="f684"/>
                </a:cubicBezTo>
                <a:cubicBezTo>
                  <a:pt x="f2511" y="f683"/>
                  <a:pt x="f2521" y="f683"/>
                  <a:pt x="f2521" y="f683"/>
                </a:cubicBezTo>
                <a:cubicBezTo>
                  <a:pt x="f2521" y="f682"/>
                  <a:pt x="f2521" y="f682"/>
                  <a:pt x="f2522" y="f682"/>
                </a:cubicBezTo>
                <a:cubicBezTo>
                  <a:pt x="f2522" y="f681"/>
                  <a:pt x="f2522" y="f681"/>
                  <a:pt x="f3126" y="f680"/>
                </a:cubicBezTo>
                <a:cubicBezTo>
                  <a:pt x="f3127" y="f680"/>
                  <a:pt x="f3127" y="f680"/>
                  <a:pt x="f3127" y="f679"/>
                </a:cubicBezTo>
                <a:cubicBezTo>
                  <a:pt x="f3127" y="f678"/>
                  <a:pt x="f3127" y="f678"/>
                  <a:pt x="f3127" y="f678"/>
                </a:cubicBezTo>
                <a:cubicBezTo>
                  <a:pt x="f3127" y="f677"/>
                  <a:pt x="f3127" y="f677"/>
                  <a:pt x="f3127" y="f677"/>
                </a:cubicBezTo>
                <a:cubicBezTo>
                  <a:pt x="f3127" y="f677"/>
                  <a:pt x="f3127" y="f676"/>
                  <a:pt x="f3127" y="f676"/>
                </a:cubicBezTo>
                <a:cubicBezTo>
                  <a:pt x="f3127" y="f675"/>
                  <a:pt x="f3128" y="f674"/>
                  <a:pt x="f3128" y="f674"/>
                </a:cubicBezTo>
                <a:cubicBezTo>
                  <a:pt x="f3127" y="f674"/>
                  <a:pt x="f3127" y="f674"/>
                  <a:pt x="f3127" y="f673"/>
                </a:cubicBezTo>
                <a:cubicBezTo>
                  <a:pt x="f3126" y="f673"/>
                  <a:pt x="f3126" y="f673"/>
                  <a:pt x="f3126" y="f241"/>
                </a:cubicBezTo>
                <a:cubicBezTo>
                  <a:pt x="f2522" y="f241"/>
                  <a:pt x="f2521" y="f238"/>
                  <a:pt x="f2522" y="f238"/>
                </a:cubicBezTo>
                <a:cubicBezTo>
                  <a:pt x="f2522" y="f234"/>
                  <a:pt x="f2511" y="f236"/>
                  <a:pt x="f2511" y="f236"/>
                </a:cubicBezTo>
                <a:cubicBezTo>
                  <a:pt x="f2512" y="f236"/>
                  <a:pt x="f2512" y="f236"/>
                  <a:pt x="f2513" y="f236"/>
                </a:cubicBezTo>
                <a:cubicBezTo>
                  <a:pt x="f2513" y="f226"/>
                  <a:pt x="f2513" y="f222"/>
                  <a:pt x="f2514" y="f226"/>
                </a:cubicBezTo>
                <a:cubicBezTo>
                  <a:pt x="f2515" y="f226"/>
                  <a:pt x="f2515" y="f236"/>
                  <a:pt x="f2515" y="f234"/>
                </a:cubicBezTo>
                <a:cubicBezTo>
                  <a:pt x="f2516" y="f238"/>
                  <a:pt x="f2517" y="f238"/>
                  <a:pt x="f2518" y="f673"/>
                </a:cubicBezTo>
                <a:cubicBezTo>
                  <a:pt x="f2518" y="f673"/>
                  <a:pt x="f2520" y="f674"/>
                  <a:pt x="f2520" y="f674"/>
                </a:cubicBezTo>
                <a:cubicBezTo>
                  <a:pt x="f2519" y="f675"/>
                  <a:pt x="f2807" y="f676"/>
                  <a:pt x="f2807" y="f677"/>
                </a:cubicBezTo>
                <a:cubicBezTo>
                  <a:pt x="f2808" y="f678"/>
                  <a:pt x="f2810" y="f679"/>
                  <a:pt x="f2811" y="f679"/>
                </a:cubicBezTo>
                <a:cubicBezTo>
                  <a:pt x="f2365" y="f679"/>
                  <a:pt x="f2365" y="f679"/>
                  <a:pt x="f2365" y="f679"/>
                </a:cubicBezTo>
                <a:cubicBezTo>
                  <a:pt x="f2364" y="f678"/>
                  <a:pt x="f2364" y="f679"/>
                  <a:pt x="f2364" y="f679"/>
                </a:cubicBezTo>
                <a:cubicBezTo>
                  <a:pt x="f2365" y="f680"/>
                  <a:pt x="f2365" y="f680"/>
                  <a:pt x="f2811" y="f681"/>
                </a:cubicBezTo>
                <a:cubicBezTo>
                  <a:pt x="f2811" y="f682"/>
                  <a:pt x="f2811" y="f683"/>
                  <a:pt x="f2810" y="f683"/>
                </a:cubicBezTo>
                <a:cubicBezTo>
                  <a:pt x="f2809" y="f684"/>
                  <a:pt x="f2809" y="f684"/>
                  <a:pt x="f2809" y="f685"/>
                </a:cubicBezTo>
                <a:cubicBezTo>
                  <a:pt x="f2810" y="f686"/>
                  <a:pt x="f2810" y="f686"/>
                  <a:pt x="f2810" y="f686"/>
                </a:cubicBezTo>
                <a:cubicBezTo>
                  <a:pt x="f2810" y="f687"/>
                  <a:pt x="f2810" y="f687"/>
                  <a:pt x="f2811" y="f688"/>
                </a:cubicBezTo>
                <a:cubicBezTo>
                  <a:pt x="f2811" y="f688"/>
                  <a:pt x="f2365" y="f689"/>
                  <a:pt x="f2364" y="f689"/>
                </a:cubicBezTo>
                <a:cubicBezTo>
                  <a:pt x="f2364" y="f688"/>
                  <a:pt x="f2364" y="f688"/>
                  <a:pt x="f2365" y="f688"/>
                </a:cubicBezTo>
                <a:cubicBezTo>
                  <a:pt x="f2365" y="f687"/>
                  <a:pt x="f2365" y="f687"/>
                  <a:pt x="f2365" y="f687"/>
                </a:cubicBezTo>
                <a:cubicBezTo>
                  <a:pt x="f2365" y="f686"/>
                  <a:pt x="f2365" y="f686"/>
                  <a:pt x="f2365" y="f686"/>
                </a:cubicBezTo>
                <a:cubicBezTo>
                  <a:pt x="f2365" y="f685"/>
                  <a:pt x="f2365" y="f685"/>
                  <a:pt x="f2364" y="f685"/>
                </a:cubicBezTo>
                <a:cubicBezTo>
                  <a:pt x="f2364" y="f685"/>
                  <a:pt x="f2364" y="f685"/>
                  <a:pt x="f2364" y="f685"/>
                </a:cubicBezTo>
                <a:cubicBezTo>
                  <a:pt x="f2364" y="f685"/>
                  <a:pt x="f2364" y="f686"/>
                  <a:pt x="f2364" y="f686"/>
                </a:cubicBezTo>
                <a:cubicBezTo>
                  <a:pt x="f2364" y="f687"/>
                  <a:pt x="f2363" y="f686"/>
                  <a:pt x="f2363" y="f686"/>
                </a:cubicBezTo>
                <a:cubicBezTo>
                  <a:pt x="f2363" y="f685"/>
                  <a:pt x="f2363" y="f685"/>
                  <a:pt x="f2362" y="f685"/>
                </a:cubicBezTo>
                <a:cubicBezTo>
                  <a:pt x="f2362" y="f685"/>
                  <a:pt x="f2362" y="f685"/>
                  <a:pt x="f2267" y="f684"/>
                </a:cubicBezTo>
                <a:cubicBezTo>
                  <a:pt x="f2267" y="f684"/>
                  <a:pt x="f2267" y="f684"/>
                  <a:pt x="f2362" y="f683"/>
                </a:cubicBezTo>
                <a:cubicBezTo>
                  <a:pt x="f2362" y="f683"/>
                  <a:pt x="f2363" y="f684"/>
                  <a:pt x="f2363" y="f683"/>
                </a:cubicBezTo>
                <a:cubicBezTo>
                  <a:pt x="f2363" y="f682"/>
                  <a:pt x="f2267" y="f683"/>
                  <a:pt x="f2267" y="f683"/>
                </a:cubicBezTo>
                <a:cubicBezTo>
                  <a:pt x="f2268" y="f683"/>
                  <a:pt x="f2268" y="f683"/>
                  <a:pt x="f2268" y="f683"/>
                </a:cubicBezTo>
                <a:cubicBezTo>
                  <a:pt x="f2269" y="f683"/>
                  <a:pt x="f2269" y="f683"/>
                  <a:pt x="f2270" y="f683"/>
                </a:cubicBezTo>
                <a:cubicBezTo>
                  <a:pt x="f2270" y="f683"/>
                  <a:pt x="f2270" y="f683"/>
                  <a:pt x="f2271" y="f683"/>
                </a:cubicBezTo>
                <a:cubicBezTo>
                  <a:pt x="f2271" y="f683"/>
                  <a:pt x="f2272" y="f684"/>
                  <a:pt x="f2272" y="f684"/>
                </a:cubicBezTo>
                <a:cubicBezTo>
                  <a:pt x="f2273" y="f684"/>
                  <a:pt x="f2274" y="f684"/>
                  <a:pt x="f2361" y="f684"/>
                </a:cubicBezTo>
                <a:cubicBezTo>
                  <a:pt x="f2275" y="f684"/>
                  <a:pt x="f2360" y="f683"/>
                  <a:pt x="f2276" y="f684"/>
                </a:cubicBezTo>
                <a:cubicBezTo>
                  <a:pt x="f2277" y="f685"/>
                  <a:pt x="f2277" y="f685"/>
                  <a:pt x="f2278" y="f685"/>
                </a:cubicBezTo>
                <a:cubicBezTo>
                  <a:pt x="f2279" y="f685"/>
                  <a:pt x="f2279" y="f686"/>
                  <a:pt x="f2279" y="f687"/>
                </a:cubicBezTo>
                <a:cubicBezTo>
                  <a:pt x="f2280" y="f687"/>
                  <a:pt x="f2280" y="f687"/>
                  <a:pt x="f2281" y="f688"/>
                </a:cubicBezTo>
                <a:cubicBezTo>
                  <a:pt x="f2281" y="f689"/>
                  <a:pt x="f2281" y="f689"/>
                  <a:pt x="f2282" y="f689"/>
                </a:cubicBezTo>
                <a:cubicBezTo>
                  <a:pt x="f2283" y="f690"/>
                  <a:pt x="f2283" y="f690"/>
                  <a:pt x="f2284" y="f689"/>
                </a:cubicBezTo>
                <a:cubicBezTo>
                  <a:pt x="f2284" y="f689"/>
                  <a:pt x="f2284" y="f689"/>
                  <a:pt x="f2284" y="f689"/>
                </a:cubicBezTo>
                <a:cubicBezTo>
                  <a:pt x="f2284" y="f689"/>
                  <a:pt x="f2284" y="f689"/>
                  <a:pt x="f2284" y="f689"/>
                </a:cubicBezTo>
                <a:cubicBezTo>
                  <a:pt x="f2285" y="f688"/>
                  <a:pt x="f2285" y="f688"/>
                  <a:pt x="f2285" y="f688"/>
                </a:cubicBezTo>
                <a:cubicBezTo>
                  <a:pt x="f2284" y="f688"/>
                  <a:pt x="f2284" y="f688"/>
                  <a:pt x="f2284" y="f687"/>
                </a:cubicBezTo>
                <a:cubicBezTo>
                  <a:pt x="f2284" y="f687"/>
                  <a:pt x="f2284" y="f686"/>
                  <a:pt x="f2284" y="f686"/>
                </a:cubicBezTo>
                <a:cubicBezTo>
                  <a:pt x="f2284" y="f686"/>
                  <a:pt x="f2284" y="f685"/>
                  <a:pt x="f2283" y="f685"/>
                </a:cubicBezTo>
                <a:cubicBezTo>
                  <a:pt x="f2283" y="f684"/>
                  <a:pt x="f2283" y="f684"/>
                  <a:pt x="f2283" y="f684"/>
                </a:cubicBezTo>
                <a:cubicBezTo>
                  <a:pt x="f2283" y="f683"/>
                  <a:pt x="f2283" y="f683"/>
                  <a:pt x="f2284" y="f683"/>
                </a:cubicBezTo>
                <a:cubicBezTo>
                  <a:pt x="f2284" y="f683"/>
                  <a:pt x="f2284" y="f682"/>
                  <a:pt x="f2284" y="f682"/>
                </a:cubicBezTo>
                <a:cubicBezTo>
                  <a:pt x="f2285" y="f682"/>
                  <a:pt x="f2285" y="f683"/>
                  <a:pt x="f2286" y="f683"/>
                </a:cubicBezTo>
                <a:cubicBezTo>
                  <a:pt x="f2286" y="f684"/>
                  <a:pt x="f2286" y="f684"/>
                  <a:pt x="f2287" y="f685"/>
                </a:cubicBezTo>
                <a:cubicBezTo>
                  <a:pt x="f2287" y="f685"/>
                  <a:pt x="f2287" y="f686"/>
                  <a:pt x="f2288" y="f686"/>
                </a:cubicBezTo>
                <a:cubicBezTo>
                  <a:pt x="f2288" y="f686"/>
                  <a:pt x="f2287" y="f687"/>
                  <a:pt x="f2287" y="f687"/>
                </a:cubicBezTo>
                <a:cubicBezTo>
                  <a:pt x="f2287" y="f687"/>
                  <a:pt x="f2287" y="f688"/>
                  <a:pt x="f2287" y="f688"/>
                </a:cubicBezTo>
                <a:cubicBezTo>
                  <a:pt x="f2287" y="f689"/>
                  <a:pt x="f2287" y="f689"/>
                  <a:pt x="f2288" y="f689"/>
                </a:cubicBezTo>
                <a:cubicBezTo>
                  <a:pt x="f2288" y="f690"/>
                  <a:pt x="f2288" y="f691"/>
                  <a:pt x="f2288" y="f691"/>
                </a:cubicBezTo>
                <a:cubicBezTo>
                  <a:pt x="f2289" y="f692"/>
                  <a:pt x="f2290" y="f692"/>
                  <a:pt x="f2291" y="f692"/>
                </a:cubicBezTo>
                <a:cubicBezTo>
                  <a:pt x="f2291" y="f692"/>
                  <a:pt x="f2292" y="f692"/>
                  <a:pt x="f2293" y="f691"/>
                </a:cubicBezTo>
                <a:cubicBezTo>
                  <a:pt x="f2293" y="f691"/>
                  <a:pt x="f2293" y="f690"/>
                  <a:pt x="f2293" y="f690"/>
                </a:cubicBezTo>
                <a:cubicBezTo>
                  <a:pt x="f2293" y="f690"/>
                  <a:pt x="f2293" y="f691"/>
                  <a:pt x="f2293" y="f691"/>
                </a:cubicBezTo>
                <a:cubicBezTo>
                  <a:pt x="f2293" y="f691"/>
                  <a:pt x="f2294" y="f691"/>
                  <a:pt x="f2294" y="f691"/>
                </a:cubicBezTo>
                <a:cubicBezTo>
                  <a:pt x="f2294" y="f692"/>
                  <a:pt x="f2294" y="f692"/>
                  <a:pt x="f2293" y="f692"/>
                </a:cubicBezTo>
                <a:cubicBezTo>
                  <a:pt x="f2293" y="f880"/>
                  <a:pt x="f2293" y="f880"/>
                  <a:pt x="f2293" y="f880"/>
                </a:cubicBezTo>
                <a:cubicBezTo>
                  <a:pt x="f2293" y="f693"/>
                  <a:pt x="f2294" y="f693"/>
                  <a:pt x="f2294" y="f693"/>
                </a:cubicBezTo>
                <a:cubicBezTo>
                  <a:pt x="f2294" y="f693"/>
                  <a:pt x="f2295" y="f693"/>
                  <a:pt x="f2295" y="f694"/>
                </a:cubicBezTo>
                <a:cubicBezTo>
                  <a:pt x="f2295" y="f694"/>
                  <a:pt x="f2295" y="f694"/>
                  <a:pt x="f2295" y="f695"/>
                </a:cubicBezTo>
                <a:cubicBezTo>
                  <a:pt x="f2296" y="f695"/>
                  <a:pt x="f2296" y="f695"/>
                  <a:pt x="f2296" y="f695"/>
                </a:cubicBezTo>
                <a:cubicBezTo>
                  <a:pt x="f2297" y="f694"/>
                  <a:pt x="f2297" y="f694"/>
                  <a:pt x="f2298" y="f694"/>
                </a:cubicBezTo>
                <a:cubicBezTo>
                  <a:pt x="f2299" y="f694"/>
                  <a:pt x="f2298" y="f694"/>
                  <a:pt x="f2298" y="f693"/>
                </a:cubicBezTo>
                <a:cubicBezTo>
                  <a:pt x="f2297" y="f693"/>
                  <a:pt x="f2297" y="f693"/>
                  <a:pt x="f2296" y="f693"/>
                </a:cubicBezTo>
                <a:cubicBezTo>
                  <a:pt x="f2296" y="f693"/>
                  <a:pt x="f2296" y="f880"/>
                  <a:pt x="f2296" y="f880"/>
                </a:cubicBezTo>
                <a:cubicBezTo>
                  <a:pt x="f2296" y="f692"/>
                  <a:pt x="f2295" y="f880"/>
                  <a:pt x="f2295" y="f880"/>
                </a:cubicBezTo>
                <a:cubicBezTo>
                  <a:pt x="f2295" y="f692"/>
                  <a:pt x="f2295" y="f692"/>
                  <a:pt x="f2296" y="f692"/>
                </a:cubicBezTo>
                <a:cubicBezTo>
                  <a:pt x="f2296" y="f691"/>
                  <a:pt x="f2296" y="f691"/>
                  <a:pt x="f2295" y="f691"/>
                </a:cubicBezTo>
                <a:cubicBezTo>
                  <a:pt x="f2295" y="f690"/>
                  <a:pt x="f2296" y="f690"/>
                  <a:pt x="f2296" y="f690"/>
                </a:cubicBezTo>
                <a:cubicBezTo>
                  <a:pt x="f2296" y="f689"/>
                  <a:pt x="f2295" y="f689"/>
                  <a:pt x="f2295" y="f689"/>
                </a:cubicBezTo>
                <a:cubicBezTo>
                  <a:pt x="f2295" y="f688"/>
                  <a:pt x="f2296" y="f688"/>
                  <a:pt x="f2296" y="f688"/>
                </a:cubicBezTo>
                <a:cubicBezTo>
                  <a:pt x="f2296" y="f687"/>
                  <a:pt x="f2296" y="f687"/>
                  <a:pt x="f2297" y="f687"/>
                </a:cubicBezTo>
                <a:cubicBezTo>
                  <a:pt x="f2297" y="f687"/>
                  <a:pt x="f2297" y="f687"/>
                  <a:pt x="f2298" y="f687"/>
                </a:cubicBezTo>
                <a:cubicBezTo>
                  <a:pt x="f2298" y="f688"/>
                  <a:pt x="f2299" y="f688"/>
                  <a:pt x="f2299" y="f689"/>
                </a:cubicBezTo>
                <a:cubicBezTo>
                  <a:pt x="f2300" y="f689"/>
                  <a:pt x="f2301" y="f689"/>
                  <a:pt x="f2301" y="f690"/>
                </a:cubicBezTo>
                <a:cubicBezTo>
                  <a:pt x="f2301" y="f691"/>
                  <a:pt x="f2301" y="f691"/>
                  <a:pt x="f2301" y="f691"/>
                </a:cubicBezTo>
                <a:cubicBezTo>
                  <a:pt x="f2302" y="f692"/>
                  <a:pt x="f2302" y="f880"/>
                  <a:pt x="f2302" y="f693"/>
                </a:cubicBezTo>
                <a:cubicBezTo>
                  <a:pt x="f2302" y="f693"/>
                  <a:pt x="f2303" y="f693"/>
                  <a:pt x="f2303" y="f694"/>
                </a:cubicBezTo>
                <a:cubicBezTo>
                  <a:pt x="f2303" y="f695"/>
                  <a:pt x="f2304" y="f695"/>
                  <a:pt x="f2305" y="f695"/>
                </a:cubicBezTo>
                <a:cubicBezTo>
                  <a:pt x="f2305" y="f695"/>
                  <a:pt x="f2359" y="f696"/>
                  <a:pt x="f2359" y="f696"/>
                </a:cubicBezTo>
                <a:cubicBezTo>
                  <a:pt x="f2306" y="f696"/>
                  <a:pt x="f2306" y="f696"/>
                  <a:pt x="f2306" y="f696"/>
                </a:cubicBezTo>
                <a:cubicBezTo>
                  <a:pt x="f2307" y="f879"/>
                  <a:pt x="f2306" y="f879"/>
                  <a:pt x="f2306" y="f879"/>
                </a:cubicBezTo>
                <a:cubicBezTo>
                  <a:pt x="f2359" y="f879"/>
                  <a:pt x="f2359" y="f697"/>
                  <a:pt x="f2305" y="f698"/>
                </a:cubicBezTo>
                <a:cubicBezTo>
                  <a:pt x="f2305" y="f698"/>
                  <a:pt x="f2305" y="f698"/>
                  <a:pt x="f2305" y="f699"/>
                </a:cubicBezTo>
                <a:cubicBezTo>
                  <a:pt x="f2305" y="f699"/>
                  <a:pt x="f2304" y="f699"/>
                  <a:pt x="f2304" y="f699"/>
                </a:cubicBezTo>
                <a:cubicBezTo>
                  <a:pt x="f2304" y="f700"/>
                  <a:pt x="f2304" y="f701"/>
                  <a:pt x="f2304" y="f878"/>
                </a:cubicBezTo>
                <a:cubicBezTo>
                  <a:pt x="f2304" y="f878"/>
                  <a:pt x="f2304" y="f702"/>
                  <a:pt x="f2305" y="f877"/>
                </a:cubicBezTo>
                <a:cubicBezTo>
                  <a:pt x="f2305" y="f877"/>
                  <a:pt x="f2305" y="f876"/>
                  <a:pt x="f2305" y="f703"/>
                </a:cubicBezTo>
                <a:cubicBezTo>
                  <a:pt x="f2305" y="f875"/>
                  <a:pt x="f2359" y="f875"/>
                  <a:pt x="f2359" y="f704"/>
                </a:cubicBezTo>
                <a:cubicBezTo>
                  <a:pt x="f2359" y="f705"/>
                  <a:pt x="f2359" y="f706"/>
                  <a:pt x="f2306" y="f706"/>
                </a:cubicBezTo>
                <a:cubicBezTo>
                  <a:pt x="f2306" y="f707"/>
                  <a:pt x="f2306" y="f707"/>
                  <a:pt x="f2307" y="f707"/>
                </a:cubicBezTo>
                <a:cubicBezTo>
                  <a:pt x="f2307" y="f707"/>
                  <a:pt x="f2308" y="f708"/>
                  <a:pt x="f2308" y="f709"/>
                </a:cubicBezTo>
                <a:cubicBezTo>
                  <a:pt x="f2308" y="f709"/>
                  <a:pt x="f2308" y="f710"/>
                  <a:pt x="f2308" y="f711"/>
                </a:cubicBezTo>
                <a:cubicBezTo>
                  <a:pt x="f2308" y="f712"/>
                  <a:pt x="f2307" y="f713"/>
                  <a:pt x="f2307" y="f713"/>
                </a:cubicBezTo>
                <a:cubicBezTo>
                  <a:pt x="f2307" y="f715"/>
                  <a:pt x="f2307" y="f717"/>
                  <a:pt x="f2307" y="f718"/>
                </a:cubicBezTo>
                <a:cubicBezTo>
                  <a:pt x="f2306" y="f719"/>
                  <a:pt x="f2307" y="f720"/>
                  <a:pt x="f2307" y="f721"/>
                </a:cubicBezTo>
                <a:cubicBezTo>
                  <a:pt x="f2307" y="f722"/>
                  <a:pt x="f2307" y="f722"/>
                  <a:pt x="f2307" y="f723"/>
                </a:cubicBezTo>
                <a:cubicBezTo>
                  <a:pt x="f2307" y="f724"/>
                  <a:pt x="f2307" y="f724"/>
                  <a:pt x="f2308" y="f724"/>
                </a:cubicBezTo>
                <a:cubicBezTo>
                  <a:pt x="f2308" y="f724"/>
                  <a:pt x="f2308" y="f725"/>
                  <a:pt x="f2308" y="f725"/>
                </a:cubicBezTo>
                <a:cubicBezTo>
                  <a:pt x="f2309" y="f726"/>
                  <a:pt x="f2309" y="f725"/>
                  <a:pt x="f2310" y="f726"/>
                </a:cubicBezTo>
                <a:cubicBezTo>
                  <a:pt x="f2310" y="f726"/>
                  <a:pt x="f2310" y="f727"/>
                  <a:pt x="f2311" y="f727"/>
                </a:cubicBezTo>
                <a:cubicBezTo>
                  <a:pt x="f2312" y="f726"/>
                  <a:pt x="f2312" y="f726"/>
                  <a:pt x="f2313" y="f726"/>
                </a:cubicBezTo>
                <a:cubicBezTo>
                  <a:pt x="f2313" y="f725"/>
                  <a:pt x="f2313" y="f724"/>
                  <a:pt x="f2313" y="f725"/>
                </a:cubicBezTo>
                <a:cubicBezTo>
                  <a:pt x="f2314" y="f726"/>
                  <a:pt x="f2313" y="f727"/>
                  <a:pt x="f2313" y="f727"/>
                </a:cubicBezTo>
                <a:cubicBezTo>
                  <a:pt x="f2313" y="f728"/>
                  <a:pt x="f2313" y="f729"/>
                  <a:pt x="f2313" y="f730"/>
                </a:cubicBezTo>
                <a:cubicBezTo>
                  <a:pt x="f2313" y="f731"/>
                  <a:pt x="f2313" y="f732"/>
                  <a:pt x="f2314" y="f732"/>
                </a:cubicBezTo>
                <a:cubicBezTo>
                  <a:pt x="f2314" y="f733"/>
                  <a:pt x="f2315" y="f324"/>
                  <a:pt x="f2316" y="f324"/>
                </a:cubicBezTo>
                <a:cubicBezTo>
                  <a:pt x="f2317" y="f323"/>
                  <a:pt x="f2317" y="f323"/>
                  <a:pt x="f2323" y="f322"/>
                </a:cubicBezTo>
                <a:cubicBezTo>
                  <a:pt x="f2318" y="f320"/>
                  <a:pt x="f2318" y="f319"/>
                  <a:pt x="f2318" y="f318"/>
                </a:cubicBezTo>
                <a:cubicBezTo>
                  <a:pt x="f2318" y="f318"/>
                  <a:pt x="f2318" y="f316"/>
                  <a:pt x="f2319" y="f315"/>
                </a:cubicBezTo>
                <a:cubicBezTo>
                  <a:pt x="f2319" y="f313"/>
                  <a:pt x="f2319" y="f312"/>
                  <a:pt x="f2318" y="f311"/>
                </a:cubicBezTo>
                <a:cubicBezTo>
                  <a:pt x="f2318" y="f309"/>
                  <a:pt x="f2318" y="f308"/>
                  <a:pt x="f2323" y="f306"/>
                </a:cubicBezTo>
                <a:cubicBezTo>
                  <a:pt x="f2323" y="f305"/>
                  <a:pt x="f2317" y="f304"/>
                  <a:pt x="f2317" y="f304"/>
                </a:cubicBezTo>
                <a:cubicBezTo>
                  <a:pt x="f2317" y="f327"/>
                  <a:pt x="f2315" y="f328"/>
                  <a:pt x="f2315" y="f734"/>
                </a:cubicBezTo>
                <a:cubicBezTo>
                  <a:pt x="f2315" y="f735"/>
                  <a:pt x="f2314" y="f735"/>
                  <a:pt x="f2314" y="f736"/>
                </a:cubicBezTo>
                <a:cubicBezTo>
                  <a:pt x="f2313" y="f737"/>
                  <a:pt x="f2313" y="f737"/>
                  <a:pt x="f2313" y="f738"/>
                </a:cubicBezTo>
                <a:cubicBezTo>
                  <a:pt x="f2312" y="f739"/>
                  <a:pt x="f2312" y="f739"/>
                  <a:pt x="f2312" y="f740"/>
                </a:cubicBezTo>
                <a:cubicBezTo>
                  <a:pt x="f2312" y="f742"/>
                  <a:pt x="f2313" y="f743"/>
                  <a:pt x="f2313" y="f744"/>
                </a:cubicBezTo>
                <a:cubicBezTo>
                  <a:pt x="f2313" y="f745"/>
                  <a:pt x="f2312" y="f746"/>
                  <a:pt x="f2313" y="f747"/>
                </a:cubicBezTo>
                <a:cubicBezTo>
                  <a:pt x="f2313" y="f747"/>
                  <a:pt x="f2313" y="f747"/>
                  <a:pt x="f2313" y="f747"/>
                </a:cubicBezTo>
                <a:cubicBezTo>
                  <a:pt x="f2313" y="f748"/>
                  <a:pt x="f2313" y="f748"/>
                  <a:pt x="f2313" y="f748"/>
                </a:cubicBezTo>
                <a:cubicBezTo>
                  <a:pt x="f2312" y="f748"/>
                  <a:pt x="f2311" y="f748"/>
                  <a:pt x="f2310" y="f748"/>
                </a:cubicBezTo>
                <a:cubicBezTo>
                  <a:pt x="f2310" y="f881"/>
                  <a:pt x="f2310" y="f881"/>
                  <a:pt x="f2309" y="f881"/>
                </a:cubicBezTo>
                <a:cubicBezTo>
                  <a:pt x="f2309" y="f881"/>
                  <a:pt x="f2309" y="f881"/>
                  <a:pt x="f2308" y="f881"/>
                </a:cubicBezTo>
                <a:cubicBezTo>
                  <a:pt x="f2308" y="f749"/>
                  <a:pt x="f2307" y="f881"/>
                  <a:pt x="f2306" y="f881"/>
                </a:cubicBezTo>
                <a:cubicBezTo>
                  <a:pt x="f2306" y="f748"/>
                  <a:pt x="f2306" y="f748"/>
                  <a:pt x="f2306" y="f748"/>
                </a:cubicBezTo>
                <a:cubicBezTo>
                  <a:pt x="f2306" y="f747"/>
                  <a:pt x="f2306" y="f747"/>
                  <a:pt x="f2359" y="f747"/>
                </a:cubicBezTo>
                <a:cubicBezTo>
                  <a:pt x="f2359" y="f746"/>
                  <a:pt x="f2359" y="f746"/>
                  <a:pt x="f2359" y="f746"/>
                </a:cubicBezTo>
                <a:cubicBezTo>
                  <a:pt x="f2359" y="f745"/>
                  <a:pt x="f2359" y="f745"/>
                  <a:pt x="f2359" y="f744"/>
                </a:cubicBezTo>
                <a:cubicBezTo>
                  <a:pt x="f2359" y="f744"/>
                  <a:pt x="f2306" y="f744"/>
                  <a:pt x="f2306" y="f744"/>
                </a:cubicBezTo>
                <a:cubicBezTo>
                  <a:pt x="f2307" y="f744"/>
                  <a:pt x="f2307" y="f744"/>
                  <a:pt x="f2307" y="f745"/>
                </a:cubicBezTo>
                <a:cubicBezTo>
                  <a:pt x="f2307" y="f745"/>
                  <a:pt x="f2308" y="f745"/>
                  <a:pt x="f2309" y="f745"/>
                </a:cubicBezTo>
                <a:cubicBezTo>
                  <a:pt x="f2309" y="f746"/>
                  <a:pt x="f2310" y="f746"/>
                  <a:pt x="f2310" y="f746"/>
                </a:cubicBezTo>
                <a:cubicBezTo>
                  <a:pt x="f2312" y="f745"/>
                  <a:pt x="f2310" y="f743"/>
                  <a:pt x="f2310" y="f742"/>
                </a:cubicBezTo>
                <a:cubicBezTo>
                  <a:pt x="f2310" y="f740"/>
                  <a:pt x="f2310" y="f739"/>
                  <a:pt x="f2309" y="f739"/>
                </a:cubicBezTo>
                <a:cubicBezTo>
                  <a:pt x="f2308" y="f739"/>
                  <a:pt x="f2308" y="f740"/>
                  <a:pt x="f2307" y="f740"/>
                </a:cubicBezTo>
                <a:cubicBezTo>
                  <a:pt x="f2307" y="f740"/>
                  <a:pt x="f2307" y="f740"/>
                  <a:pt x="f2306" y="f740"/>
                </a:cubicBezTo>
                <a:cubicBezTo>
                  <a:pt x="f2306" y="f740"/>
                  <a:pt x="f2359" y="f739"/>
                  <a:pt x="f2359" y="f740"/>
                </a:cubicBezTo>
                <a:cubicBezTo>
                  <a:pt x="f2305" y="f740"/>
                  <a:pt x="f2305" y="f740"/>
                  <a:pt x="f2305" y="f740"/>
                </a:cubicBezTo>
                <a:cubicBezTo>
                  <a:pt x="f2305" y="f742"/>
                  <a:pt x="f2304" y="f742"/>
                  <a:pt x="f2304" y="f743"/>
                </a:cubicBezTo>
                <a:cubicBezTo>
                  <a:pt x="f2305" y="f744"/>
                  <a:pt x="f2305" y="f745"/>
                  <a:pt x="f2304" y="f745"/>
                </a:cubicBezTo>
                <a:cubicBezTo>
                  <a:pt x="f2303" y="f745"/>
                  <a:pt x="f2303" y="f745"/>
                  <a:pt x="f2302" y="f745"/>
                </a:cubicBezTo>
                <a:cubicBezTo>
                  <a:pt x="f2302" y="f746"/>
                  <a:pt x="f2302" y="f746"/>
                  <a:pt x="f2301" y="f746"/>
                </a:cubicBezTo>
                <a:cubicBezTo>
                  <a:pt x="f2301" y="f746"/>
                  <a:pt x="f2302" y="f744"/>
                  <a:pt x="f2302" y="f744"/>
                </a:cubicBezTo>
                <a:cubicBezTo>
                  <a:pt x="f2302" y="f743"/>
                  <a:pt x="f2301" y="f742"/>
                  <a:pt x="f2301" y="f742"/>
                </a:cubicBezTo>
                <a:cubicBezTo>
                  <a:pt x="f2300" y="f740"/>
                  <a:pt x="f2299" y="f739"/>
                  <a:pt x="f2298" y="f739"/>
                </a:cubicBezTo>
                <a:cubicBezTo>
                  <a:pt x="f2297" y="f738"/>
                  <a:pt x="f2295" y="f737"/>
                  <a:pt x="f2296" y="f735"/>
                </a:cubicBezTo>
                <a:cubicBezTo>
                  <a:pt x="f2297" y="f734"/>
                  <a:pt x="f2297" y="f329"/>
                  <a:pt x="f2297" y="f328"/>
                </a:cubicBezTo>
                <a:cubicBezTo>
                  <a:pt x="f2297" y="f328"/>
                  <a:pt x="f2296" y="f327"/>
                  <a:pt x="f2296" y="f327"/>
                </a:cubicBezTo>
                <a:cubicBezTo>
                  <a:pt x="f2296" y="f302"/>
                  <a:pt x="f2296" y="f304"/>
                  <a:pt x="f2296" y="f304"/>
                </a:cubicBezTo>
                <a:cubicBezTo>
                  <a:pt x="f2296" y="f305"/>
                  <a:pt x="f2295" y="f305"/>
                  <a:pt x="f2294" y="f305"/>
                </a:cubicBezTo>
                <a:cubicBezTo>
                  <a:pt x="f2294" y="f305"/>
                  <a:pt x="f2294" y="f304"/>
                  <a:pt x="f2294" y="f305"/>
                </a:cubicBezTo>
                <a:cubicBezTo>
                  <a:pt x="f2294" y="f305"/>
                  <a:pt x="f2294" y="f305"/>
                  <a:pt x="f2294" y="f305"/>
                </a:cubicBezTo>
                <a:cubicBezTo>
                  <a:pt x="f2295" y="f306"/>
                  <a:pt x="f2295" y="f306"/>
                  <a:pt x="f2295" y="f306"/>
                </a:cubicBezTo>
                <a:cubicBezTo>
                  <a:pt x="f2295" y="f308"/>
                  <a:pt x="f2295" y="f308"/>
                  <a:pt x="f2295" y="f308"/>
                </a:cubicBezTo>
                <a:cubicBezTo>
                  <a:pt x="f2296" y="f308"/>
                  <a:pt x="f2296" y="f306"/>
                  <a:pt x="f2297" y="f308"/>
                </a:cubicBezTo>
                <a:cubicBezTo>
                  <a:pt x="f2297" y="f308"/>
                  <a:pt x="f2297" y="f309"/>
                  <a:pt x="f2298" y="f309"/>
                </a:cubicBezTo>
                <a:cubicBezTo>
                  <a:pt x="f2298" y="f311"/>
                  <a:pt x="f2298" y="f313"/>
                  <a:pt x="f2297" y="f315"/>
                </a:cubicBezTo>
                <a:cubicBezTo>
                  <a:pt x="f2296" y="f318"/>
                  <a:pt x="f2295" y="f320"/>
                  <a:pt x="f2295" y="f322"/>
                </a:cubicBezTo>
                <a:cubicBezTo>
                  <a:pt x="f2295" y="f323"/>
                  <a:pt x="f2295" y="f324"/>
                  <a:pt x="f2294" y="f733"/>
                </a:cubicBezTo>
                <a:cubicBezTo>
                  <a:pt x="f2294" y="f731"/>
                  <a:pt x="f2292" y="f730"/>
                  <a:pt x="f2292" y="f728"/>
                </a:cubicBezTo>
                <a:cubicBezTo>
                  <a:pt x="f2292" y="f727"/>
                  <a:pt x="f2291" y="f727"/>
                  <a:pt x="f2291" y="f726"/>
                </a:cubicBezTo>
                <a:cubicBezTo>
                  <a:pt x="f2291" y="f724"/>
                  <a:pt x="f2290" y="f723"/>
                  <a:pt x="f2289" y="f722"/>
                </a:cubicBezTo>
                <a:cubicBezTo>
                  <a:pt x="f2288" y="f721"/>
                  <a:pt x="f2288" y="f720"/>
                  <a:pt x="f2287" y="f720"/>
                </a:cubicBezTo>
                <a:cubicBezTo>
                  <a:pt x="f2286" y="f719"/>
                  <a:pt x="f2286" y="f718"/>
                  <a:pt x="f2285" y="f718"/>
                </a:cubicBezTo>
                <a:cubicBezTo>
                  <a:pt x="f2284" y="f717"/>
                  <a:pt x="f2283" y="f716"/>
                  <a:pt x="f2282" y="f715"/>
                </a:cubicBezTo>
                <a:cubicBezTo>
                  <a:pt x="f2282" y="f715"/>
                  <a:pt x="f2281" y="f713"/>
                  <a:pt x="f2280" y="f713"/>
                </a:cubicBezTo>
                <a:cubicBezTo>
                  <a:pt x="f2279" y="f712"/>
                  <a:pt x="f2278" y="f711"/>
                  <a:pt x="f2277" y="f711"/>
                </a:cubicBezTo>
                <a:cubicBezTo>
                  <a:pt x="f2277" y="f711"/>
                  <a:pt x="f2276" y="f710"/>
                  <a:pt x="f2276" y="f710"/>
                </a:cubicBezTo>
                <a:cubicBezTo>
                  <a:pt x="f2360" y="f710"/>
                  <a:pt x="f2275" y="f710"/>
                  <a:pt x="f2275" y="f709"/>
                </a:cubicBezTo>
                <a:cubicBezTo>
                  <a:pt x="f2361" y="f709"/>
                  <a:pt x="f2274" y="f708"/>
                  <a:pt x="f2273" y="f708"/>
                </a:cubicBezTo>
                <a:cubicBezTo>
                  <a:pt x="f2272" y="f708"/>
                  <a:pt x="f2271" y="f707"/>
                  <a:pt x="f2271" y="f706"/>
                </a:cubicBezTo>
                <a:cubicBezTo>
                  <a:pt x="f2270" y="f705"/>
                  <a:pt x="f2269" y="f705"/>
                  <a:pt x="f2268" y="f705"/>
                </a:cubicBezTo>
                <a:cubicBezTo>
                  <a:pt x="f2268" y="f705"/>
                  <a:pt x="f2267" y="f705"/>
                  <a:pt x="f2267" y="f705"/>
                </a:cubicBezTo>
                <a:cubicBezTo>
                  <a:pt x="f2267" y="f705"/>
                  <a:pt x="f2362" y="f705"/>
                  <a:pt x="f2362" y="f706"/>
                </a:cubicBezTo>
                <a:cubicBezTo>
                  <a:pt x="f2362" y="f706"/>
                  <a:pt x="f2362" y="f706"/>
                  <a:pt x="f2362" y="f707"/>
                </a:cubicBezTo>
                <a:cubicBezTo>
                  <a:pt x="f2362" y="f707"/>
                  <a:pt x="f2362" y="f708"/>
                  <a:pt x="f2362" y="f708"/>
                </a:cubicBezTo>
                <a:cubicBezTo>
                  <a:pt x="f2362" y="f708"/>
                  <a:pt x="f2362" y="f709"/>
                  <a:pt x="f2363" y="f709"/>
                </a:cubicBezTo>
                <a:cubicBezTo>
                  <a:pt x="f2363" y="f710"/>
                  <a:pt x="f2363" y="f709"/>
                  <a:pt x="f2364" y="f709"/>
                </a:cubicBezTo>
                <a:cubicBezTo>
                  <a:pt x="f2364" y="f709"/>
                  <a:pt x="f2365" y="f710"/>
                  <a:pt x="f2364" y="f710"/>
                </a:cubicBezTo>
                <a:cubicBezTo>
                  <a:pt x="f2364" y="f711"/>
                  <a:pt x="f2364" y="f711"/>
                  <a:pt x="f2363" y="f711"/>
                </a:cubicBezTo>
                <a:cubicBezTo>
                  <a:pt x="f2363" y="f710"/>
                  <a:pt x="f2363" y="f710"/>
                  <a:pt x="f2362" y="f711"/>
                </a:cubicBezTo>
                <a:cubicBezTo>
                  <a:pt x="f2362" y="f711"/>
                  <a:pt x="f2362" y="f711"/>
                  <a:pt x="f2267" y="f711"/>
                </a:cubicBezTo>
                <a:cubicBezTo>
                  <a:pt x="f2267" y="f711"/>
                  <a:pt x="f2268" y="f711"/>
                  <a:pt x="f2268" y="f712"/>
                </a:cubicBezTo>
                <a:cubicBezTo>
                  <a:pt x="f2268" y="f712"/>
                  <a:pt x="f2268" y="f713"/>
                  <a:pt x="f2268" y="f713"/>
                </a:cubicBezTo>
                <a:cubicBezTo>
                  <a:pt x="f2268" y="f714"/>
                  <a:pt x="f2269" y="f714"/>
                  <a:pt x="f2269" y="f714"/>
                </a:cubicBezTo>
                <a:cubicBezTo>
                  <a:pt x="f2268" y="f715"/>
                  <a:pt x="f2268" y="f715"/>
                  <a:pt x="f2268" y="f715"/>
                </a:cubicBezTo>
                <a:cubicBezTo>
                  <a:pt x="f2268" y="f715"/>
                  <a:pt x="f2267" y="f715"/>
                  <a:pt x="f2267" y="f715"/>
                </a:cubicBezTo>
                <a:cubicBezTo>
                  <a:pt x="f2362" y="f714"/>
                  <a:pt x="f2362" y="f714"/>
                  <a:pt x="f2362" y="f714"/>
                </a:cubicBezTo>
                <a:cubicBezTo>
                  <a:pt x="f2363" y="f714"/>
                  <a:pt x="f2363" y="f713"/>
                  <a:pt x="f2364" y="f713"/>
                </a:cubicBezTo>
                <a:cubicBezTo>
                  <a:pt x="f2365" y="f713"/>
                  <a:pt x="f2365" y="f713"/>
                  <a:pt x="f2811" y="f713"/>
                </a:cubicBezTo>
                <a:cubicBezTo>
                  <a:pt x="f2811" y="f712"/>
                  <a:pt x="f2811" y="f712"/>
                  <a:pt x="f2811" y="f712"/>
                </a:cubicBezTo>
                <a:cubicBezTo>
                  <a:pt x="f2811" y="f711"/>
                  <a:pt x="f2811" y="f710"/>
                  <a:pt x="f2811" y="f710"/>
                </a:cubicBezTo>
                <a:cubicBezTo>
                  <a:pt x="f2811" y="f709"/>
                  <a:pt x="f2365" y="f709"/>
                  <a:pt x="f2365" y="f708"/>
                </a:cubicBezTo>
                <a:cubicBezTo>
                  <a:pt x="f2365" y="f707"/>
                  <a:pt x="f2811" y="f706"/>
                  <a:pt x="f2811" y="f706"/>
                </a:cubicBezTo>
                <a:cubicBezTo>
                  <a:pt x="f2811" y="f705"/>
                  <a:pt x="f2810" y="f704"/>
                  <a:pt x="f2810" y="f704"/>
                </a:cubicBezTo>
                <a:cubicBezTo>
                  <a:pt x="f2809" y="f704"/>
                  <a:pt x="f2809" y="f875"/>
                  <a:pt x="f2809" y="f875"/>
                </a:cubicBezTo>
                <a:cubicBezTo>
                  <a:pt x="f2808" y="f875"/>
                  <a:pt x="f2808" y="f703"/>
                  <a:pt x="f2808" y="f703"/>
                </a:cubicBezTo>
                <a:cubicBezTo>
                  <a:pt x="f2808" y="f876"/>
                  <a:pt x="f2807" y="f876"/>
                  <a:pt x="f2519" y="f877"/>
                </a:cubicBezTo>
                <a:cubicBezTo>
                  <a:pt x="f2519" y="f877"/>
                  <a:pt x="f2519" y="f702"/>
                  <a:pt x="f2520" y="f702"/>
                </a:cubicBezTo>
                <a:cubicBezTo>
                  <a:pt x="f2520" y="f878"/>
                  <a:pt x="f2520" y="f878"/>
                  <a:pt x="f2518" y="f701"/>
                </a:cubicBezTo>
                <a:cubicBezTo>
                  <a:pt x="f2518" y="f701"/>
                  <a:pt x="f2517" y="f700"/>
                  <a:pt x="f2517" y="f700"/>
                </a:cubicBezTo>
                <a:cubicBezTo>
                  <a:pt x="f2517" y="f699"/>
                  <a:pt x="f2517" y="f698"/>
                  <a:pt x="f2517" y="f698"/>
                </a:cubicBezTo>
                <a:cubicBezTo>
                  <a:pt x="f2517" y="f697"/>
                  <a:pt x="f2517" y="f697"/>
                  <a:pt x="f2517" y="f697"/>
                </a:cubicBezTo>
                <a:cubicBezTo>
                  <a:pt x="f2517" y="f879"/>
                  <a:pt x="f2518" y="f879"/>
                  <a:pt x="f2518" y="f696"/>
                </a:cubicBezTo>
                <a:cubicBezTo>
                  <a:pt x="f2518" y="f695"/>
                  <a:pt x="f2516" y="f696"/>
                  <a:pt x="f2516" y="f695"/>
                </a:cubicBezTo>
                <a:cubicBezTo>
                  <a:pt x="f2515" y="f695"/>
                  <a:pt x="f2515" y="f694"/>
                  <a:pt x="f2514" y="f693"/>
                </a:cubicBezTo>
                <a:cubicBezTo>
                  <a:pt x="f2514" y="f693"/>
                  <a:pt x="f2513" y="f693"/>
                  <a:pt x="f2513" y="f693"/>
                </a:cubicBezTo>
                <a:cubicBezTo>
                  <a:pt x="f2512" y="f693"/>
                  <a:pt x="f2512" y="f693"/>
                  <a:pt x="f2512" y="f694"/>
                </a:cubicBezTo>
                <a:cubicBezTo>
                  <a:pt x="f2511" y="f694"/>
                  <a:pt x="f2511" y="f694"/>
                  <a:pt x="f2521" y="f694"/>
                </a:cubicBezTo>
                <a:cubicBezTo>
                  <a:pt x="f2521" y="f694"/>
                  <a:pt x="f2521" y="f693"/>
                  <a:pt x="f2521" y="f693"/>
                </a:cubicBezTo>
                <a:cubicBezTo>
                  <a:pt x="f2522" y="f693"/>
                  <a:pt x="f2522" y="f693"/>
                  <a:pt x="f2522" y="f694"/>
                </a:cubicBezTo>
                <a:cubicBezTo>
                  <a:pt x="f2522" y="f694"/>
                  <a:pt x="f3126" y="f694"/>
                  <a:pt x="f3126" y="f695"/>
                </a:cubicBezTo>
                <a:cubicBezTo>
                  <a:pt x="f3126" y="f696"/>
                  <a:pt x="f2521" y="f696"/>
                  <a:pt x="f2522" y="f879"/>
                </a:cubicBezTo>
                <a:cubicBezTo>
                  <a:pt x="f2522" y="f879"/>
                  <a:pt x="f3127" y="f879"/>
                  <a:pt x="f3128" y="f879"/>
                </a:cubicBezTo>
                <a:cubicBezTo>
                  <a:pt x="f3128" y="f696"/>
                  <a:pt x="f2815" y="f695"/>
                  <a:pt x="f2814" y="f695"/>
                </a:cubicBezTo>
                <a:cubicBezTo>
                  <a:pt x="f2812" y="f695"/>
                  <a:pt x="f2812" y="f695"/>
                  <a:pt x="f2813" y="f695"/>
                </a:cubicBezTo>
                <a:cubicBezTo>
                  <a:pt x="f2848" y="f695"/>
                  <a:pt x="f2847" y="f694"/>
                  <a:pt x="f2846" y="f695"/>
                </a:cubicBezTo>
                <a:cubicBezTo>
                  <a:pt x="f2845" y="f695"/>
                  <a:pt x="f2844" y="f695"/>
                  <a:pt x="f2843" y="f695"/>
                </a:cubicBezTo>
                <a:cubicBezTo>
                  <a:pt x="f2841" y="f695"/>
                  <a:pt x="f2839" y="f694"/>
                  <a:pt x="f2849" y="f694"/>
                </a:cubicBezTo>
                <a:cubicBezTo>
                  <a:pt x="f2820" y="f695"/>
                  <a:pt x="f2821" y="f695"/>
                  <a:pt x="f2822" y="f694"/>
                </a:cubicBezTo>
                <a:cubicBezTo>
                  <a:pt x="f2823" y="f694"/>
                  <a:pt x="f2824" y="f694"/>
                  <a:pt x="f2826" y="f694"/>
                </a:cubicBezTo>
                <a:cubicBezTo>
                  <a:pt x="f2827" y="f693"/>
                  <a:pt x="f2827" y="f693"/>
                  <a:pt x="f2828" y="f693"/>
                </a:cubicBezTo>
                <a:cubicBezTo>
                  <a:pt x="f2829" y="f693"/>
                  <a:pt x="f2830" y="f693"/>
                  <a:pt x="f2830" y="f880"/>
                </a:cubicBezTo>
                <a:cubicBezTo>
                  <a:pt x="f2831" y="f880"/>
                  <a:pt x="f2830" y="f692"/>
                  <a:pt x="f2831" y="f691"/>
                </a:cubicBezTo>
                <a:cubicBezTo>
                  <a:pt x="f2832" y="f691"/>
                  <a:pt x="f2833" y="f691"/>
                  <a:pt x="f2833" y="f690"/>
                </a:cubicBezTo>
                <a:cubicBezTo>
                  <a:pt x="f2834" y="f690"/>
                  <a:pt x="f2835" y="f689"/>
                  <a:pt x="f2836" y="f688"/>
                </a:cubicBezTo>
                <a:cubicBezTo>
                  <a:pt x="f2836" y="f688"/>
                  <a:pt x="f2837" y="f687"/>
                  <a:pt x="f2872" y="f687"/>
                </a:cubicBezTo>
                <a:cubicBezTo>
                  <a:pt x="f2871" y="f686"/>
                  <a:pt x="f2871" y="f685"/>
                  <a:pt x="f2870" y="f685"/>
                </a:cubicBezTo>
                <a:cubicBezTo>
                  <a:pt x="f2869" y="f684"/>
                  <a:pt x="f2873" y="f684"/>
                  <a:pt x="f2874" y="f683"/>
                </a:cubicBezTo>
                <a:cubicBezTo>
                  <a:pt x="f2875" y="f683"/>
                  <a:pt x="f2875" y="f682"/>
                  <a:pt x="f2876" y="f681"/>
                </a:cubicBezTo>
                <a:cubicBezTo>
                  <a:pt x="f2876" y="f680"/>
                  <a:pt x="f2877" y="f680"/>
                  <a:pt x="f2878" y="f680"/>
                </a:cubicBezTo>
                <a:cubicBezTo>
                  <a:pt x="f2878" y="f680"/>
                  <a:pt x="f2817" y="f680"/>
                  <a:pt x="f2817" y="f680"/>
                </a:cubicBezTo>
                <a:cubicBezTo>
                  <a:pt x="f2816" y="f680"/>
                  <a:pt x="f2816" y="f681"/>
                  <a:pt x="f2816" y="f681"/>
                </a:cubicBezTo>
                <a:cubicBezTo>
                  <a:pt x="f2818" y="f682"/>
                  <a:pt x="f2818" y="f680"/>
                  <a:pt x="f2819" y="f680"/>
                </a:cubicBezTo>
                <a:cubicBezTo>
                  <a:pt x="f2896" y="f679"/>
                  <a:pt x="f2818" y="f679"/>
                  <a:pt x="f2818" y="f678"/>
                </a:cubicBezTo>
                <a:cubicBezTo>
                  <a:pt x="f2818" y="f677"/>
                  <a:pt x="f2819" y="f677"/>
                  <a:pt x="f2819" y="f677"/>
                </a:cubicBezTo>
                <a:close/>
                <a:moveTo>
                  <a:pt x="f3159" y="f421"/>
                </a:moveTo>
                <a:cubicBezTo>
                  <a:pt x="f3160" y="f421"/>
                  <a:pt x="f3160" y="f421"/>
                  <a:pt x="f3161" y="f420"/>
                </a:cubicBezTo>
                <a:cubicBezTo>
                  <a:pt x="f3161" y="f419"/>
                  <a:pt x="f2856" y="f419"/>
                  <a:pt x="f3161" y="f418"/>
                </a:cubicBezTo>
                <a:cubicBezTo>
                  <a:pt x="f3161" y="f418"/>
                  <a:pt x="f3160" y="f418"/>
                  <a:pt x="f3160" y="f417"/>
                </a:cubicBezTo>
                <a:cubicBezTo>
                  <a:pt x="f3160" y="f417"/>
                  <a:pt x="f3160" y="f416"/>
                  <a:pt x="f3160" y="f416"/>
                </a:cubicBezTo>
                <a:cubicBezTo>
                  <a:pt x="f3160" y="f415"/>
                  <a:pt x="f3159" y="f416"/>
                  <a:pt x="f3159" y="f417"/>
                </a:cubicBezTo>
                <a:cubicBezTo>
                  <a:pt x="f3158" y="f417"/>
                  <a:pt x="f3157" y="f417"/>
                  <a:pt x="f3157" y="f418"/>
                </a:cubicBezTo>
                <a:cubicBezTo>
                  <a:pt x="f3156" y="f419"/>
                  <a:pt x="f3156" y="f420"/>
                  <a:pt x="f3156" y="f420"/>
                </a:cubicBezTo>
                <a:cubicBezTo>
                  <a:pt x="f3157" y="f421"/>
                  <a:pt x="f3156" y="f422"/>
                  <a:pt x="f3157" y="f423"/>
                </a:cubicBezTo>
                <a:cubicBezTo>
                  <a:pt x="f3157" y="f424"/>
                  <a:pt x="f3158" y="f423"/>
                  <a:pt x="f3159" y="f422"/>
                </a:cubicBezTo>
                <a:cubicBezTo>
                  <a:pt x="f3159" y="f422"/>
                  <a:pt x="f3159" y="f422"/>
                  <a:pt x="f3159" y="f421"/>
                </a:cubicBezTo>
                <a:close/>
                <a:moveTo>
                  <a:pt x="f3156" y="f28"/>
                </a:moveTo>
                <a:cubicBezTo>
                  <a:pt x="f3156" y="f22"/>
                  <a:pt x="f3155" y="f22"/>
                  <a:pt x="f3155" y="f28"/>
                </a:cubicBezTo>
                <a:cubicBezTo>
                  <a:pt x="f3155" y="f28"/>
                  <a:pt x="f3155" y="f28"/>
                  <a:pt x="f3154" y="f28"/>
                </a:cubicBezTo>
                <a:cubicBezTo>
                  <a:pt x="f3154" y="f28"/>
                  <a:pt x="f3153" y="f28"/>
                  <a:pt x="f3154" y="f28"/>
                </a:cubicBezTo>
                <a:cubicBezTo>
                  <a:pt x="f3154" y="f28"/>
                  <a:pt x="f3154" y="f28"/>
                  <a:pt x="f3154" y="f33"/>
                </a:cubicBezTo>
                <a:cubicBezTo>
                  <a:pt x="f3154" y="f33"/>
                  <a:pt x="f3154" y="f37"/>
                  <a:pt x="f3155" y="f37"/>
                </a:cubicBezTo>
                <a:cubicBezTo>
                  <a:pt x="f3155" y="f37"/>
                  <a:pt x="f3156" y="f28"/>
                  <a:pt x="f3156" y="f28"/>
                </a:cubicBezTo>
                <a:close/>
                <a:moveTo>
                  <a:pt x="f3151" y="f188"/>
                </a:moveTo>
                <a:cubicBezTo>
                  <a:pt x="f3152" y="f188"/>
                  <a:pt x="f3152" y="f43"/>
                  <a:pt x="f3152" y="f44"/>
                </a:cubicBezTo>
                <a:cubicBezTo>
                  <a:pt x="f3152" y="f44"/>
                  <a:pt x="f3152" y="f44"/>
                  <a:pt x="f3152" y="f44"/>
                </a:cubicBezTo>
                <a:cubicBezTo>
                  <a:pt x="f3151" y="f44"/>
                  <a:pt x="f3152" y="f44"/>
                  <a:pt x="f3152" y="f44"/>
                </a:cubicBezTo>
                <a:cubicBezTo>
                  <a:pt x="f3151" y="f37"/>
                  <a:pt x="f3151" y="f37"/>
                  <a:pt x="f3151" y="f37"/>
                </a:cubicBezTo>
                <a:cubicBezTo>
                  <a:pt x="f3151" y="f37"/>
                  <a:pt x="f3151" y="f44"/>
                  <a:pt x="f3151" y="f44"/>
                </a:cubicBezTo>
                <a:cubicBezTo>
                  <a:pt x="f3151" y="f44"/>
                  <a:pt x="f3151" y="f43"/>
                  <a:pt x="f3151" y="f43"/>
                </a:cubicBezTo>
                <a:cubicBezTo>
                  <a:pt x="f3151" y="f43"/>
                  <a:pt x="f3151" y="f188"/>
                  <a:pt x="f3151" y="f188"/>
                </a:cubicBezTo>
                <a:cubicBezTo>
                  <a:pt x="f3151" y="f188"/>
                  <a:pt x="f3151" y="f189"/>
                  <a:pt x="f3151" y="f188"/>
                </a:cubicBezTo>
                <a:close/>
                <a:moveTo>
                  <a:pt x="f3156" y="f687"/>
                </a:moveTo>
                <a:cubicBezTo>
                  <a:pt x="f3156" y="f687"/>
                  <a:pt x="f3157" y="f687"/>
                  <a:pt x="f3157" y="f687"/>
                </a:cubicBezTo>
                <a:cubicBezTo>
                  <a:pt x="f3157" y="f687"/>
                  <a:pt x="f3157" y="f687"/>
                  <a:pt x="f3157" y="f686"/>
                </a:cubicBezTo>
                <a:cubicBezTo>
                  <a:pt x="f3158" y="f686"/>
                  <a:pt x="f3158" y="f687"/>
                  <a:pt x="f3158" y="f686"/>
                </a:cubicBezTo>
                <a:cubicBezTo>
                  <a:pt x="f3158" y="f686"/>
                  <a:pt x="f3158" y="f685"/>
                  <a:pt x="f3158" y="f685"/>
                </a:cubicBezTo>
                <a:cubicBezTo>
                  <a:pt x="f3158" y="f685"/>
                  <a:pt x="f3157" y="f685"/>
                  <a:pt x="f3157" y="f685"/>
                </a:cubicBezTo>
                <a:cubicBezTo>
                  <a:pt x="f3157" y="f685"/>
                  <a:pt x="f3157" y="f684"/>
                  <a:pt x="f3157" y="f684"/>
                </a:cubicBezTo>
                <a:cubicBezTo>
                  <a:pt x="f3157" y="f684"/>
                  <a:pt x="f3157" y="f684"/>
                  <a:pt x="f3157" y="f685"/>
                </a:cubicBezTo>
                <a:cubicBezTo>
                  <a:pt x="f3156" y="f685"/>
                  <a:pt x="f3156" y="f685"/>
                  <a:pt x="f3156" y="f686"/>
                </a:cubicBezTo>
                <a:cubicBezTo>
                  <a:pt x="f3156" y="f686"/>
                  <a:pt x="f3155" y="f686"/>
                  <a:pt x="f3155" y="f687"/>
                </a:cubicBezTo>
                <a:cubicBezTo>
                  <a:pt x="f3155" y="f687"/>
                  <a:pt x="f3155" y="f688"/>
                  <a:pt x="f3156" y="f687"/>
                </a:cubicBezTo>
                <a:cubicBezTo>
                  <a:pt x="f3156" y="f687"/>
                  <a:pt x="f3156" y="f687"/>
                  <a:pt x="f3156" y="f687"/>
                </a:cubicBezTo>
                <a:close/>
                <a:moveTo>
                  <a:pt x="f2861" y="f413"/>
                </a:moveTo>
                <a:cubicBezTo>
                  <a:pt x="f2861" y="f412"/>
                  <a:pt x="f2862" y="f411"/>
                  <a:pt x="f2862" y="f1517"/>
                </a:cubicBezTo>
                <a:cubicBezTo>
                  <a:pt x="f2854" y="f1517"/>
                  <a:pt x="f2854" y="f1517"/>
                  <a:pt x="f2854" y="f410"/>
                </a:cubicBezTo>
                <a:cubicBezTo>
                  <a:pt x="f2854" y="f410"/>
                  <a:pt x="f2854" y="f538"/>
                  <a:pt x="f2854" y="f538"/>
                </a:cubicBezTo>
                <a:cubicBezTo>
                  <a:pt x="f2854" y="f409"/>
                  <a:pt x="f2853" y="f408"/>
                  <a:pt x="f2853" y="f408"/>
                </a:cubicBezTo>
                <a:cubicBezTo>
                  <a:pt x="f2854" y="f537"/>
                  <a:pt x="f2854" y="f407"/>
                  <a:pt x="f2862" y="f407"/>
                </a:cubicBezTo>
                <a:cubicBezTo>
                  <a:pt x="f2861" y="f406"/>
                  <a:pt x="f2861" y="f405"/>
                  <a:pt x="f2862" y="f404"/>
                </a:cubicBezTo>
                <a:cubicBezTo>
                  <a:pt x="f2862" y="f404"/>
                  <a:pt x="f2862" y="f403"/>
                  <a:pt x="f2861" y="f402"/>
                </a:cubicBezTo>
                <a:cubicBezTo>
                  <a:pt x="f2861" y="f401"/>
                  <a:pt x="f2861" y="f401"/>
                  <a:pt x="f2860" y="f400"/>
                </a:cubicBezTo>
                <a:cubicBezTo>
                  <a:pt x="f2860" y="f399"/>
                  <a:pt x="f2860" y="f399"/>
                  <a:pt x="f2860" y="f398"/>
                </a:cubicBezTo>
                <a:cubicBezTo>
                  <a:pt x="f2860" y="f397"/>
                  <a:pt x="f2860" y="f397"/>
                  <a:pt x="f2860" y="f396"/>
                </a:cubicBezTo>
                <a:cubicBezTo>
                  <a:pt x="f2860" y="f396"/>
                  <a:pt x="f2861" y="f396"/>
                  <a:pt x="f2861" y="f515"/>
                </a:cubicBezTo>
                <a:cubicBezTo>
                  <a:pt x="f2861" y="f394"/>
                  <a:pt x="f2861" y="f514"/>
                  <a:pt x="f2861" y="f514"/>
                </a:cubicBezTo>
                <a:cubicBezTo>
                  <a:pt x="f2860" y="f393"/>
                  <a:pt x="f2859" y="f393"/>
                  <a:pt x="f2858" y="f392"/>
                </a:cubicBezTo>
                <a:cubicBezTo>
                  <a:pt x="f2858" y="f392"/>
                  <a:pt x="f2858" y="f391"/>
                  <a:pt x="f2855" y="f390"/>
                </a:cubicBezTo>
                <a:cubicBezTo>
                  <a:pt x="f2855" y="f389"/>
                  <a:pt x="f2857" y="f389"/>
                  <a:pt x="f2856" y="f389"/>
                </a:cubicBezTo>
                <a:cubicBezTo>
                  <a:pt x="f2856" y="f389"/>
                  <a:pt x="f2856" y="f387"/>
                  <a:pt x="f3161" y="f387"/>
                </a:cubicBezTo>
                <a:cubicBezTo>
                  <a:pt x="f3161" y="f387"/>
                  <a:pt x="f3161" y="f387"/>
                  <a:pt x="f3160" y="f387"/>
                </a:cubicBezTo>
                <a:cubicBezTo>
                  <a:pt x="f3160" y="f387"/>
                  <a:pt x="f3160" y="f386"/>
                  <a:pt x="f3160" y="f386"/>
                </a:cubicBezTo>
                <a:cubicBezTo>
                  <a:pt x="f3159" y="f386"/>
                  <a:pt x="f3159" y="f385"/>
                  <a:pt x="f3159" y="f386"/>
                </a:cubicBezTo>
                <a:cubicBezTo>
                  <a:pt x="f3159" y="f387"/>
                  <a:pt x="f3160" y="f387"/>
                  <a:pt x="f3160" y="f389"/>
                </a:cubicBezTo>
                <a:cubicBezTo>
                  <a:pt x="f3160" y="f389"/>
                  <a:pt x="f3160" y="f390"/>
                  <a:pt x="f3161" y="f390"/>
                </a:cubicBezTo>
                <a:cubicBezTo>
                  <a:pt x="f3161" y="f391"/>
                  <a:pt x="f3161" y="f391"/>
                  <a:pt x="f2856" y="f391"/>
                </a:cubicBezTo>
                <a:cubicBezTo>
                  <a:pt x="f2856" y="f392"/>
                  <a:pt x="f2856" y="f393"/>
                  <a:pt x="f2857" y="f514"/>
                </a:cubicBezTo>
                <a:cubicBezTo>
                  <a:pt x="f2857" y="f394"/>
                  <a:pt x="f2855" y="f394"/>
                  <a:pt x="f2855" y="f515"/>
                </a:cubicBezTo>
                <a:cubicBezTo>
                  <a:pt x="f2855" y="f396"/>
                  <a:pt x="f2858" y="f396"/>
                  <a:pt x="f2858" y="f396"/>
                </a:cubicBezTo>
                <a:cubicBezTo>
                  <a:pt x="f2858" y="f397"/>
                  <a:pt x="f2855" y="f397"/>
                  <a:pt x="f2855" y="f398"/>
                </a:cubicBezTo>
                <a:cubicBezTo>
                  <a:pt x="f2855" y="f398"/>
                  <a:pt x="f2858" y="f399"/>
                  <a:pt x="f2858" y="f400"/>
                </a:cubicBezTo>
                <a:cubicBezTo>
                  <a:pt x="f2858" y="f401"/>
                  <a:pt x="f2855" y="f401"/>
                  <a:pt x="f2857" y="f401"/>
                </a:cubicBezTo>
                <a:cubicBezTo>
                  <a:pt x="f2856" y="f401"/>
                  <a:pt x="f2856" y="f401"/>
                  <a:pt x="f3161" y="f401"/>
                </a:cubicBezTo>
                <a:cubicBezTo>
                  <a:pt x="f3160" y="f401"/>
                  <a:pt x="f3159" y="f401"/>
                  <a:pt x="f3158" y="f400"/>
                </a:cubicBezTo>
                <a:cubicBezTo>
                  <a:pt x="f3157" y="f400"/>
                  <a:pt x="f3157" y="f400"/>
                  <a:pt x="f3157" y="f399"/>
                </a:cubicBezTo>
                <a:cubicBezTo>
                  <a:pt x="f3156" y="f399"/>
                  <a:pt x="f3156" y="f399"/>
                  <a:pt x="f3156" y="f399"/>
                </a:cubicBezTo>
                <a:cubicBezTo>
                  <a:pt x="f3155" y="f399"/>
                  <a:pt x="f3154" y="f398"/>
                  <a:pt x="f3153" y="f399"/>
                </a:cubicBezTo>
                <a:cubicBezTo>
                  <a:pt x="f3153" y="f399"/>
                  <a:pt x="f3154" y="f400"/>
                  <a:pt x="f3155" y="f400"/>
                </a:cubicBezTo>
                <a:cubicBezTo>
                  <a:pt x="f3155" y="f401"/>
                  <a:pt x="f3156" y="f402"/>
                  <a:pt x="f3157" y="f402"/>
                </a:cubicBezTo>
                <a:cubicBezTo>
                  <a:pt x="f3157" y="f403"/>
                  <a:pt x="f3158" y="f403"/>
                  <a:pt x="f3159" y="f403"/>
                </a:cubicBezTo>
                <a:cubicBezTo>
                  <a:pt x="f3159" y="f404"/>
                  <a:pt x="f3160" y="f404"/>
                  <a:pt x="f3160" y="f404"/>
                </a:cubicBezTo>
                <a:cubicBezTo>
                  <a:pt x="f3161" y="f405"/>
                  <a:pt x="f3160" y="f406"/>
                  <a:pt x="f3159" y="f407"/>
                </a:cubicBezTo>
                <a:cubicBezTo>
                  <a:pt x="f3159" y="f407"/>
                  <a:pt x="f3158" y="f407"/>
                  <a:pt x="f3157" y="f537"/>
                </a:cubicBezTo>
                <a:cubicBezTo>
                  <a:pt x="f3156" y="f537"/>
                  <a:pt x="f3156" y="f408"/>
                  <a:pt x="f3155" y="f409"/>
                </a:cubicBezTo>
                <a:cubicBezTo>
                  <a:pt x="f3155" y="f538"/>
                  <a:pt x="f3155" y="f538"/>
                  <a:pt x="f3155" y="f410"/>
                </a:cubicBezTo>
                <a:cubicBezTo>
                  <a:pt x="f3155" y="f410"/>
                  <a:pt x="f3155" y="f410"/>
                  <a:pt x="f3155" y="f1517"/>
                </a:cubicBezTo>
                <a:cubicBezTo>
                  <a:pt x="f3155" y="f1517"/>
                  <a:pt x="f3155" y="f1517"/>
                  <a:pt x="f3155" y="f1517"/>
                </a:cubicBezTo>
                <a:cubicBezTo>
                  <a:pt x="f3155" y="f411"/>
                  <a:pt x="f3156" y="f411"/>
                  <a:pt x="f3156" y="f411"/>
                </a:cubicBezTo>
                <a:cubicBezTo>
                  <a:pt x="f3157" y="f411"/>
                  <a:pt x="f3157" y="f411"/>
                  <a:pt x="f3158" y="f1517"/>
                </a:cubicBezTo>
                <a:cubicBezTo>
                  <a:pt x="f3158" y="f1517"/>
                  <a:pt x="f3158" y="f1517"/>
                  <a:pt x="f3159" y="f1517"/>
                </a:cubicBezTo>
                <a:cubicBezTo>
                  <a:pt x="f3160" y="f1517"/>
                  <a:pt x="f3160" y="f410"/>
                  <a:pt x="f3161" y="f410"/>
                </a:cubicBezTo>
                <a:cubicBezTo>
                  <a:pt x="f3161" y="f538"/>
                  <a:pt x="f2856" y="f538"/>
                  <a:pt x="f2856" y="f538"/>
                </a:cubicBezTo>
                <a:cubicBezTo>
                  <a:pt x="f2857" y="f538"/>
                  <a:pt x="f2857" y="f538"/>
                  <a:pt x="f2857" y="f409"/>
                </a:cubicBezTo>
                <a:cubicBezTo>
                  <a:pt x="f2856" y="f409"/>
                  <a:pt x="f2856" y="f409"/>
                  <a:pt x="f2856" y="f409"/>
                </a:cubicBezTo>
                <a:cubicBezTo>
                  <a:pt x="f3161" y="f408"/>
                  <a:pt x="f2856" y="f408"/>
                  <a:pt x="f2856" y="f408"/>
                </a:cubicBezTo>
                <a:cubicBezTo>
                  <a:pt x="f2857" y="f408"/>
                  <a:pt x="f2855" y="f408"/>
                  <a:pt x="f2855" y="f537"/>
                </a:cubicBezTo>
                <a:cubicBezTo>
                  <a:pt x="f2855" y="f407"/>
                  <a:pt x="f2855" y="f407"/>
                  <a:pt x="f2855" y="f407"/>
                </a:cubicBezTo>
                <a:cubicBezTo>
                  <a:pt x="f2858" y="f406"/>
                  <a:pt x="f2858" y="f406"/>
                  <a:pt x="f2858" y="f405"/>
                </a:cubicBezTo>
                <a:cubicBezTo>
                  <a:pt x="f2859" y="f405"/>
                  <a:pt x="f2860" y="f405"/>
                  <a:pt x="f2860" y="f406"/>
                </a:cubicBezTo>
                <a:cubicBezTo>
                  <a:pt x="f2860" y="f407"/>
                  <a:pt x="f2860" y="f537"/>
                  <a:pt x="f2859" y="f537"/>
                </a:cubicBezTo>
                <a:cubicBezTo>
                  <a:pt x="f2858" y="f408"/>
                  <a:pt x="f2855" y="f409"/>
                  <a:pt x="f2855" y="f538"/>
                </a:cubicBezTo>
                <a:cubicBezTo>
                  <a:pt x="f2857" y="f538"/>
                  <a:pt x="f2857" y="f410"/>
                  <a:pt x="f2857" y="f1517"/>
                </a:cubicBezTo>
                <a:cubicBezTo>
                  <a:pt x="f2857" y="f411"/>
                  <a:pt x="f2857" y="f411"/>
                  <a:pt x="f2855" y="f412"/>
                </a:cubicBezTo>
                <a:cubicBezTo>
                  <a:pt x="f2855" y="f412"/>
                  <a:pt x="f2855" y="f412"/>
                  <a:pt x="f2855" y="f413"/>
                </a:cubicBezTo>
                <a:cubicBezTo>
                  <a:pt x="f2855" y="f414"/>
                  <a:pt x="f2858" y="f414"/>
                  <a:pt x="f2858" y="f415"/>
                </a:cubicBezTo>
                <a:cubicBezTo>
                  <a:pt x="f2858" y="f415"/>
                  <a:pt x="f2858" y="f416"/>
                  <a:pt x="f2855" y="f416"/>
                </a:cubicBezTo>
                <a:cubicBezTo>
                  <a:pt x="f2855" y="f416"/>
                  <a:pt x="f2855" y="f417"/>
                  <a:pt x="f2857" y="f417"/>
                </a:cubicBezTo>
                <a:cubicBezTo>
                  <a:pt x="f2857" y="f417"/>
                  <a:pt x="f2857" y="f418"/>
                  <a:pt x="f2857" y="f418"/>
                </a:cubicBezTo>
                <a:cubicBezTo>
                  <a:pt x="f2855" y="f418"/>
                  <a:pt x="f2855" y="f417"/>
                  <a:pt x="f2855" y="f417"/>
                </a:cubicBezTo>
                <a:cubicBezTo>
                  <a:pt x="f2859" y="f416"/>
                  <a:pt x="f2860" y="f415"/>
                  <a:pt x="f2861" y="f413"/>
                </a:cubicBezTo>
                <a:close/>
                <a:moveTo>
                  <a:pt x="f3145" y="f222"/>
                </a:moveTo>
                <a:cubicBezTo>
                  <a:pt x="f3146" y="f226"/>
                  <a:pt x="f3145" y="f199"/>
                  <a:pt x="f3145" y="f199"/>
                </a:cubicBezTo>
                <a:cubicBezTo>
                  <a:pt x="f3145" y="f198"/>
                  <a:pt x="f3146" y="f198"/>
                  <a:pt x="f3145" y="f189"/>
                </a:cubicBezTo>
                <a:cubicBezTo>
                  <a:pt x="f3145" y="f189"/>
                  <a:pt x="f2894" y="f189"/>
                  <a:pt x="f2894" y="f189"/>
                </a:cubicBezTo>
                <a:cubicBezTo>
                  <a:pt x="f2894" y="f188"/>
                  <a:pt x="f3145" y="f188"/>
                  <a:pt x="f3145" y="f188"/>
                </a:cubicBezTo>
                <a:cubicBezTo>
                  <a:pt x="f3145" y="f43"/>
                  <a:pt x="f3145" y="f43"/>
                  <a:pt x="f3145" y="f44"/>
                </a:cubicBezTo>
                <a:cubicBezTo>
                  <a:pt x="f2894" y="f44"/>
                  <a:pt x="f2894" y="f44"/>
                  <a:pt x="f2894" y="f44"/>
                </a:cubicBezTo>
                <a:cubicBezTo>
                  <a:pt x="f2894" y="f37"/>
                  <a:pt x="f2894" y="f37"/>
                  <a:pt x="f2893" y="f33"/>
                </a:cubicBezTo>
                <a:cubicBezTo>
                  <a:pt x="f2893" y="f33"/>
                  <a:pt x="f2893" y="f33"/>
                  <a:pt x="f2893" y="f33"/>
                </a:cubicBezTo>
                <a:cubicBezTo>
                  <a:pt x="f2893" y="f28"/>
                  <a:pt x="f2893" y="f28"/>
                  <a:pt x="f2893" y="f22"/>
                </a:cubicBezTo>
                <a:cubicBezTo>
                  <a:pt x="f2892" y="f22"/>
                  <a:pt x="f2892" y="f28"/>
                  <a:pt x="f2892" y="f28"/>
                </a:cubicBezTo>
                <a:cubicBezTo>
                  <a:pt x="f2892" y="f28"/>
                  <a:pt x="f2891" y="f28"/>
                  <a:pt x="f2891" y="f28"/>
                </a:cubicBezTo>
                <a:cubicBezTo>
                  <a:pt x="f2890" y="f28"/>
                  <a:pt x="f2890" y="f33"/>
                  <a:pt x="f2890" y="f33"/>
                </a:cubicBezTo>
                <a:cubicBezTo>
                  <a:pt x="f2889" y="f33"/>
                  <a:pt x="f2895" y="f33"/>
                  <a:pt x="f2895" y="f28"/>
                </a:cubicBezTo>
                <a:cubicBezTo>
                  <a:pt x="f2889" y="f28"/>
                  <a:pt x="f2889" y="f28"/>
                  <a:pt x="f2889" y="f28"/>
                </a:cubicBezTo>
                <a:cubicBezTo>
                  <a:pt x="f2889" y="f22"/>
                  <a:pt x="f2889" y="f22"/>
                  <a:pt x="f2889" y="f22"/>
                </a:cubicBezTo>
                <a:cubicBezTo>
                  <a:pt x="f2889" y="f28"/>
                  <a:pt x="f2882" y="f22"/>
                  <a:pt x="f2882" y="f33"/>
                </a:cubicBezTo>
                <a:cubicBezTo>
                  <a:pt x="f2882" y="f33"/>
                  <a:pt x="f2882" y="f33"/>
                  <a:pt x="f2895" y="f37"/>
                </a:cubicBezTo>
                <a:cubicBezTo>
                  <a:pt x="f2895" y="f37"/>
                  <a:pt x="f2895" y="f33"/>
                  <a:pt x="f2889" y="f37"/>
                </a:cubicBezTo>
                <a:cubicBezTo>
                  <a:pt x="f2890" y="f44"/>
                  <a:pt x="f2895" y="f44"/>
                  <a:pt x="f2895" y="f43"/>
                </a:cubicBezTo>
                <a:cubicBezTo>
                  <a:pt x="f2889" y="f43"/>
                  <a:pt x="f2889" y="f43"/>
                  <a:pt x="f2889" y="f188"/>
                </a:cubicBezTo>
                <a:cubicBezTo>
                  <a:pt x="f2889" y="f188"/>
                  <a:pt x="f2889" y="f188"/>
                  <a:pt x="f2889" y="f188"/>
                </a:cubicBezTo>
                <a:cubicBezTo>
                  <a:pt x="f2895" y="f189"/>
                  <a:pt x="f2895" y="f189"/>
                  <a:pt x="f2895" y="f189"/>
                </a:cubicBezTo>
                <a:cubicBezTo>
                  <a:pt x="f2895" y="f189"/>
                  <a:pt x="f2895" y="f198"/>
                  <a:pt x="f2895" y="f198"/>
                </a:cubicBezTo>
                <a:cubicBezTo>
                  <a:pt x="f2882" y="f198"/>
                  <a:pt x="f2882" y="f189"/>
                  <a:pt x="f2882" y="f189"/>
                </a:cubicBezTo>
                <a:cubicBezTo>
                  <a:pt x="f2882" y="f189"/>
                  <a:pt x="f2882" y="f189"/>
                  <a:pt x="f2882" y="f188"/>
                </a:cubicBezTo>
                <a:cubicBezTo>
                  <a:pt x="f2883" y="f188"/>
                  <a:pt x="f2883" y="f188"/>
                  <a:pt x="f2883" y="f188"/>
                </a:cubicBezTo>
                <a:cubicBezTo>
                  <a:pt x="f2883" y="f188"/>
                  <a:pt x="f2883" y="f43"/>
                  <a:pt x="f2883" y="f43"/>
                </a:cubicBezTo>
                <a:cubicBezTo>
                  <a:pt x="f2881" y="f43"/>
                  <a:pt x="f2881" y="f43"/>
                  <a:pt x="f2881" y="f44"/>
                </a:cubicBezTo>
                <a:cubicBezTo>
                  <a:pt x="f2881" y="f44"/>
                  <a:pt x="f2881" y="f44"/>
                  <a:pt x="f2881" y="f37"/>
                </a:cubicBezTo>
                <a:cubicBezTo>
                  <a:pt x="f2879" y="f37"/>
                  <a:pt x="f2879" y="f33"/>
                  <a:pt x="f2879" y="f33"/>
                </a:cubicBezTo>
                <a:cubicBezTo>
                  <a:pt x="f2881" y="f28"/>
                  <a:pt x="f2881" y="f28"/>
                  <a:pt x="f2879" y="f28"/>
                </a:cubicBezTo>
                <a:cubicBezTo>
                  <a:pt x="f2880" y="f28"/>
                  <a:pt x="f2880" y="f22"/>
                  <a:pt x="f2879" y="f22"/>
                </a:cubicBezTo>
                <a:cubicBezTo>
                  <a:pt x="f2879" y="f24"/>
                  <a:pt x="f2879" y="f24"/>
                  <a:pt x="f2879" y="f24"/>
                </a:cubicBezTo>
                <a:cubicBezTo>
                  <a:pt x="f2881" y="f14"/>
                  <a:pt x="f2879" y="f14"/>
                  <a:pt x="f2881" y="f14"/>
                </a:cubicBezTo>
                <a:cubicBezTo>
                  <a:pt x="f2881" y="f13"/>
                  <a:pt x="f2881" y="f13"/>
                  <a:pt x="f2883" y="f13"/>
                </a:cubicBezTo>
                <a:cubicBezTo>
                  <a:pt x="f2883" y="f13"/>
                  <a:pt x="f2883" y="f9"/>
                  <a:pt x="f2883" y="f9"/>
                </a:cubicBezTo>
                <a:cubicBezTo>
                  <a:pt x="f2883" y="f15"/>
                  <a:pt x="f2882" y="f15"/>
                  <a:pt x="f2895" y="f20"/>
                </a:cubicBezTo>
                <a:cubicBezTo>
                  <a:pt x="f2889" y="f21"/>
                  <a:pt x="f2889" y="f29"/>
                  <a:pt x="f2889" y="f204"/>
                </a:cubicBezTo>
                <a:cubicBezTo>
                  <a:pt x="f2889" y="f204"/>
                  <a:pt x="f2889" y="f205"/>
                  <a:pt x="f2895" y="f205"/>
                </a:cubicBezTo>
                <a:cubicBezTo>
                  <a:pt x="f2895" y="f206"/>
                  <a:pt x="f2895" y="f206"/>
                  <a:pt x="f2895" y="f208"/>
                </a:cubicBezTo>
                <a:cubicBezTo>
                  <a:pt x="f2895" y="f208"/>
                  <a:pt x="f2882" y="f207"/>
                  <a:pt x="f2882" y="f207"/>
                </a:cubicBezTo>
                <a:cubicBezTo>
                  <a:pt x="f2895" y="f218"/>
                  <a:pt x="f2889" y="f207"/>
                  <a:pt x="f2889" y="f219"/>
                </a:cubicBezTo>
                <a:cubicBezTo>
                  <a:pt x="f2889" y="f219"/>
                  <a:pt x="f2895" y="f218"/>
                  <a:pt x="f2895" y="f218"/>
                </a:cubicBezTo>
                <a:cubicBezTo>
                  <a:pt x="f2882" y="f218"/>
                  <a:pt x="f2882" y="f217"/>
                  <a:pt x="f2882" y="f217"/>
                </a:cubicBezTo>
                <a:cubicBezTo>
                  <a:pt x="f2883" y="f217"/>
                  <a:pt x="f2883" y="f217"/>
                  <a:pt x="f2881" y="f217"/>
                </a:cubicBezTo>
                <a:cubicBezTo>
                  <a:pt x="f2881" y="f217"/>
                  <a:pt x="f2881" y="f216"/>
                  <a:pt x="f2881" y="f216"/>
                </a:cubicBezTo>
                <a:cubicBezTo>
                  <a:pt x="f2879" y="f215"/>
                  <a:pt x="f2880" y="f217"/>
                  <a:pt x="f2879" y="f218"/>
                </a:cubicBezTo>
                <a:cubicBezTo>
                  <a:pt x="f2879" y="f218"/>
                  <a:pt x="f2879" y="f218"/>
                  <a:pt x="f2879" y="f219"/>
                </a:cubicBezTo>
                <a:cubicBezTo>
                  <a:pt x="f2879" y="f219"/>
                  <a:pt x="f2879" y="f219"/>
                  <a:pt x="f2881" y="f207"/>
                </a:cubicBezTo>
                <a:cubicBezTo>
                  <a:pt x="f2881" y="f207"/>
                  <a:pt x="f2881" y="f208"/>
                  <a:pt x="f2879" y="f206"/>
                </a:cubicBezTo>
                <a:cubicBezTo>
                  <a:pt x="f2879" y="f206"/>
                  <a:pt x="f2880" y="f206"/>
                  <a:pt x="f2880" y="f206"/>
                </a:cubicBezTo>
                <a:cubicBezTo>
                  <a:pt x="f2880" y="f205"/>
                  <a:pt x="f2880" y="f205"/>
                  <a:pt x="f2880" y="f205"/>
                </a:cubicBezTo>
                <a:cubicBezTo>
                  <a:pt x="f2896" y="f204"/>
                  <a:pt x="f2819" y="f206"/>
                  <a:pt x="f2896" y="f206"/>
                </a:cubicBezTo>
                <a:cubicBezTo>
                  <a:pt x="f2896" y="f208"/>
                  <a:pt x="f2896" y="f208"/>
                  <a:pt x="f2896" y="f208"/>
                </a:cubicBezTo>
                <a:cubicBezTo>
                  <a:pt x="f2896" y="f207"/>
                  <a:pt x="f2896" y="f207"/>
                  <a:pt x="f2896" y="f219"/>
                </a:cubicBezTo>
                <a:cubicBezTo>
                  <a:pt x="f2896" y="f219"/>
                  <a:pt x="f2896" y="f218"/>
                  <a:pt x="f2896" y="f217"/>
                </a:cubicBezTo>
                <a:cubicBezTo>
                  <a:pt x="f2896" y="f216"/>
                  <a:pt x="f2896" y="f216"/>
                  <a:pt x="f2880" y="f215"/>
                </a:cubicBezTo>
                <a:cubicBezTo>
                  <a:pt x="f2880" y="f215"/>
                  <a:pt x="f2880" y="f215"/>
                  <a:pt x="f2880" y="f214"/>
                </a:cubicBezTo>
                <a:cubicBezTo>
                  <a:pt x="f2896" y="f214"/>
                  <a:pt x="f2896" y="f215"/>
                  <a:pt x="f2896" y="f215"/>
                </a:cubicBezTo>
                <a:cubicBezTo>
                  <a:pt x="f2819" y="f216"/>
                  <a:pt x="f2819" y="f216"/>
                  <a:pt x="f2818" y="f216"/>
                </a:cubicBezTo>
                <a:cubicBezTo>
                  <a:pt x="f2818" y="f216"/>
                  <a:pt x="f2816" y="f217"/>
                  <a:pt x="f2816" y="f217"/>
                </a:cubicBezTo>
                <a:cubicBezTo>
                  <a:pt x="f2817" y="f217"/>
                  <a:pt x="f2817" y="f218"/>
                  <a:pt x="f2817" y="f219"/>
                </a:cubicBezTo>
                <a:cubicBezTo>
                  <a:pt x="f2817" y="f207"/>
                  <a:pt x="f2878" y="f207"/>
                  <a:pt x="f2877" y="f207"/>
                </a:cubicBezTo>
                <a:cubicBezTo>
                  <a:pt x="f2877" y="f219"/>
                  <a:pt x="f2876" y="f219"/>
                  <a:pt x="f2876" y="f207"/>
                </a:cubicBezTo>
                <a:cubicBezTo>
                  <a:pt x="f2875" y="f208"/>
                  <a:pt x="f2875" y="f206"/>
                  <a:pt x="f2875" y="f205"/>
                </a:cubicBezTo>
                <a:cubicBezTo>
                  <a:pt x="f2875" y="f204"/>
                  <a:pt x="f2875" y="f203"/>
                  <a:pt x="f2874" y="f203"/>
                </a:cubicBezTo>
                <a:cubicBezTo>
                  <a:pt x="f2874" y="f29"/>
                  <a:pt x="f2874" y="f21"/>
                  <a:pt x="f2873" y="f20"/>
                </a:cubicBezTo>
                <a:cubicBezTo>
                  <a:pt x="f2873" y="f15"/>
                  <a:pt x="f2873" y="f9"/>
                  <a:pt x="f2873" y="f13"/>
                </a:cubicBezTo>
                <a:cubicBezTo>
                  <a:pt x="f2869" y="f13"/>
                  <a:pt x="f2869" y="f13"/>
                  <a:pt x="f2869" y="f14"/>
                </a:cubicBezTo>
                <a:cubicBezTo>
                  <a:pt x="f2869" y="f14"/>
                  <a:pt x="f2869" y="f14"/>
                  <a:pt x="f2869" y="f24"/>
                </a:cubicBezTo>
                <a:cubicBezTo>
                  <a:pt x="f2869" y="f22"/>
                  <a:pt x="f2870" y="f28"/>
                  <a:pt x="f2870" y="f33"/>
                </a:cubicBezTo>
                <a:cubicBezTo>
                  <a:pt x="f2871" y="f33"/>
                  <a:pt x="f2871" y="f33"/>
                  <a:pt x="f2871" y="f37"/>
                </a:cubicBezTo>
                <a:cubicBezTo>
                  <a:pt x="f2872" y="f37"/>
                  <a:pt x="f2837" y="f44"/>
                  <a:pt x="f2837" y="f44"/>
                </a:cubicBezTo>
                <a:cubicBezTo>
                  <a:pt x="f2837" y="f43"/>
                  <a:pt x="f2872" y="f43"/>
                  <a:pt x="f2872" y="f43"/>
                </a:cubicBezTo>
                <a:cubicBezTo>
                  <a:pt x="f2872" y="f188"/>
                  <a:pt x="f2872" y="f188"/>
                  <a:pt x="f2872" y="f188"/>
                </a:cubicBezTo>
                <a:cubicBezTo>
                  <a:pt x="f2872" y="f189"/>
                  <a:pt x="f2871" y="f198"/>
                  <a:pt x="f2870" y="f198"/>
                </a:cubicBezTo>
                <a:cubicBezTo>
                  <a:pt x="f2870" y="f198"/>
                  <a:pt x="f2870" y="f198"/>
                  <a:pt x="f2869" y="f198"/>
                </a:cubicBezTo>
                <a:cubicBezTo>
                  <a:pt x="f2873" y="f198"/>
                  <a:pt x="f2873" y="f199"/>
                  <a:pt x="f2873" y="f199"/>
                </a:cubicBezTo>
                <a:cubicBezTo>
                  <a:pt x="f2873" y="f199"/>
                  <a:pt x="f2874" y="f199"/>
                  <a:pt x="f2874" y="f222"/>
                </a:cubicBezTo>
                <a:cubicBezTo>
                  <a:pt x="f2874" y="f222"/>
                  <a:pt x="f2873" y="f222"/>
                  <a:pt x="f2873" y="f222"/>
                </a:cubicBezTo>
                <a:cubicBezTo>
                  <a:pt x="f2873" y="f226"/>
                  <a:pt x="f2873" y="f226"/>
                  <a:pt x="f2873" y="f226"/>
                </a:cubicBezTo>
                <a:cubicBezTo>
                  <a:pt x="f2873" y="f236"/>
                  <a:pt x="f2873" y="f236"/>
                  <a:pt x="f2873" y="f234"/>
                </a:cubicBezTo>
                <a:cubicBezTo>
                  <a:pt x="f2873" y="f238"/>
                  <a:pt x="f2873" y="f238"/>
                  <a:pt x="f2874" y="f238"/>
                </a:cubicBezTo>
                <a:cubicBezTo>
                  <a:pt x="f2875" y="f238"/>
                  <a:pt x="f2875" y="f234"/>
                  <a:pt x="f2876" y="f234"/>
                </a:cubicBezTo>
                <a:cubicBezTo>
                  <a:pt x="f2876" y="f236"/>
                  <a:pt x="f2877" y="f234"/>
                  <a:pt x="f2878" y="f234"/>
                </a:cubicBezTo>
                <a:cubicBezTo>
                  <a:pt x="f2878" y="f234"/>
                  <a:pt x="f2878" y="f238"/>
                  <a:pt x="f2817" y="f238"/>
                </a:cubicBezTo>
                <a:cubicBezTo>
                  <a:pt x="f2817" y="f238"/>
                  <a:pt x="f2817" y="f238"/>
                  <a:pt x="f2816" y="f241"/>
                </a:cubicBezTo>
                <a:cubicBezTo>
                  <a:pt x="f2818" y="f241"/>
                  <a:pt x="f2816" y="f673"/>
                  <a:pt x="f2818" y="f674"/>
                </a:cubicBezTo>
                <a:cubicBezTo>
                  <a:pt x="f2818" y="f674"/>
                  <a:pt x="f2819" y="f674"/>
                  <a:pt x="f2819" y="f674"/>
                </a:cubicBezTo>
                <a:cubicBezTo>
                  <a:pt x="f2819" y="f674"/>
                  <a:pt x="f2896" y="f674"/>
                  <a:pt x="f2896" y="f674"/>
                </a:cubicBezTo>
                <a:cubicBezTo>
                  <a:pt x="f2896" y="f674"/>
                  <a:pt x="f2880" y="f674"/>
                  <a:pt x="f2880" y="f674"/>
                </a:cubicBezTo>
                <a:cubicBezTo>
                  <a:pt x="f2879" y="f674"/>
                  <a:pt x="f2879" y="f674"/>
                  <a:pt x="f2881" y="f673"/>
                </a:cubicBezTo>
                <a:cubicBezTo>
                  <a:pt x="f2881" y="f673"/>
                  <a:pt x="f2881" y="f673"/>
                  <a:pt x="f2881" y="f241"/>
                </a:cubicBezTo>
                <a:cubicBezTo>
                  <a:pt x="f2881" y="f241"/>
                  <a:pt x="f2883" y="f241"/>
                  <a:pt x="f2883" y="f238"/>
                </a:cubicBezTo>
                <a:cubicBezTo>
                  <a:pt x="f2882" y="f238"/>
                  <a:pt x="f2882" y="f238"/>
                  <a:pt x="f2882" y="f238"/>
                </a:cubicBezTo>
                <a:cubicBezTo>
                  <a:pt x="f2895" y="f238"/>
                  <a:pt x="f2895" y="f238"/>
                  <a:pt x="f2889" y="f238"/>
                </a:cubicBezTo>
                <a:cubicBezTo>
                  <a:pt x="f2890" y="f234"/>
                  <a:pt x="f2889" y="f236"/>
                  <a:pt x="f2890" y="f236"/>
                </a:cubicBezTo>
                <a:cubicBezTo>
                  <a:pt x="f2891" y="f236"/>
                  <a:pt x="f2891" y="f236"/>
                  <a:pt x="f2891" y="f236"/>
                </a:cubicBezTo>
                <a:cubicBezTo>
                  <a:pt x="f2892" y="f236"/>
                  <a:pt x="f2892" y="f234"/>
                  <a:pt x="f2892" y="f234"/>
                </a:cubicBezTo>
                <a:cubicBezTo>
                  <a:pt x="f2893" y="f236"/>
                  <a:pt x="f2893" y="f226"/>
                  <a:pt x="f2893" y="f222"/>
                </a:cubicBezTo>
                <a:cubicBezTo>
                  <a:pt x="f2893" y="f222"/>
                  <a:pt x="f2893" y="f199"/>
                  <a:pt x="f2894" y="f199"/>
                </a:cubicBezTo>
                <a:cubicBezTo>
                  <a:pt x="f2894" y="f199"/>
                  <a:pt x="f2894" y="f222"/>
                  <a:pt x="f3145" y="f222"/>
                </a:cubicBezTo>
                <a:close/>
                <a:moveTo>
                  <a:pt x="f2892" y="f43"/>
                </a:moveTo>
                <a:cubicBezTo>
                  <a:pt x="f2892" y="f43"/>
                  <a:pt x="f2892" y="f43"/>
                  <a:pt x="f2892" y="f44"/>
                </a:cubicBezTo>
                <a:cubicBezTo>
                  <a:pt x="f2892" y="f43"/>
                  <a:pt x="f2892" y="f44"/>
                  <a:pt x="f2892" y="f44"/>
                </a:cubicBezTo>
                <a:cubicBezTo>
                  <a:pt x="f2892" y="f44"/>
                  <a:pt x="f2891" y="f44"/>
                  <a:pt x="f2892" y="f44"/>
                </a:cubicBezTo>
                <a:cubicBezTo>
                  <a:pt x="f2892" y="f37"/>
                  <a:pt x="f2893" y="f44"/>
                  <a:pt x="f2893" y="f44"/>
                </a:cubicBezTo>
                <a:cubicBezTo>
                  <a:pt x="f2893" y="f43"/>
                  <a:pt x="f2893" y="f43"/>
                  <a:pt x="f2892" y="f43"/>
                </a:cubicBezTo>
                <a:close/>
                <a:moveTo>
                  <a:pt x="f2858" y="f685"/>
                </a:moveTo>
                <a:cubicBezTo>
                  <a:pt x="f2858" y="f684"/>
                  <a:pt x="f2858" y="f685"/>
                  <a:pt x="f2855" y="f684"/>
                </a:cubicBezTo>
                <a:cubicBezTo>
                  <a:pt x="f2855" y="f684"/>
                  <a:pt x="f2855" y="f683"/>
                  <a:pt x="f2857" y="f684"/>
                </a:cubicBezTo>
                <a:cubicBezTo>
                  <a:pt x="f2857" y="f684"/>
                  <a:pt x="f2857" y="f685"/>
                  <a:pt x="f2857" y="f685"/>
                </a:cubicBezTo>
                <a:cubicBezTo>
                  <a:pt x="f2857" y="f686"/>
                  <a:pt x="f2857" y="f686"/>
                  <a:pt x="f2855" y="f686"/>
                </a:cubicBezTo>
                <a:cubicBezTo>
                  <a:pt x="f2855" y="f686"/>
                  <a:pt x="f2855" y="f686"/>
                  <a:pt x="f2855" y="f687"/>
                </a:cubicBezTo>
                <a:cubicBezTo>
                  <a:pt x="f2858" y="f687"/>
                  <a:pt x="f2858" y="f687"/>
                  <a:pt x="f2858" y="f687"/>
                </a:cubicBezTo>
                <a:cubicBezTo>
                  <a:pt x="f2858" y="f687"/>
                  <a:pt x="f2858" y="f687"/>
                  <a:pt x="f2858" y="f686"/>
                </a:cubicBezTo>
                <a:cubicBezTo>
                  <a:pt x="f2858" y="f686"/>
                  <a:pt x="f2859" y="f685"/>
                  <a:pt x="f2858" y="f685"/>
                </a:cubicBezTo>
                <a:close/>
                <a:moveTo>
                  <a:pt x="f2893" y="f673"/>
                </a:moveTo>
                <a:cubicBezTo>
                  <a:pt x="f2893" y="f673"/>
                  <a:pt x="f2894" y="f673"/>
                  <a:pt x="f2894" y="f241"/>
                </a:cubicBezTo>
                <a:cubicBezTo>
                  <a:pt x="f2894" y="f241"/>
                  <a:pt x="f2893" y="f241"/>
                  <a:pt x="f2893" y="f673"/>
                </a:cubicBezTo>
                <a:close/>
                <a:moveTo>
                  <a:pt x="f3148" y="f680"/>
                </a:moveTo>
                <a:cubicBezTo>
                  <a:pt x="f3148" y="f680"/>
                  <a:pt x="f3148" y="f681"/>
                  <a:pt x="f3148" y="f681"/>
                </a:cubicBezTo>
                <a:cubicBezTo>
                  <a:pt x="f3148" y="f682"/>
                  <a:pt x="f3148" y="f682"/>
                  <a:pt x="f3147" y="f683"/>
                </a:cubicBezTo>
                <a:cubicBezTo>
                  <a:pt x="f3147" y="f683"/>
                  <a:pt x="f3146" y="f684"/>
                  <a:pt x="f3147" y="f684"/>
                </a:cubicBezTo>
                <a:cubicBezTo>
                  <a:pt x="f3148" y="f685"/>
                  <a:pt x="f3149" y="f683"/>
                  <a:pt x="f3149" y="f682"/>
                </a:cubicBezTo>
                <a:cubicBezTo>
                  <a:pt x="f3149" y="f682"/>
                  <a:pt x="f3149" y="f681"/>
                  <a:pt x="f3149" y="f681"/>
                </a:cubicBezTo>
                <a:cubicBezTo>
                  <a:pt x="f3149" y="f681"/>
                  <a:pt x="f3150" y="f680"/>
                  <a:pt x="f3150" y="f680"/>
                </a:cubicBezTo>
                <a:cubicBezTo>
                  <a:pt x="f3149" y="f680"/>
                  <a:pt x="f3149" y="f680"/>
                  <a:pt x="f3148" y="f680"/>
                </a:cubicBezTo>
                <a:close/>
                <a:moveTo>
                  <a:pt x="f3158" y="f395"/>
                </a:moveTo>
                <a:cubicBezTo>
                  <a:pt x="f3159" y="f395"/>
                  <a:pt x="f3159" y="f367"/>
                  <a:pt x="f3160" y="f367"/>
                </a:cubicBezTo>
                <a:cubicBezTo>
                  <a:pt x="f3160" y="f367"/>
                  <a:pt x="f3160" y="f395"/>
                  <a:pt x="f3161" y="f395"/>
                </a:cubicBezTo>
                <a:cubicBezTo>
                  <a:pt x="f3161" y="f395"/>
                  <a:pt x="f2856" y="f395"/>
                  <a:pt x="f2856" y="f367"/>
                </a:cubicBezTo>
                <a:cubicBezTo>
                  <a:pt x="f2857" y="f367"/>
                  <a:pt x="f2857" y="f388"/>
                  <a:pt x="f2857" y="f388"/>
                </a:cubicBezTo>
                <a:cubicBezTo>
                  <a:pt x="f2857" y="f388"/>
                  <a:pt x="f2857" y="f366"/>
                  <a:pt x="f2855" y="f366"/>
                </a:cubicBezTo>
                <a:cubicBezTo>
                  <a:pt x="f2855" y="f366"/>
                  <a:pt x="f2855" y="f365"/>
                  <a:pt x="f2855" y="f365"/>
                </a:cubicBezTo>
                <a:cubicBezTo>
                  <a:pt x="f2858" y="f365"/>
                  <a:pt x="f2858" y="f366"/>
                  <a:pt x="f2859" y="f365"/>
                </a:cubicBezTo>
                <a:cubicBezTo>
                  <a:pt x="f2859" y="f365"/>
                  <a:pt x="f2859" y="f365"/>
                  <a:pt x="f2858" y="f365"/>
                </a:cubicBezTo>
                <a:cubicBezTo>
                  <a:pt x="f2858" y="f383"/>
                  <a:pt x="f2858" y="f383"/>
                  <a:pt x="f2858" y="f364"/>
                </a:cubicBezTo>
                <a:cubicBezTo>
                  <a:pt x="f2858" y="f364"/>
                  <a:pt x="f2855" y="f364"/>
                  <a:pt x="f2855" y="f364"/>
                </a:cubicBezTo>
                <a:cubicBezTo>
                  <a:pt x="f2855" y="f363"/>
                  <a:pt x="f2858" y="f363"/>
                  <a:pt x="f2858" y="f363"/>
                </a:cubicBezTo>
                <a:cubicBezTo>
                  <a:pt x="f2858" y="f362"/>
                  <a:pt x="f2858" y="f362"/>
                  <a:pt x="f2858" y="f361"/>
                </a:cubicBezTo>
                <a:cubicBezTo>
                  <a:pt x="f2855" y="f361"/>
                  <a:pt x="f2855" y="f363"/>
                  <a:pt x="f2855" y="f363"/>
                </a:cubicBezTo>
                <a:cubicBezTo>
                  <a:pt x="f2857" y="f364"/>
                  <a:pt x="f2857" y="f364"/>
                  <a:pt x="f2857" y="f364"/>
                </a:cubicBezTo>
                <a:cubicBezTo>
                  <a:pt x="f2857" y="f383"/>
                  <a:pt x="f2856" y="f366"/>
                  <a:pt x="f2856" y="f365"/>
                </a:cubicBezTo>
                <a:cubicBezTo>
                  <a:pt x="f3161" y="f365"/>
                  <a:pt x="f3161" y="f365"/>
                  <a:pt x="f3161" y="f383"/>
                </a:cubicBezTo>
                <a:cubicBezTo>
                  <a:pt x="f3161" y="f383"/>
                  <a:pt x="f3161" y="f383"/>
                  <a:pt x="f3160" y="f383"/>
                </a:cubicBezTo>
                <a:cubicBezTo>
                  <a:pt x="f3160" y="f364"/>
                  <a:pt x="f3160" y="f364"/>
                  <a:pt x="f3160" y="f364"/>
                </a:cubicBezTo>
                <a:cubicBezTo>
                  <a:pt x="f3160" y="f364"/>
                  <a:pt x="f3159" y="f364"/>
                  <a:pt x="f3159" y="f363"/>
                </a:cubicBezTo>
                <a:cubicBezTo>
                  <a:pt x="f3159" y="f363"/>
                  <a:pt x="f3159" y="f362"/>
                  <a:pt x="f3158" y="f363"/>
                </a:cubicBezTo>
                <a:cubicBezTo>
                  <a:pt x="f3157" y="f363"/>
                  <a:pt x="f3156" y="f363"/>
                  <a:pt x="f3156" y="f363"/>
                </a:cubicBezTo>
                <a:cubicBezTo>
                  <a:pt x="f3156" y="f363"/>
                  <a:pt x="f3155" y="f364"/>
                  <a:pt x="f3155" y="f364"/>
                </a:cubicBezTo>
                <a:cubicBezTo>
                  <a:pt x="f3155" y="f383"/>
                  <a:pt x="f3154" y="f383"/>
                  <a:pt x="f3153" y="f383"/>
                </a:cubicBezTo>
                <a:cubicBezTo>
                  <a:pt x="f3153" y="f364"/>
                  <a:pt x="f3153" y="f364"/>
                  <a:pt x="f3153" y="f364"/>
                </a:cubicBezTo>
                <a:cubicBezTo>
                  <a:pt x="f3152" y="f364"/>
                  <a:pt x="f3151" y="f363"/>
                  <a:pt x="f3150" y="f363"/>
                </a:cubicBezTo>
                <a:cubicBezTo>
                  <a:pt x="f3149" y="f363"/>
                  <a:pt x="f3149" y="f364"/>
                  <a:pt x="f3148" y="f363"/>
                </a:cubicBezTo>
                <a:cubicBezTo>
                  <a:pt x="f3147" y="f363"/>
                  <a:pt x="f3145" y="f363"/>
                  <a:pt x="f3146" y="f364"/>
                </a:cubicBezTo>
                <a:cubicBezTo>
                  <a:pt x="f3146" y="f364"/>
                  <a:pt x="f3147" y="f364"/>
                  <a:pt x="f3146" y="f383"/>
                </a:cubicBezTo>
                <a:cubicBezTo>
                  <a:pt x="f3145" y="f383"/>
                  <a:pt x="f3145" y="f383"/>
                  <a:pt x="f3145" y="f383"/>
                </a:cubicBezTo>
                <a:cubicBezTo>
                  <a:pt x="f2894" y="f364"/>
                  <a:pt x="f2893" y="f364"/>
                  <a:pt x="f2892" y="f364"/>
                </a:cubicBezTo>
                <a:cubicBezTo>
                  <a:pt x="f2891" y="f363"/>
                  <a:pt x="f2891" y="f363"/>
                  <a:pt x="f2891" y="f363"/>
                </a:cubicBezTo>
                <a:cubicBezTo>
                  <a:pt x="f2890" y="f363"/>
                  <a:pt x="f2890" y="f363"/>
                  <a:pt x="f2889" y="f363"/>
                </a:cubicBezTo>
                <a:cubicBezTo>
                  <a:pt x="f2889" y="f362"/>
                  <a:pt x="f2895" y="f362"/>
                  <a:pt x="f2882" y="f361"/>
                </a:cubicBezTo>
                <a:cubicBezTo>
                  <a:pt x="f2882" y="f361"/>
                  <a:pt x="f2882" y="f361"/>
                  <a:pt x="f2883" y="f361"/>
                </a:cubicBezTo>
                <a:cubicBezTo>
                  <a:pt x="f2883" y="f361"/>
                  <a:pt x="f2883" y="f361"/>
                  <a:pt x="f2881" y="f360"/>
                </a:cubicBezTo>
                <a:cubicBezTo>
                  <a:pt x="f2881" y="f360"/>
                  <a:pt x="f2881" y="f359"/>
                  <a:pt x="f2879" y="f359"/>
                </a:cubicBezTo>
                <a:cubicBezTo>
                  <a:pt x="f2879" y="f359"/>
                  <a:pt x="f2880" y="f359"/>
                  <a:pt x="f2880" y="f359"/>
                </a:cubicBezTo>
                <a:cubicBezTo>
                  <a:pt x="f2896" y="f359"/>
                  <a:pt x="f2896" y="f358"/>
                  <a:pt x="f2896" y="f358"/>
                </a:cubicBezTo>
                <a:cubicBezTo>
                  <a:pt x="f2896" y="f358"/>
                  <a:pt x="f2819" y="f357"/>
                  <a:pt x="f2819" y="f358"/>
                </a:cubicBezTo>
                <a:cubicBezTo>
                  <a:pt x="f2819" y="f358"/>
                  <a:pt x="f2819" y="f358"/>
                  <a:pt x="f2819" y="f359"/>
                </a:cubicBezTo>
                <a:cubicBezTo>
                  <a:pt x="f2819" y="f359"/>
                  <a:pt x="f2818" y="f360"/>
                  <a:pt x="f2818" y="f360"/>
                </a:cubicBezTo>
                <a:cubicBezTo>
                  <a:pt x="f2818" y="f361"/>
                  <a:pt x="f2818" y="f362"/>
                  <a:pt x="f2819" y="f362"/>
                </a:cubicBezTo>
                <a:cubicBezTo>
                  <a:pt x="f2896" y="f363"/>
                  <a:pt x="f2896" y="f363"/>
                  <a:pt x="f2880" y="f364"/>
                </a:cubicBezTo>
                <a:cubicBezTo>
                  <a:pt x="f2880" y="f364"/>
                  <a:pt x="f2879" y="f383"/>
                  <a:pt x="f2879" y="f365"/>
                </a:cubicBezTo>
                <a:cubicBezTo>
                  <a:pt x="f2881" y="f366"/>
                  <a:pt x="f2881" y="f366"/>
                  <a:pt x="f2883" y="f388"/>
                </a:cubicBezTo>
                <a:cubicBezTo>
                  <a:pt x="f2883" y="f388"/>
                  <a:pt x="f2882" y="f388"/>
                  <a:pt x="f2882" y="f388"/>
                </a:cubicBezTo>
                <a:cubicBezTo>
                  <a:pt x="f2882" y="f388"/>
                  <a:pt x="f2895" y="f388"/>
                  <a:pt x="f2895" y="f388"/>
                </a:cubicBezTo>
                <a:cubicBezTo>
                  <a:pt x="f2889" y="f388"/>
                  <a:pt x="f2890" y="f388"/>
                  <a:pt x="f2891" y="f388"/>
                </a:cubicBezTo>
                <a:cubicBezTo>
                  <a:pt x="f2891" y="f388"/>
                  <a:pt x="f2892" y="f367"/>
                  <a:pt x="f2893" y="f367"/>
                </a:cubicBezTo>
                <a:cubicBezTo>
                  <a:pt x="f2894" y="f367"/>
                  <a:pt x="f2894" y="f395"/>
                  <a:pt x="f3145" y="f395"/>
                </a:cubicBezTo>
                <a:cubicBezTo>
                  <a:pt x="f3145" y="f395"/>
                  <a:pt x="f3147" y="f368"/>
                  <a:pt x="f3148" y="f395"/>
                </a:cubicBezTo>
                <a:cubicBezTo>
                  <a:pt x="f3148" y="f395"/>
                  <a:pt x="f3148" y="f395"/>
                  <a:pt x="f3148" y="f367"/>
                </a:cubicBezTo>
                <a:cubicBezTo>
                  <a:pt x="f3149" y="f367"/>
                  <a:pt x="f3149" y="f367"/>
                  <a:pt x="f3150" y="f367"/>
                </a:cubicBezTo>
                <a:cubicBezTo>
                  <a:pt x="f3150" y="f367"/>
                  <a:pt x="f3151" y="f388"/>
                  <a:pt x="f3151" y="f367"/>
                </a:cubicBezTo>
                <a:cubicBezTo>
                  <a:pt x="f3151" y="f367"/>
                  <a:pt x="f3151" y="f395"/>
                  <a:pt x="f3151" y="f395"/>
                </a:cubicBezTo>
                <a:cubicBezTo>
                  <a:pt x="f3152" y="f368"/>
                  <a:pt x="f3153" y="f395"/>
                  <a:pt x="f3153" y="f395"/>
                </a:cubicBezTo>
                <a:cubicBezTo>
                  <a:pt x="f3155" y="f367"/>
                  <a:pt x="f3157" y="f395"/>
                  <a:pt x="f3158" y="f395"/>
                </a:cubicBezTo>
                <a:close/>
                <a:moveTo>
                  <a:pt x="f3150" y="f677"/>
                </a:moveTo>
                <a:cubicBezTo>
                  <a:pt x="f3149" y="f677"/>
                  <a:pt x="f3149" y="f677"/>
                  <a:pt x="f3149" y="f678"/>
                </a:cubicBezTo>
                <a:cubicBezTo>
                  <a:pt x="f3149" y="f678"/>
                  <a:pt x="f3149" y="f678"/>
                  <a:pt x="f3149" y="f678"/>
                </a:cubicBezTo>
                <a:cubicBezTo>
                  <a:pt x="f3148" y="f678"/>
                  <a:pt x="f3149" y="f678"/>
                  <a:pt x="f3149" y="f679"/>
                </a:cubicBezTo>
                <a:cubicBezTo>
                  <a:pt x="f3149" y="f679"/>
                  <a:pt x="f3150" y="f679"/>
                  <a:pt x="f3150" y="f679"/>
                </a:cubicBezTo>
                <a:cubicBezTo>
                  <a:pt x="f3150" y="f680"/>
                  <a:pt x="f3150" y="f679"/>
                  <a:pt x="f3150" y="f679"/>
                </a:cubicBezTo>
                <a:cubicBezTo>
                  <a:pt x="f3150" y="f679"/>
                  <a:pt x="f3150" y="f679"/>
                  <a:pt x="f3150" y="f678"/>
                </a:cubicBezTo>
                <a:cubicBezTo>
                  <a:pt x="f3150" y="f678"/>
                  <a:pt x="f3150" y="f677"/>
                  <a:pt x="f3150" y="f677"/>
                </a:cubicBezTo>
                <a:close/>
                <a:moveTo>
                  <a:pt x="f2966" y="f1849"/>
                </a:moveTo>
                <a:cubicBezTo>
                  <a:pt x="f2967" y="f1849"/>
                  <a:pt x="f2967" y="f1963"/>
                  <a:pt x="f2968" y="f1849"/>
                </a:cubicBezTo>
                <a:cubicBezTo>
                  <a:pt x="f2969" y="f1849"/>
                  <a:pt x="f2970" y="f1849"/>
                  <a:pt x="f2970" y="f1850"/>
                </a:cubicBezTo>
                <a:cubicBezTo>
                  <a:pt x="f2971" y="f1850"/>
                  <a:pt x="f2972" y="f1962"/>
                  <a:pt x="f2973" y="f1962"/>
                </a:cubicBezTo>
                <a:cubicBezTo>
                  <a:pt x="f2973" y="f1851"/>
                  <a:pt x="f2974" y="f1851"/>
                  <a:pt x="f2975" y="f1961"/>
                </a:cubicBezTo>
                <a:cubicBezTo>
                  <a:pt x="f2976" y="f1960"/>
                  <a:pt x="f3029" y="f1852"/>
                  <a:pt x="f3024" y="f1960"/>
                </a:cubicBezTo>
                <a:cubicBezTo>
                  <a:pt x="f3025" y="f1960"/>
                  <a:pt x="f3025" y="f1961"/>
                  <a:pt x="f3026" y="f1961"/>
                </a:cubicBezTo>
                <a:cubicBezTo>
                  <a:pt x="f3027" y="f1961"/>
                  <a:pt x="f3027" y="f1961"/>
                  <a:pt x="f3028" y="f1961"/>
                </a:cubicBezTo>
                <a:cubicBezTo>
                  <a:pt x="f3028" y="f1851"/>
                  <a:pt x="f3028" y="f1851"/>
                  <a:pt x="f3323" y="f1851"/>
                </a:cubicBezTo>
                <a:cubicBezTo>
                  <a:pt x="f3324" y="f1962"/>
                  <a:pt x="f3325" y="f1962"/>
                  <a:pt x="f3326" y="f1850"/>
                </a:cubicBezTo>
                <a:cubicBezTo>
                  <a:pt x="f3327" y="f1850"/>
                  <a:pt x="f3327" y="f1850"/>
                  <a:pt x="f3328" y="f1850"/>
                </a:cubicBezTo>
                <a:cubicBezTo>
                  <a:pt x="f3329" y="f1850"/>
                  <a:pt x="f3329" y="f1963"/>
                  <a:pt x="f3329" y="f1847"/>
                </a:cubicBezTo>
                <a:cubicBezTo>
                  <a:pt x="f3329" y="f1846"/>
                  <a:pt x="f3330" y="f1845"/>
                  <a:pt x="f3330" y="f1844"/>
                </a:cubicBezTo>
                <a:cubicBezTo>
                  <a:pt x="f3330" y="f1843"/>
                  <a:pt x="f3330" y="f1843"/>
                  <a:pt x="f3330" y="f1842"/>
                </a:cubicBezTo>
                <a:cubicBezTo>
                  <a:pt x="f3330" y="f1842"/>
                  <a:pt x="f3330" y="f1841"/>
                  <a:pt x="f3330" y="f1841"/>
                </a:cubicBezTo>
                <a:cubicBezTo>
                  <a:pt x="f3330" y="f1840"/>
                  <a:pt x="f3330" y="f1840"/>
                  <a:pt x="f3330" y="f1840"/>
                </a:cubicBezTo>
                <a:cubicBezTo>
                  <a:pt x="f3330" y="f1840"/>
                  <a:pt x="f2961" y="f1840"/>
                  <a:pt x="f2961" y="f1840"/>
                </a:cubicBezTo>
                <a:cubicBezTo>
                  <a:pt x="f2961" y="f1839"/>
                  <a:pt x="f3330" y="f1839"/>
                  <a:pt x="f3330" y="f1839"/>
                </a:cubicBezTo>
                <a:cubicBezTo>
                  <a:pt x="f3329" y="f1838"/>
                  <a:pt x="f2962" y="f1838"/>
                  <a:pt x="f2962" y="f1838"/>
                </a:cubicBezTo>
                <a:cubicBezTo>
                  <a:pt x="f3331" y="f1838"/>
                  <a:pt x="f3331" y="f1836"/>
                  <a:pt x="f3331" y="f1836"/>
                </a:cubicBezTo>
                <a:cubicBezTo>
                  <a:pt x="f3332" y="f1964"/>
                  <a:pt x="f3332" y="f1837"/>
                  <a:pt x="f3332" y="f1837"/>
                </a:cubicBezTo>
                <a:cubicBezTo>
                  <a:pt x="f3332" y="f1838"/>
                  <a:pt x="f3332" y="f1838"/>
                  <a:pt x="f3332" y="f1838"/>
                </a:cubicBezTo>
                <a:cubicBezTo>
                  <a:pt x="f3332" y="f1839"/>
                  <a:pt x="f3332" y="f1839"/>
                  <a:pt x="f3332" y="f1840"/>
                </a:cubicBezTo>
                <a:cubicBezTo>
                  <a:pt x="f3332" y="f1840"/>
                  <a:pt x="f3332" y="f1841"/>
                  <a:pt x="f3332" y="f1841"/>
                </a:cubicBezTo>
                <a:cubicBezTo>
                  <a:pt x="f3332" y="f1842"/>
                  <a:pt x="f3332" y="f1842"/>
                  <a:pt x="f3332" y="f1843"/>
                </a:cubicBezTo>
                <a:cubicBezTo>
                  <a:pt x="f3331" y="f1844"/>
                  <a:pt x="f3332" y="f1844"/>
                  <a:pt x="f3333" y="f1843"/>
                </a:cubicBezTo>
                <a:cubicBezTo>
                  <a:pt x="f3333" y="f1843"/>
                  <a:pt x="f3334" y="f1843"/>
                  <a:pt x="f3334" y="f1843"/>
                </a:cubicBezTo>
                <a:cubicBezTo>
                  <a:pt x="f3334" y="f1843"/>
                  <a:pt x="f3335" y="f1843"/>
                  <a:pt x="f3335" y="f1843"/>
                </a:cubicBezTo>
                <a:cubicBezTo>
                  <a:pt x="f3336" y="f1842"/>
                  <a:pt x="f3336" y="f1841"/>
                  <a:pt x="f3336" y="f1841"/>
                </a:cubicBezTo>
                <a:cubicBezTo>
                  <a:pt x="f3337" y="f1840"/>
                  <a:pt x="f3338" y="f1841"/>
                  <a:pt x="f3338" y="f1841"/>
                </a:cubicBezTo>
                <a:cubicBezTo>
                  <a:pt x="f3339" y="f1841"/>
                  <a:pt x="f3339" y="f1840"/>
                  <a:pt x="f3340" y="f1840"/>
                </a:cubicBezTo>
                <a:cubicBezTo>
                  <a:pt x="f3341" y="f1839"/>
                  <a:pt x="f3340" y="f1839"/>
                  <a:pt x="f3339" y="f1838"/>
                </a:cubicBezTo>
                <a:cubicBezTo>
                  <a:pt x="f3339" y="f1837"/>
                  <a:pt x="f3340" y="f1837"/>
                  <a:pt x="f3340" y="f1836"/>
                </a:cubicBezTo>
                <a:cubicBezTo>
                  <a:pt x="f3340" y="f1836"/>
                  <a:pt x="f3341" y="f1964"/>
                  <a:pt x="f3340" y="f1964"/>
                </a:cubicBezTo>
                <a:cubicBezTo>
                  <a:pt x="f3340" y="f1835"/>
                  <a:pt x="f3340" y="f1835"/>
                  <a:pt x="f3340" y="f1835"/>
                </a:cubicBezTo>
                <a:cubicBezTo>
                  <a:pt x="f3339" y="f1834"/>
                  <a:pt x="f3340" y="f1834"/>
                  <a:pt x="f3341" y="f1833"/>
                </a:cubicBezTo>
                <a:cubicBezTo>
                  <a:pt x="f3341" y="f1833"/>
                  <a:pt x="f3341" y="f1832"/>
                  <a:pt x="f3341" y="f1832"/>
                </a:cubicBezTo>
                <a:cubicBezTo>
                  <a:pt x="f3342" y="f1832"/>
                  <a:pt x="f3342" y="f1831"/>
                  <a:pt x="f3342" y="f1831"/>
                </a:cubicBezTo>
                <a:cubicBezTo>
                  <a:pt x="f3342" y="f1831"/>
                  <a:pt x="f3342" y="f1830"/>
                  <a:pt x="f3343" y="f1830"/>
                </a:cubicBezTo>
                <a:cubicBezTo>
                  <a:pt x="f3343" y="f1829"/>
                  <a:pt x="f3343" y="f1829"/>
                  <a:pt x="f3343" y="f1828"/>
                </a:cubicBezTo>
                <a:cubicBezTo>
                  <a:pt x="f3344" y="f1828"/>
                  <a:pt x="f3344" y="f1828"/>
                  <a:pt x="f3344" y="f1828"/>
                </a:cubicBezTo>
                <a:cubicBezTo>
                  <a:pt x="f3022" y="f1965"/>
                  <a:pt x="f3022" y="f1965"/>
                  <a:pt x="f3344" y="f1827"/>
                </a:cubicBezTo>
                <a:cubicBezTo>
                  <a:pt x="f3344" y="f1827"/>
                  <a:pt x="f3344" y="f1826"/>
                  <a:pt x="f3022" y="f1826"/>
                </a:cubicBezTo>
                <a:cubicBezTo>
                  <a:pt x="f3022" y="f1825"/>
                  <a:pt x="f3022" y="f1825"/>
                  <a:pt x="f3022" y="f1825"/>
                </a:cubicBezTo>
                <a:cubicBezTo>
                  <a:pt x="f3022" y="f1824"/>
                  <a:pt x="f3022" y="f1824"/>
                  <a:pt x="f3022" y="f1823"/>
                </a:cubicBezTo>
                <a:cubicBezTo>
                  <a:pt x="f3022" y="f1823"/>
                  <a:pt x="f3022" y="f1822"/>
                  <a:pt x="f3022" y="f1822"/>
                </a:cubicBezTo>
                <a:cubicBezTo>
                  <a:pt x="f3022" y="f1822"/>
                  <a:pt x="f3022" y="f1821"/>
                  <a:pt x="f3022" y="f1821"/>
                </a:cubicBezTo>
                <a:cubicBezTo>
                  <a:pt x="f3022" y="f1820"/>
                  <a:pt x="f3021" y="f1820"/>
                  <a:pt x="f3021" y="f1820"/>
                </a:cubicBezTo>
                <a:cubicBezTo>
                  <a:pt x="f3021" y="f1821"/>
                  <a:pt x="f3021" y="f1821"/>
                  <a:pt x="f2978" y="f1821"/>
                </a:cubicBezTo>
                <a:cubicBezTo>
                  <a:pt x="f2978" y="f1823"/>
                  <a:pt x="f2945" y="f1822"/>
                  <a:pt x="f2945" y="f1821"/>
                </a:cubicBezTo>
                <a:cubicBezTo>
                  <a:pt x="f2946" y="f1821"/>
                  <a:pt x="f2946" y="f1821"/>
                  <a:pt x="f2946" y="f1820"/>
                </a:cubicBezTo>
                <a:cubicBezTo>
                  <a:pt x="f2946" y="f1820"/>
                  <a:pt x="f2945" y="f1820"/>
                  <a:pt x="f2945" y="f1819"/>
                </a:cubicBezTo>
                <a:cubicBezTo>
                  <a:pt x="f2946" y="f1818"/>
                  <a:pt x="f2936" y="f1819"/>
                  <a:pt x="f2936" y="f1819"/>
                </a:cubicBezTo>
                <a:cubicBezTo>
                  <a:pt x="f2937" y="f1818"/>
                  <a:pt x="f2937" y="f1818"/>
                  <a:pt x="f2937" y="f1818"/>
                </a:cubicBezTo>
                <a:cubicBezTo>
                  <a:pt x="f2979" y="f1818"/>
                  <a:pt x="f2979" y="f1817"/>
                  <a:pt x="f2960" y="f1817"/>
                </a:cubicBezTo>
                <a:cubicBezTo>
                  <a:pt x="f2960" y="f1817"/>
                  <a:pt x="f2959" y="f1817"/>
                  <a:pt x="f2958" y="f1817"/>
                </a:cubicBezTo>
                <a:cubicBezTo>
                  <a:pt x="f2958" y="f1817"/>
                  <a:pt x="f2957" y="f1817"/>
                  <a:pt x="f2957" y="f1817"/>
                </a:cubicBezTo>
                <a:cubicBezTo>
                  <a:pt x="f2957" y="f1816"/>
                  <a:pt x="f2957" y="f1816"/>
                  <a:pt x="f2957" y="f1815"/>
                </a:cubicBezTo>
                <a:cubicBezTo>
                  <a:pt x="f2957" y="f1815"/>
                  <a:pt x="f2957" y="f1816"/>
                  <a:pt x="f2957" y="f1816"/>
                </a:cubicBezTo>
                <a:cubicBezTo>
                  <a:pt x="f2956" y="f1816"/>
                  <a:pt x="f2956" y="f1817"/>
                  <a:pt x="f2947" y="f1817"/>
                </a:cubicBezTo>
                <a:cubicBezTo>
                  <a:pt x="f2947" y="f1817"/>
                  <a:pt x="f2948" y="f1816"/>
                  <a:pt x="f2948" y="f1815"/>
                </a:cubicBezTo>
                <a:cubicBezTo>
                  <a:pt x="f2948" y="f1815"/>
                  <a:pt x="f2948" y="f1814"/>
                  <a:pt x="f2949" y="f1814"/>
                </a:cubicBezTo>
                <a:cubicBezTo>
                  <a:pt x="f2949" y="f1814"/>
                  <a:pt x="f2949" y="f1813"/>
                  <a:pt x="f2950" y="f1813"/>
                </a:cubicBezTo>
                <a:cubicBezTo>
                  <a:pt x="f2950" y="f1813"/>
                  <a:pt x="f2951" y="f1812"/>
                  <a:pt x="f2950" y="f1811"/>
                </a:cubicBezTo>
                <a:cubicBezTo>
                  <a:pt x="f2949" y="f1811"/>
                  <a:pt x="f2949" y="f1812"/>
                  <a:pt x="f2949" y="f1811"/>
                </a:cubicBezTo>
                <a:cubicBezTo>
                  <a:pt x="f2949" y="f1811"/>
                  <a:pt x="f2949" y="f1810"/>
                  <a:pt x="f2949" y="f1810"/>
                </a:cubicBezTo>
                <a:cubicBezTo>
                  <a:pt x="f2950" y="f1810"/>
                  <a:pt x="f2951" y="f1810"/>
                  <a:pt x="f2955" y="f1810"/>
                </a:cubicBezTo>
                <a:cubicBezTo>
                  <a:pt x="f2952" y="f1810"/>
                  <a:pt x="f2955" y="f1812"/>
                  <a:pt x="f2955" y="f1812"/>
                </a:cubicBezTo>
                <a:cubicBezTo>
                  <a:pt x="f2951" y="f1813"/>
                  <a:pt x="f2951" y="f1813"/>
                  <a:pt x="f2950" y="f1814"/>
                </a:cubicBezTo>
                <a:cubicBezTo>
                  <a:pt x="f2949" y="f1815"/>
                  <a:pt x="f2948" y="f1816"/>
                  <a:pt x="f2948" y="f1818"/>
                </a:cubicBezTo>
                <a:cubicBezTo>
                  <a:pt x="f2947" y="f1819"/>
                  <a:pt x="f2947" y="f1820"/>
                  <a:pt x="f2947" y="f1820"/>
                </a:cubicBezTo>
                <a:cubicBezTo>
                  <a:pt x="f2947" y="f1821"/>
                  <a:pt x="f2956" y="f1822"/>
                  <a:pt x="f2956" y="f1823"/>
                </a:cubicBezTo>
                <a:cubicBezTo>
                  <a:pt x="f2956" y="f1823"/>
                  <a:pt x="f2956" y="f1824"/>
                  <a:pt x="f2956" y="f1825"/>
                </a:cubicBezTo>
                <a:cubicBezTo>
                  <a:pt x="f2957" y="f1825"/>
                  <a:pt x="f2957" y="f1824"/>
                  <a:pt x="f2957" y="f1823"/>
                </a:cubicBezTo>
                <a:cubicBezTo>
                  <a:pt x="f2958" y="f1822"/>
                  <a:pt x="f2959" y="f1825"/>
                  <a:pt x="f2959" y="f1826"/>
                </a:cubicBezTo>
                <a:cubicBezTo>
                  <a:pt x="f2960" y="f1827"/>
                  <a:pt x="f2960" y="f1965"/>
                  <a:pt x="f2979" y="f1829"/>
                </a:cubicBezTo>
                <a:cubicBezTo>
                  <a:pt x="f2937" y="f1829"/>
                  <a:pt x="f2937" y="f1830"/>
                  <a:pt x="f2936" y="f1831"/>
                </a:cubicBezTo>
                <a:cubicBezTo>
                  <a:pt x="f2936" y="f1832"/>
                  <a:pt x="f2936" y="f1832"/>
                  <a:pt x="f2936" y="f1832"/>
                </a:cubicBezTo>
                <a:cubicBezTo>
                  <a:pt x="f2936" y="f1833"/>
                  <a:pt x="f2946" y="f1833"/>
                  <a:pt x="f2946" y="f1834"/>
                </a:cubicBezTo>
                <a:cubicBezTo>
                  <a:pt x="f2946" y="f1834"/>
                  <a:pt x="f2946" y="f1834"/>
                  <a:pt x="f2946" y="f1834"/>
                </a:cubicBezTo>
                <a:cubicBezTo>
                  <a:pt x="f2946" y="f1835"/>
                  <a:pt x="f2946" y="f1835"/>
                  <a:pt x="f2945" y="f1835"/>
                </a:cubicBezTo>
                <a:cubicBezTo>
                  <a:pt x="f2945" y="f1835"/>
                  <a:pt x="f2945" y="f1835"/>
                  <a:pt x="f2945" y="f1835"/>
                </a:cubicBezTo>
                <a:cubicBezTo>
                  <a:pt x="f2978" y="f1835"/>
                  <a:pt x="f2978" y="f1834"/>
                  <a:pt x="f2978" y="f1834"/>
                </a:cubicBezTo>
                <a:cubicBezTo>
                  <a:pt x="f2945" y="f1833"/>
                  <a:pt x="f2945" y="f1833"/>
                  <a:pt x="f2945" y="f1832"/>
                </a:cubicBezTo>
                <a:cubicBezTo>
                  <a:pt x="f2946" y="f1832"/>
                  <a:pt x="f2945" y="f1831"/>
                  <a:pt x="f2945" y="f1832"/>
                </a:cubicBezTo>
                <a:cubicBezTo>
                  <a:pt x="f2978" y="f1832"/>
                  <a:pt x="f2978" y="f1833"/>
                  <a:pt x="f2978" y="f1833"/>
                </a:cubicBezTo>
                <a:cubicBezTo>
                  <a:pt x="f3021" y="f1833"/>
                  <a:pt x="f2978" y="f1832"/>
                  <a:pt x="f3021" y="f1832"/>
                </a:cubicBezTo>
                <a:cubicBezTo>
                  <a:pt x="f3021" y="f1832"/>
                  <a:pt x="f3022" y="f1832"/>
                  <a:pt x="f3022" y="f1833"/>
                </a:cubicBezTo>
                <a:cubicBezTo>
                  <a:pt x="f3021" y="f1833"/>
                  <a:pt x="f3021" y="f1833"/>
                  <a:pt x="f3022" y="f1833"/>
                </a:cubicBezTo>
                <a:cubicBezTo>
                  <a:pt x="f3022" y="f1834"/>
                  <a:pt x="f3022" y="f1834"/>
                  <a:pt x="f3022" y="f1834"/>
                </a:cubicBezTo>
                <a:cubicBezTo>
                  <a:pt x="f3021" y="f1834"/>
                  <a:pt x="f3021" y="f1834"/>
                  <a:pt x="f3021" y="f1835"/>
                </a:cubicBezTo>
                <a:cubicBezTo>
                  <a:pt x="f3021" y="f1835"/>
                  <a:pt x="f3022" y="f1835"/>
                  <a:pt x="f3022" y="f1835"/>
                </a:cubicBezTo>
                <a:cubicBezTo>
                  <a:pt x="f3022" y="f1964"/>
                  <a:pt x="f3022" y="f1964"/>
                  <a:pt x="f3022" y="f1964"/>
                </a:cubicBezTo>
                <a:cubicBezTo>
                  <a:pt x="f3022" y="f1836"/>
                  <a:pt x="f3344" y="f1836"/>
                  <a:pt x="f3344" y="f1836"/>
                </a:cubicBezTo>
                <a:cubicBezTo>
                  <a:pt x="f3344" y="f1836"/>
                  <a:pt x="f3344" y="f1837"/>
                  <a:pt x="f3022" y="f1837"/>
                </a:cubicBezTo>
                <a:cubicBezTo>
                  <a:pt x="f3022" y="f1837"/>
                  <a:pt x="f3022" y="f1836"/>
                  <a:pt x="f3021" y="f1836"/>
                </a:cubicBezTo>
                <a:cubicBezTo>
                  <a:pt x="f3021" y="f1836"/>
                  <a:pt x="f3021" y="f1964"/>
                  <a:pt x="f3021" y="f1964"/>
                </a:cubicBezTo>
                <a:cubicBezTo>
                  <a:pt x="f2978" y="f1964"/>
                  <a:pt x="f2978" y="f1836"/>
                  <a:pt x="f2978" y="f1836"/>
                </a:cubicBezTo>
                <a:cubicBezTo>
                  <a:pt x="f3021" y="f1837"/>
                  <a:pt x="f3021" y="f1837"/>
                  <a:pt x="f3022" y="f1838"/>
                </a:cubicBezTo>
                <a:cubicBezTo>
                  <a:pt x="f3022" y="f1838"/>
                  <a:pt x="f3022" y="f1839"/>
                  <a:pt x="f3022" y="f1840"/>
                </a:cubicBezTo>
                <a:cubicBezTo>
                  <a:pt x="f3344" y="f1841"/>
                  <a:pt x="f3344" y="f1841"/>
                  <a:pt x="f3344" y="f1841"/>
                </a:cubicBezTo>
                <a:cubicBezTo>
                  <a:pt x="f3344" y="f1841"/>
                  <a:pt x="f3344" y="f1842"/>
                  <a:pt x="f3343" y="f1842"/>
                </a:cubicBezTo>
                <a:cubicBezTo>
                  <a:pt x="f3343" y="f1843"/>
                  <a:pt x="f3343" y="f1842"/>
                  <a:pt x="f3343" y="f1842"/>
                </a:cubicBezTo>
                <a:cubicBezTo>
                  <a:pt x="f3342" y="f1842"/>
                  <a:pt x="f3342" y="f1842"/>
                  <a:pt x="f3342" y="f1841"/>
                </a:cubicBezTo>
                <a:cubicBezTo>
                  <a:pt x="f3342" y="f1841"/>
                  <a:pt x="f3341" y="f1841"/>
                  <a:pt x="f3341" y="f1842"/>
                </a:cubicBezTo>
                <a:cubicBezTo>
                  <a:pt x="f3341" y="f1842"/>
                  <a:pt x="f3340" y="f1842"/>
                  <a:pt x="f3340" y="f1842"/>
                </a:cubicBezTo>
                <a:cubicBezTo>
                  <a:pt x="f3340" y="f1843"/>
                  <a:pt x="f3340" y="f1843"/>
                  <a:pt x="f3340" y="f1843"/>
                </a:cubicBezTo>
                <a:cubicBezTo>
                  <a:pt x="f3340" y="f1843"/>
                  <a:pt x="f3340" y="f1843"/>
                  <a:pt x="f3341" y="f1844"/>
                </a:cubicBezTo>
                <a:cubicBezTo>
                  <a:pt x="f3341" y="f1844"/>
                  <a:pt x="f3341" y="f1844"/>
                  <a:pt x="f3341" y="f1845"/>
                </a:cubicBezTo>
                <a:cubicBezTo>
                  <a:pt x="f3342" y="f1845"/>
                  <a:pt x="f3342" y="f1845"/>
                  <a:pt x="f3342" y="f1846"/>
                </a:cubicBezTo>
                <a:cubicBezTo>
                  <a:pt x="f3341" y="f1846"/>
                  <a:pt x="f3341" y="f1846"/>
                  <a:pt x="f3341" y="f1846"/>
                </a:cubicBezTo>
                <a:cubicBezTo>
                  <a:pt x="f3340" y="f1847"/>
                  <a:pt x="f3340" y="f1847"/>
                  <a:pt x="f3340" y="f1847"/>
                </a:cubicBezTo>
                <a:cubicBezTo>
                  <a:pt x="f3340" y="f1848"/>
                  <a:pt x="f3339" y="f1963"/>
                  <a:pt x="f3339" y="f1849"/>
                </a:cubicBezTo>
                <a:cubicBezTo>
                  <a:pt x="f3339" y="f1849"/>
                  <a:pt x="f3338" y="f1850"/>
                  <a:pt x="f3338" y="f1962"/>
                </a:cubicBezTo>
                <a:cubicBezTo>
                  <a:pt x="f3338" y="f1962"/>
                  <a:pt x="f3339" y="f1851"/>
                  <a:pt x="f3340" y="f1961"/>
                </a:cubicBezTo>
                <a:cubicBezTo>
                  <a:pt x="f3340" y="f1961"/>
                  <a:pt x="f3340" y="f1960"/>
                  <a:pt x="f3340" y="f1852"/>
                </a:cubicBezTo>
                <a:cubicBezTo>
                  <a:pt x="f3340" y="f1852"/>
                  <a:pt x="f3339" y="f1959"/>
                  <a:pt x="f3340" y="f1959"/>
                </a:cubicBezTo>
                <a:cubicBezTo>
                  <a:pt x="f3340" y="f1959"/>
                  <a:pt x="f3340" y="f1958"/>
                  <a:pt x="f3340" y="f1958"/>
                </a:cubicBezTo>
                <a:cubicBezTo>
                  <a:pt x="f3341" y="f1957"/>
                  <a:pt x="f3341" y="f1853"/>
                  <a:pt x="f3341" y="f1853"/>
                </a:cubicBezTo>
                <a:cubicBezTo>
                  <a:pt x="f3341" y="f1956"/>
                  <a:pt x="f3341" y="f1955"/>
                  <a:pt x="f3342" y="f1854"/>
                </a:cubicBezTo>
                <a:cubicBezTo>
                  <a:pt x="f3342" y="f1954"/>
                  <a:pt x="f3343" y="f1855"/>
                  <a:pt x="f3343" y="f1953"/>
                </a:cubicBezTo>
                <a:cubicBezTo>
                  <a:pt x="f3344" y="f1856"/>
                  <a:pt x="f3022" y="f1857"/>
                  <a:pt x="f3021" y="f1857"/>
                </a:cubicBezTo>
                <a:cubicBezTo>
                  <a:pt x="f3021" y="f1858"/>
                  <a:pt x="f2978" y="f1858"/>
                  <a:pt x="f2945" y="f1858"/>
                </a:cubicBezTo>
                <a:cubicBezTo>
                  <a:pt x="f2945" y="f1859"/>
                  <a:pt x="f2945" y="f1859"/>
                  <a:pt x="f2946" y="f1859"/>
                </a:cubicBezTo>
                <a:cubicBezTo>
                  <a:pt x="f2946" y="f1860"/>
                  <a:pt x="f2946" y="f1860"/>
                  <a:pt x="f2946" y="f1860"/>
                </a:cubicBezTo>
                <a:cubicBezTo>
                  <a:pt x="f2936" y="f1860"/>
                  <a:pt x="f2937" y="f1861"/>
                  <a:pt x="f2937" y="f1861"/>
                </a:cubicBezTo>
                <a:cubicBezTo>
                  <a:pt x="f2979" y="f1861"/>
                  <a:pt x="f2979" y="f1862"/>
                  <a:pt x="f2937" y="f1862"/>
                </a:cubicBezTo>
                <a:cubicBezTo>
                  <a:pt x="f2937" y="f1863"/>
                  <a:pt x="f2937" y="f1863"/>
                  <a:pt x="f2937" y="f1864"/>
                </a:cubicBezTo>
                <a:cubicBezTo>
                  <a:pt x="f2936" y="f1864"/>
                  <a:pt x="f2936" y="f1864"/>
                  <a:pt x="f2946" y="f1864"/>
                </a:cubicBezTo>
                <a:cubicBezTo>
                  <a:pt x="f2946" y="f1865"/>
                  <a:pt x="f2945" y="f1865"/>
                  <a:pt x="f2978" y="f1866"/>
                </a:cubicBezTo>
                <a:cubicBezTo>
                  <a:pt x="f3021" y="f1866"/>
                  <a:pt x="f3021" y="f1952"/>
                  <a:pt x="f3022" y="f1952"/>
                </a:cubicBezTo>
                <a:cubicBezTo>
                  <a:pt x="f3022" y="f1868"/>
                  <a:pt x="f3344" y="f1868"/>
                  <a:pt x="f3343" y="f1868"/>
                </a:cubicBezTo>
                <a:cubicBezTo>
                  <a:pt x="f3342" y="f1868"/>
                  <a:pt x="f3341" y="f1867"/>
                  <a:pt x="f3340" y="f1867"/>
                </a:cubicBezTo>
                <a:cubicBezTo>
                  <a:pt x="f3340" y="f1867"/>
                  <a:pt x="f3339" y="f1869"/>
                  <a:pt x="f3338" y="f1869"/>
                </a:cubicBezTo>
                <a:cubicBezTo>
                  <a:pt x="f3337" y="f1870"/>
                  <a:pt x="f3337" y="f1870"/>
                  <a:pt x="f3336" y="f1871"/>
                </a:cubicBezTo>
                <a:cubicBezTo>
                  <a:pt x="f3336" y="f1871"/>
                  <a:pt x="f3336" y="f1872"/>
                  <a:pt x="f3335" y="f1872"/>
                </a:cubicBezTo>
                <a:cubicBezTo>
                  <a:pt x="f3335" y="f1873"/>
                  <a:pt x="f3335" y="f1873"/>
                  <a:pt x="f3335" y="f1874"/>
                </a:cubicBezTo>
                <a:cubicBezTo>
                  <a:pt x="f3335" y="f1875"/>
                  <a:pt x="f3335" y="f1876"/>
                  <a:pt x="f3335" y="f1877"/>
                </a:cubicBezTo>
                <a:cubicBezTo>
                  <a:pt x="f3335" y="f1878"/>
                  <a:pt x="f3336" y="f1878"/>
                  <a:pt x="f3336" y="f1879"/>
                </a:cubicBezTo>
                <a:cubicBezTo>
                  <a:pt x="f3337" y="f1880"/>
                  <a:pt x="f3337" y="f1881"/>
                  <a:pt x="f3337" y="f1882"/>
                </a:cubicBezTo>
                <a:cubicBezTo>
                  <a:pt x="f3338" y="f1951"/>
                  <a:pt x="f3339" y="f1951"/>
                  <a:pt x="f3339" y="f1883"/>
                </a:cubicBezTo>
                <a:cubicBezTo>
                  <a:pt x="f3340" y="f1883"/>
                  <a:pt x="f3340" y="f1884"/>
                  <a:pt x="f3341" y="f1885"/>
                </a:cubicBezTo>
                <a:cubicBezTo>
                  <a:pt x="f3341" y="f1886"/>
                  <a:pt x="f3342" y="f1886"/>
                  <a:pt x="f3342" y="f1887"/>
                </a:cubicBezTo>
                <a:cubicBezTo>
                  <a:pt x="f3341" y="f1888"/>
                  <a:pt x="f3340" y="f1886"/>
                  <a:pt x="f3340" y="f1886"/>
                </a:cubicBezTo>
                <a:cubicBezTo>
                  <a:pt x="f3339" y="f1886"/>
                  <a:pt x="f3340" y="f1887"/>
                  <a:pt x="f3339" y="f1887"/>
                </a:cubicBezTo>
                <a:cubicBezTo>
                  <a:pt x="f3339" y="f1888"/>
                  <a:pt x="f3338" y="f1887"/>
                  <a:pt x="f3337" y="f1887"/>
                </a:cubicBezTo>
                <a:cubicBezTo>
                  <a:pt x="f3336" y="f1888"/>
                  <a:pt x="f3335" y="f1888"/>
                  <a:pt x="f3335" y="f1889"/>
                </a:cubicBezTo>
                <a:cubicBezTo>
                  <a:pt x="f3335" y="f1889"/>
                  <a:pt x="f3336" y="f1891"/>
                  <a:pt x="f3335" y="f1890"/>
                </a:cubicBezTo>
                <a:cubicBezTo>
                  <a:pt x="f3334" y="f1890"/>
                  <a:pt x="f3333" y="f1889"/>
                  <a:pt x="f3333" y="f1889"/>
                </a:cubicBezTo>
                <a:cubicBezTo>
                  <a:pt x="f2962" y="f1886"/>
                  <a:pt x="f3345" y="f1886"/>
                  <a:pt x="f3328" y="f1951"/>
                </a:cubicBezTo>
                <a:cubicBezTo>
                  <a:pt x="f3328" y="f1882"/>
                  <a:pt x="f3328" y="f1881"/>
                  <a:pt x="f3327" y="f1880"/>
                </a:cubicBezTo>
                <a:cubicBezTo>
                  <a:pt x="f3327" y="f1879"/>
                  <a:pt x="f3326" y="f1878"/>
                  <a:pt x="f3325" y="f1878"/>
                </a:cubicBezTo>
                <a:cubicBezTo>
                  <a:pt x="f3324" y="f1877"/>
                  <a:pt x="f3323" y="f1876"/>
                  <a:pt x="f3323" y="f1875"/>
                </a:cubicBezTo>
                <a:cubicBezTo>
                  <a:pt x="f3028" y="f1874"/>
                  <a:pt x="f3027" y="f1872"/>
                  <a:pt x="f3027" y="f1871"/>
                </a:cubicBezTo>
                <a:cubicBezTo>
                  <a:pt x="f3026" y="f1871"/>
                  <a:pt x="f3026" y="f1870"/>
                  <a:pt x="f3026" y="f1870"/>
                </a:cubicBezTo>
                <a:cubicBezTo>
                  <a:pt x="f3026" y="f1869"/>
                  <a:pt x="f3025" y="f1867"/>
                  <a:pt x="f3025" y="f1868"/>
                </a:cubicBezTo>
                <a:cubicBezTo>
                  <a:pt x="f3025" y="f1952"/>
                  <a:pt x="f3023" y="f1952"/>
                  <a:pt x="f3024" y="f1866"/>
                </a:cubicBezTo>
                <a:cubicBezTo>
                  <a:pt x="f3025" y="f1865"/>
                  <a:pt x="f3025" y="f1865"/>
                  <a:pt x="f3026" y="f1864"/>
                </a:cubicBezTo>
                <a:cubicBezTo>
                  <a:pt x="f3026" y="f1863"/>
                  <a:pt x="f3025" y="f1861"/>
                  <a:pt x="f3024" y="f1860"/>
                </a:cubicBezTo>
                <a:cubicBezTo>
                  <a:pt x="f3029" y="f1859"/>
                  <a:pt x="f2976" y="f1859"/>
                  <a:pt x="f2975" y="f1858"/>
                </a:cubicBezTo>
                <a:cubicBezTo>
                  <a:pt x="f2974" y="f1858"/>
                  <a:pt x="f2974" y="f1858"/>
                  <a:pt x="f2973" y="f1858"/>
                </a:cubicBezTo>
                <a:cubicBezTo>
                  <a:pt x="f2972" y="f1858"/>
                  <a:pt x="f2971" y="f1858"/>
                  <a:pt x="f2971" y="f1859"/>
                </a:cubicBezTo>
                <a:cubicBezTo>
                  <a:pt x="f2971" y="f1859"/>
                  <a:pt x="f2971" y="f1860"/>
                  <a:pt x="f2971" y="f1860"/>
                </a:cubicBezTo>
                <a:cubicBezTo>
                  <a:pt x="f2970" y="f1860"/>
                  <a:pt x="f2970" y="f1860"/>
                  <a:pt x="f2970" y="f1859"/>
                </a:cubicBezTo>
                <a:cubicBezTo>
                  <a:pt x="f2970" y="f1859"/>
                  <a:pt x="f2970" y="f1859"/>
                  <a:pt x="f2970" y="f1858"/>
                </a:cubicBezTo>
                <a:cubicBezTo>
                  <a:pt x="f2971" y="f1857"/>
                  <a:pt x="f2971" y="f1856"/>
                  <a:pt x="f2970" y="f1953"/>
                </a:cubicBezTo>
                <a:cubicBezTo>
                  <a:pt x="f2970" y="f1855"/>
                  <a:pt x="f2969" y="f1855"/>
                  <a:pt x="f2969" y="f1954"/>
                </a:cubicBezTo>
                <a:cubicBezTo>
                  <a:pt x="f2968" y="f1954"/>
                  <a:pt x="f2967" y="f1854"/>
                  <a:pt x="f2967" y="f1854"/>
                </a:cubicBezTo>
                <a:cubicBezTo>
                  <a:pt x="f2965" y="f1956"/>
                  <a:pt x="f2965" y="f1957"/>
                  <a:pt x="f2965" y="f1958"/>
                </a:cubicBezTo>
                <a:cubicBezTo>
                  <a:pt x="f2966" y="f1959"/>
                  <a:pt x="f2966" y="f1852"/>
                  <a:pt x="f2965" y="f1960"/>
                </a:cubicBezTo>
                <a:cubicBezTo>
                  <a:pt x="f2965" y="f1961"/>
                  <a:pt x="f2965" y="f1851"/>
                  <a:pt x="f2964" y="f1851"/>
                </a:cubicBezTo>
                <a:cubicBezTo>
                  <a:pt x="f2964" y="f1962"/>
                  <a:pt x="f2963" y="f1850"/>
                  <a:pt x="f2964" y="f1850"/>
                </a:cubicBezTo>
                <a:cubicBezTo>
                  <a:pt x="f2965" y="f1849"/>
                  <a:pt x="f2965" y="f1849"/>
                  <a:pt x="f2966" y="f1849"/>
                </a:cubicBezTo>
                <a:close/>
                <a:moveTo>
                  <a:pt x="f1912" y="f996"/>
                </a:moveTo>
                <a:cubicBezTo>
                  <a:pt x="f1906" y="f997"/>
                  <a:pt x="f1912" y="f997"/>
                  <a:pt x="f1912" y="f998"/>
                </a:cubicBezTo>
                <a:cubicBezTo>
                  <a:pt x="f1906" y="f998"/>
                  <a:pt x="f1906" y="f998"/>
                  <a:pt x="f1906" y="f999"/>
                </a:cubicBezTo>
                <a:cubicBezTo>
                  <a:pt x="f1906" y="f999"/>
                  <a:pt x="f1906" y="f999"/>
                  <a:pt x="f1912" y="f999"/>
                </a:cubicBezTo>
                <a:cubicBezTo>
                  <a:pt x="f1912" y="f1000"/>
                  <a:pt x="f1912" y="f1001"/>
                  <a:pt x="f1912" y="f1001"/>
                </a:cubicBezTo>
                <a:cubicBezTo>
                  <a:pt x="f1912" y="f1001"/>
                  <a:pt x="f1913" y="f1000"/>
                  <a:pt x="f1913" y="f1000"/>
                </a:cubicBezTo>
                <a:cubicBezTo>
                  <a:pt x="f1913" y="f999"/>
                  <a:pt x="f1913" y="f999"/>
                  <a:pt x="f1913" y="f998"/>
                </a:cubicBezTo>
                <a:cubicBezTo>
                  <a:pt x="f1913" y="f998"/>
                  <a:pt x="f1913" y="f996"/>
                  <a:pt x="f1912" y="f996"/>
                </a:cubicBezTo>
                <a:close/>
                <a:moveTo>
                  <a:pt x="f253" y="f786"/>
                </a:moveTo>
                <a:cubicBezTo>
                  <a:pt x="f253" y="f786"/>
                  <a:pt x="f253" y="f787"/>
                  <a:pt x="f254" y="f788"/>
                </a:cubicBezTo>
                <a:cubicBezTo>
                  <a:pt x="f254" y="f788"/>
                  <a:pt x="f254" y="f788"/>
                  <a:pt x="f254" y="f788"/>
                </a:cubicBezTo>
                <a:cubicBezTo>
                  <a:pt x="f255" y="f788"/>
                  <a:pt x="f254" y="f788"/>
                  <a:pt x="f254" y="f787"/>
                </a:cubicBezTo>
                <a:cubicBezTo>
                  <a:pt x="f254" y="f787"/>
                  <a:pt x="f254" y="f785"/>
                  <a:pt x="f253" y="f786"/>
                </a:cubicBezTo>
                <a:close/>
                <a:moveTo>
                  <a:pt x="f277" y="f289"/>
                </a:moveTo>
                <a:cubicBezTo>
                  <a:pt x="f277" y="f287"/>
                  <a:pt x="f277" y="f287"/>
                  <a:pt x="f277" y="f286"/>
                </a:cubicBezTo>
                <a:cubicBezTo>
                  <a:pt x="f277" y="f286"/>
                  <a:pt x="f277" y="f284"/>
                  <a:pt x="f276" y="f284"/>
                </a:cubicBezTo>
                <a:cubicBezTo>
                  <a:pt x="f276" y="f286"/>
                  <a:pt x="f276" y="f286"/>
                  <a:pt x="f276" y="f287"/>
                </a:cubicBezTo>
                <a:cubicBezTo>
                  <a:pt x="f276" y="f287"/>
                  <a:pt x="f277" y="f287"/>
                  <a:pt x="f276" y="f289"/>
                </a:cubicBezTo>
                <a:cubicBezTo>
                  <a:pt x="f276" y="f289"/>
                  <a:pt x="f276" y="f289"/>
                  <a:pt x="f276" y="f289"/>
                </a:cubicBezTo>
                <a:cubicBezTo>
                  <a:pt x="f276" y="f290"/>
                  <a:pt x="f276" y="f290"/>
                  <a:pt x="f276" y="f290"/>
                </a:cubicBezTo>
                <a:cubicBezTo>
                  <a:pt x="f277" y="f290"/>
                  <a:pt x="f277" y="f292"/>
                  <a:pt x="f277" y="f292"/>
                </a:cubicBezTo>
                <a:cubicBezTo>
                  <a:pt x="f277" y="f294"/>
                  <a:pt x="f277" y="f294"/>
                  <a:pt x="f277" y="f296"/>
                </a:cubicBezTo>
                <a:cubicBezTo>
                  <a:pt x="f278" y="f296"/>
                  <a:pt x="f278" y="f295"/>
                  <a:pt x="f278" y="f295"/>
                </a:cubicBezTo>
                <a:cubicBezTo>
                  <a:pt x="f278" y="f295"/>
                  <a:pt x="f278" y="f790"/>
                  <a:pt x="f278" y="f790"/>
                </a:cubicBezTo>
                <a:cubicBezTo>
                  <a:pt x="f278" y="f790"/>
                  <a:pt x="f278" y="f296"/>
                  <a:pt x="f278" y="f296"/>
                </a:cubicBezTo>
                <a:cubicBezTo>
                  <a:pt x="f278" y="f294"/>
                  <a:pt x="f278" y="f292"/>
                  <a:pt x="f278" y="f292"/>
                </a:cubicBezTo>
                <a:cubicBezTo>
                  <a:pt x="f278" y="f290"/>
                  <a:pt x="f278" y="f289"/>
                  <a:pt x="f277" y="f289"/>
                </a:cubicBezTo>
                <a:close/>
                <a:moveTo>
                  <a:pt x="f2431" y="f1624"/>
                </a:moveTo>
                <a:cubicBezTo>
                  <a:pt x="f2431" y="f1625"/>
                  <a:pt x="f2430" y="f1624"/>
                  <a:pt x="f2430" y="f1624"/>
                </a:cubicBezTo>
                <a:cubicBezTo>
                  <a:pt x="f2429" y="f1624"/>
                  <a:pt x="f2429" y="f1625"/>
                  <a:pt x="f2429" y="f1625"/>
                </a:cubicBezTo>
                <a:cubicBezTo>
                  <a:pt x="f2428" y="f1625"/>
                  <a:pt x="f2428" y="f1625"/>
                  <a:pt x="f2428" y="f1625"/>
                </a:cubicBezTo>
                <a:cubicBezTo>
                  <a:pt x="f2427" y="f1625"/>
                  <a:pt x="f2427" y="f1625"/>
                  <a:pt x="f2426" y="f1626"/>
                </a:cubicBezTo>
                <a:cubicBezTo>
                  <a:pt x="f2426" y="f1626"/>
                  <a:pt x="f2426" y="f1627"/>
                  <a:pt x="f2425" y="f1627"/>
                </a:cubicBezTo>
                <a:cubicBezTo>
                  <a:pt x="f2425" y="f1627"/>
                  <a:pt x="f2424" y="f1627"/>
                  <a:pt x="f2424" y="f1627"/>
                </a:cubicBezTo>
                <a:cubicBezTo>
                  <a:pt x="f2424" y="f1627"/>
                  <a:pt x="f2424" y="f1627"/>
                  <a:pt x="f2424" y="f1627"/>
                </a:cubicBezTo>
                <a:cubicBezTo>
                  <a:pt x="f2424" y="f1626"/>
                  <a:pt x="f2424" y="f1625"/>
                  <a:pt x="f2423" y="f1625"/>
                </a:cubicBezTo>
                <a:cubicBezTo>
                  <a:pt x="f2423" y="f1625"/>
                  <a:pt x="f2422" y="f1626"/>
                  <a:pt x="f2422" y="f1627"/>
                </a:cubicBezTo>
                <a:cubicBezTo>
                  <a:pt x="f2422" y="f1627"/>
                  <a:pt x="f2423" y="f1627"/>
                  <a:pt x="f2423" y="f1627"/>
                </a:cubicBezTo>
                <a:cubicBezTo>
                  <a:pt x="f2422" y="f1627"/>
                  <a:pt x="f2421" y="f1627"/>
                  <a:pt x="f2421" y="f1627"/>
                </a:cubicBezTo>
                <a:cubicBezTo>
                  <a:pt x="f2420" y="f1628"/>
                  <a:pt x="f2420" y="f1628"/>
                  <a:pt x="f2420" y="f1629"/>
                </a:cubicBezTo>
                <a:cubicBezTo>
                  <a:pt x="f2419" y="f1629"/>
                  <a:pt x="f2419" y="f1629"/>
                  <a:pt x="f2418" y="f1629"/>
                </a:cubicBezTo>
                <a:cubicBezTo>
                  <a:pt x="f2418" y="f1629"/>
                  <a:pt x="f2418" y="f1629"/>
                  <a:pt x="f2418" y="f1629"/>
                </a:cubicBezTo>
                <a:cubicBezTo>
                  <a:pt x="f2453" y="f1629"/>
                  <a:pt x="f2453" y="f1629"/>
                  <a:pt x="f2453" y="f1629"/>
                </a:cubicBezTo>
                <a:cubicBezTo>
                  <a:pt x="f2963" y="f1629"/>
                  <a:pt x="f2963" y="f1630"/>
                  <a:pt x="f2963" y="f1630"/>
                </a:cubicBezTo>
                <a:cubicBezTo>
                  <a:pt x="f2963" y="f1631"/>
                  <a:pt x="f2453" y="f1631"/>
                  <a:pt x="f2453" y="f1631"/>
                </a:cubicBezTo>
                <a:cubicBezTo>
                  <a:pt x="f2418" y="f1632"/>
                  <a:pt x="f2418" y="f1632"/>
                  <a:pt x="f2418" y="f1633"/>
                </a:cubicBezTo>
                <a:cubicBezTo>
                  <a:pt x="f2418" y="f1633"/>
                  <a:pt x="f2418" y="f1634"/>
                  <a:pt x="f2419" y="f1634"/>
                </a:cubicBezTo>
                <a:cubicBezTo>
                  <a:pt x="f2419" y="f1634"/>
                  <a:pt x="f2420" y="f1633"/>
                  <a:pt x="f2421" y="f1633"/>
                </a:cubicBezTo>
                <a:cubicBezTo>
                  <a:pt x="f2421" y="f1633"/>
                  <a:pt x="f2422" y="f1633"/>
                  <a:pt x="f2423" y="f1633"/>
                </a:cubicBezTo>
                <a:cubicBezTo>
                  <a:pt x="f2423" y="f1632"/>
                  <a:pt x="f2424" y="f1632"/>
                  <a:pt x="f2424" y="f1632"/>
                </a:cubicBezTo>
                <a:cubicBezTo>
                  <a:pt x="f2425" y="f1632"/>
                  <a:pt x="f2425" y="f1632"/>
                  <a:pt x="f2426" y="f1631"/>
                </a:cubicBezTo>
                <a:cubicBezTo>
                  <a:pt x="f2427" y="f1631"/>
                  <a:pt x="f2427" y="f1631"/>
                  <a:pt x="f2428" y="f1631"/>
                </a:cubicBezTo>
                <a:cubicBezTo>
                  <a:pt x="f2428" y="f1631"/>
                  <a:pt x="f2429" y="f1631"/>
                  <a:pt x="f2430" y="f1631"/>
                </a:cubicBezTo>
                <a:cubicBezTo>
                  <a:pt x="f2430" y="f1630"/>
                  <a:pt x="f2431" y="f1630"/>
                  <a:pt x="f2431" y="f1631"/>
                </a:cubicBezTo>
                <a:cubicBezTo>
                  <a:pt x="f2431" y="f1631"/>
                  <a:pt x="f2432" y="f1631"/>
                  <a:pt x="f2432" y="f1631"/>
                </a:cubicBezTo>
                <a:cubicBezTo>
                  <a:pt x="f2432" y="f1630"/>
                  <a:pt x="f2432" y="f1630"/>
                  <a:pt x="f2432" y="f1630"/>
                </a:cubicBezTo>
                <a:cubicBezTo>
                  <a:pt x="f2432" y="f1629"/>
                  <a:pt x="f2432" y="f1628"/>
                  <a:pt x="f2431" y="f1628"/>
                </a:cubicBezTo>
                <a:cubicBezTo>
                  <a:pt x="f2431" y="f1628"/>
                  <a:pt x="f2431" y="f1628"/>
                  <a:pt x="f2430" y="f1628"/>
                </a:cubicBezTo>
                <a:cubicBezTo>
                  <a:pt x="f2430" y="f1628"/>
                  <a:pt x="f2430" y="f1629"/>
                  <a:pt x="f2430" y="f1629"/>
                </a:cubicBezTo>
                <a:cubicBezTo>
                  <a:pt x="f2430" y="f1629"/>
                  <a:pt x="f2429" y="f1630"/>
                  <a:pt x="f2429" y="f1630"/>
                </a:cubicBezTo>
                <a:cubicBezTo>
                  <a:pt x="f2428" y="f1630"/>
                  <a:pt x="f2428" y="f1630"/>
                  <a:pt x="f2428" y="f1629"/>
                </a:cubicBezTo>
                <a:cubicBezTo>
                  <a:pt x="f2428" y="f1629"/>
                  <a:pt x="f2429" y="f1628"/>
                  <a:pt x="f2429" y="f1628"/>
                </a:cubicBezTo>
                <a:cubicBezTo>
                  <a:pt x="f2429" y="f1627"/>
                  <a:pt x="f2429" y="f1627"/>
                  <a:pt x="f2430" y="f1627"/>
                </a:cubicBezTo>
                <a:cubicBezTo>
                  <a:pt x="f2430" y="f1627"/>
                  <a:pt x="f2430" y="f1627"/>
                  <a:pt x="f2431" y="f1628"/>
                </a:cubicBezTo>
                <a:cubicBezTo>
                  <a:pt x="f2431" y="f1628"/>
                  <a:pt x="f2432" y="f1628"/>
                  <a:pt x="f2432" y="f1627"/>
                </a:cubicBezTo>
                <a:cubicBezTo>
                  <a:pt x="f2432" y="f1627"/>
                  <a:pt x="f2432" y="f1626"/>
                  <a:pt x="f2431" y="f1626"/>
                </a:cubicBezTo>
                <a:cubicBezTo>
                  <a:pt x="f2431" y="f1626"/>
                  <a:pt x="f2431" y="f1626"/>
                  <a:pt x="f2431" y="f1626"/>
                </a:cubicBezTo>
                <a:cubicBezTo>
                  <a:pt x="f2431" y="f1626"/>
                  <a:pt x="f2431" y="f1626"/>
                  <a:pt x="f2431" y="f1626"/>
                </a:cubicBezTo>
                <a:cubicBezTo>
                  <a:pt x="f2431" y="f1626"/>
                  <a:pt x="f2431" y="f1625"/>
                  <a:pt x="f2432" y="f1625"/>
                </a:cubicBezTo>
                <a:cubicBezTo>
                  <a:pt x="f2432" y="f1625"/>
                  <a:pt x="f2433" y="f1624"/>
                  <a:pt x="f2433" y="f1624"/>
                </a:cubicBezTo>
                <a:cubicBezTo>
                  <a:pt x="f2432" y="f1623"/>
                  <a:pt x="f2432" y="f1624"/>
                  <a:pt x="f2431" y="f1624"/>
                </a:cubicBezTo>
                <a:close/>
                <a:moveTo>
                  <a:pt x="f265" y="f789"/>
                </a:moveTo>
                <a:cubicBezTo>
                  <a:pt x="f265" y="f789"/>
                  <a:pt x="f265" y="f789"/>
                  <a:pt x="f265" y="f788"/>
                </a:cubicBezTo>
                <a:cubicBezTo>
                  <a:pt x="f255" y="f789"/>
                  <a:pt x="f265" y="f790"/>
                  <a:pt x="f265" y="f790"/>
                </a:cubicBezTo>
                <a:cubicBezTo>
                  <a:pt x="f265" y="f790"/>
                  <a:pt x="f265" y="f789"/>
                  <a:pt x="f265" y="f789"/>
                </a:cubicBezTo>
                <a:close/>
                <a:moveTo>
                  <a:pt x="f254" y="f787"/>
                </a:moveTo>
                <a:cubicBezTo>
                  <a:pt x="f254" y="f787"/>
                  <a:pt x="f255" y="f788"/>
                  <a:pt x="f265" y="f788"/>
                </a:cubicBezTo>
                <a:cubicBezTo>
                  <a:pt x="f265" y="f788"/>
                  <a:pt x="f255" y="f786"/>
                  <a:pt x="f254" y="f787"/>
                </a:cubicBezTo>
                <a:close/>
                <a:moveTo>
                  <a:pt x="f261" y="f782"/>
                </a:moveTo>
                <a:cubicBezTo>
                  <a:pt x="f261" y="f782"/>
                  <a:pt x="f261" y="f781"/>
                  <a:pt x="f262" y="f781"/>
                </a:cubicBezTo>
                <a:cubicBezTo>
                  <a:pt x="f262" y="f782"/>
                  <a:pt x="f261" y="f782"/>
                  <a:pt x="f261" y="f783"/>
                </a:cubicBezTo>
                <a:cubicBezTo>
                  <a:pt x="f260" y="f783"/>
                  <a:pt x="f260" y="f784"/>
                  <a:pt x="f256" y="f784"/>
                </a:cubicBezTo>
                <a:cubicBezTo>
                  <a:pt x="f256" y="f784"/>
                  <a:pt x="f256" y="f784"/>
                  <a:pt x="f256" y="f784"/>
                </a:cubicBezTo>
                <a:cubicBezTo>
                  <a:pt x="f251" y="f784"/>
                  <a:pt x="f256" y="f784"/>
                  <a:pt x="f251" y="f784"/>
                </a:cubicBezTo>
                <a:cubicBezTo>
                  <a:pt x="f251" y="f784"/>
                  <a:pt x="f251" y="f784"/>
                  <a:pt x="f251" y="f784"/>
                </a:cubicBezTo>
                <a:cubicBezTo>
                  <a:pt x="f251" y="f784"/>
                  <a:pt x="f251" y="f784"/>
                  <a:pt x="f251" y="f784"/>
                </a:cubicBezTo>
                <a:cubicBezTo>
                  <a:pt x="f251" y="f785"/>
                  <a:pt x="f252" y="f786"/>
                  <a:pt x="f252" y="f785"/>
                </a:cubicBezTo>
                <a:cubicBezTo>
                  <a:pt x="f252" y="f785"/>
                  <a:pt x="f252" y="f785"/>
                  <a:pt x="f251" y="f784"/>
                </a:cubicBezTo>
                <a:cubicBezTo>
                  <a:pt x="f251" y="f784"/>
                  <a:pt x="f251" y="f783"/>
                  <a:pt x="f256" y="f783"/>
                </a:cubicBezTo>
                <a:cubicBezTo>
                  <a:pt x="f256" y="f783"/>
                  <a:pt x="f256" y="f784"/>
                  <a:pt x="f256" y="f784"/>
                </a:cubicBezTo>
                <a:cubicBezTo>
                  <a:pt x="f256" y="f784"/>
                  <a:pt x="f260" y="f783"/>
                  <a:pt x="f261" y="f782"/>
                </a:cubicBezTo>
                <a:close/>
                <a:moveTo>
                  <a:pt x="f256" y="f781"/>
                </a:moveTo>
                <a:cubicBezTo>
                  <a:pt x="f256" y="f781"/>
                  <a:pt x="f262" y="f778"/>
                  <a:pt x="f263" y="f778"/>
                </a:cubicBezTo>
                <a:cubicBezTo>
                  <a:pt x="f263" y="f778"/>
                  <a:pt x="f260" y="f780"/>
                  <a:pt x="f260" y="f780"/>
                </a:cubicBezTo>
                <a:cubicBezTo>
                  <a:pt x="f256" y="f781"/>
                  <a:pt x="f256" y="f781"/>
                  <a:pt x="f251" y="f782"/>
                </a:cubicBezTo>
                <a:cubicBezTo>
                  <a:pt x="f251" y="f782"/>
                  <a:pt x="f252" y="f784"/>
                  <a:pt x="f252" y="f784"/>
                </a:cubicBezTo>
                <a:cubicBezTo>
                  <a:pt x="f253" y="f784"/>
                  <a:pt x="f252" y="f783"/>
                  <a:pt x="f252" y="f783"/>
                </a:cubicBezTo>
                <a:cubicBezTo>
                  <a:pt x="f251" y="f782"/>
                  <a:pt x="f251" y="f782"/>
                  <a:pt x="f256" y="f781"/>
                </a:cubicBezTo>
                <a:close/>
                <a:moveTo>
                  <a:pt x="f274" y="f296"/>
                </a:moveTo>
                <a:cubicBezTo>
                  <a:pt x="f274" y="f296"/>
                  <a:pt x="f273" y="f296"/>
                  <a:pt x="f273" y="f295"/>
                </a:cubicBezTo>
                <a:cubicBezTo>
                  <a:pt x="f273" y="f295"/>
                  <a:pt x="f273" y="f296"/>
                  <a:pt x="f273" y="f296"/>
                </a:cubicBezTo>
                <a:cubicBezTo>
                  <a:pt x="f273" y="f296"/>
                  <a:pt x="f273" y="f296"/>
                  <a:pt x="f273" y="f294"/>
                </a:cubicBezTo>
                <a:cubicBezTo>
                  <a:pt x="f273" y="f294"/>
                  <a:pt x="f274" y="f296"/>
                  <a:pt x="f274" y="f296"/>
                </a:cubicBezTo>
                <a:close/>
                <a:moveTo>
                  <a:pt x="f253" y="f294"/>
                </a:moveTo>
                <a:cubicBezTo>
                  <a:pt x="f253" y="f292"/>
                  <a:pt x="f253" y="f290"/>
                  <a:pt x="f254" y="f292"/>
                </a:cubicBezTo>
                <a:cubicBezTo>
                  <a:pt x="f254" y="f292"/>
                  <a:pt x="f254" y="f294"/>
                  <a:pt x="f254" y="f294"/>
                </a:cubicBezTo>
                <a:cubicBezTo>
                  <a:pt x="f253" y="f294"/>
                  <a:pt x="f253" y="f294"/>
                  <a:pt x="f253" y="f294"/>
                </a:cubicBezTo>
                <a:close/>
                <a:moveTo>
                  <a:pt x="f251" y="f788"/>
                </a:moveTo>
                <a:cubicBezTo>
                  <a:pt x="f251" y="f787"/>
                  <a:pt x="f256" y="f787"/>
                  <a:pt x="f256" y="f787"/>
                </a:cubicBezTo>
                <a:cubicBezTo>
                  <a:pt x="f256" y="f787"/>
                  <a:pt x="f256" y="f786"/>
                  <a:pt x="f256" y="f786"/>
                </a:cubicBezTo>
                <a:cubicBezTo>
                  <a:pt x="f256" y="f786"/>
                  <a:pt x="f260" y="f786"/>
                  <a:pt x="f260" y="f787"/>
                </a:cubicBezTo>
                <a:cubicBezTo>
                  <a:pt x="f260" y="f787"/>
                  <a:pt x="f256" y="f787"/>
                  <a:pt x="f256" y="f788"/>
                </a:cubicBezTo>
                <a:cubicBezTo>
                  <a:pt x="f256" y="f788"/>
                  <a:pt x="f251" y="f788"/>
                  <a:pt x="f251" y="f789"/>
                </a:cubicBezTo>
                <a:cubicBezTo>
                  <a:pt x="f252" y="f789"/>
                  <a:pt x="f252" y="f790"/>
                  <a:pt x="f252" y="f790"/>
                </a:cubicBezTo>
                <a:cubicBezTo>
                  <a:pt x="f253" y="f790"/>
                  <a:pt x="f254" y="f296"/>
                  <a:pt x="f254" y="f296"/>
                </a:cubicBezTo>
                <a:cubicBezTo>
                  <a:pt x="f255" y="f296"/>
                  <a:pt x="f253" y="f295"/>
                  <a:pt x="f253" y="f790"/>
                </a:cubicBezTo>
                <a:cubicBezTo>
                  <a:pt x="f253" y="f790"/>
                  <a:pt x="f252" y="f790"/>
                  <a:pt x="f252" y="f789"/>
                </a:cubicBezTo>
                <a:cubicBezTo>
                  <a:pt x="f252" y="f788"/>
                  <a:pt x="f251" y="f788"/>
                  <a:pt x="f251" y="f788"/>
                </a:cubicBezTo>
                <a:close/>
                <a:moveTo>
                  <a:pt x="f264" y="f778"/>
                </a:moveTo>
                <a:cubicBezTo>
                  <a:pt x="f264" y="f778"/>
                  <a:pt x="f221" y="f777"/>
                  <a:pt x="f221" y="f778"/>
                </a:cubicBezTo>
                <a:cubicBezTo>
                  <a:pt x="f221" y="f778"/>
                  <a:pt x="f221" y="f778"/>
                  <a:pt x="f221" y="f778"/>
                </a:cubicBezTo>
                <a:cubicBezTo>
                  <a:pt x="f221" y="f778"/>
                  <a:pt x="f264" y="f778"/>
                  <a:pt x="f264" y="f778"/>
                </a:cubicBezTo>
                <a:close/>
                <a:moveTo>
                  <a:pt x="f254" y="f289"/>
                </a:moveTo>
                <a:cubicBezTo>
                  <a:pt x="f254" y="f289"/>
                  <a:pt x="f254" y="f289"/>
                  <a:pt x="f254" y="f289"/>
                </a:cubicBezTo>
                <a:cubicBezTo>
                  <a:pt x="f255" y="f289"/>
                  <a:pt x="f254" y="f287"/>
                  <a:pt x="f254" y="f287"/>
                </a:cubicBezTo>
                <a:cubicBezTo>
                  <a:pt x="f255" y="f287"/>
                  <a:pt x="f255" y="f287"/>
                  <a:pt x="f255" y="f286"/>
                </a:cubicBezTo>
                <a:cubicBezTo>
                  <a:pt x="f265" y="f286"/>
                  <a:pt x="f265" y="f284"/>
                  <a:pt x="f265" y="f284"/>
                </a:cubicBezTo>
                <a:cubicBezTo>
                  <a:pt x="f278" y="f286"/>
                  <a:pt x="f265" y="f286"/>
                  <a:pt x="f278" y="f286"/>
                </a:cubicBezTo>
                <a:cubicBezTo>
                  <a:pt x="f278" y="f286"/>
                  <a:pt x="f278" y="f286"/>
                  <a:pt x="f278" y="f286"/>
                </a:cubicBezTo>
                <a:cubicBezTo>
                  <a:pt x="f277" y="f287"/>
                  <a:pt x="f278" y="f287"/>
                  <a:pt x="f278" y="f287"/>
                </a:cubicBezTo>
                <a:cubicBezTo>
                  <a:pt x="f278" y="f287"/>
                  <a:pt x="f278" y="f289"/>
                  <a:pt x="f265" y="f289"/>
                </a:cubicBezTo>
                <a:cubicBezTo>
                  <a:pt x="f265" y="f289"/>
                  <a:pt x="f265" y="f289"/>
                  <a:pt x="f255" y="f289"/>
                </a:cubicBezTo>
                <a:cubicBezTo>
                  <a:pt x="f255" y="f290"/>
                  <a:pt x="f255" y="f290"/>
                  <a:pt x="f254" y="f290"/>
                </a:cubicBezTo>
                <a:cubicBezTo>
                  <a:pt x="f254" y="f290"/>
                  <a:pt x="f254" y="f289"/>
                  <a:pt x="f254" y="f289"/>
                </a:cubicBezTo>
                <a:close/>
                <a:moveTo>
                  <a:pt x="f130" y="f767"/>
                </a:moveTo>
                <a:cubicBezTo>
                  <a:pt x="f132" y="f768"/>
                  <a:pt x="f132" y="f768"/>
                  <a:pt x="f190" y="f768"/>
                </a:cubicBezTo>
                <a:cubicBezTo>
                  <a:pt x="f190" y="f768"/>
                  <a:pt x="f190" y="f768"/>
                  <a:pt x="f190" y="f768"/>
                </a:cubicBezTo>
                <a:cubicBezTo>
                  <a:pt x="f191" y="f768"/>
                  <a:pt x="f186" y="f768"/>
                  <a:pt x="f186" y="f769"/>
                </a:cubicBezTo>
                <a:cubicBezTo>
                  <a:pt x="f187" y="f769"/>
                  <a:pt x="f187" y="f769"/>
                  <a:pt x="f187" y="f769"/>
                </a:cubicBezTo>
                <a:cubicBezTo>
                  <a:pt x="f187" y="f769"/>
                  <a:pt x="f187" y="f769"/>
                  <a:pt x="f187" y="f768"/>
                </a:cubicBezTo>
                <a:cubicBezTo>
                  <a:pt x="f187" y="f768"/>
                  <a:pt x="f186" y="f768"/>
                  <a:pt x="f186" y="f768"/>
                </a:cubicBezTo>
                <a:cubicBezTo>
                  <a:pt x="f191" y="f768"/>
                  <a:pt x="f190" y="f768"/>
                  <a:pt x="f132" y="f767"/>
                </a:cubicBezTo>
                <a:cubicBezTo>
                  <a:pt x="f130" y="f767"/>
                  <a:pt x="f130" y="f766"/>
                  <a:pt x="f128" y="f766"/>
                </a:cubicBezTo>
                <a:cubicBezTo>
                  <a:pt x="f121" y="f766"/>
                  <a:pt x="f119" y="f765"/>
                  <a:pt x="f119" y="f765"/>
                </a:cubicBezTo>
                <a:cubicBezTo>
                  <a:pt x="f119" y="f767"/>
                  <a:pt x="f128" y="f767"/>
                  <a:pt x="f130" y="f767"/>
                </a:cubicBezTo>
                <a:close/>
                <a:moveTo>
                  <a:pt x="f225" y="f769"/>
                </a:moveTo>
                <a:cubicBezTo>
                  <a:pt x="f225" y="f769"/>
                  <a:pt x="f225" y="f769"/>
                  <a:pt x="f225" y="f769"/>
                </a:cubicBezTo>
                <a:cubicBezTo>
                  <a:pt x="f225" y="f769"/>
                  <a:pt x="f224" y="f769"/>
                  <a:pt x="f224" y="f768"/>
                </a:cubicBezTo>
                <a:cubicBezTo>
                  <a:pt x="f225" y="f768"/>
                  <a:pt x="f225" y="f769"/>
                  <a:pt x="f225" y="f769"/>
                </a:cubicBezTo>
                <a:cubicBezTo>
                  <a:pt x="f225" y="f769"/>
                  <a:pt x="f225" y="f769"/>
                  <a:pt x="f225" y="f769"/>
                </a:cubicBezTo>
                <a:cubicBezTo>
                  <a:pt x="f227" y="f769"/>
                  <a:pt x="f227" y="f769"/>
                  <a:pt x="f197" y="f769"/>
                </a:cubicBezTo>
                <a:cubicBezTo>
                  <a:pt x="f197" y="f769"/>
                  <a:pt x="f197" y="f769"/>
                  <a:pt x="f197" y="f769"/>
                </a:cubicBezTo>
                <a:cubicBezTo>
                  <a:pt x="f227" y="f770"/>
                  <a:pt x="f227" y="f769"/>
                  <a:pt x="f227" y="f769"/>
                </a:cubicBezTo>
                <a:cubicBezTo>
                  <a:pt x="f227" y="f769"/>
                  <a:pt x="f225" y="f770"/>
                  <a:pt x="f225" y="f769"/>
                </a:cubicBezTo>
                <a:close/>
                <a:moveTo>
                  <a:pt x="f130" y="f765"/>
                </a:moveTo>
                <a:cubicBezTo>
                  <a:pt x="f132" y="f765"/>
                  <a:pt x="f190" y="f766"/>
                  <a:pt x="f190" y="f765"/>
                </a:cubicBezTo>
                <a:cubicBezTo>
                  <a:pt x="f132" y="f765"/>
                  <a:pt x="f130" y="f765"/>
                  <a:pt x="f128" y="f764"/>
                </a:cubicBezTo>
                <a:cubicBezTo>
                  <a:pt x="f128" y="f764"/>
                  <a:pt x="f121" y="f764"/>
                  <a:pt x="f119" y="f764"/>
                </a:cubicBezTo>
                <a:cubicBezTo>
                  <a:pt x="f119" y="f765"/>
                  <a:pt x="f128" y="f765"/>
                  <a:pt x="f128" y="f765"/>
                </a:cubicBezTo>
                <a:cubicBezTo>
                  <a:pt x="f130" y="f765"/>
                  <a:pt x="f130" y="f765"/>
                  <a:pt x="f130" y="f765"/>
                </a:cubicBezTo>
                <a:close/>
                <a:moveTo>
                  <a:pt x="f3346" y="f703"/>
                </a:moveTo>
                <a:cubicBezTo>
                  <a:pt x="f3346" y="f703"/>
                  <a:pt x="f3346" y="f703"/>
                  <a:pt x="f3346" y="f703"/>
                </a:cubicBezTo>
                <a:cubicBezTo>
                  <a:pt x="f3346" y="f703"/>
                  <a:pt x="f3346" y="f875"/>
                  <a:pt x="f3347" y="f875"/>
                </a:cubicBezTo>
                <a:cubicBezTo>
                  <a:pt x="f3347" y="f703"/>
                  <a:pt x="f3347" y="f703"/>
                  <a:pt x="f3346" y="f703"/>
                </a:cubicBezTo>
                <a:close/>
                <a:moveTo>
                  <a:pt x="f3348" y="f691"/>
                </a:moveTo>
                <a:cubicBezTo>
                  <a:pt x="f3348" y="f691"/>
                  <a:pt x="f3348" y="f691"/>
                  <a:pt x="f3349" y="f691"/>
                </a:cubicBezTo>
                <a:cubicBezTo>
                  <a:pt x="f3349" y="f690"/>
                  <a:pt x="f3349" y="f691"/>
                  <a:pt x="f3349" y="f690"/>
                </a:cubicBezTo>
                <a:cubicBezTo>
                  <a:pt x="f3350" y="f690"/>
                  <a:pt x="f3350" y="f690"/>
                  <a:pt x="f3350" y="f690"/>
                </a:cubicBezTo>
                <a:cubicBezTo>
                  <a:pt x="f3351" y="f689"/>
                  <a:pt x="f3351" y="f689"/>
                  <a:pt x="f3352" y="f689"/>
                </a:cubicBezTo>
                <a:cubicBezTo>
                  <a:pt x="f3353" y="f689"/>
                  <a:pt x="f3353" y="f689"/>
                  <a:pt x="f3353" y="f689"/>
                </a:cubicBezTo>
                <a:cubicBezTo>
                  <a:pt x="f3354" y="f689"/>
                  <a:pt x="f3353" y="f689"/>
                  <a:pt x="f3353" y="f688"/>
                </a:cubicBezTo>
                <a:cubicBezTo>
                  <a:pt x="f3353" y="f688"/>
                  <a:pt x="f3353" y="f687"/>
                  <a:pt x="f3353" y="f687"/>
                </a:cubicBezTo>
                <a:cubicBezTo>
                  <a:pt x="f3353" y="f687"/>
                  <a:pt x="f3352" y="f686"/>
                  <a:pt x="f3352" y="f686"/>
                </a:cubicBezTo>
                <a:cubicBezTo>
                  <a:pt x="f3352" y="f685"/>
                  <a:pt x="f3352" y="f685"/>
                  <a:pt x="f3351" y="f684"/>
                </a:cubicBezTo>
                <a:cubicBezTo>
                  <a:pt x="f3350" y="f684"/>
                  <a:pt x="f3349" y="f684"/>
                  <a:pt x="f3348" y="f684"/>
                </a:cubicBezTo>
                <a:cubicBezTo>
                  <a:pt x="f3348" y="f684"/>
                  <a:pt x="f3355" y="f683"/>
                  <a:pt x="f3356" y="f683"/>
                </a:cubicBezTo>
                <a:cubicBezTo>
                  <a:pt x="f3357" y="f683"/>
                  <a:pt x="f3358" y="f684"/>
                  <a:pt x="f3358" y="f684"/>
                </a:cubicBezTo>
                <a:cubicBezTo>
                  <a:pt x="f3359" y="f684"/>
                  <a:pt x="f3359" y="f684"/>
                  <a:pt x="f3360" y="f684"/>
                </a:cubicBezTo>
                <a:cubicBezTo>
                  <a:pt x="f3360" y="f684"/>
                  <a:pt x="f3360" y="f684"/>
                  <a:pt x="f3361" y="f684"/>
                </a:cubicBezTo>
                <a:cubicBezTo>
                  <a:pt x="f3361" y="f685"/>
                  <a:pt x="f3362" y="f685"/>
                  <a:pt x="f3362" y="f685"/>
                </a:cubicBezTo>
                <a:cubicBezTo>
                  <a:pt x="f3363" y="f685"/>
                  <a:pt x="f3363" y="f685"/>
                  <a:pt x="f3363" y="f685"/>
                </a:cubicBezTo>
                <a:cubicBezTo>
                  <a:pt x="f3364" y="f686"/>
                  <a:pt x="f3364" y="f686"/>
                  <a:pt x="f3364" y="f686"/>
                </a:cubicBezTo>
                <a:cubicBezTo>
                  <a:pt x="f3365" y="f687"/>
                  <a:pt x="f3365" y="f688"/>
                  <a:pt x="f3365" y="f688"/>
                </a:cubicBezTo>
                <a:cubicBezTo>
                  <a:pt x="f3366" y="f688"/>
                  <a:pt x="f3366" y="f688"/>
                  <a:pt x="f3367" y="f688"/>
                </a:cubicBezTo>
                <a:cubicBezTo>
                  <a:pt x="f3367" y="f688"/>
                  <a:pt x="f3368" y="f688"/>
                  <a:pt x="f3368" y="f688"/>
                </a:cubicBezTo>
                <a:cubicBezTo>
                  <a:pt x="f3369" y="f688"/>
                  <a:pt x="f3370" y="f687"/>
                  <a:pt x="f3369" y="f689"/>
                </a:cubicBezTo>
                <a:cubicBezTo>
                  <a:pt x="f3369" y="f689"/>
                  <a:pt x="f3369" y="f690"/>
                  <a:pt x="f3368" y="f690"/>
                </a:cubicBezTo>
                <a:cubicBezTo>
                  <a:pt x="f3368" y="f691"/>
                  <a:pt x="f3367" y="f692"/>
                  <a:pt x="f3368" y="f692"/>
                </a:cubicBezTo>
                <a:cubicBezTo>
                  <a:pt x="f3369" y="f692"/>
                  <a:pt x="f3369" y="f692"/>
                  <a:pt x="f3369" y="f692"/>
                </a:cubicBezTo>
                <a:cubicBezTo>
                  <a:pt x="f3370" y="f880"/>
                  <a:pt x="f3370" y="f880"/>
                  <a:pt x="f3370" y="f880"/>
                </a:cubicBezTo>
                <a:cubicBezTo>
                  <a:pt x="f3371" y="f693"/>
                  <a:pt x="f3372" y="f693"/>
                  <a:pt x="f3372" y="f693"/>
                </a:cubicBezTo>
                <a:cubicBezTo>
                  <a:pt x="f3372" y="f694"/>
                  <a:pt x="f3373" y="f694"/>
                  <a:pt x="f3373" y="f694"/>
                </a:cubicBezTo>
                <a:cubicBezTo>
                  <a:pt x="f3373" y="f695"/>
                  <a:pt x="f3374" y="f695"/>
                  <a:pt x="f3374" y="f695"/>
                </a:cubicBezTo>
                <a:cubicBezTo>
                  <a:pt x="f3375" y="f695"/>
                  <a:pt x="f3376" y="f696"/>
                  <a:pt x="f3375" y="f696"/>
                </a:cubicBezTo>
                <a:cubicBezTo>
                  <a:pt x="f3375" y="f696"/>
                  <a:pt x="f3374" y="f696"/>
                  <a:pt x="f3374" y="f696"/>
                </a:cubicBezTo>
                <a:cubicBezTo>
                  <a:pt x="f3374" y="f696"/>
                  <a:pt x="f3373" y="f695"/>
                  <a:pt x="f3373" y="f695"/>
                </a:cubicBezTo>
                <a:cubicBezTo>
                  <a:pt x="f3372" y="f695"/>
                  <a:pt x="f3372" y="f695"/>
                  <a:pt x="f3371" y="f694"/>
                </a:cubicBezTo>
                <a:cubicBezTo>
                  <a:pt x="f3370" y="f694"/>
                  <a:pt x="f3369" y="f694"/>
                  <a:pt x="f3369" y="f693"/>
                </a:cubicBezTo>
                <a:cubicBezTo>
                  <a:pt x="f3368" y="f693"/>
                  <a:pt x="f3367" y="f693"/>
                  <a:pt x="f3366" y="f693"/>
                </a:cubicBezTo>
                <a:cubicBezTo>
                  <a:pt x="f3365" y="f880"/>
                  <a:pt x="f3365" y="f692"/>
                  <a:pt x="f3364" y="f692"/>
                </a:cubicBezTo>
                <a:cubicBezTo>
                  <a:pt x="f3363" y="f692"/>
                  <a:pt x="f3362" y="f880"/>
                  <a:pt x="f3361" y="f692"/>
                </a:cubicBezTo>
                <a:cubicBezTo>
                  <a:pt x="f3360" y="f692"/>
                  <a:pt x="f3360" y="f880"/>
                  <a:pt x="f3359" y="f880"/>
                </a:cubicBezTo>
                <a:cubicBezTo>
                  <a:pt x="f3358" y="f880"/>
                  <a:pt x="f3358" y="f880"/>
                  <a:pt x="f3358" y="f880"/>
                </a:cubicBezTo>
                <a:cubicBezTo>
                  <a:pt x="f3357" y="f880"/>
                  <a:pt x="f3357" y="f880"/>
                  <a:pt x="f3357" y="f693"/>
                </a:cubicBezTo>
                <a:cubicBezTo>
                  <a:pt x="f3356" y="f693"/>
                  <a:pt x="f3356" y="f880"/>
                  <a:pt x="f3356" y="f880"/>
                </a:cubicBezTo>
                <a:cubicBezTo>
                  <a:pt x="f3356" y="f692"/>
                  <a:pt x="f3356" y="f692"/>
                  <a:pt x="f3356" y="f692"/>
                </a:cubicBezTo>
                <a:cubicBezTo>
                  <a:pt x="f3355" y="f691"/>
                  <a:pt x="f3348" y="f692"/>
                  <a:pt x="f3348" y="f691"/>
                </a:cubicBezTo>
                <a:close/>
                <a:moveTo>
                  <a:pt x="f2619" y="f320"/>
                </a:moveTo>
                <a:cubicBezTo>
                  <a:pt x="f2619" y="f320"/>
                  <a:pt x="f2620" y="f322"/>
                  <a:pt x="f2620" y="f322"/>
                </a:cubicBezTo>
                <a:cubicBezTo>
                  <a:pt x="f2620" y="f320"/>
                  <a:pt x="f2620" y="f320"/>
                  <a:pt x="f2620" y="f320"/>
                </a:cubicBezTo>
                <a:cubicBezTo>
                  <a:pt x="f2619" y="f319"/>
                  <a:pt x="f2619" y="f319"/>
                  <a:pt x="f2619" y="f320"/>
                </a:cubicBezTo>
                <a:close/>
                <a:moveTo>
                  <a:pt x="f196" y="f773"/>
                </a:moveTo>
                <a:cubicBezTo>
                  <a:pt x="f195" y="f773"/>
                  <a:pt x="f196" y="f774"/>
                  <a:pt x="f196" y="f774"/>
                </a:cubicBezTo>
                <a:cubicBezTo>
                  <a:pt x="f197" y="f774"/>
                  <a:pt x="f197" y="f774"/>
                  <a:pt x="f227" y="f774"/>
                </a:cubicBezTo>
                <a:cubicBezTo>
                  <a:pt x="f227" y="f775"/>
                  <a:pt x="f225" y="f775"/>
                  <a:pt x="f227" y="f774"/>
                </a:cubicBezTo>
                <a:cubicBezTo>
                  <a:pt x="f227" y="f774"/>
                  <a:pt x="f227" y="f774"/>
                  <a:pt x="f227" y="f774"/>
                </a:cubicBezTo>
                <a:cubicBezTo>
                  <a:pt x="f197" y="f774"/>
                  <a:pt x="f197" y="f774"/>
                  <a:pt x="f197" y="f774"/>
                </a:cubicBezTo>
                <a:cubicBezTo>
                  <a:pt x="f197" y="f773"/>
                  <a:pt x="f196" y="f773"/>
                  <a:pt x="f196" y="f773"/>
                </a:cubicBezTo>
                <a:close/>
                <a:moveTo>
                  <a:pt x="f194" y="f770"/>
                </a:moveTo>
                <a:cubicBezTo>
                  <a:pt x="f193" y="f770"/>
                  <a:pt x="f193" y="f770"/>
                  <a:pt x="f193" y="f770"/>
                </a:cubicBezTo>
                <a:cubicBezTo>
                  <a:pt x="f192" y="f770"/>
                  <a:pt x="f192" y="f770"/>
                  <a:pt x="f192" y="f770"/>
                </a:cubicBezTo>
                <a:cubicBezTo>
                  <a:pt x="f200" y="f770"/>
                  <a:pt x="f201" y="f770"/>
                  <a:pt x="f201" y="f770"/>
                </a:cubicBezTo>
                <a:cubicBezTo>
                  <a:pt x="f202" y="f770"/>
                  <a:pt x="f187" y="f770"/>
                  <a:pt x="f187" y="f770"/>
                </a:cubicBezTo>
                <a:cubicBezTo>
                  <a:pt x="f186" y="f770"/>
                  <a:pt x="f191" y="f770"/>
                  <a:pt x="f186" y="f770"/>
                </a:cubicBezTo>
                <a:cubicBezTo>
                  <a:pt x="f186" y="f770"/>
                  <a:pt x="f187" y="f770"/>
                  <a:pt x="f187" y="f770"/>
                </a:cubicBezTo>
                <a:cubicBezTo>
                  <a:pt x="f202" y="f770"/>
                  <a:pt x="f201" y="f770"/>
                  <a:pt x="f200" y="f771"/>
                </a:cubicBezTo>
                <a:cubicBezTo>
                  <a:pt x="f200" y="f771"/>
                  <a:pt x="f200" y="f771"/>
                  <a:pt x="f192" y="f771"/>
                </a:cubicBezTo>
                <a:cubicBezTo>
                  <a:pt x="f192" y="f771"/>
                  <a:pt x="f192" y="f771"/>
                  <a:pt x="f193" y="f771"/>
                </a:cubicBezTo>
                <a:cubicBezTo>
                  <a:pt x="f193" y="f771"/>
                  <a:pt x="f193" y="f771"/>
                  <a:pt x="f194" y="f771"/>
                </a:cubicBezTo>
                <a:cubicBezTo>
                  <a:pt x="f194" y="f771"/>
                  <a:pt x="f195" y="f772"/>
                  <a:pt x="f195" y="f771"/>
                </a:cubicBezTo>
                <a:cubicBezTo>
                  <a:pt x="f196" y="f770"/>
                  <a:pt x="f194" y="f770"/>
                  <a:pt x="f194" y="f770"/>
                </a:cubicBezTo>
                <a:close/>
                <a:moveTo>
                  <a:pt x="f194" y="f772"/>
                </a:moveTo>
                <a:cubicBezTo>
                  <a:pt x="f194" y="f772"/>
                  <a:pt x="f194" y="f772"/>
                  <a:pt x="f193" y="f772"/>
                </a:cubicBezTo>
                <a:cubicBezTo>
                  <a:pt x="f193" y="f772"/>
                  <a:pt x="f192" y="f772"/>
                  <a:pt x="f192" y="f772"/>
                </a:cubicBezTo>
                <a:cubicBezTo>
                  <a:pt x="f192" y="f772"/>
                  <a:pt x="f201" y="f772"/>
                  <a:pt x="f201" y="f773"/>
                </a:cubicBezTo>
                <a:cubicBezTo>
                  <a:pt x="f201" y="f773"/>
                  <a:pt x="f192" y="f773"/>
                  <a:pt x="f192" y="f773"/>
                </a:cubicBezTo>
                <a:cubicBezTo>
                  <a:pt x="f193" y="f773"/>
                  <a:pt x="f193" y="f773"/>
                  <a:pt x="f194" y="f773"/>
                </a:cubicBezTo>
                <a:cubicBezTo>
                  <a:pt x="f194" y="f773"/>
                  <a:pt x="f195" y="f774"/>
                  <a:pt x="f195" y="f774"/>
                </a:cubicBezTo>
                <a:cubicBezTo>
                  <a:pt x="f195" y="f774"/>
                  <a:pt x="f195" y="f773"/>
                  <a:pt x="f195" y="f773"/>
                </a:cubicBezTo>
                <a:cubicBezTo>
                  <a:pt x="f195" y="f773"/>
                  <a:pt x="f195" y="f773"/>
                  <a:pt x="f195" y="f773"/>
                </a:cubicBezTo>
                <a:cubicBezTo>
                  <a:pt x="f195" y="f773"/>
                  <a:pt x="f195" y="f773"/>
                  <a:pt x="f194" y="f772"/>
                </a:cubicBezTo>
                <a:close/>
                <a:moveTo>
                  <a:pt x="f186" y="f767"/>
                </a:moveTo>
                <a:cubicBezTo>
                  <a:pt x="f186" y="f768"/>
                  <a:pt x="f202" y="f768"/>
                  <a:pt x="f202" y="f768"/>
                </a:cubicBezTo>
                <a:cubicBezTo>
                  <a:pt x="f201" y="f767"/>
                  <a:pt x="f201" y="f768"/>
                  <a:pt x="f200" y="f768"/>
                </a:cubicBezTo>
                <a:cubicBezTo>
                  <a:pt x="f200" y="f768"/>
                  <a:pt x="f200" y="f768"/>
                  <a:pt x="f192" y="f768"/>
                </a:cubicBezTo>
                <a:cubicBezTo>
                  <a:pt x="f192" y="f768"/>
                  <a:pt x="f193" y="f768"/>
                  <a:pt x="f193" y="f768"/>
                </a:cubicBezTo>
                <a:cubicBezTo>
                  <a:pt x="f192" y="f768"/>
                  <a:pt x="f192" y="f768"/>
                  <a:pt x="f192" y="f768"/>
                </a:cubicBezTo>
                <a:cubicBezTo>
                  <a:pt x="f192" y="f767"/>
                  <a:pt x="f193" y="f768"/>
                  <a:pt x="f192" y="f767"/>
                </a:cubicBezTo>
                <a:cubicBezTo>
                  <a:pt x="f200" y="f767"/>
                  <a:pt x="f200" y="f767"/>
                  <a:pt x="f201" y="f767"/>
                </a:cubicBezTo>
                <a:cubicBezTo>
                  <a:pt x="f202" y="f767"/>
                  <a:pt x="f202" y="f767"/>
                  <a:pt x="f187" y="f767"/>
                </a:cubicBezTo>
                <a:cubicBezTo>
                  <a:pt x="f187" y="f767"/>
                  <a:pt x="f186" y="f767"/>
                  <a:pt x="f186" y="f767"/>
                </a:cubicBezTo>
                <a:close/>
                <a:moveTo>
                  <a:pt x="f200" y="f764"/>
                </a:moveTo>
                <a:cubicBezTo>
                  <a:pt x="f200" y="f764"/>
                  <a:pt x="f200" y="f764"/>
                  <a:pt x="f201" y="f765"/>
                </a:cubicBezTo>
                <a:cubicBezTo>
                  <a:pt x="f201" y="f765"/>
                  <a:pt x="f201" y="f764"/>
                  <a:pt x="f201" y="f764"/>
                </a:cubicBezTo>
                <a:cubicBezTo>
                  <a:pt x="f202" y="f765"/>
                  <a:pt x="f201" y="f765"/>
                  <a:pt x="f201" y="f765"/>
                </a:cubicBezTo>
                <a:cubicBezTo>
                  <a:pt x="f201" y="f765"/>
                  <a:pt x="f200" y="f765"/>
                  <a:pt x="f200" y="f764"/>
                </a:cubicBezTo>
                <a:close/>
                <a:moveTo>
                  <a:pt x="f1946" y="f965"/>
                </a:moveTo>
                <a:cubicBezTo>
                  <a:pt x="f1945" y="f965"/>
                  <a:pt x="f1945" y="f965"/>
                  <a:pt x="f1946" y="f965"/>
                </a:cubicBezTo>
                <a:cubicBezTo>
                  <a:pt x="f1946" y="f965"/>
                  <a:pt x="f1946" y="f966"/>
                  <a:pt x="f1946" y="f965"/>
                </a:cubicBezTo>
                <a:close/>
                <a:moveTo>
                  <a:pt x="f2670" y="f1016"/>
                </a:moveTo>
                <a:cubicBezTo>
                  <a:pt x="f2670" y="f1016"/>
                  <a:pt x="f2670" y="f1016"/>
                  <a:pt x="f2671" y="f1016"/>
                </a:cubicBezTo>
                <a:cubicBezTo>
                  <a:pt x="f2671" y="f1016"/>
                  <a:pt x="f2672" y="f1016"/>
                  <a:pt x="f2672" y="f1016"/>
                </a:cubicBezTo>
                <a:cubicBezTo>
                  <a:pt x="f2672" y="f1016"/>
                  <a:pt x="f2671" y="f1015"/>
                  <a:pt x="f2671" y="f1015"/>
                </a:cubicBezTo>
                <a:cubicBezTo>
                  <a:pt x="f2670" y="f1015"/>
                  <a:pt x="f2670" y="f1016"/>
                  <a:pt x="f2670" y="f1016"/>
                </a:cubicBezTo>
                <a:close/>
                <a:moveTo>
                  <a:pt x="f2673" y="f1014"/>
                </a:moveTo>
                <a:cubicBezTo>
                  <a:pt x="f2673" y="f1014"/>
                  <a:pt x="f2673" y="f1014"/>
                  <a:pt x="f2673" y="f1014"/>
                </a:cubicBezTo>
                <a:cubicBezTo>
                  <a:pt x="f2673" y="f1013"/>
                  <a:pt x="f2673" y="f1013"/>
                  <a:pt x="f2672" y="f1014"/>
                </a:cubicBezTo>
                <a:cubicBezTo>
                  <a:pt x="f2672" y="f1014"/>
                  <a:pt x="f2672" y="f1014"/>
                  <a:pt x="f2672" y="f1014"/>
                </a:cubicBezTo>
                <a:cubicBezTo>
                  <a:pt x="f2672" y="f1014"/>
                  <a:pt x="f2672" y="f1014"/>
                  <a:pt x="f2673" y="f1014"/>
                </a:cubicBezTo>
                <a:close/>
                <a:moveTo>
                  <a:pt x="f2673" y="f993"/>
                </a:moveTo>
                <a:cubicBezTo>
                  <a:pt x="f2673" y="f993"/>
                  <a:pt x="f2672" y="f993"/>
                  <a:pt x="f2672" y="f993"/>
                </a:cubicBezTo>
                <a:cubicBezTo>
                  <a:pt x="f2671" y="f993"/>
                  <a:pt x="f2671" y="f993"/>
                  <a:pt x="f2670" y="f992"/>
                </a:cubicBezTo>
                <a:cubicBezTo>
                  <a:pt x="f2670" y="f992"/>
                  <a:pt x="f2670" y="f992"/>
                  <a:pt x="f2669" y="f992"/>
                </a:cubicBezTo>
                <a:cubicBezTo>
                  <a:pt x="f2668" y="f991"/>
                  <a:pt x="f2668" y="f991"/>
                  <a:pt x="f2668" y="f990"/>
                </a:cubicBezTo>
                <a:cubicBezTo>
                  <a:pt x="f2668" y="f990"/>
                  <a:pt x="f2668" y="f989"/>
                  <a:pt x="f2667" y="f989"/>
                </a:cubicBezTo>
                <a:cubicBezTo>
                  <a:pt x="f2667" y="f989"/>
                  <a:pt x="f2667" y="f989"/>
                  <a:pt x="f2667" y="f990"/>
                </a:cubicBezTo>
                <a:cubicBezTo>
                  <a:pt x="f2666" y="f990"/>
                  <a:pt x="f2665" y="f991"/>
                  <a:pt x="f2622" y="f991"/>
                </a:cubicBezTo>
                <a:cubicBezTo>
                  <a:pt x="f2621" y="f991"/>
                  <a:pt x="f2612" y="f991"/>
                  <a:pt x="f2621" y="f992"/>
                </a:cubicBezTo>
                <a:cubicBezTo>
                  <a:pt x="f2621" y="f992"/>
                  <a:pt x="f2621" y="f993"/>
                  <a:pt x="f2621" y="f993"/>
                </a:cubicBezTo>
                <a:cubicBezTo>
                  <a:pt x="f2622" y="f993"/>
                  <a:pt x="f2622" y="f993"/>
                  <a:pt x="f2622" y="f993"/>
                </a:cubicBezTo>
                <a:cubicBezTo>
                  <a:pt x="f2665" y="f994"/>
                  <a:pt x="f2665" y="f995"/>
                  <a:pt x="f2666" y="f995"/>
                </a:cubicBezTo>
                <a:cubicBezTo>
                  <a:pt x="f2666" y="f995"/>
                  <a:pt x="f2667" y="f994"/>
                  <a:pt x="f2668" y="f994"/>
                </a:cubicBezTo>
                <a:cubicBezTo>
                  <a:pt x="f2668" y="f994"/>
                  <a:pt x="f2669" y="f994"/>
                  <a:pt x="f2670" y="f993"/>
                </a:cubicBezTo>
                <a:cubicBezTo>
                  <a:pt x="f2670" y="f993"/>
                  <a:pt x="f2670" y="f993"/>
                  <a:pt x="f2671" y="f993"/>
                </a:cubicBezTo>
                <a:cubicBezTo>
                  <a:pt x="f2671" y="f993"/>
                  <a:pt x="f2671" y="f993"/>
                  <a:pt x="f2671" y="f993"/>
                </a:cubicBezTo>
                <a:cubicBezTo>
                  <a:pt x="f2672" y="f993"/>
                  <a:pt x="f2673" y="f994"/>
                  <a:pt x="f2673" y="f993"/>
                </a:cubicBezTo>
                <a:close/>
                <a:moveTo>
                  <a:pt x="f178" y="f1013"/>
                </a:moveTo>
                <a:cubicBezTo>
                  <a:pt x="f178" y="f1013"/>
                  <a:pt x="f178" y="f1013"/>
                  <a:pt x="f178" y="f1013"/>
                </a:cubicBezTo>
                <a:cubicBezTo>
                  <a:pt x="f178" y="f1013"/>
                  <a:pt x="f177" y="f1013"/>
                  <a:pt x="f177" y="f1013"/>
                </a:cubicBezTo>
                <a:cubicBezTo>
                  <a:pt x="f177" y="f1013"/>
                  <a:pt x="f178" y="f1012"/>
                  <a:pt x="f178" y="f1012"/>
                </a:cubicBezTo>
                <a:cubicBezTo>
                  <a:pt x="f178" y="f1012"/>
                  <a:pt x="f178" y="f1013"/>
                  <a:pt x="f178" y="f1013"/>
                </a:cubicBezTo>
                <a:close/>
                <a:moveTo>
                  <a:pt x="f54" y="f1016"/>
                </a:moveTo>
                <a:cubicBezTo>
                  <a:pt x="f54" y="f1017"/>
                  <a:pt x="f62" y="f1017"/>
                  <a:pt x="f62" y="f1017"/>
                </a:cubicBezTo>
                <a:cubicBezTo>
                  <a:pt x="f66" y="f1018"/>
                  <a:pt x="f68" y="f1017"/>
                  <a:pt x="f68" y="f1018"/>
                </a:cubicBezTo>
                <a:cubicBezTo>
                  <a:pt x="f70" y="f1018"/>
                  <a:pt x="f70" y="f1019"/>
                  <a:pt x="f72" y="f1019"/>
                </a:cubicBezTo>
                <a:cubicBezTo>
                  <a:pt x="f72" y="f1018"/>
                  <a:pt x="f72" y="f1018"/>
                  <a:pt x="f72" y="f1018"/>
                </a:cubicBezTo>
                <a:cubicBezTo>
                  <a:pt x="f72" y="f1017"/>
                  <a:pt x="f72" y="f1016"/>
                  <a:pt x="f76" y="f1016"/>
                </a:cubicBezTo>
                <a:cubicBezTo>
                  <a:pt x="f79" y="f1016"/>
                  <a:pt x="f79" y="f1017"/>
                  <a:pt x="f79" y="f1016"/>
                </a:cubicBezTo>
                <a:cubicBezTo>
                  <a:pt x="f81" y="f1016"/>
                  <a:pt x="f81" y="f1015"/>
                  <a:pt x="f81" y="f1015"/>
                </a:cubicBezTo>
                <a:cubicBezTo>
                  <a:pt x="f81" y="f1014"/>
                  <a:pt x="f79" y="f1013"/>
                  <a:pt x="f79" y="f1014"/>
                </a:cubicBezTo>
                <a:cubicBezTo>
                  <a:pt x="f76" y="f1014"/>
                  <a:pt x="f79" y="f1015"/>
                  <a:pt x="f76" y="f1015"/>
                </a:cubicBezTo>
                <a:cubicBezTo>
                  <a:pt x="f76" y="f1015"/>
                  <a:pt x="f76" y="f1015"/>
                  <a:pt x="f76" y="f1015"/>
                </a:cubicBezTo>
                <a:cubicBezTo>
                  <a:pt x="f72" y="f1015"/>
                  <a:pt x="f72" y="f1014"/>
                  <a:pt x="f72" y="f1014"/>
                </a:cubicBezTo>
                <a:cubicBezTo>
                  <a:pt x="f70" y="f1013"/>
                  <a:pt x="f70" y="f1013"/>
                  <a:pt x="f70" y="f1013"/>
                </a:cubicBezTo>
                <a:cubicBezTo>
                  <a:pt x="f68" y="f1012"/>
                  <a:pt x="f68" y="f1012"/>
                  <a:pt x="f68" y="f1012"/>
                </a:cubicBezTo>
                <a:cubicBezTo>
                  <a:pt x="f66" y="f1012"/>
                  <a:pt x="f66" y="f1012"/>
                  <a:pt x="f66" y="f1011"/>
                </a:cubicBezTo>
                <a:cubicBezTo>
                  <a:pt x="f62" y="f1011"/>
                  <a:pt x="f66" y="f1010"/>
                  <a:pt x="f62" y="f1010"/>
                </a:cubicBezTo>
                <a:cubicBezTo>
                  <a:pt x="f62" y="f1010"/>
                  <a:pt x="f54" y="f1012"/>
                  <a:pt x="f62" y="f1012"/>
                </a:cubicBezTo>
                <a:cubicBezTo>
                  <a:pt x="f62" y="f1013"/>
                  <a:pt x="f66" y="f1012"/>
                  <a:pt x="f66" y="f1013"/>
                </a:cubicBezTo>
                <a:cubicBezTo>
                  <a:pt x="f66" y="f1013"/>
                  <a:pt x="f66" y="f1013"/>
                  <a:pt x="f66" y="f1013"/>
                </a:cubicBezTo>
                <a:cubicBezTo>
                  <a:pt x="f66" y="f1014"/>
                  <a:pt x="f68" y="f1015"/>
                  <a:pt x="f68" y="f1016"/>
                </a:cubicBezTo>
                <a:cubicBezTo>
                  <a:pt x="f66" y="f1016"/>
                  <a:pt x="f66" y="f1015"/>
                  <a:pt x="f62" y="f1014"/>
                </a:cubicBezTo>
                <a:cubicBezTo>
                  <a:pt x="f62" y="f1014"/>
                  <a:pt x="f62" y="f1014"/>
                  <a:pt x="f54" y="f1013"/>
                </a:cubicBezTo>
                <a:cubicBezTo>
                  <a:pt x="f54" y="f1013"/>
                  <a:pt x="f54" y="f1012"/>
                  <a:pt x="f54" y="f1012"/>
                </a:cubicBezTo>
                <a:cubicBezTo>
                  <a:pt x="f54" y="f1013"/>
                  <a:pt x="f54" y="f1013"/>
                  <a:pt x="f54" y="f1014"/>
                </a:cubicBezTo>
                <a:cubicBezTo>
                  <a:pt x="f54" y="f1014"/>
                  <a:pt x="f54" y="f1015"/>
                  <a:pt x="f54" y="f1015"/>
                </a:cubicBezTo>
                <a:cubicBezTo>
                  <a:pt x="f54" y="f1016"/>
                  <a:pt x="f54" y="f1016"/>
                  <a:pt x="f54" y="f1016"/>
                </a:cubicBezTo>
                <a:close/>
                <a:moveTo>
                  <a:pt x="f181" y="f986"/>
                </a:moveTo>
                <a:cubicBezTo>
                  <a:pt x="f181" y="f985"/>
                  <a:pt x="f8" y="f985"/>
                  <a:pt x="f8" y="f984"/>
                </a:cubicBezTo>
                <a:cubicBezTo>
                  <a:pt x="f8" y="f984"/>
                  <a:pt x="f181" y="f983"/>
                  <a:pt x="f181" y="f983"/>
                </a:cubicBezTo>
                <a:cubicBezTo>
                  <a:pt x="f180" y="f981"/>
                  <a:pt x="f8" y="f982"/>
                  <a:pt x="f8" y="f981"/>
                </a:cubicBezTo>
                <a:cubicBezTo>
                  <a:pt x="f2673" y="f981"/>
                  <a:pt x="f2673" y="f981"/>
                  <a:pt x="f2673" y="f981"/>
                </a:cubicBezTo>
                <a:cubicBezTo>
                  <a:pt x="f2672" y="f981"/>
                  <a:pt x="f2672" y="f981"/>
                  <a:pt x="f2672" y="f980"/>
                </a:cubicBezTo>
                <a:cubicBezTo>
                  <a:pt x="f2671" y="f979"/>
                  <a:pt x="f2672" y="f979"/>
                  <a:pt x="f2673" y="f978"/>
                </a:cubicBezTo>
                <a:cubicBezTo>
                  <a:pt x="f2673" y="f978"/>
                  <a:pt x="f2673" y="f977"/>
                  <a:pt x="f2673" y="f977"/>
                </a:cubicBezTo>
                <a:cubicBezTo>
                  <a:pt x="f2673" y="f976"/>
                  <a:pt x="f2673" y="f976"/>
                  <a:pt x="f2673" y="f976"/>
                </a:cubicBezTo>
                <a:cubicBezTo>
                  <a:pt x="f2672" y="f976"/>
                  <a:pt x="f2672" y="f976"/>
                  <a:pt x="f2672" y="f977"/>
                </a:cubicBezTo>
                <a:cubicBezTo>
                  <a:pt x="f2672" y="f977"/>
                  <a:pt x="f2671" y="f978"/>
                  <a:pt x="f2671" y="f978"/>
                </a:cubicBezTo>
                <a:cubicBezTo>
                  <a:pt x="f2670" y="f979"/>
                  <a:pt x="f2670" y="f981"/>
                  <a:pt x="f2668" y="f981"/>
                </a:cubicBezTo>
                <a:cubicBezTo>
                  <a:pt x="f2668" y="f982"/>
                  <a:pt x="f2667" y="f982"/>
                  <a:pt x="f2666" y="f982"/>
                </a:cubicBezTo>
                <a:cubicBezTo>
                  <a:pt x="f2665" y="f982"/>
                  <a:pt x="f2622" y="f982"/>
                  <a:pt x="f2621" y="f983"/>
                </a:cubicBezTo>
                <a:cubicBezTo>
                  <a:pt x="f2621" y="f983"/>
                  <a:pt x="f2612" y="f984"/>
                  <a:pt x="f2612" y="f984"/>
                </a:cubicBezTo>
                <a:cubicBezTo>
                  <a:pt x="f2613" y="f985"/>
                  <a:pt x="f2613" y="f985"/>
                  <a:pt x="f2614" y="f985"/>
                </a:cubicBezTo>
                <a:cubicBezTo>
                  <a:pt x="f2615" y="f985"/>
                  <a:pt x="f2616" y="f985"/>
                  <a:pt x="f2616" y="f985"/>
                </a:cubicBezTo>
                <a:cubicBezTo>
                  <a:pt x="f2615" y="f986"/>
                  <a:pt x="f2615" y="f986"/>
                  <a:pt x="f2615" y="f986"/>
                </a:cubicBezTo>
                <a:cubicBezTo>
                  <a:pt x="f2615" y="f986"/>
                  <a:pt x="f2614" y="f987"/>
                  <a:pt x="f2614" y="f987"/>
                </a:cubicBezTo>
                <a:cubicBezTo>
                  <a:pt x="f2615" y="f987"/>
                  <a:pt x="f2617" y="f986"/>
                  <a:pt x="f2616" y="f987"/>
                </a:cubicBezTo>
                <a:cubicBezTo>
                  <a:pt x="f2616" y="f988"/>
                  <a:pt x="f2615" y="f988"/>
                  <a:pt x="f2614" y="f989"/>
                </a:cubicBezTo>
                <a:cubicBezTo>
                  <a:pt x="f2614" y="f989"/>
                  <a:pt x="f2613" y="f989"/>
                  <a:pt x="f2613" y="f988"/>
                </a:cubicBezTo>
                <a:cubicBezTo>
                  <a:pt x="f2613" y="f988"/>
                  <a:pt x="f2613" y="f987"/>
                  <a:pt x="f2613" y="f987"/>
                </a:cubicBezTo>
                <a:cubicBezTo>
                  <a:pt x="f2613" y="f986"/>
                  <a:pt x="f2612" y="f987"/>
                  <a:pt x="f2621" y="f987"/>
                </a:cubicBezTo>
                <a:cubicBezTo>
                  <a:pt x="f2622" y="f988"/>
                  <a:pt x="f2665" y="f988"/>
                  <a:pt x="f2665" y="f988"/>
                </a:cubicBezTo>
                <a:cubicBezTo>
                  <a:pt x="f2667" y="f987"/>
                  <a:pt x="f2669" y="f987"/>
                  <a:pt x="f2670" y="f986"/>
                </a:cubicBezTo>
                <a:cubicBezTo>
                  <a:pt x="f2671" y="f986"/>
                  <a:pt x="f2672" y="f985"/>
                  <a:pt x="f2673" y="f985"/>
                </a:cubicBezTo>
                <a:cubicBezTo>
                  <a:pt x="f8" y="f985"/>
                  <a:pt x="f181" y="f986"/>
                  <a:pt x="f181" y="f986"/>
                </a:cubicBezTo>
                <a:close/>
                <a:moveTo>
                  <a:pt x="f180" y="f1014"/>
                </a:moveTo>
                <a:cubicBezTo>
                  <a:pt x="f180" y="f1014"/>
                  <a:pt x="f180" y="f1013"/>
                  <a:pt x="f180" y="f1013"/>
                </a:cubicBezTo>
                <a:cubicBezTo>
                  <a:pt x="f180" y="f1013"/>
                  <a:pt x="f180" y="f1013"/>
                  <a:pt x="f180" y="f1013"/>
                </a:cubicBezTo>
                <a:cubicBezTo>
                  <a:pt x="f181" y="f1013"/>
                  <a:pt x="f181" y="f1013"/>
                  <a:pt x="f181" y="f1013"/>
                </a:cubicBezTo>
                <a:cubicBezTo>
                  <a:pt x="f181" y="f1013"/>
                  <a:pt x="f181" y="f1014"/>
                  <a:pt x="f180" y="f1014"/>
                </a:cubicBezTo>
                <a:close/>
                <a:moveTo>
                  <a:pt x="f3308" y="f1291"/>
                </a:moveTo>
                <a:cubicBezTo>
                  <a:pt x="f3308" y="f1291"/>
                  <a:pt x="f3308" y="f1291"/>
                  <a:pt x="f3309" y="f1291"/>
                </a:cubicBezTo>
                <a:cubicBezTo>
                  <a:pt x="f3309" y="f1291"/>
                  <a:pt x="f3310" y="f1291"/>
                  <a:pt x="f3310" y="f1291"/>
                </a:cubicBezTo>
                <a:cubicBezTo>
                  <a:pt x="f3311" y="f1291"/>
                  <a:pt x="f3319" y="f1291"/>
                  <a:pt x="f3319" y="f1291"/>
                </a:cubicBezTo>
                <a:cubicBezTo>
                  <a:pt x="f3320" y="f1291"/>
                  <a:pt x="f3321" y="f1291"/>
                  <a:pt x="f3377" y="f1292"/>
                </a:cubicBezTo>
                <a:cubicBezTo>
                  <a:pt x="f3378" y="f1292"/>
                  <a:pt x="f3379" y="f1292"/>
                  <a:pt x="f3379" y="f1292"/>
                </a:cubicBezTo>
                <a:cubicBezTo>
                  <a:pt x="f3380" y="f1292"/>
                  <a:pt x="f3381" y="f1292"/>
                  <a:pt x="f3382" y="f1292"/>
                </a:cubicBezTo>
                <a:cubicBezTo>
                  <a:pt x="f3383" y="f1292"/>
                  <a:pt x="f3384" y="f1293"/>
                  <a:pt x="f3384" y="f1292"/>
                </a:cubicBezTo>
                <a:cubicBezTo>
                  <a:pt x="f3384" y="f1291"/>
                  <a:pt x="f3384" y="f1290"/>
                  <a:pt x="f3384" y="f1289"/>
                </a:cubicBezTo>
                <a:cubicBezTo>
                  <a:pt x="f3385" y="f1516"/>
                  <a:pt x="f3386" y="f1516"/>
                  <a:pt x="f3387" y="f1516"/>
                </a:cubicBezTo>
                <a:cubicBezTo>
                  <a:pt x="f3388" y="f1516"/>
                  <a:pt x="f3388" y="f1516"/>
                  <a:pt x="f3389" y="f1516"/>
                </a:cubicBezTo>
                <a:cubicBezTo>
                  <a:pt x="f3389" y="f1516"/>
                  <a:pt x="f3390" y="f1516"/>
                  <a:pt x="f3390" y="f1516"/>
                </a:cubicBezTo>
                <a:cubicBezTo>
                  <a:pt x="f3391" y="f1288"/>
                  <a:pt x="f3390" y="f1288"/>
                  <a:pt x="f3390" y="f1287"/>
                </a:cubicBezTo>
                <a:cubicBezTo>
                  <a:pt x="f3389" y="f1286"/>
                  <a:pt x="f3388" y="f1287"/>
                  <a:pt x="f3388" y="f1287"/>
                </a:cubicBezTo>
                <a:cubicBezTo>
                  <a:pt x="f3387" y="f1286"/>
                  <a:pt x="f3387" y="f1286"/>
                  <a:pt x="f3386" y="f1286"/>
                </a:cubicBezTo>
                <a:cubicBezTo>
                  <a:pt x="f3386" y="f1286"/>
                  <a:pt x="f3386" y="f1286"/>
                  <a:pt x="f3385" y="f1286"/>
                </a:cubicBezTo>
                <a:cubicBezTo>
                  <a:pt x="f3385" y="f1286"/>
                  <a:pt x="f3384" y="f1285"/>
                  <a:pt x="f3384" y="f1285"/>
                </a:cubicBezTo>
                <a:cubicBezTo>
                  <a:pt x="f3383" y="f1284"/>
                  <a:pt x="f3383" y="f1284"/>
                  <a:pt x="f3382" y="f1284"/>
                </a:cubicBezTo>
                <a:cubicBezTo>
                  <a:pt x="f3381" y="f1284"/>
                  <a:pt x="f3380" y="f1284"/>
                  <a:pt x="f3379" y="f1284"/>
                </a:cubicBezTo>
                <a:cubicBezTo>
                  <a:pt x="f3378" y="f1278"/>
                  <a:pt x="f3378" y="f1278"/>
                  <a:pt x="f3377" y="f1278"/>
                </a:cubicBezTo>
                <a:cubicBezTo>
                  <a:pt x="f3320" y="f1278"/>
                  <a:pt x="f3320" y="f1278"/>
                  <a:pt x="f3319" y="f1284"/>
                </a:cubicBezTo>
                <a:cubicBezTo>
                  <a:pt x="f3311" y="f1285"/>
                  <a:pt x="f3311" y="f1285"/>
                  <a:pt x="f3310" y="f1286"/>
                </a:cubicBezTo>
                <a:cubicBezTo>
                  <a:pt x="f3310" y="f1286"/>
                  <a:pt x="f3309" y="f1286"/>
                  <a:pt x="f3308" y="f1287"/>
                </a:cubicBezTo>
                <a:cubicBezTo>
                  <a:pt x="f3308" y="f1287"/>
                  <a:pt x="f3308" y="f1287"/>
                  <a:pt x="f3308" y="f1288"/>
                </a:cubicBezTo>
                <a:cubicBezTo>
                  <a:pt x="f3307" y="f1288"/>
                  <a:pt x="f3307" y="f1288"/>
                  <a:pt x="f3307" y="f1516"/>
                </a:cubicBezTo>
                <a:cubicBezTo>
                  <a:pt x="f3306" y="f1516"/>
                  <a:pt x="f3305" y="f1289"/>
                  <a:pt x="f3306" y="f1290"/>
                </a:cubicBezTo>
                <a:cubicBezTo>
                  <a:pt x="f3306" y="f1290"/>
                  <a:pt x="f3307" y="f1290"/>
                  <a:pt x="f3308" y="f1291"/>
                </a:cubicBezTo>
                <a:close/>
                <a:moveTo>
                  <a:pt x="f1906" y="f1011"/>
                </a:moveTo>
                <a:cubicBezTo>
                  <a:pt x="f1912" y="f1011"/>
                  <a:pt x="f1912" y="f1010"/>
                  <a:pt x="f1906" y="f1010"/>
                </a:cubicBezTo>
                <a:cubicBezTo>
                  <a:pt x="f1906" y="f1009"/>
                  <a:pt x="f1906" y="f1008"/>
                  <a:pt x="f1907" y="f1008"/>
                </a:cubicBezTo>
                <a:cubicBezTo>
                  <a:pt x="f1907" y="f1008"/>
                  <a:pt x="f1908" y="f1007"/>
                  <a:pt x="f1908" y="f1008"/>
                </a:cubicBezTo>
                <a:cubicBezTo>
                  <a:pt x="f1909" y="f1008"/>
                  <a:pt x="f1908" y="f1008"/>
                  <a:pt x="f1908" y="f1008"/>
                </a:cubicBezTo>
                <a:cubicBezTo>
                  <a:pt x="f1908" y="f1009"/>
                  <a:pt x="f1908" y="f1009"/>
                  <a:pt x="f1908" y="f1009"/>
                </a:cubicBezTo>
                <a:cubicBezTo>
                  <a:pt x="f1909" y="f1009"/>
                  <a:pt x="f1909" y="f1009"/>
                  <a:pt x="f1910" y="f1010"/>
                </a:cubicBezTo>
                <a:cubicBezTo>
                  <a:pt x="f1910" y="f1010"/>
                  <a:pt x="f1910" y="f1010"/>
                  <a:pt x="f1910" y="f1011"/>
                </a:cubicBezTo>
                <a:cubicBezTo>
                  <a:pt x="f1910" y="f1011"/>
                  <a:pt x="f1910" y="f1012"/>
                  <a:pt x="f1910" y="f1012"/>
                </a:cubicBezTo>
                <a:cubicBezTo>
                  <a:pt x="f1910" y="f1012"/>
                  <a:pt x="f1910" y="f1012"/>
                  <a:pt x="f1909" y="f1012"/>
                </a:cubicBezTo>
                <a:cubicBezTo>
                  <a:pt x="f1909" y="f1012"/>
                  <a:pt x="f1907" y="f1012"/>
                  <a:pt x="f1907" y="f1011"/>
                </a:cubicBezTo>
                <a:cubicBezTo>
                  <a:pt x="f1907" y="f1010"/>
                  <a:pt x="f1907" y="f1010"/>
                  <a:pt x="f1907" y="f1010"/>
                </a:cubicBezTo>
                <a:cubicBezTo>
                  <a:pt x="f1907" y="f1010"/>
                  <a:pt x="f1907" y="f1010"/>
                  <a:pt x="f1907" y="f1010"/>
                </a:cubicBezTo>
                <a:cubicBezTo>
                  <a:pt x="f1906" y="f1010"/>
                  <a:pt x="f1906" y="f1011"/>
                  <a:pt x="f1906" y="f1011"/>
                </a:cubicBezTo>
                <a:close/>
                <a:moveTo>
                  <a:pt x="f2616" y="f993"/>
                </a:moveTo>
                <a:cubicBezTo>
                  <a:pt x="f2616" y="f993"/>
                  <a:pt x="f2616" y="f993"/>
                  <a:pt x="f2616" y="f993"/>
                </a:cubicBezTo>
                <a:cubicBezTo>
                  <a:pt x="f2616" y="f994"/>
                  <a:pt x="f2616" y="f994"/>
                  <a:pt x="f2616" y="f994"/>
                </a:cubicBezTo>
                <a:cubicBezTo>
                  <a:pt x="f2616" y="f994"/>
                  <a:pt x="f2616" y="f995"/>
                  <a:pt x="f2615" y="f995"/>
                </a:cubicBezTo>
                <a:cubicBezTo>
                  <a:pt x="f2615" y="f995"/>
                  <a:pt x="f2614" y="f994"/>
                  <a:pt x="f2615" y="f994"/>
                </a:cubicBezTo>
                <a:cubicBezTo>
                  <a:pt x="f2615" y="f994"/>
                  <a:pt x="f2615" y="f994"/>
                  <a:pt x="f2615" y="f994"/>
                </a:cubicBezTo>
                <a:cubicBezTo>
                  <a:pt x="f2615" y="f993"/>
                  <a:pt x="f2615" y="f993"/>
                  <a:pt x="f2616" y="f993"/>
                </a:cubicBezTo>
                <a:close/>
                <a:moveTo>
                  <a:pt x="f94" y="f973"/>
                </a:moveTo>
                <a:cubicBezTo>
                  <a:pt x="f94" y="f974"/>
                  <a:pt x="f94" y="f974"/>
                  <a:pt x="f94" y="f974"/>
                </a:cubicBezTo>
                <a:cubicBezTo>
                  <a:pt x="f92" y="f974"/>
                  <a:pt x="f92" y="f974"/>
                  <a:pt x="f92" y="f975"/>
                </a:cubicBezTo>
                <a:cubicBezTo>
                  <a:pt x="f92" y="f975"/>
                  <a:pt x="f94" y="f975"/>
                  <a:pt x="f94" y="f975"/>
                </a:cubicBezTo>
                <a:cubicBezTo>
                  <a:pt x="f94" y="f975"/>
                  <a:pt x="f94" y="f976"/>
                  <a:pt x="f94" y="f976"/>
                </a:cubicBezTo>
                <a:cubicBezTo>
                  <a:pt x="f95" y="f976"/>
                  <a:pt x="f95" y="f976"/>
                  <a:pt x="f95" y="f976"/>
                </a:cubicBezTo>
                <a:cubicBezTo>
                  <a:pt x="f98" y="f976"/>
                  <a:pt x="f98" y="f976"/>
                  <a:pt x="f98" y="f976"/>
                </a:cubicBezTo>
                <a:cubicBezTo>
                  <a:pt x="f100" y="f976"/>
                  <a:pt x="f100" y="f976"/>
                  <a:pt x="f101" y="f976"/>
                </a:cubicBezTo>
                <a:cubicBezTo>
                  <a:pt x="f101" y="f976"/>
                  <a:pt x="f101" y="f976"/>
                  <a:pt x="f103" y="f976"/>
                </a:cubicBezTo>
                <a:cubicBezTo>
                  <a:pt x="f103" y="f976"/>
                  <a:pt x="f103" y="f975"/>
                  <a:pt x="f104" y="f975"/>
                </a:cubicBezTo>
                <a:cubicBezTo>
                  <a:pt x="f104" y="f975"/>
                  <a:pt x="f107" y="f975"/>
                  <a:pt x="f107" y="f974"/>
                </a:cubicBezTo>
                <a:cubicBezTo>
                  <a:pt x="f111" y="f973"/>
                  <a:pt x="f111" y="f972"/>
                  <a:pt x="f112" y="f972"/>
                </a:cubicBezTo>
                <a:cubicBezTo>
                  <a:pt x="f112" y="f971"/>
                  <a:pt x="f113" y="f971"/>
                  <a:pt x="f113" y="f970"/>
                </a:cubicBezTo>
                <a:cubicBezTo>
                  <a:pt x="f114" y="f970"/>
                  <a:pt x="f114" y="f969"/>
                  <a:pt x="f114" y="f969"/>
                </a:cubicBezTo>
                <a:cubicBezTo>
                  <a:pt x="f114" y="f967"/>
                  <a:pt x="f114" y="f966"/>
                  <a:pt x="f114" y="f965"/>
                </a:cubicBezTo>
                <a:cubicBezTo>
                  <a:pt x="f113" y="f964"/>
                  <a:pt x="f113" y="f964"/>
                  <a:pt x="f113" y="f964"/>
                </a:cubicBezTo>
                <a:cubicBezTo>
                  <a:pt x="f113" y="f963"/>
                  <a:pt x="f113" y="f963"/>
                  <a:pt x="f113" y="f962"/>
                </a:cubicBezTo>
                <a:cubicBezTo>
                  <a:pt x="f113" y="f962"/>
                  <a:pt x="f113" y="f962"/>
                  <a:pt x="f113" y="f961"/>
                </a:cubicBezTo>
                <a:cubicBezTo>
                  <a:pt x="f113" y="f961"/>
                  <a:pt x="f113" y="f961"/>
                  <a:pt x="f113" y="f960"/>
                </a:cubicBezTo>
                <a:cubicBezTo>
                  <a:pt x="f114" y="f959"/>
                  <a:pt x="f112" y="f961"/>
                  <a:pt x="f111" y="f961"/>
                </a:cubicBezTo>
                <a:cubicBezTo>
                  <a:pt x="f111" y="f961"/>
                  <a:pt x="f107" y="f962"/>
                  <a:pt x="f107" y="f963"/>
                </a:cubicBezTo>
                <a:cubicBezTo>
                  <a:pt x="f104" y="f963"/>
                  <a:pt x="f104" y="f964"/>
                  <a:pt x="f103" y="f964"/>
                </a:cubicBezTo>
                <a:cubicBezTo>
                  <a:pt x="f101" y="f965"/>
                  <a:pt x="f100" y="f964"/>
                  <a:pt x="f100" y="f965"/>
                </a:cubicBezTo>
                <a:cubicBezTo>
                  <a:pt x="f100" y="f966"/>
                  <a:pt x="f100" y="f966"/>
                  <a:pt x="f100" y="f967"/>
                </a:cubicBezTo>
                <a:cubicBezTo>
                  <a:pt x="f100" y="f967"/>
                  <a:pt x="f98" y="f967"/>
                  <a:pt x="f98" y="f967"/>
                </a:cubicBezTo>
                <a:cubicBezTo>
                  <a:pt x="f95" y="f967"/>
                  <a:pt x="f95" y="f967"/>
                  <a:pt x="f95" y="f968"/>
                </a:cubicBezTo>
                <a:cubicBezTo>
                  <a:pt x="f95" y="f968"/>
                  <a:pt x="f98" y="f968"/>
                  <a:pt x="f98" y="f969"/>
                </a:cubicBezTo>
                <a:cubicBezTo>
                  <a:pt x="f100" y="f969"/>
                  <a:pt x="f100" y="f969"/>
                  <a:pt x="f100" y="f969"/>
                </a:cubicBezTo>
                <a:cubicBezTo>
                  <a:pt x="f100" y="f970"/>
                  <a:pt x="f100" y="f970"/>
                  <a:pt x="f100" y="f970"/>
                </a:cubicBezTo>
                <a:cubicBezTo>
                  <a:pt x="f98" y="f971"/>
                  <a:pt x="f100" y="f972"/>
                  <a:pt x="f100" y="f973"/>
                </a:cubicBezTo>
                <a:cubicBezTo>
                  <a:pt x="f98" y="f973"/>
                  <a:pt x="f95" y="f973"/>
                  <a:pt x="f94" y="f973"/>
                </a:cubicBezTo>
                <a:close/>
                <a:moveTo>
                  <a:pt x="f2668" y="f1017"/>
                </a:moveTo>
                <a:cubicBezTo>
                  <a:pt x="f2668" y="f1017"/>
                  <a:pt x="f2668" y="f1017"/>
                  <a:pt x="f2669" y="f1017"/>
                </a:cubicBezTo>
                <a:cubicBezTo>
                  <a:pt x="f2669" y="f1017"/>
                  <a:pt x="f2669" y="f1017"/>
                  <a:pt x="f2669" y="f1017"/>
                </a:cubicBezTo>
                <a:cubicBezTo>
                  <a:pt x="f2669" y="f1017"/>
                  <a:pt x="f2669" y="f1017"/>
                  <a:pt x="f2669" y="f1017"/>
                </a:cubicBezTo>
                <a:cubicBezTo>
                  <a:pt x="f2668" y="f1017"/>
                  <a:pt x="f2668" y="f1017"/>
                  <a:pt x="f2668" y="f1017"/>
                </a:cubicBezTo>
                <a:close/>
                <a:moveTo>
                  <a:pt x="f3392" y="f700"/>
                </a:moveTo>
                <a:cubicBezTo>
                  <a:pt x="f3392" y="f700"/>
                  <a:pt x="f3392" y="f700"/>
                  <a:pt x="f3392" y="f699"/>
                </a:cubicBezTo>
                <a:cubicBezTo>
                  <a:pt x="f3392" y="f699"/>
                  <a:pt x="f3392" y="f699"/>
                  <a:pt x="f3392" y="f698"/>
                </a:cubicBezTo>
                <a:cubicBezTo>
                  <a:pt x="f3392" y="f698"/>
                  <a:pt x="f3347" y="f698"/>
                  <a:pt x="f3347" y="f698"/>
                </a:cubicBezTo>
                <a:cubicBezTo>
                  <a:pt x="f3346" y="f699"/>
                  <a:pt x="f3346" y="f700"/>
                  <a:pt x="f3393" y="f700"/>
                </a:cubicBezTo>
                <a:cubicBezTo>
                  <a:pt x="f3393" y="f700"/>
                  <a:pt x="f3394" y="f699"/>
                  <a:pt x="f3394" y="f700"/>
                </a:cubicBezTo>
                <a:cubicBezTo>
                  <a:pt x="f3394" y="f700"/>
                  <a:pt x="f3394" y="f701"/>
                  <a:pt x="f3394" y="f701"/>
                </a:cubicBezTo>
                <a:cubicBezTo>
                  <a:pt x="f3394" y="f701"/>
                  <a:pt x="f3394" y="f878"/>
                  <a:pt x="f3395" y="f878"/>
                </a:cubicBezTo>
                <a:cubicBezTo>
                  <a:pt x="f3395" y="f878"/>
                  <a:pt x="f3395" y="f878"/>
                  <a:pt x="f3395" y="f702"/>
                </a:cubicBezTo>
                <a:cubicBezTo>
                  <a:pt x="f3395" y="f702"/>
                  <a:pt x="f3395" y="f702"/>
                  <a:pt x="f3395" y="f702"/>
                </a:cubicBezTo>
                <a:cubicBezTo>
                  <a:pt x="f3395" y="f877"/>
                  <a:pt x="f3396" y="f877"/>
                  <a:pt x="f3396" y="f877"/>
                </a:cubicBezTo>
                <a:cubicBezTo>
                  <a:pt x="f3396" y="f876"/>
                  <a:pt x="f3396" y="f876"/>
                  <a:pt x="f3395" y="f876"/>
                </a:cubicBezTo>
                <a:cubicBezTo>
                  <a:pt x="f3394" y="f876"/>
                  <a:pt x="f3394" y="f877"/>
                  <a:pt x="f3393" y="f877"/>
                </a:cubicBezTo>
                <a:cubicBezTo>
                  <a:pt x="f3393" y="f702"/>
                  <a:pt x="f3346" y="f877"/>
                  <a:pt x="f3347" y="f702"/>
                </a:cubicBezTo>
                <a:cubicBezTo>
                  <a:pt x="f3347" y="f702"/>
                  <a:pt x="f3347" y="f878"/>
                  <a:pt x="f3392" y="f701"/>
                </a:cubicBezTo>
                <a:cubicBezTo>
                  <a:pt x="f3392" y="f701"/>
                  <a:pt x="f3392" y="f701"/>
                  <a:pt x="f3392" y="f700"/>
                </a:cubicBezTo>
                <a:close/>
                <a:moveTo>
                  <a:pt x="f228" y="f924"/>
                </a:moveTo>
                <a:cubicBezTo>
                  <a:pt x="f228" y="f924"/>
                  <a:pt x="f229" y="f924"/>
                  <a:pt x="f229" y="f924"/>
                </a:cubicBezTo>
                <a:cubicBezTo>
                  <a:pt x="f230" y="f924"/>
                  <a:pt x="f230" y="f924"/>
                  <a:pt x="f230" y="f924"/>
                </a:cubicBezTo>
                <a:cubicBezTo>
                  <a:pt x="f231" y="f924"/>
                  <a:pt x="f230" y="f926"/>
                  <a:pt x="f230" y="f926"/>
                </a:cubicBezTo>
                <a:cubicBezTo>
                  <a:pt x="f229" y="f926"/>
                  <a:pt x="f228" y="f926"/>
                  <a:pt x="f228" y="f926"/>
                </a:cubicBezTo>
                <a:cubicBezTo>
                  <a:pt x="f1948" y="f926"/>
                  <a:pt x="f1948" y="f926"/>
                  <a:pt x="f1947" y="f926"/>
                </a:cubicBezTo>
                <a:cubicBezTo>
                  <a:pt x="f1947" y="f927"/>
                  <a:pt x="f1947" y="f927"/>
                  <a:pt x="f257" y="f927"/>
                </a:cubicBezTo>
                <a:cubicBezTo>
                  <a:pt x="f257" y="f927"/>
                  <a:pt x="f258" y="f927"/>
                  <a:pt x="f258" y="f927"/>
                </a:cubicBezTo>
                <a:cubicBezTo>
                  <a:pt x="f259" y="f926"/>
                  <a:pt x="f1945" y="f927"/>
                  <a:pt x="f1946" y="f926"/>
                </a:cubicBezTo>
                <a:cubicBezTo>
                  <a:pt x="f1946" y="f925"/>
                  <a:pt x="f1946" y="f925"/>
                  <a:pt x="f1946" y="f925"/>
                </a:cubicBezTo>
                <a:cubicBezTo>
                  <a:pt x="f259" y="f924"/>
                  <a:pt x="f259" y="f925"/>
                  <a:pt x="f259" y="f925"/>
                </a:cubicBezTo>
                <a:cubicBezTo>
                  <a:pt x="f258" y="f924"/>
                  <a:pt x="f257" y="f924"/>
                  <a:pt x="f1947" y="f923"/>
                </a:cubicBezTo>
                <a:cubicBezTo>
                  <a:pt x="f1947" y="f923"/>
                  <a:pt x="f1948" y="f923"/>
                  <a:pt x="f228" y="f924"/>
                </a:cubicBezTo>
                <a:close/>
                <a:moveTo>
                  <a:pt x="f250" y="f929"/>
                </a:moveTo>
                <a:cubicBezTo>
                  <a:pt x="f249" y="f930"/>
                  <a:pt x="f249" y="f930"/>
                  <a:pt x="f249" y="f930"/>
                </a:cubicBezTo>
                <a:cubicBezTo>
                  <a:pt x="f248" y="f930"/>
                  <a:pt x="f248" y="f929"/>
                  <a:pt x="f248" y="f928"/>
                </a:cubicBezTo>
                <a:cubicBezTo>
                  <a:pt x="f248" y="f928"/>
                  <a:pt x="f248" y="f927"/>
                  <a:pt x="f248" y="f927"/>
                </a:cubicBezTo>
                <a:cubicBezTo>
                  <a:pt x="f249" y="f927"/>
                  <a:pt x="f249" y="f928"/>
                  <a:pt x="f249" y="f928"/>
                </a:cubicBezTo>
                <a:cubicBezTo>
                  <a:pt x="f250" y="f929"/>
                  <a:pt x="f250" y="f929"/>
                  <a:pt x="f250" y="f928"/>
                </a:cubicBezTo>
                <a:cubicBezTo>
                  <a:pt x="f246" y="f928"/>
                  <a:pt x="f246" y="f928"/>
                  <a:pt x="f245" y="f928"/>
                </a:cubicBezTo>
                <a:cubicBezTo>
                  <a:pt x="f245" y="f928"/>
                  <a:pt x="f246" y="f929"/>
                  <a:pt x="f246" y="f929"/>
                </a:cubicBezTo>
                <a:cubicBezTo>
                  <a:pt x="f250" y="f929"/>
                  <a:pt x="f250" y="f929"/>
                  <a:pt x="f250" y="f929"/>
                </a:cubicBezTo>
                <a:close/>
                <a:moveTo>
                  <a:pt x="f228" y="f977"/>
                </a:moveTo>
                <a:cubicBezTo>
                  <a:pt x="f228" y="f977"/>
                  <a:pt x="f228" y="f977"/>
                  <a:pt x="f228" y="f977"/>
                </a:cubicBezTo>
                <a:cubicBezTo>
                  <a:pt x="f229" y="f976"/>
                  <a:pt x="f229" y="f977"/>
                  <a:pt x="f230" y="f977"/>
                </a:cubicBezTo>
                <a:cubicBezTo>
                  <a:pt x="f230" y="f977"/>
                  <a:pt x="f230" y="f978"/>
                  <a:pt x="f230" y="f979"/>
                </a:cubicBezTo>
                <a:cubicBezTo>
                  <a:pt x="f230" y="f979"/>
                  <a:pt x="f229" y="f979"/>
                  <a:pt x="f228" y="f979"/>
                </a:cubicBezTo>
                <a:cubicBezTo>
                  <a:pt x="f228" y="f979"/>
                  <a:pt x="f228" y="f978"/>
                  <a:pt x="f228" y="f978"/>
                </a:cubicBezTo>
                <a:cubicBezTo>
                  <a:pt x="f228" y="f978"/>
                  <a:pt x="f228" y="f978"/>
                  <a:pt x="f1948" y="f978"/>
                </a:cubicBezTo>
                <a:cubicBezTo>
                  <a:pt x="f1948" y="f977"/>
                  <a:pt x="f1948" y="f977"/>
                  <a:pt x="f228" y="f977"/>
                </a:cubicBezTo>
                <a:cubicBezTo>
                  <a:pt x="f228" y="f977"/>
                  <a:pt x="f228" y="f977"/>
                  <a:pt x="f228" y="f977"/>
                </a:cubicBezTo>
                <a:cubicBezTo>
                  <a:pt x="f228" y="f977"/>
                  <a:pt x="f228" y="f977"/>
                  <a:pt x="f228" y="f977"/>
                </a:cubicBezTo>
                <a:close/>
                <a:moveTo>
                  <a:pt x="f1912" y="f1006"/>
                </a:moveTo>
                <a:cubicBezTo>
                  <a:pt x="f1912" y="f1007"/>
                  <a:pt x="f1912" y="f1007"/>
                  <a:pt x="f1912" y="f1007"/>
                </a:cubicBezTo>
                <a:cubicBezTo>
                  <a:pt x="f1913" y="f1007"/>
                  <a:pt x="f1913" y="f1008"/>
                  <a:pt x="f1913" y="f1008"/>
                </a:cubicBezTo>
                <a:cubicBezTo>
                  <a:pt x="f1905" y="f1008"/>
                  <a:pt x="f1913" y="f1006"/>
                  <a:pt x="f1913" y="f1006"/>
                </a:cubicBezTo>
                <a:cubicBezTo>
                  <a:pt x="f1913" y="f1005"/>
                  <a:pt x="f1913" y="f1005"/>
                  <a:pt x="f1913" y="f1005"/>
                </a:cubicBezTo>
                <a:cubicBezTo>
                  <a:pt x="f1913" y="f1004"/>
                  <a:pt x="f1913" y="f1004"/>
                  <a:pt x="f1912" y="f1004"/>
                </a:cubicBezTo>
                <a:cubicBezTo>
                  <a:pt x="f1912" y="f1004"/>
                  <a:pt x="f1912" y="f1005"/>
                  <a:pt x="f1912" y="f1005"/>
                </a:cubicBezTo>
                <a:cubicBezTo>
                  <a:pt x="f1912" y="f1006"/>
                  <a:pt x="f1912" y="f1005"/>
                  <a:pt x="f1912" y="f1006"/>
                </a:cubicBezTo>
                <a:close/>
                <a:moveTo>
                  <a:pt x="f1944" y="f941"/>
                </a:moveTo>
                <a:cubicBezTo>
                  <a:pt x="f1944" y="f940"/>
                  <a:pt x="f1945" y="f940"/>
                  <a:pt x="f1945" y="f940"/>
                </a:cubicBezTo>
                <a:cubicBezTo>
                  <a:pt x="f1946" y="f940"/>
                  <a:pt x="f1946" y="f939"/>
                  <a:pt x="f1946" y="f938"/>
                </a:cubicBezTo>
                <a:cubicBezTo>
                  <a:pt x="f259" y="f938"/>
                  <a:pt x="f259" y="f938"/>
                  <a:pt x="f259" y="f937"/>
                </a:cubicBezTo>
                <a:cubicBezTo>
                  <a:pt x="f259" y="f937"/>
                  <a:pt x="f259" y="f936"/>
                  <a:pt x="f259" y="f936"/>
                </a:cubicBezTo>
                <a:cubicBezTo>
                  <a:pt x="f259" y="f936"/>
                  <a:pt x="f258" y="f936"/>
                  <a:pt x="f258" y="f935"/>
                </a:cubicBezTo>
                <a:cubicBezTo>
                  <a:pt x="f259" y="f935"/>
                  <a:pt x="f259" y="f935"/>
                  <a:pt x="f259" y="f934"/>
                </a:cubicBezTo>
                <a:cubicBezTo>
                  <a:pt x="f259" y="f933"/>
                  <a:pt x="f258" y="f933"/>
                  <a:pt x="f257" y="f933"/>
                </a:cubicBezTo>
                <a:cubicBezTo>
                  <a:pt x="f1947" y="f933"/>
                  <a:pt x="f1947" y="f931"/>
                  <a:pt x="f1948" y="f931"/>
                </a:cubicBezTo>
                <a:cubicBezTo>
                  <a:pt x="f228" y="f931"/>
                  <a:pt x="f228" y="f931"/>
                  <a:pt x="f229" y="f931"/>
                </a:cubicBezTo>
                <a:cubicBezTo>
                  <a:pt x="f229" y="f931"/>
                  <a:pt x="f230" y="f931"/>
                  <a:pt x="f230" y="f931"/>
                </a:cubicBezTo>
                <a:cubicBezTo>
                  <a:pt x="f231" y="f932"/>
                  <a:pt x="f231" y="f932"/>
                  <a:pt x="f230" y="f932"/>
                </a:cubicBezTo>
                <a:cubicBezTo>
                  <a:pt x="f230" y="f932"/>
                  <a:pt x="f228" y="f930"/>
                  <a:pt x="f229" y="f930"/>
                </a:cubicBezTo>
                <a:cubicBezTo>
                  <a:pt x="f230" y="f930"/>
                  <a:pt x="f230" y="f930"/>
                  <a:pt x="f230" y="f929"/>
                </a:cubicBezTo>
                <a:cubicBezTo>
                  <a:pt x="f231" y="f929"/>
                  <a:pt x="f231" y="f929"/>
                  <a:pt x="f230" y="f929"/>
                </a:cubicBezTo>
                <a:cubicBezTo>
                  <a:pt x="f230" y="f928"/>
                  <a:pt x="f229" y="f928"/>
                  <a:pt x="f229" y="f928"/>
                </a:cubicBezTo>
                <a:cubicBezTo>
                  <a:pt x="f230" y="f927"/>
                  <a:pt x="f230" y="f927"/>
                  <a:pt x="f230" y="f927"/>
                </a:cubicBezTo>
                <a:cubicBezTo>
                  <a:pt x="f231" y="f926"/>
                  <a:pt x="f231" y="f926"/>
                  <a:pt x="f231" y="f926"/>
                </a:cubicBezTo>
                <a:cubicBezTo>
                  <a:pt x="f231" y="f925"/>
                  <a:pt x="f231" y="f925"/>
                  <a:pt x="f231" y="f925"/>
                </a:cubicBezTo>
                <a:cubicBezTo>
                  <a:pt x="f231" y="f924"/>
                  <a:pt x="f231" y="f924"/>
                  <a:pt x="f231" y="f923"/>
                </a:cubicBezTo>
                <a:cubicBezTo>
                  <a:pt x="f231" y="f923"/>
                  <a:pt x="f232" y="f923"/>
                  <a:pt x="f232" y="f922"/>
                </a:cubicBezTo>
                <a:cubicBezTo>
                  <a:pt x="f232" y="f922"/>
                  <a:pt x="f232" y="f921"/>
                  <a:pt x="f232" y="f922"/>
                </a:cubicBezTo>
                <a:cubicBezTo>
                  <a:pt x="f233" y="f922"/>
                  <a:pt x="f233" y="f923"/>
                  <a:pt x="f233" y="f923"/>
                </a:cubicBezTo>
                <a:cubicBezTo>
                  <a:pt x="f233" y="f924"/>
                  <a:pt x="f233" y="f925"/>
                  <a:pt x="f247" y="f925"/>
                </a:cubicBezTo>
                <a:cubicBezTo>
                  <a:pt x="f247" y="f926"/>
                  <a:pt x="f248" y="f926"/>
                  <a:pt x="f247" y="f927"/>
                </a:cubicBezTo>
                <a:cubicBezTo>
                  <a:pt x="f233" y="f927"/>
                  <a:pt x="f232" y="f927"/>
                  <a:pt x="f232" y="f928"/>
                </a:cubicBezTo>
                <a:cubicBezTo>
                  <a:pt x="f232" y="f929"/>
                  <a:pt x="f233" y="f929"/>
                  <a:pt x="f247" y="f929"/>
                </a:cubicBezTo>
                <a:cubicBezTo>
                  <a:pt x="f247" y="f930"/>
                  <a:pt x="f233" y="f932"/>
                  <a:pt x="f247" y="f931"/>
                </a:cubicBezTo>
                <a:cubicBezTo>
                  <a:pt x="f247" y="f931"/>
                  <a:pt x="f247" y="f931"/>
                  <a:pt x="f248" y="f931"/>
                </a:cubicBezTo>
                <a:cubicBezTo>
                  <a:pt x="f248" y="f931"/>
                  <a:pt x="f249" y="f931"/>
                  <a:pt x="f249" y="f933"/>
                </a:cubicBezTo>
                <a:cubicBezTo>
                  <a:pt x="f250" y="f933"/>
                  <a:pt x="f246" y="f933"/>
                  <a:pt x="f246" y="f934"/>
                </a:cubicBezTo>
                <a:cubicBezTo>
                  <a:pt x="f246" y="f934"/>
                  <a:pt x="f249" y="f935"/>
                  <a:pt x="f249" y="f935"/>
                </a:cubicBezTo>
                <a:cubicBezTo>
                  <a:pt x="f248" y="f936"/>
                  <a:pt x="f247" y="f936"/>
                  <a:pt x="f248" y="f937"/>
                </a:cubicBezTo>
                <a:cubicBezTo>
                  <a:pt x="f248" y="f937"/>
                  <a:pt x="f249" y="f937"/>
                  <a:pt x="f250" y="f938"/>
                </a:cubicBezTo>
                <a:cubicBezTo>
                  <a:pt x="f250" y="f939"/>
                  <a:pt x="f250" y="f939"/>
                  <a:pt x="f246" y="f939"/>
                </a:cubicBezTo>
                <a:cubicBezTo>
                  <a:pt x="f245" y="f939"/>
                  <a:pt x="f245" y="f939"/>
                  <a:pt x="f245" y="f940"/>
                </a:cubicBezTo>
                <a:cubicBezTo>
                  <a:pt x="f245" y="f940"/>
                  <a:pt x="f245" y="f940"/>
                  <a:pt x="f245" y="f941"/>
                </a:cubicBezTo>
                <a:cubicBezTo>
                  <a:pt x="f245" y="f941"/>
                  <a:pt x="f245" y="f941"/>
                  <a:pt x="f245" y="f942"/>
                </a:cubicBezTo>
                <a:cubicBezTo>
                  <a:pt x="f245" y="f942"/>
                  <a:pt x="f245" y="f943"/>
                  <a:pt x="f245" y="f943"/>
                </a:cubicBezTo>
                <a:cubicBezTo>
                  <a:pt x="f245" y="f944"/>
                  <a:pt x="f245" y="f945"/>
                  <a:pt x="f245" y="f945"/>
                </a:cubicBezTo>
                <a:cubicBezTo>
                  <a:pt x="f246" y="f946"/>
                  <a:pt x="f250" y="f946"/>
                  <a:pt x="f249" y="f947"/>
                </a:cubicBezTo>
                <a:cubicBezTo>
                  <a:pt x="f249" y="f947"/>
                  <a:pt x="f248" y="f947"/>
                  <a:pt x="f247" y="f946"/>
                </a:cubicBezTo>
                <a:cubicBezTo>
                  <a:pt x="f247" y="f946"/>
                  <a:pt x="f233" y="f946"/>
                  <a:pt x="f233" y="f946"/>
                </a:cubicBezTo>
                <a:cubicBezTo>
                  <a:pt x="f233" y="f946"/>
                  <a:pt x="f232" y="f946"/>
                  <a:pt x="f232" y="f945"/>
                </a:cubicBezTo>
                <a:cubicBezTo>
                  <a:pt x="f232" y="f945"/>
                  <a:pt x="f232" y="f945"/>
                  <a:pt x="f232" y="f944"/>
                </a:cubicBezTo>
                <a:cubicBezTo>
                  <a:pt x="f233" y="f944"/>
                  <a:pt x="f233" y="f944"/>
                  <a:pt x="f233" y="f943"/>
                </a:cubicBezTo>
                <a:cubicBezTo>
                  <a:pt x="f233" y="f943"/>
                  <a:pt x="f233" y="f943"/>
                  <a:pt x="f233" y="f942"/>
                </a:cubicBezTo>
                <a:cubicBezTo>
                  <a:pt x="f233" y="f942"/>
                  <a:pt x="f233" y="f941"/>
                  <a:pt x="f233" y="f941"/>
                </a:cubicBezTo>
                <a:cubicBezTo>
                  <a:pt x="f233" y="f940"/>
                  <a:pt x="f233" y="f939"/>
                  <a:pt x="f232" y="f940"/>
                </a:cubicBezTo>
                <a:cubicBezTo>
                  <a:pt x="f232" y="f940"/>
                  <a:pt x="f232" y="f941"/>
                  <a:pt x="f233" y="f941"/>
                </a:cubicBezTo>
                <a:cubicBezTo>
                  <a:pt x="f233" y="f941"/>
                  <a:pt x="f233" y="f942"/>
                  <a:pt x="f233" y="f942"/>
                </a:cubicBezTo>
                <a:cubicBezTo>
                  <a:pt x="f233" y="f943"/>
                  <a:pt x="f232" y="f944"/>
                  <a:pt x="f232" y="f944"/>
                </a:cubicBezTo>
                <a:cubicBezTo>
                  <a:pt x="f231" y="f943"/>
                  <a:pt x="f231" y="f943"/>
                  <a:pt x="f232" y="f942"/>
                </a:cubicBezTo>
                <a:cubicBezTo>
                  <a:pt x="f232" y="f942"/>
                  <a:pt x="f232" y="f942"/>
                  <a:pt x="f231" y="f941"/>
                </a:cubicBezTo>
                <a:cubicBezTo>
                  <a:pt x="f231" y="f941"/>
                  <a:pt x="f231" y="f941"/>
                  <a:pt x="f231" y="f941"/>
                </a:cubicBezTo>
                <a:cubicBezTo>
                  <a:pt x="f231" y="f940"/>
                  <a:pt x="f231" y="f940"/>
                  <a:pt x="f230" y="f940"/>
                </a:cubicBezTo>
                <a:cubicBezTo>
                  <a:pt x="f230" y="f940"/>
                  <a:pt x="f230" y="f940"/>
                  <a:pt x="f230" y="f940"/>
                </a:cubicBezTo>
                <a:cubicBezTo>
                  <a:pt x="f230" y="f940"/>
                  <a:pt x="f230" y="f940"/>
                  <a:pt x="f229" y="f941"/>
                </a:cubicBezTo>
                <a:cubicBezTo>
                  <a:pt x="f229" y="f941"/>
                  <a:pt x="f229" y="f941"/>
                  <a:pt x="f229" y="f941"/>
                </a:cubicBezTo>
                <a:cubicBezTo>
                  <a:pt x="f229" y="f942"/>
                  <a:pt x="f229" y="f942"/>
                  <a:pt x="f229" y="f943"/>
                </a:cubicBezTo>
                <a:cubicBezTo>
                  <a:pt x="f229" y="f943"/>
                  <a:pt x="f229" y="f943"/>
                  <a:pt x="f230" y="f944"/>
                </a:cubicBezTo>
                <a:cubicBezTo>
                  <a:pt x="f230" y="f944"/>
                  <a:pt x="f230" y="f944"/>
                  <a:pt x="f230" y="f945"/>
                </a:cubicBezTo>
                <a:cubicBezTo>
                  <a:pt x="f229" y="f945"/>
                  <a:pt x="f229" y="f944"/>
                  <a:pt x="f228" y="f944"/>
                </a:cubicBezTo>
                <a:cubicBezTo>
                  <a:pt x="f1948" y="f944"/>
                  <a:pt x="f1948" y="f944"/>
                  <a:pt x="f1947" y="f945"/>
                </a:cubicBezTo>
                <a:cubicBezTo>
                  <a:pt x="f1947" y="f945"/>
                  <a:pt x="f257" y="f945"/>
                  <a:pt x="f257" y="f944"/>
                </a:cubicBezTo>
                <a:cubicBezTo>
                  <a:pt x="f257" y="f944"/>
                  <a:pt x="f1947" y="f944"/>
                  <a:pt x="f1947" y="f944"/>
                </a:cubicBezTo>
                <a:cubicBezTo>
                  <a:pt x="f1947" y="f944"/>
                  <a:pt x="f1948" y="f943"/>
                  <a:pt x="f1948" y="f943"/>
                </a:cubicBezTo>
                <a:cubicBezTo>
                  <a:pt x="f1948" y="f942"/>
                  <a:pt x="f257" y="f941"/>
                  <a:pt x="f257" y="f941"/>
                </a:cubicBezTo>
                <a:cubicBezTo>
                  <a:pt x="f258" y="f940"/>
                  <a:pt x="f258" y="f940"/>
                  <a:pt x="f258" y="f940"/>
                </a:cubicBezTo>
                <a:cubicBezTo>
                  <a:pt x="f259" y="f940"/>
                  <a:pt x="f1946" y="f940"/>
                  <a:pt x="f1945" y="f941"/>
                </a:cubicBezTo>
                <a:cubicBezTo>
                  <a:pt x="f1945" y="f941"/>
                  <a:pt x="f1944" y="f941"/>
                  <a:pt x="f1944" y="f941"/>
                </a:cubicBezTo>
                <a:close/>
                <a:moveTo>
                  <a:pt x="f1939" y="f938"/>
                </a:moveTo>
                <a:cubicBezTo>
                  <a:pt x="f1938" y="f938"/>
                  <a:pt x="f1937" y="f938"/>
                  <a:pt x="f1937" y="f938"/>
                </a:cubicBezTo>
                <a:cubicBezTo>
                  <a:pt x="f1936" y="f938"/>
                  <a:pt x="f1935" y="f938"/>
                  <a:pt x="f1934" y="f938"/>
                </a:cubicBezTo>
                <a:cubicBezTo>
                  <a:pt x="f1933" y="f937"/>
                  <a:pt x="f1933" y="f937"/>
                  <a:pt x="f1932" y="f937"/>
                </a:cubicBezTo>
                <a:cubicBezTo>
                  <a:pt x="f1932" y="f937"/>
                  <a:pt x="f1931" y="f937"/>
                  <a:pt x="f1930" y="f937"/>
                </a:cubicBezTo>
                <a:cubicBezTo>
                  <a:pt x="f1930" y="f937"/>
                  <a:pt x="f1931" y="f936"/>
                  <a:pt x="f1931" y="f936"/>
                </a:cubicBezTo>
                <a:cubicBezTo>
                  <a:pt x="f1932" y="f935"/>
                  <a:pt x="f1932" y="f935"/>
                  <a:pt x="f1933" y="f934"/>
                </a:cubicBezTo>
                <a:cubicBezTo>
                  <a:pt x="f1933" y="f933"/>
                  <a:pt x="f1933" y="f933"/>
                  <a:pt x="f1934" y="f931"/>
                </a:cubicBezTo>
                <a:cubicBezTo>
                  <a:pt x="f1934" y="f932"/>
                  <a:pt x="f1935" y="f931"/>
                  <a:pt x="f1936" y="f932"/>
                </a:cubicBezTo>
                <a:cubicBezTo>
                  <a:pt x="f1936" y="f932"/>
                  <a:pt x="f1937" y="f930"/>
                  <a:pt x="f1937" y="f930"/>
                </a:cubicBezTo>
                <a:cubicBezTo>
                  <a:pt x="f1938" y="f929"/>
                  <a:pt x="f1939" y="f929"/>
                  <a:pt x="f1940" y="f929"/>
                </a:cubicBezTo>
                <a:cubicBezTo>
                  <a:pt x="f1941" y="f929"/>
                  <a:pt x="f1941" y="f930"/>
                  <a:pt x="f1942" y="f930"/>
                </a:cubicBezTo>
                <a:cubicBezTo>
                  <a:pt x="f1943" y="f932"/>
                  <a:pt x="f1943" y="f932"/>
                  <a:pt x="f1943" y="f931"/>
                </a:cubicBezTo>
                <a:cubicBezTo>
                  <a:pt x="f1943" y="f933"/>
                  <a:pt x="f1943" y="f934"/>
                  <a:pt x="f1943" y="f935"/>
                </a:cubicBezTo>
                <a:cubicBezTo>
                  <a:pt x="f1942" y="f935"/>
                  <a:pt x="f1941" y="f936"/>
                  <a:pt x="f1942" y="f936"/>
                </a:cubicBezTo>
                <a:cubicBezTo>
                  <a:pt x="f1942" y="f936"/>
                  <a:pt x="f1943" y="f936"/>
                  <a:pt x="f1943" y="f937"/>
                </a:cubicBezTo>
                <a:cubicBezTo>
                  <a:pt x="f1943" y="f937"/>
                  <a:pt x="f1942" y="f937"/>
                  <a:pt x="f1942" y="f937"/>
                </a:cubicBezTo>
                <a:cubicBezTo>
                  <a:pt x="f1942" y="f937"/>
                  <a:pt x="f1942" y="f937"/>
                  <a:pt x="f1941" y="f938"/>
                </a:cubicBezTo>
                <a:cubicBezTo>
                  <a:pt x="f1941" y="f938"/>
                  <a:pt x="f1941" y="f939"/>
                  <a:pt x="f1941" y="f939"/>
                </a:cubicBezTo>
                <a:cubicBezTo>
                  <a:pt x="f1940" y="f938"/>
                  <a:pt x="f1940" y="f938"/>
                  <a:pt x="f1940" y="f938"/>
                </a:cubicBezTo>
                <a:cubicBezTo>
                  <a:pt x="f1940" y="f937"/>
                  <a:pt x="f1940" y="f936"/>
                  <a:pt x="f1939" y="f936"/>
                </a:cubicBezTo>
                <a:cubicBezTo>
                  <a:pt x="f1939" y="f936"/>
                  <a:pt x="f1939" y="f937"/>
                  <a:pt x="f1939" y="f937"/>
                </a:cubicBezTo>
                <a:cubicBezTo>
                  <a:pt x="f1939" y="f937"/>
                  <a:pt x="f1939" y="f937"/>
                  <a:pt x="f1939" y="f937"/>
                </a:cubicBezTo>
                <a:cubicBezTo>
                  <a:pt x="f1940" y="f937"/>
                  <a:pt x="f1939" y="f938"/>
                  <a:pt x="f1939" y="f938"/>
                </a:cubicBezTo>
                <a:close/>
                <a:moveTo>
                  <a:pt x="f254" y="f930"/>
                </a:moveTo>
                <a:cubicBezTo>
                  <a:pt x="f253" y="f930"/>
                  <a:pt x="f253" y="f930"/>
                  <a:pt x="f252" y="f930"/>
                </a:cubicBezTo>
                <a:cubicBezTo>
                  <a:pt x="f252" y="f929"/>
                  <a:pt x="f252" y="f929"/>
                  <a:pt x="f251" y="f929"/>
                </a:cubicBezTo>
                <a:cubicBezTo>
                  <a:pt x="f256" y="f928"/>
                  <a:pt x="f251" y="f930"/>
                  <a:pt x="f256" y="f930"/>
                </a:cubicBezTo>
                <a:cubicBezTo>
                  <a:pt x="f256" y="f932"/>
                  <a:pt x="f256" y="f931"/>
                  <a:pt x="f251" y="f931"/>
                </a:cubicBezTo>
                <a:cubicBezTo>
                  <a:pt x="f252" y="f931"/>
                  <a:pt x="f252" y="f933"/>
                  <a:pt x="f253" y="f933"/>
                </a:cubicBezTo>
                <a:cubicBezTo>
                  <a:pt x="f253" y="f933"/>
                  <a:pt x="f254" y="f934"/>
                  <a:pt x="f254" y="f933"/>
                </a:cubicBezTo>
                <a:cubicBezTo>
                  <a:pt x="f254" y="f933"/>
                  <a:pt x="f254" y="f933"/>
                  <a:pt x="f254" y="f933"/>
                </a:cubicBezTo>
                <a:cubicBezTo>
                  <a:pt x="f254" y="f931"/>
                  <a:pt x="f255" y="f930"/>
                  <a:pt x="f254" y="f930"/>
                </a:cubicBezTo>
                <a:close/>
                <a:moveTo>
                  <a:pt x="f1942" y="f925"/>
                </a:moveTo>
                <a:cubicBezTo>
                  <a:pt x="f1942" y="f925"/>
                  <a:pt x="f1942" y="f924"/>
                  <a:pt x="f1942" y="f924"/>
                </a:cubicBezTo>
                <a:cubicBezTo>
                  <a:pt x="f1943" y="f924"/>
                  <a:pt x="f1943" y="f925"/>
                  <a:pt x="f1943" y="f925"/>
                </a:cubicBezTo>
                <a:cubicBezTo>
                  <a:pt x="f1943" y="f926"/>
                  <a:pt x="f1943" y="f926"/>
                  <a:pt x="f1943" y="f927"/>
                </a:cubicBezTo>
                <a:cubicBezTo>
                  <a:pt x="f1943" y="f927"/>
                  <a:pt x="f1943" y="f927"/>
                  <a:pt x="f1944" y="f928"/>
                </a:cubicBezTo>
                <a:cubicBezTo>
                  <a:pt x="f1944" y="f929"/>
                  <a:pt x="f1944" y="f929"/>
                  <a:pt x="f1944" y="f930"/>
                </a:cubicBezTo>
                <a:cubicBezTo>
                  <a:pt x="f1944" y="f930"/>
                  <a:pt x="f1945" y="f932"/>
                  <a:pt x="f1944" y="f932"/>
                </a:cubicBezTo>
                <a:cubicBezTo>
                  <a:pt x="f1944" y="f931"/>
                  <a:pt x="f1944" y="f930"/>
                  <a:pt x="f1944" y="f930"/>
                </a:cubicBezTo>
                <a:cubicBezTo>
                  <a:pt x="f1943" y="f929"/>
                  <a:pt x="f1943" y="f929"/>
                  <a:pt x="f1942" y="f928"/>
                </a:cubicBezTo>
                <a:cubicBezTo>
                  <a:pt x="f1942" y="f928"/>
                  <a:pt x="f1942" y="f927"/>
                  <a:pt x="f1942" y="f927"/>
                </a:cubicBezTo>
                <a:cubicBezTo>
                  <a:pt x="f1942" y="f926"/>
                  <a:pt x="f1941" y="f926"/>
                  <a:pt x="f1941" y="f926"/>
                </a:cubicBezTo>
                <a:cubicBezTo>
                  <a:pt x="f1941" y="f925"/>
                  <a:pt x="f1941" y="f925"/>
                  <a:pt x="f1942" y="f925"/>
                </a:cubicBezTo>
                <a:close/>
                <a:moveTo>
                  <a:pt x="f192" y="f949"/>
                </a:moveTo>
                <a:cubicBezTo>
                  <a:pt x="f192" y="f949"/>
                  <a:pt x="f192" y="f951"/>
                  <a:pt x="f192" y="f951"/>
                </a:cubicBezTo>
                <a:cubicBezTo>
                  <a:pt x="f200" y="f952"/>
                  <a:pt x="f200" y="f953"/>
                  <a:pt x="f200" y="f954"/>
                </a:cubicBezTo>
                <a:cubicBezTo>
                  <a:pt x="f201" y="f955"/>
                  <a:pt x="f201" y="f955"/>
                  <a:pt x="f201" y="f956"/>
                </a:cubicBezTo>
                <a:cubicBezTo>
                  <a:pt x="f201" y="f957"/>
                  <a:pt x="f202" y="f957"/>
                  <a:pt x="f202" y="f957"/>
                </a:cubicBezTo>
                <a:cubicBezTo>
                  <a:pt x="f202" y="f958"/>
                  <a:pt x="f202" y="f958"/>
                  <a:pt x="f202" y="f959"/>
                </a:cubicBezTo>
                <a:cubicBezTo>
                  <a:pt x="f187" y="f960"/>
                  <a:pt x="f186" y="f961"/>
                  <a:pt x="f186" y="f962"/>
                </a:cubicBezTo>
                <a:cubicBezTo>
                  <a:pt x="f186" y="f963"/>
                  <a:pt x="f186" y="f964"/>
                  <a:pt x="f191" y="f965"/>
                </a:cubicBezTo>
                <a:cubicBezTo>
                  <a:pt x="f191" y="f965"/>
                  <a:pt x="f191" y="f967"/>
                  <a:pt x="f191" y="f967"/>
                </a:cubicBezTo>
                <a:cubicBezTo>
                  <a:pt x="f186" y="f968"/>
                  <a:pt x="f187" y="f964"/>
                  <a:pt x="f187" y="f963"/>
                </a:cubicBezTo>
                <a:cubicBezTo>
                  <a:pt x="f202" y="f962"/>
                  <a:pt x="f201" y="f961"/>
                  <a:pt x="f200" y="f959"/>
                </a:cubicBezTo>
                <a:cubicBezTo>
                  <a:pt x="f200" y="f959"/>
                  <a:pt x="f192" y="f958"/>
                  <a:pt x="f192" y="f958"/>
                </a:cubicBezTo>
                <a:cubicBezTo>
                  <a:pt x="f193" y="f957"/>
                  <a:pt x="f193" y="f957"/>
                  <a:pt x="f193" y="f956"/>
                </a:cubicBezTo>
                <a:cubicBezTo>
                  <a:pt x="f194" y="f955"/>
                  <a:pt x="f194" y="f954"/>
                  <a:pt x="f194" y="f954"/>
                </a:cubicBezTo>
                <a:cubicBezTo>
                  <a:pt x="f194" y="f953"/>
                  <a:pt x="f194" y="f952"/>
                  <a:pt x="f194" y="f951"/>
                </a:cubicBezTo>
                <a:cubicBezTo>
                  <a:pt x="f193" y="f951"/>
                  <a:pt x="f193" y="f949"/>
                  <a:pt x="f192" y="f949"/>
                </a:cubicBezTo>
                <a:close/>
                <a:moveTo>
                  <a:pt x="f1940" y="f942"/>
                </a:moveTo>
                <a:cubicBezTo>
                  <a:pt x="f1940" y="f940"/>
                  <a:pt x="f1941" y="f942"/>
                  <a:pt x="f1941" y="f942"/>
                </a:cubicBezTo>
                <a:cubicBezTo>
                  <a:pt x="f1941" y="f943"/>
                  <a:pt x="f1942" y="f942"/>
                  <a:pt x="f1942" y="f943"/>
                </a:cubicBezTo>
                <a:cubicBezTo>
                  <a:pt x="f1942" y="f944"/>
                  <a:pt x="f1941" y="f943"/>
                  <a:pt x="f1941" y="f944"/>
                </a:cubicBezTo>
                <a:cubicBezTo>
                  <a:pt x="f1941" y="f944"/>
                  <a:pt x="f1941" y="f944"/>
                  <a:pt x="f1940" y="f945"/>
                </a:cubicBezTo>
                <a:cubicBezTo>
                  <a:pt x="f1940" y="f946"/>
                  <a:pt x="f1940" y="f943"/>
                  <a:pt x="f1940" y="f943"/>
                </a:cubicBezTo>
                <a:cubicBezTo>
                  <a:pt x="f1940" y="f943"/>
                  <a:pt x="f1940" y="f942"/>
                  <a:pt x="f1940" y="f942"/>
                </a:cubicBezTo>
                <a:close/>
                <a:moveTo>
                  <a:pt x="f1946" y="f921"/>
                </a:moveTo>
                <a:cubicBezTo>
                  <a:pt x="f1945" y="f921"/>
                  <a:pt x="f1946" y="f921"/>
                  <a:pt x="f1946" y="f920"/>
                </a:cubicBezTo>
                <a:cubicBezTo>
                  <a:pt x="f259" y="f920"/>
                  <a:pt x="f259" y="f920"/>
                  <a:pt x="f259" y="f920"/>
                </a:cubicBezTo>
                <a:cubicBezTo>
                  <a:pt x="f259" y="f920"/>
                  <a:pt x="f259" y="f919"/>
                  <a:pt x="f258" y="f919"/>
                </a:cubicBezTo>
                <a:cubicBezTo>
                  <a:pt x="f258" y="f920"/>
                  <a:pt x="f258" y="f921"/>
                  <a:pt x="f259" y="f921"/>
                </a:cubicBezTo>
                <a:cubicBezTo>
                  <a:pt x="f259" y="f921"/>
                  <a:pt x="f259" y="f921"/>
                  <a:pt x="f259" y="f922"/>
                </a:cubicBezTo>
                <a:cubicBezTo>
                  <a:pt x="f259" y="f922"/>
                  <a:pt x="f1946" y="f922"/>
                  <a:pt x="f1946" y="f921"/>
                </a:cubicBezTo>
                <a:close/>
                <a:moveTo>
                  <a:pt x="f255" y="f292"/>
                </a:moveTo>
                <a:cubicBezTo>
                  <a:pt x="f255" y="f292"/>
                  <a:pt x="f255" y="f292"/>
                  <a:pt x="f255" y="f294"/>
                </a:cubicBezTo>
                <a:cubicBezTo>
                  <a:pt x="f255" y="f294"/>
                  <a:pt x="f255" y="f294"/>
                  <a:pt x="f255" y="f294"/>
                </a:cubicBezTo>
                <a:cubicBezTo>
                  <a:pt x="f255" y="f296"/>
                  <a:pt x="f254" y="f292"/>
                  <a:pt x="f255" y="f292"/>
                </a:cubicBezTo>
                <a:close/>
                <a:moveTo>
                  <a:pt x="f1924" y="f764"/>
                </a:moveTo>
                <a:cubicBezTo>
                  <a:pt x="f1924" y="f764"/>
                  <a:pt x="f1923" y="f764"/>
                  <a:pt x="f1922" y="f763"/>
                </a:cubicBezTo>
                <a:cubicBezTo>
                  <a:pt x="f1921" y="f763"/>
                  <a:pt x="f1921" y="f762"/>
                  <a:pt x="f1920" y="f762"/>
                </a:cubicBezTo>
                <a:cubicBezTo>
                  <a:pt x="f1920" y="f761"/>
                  <a:pt x="f1919" y="f761"/>
                  <a:pt x="f1919" y="f760"/>
                </a:cubicBezTo>
                <a:cubicBezTo>
                  <a:pt x="f38" y="f760"/>
                  <a:pt x="f39" y="f759"/>
                  <a:pt x="f39" y="f759"/>
                </a:cubicBezTo>
                <a:cubicBezTo>
                  <a:pt x="f39" y="f758"/>
                  <a:pt x="f38" y="f757"/>
                  <a:pt x="f38" y="f756"/>
                </a:cubicBezTo>
                <a:cubicBezTo>
                  <a:pt x="f38" y="f755"/>
                  <a:pt x="f38" y="f755"/>
                  <a:pt x="f38" y="f754"/>
                </a:cubicBezTo>
                <a:cubicBezTo>
                  <a:pt x="f38" y="f753"/>
                  <a:pt x="f1919" y="f754"/>
                  <a:pt x="f1920" y="f753"/>
                </a:cubicBezTo>
                <a:cubicBezTo>
                  <a:pt x="f1920" y="f752"/>
                  <a:pt x="f1919" y="f751"/>
                  <a:pt x="f1919" y="f751"/>
                </a:cubicBezTo>
                <a:cubicBezTo>
                  <a:pt x="f38" y="f874"/>
                  <a:pt x="f1919" y="f874"/>
                  <a:pt x="f1920" y="f874"/>
                </a:cubicBezTo>
                <a:cubicBezTo>
                  <a:pt x="f1920" y="f874"/>
                  <a:pt x="f1920" y="f750"/>
                  <a:pt x="f1920" y="f750"/>
                </a:cubicBezTo>
                <a:cubicBezTo>
                  <a:pt x="f1920" y="f749"/>
                  <a:pt x="f1920" y="f749"/>
                  <a:pt x="f1921" y="f749"/>
                </a:cubicBezTo>
                <a:cubicBezTo>
                  <a:pt x="f1921" y="f881"/>
                  <a:pt x="f1921" y="f881"/>
                  <a:pt x="f1922" y="f881"/>
                </a:cubicBezTo>
                <a:cubicBezTo>
                  <a:pt x="f1923" y="f881"/>
                  <a:pt x="f1923" y="f748"/>
                  <a:pt x="f1923" y="f748"/>
                </a:cubicBezTo>
                <a:cubicBezTo>
                  <a:pt x="f1923" y="f748"/>
                  <a:pt x="f1924" y="f748"/>
                  <a:pt x="f1924" y="f748"/>
                </a:cubicBezTo>
                <a:cubicBezTo>
                  <a:pt x="f1924" y="f748"/>
                  <a:pt x="f1924" y="f747"/>
                  <a:pt x="f1927" y="f747"/>
                </a:cubicBezTo>
                <a:cubicBezTo>
                  <a:pt x="f1927" y="f747"/>
                  <a:pt x="f1927" y="f748"/>
                  <a:pt x="f1927" y="f748"/>
                </a:cubicBezTo>
                <a:cubicBezTo>
                  <a:pt x="f1927" y="f881"/>
                  <a:pt x="f1927" y="f881"/>
                  <a:pt x="f1926" y="f749"/>
                </a:cubicBezTo>
                <a:cubicBezTo>
                  <a:pt x="f1926" y="f750"/>
                  <a:pt x="f1926" y="f874"/>
                  <a:pt x="f1925" y="f874"/>
                </a:cubicBezTo>
                <a:cubicBezTo>
                  <a:pt x="f1925" y="f751"/>
                  <a:pt x="f1925" y="f752"/>
                  <a:pt x="f1925" y="f752"/>
                </a:cubicBezTo>
                <a:cubicBezTo>
                  <a:pt x="f1925" y="f753"/>
                  <a:pt x="f1925" y="f753"/>
                  <a:pt x="f1928" y="f753"/>
                </a:cubicBezTo>
                <a:cubicBezTo>
                  <a:pt x="f1928" y="f754"/>
                  <a:pt x="f1928" y="f754"/>
                  <a:pt x="f1928" y="f755"/>
                </a:cubicBezTo>
                <a:cubicBezTo>
                  <a:pt x="f1928" y="f755"/>
                  <a:pt x="f1928" y="f756"/>
                  <a:pt x="f1929" y="f757"/>
                </a:cubicBezTo>
                <a:cubicBezTo>
                  <a:pt x="f1929" y="f757"/>
                  <a:pt x="f1929" y="f758"/>
                  <a:pt x="f1929" y="f758"/>
                </a:cubicBezTo>
                <a:cubicBezTo>
                  <a:pt x="f1929" y="f759"/>
                  <a:pt x="f1929" y="f760"/>
                  <a:pt x="f1929" y="f761"/>
                </a:cubicBezTo>
                <a:cubicBezTo>
                  <a:pt x="f1929" y="f762"/>
                  <a:pt x="f1929" y="f762"/>
                  <a:pt x="f1929" y="f763"/>
                </a:cubicBezTo>
                <a:cubicBezTo>
                  <a:pt x="f1929" y="f764"/>
                  <a:pt x="f1929" y="f764"/>
                  <a:pt x="f1929" y="f764"/>
                </a:cubicBezTo>
                <a:cubicBezTo>
                  <a:pt x="f1929" y="f765"/>
                  <a:pt x="f1928" y="f765"/>
                  <a:pt x="f1928" y="f766"/>
                </a:cubicBezTo>
                <a:cubicBezTo>
                  <a:pt x="f1928" y="f766"/>
                  <a:pt x="f1928" y="f767"/>
                  <a:pt x="f1925" y="f768"/>
                </a:cubicBezTo>
                <a:cubicBezTo>
                  <a:pt x="f1925" y="f768"/>
                  <a:pt x="f1925" y="f768"/>
                  <a:pt x="f1925" y="f768"/>
                </a:cubicBezTo>
                <a:cubicBezTo>
                  <a:pt x="f1925" y="f768"/>
                  <a:pt x="f1925" y="f769"/>
                  <a:pt x="f1925" y="f768"/>
                </a:cubicBezTo>
                <a:cubicBezTo>
                  <a:pt x="f1926" y="f768"/>
                  <a:pt x="f1926" y="f768"/>
                  <a:pt x="f1926" y="f767"/>
                </a:cubicBezTo>
                <a:cubicBezTo>
                  <a:pt x="f1926" y="f766"/>
                  <a:pt x="f1925" y="f765"/>
                  <a:pt x="f1926" y="f765"/>
                </a:cubicBezTo>
                <a:cubicBezTo>
                  <a:pt x="f1926" y="f764"/>
                  <a:pt x="f1927" y="f764"/>
                  <a:pt x="f1924" y="f764"/>
                </a:cubicBezTo>
                <a:close/>
                <a:moveTo>
                  <a:pt x="f1935" y="f765"/>
                </a:moveTo>
                <a:cubicBezTo>
                  <a:pt x="f1936" y="f765"/>
                  <a:pt x="f1936" y="f764"/>
                  <a:pt x="f1937" y="f764"/>
                </a:cubicBezTo>
                <a:cubicBezTo>
                  <a:pt x="f1937" y="f764"/>
                  <a:pt x="f1937" y="f764"/>
                  <a:pt x="f1938" y="f764"/>
                </a:cubicBezTo>
                <a:cubicBezTo>
                  <a:pt x="f1938" y="f764"/>
                  <a:pt x="f1938" y="f763"/>
                  <a:pt x="f1939" y="f764"/>
                </a:cubicBezTo>
                <a:cubicBezTo>
                  <a:pt x="f1939" y="f764"/>
                  <a:pt x="f1939" y="f764"/>
                  <a:pt x="f1939" y="f765"/>
                </a:cubicBezTo>
                <a:cubicBezTo>
                  <a:pt x="f1939" y="f765"/>
                  <a:pt x="f1939" y="f766"/>
                  <a:pt x="f1939" y="f766"/>
                </a:cubicBezTo>
                <a:cubicBezTo>
                  <a:pt x="f1938" y="f766"/>
                  <a:pt x="f1938" y="f766"/>
                  <a:pt x="f1938" y="f765"/>
                </a:cubicBezTo>
                <a:cubicBezTo>
                  <a:pt x="f1937" y="f765"/>
                  <a:pt x="f1936" y="f766"/>
                  <a:pt x="f1935" y="f765"/>
                </a:cubicBezTo>
                <a:cubicBezTo>
                  <a:pt x="f1935" y="f765"/>
                  <a:pt x="f1935" y="f765"/>
                  <a:pt x="f1935" y="f765"/>
                </a:cubicBezTo>
                <a:close/>
                <a:moveTo>
                  <a:pt x="f233" y="f705"/>
                </a:moveTo>
                <a:cubicBezTo>
                  <a:pt x="f233" y="f706"/>
                  <a:pt x="f232" y="f706"/>
                  <a:pt x="f232" y="f706"/>
                </a:cubicBezTo>
                <a:cubicBezTo>
                  <a:pt x="f232" y="f706"/>
                  <a:pt x="f232" y="f706"/>
                  <a:pt x="f232" y="f706"/>
                </a:cubicBezTo>
                <a:cubicBezTo>
                  <a:pt x="f232" y="f706"/>
                  <a:pt x="f232" y="f705"/>
                  <a:pt x="f232" y="f705"/>
                </a:cubicBezTo>
                <a:cubicBezTo>
                  <a:pt x="f232" y="f705"/>
                  <a:pt x="f233" y="f705"/>
                  <a:pt x="f233" y="f705"/>
                </a:cubicBezTo>
                <a:close/>
                <a:moveTo>
                  <a:pt x="f31" y="f736"/>
                </a:moveTo>
                <a:cubicBezTo>
                  <a:pt x="f34" y="f735"/>
                  <a:pt x="f34" y="f736"/>
                  <a:pt x="f41" y="f736"/>
                </a:cubicBezTo>
                <a:cubicBezTo>
                  <a:pt x="f41" y="f736"/>
                  <a:pt x="f40" y="f736"/>
                  <a:pt x="f40" y="f735"/>
                </a:cubicBezTo>
                <a:cubicBezTo>
                  <a:pt x="f40" y="f735"/>
                  <a:pt x="f40" y="f734"/>
                  <a:pt x="f40" y="f734"/>
                </a:cubicBezTo>
                <a:cubicBezTo>
                  <a:pt x="f42" y="f329"/>
                  <a:pt x="f42" y="f329"/>
                  <a:pt x="f42" y="f328"/>
                </a:cubicBezTo>
                <a:cubicBezTo>
                  <a:pt x="f39" y="f327"/>
                  <a:pt x="f42" y="f302"/>
                  <a:pt x="f40" y="f304"/>
                </a:cubicBezTo>
                <a:cubicBezTo>
                  <a:pt x="f40" y="f305"/>
                  <a:pt x="f42" y="f305"/>
                  <a:pt x="f42" y="f306"/>
                </a:cubicBezTo>
                <a:cubicBezTo>
                  <a:pt x="f42" y="f306"/>
                  <a:pt x="f42" y="f308"/>
                  <a:pt x="f42" y="f308"/>
                </a:cubicBezTo>
                <a:cubicBezTo>
                  <a:pt x="f42" y="f308"/>
                  <a:pt x="f42" y="f309"/>
                  <a:pt x="f39" y="f309"/>
                </a:cubicBezTo>
                <a:cubicBezTo>
                  <a:pt x="f38" y="f311"/>
                  <a:pt x="f39" y="f312"/>
                  <a:pt x="f42" y="f313"/>
                </a:cubicBezTo>
                <a:cubicBezTo>
                  <a:pt x="f42" y="f315"/>
                  <a:pt x="f40" y="f315"/>
                  <a:pt x="f40" y="f316"/>
                </a:cubicBezTo>
                <a:cubicBezTo>
                  <a:pt x="f40" y="f316"/>
                  <a:pt x="f40" y="f318"/>
                  <a:pt x="f40" y="f319"/>
                </a:cubicBezTo>
                <a:cubicBezTo>
                  <a:pt x="f40" y="f320"/>
                  <a:pt x="f41" y="f322"/>
                  <a:pt x="f42" y="f322"/>
                </a:cubicBezTo>
                <a:cubicBezTo>
                  <a:pt x="f42" y="f323"/>
                  <a:pt x="f39" y="f323"/>
                  <a:pt x="f39" y="f323"/>
                </a:cubicBezTo>
                <a:cubicBezTo>
                  <a:pt x="f39" y="f324"/>
                  <a:pt x="f38" y="f324"/>
                  <a:pt x="f38" y="f324"/>
                </a:cubicBezTo>
                <a:cubicBezTo>
                  <a:pt x="f1920" y="f732"/>
                  <a:pt x="f1921" y="f733"/>
                  <a:pt x="f1922" y="f323"/>
                </a:cubicBezTo>
                <a:cubicBezTo>
                  <a:pt x="f1923" y="f322"/>
                  <a:pt x="f1922" y="f322"/>
                  <a:pt x="f1923" y="f320"/>
                </a:cubicBezTo>
                <a:cubicBezTo>
                  <a:pt x="f1923" y="f319"/>
                  <a:pt x="f1927" y="f320"/>
                  <a:pt x="f1926" y="f320"/>
                </a:cubicBezTo>
                <a:cubicBezTo>
                  <a:pt x="f1925" y="f320"/>
                  <a:pt x="f1925" y="f320"/>
                  <a:pt x="f1925" y="f322"/>
                </a:cubicBezTo>
                <a:cubicBezTo>
                  <a:pt x="f1928" y="f322"/>
                  <a:pt x="f1928" y="f322"/>
                  <a:pt x="f1928" y="f322"/>
                </a:cubicBezTo>
                <a:cubicBezTo>
                  <a:pt x="f1929" y="f320"/>
                  <a:pt x="f1929" y="f319"/>
                  <a:pt x="f1929" y="f319"/>
                </a:cubicBezTo>
                <a:cubicBezTo>
                  <a:pt x="f1929" y="f318"/>
                  <a:pt x="f1929" y="f318"/>
                  <a:pt x="f1929" y="f316"/>
                </a:cubicBezTo>
                <a:cubicBezTo>
                  <a:pt x="f1929" y="f315"/>
                  <a:pt x="f1930" y="f313"/>
                  <a:pt x="f1930" y="f312"/>
                </a:cubicBezTo>
                <a:cubicBezTo>
                  <a:pt x="f1930" y="f311"/>
                  <a:pt x="f1930" y="f311"/>
                  <a:pt x="f1930" y="f309"/>
                </a:cubicBezTo>
                <a:cubicBezTo>
                  <a:pt x="f1931" y="f309"/>
                  <a:pt x="f1931" y="f308"/>
                  <a:pt x="f1931" y="f306"/>
                </a:cubicBezTo>
                <a:cubicBezTo>
                  <a:pt x="f1931" y="f306"/>
                  <a:pt x="f1930" y="f305"/>
                  <a:pt x="f1931" y="f304"/>
                </a:cubicBezTo>
                <a:cubicBezTo>
                  <a:pt x="f1931" y="f304"/>
                  <a:pt x="f1931" y="f302"/>
                  <a:pt x="f1931" y="f302"/>
                </a:cubicBezTo>
                <a:cubicBezTo>
                  <a:pt x="f1931" y="f327"/>
                  <a:pt x="f1931" y="f328"/>
                  <a:pt x="f1932" y="f328"/>
                </a:cubicBezTo>
                <a:cubicBezTo>
                  <a:pt x="f1932" y="f329"/>
                  <a:pt x="f1932" y="f329"/>
                  <a:pt x="f1932" y="f734"/>
                </a:cubicBezTo>
                <a:cubicBezTo>
                  <a:pt x="f1932" y="f735"/>
                  <a:pt x="f1932" y="f736"/>
                  <a:pt x="f1931" y="f737"/>
                </a:cubicBezTo>
                <a:cubicBezTo>
                  <a:pt x="f1931" y="f738"/>
                  <a:pt x="f1931" y="f739"/>
                  <a:pt x="f1930" y="f740"/>
                </a:cubicBezTo>
                <a:cubicBezTo>
                  <a:pt x="f1929" y="f740"/>
                  <a:pt x="f1928" y="f740"/>
                  <a:pt x="f1928" y="f742"/>
                </a:cubicBezTo>
                <a:cubicBezTo>
                  <a:pt x="f1928" y="f742"/>
                  <a:pt x="f1929" y="f743"/>
                  <a:pt x="f1929" y="f743"/>
                </a:cubicBezTo>
                <a:cubicBezTo>
                  <a:pt x="f1929" y="f745"/>
                  <a:pt x="f1925" y="f744"/>
                  <a:pt x="f1926" y="f745"/>
                </a:cubicBezTo>
                <a:cubicBezTo>
                  <a:pt x="f1926" y="f745"/>
                  <a:pt x="f1926" y="f746"/>
                  <a:pt x="f1927" y="f746"/>
                </a:cubicBezTo>
                <a:cubicBezTo>
                  <a:pt x="f1927" y="f746"/>
                  <a:pt x="f1924" y="f745"/>
                  <a:pt x="f1924" y="f745"/>
                </a:cubicBezTo>
                <a:cubicBezTo>
                  <a:pt x="f1923" y="f744"/>
                  <a:pt x="f1922" y="f744"/>
                  <a:pt x="f1921" y="f743"/>
                </a:cubicBezTo>
                <a:cubicBezTo>
                  <a:pt x="f1920" y="f742"/>
                  <a:pt x="f1920" y="f740"/>
                  <a:pt x="f1919" y="f739"/>
                </a:cubicBezTo>
                <a:cubicBezTo>
                  <a:pt x="f38" y="f739"/>
                  <a:pt x="f39" y="f739"/>
                  <a:pt x="f39" y="f739"/>
                </a:cubicBezTo>
                <a:cubicBezTo>
                  <a:pt x="f42" y="f740"/>
                  <a:pt x="f42" y="f739"/>
                  <a:pt x="f40" y="f740"/>
                </a:cubicBezTo>
                <a:cubicBezTo>
                  <a:pt x="f41" y="f740"/>
                  <a:pt x="f41" y="f742"/>
                  <a:pt x="f41" y="f742"/>
                </a:cubicBezTo>
                <a:cubicBezTo>
                  <a:pt x="f34" y="f742"/>
                  <a:pt x="f34" y="f740"/>
                  <a:pt x="f34" y="f740"/>
                </a:cubicBezTo>
                <a:cubicBezTo>
                  <a:pt x="f34" y="f739"/>
                  <a:pt x="f34" y="f738"/>
                  <a:pt x="f34" y="f738"/>
                </a:cubicBezTo>
                <a:cubicBezTo>
                  <a:pt x="f34" y="f737"/>
                  <a:pt x="f31" y="f737"/>
                  <a:pt x="f31" y="f736"/>
                </a:cubicBezTo>
                <a:close/>
                <a:moveTo>
                  <a:pt x="f1886" y="f306"/>
                </a:moveTo>
                <a:cubicBezTo>
                  <a:pt x="f1886" y="f305"/>
                  <a:pt x="f1886" y="f305"/>
                  <a:pt x="f1885" y="f305"/>
                </a:cubicBezTo>
                <a:cubicBezTo>
                  <a:pt x="f1884" y="f306"/>
                  <a:pt x="f1884" y="f306"/>
                  <a:pt x="f1883" y="f306"/>
                </a:cubicBezTo>
                <a:cubicBezTo>
                  <a:pt x="f1951" y="f308"/>
                  <a:pt x="f1951" y="f308"/>
                  <a:pt x="f1882" y="f309"/>
                </a:cubicBezTo>
                <a:cubicBezTo>
                  <a:pt x="f1881" y="f311"/>
                  <a:pt x="f1880" y="f311"/>
                  <a:pt x="f1879" y="f312"/>
                </a:cubicBezTo>
                <a:cubicBezTo>
                  <a:pt x="f1878" y="f312"/>
                  <a:pt x="f1877" y="f313"/>
                  <a:pt x="f1879" y="f313"/>
                </a:cubicBezTo>
                <a:cubicBezTo>
                  <a:pt x="f1879" y="f315"/>
                  <a:pt x="f1880" y="f313"/>
                  <a:pt x="f1881" y="f313"/>
                </a:cubicBezTo>
                <a:cubicBezTo>
                  <a:pt x="f1882" y="f315"/>
                  <a:pt x="f1882" y="f316"/>
                  <a:pt x="f1882" y="f316"/>
                </a:cubicBezTo>
                <a:cubicBezTo>
                  <a:pt x="f1951" y="f318"/>
                  <a:pt x="f1951" y="f318"/>
                  <a:pt x="f1951" y="f318"/>
                </a:cubicBezTo>
                <a:cubicBezTo>
                  <a:pt x="f1883" y="f318"/>
                  <a:pt x="f1883" y="f318"/>
                  <a:pt x="f1883" y="f319"/>
                </a:cubicBezTo>
                <a:cubicBezTo>
                  <a:pt x="f1884" y="f319"/>
                  <a:pt x="f1885" y="f319"/>
                  <a:pt x="f1885" y="f318"/>
                </a:cubicBezTo>
                <a:cubicBezTo>
                  <a:pt x="f1886" y="f318"/>
                  <a:pt x="f1887" y="f318"/>
                  <a:pt x="f1887" y="f316"/>
                </a:cubicBezTo>
                <a:cubicBezTo>
                  <a:pt x="f1888" y="f315"/>
                  <a:pt x="f1888" y="f313"/>
                  <a:pt x="f1889" y="f313"/>
                </a:cubicBezTo>
                <a:cubicBezTo>
                  <a:pt x="f1890" y="f312"/>
                  <a:pt x="f1890" y="f311"/>
                  <a:pt x="f1889" y="f309"/>
                </a:cubicBezTo>
                <a:cubicBezTo>
                  <a:pt x="f1889" y="f309"/>
                  <a:pt x="f1888" y="f309"/>
                  <a:pt x="f1887" y="f309"/>
                </a:cubicBezTo>
                <a:cubicBezTo>
                  <a:pt x="f1886" y="f309"/>
                  <a:pt x="f1886" y="f309"/>
                  <a:pt x="f1886" y="f309"/>
                </a:cubicBezTo>
                <a:cubicBezTo>
                  <a:pt x="f1886" y="f308"/>
                  <a:pt x="f1886" y="f308"/>
                  <a:pt x="f1886" y="f306"/>
                </a:cubicBezTo>
                <a:cubicBezTo>
                  <a:pt x="f1886" y="f306"/>
                  <a:pt x="f1887" y="f306"/>
                  <a:pt x="f1886" y="f306"/>
                </a:cubicBezTo>
                <a:close/>
                <a:moveTo>
                  <a:pt x="f1895" y="f306"/>
                </a:moveTo>
                <a:cubicBezTo>
                  <a:pt x="f1896" y="f306"/>
                  <a:pt x="f1896" y="f306"/>
                  <a:pt x="f1896" y="f306"/>
                </a:cubicBezTo>
                <a:cubicBezTo>
                  <a:pt x="f1897" y="f306"/>
                  <a:pt x="f1897" y="f308"/>
                  <a:pt x="f1898" y="f309"/>
                </a:cubicBezTo>
                <a:cubicBezTo>
                  <a:pt x="f1898" y="f309"/>
                  <a:pt x="f1899" y="f308"/>
                  <a:pt x="f1899" y="f308"/>
                </a:cubicBezTo>
                <a:cubicBezTo>
                  <a:pt x="f1899" y="f306"/>
                  <a:pt x="f1899" y="f306"/>
                  <a:pt x="f1899" y="f306"/>
                </a:cubicBezTo>
                <a:cubicBezTo>
                  <a:pt x="f1899" y="f305"/>
                  <a:pt x="f1898" y="f305"/>
                  <a:pt x="f1898" y="f305"/>
                </a:cubicBezTo>
                <a:cubicBezTo>
                  <a:pt x="f1898" y="f305"/>
                  <a:pt x="f1898" y="f304"/>
                  <a:pt x="f1898" y="f304"/>
                </a:cubicBezTo>
                <a:cubicBezTo>
                  <a:pt x="f1897" y="f304"/>
                  <a:pt x="f1897" y="f304"/>
                  <a:pt x="f1896" y="f304"/>
                </a:cubicBezTo>
                <a:cubicBezTo>
                  <a:pt x="f1896" y="f304"/>
                  <a:pt x="f1895" y="f304"/>
                  <a:pt x="f1894" y="f304"/>
                </a:cubicBezTo>
                <a:cubicBezTo>
                  <a:pt x="f1894" y="f304"/>
                  <a:pt x="f1893" y="f304"/>
                  <a:pt x="f1893" y="f305"/>
                </a:cubicBezTo>
                <a:cubicBezTo>
                  <a:pt x="f1893" y="f305"/>
                  <a:pt x="f1894" y="f305"/>
                  <a:pt x="f1895" y="f306"/>
                </a:cubicBezTo>
                <a:cubicBezTo>
                  <a:pt x="f1895" y="f306"/>
                  <a:pt x="f1895" y="f306"/>
                  <a:pt x="f1895" y="f306"/>
                </a:cubicBezTo>
                <a:close/>
                <a:moveTo>
                  <a:pt x="f167" y="f721"/>
                </a:moveTo>
                <a:cubicBezTo>
                  <a:pt x="f167" y="f721"/>
                  <a:pt x="f169" y="f718"/>
                  <a:pt x="f169" y="f718"/>
                </a:cubicBezTo>
                <a:cubicBezTo>
                  <a:pt x="f169" y="f718"/>
                  <a:pt x="f169" y="f717"/>
                  <a:pt x="f169" y="f717"/>
                </a:cubicBezTo>
                <a:cubicBezTo>
                  <a:pt x="f169" y="f716"/>
                  <a:pt x="f169" y="f717"/>
                  <a:pt x="f170" y="f717"/>
                </a:cubicBezTo>
                <a:cubicBezTo>
                  <a:pt x="f170" y="f717"/>
                  <a:pt x="f170" y="f717"/>
                  <a:pt x="f171" y="f717"/>
                </a:cubicBezTo>
                <a:cubicBezTo>
                  <a:pt x="f171" y="f717"/>
                  <a:pt x="f171" y="f718"/>
                  <a:pt x="f171" y="f718"/>
                </a:cubicBezTo>
                <a:cubicBezTo>
                  <a:pt x="f171" y="f718"/>
                  <a:pt x="f170" y="f718"/>
                  <a:pt x="f170" y="f718"/>
                </a:cubicBezTo>
                <a:cubicBezTo>
                  <a:pt x="f169" y="f718"/>
                  <a:pt x="f169" y="f719"/>
                  <a:pt x="f169" y="f719"/>
                </a:cubicBezTo>
                <a:cubicBezTo>
                  <a:pt x="f169" y="f719"/>
                  <a:pt x="f168" y="f719"/>
                  <a:pt x="f168" y="f720"/>
                </a:cubicBezTo>
                <a:cubicBezTo>
                  <a:pt x="f168" y="f720"/>
                  <a:pt x="f168" y="f721"/>
                  <a:pt x="f167" y="f721"/>
                </a:cubicBezTo>
                <a:close/>
                <a:moveTo>
                  <a:pt x="f1952" y="f733"/>
                </a:moveTo>
                <a:cubicBezTo>
                  <a:pt x="f1868" y="f731"/>
                  <a:pt x="f1868" y="f733"/>
                  <a:pt x="f1867" y="f733"/>
                </a:cubicBezTo>
                <a:cubicBezTo>
                  <a:pt x="f1867" y="f324"/>
                  <a:pt x="f1869" y="f324"/>
                  <a:pt x="f1869" y="f323"/>
                </a:cubicBezTo>
                <a:cubicBezTo>
                  <a:pt x="f1869" y="f323"/>
                  <a:pt x="f1870" y="f323"/>
                  <a:pt x="f1870" y="f322"/>
                </a:cubicBezTo>
                <a:cubicBezTo>
                  <a:pt x="f1869" y="f322"/>
                  <a:pt x="f1869" y="f322"/>
                  <a:pt x="f1869" y="f322"/>
                </a:cubicBezTo>
                <a:cubicBezTo>
                  <a:pt x="f1867" y="f322"/>
                  <a:pt x="f1867" y="f322"/>
                  <a:pt x="f1867" y="f320"/>
                </a:cubicBezTo>
                <a:cubicBezTo>
                  <a:pt x="f1868" y="f320"/>
                  <a:pt x="f1868" y="f322"/>
                  <a:pt x="f1868" y="f323"/>
                </a:cubicBezTo>
                <a:cubicBezTo>
                  <a:pt x="f1952" y="f323"/>
                  <a:pt x="f1866" y="f323"/>
                  <a:pt x="f1866" y="f323"/>
                </a:cubicBezTo>
                <a:cubicBezTo>
                  <a:pt x="f1866" y="f324"/>
                  <a:pt x="f1866" y="f324"/>
                  <a:pt x="f1952" y="f324"/>
                </a:cubicBezTo>
                <a:cubicBezTo>
                  <a:pt x="f1952" y="f733"/>
                  <a:pt x="f1952" y="f733"/>
                  <a:pt x="f1952" y="f733"/>
                </a:cubicBezTo>
                <a:close/>
                <a:moveTo>
                  <a:pt x="f168" y="f724"/>
                </a:moveTo>
                <a:cubicBezTo>
                  <a:pt x="f168" y="f724"/>
                  <a:pt x="f168" y="f725"/>
                  <a:pt x="f168" y="f725"/>
                </a:cubicBezTo>
                <a:cubicBezTo>
                  <a:pt x="f168" y="f726"/>
                  <a:pt x="f167" y="f726"/>
                  <a:pt x="f167" y="f726"/>
                </a:cubicBezTo>
                <a:cubicBezTo>
                  <a:pt x="f167" y="f727"/>
                  <a:pt x="f167" y="f727"/>
                  <a:pt x="f167" y="f727"/>
                </a:cubicBezTo>
                <a:cubicBezTo>
                  <a:pt x="f167" y="f728"/>
                  <a:pt x="f166" y="f728"/>
                  <a:pt x="f166" y="f727"/>
                </a:cubicBezTo>
                <a:cubicBezTo>
                  <a:pt x="f166" y="f727"/>
                  <a:pt x="f166" y="f726"/>
                  <a:pt x="f165" y="f726"/>
                </a:cubicBezTo>
                <a:cubicBezTo>
                  <a:pt x="f165" y="f726"/>
                  <a:pt x="f165" y="f725"/>
                  <a:pt x="f165" y="f725"/>
                </a:cubicBezTo>
                <a:cubicBezTo>
                  <a:pt x="f165" y="f725"/>
                  <a:pt x="f54" y="f725"/>
                  <a:pt x="f164" y="f724"/>
                </a:cubicBezTo>
                <a:cubicBezTo>
                  <a:pt x="f164" y="f723"/>
                  <a:pt x="f165" y="f725"/>
                  <a:pt x="f165" y="f724"/>
                </a:cubicBezTo>
                <a:cubicBezTo>
                  <a:pt x="f166" y="f723"/>
                  <a:pt x="f165" y="f723"/>
                  <a:pt x="f166" y="f723"/>
                </a:cubicBezTo>
                <a:cubicBezTo>
                  <a:pt x="f166" y="f723"/>
                  <a:pt x="f167" y="f723"/>
                  <a:pt x="f167" y="f723"/>
                </a:cubicBezTo>
                <a:cubicBezTo>
                  <a:pt x="f168" y="f723"/>
                  <a:pt x="f168" y="f723"/>
                  <a:pt x="f168" y="f722"/>
                </a:cubicBezTo>
                <a:cubicBezTo>
                  <a:pt x="f168" y="f722"/>
                  <a:pt x="f169" y="f722"/>
                  <a:pt x="f169" y="f722"/>
                </a:cubicBezTo>
                <a:cubicBezTo>
                  <a:pt x="f169" y="f722"/>
                  <a:pt x="f169" y="f723"/>
                  <a:pt x="f168" y="f723"/>
                </a:cubicBezTo>
                <a:cubicBezTo>
                  <a:pt x="f168" y="f723"/>
                  <a:pt x="f168" y="f724"/>
                  <a:pt x="f168" y="f724"/>
                </a:cubicBezTo>
                <a:close/>
                <a:moveTo>
                  <a:pt x="f79" y="f309"/>
                </a:moveTo>
                <a:cubicBezTo>
                  <a:pt x="f79" y="f308"/>
                  <a:pt x="f79" y="f308"/>
                  <a:pt x="f79" y="f308"/>
                </a:cubicBezTo>
                <a:cubicBezTo>
                  <a:pt x="f79" y="f308"/>
                  <a:pt x="f79" y="f308"/>
                  <a:pt x="f79" y="f309"/>
                </a:cubicBezTo>
                <a:cubicBezTo>
                  <a:pt x="f79" y="f309"/>
                  <a:pt x="f79" y="f309"/>
                  <a:pt x="f79" y="f309"/>
                </a:cubicBezTo>
                <a:close/>
                <a:moveTo>
                  <a:pt x="f261" y="f719"/>
                </a:moveTo>
                <a:cubicBezTo>
                  <a:pt x="f262" y="f720"/>
                  <a:pt x="f262" y="f721"/>
                  <a:pt x="f263" y="f721"/>
                </a:cubicBezTo>
                <a:cubicBezTo>
                  <a:pt x="f263" y="f722"/>
                  <a:pt x="f263" y="f722"/>
                  <a:pt x="f264" y="f723"/>
                </a:cubicBezTo>
                <a:cubicBezTo>
                  <a:pt x="f264" y="f724"/>
                  <a:pt x="f264" y="f724"/>
                  <a:pt x="f221" y="f724"/>
                </a:cubicBezTo>
                <a:cubicBezTo>
                  <a:pt x="f221" y="f724"/>
                  <a:pt x="f221" y="f724"/>
                  <a:pt x="f221" y="f725"/>
                </a:cubicBezTo>
                <a:cubicBezTo>
                  <a:pt x="f221" y="f725"/>
                  <a:pt x="f264" y="f725"/>
                  <a:pt x="f263" y="f724"/>
                </a:cubicBezTo>
                <a:cubicBezTo>
                  <a:pt x="f262" y="f724"/>
                  <a:pt x="f262" y="f724"/>
                  <a:pt x="f261" y="f724"/>
                </a:cubicBezTo>
                <a:cubicBezTo>
                  <a:pt x="f260" y="f724"/>
                  <a:pt x="f256" y="f724"/>
                  <a:pt x="f256" y="f723"/>
                </a:cubicBezTo>
                <a:cubicBezTo>
                  <a:pt x="f251" y="f723"/>
                  <a:pt x="f251" y="f722"/>
                  <a:pt x="f252" y="f722"/>
                </a:cubicBezTo>
                <a:cubicBezTo>
                  <a:pt x="f253" y="f722"/>
                  <a:pt x="f254" y="f723"/>
                  <a:pt x="f255" y="f723"/>
                </a:cubicBezTo>
                <a:cubicBezTo>
                  <a:pt x="f255" y="f723"/>
                  <a:pt x="f265" y="f723"/>
                  <a:pt x="f265" y="f722"/>
                </a:cubicBezTo>
                <a:cubicBezTo>
                  <a:pt x="f265" y="f722"/>
                  <a:pt x="f278" y="f722"/>
                  <a:pt x="f278" y="f722"/>
                </a:cubicBezTo>
                <a:cubicBezTo>
                  <a:pt x="f277" y="f721"/>
                  <a:pt x="f276" y="f721"/>
                  <a:pt x="f273" y="f721"/>
                </a:cubicBezTo>
                <a:cubicBezTo>
                  <a:pt x="f274" y="f721"/>
                  <a:pt x="f275" y="f722"/>
                  <a:pt x="f268" y="f722"/>
                </a:cubicBezTo>
                <a:cubicBezTo>
                  <a:pt x="f268" y="f722"/>
                  <a:pt x="f267" y="f722"/>
                  <a:pt x="f267" y="f722"/>
                </a:cubicBezTo>
                <a:cubicBezTo>
                  <a:pt x="f267" y="f722"/>
                  <a:pt x="f266" y="f722"/>
                  <a:pt x="f266" y="f723"/>
                </a:cubicBezTo>
                <a:cubicBezTo>
                  <a:pt x="f269" y="f723"/>
                  <a:pt x="f270" y="f723"/>
                  <a:pt x="f272" y="f723"/>
                </a:cubicBezTo>
                <a:cubicBezTo>
                  <a:pt x="f272" y="f723"/>
                  <a:pt x="f271" y="f723"/>
                  <a:pt x="f271" y="f723"/>
                </a:cubicBezTo>
                <a:cubicBezTo>
                  <a:pt x="f271" y="f723"/>
                  <a:pt x="f271" y="f724"/>
                  <a:pt x="f1950" y="f724"/>
                </a:cubicBezTo>
                <a:cubicBezTo>
                  <a:pt x="f1950" y="f724"/>
                  <a:pt x="f1950" y="f724"/>
                  <a:pt x="f1949" y="f724"/>
                </a:cubicBezTo>
                <a:cubicBezTo>
                  <a:pt x="f1949" y="f724"/>
                  <a:pt x="f1949" y="f724"/>
                  <a:pt x="f243" y="f724"/>
                </a:cubicBezTo>
                <a:cubicBezTo>
                  <a:pt x="f242" y="f723"/>
                  <a:pt x="f242" y="f722"/>
                  <a:pt x="f240" y="f722"/>
                </a:cubicBezTo>
                <a:cubicBezTo>
                  <a:pt x="f240" y="f722"/>
                  <a:pt x="f239" y="f722"/>
                  <a:pt x="f237" y="f723"/>
                </a:cubicBezTo>
                <a:cubicBezTo>
                  <a:pt x="f237" y="f723"/>
                  <a:pt x="f237" y="f724"/>
                  <a:pt x="f235" y="f724"/>
                </a:cubicBezTo>
                <a:cubicBezTo>
                  <a:pt x="f235" y="f724"/>
                  <a:pt x="f235" y="f723"/>
                  <a:pt x="f244" y="f723"/>
                </a:cubicBezTo>
                <a:cubicBezTo>
                  <a:pt x="f244" y="f722"/>
                  <a:pt x="f244" y="f722"/>
                  <a:pt x="f245" y="f721"/>
                </a:cubicBezTo>
                <a:cubicBezTo>
                  <a:pt x="f245" y="f721"/>
                  <a:pt x="f246" y="f720"/>
                  <a:pt x="f250" y="f719"/>
                </a:cubicBezTo>
                <a:cubicBezTo>
                  <a:pt x="f250" y="f718"/>
                  <a:pt x="f246" y="f718"/>
                  <a:pt x="f245" y="f718"/>
                </a:cubicBezTo>
                <a:cubicBezTo>
                  <a:pt x="f245" y="f717"/>
                  <a:pt x="f245" y="f717"/>
                  <a:pt x="f245" y="f717"/>
                </a:cubicBezTo>
                <a:cubicBezTo>
                  <a:pt x="f244" y="f716"/>
                  <a:pt x="f244" y="f716"/>
                  <a:pt x="f244" y="f716"/>
                </a:cubicBezTo>
                <a:cubicBezTo>
                  <a:pt x="f244" y="f715"/>
                  <a:pt x="f244" y="f715"/>
                  <a:pt x="f244" y="f715"/>
                </a:cubicBezTo>
                <a:cubicBezTo>
                  <a:pt x="f235" y="f714"/>
                  <a:pt x="f237" y="f716"/>
                  <a:pt x="f239" y="f716"/>
                </a:cubicBezTo>
                <a:cubicBezTo>
                  <a:pt x="f239" y="f716"/>
                  <a:pt x="f239" y="f716"/>
                  <a:pt x="f240" y="f716"/>
                </a:cubicBezTo>
                <a:cubicBezTo>
                  <a:pt x="f240" y="f716"/>
                  <a:pt x="f240" y="f715"/>
                  <a:pt x="f240" y="f715"/>
                </a:cubicBezTo>
                <a:cubicBezTo>
                  <a:pt x="f242" y="f715"/>
                  <a:pt x="f242" y="f715"/>
                  <a:pt x="f242" y="f715"/>
                </a:cubicBezTo>
                <a:cubicBezTo>
                  <a:pt x="f243" y="f715"/>
                  <a:pt x="f1949" y="f714"/>
                  <a:pt x="f1949" y="f713"/>
                </a:cubicBezTo>
                <a:cubicBezTo>
                  <a:pt x="f1950" y="f713"/>
                  <a:pt x="f271" y="f713"/>
                  <a:pt x="f272" y="f713"/>
                </a:cubicBezTo>
                <a:cubicBezTo>
                  <a:pt x="f270" y="f712"/>
                  <a:pt x="f270" y="f712"/>
                  <a:pt x="f269" y="f711"/>
                </a:cubicBezTo>
                <a:cubicBezTo>
                  <a:pt x="f269" y="f711"/>
                  <a:pt x="f266" y="f711"/>
                  <a:pt x="f267" y="f711"/>
                </a:cubicBezTo>
                <a:cubicBezTo>
                  <a:pt x="f267" y="f710"/>
                  <a:pt x="f267" y="f710"/>
                  <a:pt x="f267" y="f710"/>
                </a:cubicBezTo>
                <a:cubicBezTo>
                  <a:pt x="f268" y="f710"/>
                  <a:pt x="f268" y="f709"/>
                  <a:pt x="f268" y="f709"/>
                </a:cubicBezTo>
                <a:cubicBezTo>
                  <a:pt x="f274" y="f709"/>
                  <a:pt x="f273" y="f709"/>
                  <a:pt x="f276" y="f708"/>
                </a:cubicBezTo>
                <a:cubicBezTo>
                  <a:pt x="f277" y="f707"/>
                  <a:pt x="f277" y="f707"/>
                  <a:pt x="f278" y="f706"/>
                </a:cubicBezTo>
                <a:cubicBezTo>
                  <a:pt x="f278" y="f706"/>
                  <a:pt x="f278" y="f706"/>
                  <a:pt x="f278" y="f705"/>
                </a:cubicBezTo>
                <a:cubicBezTo>
                  <a:pt x="f278" y="f705"/>
                  <a:pt x="f265" y="f705"/>
                  <a:pt x="f265" y="f705"/>
                </a:cubicBezTo>
                <a:cubicBezTo>
                  <a:pt x="f255" y="f704"/>
                  <a:pt x="f254" y="f705"/>
                  <a:pt x="f254" y="f705"/>
                </a:cubicBezTo>
                <a:cubicBezTo>
                  <a:pt x="f253" y="f704"/>
                  <a:pt x="f253" y="f704"/>
                  <a:pt x="f252" y="f704"/>
                </a:cubicBezTo>
                <a:cubicBezTo>
                  <a:pt x="f252" y="f704"/>
                  <a:pt x="f251" y="f704"/>
                  <a:pt x="f256" y="f704"/>
                </a:cubicBezTo>
                <a:cubicBezTo>
                  <a:pt x="f256" y="f704"/>
                  <a:pt x="f256" y="f875"/>
                  <a:pt x="f260" y="f704"/>
                </a:cubicBezTo>
                <a:cubicBezTo>
                  <a:pt x="f260" y="f704"/>
                  <a:pt x="f256" y="f704"/>
                  <a:pt x="f256" y="f705"/>
                </a:cubicBezTo>
                <a:cubicBezTo>
                  <a:pt x="f256" y="f705"/>
                  <a:pt x="f256" y="f706"/>
                  <a:pt x="f260" y="f706"/>
                </a:cubicBezTo>
                <a:cubicBezTo>
                  <a:pt x="f260" y="f706"/>
                  <a:pt x="f260" y="f706"/>
                  <a:pt x="f260" y="f706"/>
                </a:cubicBezTo>
                <a:cubicBezTo>
                  <a:pt x="f260" y="f707"/>
                  <a:pt x="f256" y="f708"/>
                  <a:pt x="f261" y="f708"/>
                </a:cubicBezTo>
                <a:cubicBezTo>
                  <a:pt x="f261" y="f708"/>
                  <a:pt x="f261" y="f708"/>
                  <a:pt x="f261" y="f708"/>
                </a:cubicBezTo>
                <a:cubicBezTo>
                  <a:pt x="f262" y="f708"/>
                  <a:pt x="f261" y="f709"/>
                  <a:pt x="f261" y="f709"/>
                </a:cubicBezTo>
                <a:cubicBezTo>
                  <a:pt x="f261" y="f709"/>
                  <a:pt x="f261" y="f709"/>
                  <a:pt x="f261" y="f710"/>
                </a:cubicBezTo>
                <a:cubicBezTo>
                  <a:pt x="f261" y="f710"/>
                  <a:pt x="f261" y="f710"/>
                  <a:pt x="f260" y="f710"/>
                </a:cubicBezTo>
                <a:cubicBezTo>
                  <a:pt x="f260" y="f711"/>
                  <a:pt x="f260" y="f711"/>
                  <a:pt x="f260" y="f712"/>
                </a:cubicBezTo>
                <a:cubicBezTo>
                  <a:pt x="f260" y="f712"/>
                  <a:pt x="f256" y="f712"/>
                  <a:pt x="f256" y="f712"/>
                </a:cubicBezTo>
                <a:cubicBezTo>
                  <a:pt x="f256" y="f712"/>
                  <a:pt x="f256" y="f713"/>
                  <a:pt x="f256" y="f713"/>
                </a:cubicBezTo>
                <a:cubicBezTo>
                  <a:pt x="f256" y="f714"/>
                  <a:pt x="f256" y="f714"/>
                  <a:pt x="f256" y="f715"/>
                </a:cubicBezTo>
                <a:cubicBezTo>
                  <a:pt x="f256" y="f715"/>
                  <a:pt x="f260" y="f715"/>
                  <a:pt x="f260" y="f715"/>
                </a:cubicBezTo>
                <a:cubicBezTo>
                  <a:pt x="f260" y="f716"/>
                  <a:pt x="f260" y="f716"/>
                  <a:pt x="f260" y="f717"/>
                </a:cubicBezTo>
                <a:cubicBezTo>
                  <a:pt x="f260" y="f718"/>
                  <a:pt x="f261" y="f718"/>
                  <a:pt x="f261" y="f718"/>
                </a:cubicBezTo>
                <a:cubicBezTo>
                  <a:pt x="f261" y="f719"/>
                  <a:pt x="f261" y="f719"/>
                  <a:pt x="f261" y="f719"/>
                </a:cubicBezTo>
                <a:close/>
                <a:moveTo>
                  <a:pt x="f70" y="f311"/>
                </a:moveTo>
                <a:cubicBezTo>
                  <a:pt x="f70" y="f311"/>
                  <a:pt x="f70" y="f311"/>
                  <a:pt x="f70" y="f311"/>
                </a:cubicBezTo>
                <a:cubicBezTo>
                  <a:pt x="f68" y="f308"/>
                  <a:pt x="f76" y="f309"/>
                  <a:pt x="f79" y="f309"/>
                </a:cubicBezTo>
                <a:cubicBezTo>
                  <a:pt x="f79" y="f309"/>
                  <a:pt x="f79" y="f309"/>
                  <a:pt x="f79" y="f311"/>
                </a:cubicBezTo>
                <a:cubicBezTo>
                  <a:pt x="f79" y="f311"/>
                  <a:pt x="f76" y="f311"/>
                  <a:pt x="f76" y="f311"/>
                </a:cubicBezTo>
                <a:cubicBezTo>
                  <a:pt x="f76" y="f312"/>
                  <a:pt x="f76" y="f312"/>
                  <a:pt x="f76" y="f312"/>
                </a:cubicBezTo>
                <a:cubicBezTo>
                  <a:pt x="f72" y="f313"/>
                  <a:pt x="f72" y="f313"/>
                  <a:pt x="f72" y="f313"/>
                </a:cubicBezTo>
                <a:cubicBezTo>
                  <a:pt x="f70" y="f313"/>
                  <a:pt x="f70" y="f315"/>
                  <a:pt x="f70" y="f315"/>
                </a:cubicBezTo>
                <a:cubicBezTo>
                  <a:pt x="f68" y="f315"/>
                  <a:pt x="f70" y="f313"/>
                  <a:pt x="f70" y="f313"/>
                </a:cubicBezTo>
                <a:cubicBezTo>
                  <a:pt x="f70" y="f313"/>
                  <a:pt x="f70" y="f312"/>
                  <a:pt x="f70" y="f312"/>
                </a:cubicBezTo>
                <a:cubicBezTo>
                  <a:pt x="f72" y="f312"/>
                  <a:pt x="f72" y="f312"/>
                  <a:pt x="f72" y="f311"/>
                </a:cubicBezTo>
                <a:cubicBezTo>
                  <a:pt x="f72" y="f311"/>
                  <a:pt x="f72" y="f311"/>
                  <a:pt x="f70" y="f311"/>
                </a:cubicBezTo>
                <a:close/>
                <a:moveTo>
                  <a:pt x="f2703" y="f718"/>
                </a:moveTo>
                <a:cubicBezTo>
                  <a:pt x="f2702" y="f719"/>
                  <a:pt x="f2702" y="f719"/>
                  <a:pt x="f2701" y="f719"/>
                </a:cubicBezTo>
                <a:cubicBezTo>
                  <a:pt x="f2701" y="f719"/>
                  <a:pt x="f2701" y="f718"/>
                  <a:pt x="f2700" y="f718"/>
                </a:cubicBezTo>
                <a:cubicBezTo>
                  <a:pt x="f2700" y="f718"/>
                  <a:pt x="f2700" y="f719"/>
                  <a:pt x="f2699" y="f718"/>
                </a:cubicBezTo>
                <a:cubicBezTo>
                  <a:pt x="f2699" y="f718"/>
                  <a:pt x="f2700" y="f717"/>
                  <a:pt x="f2700" y="f717"/>
                </a:cubicBezTo>
                <a:cubicBezTo>
                  <a:pt x="f2700" y="f717"/>
                  <a:pt x="f2701" y="f717"/>
                  <a:pt x="f2701" y="f717"/>
                </a:cubicBezTo>
                <a:cubicBezTo>
                  <a:pt x="f2701" y="f717"/>
                  <a:pt x="f2701" y="f717"/>
                  <a:pt x="f2701" y="f716"/>
                </a:cubicBezTo>
                <a:cubicBezTo>
                  <a:pt x="f2701" y="f716"/>
                  <a:pt x="f2702" y="f716"/>
                  <a:pt x="f2702" y="f716"/>
                </a:cubicBezTo>
                <a:cubicBezTo>
                  <a:pt x="f2702" y="f717"/>
                  <a:pt x="f2703" y="f717"/>
                  <a:pt x="f2703" y="f717"/>
                </a:cubicBezTo>
                <a:cubicBezTo>
                  <a:pt x="f2703" y="f717"/>
                  <a:pt x="f2703" y="f717"/>
                  <a:pt x="f2703" y="f717"/>
                </a:cubicBezTo>
                <a:cubicBezTo>
                  <a:pt x="f2704" y="f717"/>
                  <a:pt x="f2704" y="f717"/>
                  <a:pt x="f2704" y="f718"/>
                </a:cubicBezTo>
                <a:cubicBezTo>
                  <a:pt x="f2705" y="f718"/>
                  <a:pt x="f2703" y="f718"/>
                  <a:pt x="f2703" y="f718"/>
                </a:cubicBezTo>
                <a:close/>
                <a:moveTo>
                  <a:pt x="f2362" y="f932"/>
                </a:moveTo>
                <a:cubicBezTo>
                  <a:pt x="f2363" y="f932"/>
                  <a:pt x="f2363" y="f930"/>
                  <a:pt x="f2364" y="f930"/>
                </a:cubicBezTo>
                <a:cubicBezTo>
                  <a:pt x="f2364" y="f930"/>
                  <a:pt x="f2365" y="f930"/>
                  <a:pt x="f2365" y="f930"/>
                </a:cubicBezTo>
                <a:cubicBezTo>
                  <a:pt x="f2811" y="f929"/>
                  <a:pt x="f2365" y="f928"/>
                  <a:pt x="f2811" y="f928"/>
                </a:cubicBezTo>
                <a:cubicBezTo>
                  <a:pt x="f2811" y="f927"/>
                  <a:pt x="f2811" y="f927"/>
                  <a:pt x="f2811" y="f927"/>
                </a:cubicBezTo>
                <a:cubicBezTo>
                  <a:pt x="f2811" y="f927"/>
                  <a:pt x="f2811" y="f927"/>
                  <a:pt x="f2365" y="f927"/>
                </a:cubicBezTo>
                <a:cubicBezTo>
                  <a:pt x="f2364" y="f927"/>
                  <a:pt x="f2364" y="f927"/>
                  <a:pt x="f2363" y="f928"/>
                </a:cubicBezTo>
                <a:cubicBezTo>
                  <a:pt x="f2363" y="f928"/>
                  <a:pt x="f2362" y="f928"/>
                  <a:pt x="f2362" y="f928"/>
                </a:cubicBezTo>
                <a:cubicBezTo>
                  <a:pt x="f2362" y="f928"/>
                  <a:pt x="f2362" y="f929"/>
                  <a:pt x="f2267" y="f929"/>
                </a:cubicBezTo>
                <a:cubicBezTo>
                  <a:pt x="f2267" y="f930"/>
                  <a:pt x="f2267" y="f930"/>
                  <a:pt x="f2267" y="f930"/>
                </a:cubicBezTo>
                <a:cubicBezTo>
                  <a:pt x="f2267" y="f932"/>
                  <a:pt x="f2267" y="f932"/>
                  <a:pt x="f2362" y="f932"/>
                </a:cubicBezTo>
                <a:close/>
                <a:moveTo>
                  <a:pt x="f2439" y="f853"/>
                </a:moveTo>
                <a:cubicBezTo>
                  <a:pt x="f2439" y="f853"/>
                  <a:pt x="f2438" y="f853"/>
                  <a:pt x="f2438" y="f853"/>
                </a:cubicBezTo>
                <a:cubicBezTo>
                  <a:pt x="f2437" y="f853"/>
                  <a:pt x="f2438" y="f870"/>
                  <a:pt x="f2437" y="f852"/>
                </a:cubicBezTo>
                <a:cubicBezTo>
                  <a:pt x="f2437" y="f852"/>
                  <a:pt x="f2438" y="f852"/>
                  <a:pt x="f2438" y="f852"/>
                </a:cubicBezTo>
                <a:cubicBezTo>
                  <a:pt x="f2439" y="f852"/>
                  <a:pt x="f2439" y="f852"/>
                  <a:pt x="f2439" y="f870"/>
                </a:cubicBezTo>
                <a:cubicBezTo>
                  <a:pt x="f2438" y="f870"/>
                  <a:pt x="f2439" y="f853"/>
                  <a:pt x="f2439" y="f853"/>
                </a:cubicBezTo>
                <a:close/>
                <a:moveTo>
                  <a:pt x="f2425" y="f861"/>
                </a:moveTo>
                <a:cubicBezTo>
                  <a:pt x="f2426" y="f861"/>
                  <a:pt x="f2426" y="f862"/>
                  <a:pt x="f2426" y="f862"/>
                </a:cubicBezTo>
                <a:cubicBezTo>
                  <a:pt x="f2426" y="f863"/>
                  <a:pt x="f2425" y="f863"/>
                  <a:pt x="f2425" y="f863"/>
                </a:cubicBezTo>
                <a:cubicBezTo>
                  <a:pt x="f2425" y="f864"/>
                  <a:pt x="f2424" y="f864"/>
                  <a:pt x="f2424" y="f864"/>
                </a:cubicBezTo>
                <a:cubicBezTo>
                  <a:pt x="f2424" y="f864"/>
                  <a:pt x="f2423" y="f863"/>
                  <a:pt x="f2423" y="f863"/>
                </a:cubicBezTo>
                <a:cubicBezTo>
                  <a:pt x="f2422" y="f862"/>
                  <a:pt x="f2422" y="f862"/>
                  <a:pt x="f2422" y="f862"/>
                </a:cubicBezTo>
                <a:cubicBezTo>
                  <a:pt x="f2423" y="f861"/>
                  <a:pt x="f2423" y="f861"/>
                  <a:pt x="f2424" y="f861"/>
                </a:cubicBezTo>
                <a:cubicBezTo>
                  <a:pt x="f2425" y="f861"/>
                  <a:pt x="f2425" y="f861"/>
                  <a:pt x="f2425" y="f861"/>
                </a:cubicBezTo>
                <a:close/>
                <a:moveTo>
                  <a:pt x="f2441" y="f860"/>
                </a:moveTo>
                <a:cubicBezTo>
                  <a:pt x="f2440" y="f860"/>
                  <a:pt x="f2440" y="f860"/>
                  <a:pt x="f2440" y="f860"/>
                </a:cubicBezTo>
                <a:cubicBezTo>
                  <a:pt x="f2440" y="f860"/>
                  <a:pt x="f2439" y="f859"/>
                  <a:pt x="f2440" y="f859"/>
                </a:cubicBezTo>
                <a:cubicBezTo>
                  <a:pt x="f2440" y="f859"/>
                  <a:pt x="f2441" y="f857"/>
                  <a:pt x="f2441" y="f858"/>
                </a:cubicBezTo>
                <a:cubicBezTo>
                  <a:pt x="f2441" y="f859"/>
                  <a:pt x="f2441" y="f859"/>
                  <a:pt x="f2441" y="f859"/>
                </a:cubicBezTo>
                <a:cubicBezTo>
                  <a:pt x="f2442" y="f860"/>
                  <a:pt x="f2442" y="f860"/>
                  <a:pt x="f2441" y="f860"/>
                </a:cubicBezTo>
                <a:close/>
                <a:moveTo>
                  <a:pt x="f2436" y="f852"/>
                </a:moveTo>
                <a:cubicBezTo>
                  <a:pt x="f2436" y="f852"/>
                  <a:pt x="f2435" y="f851"/>
                  <a:pt x="f2435" y="f851"/>
                </a:cubicBezTo>
                <a:cubicBezTo>
                  <a:pt x="f2435" y="f850"/>
                  <a:pt x="f2436" y="f850"/>
                  <a:pt x="f2436" y="f851"/>
                </a:cubicBezTo>
                <a:cubicBezTo>
                  <a:pt x="f2437" y="f852"/>
                  <a:pt x="f2437" y="f852"/>
                  <a:pt x="f2437" y="f852"/>
                </a:cubicBezTo>
                <a:cubicBezTo>
                  <a:pt x="f2436" y="f852"/>
                  <a:pt x="f2436" y="f852"/>
                  <a:pt x="f2436" y="f852"/>
                </a:cubicBezTo>
                <a:close/>
                <a:moveTo>
                  <a:pt x="f2440" y="f856"/>
                </a:moveTo>
                <a:cubicBezTo>
                  <a:pt x="f2439" y="f856"/>
                  <a:pt x="f2439" y="f855"/>
                  <a:pt x="f2440" y="f855"/>
                </a:cubicBezTo>
                <a:cubicBezTo>
                  <a:pt x="f2440" y="f855"/>
                  <a:pt x="f2441" y="f855"/>
                  <a:pt x="f2441" y="f855"/>
                </a:cubicBezTo>
                <a:cubicBezTo>
                  <a:pt x="f2440" y="f855"/>
                  <a:pt x="f2440" y="f856"/>
                  <a:pt x="f2440" y="f856"/>
                </a:cubicBezTo>
                <a:close/>
                <a:moveTo>
                  <a:pt x="f2612" y="f877"/>
                </a:moveTo>
                <a:cubicBezTo>
                  <a:pt x="f2621" y="f877"/>
                  <a:pt x="f2621" y="f878"/>
                  <a:pt x="f2621" y="f878"/>
                </a:cubicBezTo>
                <a:cubicBezTo>
                  <a:pt x="f2612" y="f701"/>
                  <a:pt x="f2612" y="f701"/>
                  <a:pt x="f2612" y="f701"/>
                </a:cubicBezTo>
                <a:cubicBezTo>
                  <a:pt x="f2612" y="f701"/>
                  <a:pt x="f2612" y="f700"/>
                  <a:pt x="f2613" y="f700"/>
                </a:cubicBezTo>
                <a:cubicBezTo>
                  <a:pt x="f2613" y="f701"/>
                  <a:pt x="f2613" y="f701"/>
                  <a:pt x="f2613" y="f701"/>
                </a:cubicBezTo>
                <a:cubicBezTo>
                  <a:pt x="f2612" y="f701"/>
                  <a:pt x="f2612" y="f701"/>
                  <a:pt x="f2612" y="f878"/>
                </a:cubicBezTo>
                <a:cubicBezTo>
                  <a:pt x="f2612" y="f878"/>
                  <a:pt x="f2613" y="f702"/>
                  <a:pt x="f2612" y="f877"/>
                </a:cubicBezTo>
                <a:close/>
                <a:moveTo>
                  <a:pt x="f2360" y="f930"/>
                </a:moveTo>
                <a:cubicBezTo>
                  <a:pt x="f2275" y="f930"/>
                  <a:pt x="f2275" y="f930"/>
                  <a:pt x="f2275" y="f932"/>
                </a:cubicBezTo>
                <a:cubicBezTo>
                  <a:pt x="f2361" y="f932"/>
                  <a:pt x="f2274" y="f932"/>
                  <a:pt x="f2274" y="f932"/>
                </a:cubicBezTo>
                <a:cubicBezTo>
                  <a:pt x="f2273" y="f932"/>
                  <a:pt x="f2273" y="f931"/>
                  <a:pt x="f2273" y="f931"/>
                </a:cubicBezTo>
                <a:cubicBezTo>
                  <a:pt x="f2272" y="f931"/>
                  <a:pt x="f2272" y="f931"/>
                  <a:pt x="f2271" y="f931"/>
                </a:cubicBezTo>
                <a:cubicBezTo>
                  <a:pt x="f2271" y="f932"/>
                  <a:pt x="f2271" y="f930"/>
                  <a:pt x="f2270" y="f930"/>
                </a:cubicBezTo>
                <a:cubicBezTo>
                  <a:pt x="f2270" y="f929"/>
                  <a:pt x="f2269" y="f929"/>
                  <a:pt x="f2269" y="f929"/>
                </a:cubicBezTo>
                <a:cubicBezTo>
                  <a:pt x="f2269" y="f928"/>
                  <a:pt x="f2269" y="f928"/>
                  <a:pt x="f2269" y="f927"/>
                </a:cubicBezTo>
                <a:cubicBezTo>
                  <a:pt x="f2268" y="f927"/>
                  <a:pt x="f2267" y="f926"/>
                  <a:pt x="f2268" y="f925"/>
                </a:cubicBezTo>
                <a:cubicBezTo>
                  <a:pt x="f2269" y="f925"/>
                  <a:pt x="f2269" y="f927"/>
                  <a:pt x="f2270" y="f927"/>
                </a:cubicBezTo>
                <a:cubicBezTo>
                  <a:pt x="f2270" y="f927"/>
                  <a:pt x="f2271" y="f926"/>
                  <a:pt x="f2271" y="f926"/>
                </a:cubicBezTo>
                <a:cubicBezTo>
                  <a:pt x="f2272" y="f925"/>
                  <a:pt x="f2271" y="f925"/>
                  <a:pt x="f2272" y="f925"/>
                </a:cubicBezTo>
                <a:cubicBezTo>
                  <a:pt x="f2272" y="f925"/>
                  <a:pt x="f2272" y="f924"/>
                  <a:pt x="f2272" y="f924"/>
                </a:cubicBezTo>
                <a:cubicBezTo>
                  <a:pt x="f2272" y="f924"/>
                  <a:pt x="f2272" y="f924"/>
                  <a:pt x="f2272" y="f923"/>
                </a:cubicBezTo>
                <a:cubicBezTo>
                  <a:pt x="f2273" y="f922"/>
                  <a:pt x="f2274" y="f924"/>
                  <a:pt x="f2274" y="f924"/>
                </a:cubicBezTo>
                <a:cubicBezTo>
                  <a:pt x="f2361" y="f925"/>
                  <a:pt x="f2361" y="f926"/>
                  <a:pt x="f2275" y="f927"/>
                </a:cubicBezTo>
                <a:cubicBezTo>
                  <a:pt x="f2275" y="f928"/>
                  <a:pt x="f2360" y="f928"/>
                  <a:pt x="f2276" y="f928"/>
                </a:cubicBezTo>
                <a:cubicBezTo>
                  <a:pt x="f2276" y="f929"/>
                  <a:pt x="f2277" y="f929"/>
                  <a:pt x="f2277" y="f929"/>
                </a:cubicBezTo>
                <a:cubicBezTo>
                  <a:pt x="f2277" y="f930"/>
                  <a:pt x="f2276" y="f930"/>
                  <a:pt x="f2276" y="f930"/>
                </a:cubicBezTo>
                <a:cubicBezTo>
                  <a:pt x="f2276" y="f930"/>
                  <a:pt x="f2360" y="f930"/>
                  <a:pt x="f2360" y="f930"/>
                </a:cubicBezTo>
                <a:close/>
                <a:moveTo>
                  <a:pt x="f2445" y="f854"/>
                </a:moveTo>
                <a:cubicBezTo>
                  <a:pt x="f2445" y="f854"/>
                  <a:pt x="f2451" y="f854"/>
                  <a:pt x="f2445" y="f854"/>
                </a:cubicBezTo>
                <a:cubicBezTo>
                  <a:pt x="f2445" y="f853"/>
                  <a:pt x="f2445" y="f853"/>
                  <a:pt x="f2446" y="f854"/>
                </a:cubicBezTo>
                <a:cubicBezTo>
                  <a:pt x="f2446" y="f854"/>
                  <a:pt x="f2446" y="f855"/>
                  <a:pt x="f2445" y="f854"/>
                </a:cubicBezTo>
                <a:close/>
                <a:moveTo>
                  <a:pt x="f2449" y="f860"/>
                </a:moveTo>
                <a:cubicBezTo>
                  <a:pt x="f2416" y="f860"/>
                  <a:pt x="f2416" y="f861"/>
                  <a:pt x="f2416" y="f861"/>
                </a:cubicBezTo>
                <a:cubicBezTo>
                  <a:pt x="f2416" y="f861"/>
                  <a:pt x="f2416" y="f862"/>
                  <a:pt x="f2417" y="f861"/>
                </a:cubicBezTo>
                <a:cubicBezTo>
                  <a:pt x="f2417" y="f861"/>
                  <a:pt x="f2448" y="f862"/>
                  <a:pt x="f2448" y="f862"/>
                </a:cubicBezTo>
                <a:cubicBezTo>
                  <a:pt x="f2447" y="f862"/>
                  <a:pt x="f2446" y="f861"/>
                  <a:pt x="f2447" y="f860"/>
                </a:cubicBezTo>
                <a:cubicBezTo>
                  <a:pt x="f2447" y="f860"/>
                  <a:pt x="f2447" y="f860"/>
                  <a:pt x="f2448" y="f860"/>
                </a:cubicBezTo>
                <a:cubicBezTo>
                  <a:pt x="f2448" y="f859"/>
                  <a:pt x="f2448" y="f859"/>
                  <a:pt x="f2417" y="f859"/>
                </a:cubicBezTo>
                <a:cubicBezTo>
                  <a:pt x="f2416" y="f859"/>
                  <a:pt x="f2417" y="f859"/>
                  <a:pt x="f2417" y="f858"/>
                </a:cubicBezTo>
                <a:cubicBezTo>
                  <a:pt x="f2417" y="f858"/>
                  <a:pt x="f2448" y="f858"/>
                  <a:pt x="f2448" y="f858"/>
                </a:cubicBezTo>
                <a:cubicBezTo>
                  <a:pt x="f2447" y="f858"/>
                  <a:pt x="f2447" y="f857"/>
                  <a:pt x="f2447" y="f857"/>
                </a:cubicBezTo>
                <a:cubicBezTo>
                  <a:pt x="f2448" y="f857"/>
                  <a:pt x="f2448" y="f857"/>
                  <a:pt x="f2417" y="f856"/>
                </a:cubicBezTo>
                <a:cubicBezTo>
                  <a:pt x="f2417" y="f856"/>
                  <a:pt x="f2416" y="f856"/>
                  <a:pt x="f2416" y="f856"/>
                </a:cubicBezTo>
                <a:cubicBezTo>
                  <a:pt x="f2416" y="f857"/>
                  <a:pt x="f2416" y="f857"/>
                  <a:pt x="f2449" y="f857"/>
                </a:cubicBezTo>
                <a:cubicBezTo>
                  <a:pt x="f2450" y="f858"/>
                  <a:pt x="f2449" y="f858"/>
                  <a:pt x="f2449" y="f859"/>
                </a:cubicBezTo>
                <a:lnTo>
                  <a:pt x="f2449" y="f860"/>
                </a:lnTo>
                <a:close/>
                <a:moveTo>
                  <a:pt x="f2442" y="f856"/>
                </a:moveTo>
                <a:cubicBezTo>
                  <a:pt x="f2441" y="f857"/>
                  <a:pt x="f2442" y="f856"/>
                  <a:pt x="f2442" y="f856"/>
                </a:cubicBezTo>
                <a:cubicBezTo>
                  <a:pt x="f2442" y="f856"/>
                  <a:pt x="f2443" y="f855"/>
                  <a:pt x="f2443" y="f856"/>
                </a:cubicBezTo>
                <a:cubicBezTo>
                  <a:pt x="f2444" y="f856"/>
                  <a:pt x="f2442" y="f856"/>
                  <a:pt x="f2442" y="f856"/>
                </a:cubicBezTo>
                <a:close/>
                <a:moveTo>
                  <a:pt x="f2445" y="f1162"/>
                </a:moveTo>
                <a:cubicBezTo>
                  <a:pt x="f2451" y="f1188"/>
                  <a:pt x="f2451" y="f1188"/>
                  <a:pt x="f2444" y="f1163"/>
                </a:cubicBezTo>
                <a:cubicBezTo>
                  <a:pt x="f2444" y="f1164"/>
                  <a:pt x="f2444" y="f1164"/>
                  <a:pt x="f2443" y="f1165"/>
                </a:cubicBezTo>
                <a:cubicBezTo>
                  <a:pt x="f2443" y="f1165"/>
                  <a:pt x="f2442" y="f1165"/>
                  <a:pt x="f2442" y="f1166"/>
                </a:cubicBezTo>
                <a:cubicBezTo>
                  <a:pt x="f2441" y="f1166"/>
                  <a:pt x="f2440" y="f1167"/>
                  <a:pt x="f2440" y="f1167"/>
                </a:cubicBezTo>
                <a:cubicBezTo>
                  <a:pt x="f2438" y="f1169"/>
                  <a:pt x="f2437" y="f1169"/>
                  <a:pt x="f2435" y="f1169"/>
                </a:cubicBezTo>
                <a:cubicBezTo>
                  <a:pt x="f2452" y="f1170"/>
                  <a:pt x="f2434" y="f1169"/>
                  <a:pt x="f2433" y="f1170"/>
                </a:cubicBezTo>
                <a:cubicBezTo>
                  <a:pt x="f2432" y="f1170"/>
                  <a:pt x="f2431" y="f1170"/>
                  <a:pt x="f2431" y="f1170"/>
                </a:cubicBezTo>
                <a:cubicBezTo>
                  <a:pt x="f2429" y="f1171"/>
                  <a:pt x="f2427" y="f1187"/>
                  <a:pt x="f2425" y="f1172"/>
                </a:cubicBezTo>
                <a:cubicBezTo>
                  <a:pt x="f2424" y="f1172"/>
                  <a:pt x="f2424" y="f1173"/>
                  <a:pt x="f2423" y="f1173"/>
                </a:cubicBezTo>
                <a:cubicBezTo>
                  <a:pt x="f2423" y="f1173"/>
                  <a:pt x="f2422" y="f1174"/>
                  <a:pt x="f2421" y="f1174"/>
                </a:cubicBezTo>
                <a:cubicBezTo>
                  <a:pt x="f2421" y="f1174"/>
                  <a:pt x="f2420" y="f1174"/>
                  <a:pt x="f2420" y="f1175"/>
                </a:cubicBezTo>
                <a:cubicBezTo>
                  <a:pt x="f2419" y="f1175"/>
                  <a:pt x="f2418" y="f1176"/>
                  <a:pt x="f2453" y="f1176"/>
                </a:cubicBezTo>
                <a:cubicBezTo>
                  <a:pt x="f2964" y="f1177"/>
                  <a:pt x="f2966" y="f1179"/>
                  <a:pt x="f2968" y="f1179"/>
                </a:cubicBezTo>
                <a:cubicBezTo>
                  <a:pt x="f2970" y="f1180"/>
                  <a:pt x="f2972" y="f1180"/>
                  <a:pt x="f2974" y="f1180"/>
                </a:cubicBezTo>
                <a:cubicBezTo>
                  <a:pt x="f2976" y="f1181"/>
                  <a:pt x="f3029" y="f1181"/>
                  <a:pt x="f3024" y="f1181"/>
                </a:cubicBezTo>
                <a:cubicBezTo>
                  <a:pt x="f3025" y="f1182"/>
                  <a:pt x="f3026" y="f1182"/>
                  <a:pt x="f3027" y="f1182"/>
                </a:cubicBezTo>
                <a:cubicBezTo>
                  <a:pt x="f3028" y="f1182"/>
                  <a:pt x="f3028" y="f1183"/>
                  <a:pt x="f3323" y="f1183"/>
                </a:cubicBezTo>
                <a:cubicBezTo>
                  <a:pt x="f3324" y="f1183"/>
                  <a:pt x="f3324" y="f1184"/>
                  <a:pt x="f3325" y="f1184"/>
                </a:cubicBezTo>
                <a:cubicBezTo>
                  <a:pt x="f3326" y="f1185"/>
                  <a:pt x="f3326" y="f1185"/>
                  <a:pt x="f3327" y="f1186"/>
                </a:cubicBezTo>
                <a:cubicBezTo>
                  <a:pt x="f3328" y="f1186"/>
                  <a:pt x="f3397" y="f1193"/>
                  <a:pt x="f3397" y="f1193"/>
                </a:cubicBezTo>
                <a:cubicBezTo>
                  <a:pt x="f3345" y="f1193"/>
                  <a:pt x="f3345" y="f1193"/>
                  <a:pt x="f3329" y="f1193"/>
                </a:cubicBezTo>
                <a:cubicBezTo>
                  <a:pt x="f3329" y="f1193"/>
                  <a:pt x="f3330" y="f1193"/>
                  <a:pt x="f2961" y="f1193"/>
                </a:cubicBezTo>
                <a:cubicBezTo>
                  <a:pt x="f2962" y="f1193"/>
                  <a:pt x="f3331" y="f1193"/>
                  <a:pt x="f3332" y="f1193"/>
                </a:cubicBezTo>
                <a:cubicBezTo>
                  <a:pt x="f3333" y="f1193"/>
                  <a:pt x="f3333" y="f1193"/>
                  <a:pt x="f3334" y="f1186"/>
                </a:cubicBezTo>
                <a:cubicBezTo>
                  <a:pt x="f3336" y="f1186"/>
                  <a:pt x="f3337" y="f1186"/>
                  <a:pt x="f3338" y="f1186"/>
                </a:cubicBezTo>
                <a:cubicBezTo>
                  <a:pt x="f3339" y="f1193"/>
                  <a:pt x="f3341" y="f1193"/>
                  <a:pt x="f3342" y="f1193"/>
                </a:cubicBezTo>
                <a:cubicBezTo>
                  <a:pt x="f3343" y="f1193"/>
                  <a:pt x="f3022" y="f1193"/>
                  <a:pt x="f3021" y="f1193"/>
                </a:cubicBezTo>
                <a:cubicBezTo>
                  <a:pt x="f2945" y="f1193"/>
                  <a:pt x="f2936" y="f1193"/>
                  <a:pt x="f2979" y="f1194"/>
                </a:cubicBezTo>
                <a:cubicBezTo>
                  <a:pt x="f2960" y="f1194"/>
                  <a:pt x="f2959" y="f1194"/>
                  <a:pt x="f2958" y="f1194"/>
                </a:cubicBezTo>
                <a:cubicBezTo>
                  <a:pt x="f2957" y="f1194"/>
                  <a:pt x="f2947" y="f1194"/>
                  <a:pt x="f2947" y="f1194"/>
                </a:cubicBezTo>
                <a:cubicBezTo>
                  <a:pt x="f2947" y="f1193"/>
                  <a:pt x="f2956" y="f1193"/>
                  <a:pt x="f2956" y="f1193"/>
                </a:cubicBezTo>
                <a:cubicBezTo>
                  <a:pt x="f2956" y="f1193"/>
                  <a:pt x="f2956" y="f1193"/>
                  <a:pt x="f2957" y="f1193"/>
                </a:cubicBezTo>
                <a:cubicBezTo>
                  <a:pt x="f2957" y="f1186"/>
                  <a:pt x="f2956" y="f1186"/>
                  <a:pt x="f2947" y="f1185"/>
                </a:cubicBezTo>
                <a:cubicBezTo>
                  <a:pt x="f2947" y="f1185"/>
                  <a:pt x="f2947" y="f1185"/>
                  <a:pt x="f2947" y="f1185"/>
                </a:cubicBezTo>
                <a:cubicBezTo>
                  <a:pt x="f2948" y="f1185"/>
                  <a:pt x="f2948" y="f1185"/>
                  <a:pt x="f2948" y="f1186"/>
                </a:cubicBezTo>
                <a:cubicBezTo>
                  <a:pt x="f2948" y="f1186"/>
                  <a:pt x="f2949" y="f1186"/>
                  <a:pt x="f2950" y="f1193"/>
                </a:cubicBezTo>
                <a:cubicBezTo>
                  <a:pt x="f2950" y="f1193"/>
                  <a:pt x="f2951" y="f1194"/>
                  <a:pt x="f2951" y="f1194"/>
                </a:cubicBezTo>
                <a:cubicBezTo>
                  <a:pt x="f2955" y="f1194"/>
                  <a:pt x="f2952" y="f1194"/>
                  <a:pt x="f2953" y="f1194"/>
                </a:cubicBezTo>
                <a:cubicBezTo>
                  <a:pt x="f2953" y="f1195"/>
                  <a:pt x="f2954" y="f1195"/>
                  <a:pt x="f2980" y="f1195"/>
                </a:cubicBezTo>
                <a:cubicBezTo>
                  <a:pt x="f2981" y="f1195"/>
                  <a:pt x="f2982" y="f1195"/>
                  <a:pt x="f2983" y="f1195"/>
                </a:cubicBezTo>
                <a:cubicBezTo>
                  <a:pt x="f2984" y="f1195"/>
                  <a:pt x="f2985" y="f1195"/>
                  <a:pt x="f2985" y="f1195"/>
                </a:cubicBezTo>
                <a:cubicBezTo>
                  <a:pt x="f2987" y="f1195"/>
                  <a:pt x="f2988" y="f1196"/>
                  <a:pt x="f2989" y="f1196"/>
                </a:cubicBezTo>
                <a:cubicBezTo>
                  <a:pt x="f2990" y="f1196"/>
                  <a:pt x="f2992" y="f1196"/>
                  <a:pt x="f2993" y="f1196"/>
                </a:cubicBezTo>
                <a:cubicBezTo>
                  <a:pt x="f2994" y="f1197"/>
                  <a:pt x="f2995" y="f1197"/>
                  <a:pt x="f2996" y="f1197"/>
                </a:cubicBezTo>
                <a:cubicBezTo>
                  <a:pt x="f2997" y="f1197"/>
                  <a:pt x="f2999" y="f1197"/>
                  <a:pt x="f3000" y="f1197"/>
                </a:cubicBezTo>
                <a:cubicBezTo>
                  <a:pt x="f3000" y="f1197"/>
                  <a:pt x="f3001" y="f1197"/>
                  <a:pt x="f3001" y="f1197"/>
                </a:cubicBezTo>
                <a:cubicBezTo>
                  <a:pt x="f3001" y="f1198"/>
                  <a:pt x="f3002" y="f1198"/>
                  <a:pt x="f3002" y="f1198"/>
                </a:cubicBezTo>
                <a:cubicBezTo>
                  <a:pt x="f3019" y="f1198"/>
                  <a:pt x="f3002" y="f1197"/>
                  <a:pt x="f3002" y="f1197"/>
                </a:cubicBezTo>
                <a:cubicBezTo>
                  <a:pt x="f3001" y="f1197"/>
                  <a:pt x="f3001" y="f1197"/>
                  <a:pt x="f3001" y="f1197"/>
                </a:cubicBezTo>
                <a:cubicBezTo>
                  <a:pt x="f3000" y="f1196"/>
                  <a:pt x="f3000" y="f1196"/>
                  <a:pt x="f3001" y="f1195"/>
                </a:cubicBezTo>
                <a:cubicBezTo>
                  <a:pt x="f3001" y="f1194"/>
                  <a:pt x="f3001" y="f1194"/>
                  <a:pt x="f3001" y="f1193"/>
                </a:cubicBezTo>
                <a:cubicBezTo>
                  <a:pt x="f3001" y="f1186"/>
                  <a:pt x="f3000" y="f1186"/>
                  <a:pt x="f3001" y="f1185"/>
                </a:cubicBezTo>
                <a:cubicBezTo>
                  <a:pt x="f3002" y="f1185"/>
                  <a:pt x="f3005" y="f1182"/>
                  <a:pt x="f3004" y="f1181"/>
                </a:cubicBezTo>
                <a:cubicBezTo>
                  <a:pt x="f3004" y="f1181"/>
                  <a:pt x="f3004" y="f1181"/>
                  <a:pt x="f3004" y="f1181"/>
                </a:cubicBezTo>
                <a:cubicBezTo>
                  <a:pt x="f3003" y="f1181"/>
                  <a:pt x="f3003" y="f1181"/>
                  <a:pt x="f3003" y="f1181"/>
                </a:cubicBezTo>
                <a:cubicBezTo>
                  <a:pt x="f3003" y="f1180"/>
                  <a:pt x="f3019" y="f1180"/>
                  <a:pt x="f3019" y="f1180"/>
                </a:cubicBezTo>
                <a:cubicBezTo>
                  <a:pt x="f3002" y="f1180"/>
                  <a:pt x="f3002" y="f1181"/>
                  <a:pt x="f3002" y="f1181"/>
                </a:cubicBezTo>
                <a:cubicBezTo>
                  <a:pt x="f3002" y="f1181"/>
                  <a:pt x="f3001" y="f1181"/>
                  <a:pt x="f3001" y="f1181"/>
                </a:cubicBezTo>
                <a:cubicBezTo>
                  <a:pt x="f3000" y="f1181"/>
                  <a:pt x="f3000" y="f1180"/>
                  <a:pt x="f3000" y="f1179"/>
                </a:cubicBezTo>
                <a:cubicBezTo>
                  <a:pt x="f3020" y="f1178"/>
                  <a:pt x="f3020" y="f1178"/>
                  <a:pt x="f2999" y="f1177"/>
                </a:cubicBezTo>
                <a:cubicBezTo>
                  <a:pt x="f2999" y="f1177"/>
                  <a:pt x="f2999" y="f1176"/>
                  <a:pt x="f2999" y="f1176"/>
                </a:cubicBezTo>
                <a:cubicBezTo>
                  <a:pt x="f2998" y="f1176"/>
                  <a:pt x="f2998" y="f1175"/>
                  <a:pt x="f2998" y="f1175"/>
                </a:cubicBezTo>
                <a:cubicBezTo>
                  <a:pt x="f2997" y="f1174"/>
                  <a:pt x="f2997" y="f1174"/>
                  <a:pt x="f2997" y="f1173"/>
                </a:cubicBezTo>
                <a:cubicBezTo>
                  <a:pt x="f2998" y="f1172"/>
                  <a:pt x="f2997" y="f1172"/>
                  <a:pt x="f2997" y="f1187"/>
                </a:cubicBezTo>
                <a:cubicBezTo>
                  <a:pt x="f2996" y="f1187"/>
                  <a:pt x="f2997" y="f1171"/>
                  <a:pt x="f2997" y="f1171"/>
                </a:cubicBezTo>
                <a:cubicBezTo>
                  <a:pt x="f2997" y="f1170"/>
                  <a:pt x="f2998" y="f1170"/>
                  <a:pt x="f2998" y="f1170"/>
                </a:cubicBezTo>
                <a:cubicBezTo>
                  <a:pt x="f2999" y="f1169"/>
                  <a:pt x="f3020" y="f1169"/>
                  <a:pt x="f3020" y="f1168"/>
                </a:cubicBezTo>
                <a:cubicBezTo>
                  <a:pt x="f3020" y="f1168"/>
                  <a:pt x="f3020" y="f1167"/>
                  <a:pt x="f3020" y="f1166"/>
                </a:cubicBezTo>
                <a:cubicBezTo>
                  <a:pt x="f3000" y="f1166"/>
                  <a:pt x="f3000" y="f1167"/>
                  <a:pt x="f3000" y="f1167"/>
                </a:cubicBezTo>
                <a:cubicBezTo>
                  <a:pt x="f3000" y="f1167"/>
                  <a:pt x="f3001" y="f1167"/>
                  <a:pt x="f3001" y="f1167"/>
                </a:cubicBezTo>
                <a:cubicBezTo>
                  <a:pt x="f3001" y="f1167"/>
                  <a:pt x="f3001" y="f1167"/>
                  <a:pt x="f3001" y="f1167"/>
                </a:cubicBezTo>
                <a:cubicBezTo>
                  <a:pt x="f3002" y="f1166"/>
                  <a:pt x="f3001" y="f1167"/>
                  <a:pt x="f3001" y="f1166"/>
                </a:cubicBezTo>
                <a:cubicBezTo>
                  <a:pt x="f3001" y="f1166"/>
                  <a:pt x="f3001" y="f1166"/>
                  <a:pt x="f3001" y="f1166"/>
                </a:cubicBezTo>
                <a:cubicBezTo>
                  <a:pt x="f3001" y="f1166"/>
                  <a:pt x="f3001" y="f1166"/>
                  <a:pt x="f3001" y="f1166"/>
                </a:cubicBezTo>
                <a:cubicBezTo>
                  <a:pt x="f3002" y="f1166"/>
                  <a:pt x="f3002" y="f1166"/>
                  <a:pt x="f3019" y="f1166"/>
                </a:cubicBezTo>
                <a:cubicBezTo>
                  <a:pt x="f3019" y="f1166"/>
                  <a:pt x="f3019" y="f1166"/>
                  <a:pt x="f3003" y="f1166"/>
                </a:cubicBezTo>
                <a:cubicBezTo>
                  <a:pt x="f3004" y="f1166"/>
                  <a:pt x="f3004" y="f1166"/>
                  <a:pt x="f3005" y="f1166"/>
                </a:cubicBezTo>
                <a:cubicBezTo>
                  <a:pt x="f3005" y="f1166"/>
                  <a:pt x="f3006" y="f1166"/>
                  <a:pt x="f3006" y="f1166"/>
                </a:cubicBezTo>
                <a:cubicBezTo>
                  <a:pt x="f3007" y="f1165"/>
                  <a:pt x="f3008" y="f1165"/>
                  <a:pt x="f3009" y="f1165"/>
                </a:cubicBezTo>
                <a:cubicBezTo>
                  <a:pt x="f3010" y="f1166"/>
                  <a:pt x="f3011" y="f1166"/>
                  <a:pt x="f3011" y="f1166"/>
                </a:cubicBezTo>
                <a:cubicBezTo>
                  <a:pt x="f2384" y="f1167"/>
                  <a:pt x="f2384" y="f1168"/>
                  <a:pt x="f2384" y="f1169"/>
                </a:cubicBezTo>
                <a:cubicBezTo>
                  <a:pt x="f2384" y="f1169"/>
                  <a:pt x="f2384" y="f1170"/>
                  <a:pt x="f2383" y="f1171"/>
                </a:cubicBezTo>
                <a:cubicBezTo>
                  <a:pt x="f2383" y="f1187"/>
                  <a:pt x="f2382" y="f1187"/>
                  <a:pt x="f2381" y="f1187"/>
                </a:cubicBezTo>
                <a:cubicBezTo>
                  <a:pt x="f2380" y="f1187"/>
                  <a:pt x="f2379" y="f1187"/>
                  <a:pt x="f2379" y="f1172"/>
                </a:cubicBezTo>
                <a:cubicBezTo>
                  <a:pt x="f2378" y="f1172"/>
                  <a:pt x="f2377" y="f1173"/>
                  <a:pt x="f2377" y="f1173"/>
                </a:cubicBezTo>
                <a:cubicBezTo>
                  <a:pt x="f2375" y="f1173"/>
                  <a:pt x="f2373" y="f1173"/>
                  <a:pt x="f2372" y="f1174"/>
                </a:cubicBezTo>
                <a:cubicBezTo>
                  <a:pt x="f2371" y="f1174"/>
                  <a:pt x="f2370" y="f1174"/>
                  <a:pt x="f2370" y="f1175"/>
                </a:cubicBezTo>
                <a:cubicBezTo>
                  <a:pt x="f2370" y="f1176"/>
                  <a:pt x="f2370" y="f1177"/>
                  <a:pt x="f2370" y="f1177"/>
                </a:cubicBezTo>
                <a:cubicBezTo>
                  <a:pt x="f2370" y="f1178"/>
                  <a:pt x="f2370" y="f1179"/>
                  <a:pt x="f2370" y="f1179"/>
                </a:cubicBezTo>
                <a:cubicBezTo>
                  <a:pt x="f2370" y="f1180"/>
                  <a:pt x="f2369" y="f1181"/>
                  <a:pt x="f2369" y="f1181"/>
                </a:cubicBezTo>
                <a:cubicBezTo>
                  <a:pt x="f2368" y="f1181"/>
                  <a:pt x="f2367" y="f1181"/>
                  <a:pt x="f2367" y="f1182"/>
                </a:cubicBezTo>
                <a:cubicBezTo>
                  <a:pt x="f2367" y="f1183"/>
                  <a:pt x="f2367" y="f1183"/>
                  <a:pt x="f2367" y="f1183"/>
                </a:cubicBezTo>
                <a:cubicBezTo>
                  <a:pt x="f2366" y="f1184"/>
                  <a:pt x="f2366" y="f1184"/>
                  <a:pt x="f2366" y="f1184"/>
                </a:cubicBezTo>
                <a:cubicBezTo>
                  <a:pt x="f2385" y="f1184"/>
                  <a:pt x="f2386" y="f1184"/>
                  <a:pt x="f3012" y="f1184"/>
                </a:cubicBezTo>
                <a:cubicBezTo>
                  <a:pt x="f3013" y="f1184"/>
                  <a:pt x="f3013" y="f1183"/>
                  <a:pt x="f3013" y="f1183"/>
                </a:cubicBezTo>
                <a:cubicBezTo>
                  <a:pt x="f3014" y="f1183"/>
                  <a:pt x="f3014" y="f1182"/>
                  <a:pt x="f3014" y="f1182"/>
                </a:cubicBezTo>
                <a:cubicBezTo>
                  <a:pt x="f3015" y="f1182"/>
                  <a:pt x="f3015" y="f1182"/>
                  <a:pt x="f3015" y="f1182"/>
                </a:cubicBezTo>
                <a:cubicBezTo>
                  <a:pt x="f3016" y="f1181"/>
                  <a:pt x="f3016" y="f1181"/>
                  <a:pt x="f3016" y="f1181"/>
                </a:cubicBezTo>
                <a:cubicBezTo>
                  <a:pt x="f3017" y="f1180"/>
                  <a:pt x="f3017" y="f1180"/>
                  <a:pt x="f3018" y="f1180"/>
                </a:cubicBezTo>
                <a:cubicBezTo>
                  <a:pt x="f2905" y="f1180"/>
                  <a:pt x="f2905" y="f1180"/>
                  <a:pt x="f2904" y="f1180"/>
                </a:cubicBezTo>
                <a:cubicBezTo>
                  <a:pt x="f2903" y="f1180"/>
                  <a:pt x="f2902" y="f1180"/>
                  <a:pt x="f2901" y="f1180"/>
                </a:cubicBezTo>
                <a:cubicBezTo>
                  <a:pt x="f2907" y="f1180"/>
                  <a:pt x="f2909" y="f1180"/>
                  <a:pt x="f2910" y="f1180"/>
                </a:cubicBezTo>
                <a:cubicBezTo>
                  <a:pt x="f2935" y="f1180"/>
                  <a:pt x="f2912" y="f1180"/>
                  <a:pt x="f2913" y="f1181"/>
                </a:cubicBezTo>
                <a:cubicBezTo>
                  <a:pt x="f2914" y="f1181"/>
                  <a:pt x="f2916" y="f1180"/>
                  <a:pt x="f2918" y="f1181"/>
                </a:cubicBezTo>
                <a:cubicBezTo>
                  <a:pt x="f2919" y="f1181"/>
                  <a:pt x="f2920" y="f1182"/>
                  <a:pt x="f2921" y="f1182"/>
                </a:cubicBezTo>
                <a:cubicBezTo>
                  <a:pt x="f2922" y="f1182"/>
                  <a:pt x="f2923" y="f1182"/>
                  <a:pt x="f2924" y="f1182"/>
                </a:cubicBezTo>
                <a:cubicBezTo>
                  <a:pt x="f2925" y="f1183"/>
                  <a:pt x="f2926" y="f1183"/>
                  <a:pt x="f2927" y="f1183"/>
                </a:cubicBezTo>
                <a:cubicBezTo>
                  <a:pt x="f2927" y="f1183"/>
                  <a:pt x="f2928" y="f1183"/>
                  <a:pt x="f2928" y="f1183"/>
                </a:cubicBezTo>
                <a:cubicBezTo>
                  <a:pt x="f2929" y="f1183"/>
                  <a:pt x="f2929" y="f1183"/>
                  <a:pt x="f2930" y="f1183"/>
                </a:cubicBezTo>
                <a:cubicBezTo>
                  <a:pt x="f2930" y="f1183"/>
                  <a:pt x="f2931" y="f1184"/>
                  <a:pt x="f2931" y="f1184"/>
                </a:cubicBezTo>
                <a:cubicBezTo>
                  <a:pt x="f2932" y="f1184"/>
                  <a:pt x="f2932" y="f1184"/>
                  <a:pt x="f3093" y="f1184"/>
                </a:cubicBezTo>
                <a:cubicBezTo>
                  <a:pt x="f3093" y="f1184"/>
                  <a:pt x="f3093" y="f1184"/>
                  <a:pt x="f3093" y="f1184"/>
                </a:cubicBezTo>
                <a:cubicBezTo>
                  <a:pt x="f3094" y="f1183"/>
                  <a:pt x="f3095" y="f1183"/>
                  <a:pt x="f3096" y="f1183"/>
                </a:cubicBezTo>
                <a:cubicBezTo>
                  <a:pt x="f3096" y="f1183"/>
                  <a:pt x="f3097" y="f1183"/>
                  <a:pt x="f3097" y="f1183"/>
                </a:cubicBezTo>
                <a:cubicBezTo>
                  <a:pt x="f3098" y="f1183"/>
                  <a:pt x="f3099" y="f1183"/>
                  <a:pt x="f3099" y="f1183"/>
                </a:cubicBezTo>
                <a:cubicBezTo>
                  <a:pt x="f3398" y="f1183"/>
                  <a:pt x="f3399" y="f1183"/>
                  <a:pt x="f3400" y="f1183"/>
                </a:cubicBezTo>
                <a:cubicBezTo>
                  <a:pt x="f3401" y="f1183"/>
                  <a:pt x="f3402" y="f1183"/>
                  <a:pt x="f3403" y="f1183"/>
                </a:cubicBezTo>
                <a:cubicBezTo>
                  <a:pt x="f3404" y="f1182"/>
                  <a:pt x="f3125" y="f1182"/>
                  <a:pt x="f3117" y="f1182"/>
                </a:cubicBezTo>
                <a:cubicBezTo>
                  <a:pt x="f3118" y="f1182"/>
                  <a:pt x="f3119" y="f1182"/>
                  <a:pt x="f3123" y="f1181"/>
                </a:cubicBezTo>
                <a:cubicBezTo>
                  <a:pt x="f3120" y="f1181"/>
                  <a:pt x="f3121" y="f1182"/>
                  <a:pt x="f3122" y="f1181"/>
                </a:cubicBezTo>
                <a:cubicBezTo>
                  <a:pt x="f3110" y="f1181"/>
                  <a:pt x="f3109" y="f1181"/>
                  <a:pt x="f3108" y="f1181"/>
                </a:cubicBezTo>
                <a:cubicBezTo>
                  <a:pt x="f3111" y="f1181"/>
                  <a:pt x="f3112" y="f1180"/>
                  <a:pt x="f3114" y="f1180"/>
                </a:cubicBezTo>
                <a:cubicBezTo>
                  <a:pt x="f3115" y="f1180"/>
                  <a:pt x="f3116" y="f1180"/>
                  <a:pt x="f3064" y="f1181"/>
                </a:cubicBezTo>
                <a:cubicBezTo>
                  <a:pt x="f3055" y="f1181"/>
                  <a:pt x="f3057" y="f1182"/>
                  <a:pt x="f3059" y="f1183"/>
                </a:cubicBezTo>
                <a:cubicBezTo>
                  <a:pt x="f3060" y="f1183"/>
                  <a:pt x="f3061" y="f1183"/>
                  <a:pt x="f3062" y="f1183"/>
                </a:cubicBezTo>
                <a:cubicBezTo>
                  <a:pt x="f3062" y="f1183"/>
                  <a:pt x="f3032" y="f1183"/>
                  <a:pt x="f3031" y="f1184"/>
                </a:cubicBezTo>
                <a:cubicBezTo>
                  <a:pt x="f3031" y="f1184"/>
                  <a:pt x="f3031" y="f1185"/>
                  <a:pt x="f3031" y="f1185"/>
                </a:cubicBezTo>
                <a:cubicBezTo>
                  <a:pt x="f3031" y="f1186"/>
                  <a:pt x="f3030" y="f1186"/>
                  <a:pt x="f3030" y="f1186"/>
                </a:cubicBezTo>
                <a:cubicBezTo>
                  <a:pt x="f3033" y="f1193"/>
                  <a:pt x="f3030" y="f1193"/>
                  <a:pt x="f3031" y="f1194"/>
                </a:cubicBezTo>
                <a:cubicBezTo>
                  <a:pt x="f3032" y="f1195"/>
                  <a:pt x="f3031" y="f1195"/>
                  <a:pt x="f3031" y="f1196"/>
                </a:cubicBezTo>
                <a:cubicBezTo>
                  <a:pt x="f3030" y="f1197"/>
                  <a:pt x="f3030" y="f1198"/>
                  <a:pt x="f3032" y="f1198"/>
                </a:cubicBezTo>
                <a:cubicBezTo>
                  <a:pt x="f3032" y="f1198"/>
                  <a:pt x="f3061" y="f1197"/>
                  <a:pt x="f3061" y="f1198"/>
                </a:cubicBezTo>
                <a:cubicBezTo>
                  <a:pt x="f3061" y="f1199"/>
                  <a:pt x="f3062" y="f1199"/>
                  <a:pt x="f3062" y="f1199"/>
                </a:cubicBezTo>
                <a:cubicBezTo>
                  <a:pt x="f3061" y="f1199"/>
                  <a:pt x="f3061" y="f1199"/>
                  <a:pt x="f3061" y="f1200"/>
                </a:cubicBezTo>
                <a:cubicBezTo>
                  <a:pt x="f3061" y="f1200"/>
                  <a:pt x="f3061" y="f1201"/>
                  <a:pt x="f3062" y="f1202"/>
                </a:cubicBezTo>
                <a:cubicBezTo>
                  <a:pt x="f3062" y="f1202"/>
                  <a:pt x="f3062" y="f1202"/>
                  <a:pt x="f3062" y="f1203"/>
                </a:cubicBezTo>
                <a:cubicBezTo>
                  <a:pt x="f3062" y="f1203"/>
                  <a:pt x="f3062" y="f1204"/>
                  <a:pt x="f3062" y="f1204"/>
                </a:cubicBezTo>
                <a:cubicBezTo>
                  <a:pt x="f3032" y="f1206"/>
                  <a:pt x="f3031" y="f1208"/>
                  <a:pt x="f3030" y="f1209"/>
                </a:cubicBezTo>
                <a:cubicBezTo>
                  <a:pt x="f3033" y="f1210"/>
                  <a:pt x="f3034" y="f1210"/>
                  <a:pt x="f3035" y="f1211"/>
                </a:cubicBezTo>
                <a:cubicBezTo>
                  <a:pt x="f3037" y="f1212"/>
                  <a:pt x="f3039" y="f1213"/>
                  <a:pt x="f3041" y="f1214"/>
                </a:cubicBezTo>
                <a:cubicBezTo>
                  <a:pt x="f3042" y="f1214"/>
                  <a:pt x="f3043" y="f1214"/>
                  <a:pt x="f3043" y="f1214"/>
                </a:cubicBezTo>
                <a:cubicBezTo>
                  <a:pt x="f3044" y="f1215"/>
                  <a:pt x="f3044" y="f1215"/>
                  <a:pt x="f3045" y="f1215"/>
                </a:cubicBezTo>
                <a:cubicBezTo>
                  <a:pt x="f3045" y="f1215"/>
                  <a:pt x="f3046" y="f1215"/>
                  <a:pt x="f3046" y="f1215"/>
                </a:cubicBezTo>
                <a:cubicBezTo>
                  <a:pt x="f3047" y="f1282"/>
                  <a:pt x="f3048" y="f1282"/>
                  <a:pt x="f3049" y="f1282"/>
                </a:cubicBezTo>
                <a:cubicBezTo>
                  <a:pt x="f3405" y="f1282"/>
                  <a:pt x="f3406" y="f1282"/>
                  <a:pt x="f3407" y="f1282"/>
                </a:cubicBezTo>
                <a:cubicBezTo>
                  <a:pt x="f3408" y="f1216"/>
                  <a:pt x="f3409" y="f1216"/>
                  <a:pt x="f3066" y="f1216"/>
                </a:cubicBezTo>
                <a:cubicBezTo>
                  <a:pt x="f3068" y="f1216"/>
                  <a:pt x="f3070" y="f1216"/>
                  <a:pt x="f3072" y="f1216"/>
                </a:cubicBezTo>
                <a:cubicBezTo>
                  <a:pt x="f3073" y="f1216"/>
                  <a:pt x="f3075" y="f1216"/>
                  <a:pt x="f3076" y="f1216"/>
                </a:cubicBezTo>
                <a:cubicBezTo>
                  <a:pt x="f3410" y="f1281"/>
                  <a:pt x="f3080" y="f1281"/>
                  <a:pt x="f3084" y="f1216"/>
                </a:cubicBezTo>
                <a:cubicBezTo>
                  <a:pt x="f3085" y="f1216"/>
                  <a:pt x="f3086" y="f1216"/>
                  <a:pt x="f3088" y="f1216"/>
                </a:cubicBezTo>
                <a:cubicBezTo>
                  <a:pt x="f3090" y="f1216"/>
                  <a:pt x="f3089" y="f1216"/>
                  <a:pt x="f3091" y="f1282"/>
                </a:cubicBezTo>
                <a:cubicBezTo>
                  <a:pt x="f3050" y="f1282"/>
                  <a:pt x="f3054" y="f1215"/>
                  <a:pt x="f2900" y="f1215"/>
                </a:cubicBezTo>
                <a:cubicBezTo>
                  <a:pt x="f2898" y="f1214"/>
                  <a:pt x="f3411" y="f1213"/>
                  <a:pt x="f3129" y="f1213"/>
                </a:cubicBezTo>
                <a:cubicBezTo>
                  <a:pt x="f3130" y="f1213"/>
                  <a:pt x="f2852" y="f1212"/>
                  <a:pt x="f2850" y="f1212"/>
                </a:cubicBezTo>
                <a:cubicBezTo>
                  <a:pt x="f2851" y="f1212"/>
                  <a:pt x="f2884" y="f1212"/>
                  <a:pt x="f2884" y="f1212"/>
                </a:cubicBezTo>
                <a:cubicBezTo>
                  <a:pt x="f2885" y="f1212"/>
                  <a:pt x="f3132" y="f1212"/>
                  <a:pt x="f3133" y="f1212"/>
                </a:cubicBezTo>
                <a:cubicBezTo>
                  <a:pt x="f3133" y="f1211"/>
                  <a:pt x="f3134" y="f1211"/>
                  <a:pt x="f3135" y="f1211"/>
                </a:cubicBezTo>
                <a:cubicBezTo>
                  <a:pt x="f2886" y="f1212"/>
                  <a:pt x="f2887" y="f1212"/>
                  <a:pt x="f3136" y="f1212"/>
                </a:cubicBezTo>
                <a:cubicBezTo>
                  <a:pt x="f3136" y="f1212"/>
                  <a:pt x="f3103" y="f1212"/>
                  <a:pt x="f3103" y="f1213"/>
                </a:cubicBezTo>
                <a:cubicBezTo>
                  <a:pt x="f3102" y="f1213"/>
                  <a:pt x="f3102" y="f1213"/>
                  <a:pt x="f3101" y="f1213"/>
                </a:cubicBezTo>
                <a:cubicBezTo>
                  <a:pt x="f3101" y="f1213"/>
                  <a:pt x="f3100" y="f1213"/>
                  <a:pt x="f3104" y="f1214"/>
                </a:cubicBezTo>
                <a:cubicBezTo>
                  <a:pt x="f3104" y="f1214"/>
                  <a:pt x="f3105" y="f1215"/>
                  <a:pt x="f3105" y="f1215"/>
                </a:cubicBezTo>
                <a:cubicBezTo>
                  <a:pt x="f3105" y="f1215"/>
                  <a:pt x="f3104" y="f1215"/>
                  <a:pt x="f3104" y="f1215"/>
                </a:cubicBezTo>
                <a:cubicBezTo>
                  <a:pt x="f3104" y="f1215"/>
                  <a:pt x="f3104" y="f1282"/>
                  <a:pt x="f3104" y="f1282"/>
                </a:cubicBezTo>
                <a:cubicBezTo>
                  <a:pt x="f3104" y="f1282"/>
                  <a:pt x="f3105" y="f1216"/>
                  <a:pt x="f3105" y="f1216"/>
                </a:cubicBezTo>
                <a:cubicBezTo>
                  <a:pt x="f3105" y="f1281"/>
                  <a:pt x="f3105" y="f1281"/>
                  <a:pt x="f3106" y="f1281"/>
                </a:cubicBezTo>
                <a:cubicBezTo>
                  <a:pt x="f3106" y="f1217"/>
                  <a:pt x="f3106" y="f1217"/>
                  <a:pt x="f3137" y="f1280"/>
                </a:cubicBezTo>
                <a:cubicBezTo>
                  <a:pt x="f3137" y="f1280"/>
                  <a:pt x="f3137" y="f1280"/>
                  <a:pt x="f3138" y="f1280"/>
                </a:cubicBezTo>
                <a:cubicBezTo>
                  <a:pt x="f3138" y="f1218"/>
                  <a:pt x="f3139" y="f1219"/>
                  <a:pt x="f3139" y="f1219"/>
                </a:cubicBezTo>
                <a:cubicBezTo>
                  <a:pt x="f3140" y="f1220"/>
                  <a:pt x="f3142" y="f1221"/>
                  <a:pt x="f3144" y="f1221"/>
                </a:cubicBezTo>
                <a:cubicBezTo>
                  <a:pt x="f3144" y="f1221"/>
                  <a:pt x="f2505" y="f1221"/>
                  <a:pt x="f2504" y="f1220"/>
                </a:cubicBezTo>
                <a:cubicBezTo>
                  <a:pt x="f2504" y="f1220"/>
                  <a:pt x="f2503" y="f1219"/>
                  <a:pt x="f2502" y="f1219"/>
                </a:cubicBezTo>
                <a:cubicBezTo>
                  <a:pt x="f2501" y="f1219"/>
                  <a:pt x="f2503" y="f1221"/>
                  <a:pt x="f2502" y="f1221"/>
                </a:cubicBezTo>
                <a:cubicBezTo>
                  <a:pt x="f2501" y="f1221"/>
                  <a:pt x="f2501" y="f1220"/>
                  <a:pt x="f2506" y="f1219"/>
                </a:cubicBezTo>
                <a:cubicBezTo>
                  <a:pt x="f2500" y="f1219"/>
                  <a:pt x="f2497" y="f1280"/>
                  <a:pt x="f2496" y="f1218"/>
                </a:cubicBezTo>
                <a:cubicBezTo>
                  <a:pt x="f2496" y="f1218"/>
                  <a:pt x="f2498" y="f1218"/>
                  <a:pt x="f2498" y="f1218"/>
                </a:cubicBezTo>
                <a:cubicBezTo>
                  <a:pt x="f2499" y="f1219"/>
                  <a:pt x="f2499" y="f1220"/>
                  <a:pt x="f2500" y="f1220"/>
                </a:cubicBezTo>
                <a:cubicBezTo>
                  <a:pt x="f2500" y="f1221"/>
                  <a:pt x="f2500" y="f1221"/>
                  <a:pt x="f2506" y="f1221"/>
                </a:cubicBezTo>
                <a:cubicBezTo>
                  <a:pt x="f2506" y="f1221"/>
                  <a:pt x="f2506" y="f1221"/>
                  <a:pt x="f2506" y="f1222"/>
                </a:cubicBezTo>
                <a:cubicBezTo>
                  <a:pt x="f2506" y="f1222"/>
                  <a:pt x="f2501" y="f1222"/>
                  <a:pt x="f2501" y="f1223"/>
                </a:cubicBezTo>
                <a:cubicBezTo>
                  <a:pt x="f2501" y="f1224"/>
                  <a:pt x="f2506" y="f1223"/>
                  <a:pt x="f2506" y="f1223"/>
                </a:cubicBezTo>
                <a:cubicBezTo>
                  <a:pt x="f2500" y="f1223"/>
                  <a:pt x="f2500" y="f1223"/>
                  <a:pt x="f2499" y="f1223"/>
                </a:cubicBezTo>
                <a:cubicBezTo>
                  <a:pt x="f2498" y="f1223"/>
                  <a:pt x="f2498" y="f1223"/>
                  <a:pt x="f2497" y="f1224"/>
                </a:cubicBezTo>
                <a:cubicBezTo>
                  <a:pt x="f2496" y="f1224"/>
                  <a:pt x="f2496" y="f1223"/>
                  <a:pt x="f2495" y="f1223"/>
                </a:cubicBezTo>
                <a:cubicBezTo>
                  <a:pt x="f2494" y="f1222"/>
                  <a:pt x="f2494" y="f1223"/>
                  <a:pt x="f2494" y="f1224"/>
                </a:cubicBezTo>
                <a:cubicBezTo>
                  <a:pt x="f2495" y="f1225"/>
                  <a:pt x="f2495" y="f1225"/>
                  <a:pt x="f2496" y="f1225"/>
                </a:cubicBezTo>
                <a:cubicBezTo>
                  <a:pt x="f2496" y="f1225"/>
                  <a:pt x="f2497" y="f1226"/>
                  <a:pt x="f2496" y="f1226"/>
                </a:cubicBezTo>
                <a:cubicBezTo>
                  <a:pt x="f2495" y="f1226"/>
                  <a:pt x="f2495" y="f1226"/>
                  <a:pt x="f2494" y="f1226"/>
                </a:cubicBezTo>
                <a:cubicBezTo>
                  <a:pt x="f2494" y="f1226"/>
                  <a:pt x="f2493" y="f1227"/>
                  <a:pt x="f2493" y="f1227"/>
                </a:cubicBezTo>
                <a:cubicBezTo>
                  <a:pt x="f2492" y="f1227"/>
                  <a:pt x="f2490" y="f1226"/>
                  <a:pt x="f2489" y="f1226"/>
                </a:cubicBezTo>
                <a:cubicBezTo>
                  <a:pt x="f2488" y="f1227"/>
                  <a:pt x="f2488" y="f1227"/>
                  <a:pt x="f2488" y="f1227"/>
                </a:cubicBezTo>
                <a:cubicBezTo>
                  <a:pt x="f2488" y="f1227"/>
                  <a:pt x="f2487" y="f1227"/>
                  <a:pt x="f2487" y="f1227"/>
                </a:cubicBezTo>
                <a:cubicBezTo>
                  <a:pt x="f2486" y="f1227"/>
                  <a:pt x="f2486" y="f1228"/>
                  <a:pt x="f2486" y="f1227"/>
                </a:cubicBezTo>
                <a:cubicBezTo>
                  <a:pt x="f2486" y="f1227"/>
                  <a:pt x="f2485" y="f1227"/>
                  <a:pt x="f2485" y="f1227"/>
                </a:cubicBezTo>
                <a:cubicBezTo>
                  <a:pt x="f2484" y="f1227"/>
                  <a:pt x="f2484" y="f1227"/>
                  <a:pt x="f2483" y="f1227"/>
                </a:cubicBezTo>
                <a:cubicBezTo>
                  <a:pt x="f2482" y="f1227"/>
                  <a:pt x="f2482" y="f1229"/>
                  <a:pt x="f2482" y="f1229"/>
                </a:cubicBezTo>
                <a:cubicBezTo>
                  <a:pt x="f2483" y="f1230"/>
                  <a:pt x="f2483" y="f1229"/>
                  <a:pt x="f2483" y="f1229"/>
                </a:cubicBezTo>
                <a:cubicBezTo>
                  <a:pt x="f2484" y="f1229"/>
                  <a:pt x="f2484" y="f1229"/>
                  <a:pt x="f2484" y="f1229"/>
                </a:cubicBezTo>
                <a:cubicBezTo>
                  <a:pt x="f2485" y="f1229"/>
                  <a:pt x="f2485" y="f1228"/>
                  <a:pt x="f2485" y="f1228"/>
                </a:cubicBezTo>
                <a:cubicBezTo>
                  <a:pt x="f2486" y="f1228"/>
                  <a:pt x="f2486" y="f1229"/>
                  <a:pt x="f2486" y="f1229"/>
                </a:cubicBezTo>
                <a:cubicBezTo>
                  <a:pt x="f2486" y="f1230"/>
                  <a:pt x="f2486" y="f1230"/>
                  <a:pt x="f2487" y="f1230"/>
                </a:cubicBezTo>
                <a:cubicBezTo>
                  <a:pt x="f2487" y="f1231"/>
                  <a:pt x="f2487" y="f1231"/>
                  <a:pt x="f2488" y="f1231"/>
                </a:cubicBezTo>
                <a:cubicBezTo>
                  <a:pt x="f2488" y="f1231"/>
                  <a:pt x="f2488" y="f1232"/>
                  <a:pt x="f2489" y="f1231"/>
                </a:cubicBezTo>
                <a:cubicBezTo>
                  <a:pt x="f2489" y="f1231"/>
                  <a:pt x="f2489" y="f1231"/>
                  <a:pt x="f2489" y="f1230"/>
                </a:cubicBezTo>
                <a:cubicBezTo>
                  <a:pt x="f2490" y="f1230"/>
                  <a:pt x="f2490" y="f1230"/>
                  <a:pt x="f2490" y="f1230"/>
                </a:cubicBezTo>
                <a:cubicBezTo>
                  <a:pt x="f2491" y="f1230"/>
                  <a:pt x="f2491" y="f1229"/>
                  <a:pt x="f2491" y="f1229"/>
                </a:cubicBezTo>
                <a:cubicBezTo>
                  <a:pt x="f2492" y="f1228"/>
                  <a:pt x="f2492" y="f1228"/>
                  <a:pt x="f2493" y="f1229"/>
                </a:cubicBezTo>
                <a:cubicBezTo>
                  <a:pt x="f2493" y="f1229"/>
                  <a:pt x="f2494" y="f1230"/>
                  <a:pt x="f2494" y="f1230"/>
                </a:cubicBezTo>
                <a:cubicBezTo>
                  <a:pt x="f2494" y="f1230"/>
                  <a:pt x="f2495" y="f1230"/>
                  <a:pt x="f2495" y="f1230"/>
                </a:cubicBezTo>
                <a:cubicBezTo>
                  <a:pt x="f2496" y="f1231"/>
                  <a:pt x="f2496" y="f1232"/>
                  <a:pt x="f2496" y="f1232"/>
                </a:cubicBezTo>
                <a:cubicBezTo>
                  <a:pt x="f2496" y="f1233"/>
                  <a:pt x="f2495" y="f1233"/>
                  <a:pt x="f2495" y="f1233"/>
                </a:cubicBezTo>
                <a:cubicBezTo>
                  <a:pt x="f2495" y="f1234"/>
                  <a:pt x="f2494" y="f1234"/>
                  <a:pt x="f2494" y="f1234"/>
                </a:cubicBezTo>
                <a:cubicBezTo>
                  <a:pt x="f2493" y="f1234"/>
                  <a:pt x="f2493" y="f1235"/>
                  <a:pt x="f2493" y="f1235"/>
                </a:cubicBezTo>
                <a:cubicBezTo>
                  <a:pt x="f2492" y="f1236"/>
                  <a:pt x="f2492" y="f1236"/>
                  <a:pt x="f2491" y="f1237"/>
                </a:cubicBezTo>
                <a:cubicBezTo>
                  <a:pt x="f2490" y="f1237"/>
                  <a:pt x="f2489" y="f1237"/>
                  <a:pt x="f2488" y="f1237"/>
                </a:cubicBezTo>
                <a:cubicBezTo>
                  <a:pt x="f2487" y="f1238"/>
                  <a:pt x="f2486" y="f1238"/>
                  <a:pt x="f2485" y="f1238"/>
                </a:cubicBezTo>
                <a:cubicBezTo>
                  <a:pt x="f2483" y="f1239"/>
                  <a:pt x="f2481" y="f1239"/>
                  <a:pt x="f2479" y="f1240"/>
                </a:cubicBezTo>
                <a:cubicBezTo>
                  <a:pt x="f2478" y="f1240"/>
                  <a:pt x="f2476" y="f1241"/>
                  <a:pt x="f2507" y="f1241"/>
                </a:cubicBezTo>
                <a:cubicBezTo>
                  <a:pt x="f2473" y="f1241"/>
                  <a:pt x="f2471" y="f1241"/>
                  <a:pt x="f2469" y="f1241"/>
                </a:cubicBezTo>
                <a:cubicBezTo>
                  <a:pt x="f2468" y="f1241"/>
                  <a:pt x="f2467" y="f1241"/>
                  <a:pt x="f2466" y="f1241"/>
                </a:cubicBezTo>
                <a:cubicBezTo>
                  <a:pt x="f2508" y="f1241"/>
                  <a:pt x="f2464" y="f1241"/>
                  <a:pt x="f2463" y="f1239"/>
                </a:cubicBezTo>
                <a:cubicBezTo>
                  <a:pt x="f2462" y="f1239"/>
                  <a:pt x="f2462" y="f1238"/>
                  <a:pt x="f2461" y="f1237"/>
                </a:cubicBezTo>
                <a:cubicBezTo>
                  <a:pt x="f2461" y="f1237"/>
                  <a:pt x="f2460" y="f1236"/>
                  <a:pt x="f2459" y="f1236"/>
                </a:cubicBezTo>
                <a:cubicBezTo>
                  <a:pt x="f2459" y="f1235"/>
                  <a:pt x="f2458" y="f1235"/>
                  <a:pt x="f2457" y="f1234"/>
                </a:cubicBezTo>
                <a:cubicBezTo>
                  <a:pt x="f2456" y="f1232"/>
                  <a:pt x="f2455" y="f1230"/>
                  <a:pt x="f2509" y="f1229"/>
                </a:cubicBezTo>
                <a:cubicBezTo>
                  <a:pt x="f2863" y="f1228"/>
                  <a:pt x="f2865" y="f1228"/>
                  <a:pt x="f2868" y="f1228"/>
                </a:cubicBezTo>
                <a:cubicBezTo>
                  <a:pt x="f2355" y="f1228"/>
                  <a:pt x="f2354" y="f1228"/>
                  <a:pt x="f2353" y="f1227"/>
                </a:cubicBezTo>
                <a:cubicBezTo>
                  <a:pt x="f2352" y="f1227"/>
                  <a:pt x="f2352" y="f1227"/>
                  <a:pt x="f2351" y="f1227"/>
                </a:cubicBezTo>
                <a:cubicBezTo>
                  <a:pt x="f2350" y="f1227"/>
                  <a:pt x="f2350" y="f1227"/>
                  <a:pt x="f2349" y="f1227"/>
                </a:cubicBezTo>
                <a:cubicBezTo>
                  <a:pt x="f2349" y="f1227"/>
                  <a:pt x="f2349" y="f1227"/>
                  <a:pt x="f2350" y="f1228"/>
                </a:cubicBezTo>
                <a:cubicBezTo>
                  <a:pt x="f2350" y="f1228"/>
                  <a:pt x="f2350" y="f1228"/>
                  <a:pt x="f2350" y="f1229"/>
                </a:cubicBezTo>
                <a:cubicBezTo>
                  <a:pt x="f2350" y="f1229"/>
                  <a:pt x="f2351" y="f1229"/>
                  <a:pt x="f2351" y="f1229"/>
                </a:cubicBezTo>
                <a:cubicBezTo>
                  <a:pt x="f2351" y="f1229"/>
                  <a:pt x="f2353" y="f1230"/>
                  <a:pt x="f2352" y="f1230"/>
                </a:cubicBezTo>
                <a:cubicBezTo>
                  <a:pt x="f2352" y="f1230"/>
                  <a:pt x="f2352" y="f1230"/>
                  <a:pt x="f2351" y="f1231"/>
                </a:cubicBezTo>
                <a:cubicBezTo>
                  <a:pt x="f2351" y="f1231"/>
                  <a:pt x="f2351" y="f1231"/>
                  <a:pt x="f2351" y="f1232"/>
                </a:cubicBezTo>
                <a:cubicBezTo>
                  <a:pt x="f2350" y="f1232"/>
                  <a:pt x="f2350" y="f1232"/>
                  <a:pt x="f2351" y="f1232"/>
                </a:cubicBezTo>
                <a:cubicBezTo>
                  <a:pt x="f2351" y="f1232"/>
                  <a:pt x="f2351" y="f1232"/>
                  <a:pt x="f2352" y="f1232"/>
                </a:cubicBezTo>
                <a:cubicBezTo>
                  <a:pt x="f2352" y="f1231"/>
                  <a:pt x="f2353" y="f1231"/>
                  <a:pt x="f2354" y="f1231"/>
                </a:cubicBezTo>
                <a:cubicBezTo>
                  <a:pt x="f2355" y="f1231"/>
                  <a:pt x="f2355" y="f1231"/>
                  <a:pt x="f2868" y="f1231"/>
                </a:cubicBezTo>
                <a:cubicBezTo>
                  <a:pt x="f2867" y="f1232"/>
                  <a:pt x="f2866" y="f1231"/>
                  <a:pt x="f2865" y="f1232"/>
                </a:cubicBezTo>
                <a:cubicBezTo>
                  <a:pt x="f2864" y="f1232"/>
                  <a:pt x="f2864" y="f1232"/>
                  <a:pt x="f2865" y="f1233"/>
                </a:cubicBezTo>
                <a:cubicBezTo>
                  <a:pt x="f2865" y="f1234"/>
                  <a:pt x="f2866" y="f1234"/>
                  <a:pt x="f2866" y="f1235"/>
                </a:cubicBezTo>
                <a:cubicBezTo>
                  <a:pt x="f2866" y="f1235"/>
                  <a:pt x="f2866" y="f1236"/>
                  <a:pt x="f2866" y="f1236"/>
                </a:cubicBezTo>
                <a:cubicBezTo>
                  <a:pt x="f2866" y="f1237"/>
                  <a:pt x="f2866" y="f1237"/>
                  <a:pt x="f2866" y="f1237"/>
                </a:cubicBezTo>
                <a:cubicBezTo>
                  <a:pt x="f2865" y="f1238"/>
                  <a:pt x="f2865" y="f1239"/>
                  <a:pt x="f2864" y="f1238"/>
                </a:cubicBezTo>
                <a:cubicBezTo>
                  <a:pt x="f2864" y="f1238"/>
                  <a:pt x="f2864" y="f1238"/>
                  <a:pt x="f2864" y="f1237"/>
                </a:cubicBezTo>
                <a:cubicBezTo>
                  <a:pt x="f2864" y="f1237"/>
                  <a:pt x="f2864" y="f1236"/>
                  <a:pt x="f2863" y="f1236"/>
                </a:cubicBezTo>
                <a:cubicBezTo>
                  <a:pt x="f2863" y="f1236"/>
                  <a:pt x="f2863" y="f1234"/>
                  <a:pt x="f2510" y="f1235"/>
                </a:cubicBezTo>
                <a:cubicBezTo>
                  <a:pt x="f2510" y="f1235"/>
                  <a:pt x="f2510" y="f1236"/>
                  <a:pt x="f2510" y="f1236"/>
                </a:cubicBezTo>
                <a:cubicBezTo>
                  <a:pt x="f2509" y="f1237"/>
                  <a:pt x="f2509" y="f1237"/>
                  <a:pt x="f2509" y="f1237"/>
                </a:cubicBezTo>
                <a:cubicBezTo>
                  <a:pt x="f2454" y="f1237"/>
                  <a:pt x="f2455" y="f1237"/>
                  <a:pt x="f2454" y="f1236"/>
                </a:cubicBezTo>
                <a:cubicBezTo>
                  <a:pt x="f2454" y="f1235"/>
                  <a:pt x="f2509" y="f1235"/>
                  <a:pt x="f2509" y="f1235"/>
                </a:cubicBezTo>
                <a:cubicBezTo>
                  <a:pt x="f2509" y="f1235"/>
                  <a:pt x="f2509" y="f1234"/>
                  <a:pt x="f2510" y="f1234"/>
                </a:cubicBezTo>
                <a:cubicBezTo>
                  <a:pt x="f2510" y="f1234"/>
                  <a:pt x="f2510" y="f1234"/>
                  <a:pt x="f2510" y="f1234"/>
                </a:cubicBezTo>
                <a:cubicBezTo>
                  <a:pt x="f2863" y="f1233"/>
                  <a:pt x="f2510" y="f1233"/>
                  <a:pt x="f2510" y="f1232"/>
                </a:cubicBezTo>
                <a:cubicBezTo>
                  <a:pt x="f2510" y="f1232"/>
                  <a:pt x="f2863" y="f1232"/>
                  <a:pt x="f2863" y="f1232"/>
                </a:cubicBezTo>
                <a:cubicBezTo>
                  <a:pt x="f2863" y="f1231"/>
                  <a:pt x="f2863" y="f1231"/>
                  <a:pt x="f2863" y="f1231"/>
                </a:cubicBezTo>
                <a:cubicBezTo>
                  <a:pt x="f2863" y="f1231"/>
                  <a:pt x="f2863" y="f1231"/>
                  <a:pt x="f2510" y="f1230"/>
                </a:cubicBezTo>
                <a:cubicBezTo>
                  <a:pt x="f2510" y="f1230"/>
                  <a:pt x="f2510" y="f1230"/>
                  <a:pt x="f2510" y="f1230"/>
                </a:cubicBezTo>
                <a:cubicBezTo>
                  <a:pt x="f2509" y="f1231"/>
                  <a:pt x="f2509" y="f1232"/>
                  <a:pt x="f2454" y="f1232"/>
                </a:cubicBezTo>
                <a:cubicBezTo>
                  <a:pt x="f2455" y="f1233"/>
                  <a:pt x="f2457" y="f1233"/>
                  <a:pt x="f2458" y="f1235"/>
                </a:cubicBezTo>
                <a:cubicBezTo>
                  <a:pt x="f2458" y="f1235"/>
                  <a:pt x="f2458" y="f1236"/>
                  <a:pt x="f2458" y="f1236"/>
                </a:cubicBezTo>
                <a:cubicBezTo>
                  <a:pt x="f2459" y="f1236"/>
                  <a:pt x="f2459" y="f1236"/>
                  <a:pt x="f2459" y="f1237"/>
                </a:cubicBezTo>
                <a:cubicBezTo>
                  <a:pt x="f2460" y="f1237"/>
                  <a:pt x="f2460" y="f1237"/>
                  <a:pt x="f2460" y="f1238"/>
                </a:cubicBezTo>
                <a:cubicBezTo>
                  <a:pt x="f2461" y="f1238"/>
                  <a:pt x="f2461" y="f1238"/>
                  <a:pt x="f2462" y="f1239"/>
                </a:cubicBezTo>
                <a:cubicBezTo>
                  <a:pt x="f2462" y="f1239"/>
                  <a:pt x="f2462" y="f1240"/>
                  <a:pt x="f2461" y="f1240"/>
                </a:cubicBezTo>
                <a:cubicBezTo>
                  <a:pt x="f2461" y="f1240"/>
                  <a:pt x="f2460" y="f1240"/>
                  <a:pt x="f2460" y="f1240"/>
                </a:cubicBezTo>
                <a:cubicBezTo>
                  <a:pt x="f2460" y="f1240"/>
                  <a:pt x="f2459" y="f1240"/>
                  <a:pt x="f2459" y="f1240"/>
                </a:cubicBezTo>
                <a:cubicBezTo>
                  <a:pt x="f2457" y="f1240"/>
                  <a:pt x="f2455" y="f1240"/>
                  <a:pt x="f2509" y="f1240"/>
                </a:cubicBezTo>
                <a:cubicBezTo>
                  <a:pt x="f2509" y="f1240"/>
                  <a:pt x="f2510" y="f1240"/>
                  <a:pt x="f2510" y="f1240"/>
                </a:cubicBezTo>
                <a:cubicBezTo>
                  <a:pt x="f2510" y="f1240"/>
                  <a:pt x="f2863" y="f1240"/>
                  <a:pt x="f2863" y="f1240"/>
                </a:cubicBezTo>
                <a:cubicBezTo>
                  <a:pt x="f2865" y="f1240"/>
                  <a:pt x="f2866" y="f1240"/>
                  <a:pt x="f2867" y="f1240"/>
                </a:cubicBezTo>
                <a:cubicBezTo>
                  <a:pt x="f2355" y="f1240"/>
                  <a:pt x="f2354" y="f1239"/>
                  <a:pt x="f2352" y="f1239"/>
                </a:cubicBezTo>
                <a:cubicBezTo>
                  <a:pt x="f2351" y="f1239"/>
                  <a:pt x="f2350" y="f1239"/>
                  <a:pt x="f2349" y="f1239"/>
                </a:cubicBezTo>
                <a:cubicBezTo>
                  <a:pt x="f2348" y="f1239"/>
                  <a:pt x="f2347" y="f1239"/>
                  <a:pt x="f2347" y="f1239"/>
                </a:cubicBezTo>
                <a:cubicBezTo>
                  <a:pt x="f2346" y="f1239"/>
                  <a:pt x="f2345" y="f1239"/>
                  <a:pt x="f2344" y="f1239"/>
                </a:cubicBezTo>
                <a:cubicBezTo>
                  <a:pt x="f2344" y="f1239"/>
                  <a:pt x="f2356" y="f1238"/>
                  <a:pt x="f2356" y="f1239"/>
                </a:cubicBezTo>
                <a:cubicBezTo>
                  <a:pt x="f2343" y="f1239"/>
                  <a:pt x="f2343" y="f1239"/>
                  <a:pt x="f2356" y="f1239"/>
                </a:cubicBezTo>
                <a:cubicBezTo>
                  <a:pt x="f2356" y="f1239"/>
                  <a:pt x="f2344" y="f1239"/>
                  <a:pt x="f2344" y="f1239"/>
                </a:cubicBezTo>
                <a:cubicBezTo>
                  <a:pt x="f2344" y="f1240"/>
                  <a:pt x="f2345" y="f1240"/>
                  <a:pt x="f2345" y="f1240"/>
                </a:cubicBezTo>
                <a:cubicBezTo>
                  <a:pt x="f2346" y="f1241"/>
                  <a:pt x="f2346" y="f1241"/>
                  <a:pt x="f2347" y="f1242"/>
                </a:cubicBezTo>
                <a:cubicBezTo>
                  <a:pt x="f2349" y="f1242"/>
                  <a:pt x="f2351" y="f1243"/>
                  <a:pt x="f2352" y="f1242"/>
                </a:cubicBezTo>
                <a:cubicBezTo>
                  <a:pt x="f2353" y="f1242"/>
                  <a:pt x="f2354" y="f1241"/>
                  <a:pt x="f2354" y="f1241"/>
                </a:cubicBezTo>
                <a:cubicBezTo>
                  <a:pt x="f2355" y="f1241"/>
                  <a:pt x="f2867" y="f1241"/>
                  <a:pt x="f2866" y="f1241"/>
                </a:cubicBezTo>
                <a:cubicBezTo>
                  <a:pt x="f2865" y="f1241"/>
                  <a:pt x="f2863" y="f1241"/>
                  <a:pt x="f2509" y="f1241"/>
                </a:cubicBezTo>
                <a:cubicBezTo>
                  <a:pt x="f2454" y="f1241"/>
                  <a:pt x="f2456" y="f1241"/>
                  <a:pt x="f2457" y="f1241"/>
                </a:cubicBezTo>
                <a:cubicBezTo>
                  <a:pt x="f2458" y="f1241"/>
                  <a:pt x="f2459" y="f1241"/>
                  <a:pt x="f2459" y="f1241"/>
                </a:cubicBezTo>
                <a:cubicBezTo>
                  <a:pt x="f2460" y="f1241"/>
                  <a:pt x="f2461" y="f1241"/>
                  <a:pt x="f2462" y="f1241"/>
                </a:cubicBezTo>
                <a:cubicBezTo>
                  <a:pt x="f2461" y="f1242"/>
                  <a:pt x="f2460" y="f1242"/>
                  <a:pt x="f2459" y="f1242"/>
                </a:cubicBezTo>
                <a:cubicBezTo>
                  <a:pt x="f2458" y="f1242"/>
                  <a:pt x="f2458" y="f1242"/>
                  <a:pt x="f2457" y="f1242"/>
                </a:cubicBezTo>
                <a:cubicBezTo>
                  <a:pt x="f2455" y="f1243"/>
                  <a:pt x="f2509" y="f1244"/>
                  <a:pt x="f2863" y="f1244"/>
                </a:cubicBezTo>
                <a:cubicBezTo>
                  <a:pt x="f2865" y="f1245"/>
                  <a:pt x="f2867" y="f1245"/>
                  <a:pt x="f2355" y="f1246"/>
                </a:cubicBezTo>
                <a:cubicBezTo>
                  <a:pt x="f2353" y="f1246"/>
                  <a:pt x="f2350" y="f1246"/>
                  <a:pt x="f2348" y="f1247"/>
                </a:cubicBezTo>
                <a:cubicBezTo>
                  <a:pt x="f2346" y="f1247"/>
                  <a:pt x="f2344" y="f1247"/>
                  <a:pt x="f2343" y="f1248"/>
                </a:cubicBezTo>
                <a:cubicBezTo>
                  <a:pt x="f2357" y="f1248"/>
                  <a:pt x="f2342" y="f1248"/>
                  <a:pt x="f2342" y="f1248"/>
                </a:cubicBezTo>
                <a:cubicBezTo>
                  <a:pt x="f2358" y="f1248"/>
                  <a:pt x="f2358" y="f1248"/>
                  <a:pt x="f2341" y="f1248"/>
                </a:cubicBezTo>
                <a:cubicBezTo>
                  <a:pt x="f2341" y="f1248"/>
                  <a:pt x="f2340" y="f1248"/>
                  <a:pt x="f2340" y="f1248"/>
                </a:cubicBezTo>
                <a:cubicBezTo>
                  <a:pt x="f2339" y="f1248"/>
                  <a:pt x="f2338" y="f1248"/>
                  <a:pt x="f2338" y="f1248"/>
                </a:cubicBezTo>
                <a:cubicBezTo>
                  <a:pt x="f2335" y="f1249"/>
                  <a:pt x="f2332" y="f1248"/>
                  <a:pt x="f2330" y="f1248"/>
                </a:cubicBezTo>
                <a:cubicBezTo>
                  <a:pt x="f2329" y="f1248"/>
                  <a:pt x="f2329" y="f1249"/>
                  <a:pt x="f2328" y="f1249"/>
                </a:cubicBezTo>
                <a:cubicBezTo>
                  <a:pt x="f2328" y="f1249"/>
                  <a:pt x="f2327" y="f1248"/>
                  <a:pt x="f2327" y="f1249"/>
                </a:cubicBezTo>
                <a:cubicBezTo>
                  <a:pt x="f2326" y="f1249"/>
                  <a:pt x="f2326" y="f1249"/>
                  <a:pt x="f2325" y="f1249"/>
                </a:cubicBezTo>
                <a:cubicBezTo>
                  <a:pt x="f2325" y="f1249"/>
                  <a:pt x="f2325" y="f1249"/>
                  <a:pt x="f2324" y="f1249"/>
                </a:cubicBezTo>
                <a:cubicBezTo>
                  <a:pt x="f2322" y="f1248"/>
                  <a:pt x="f2322" y="f1249"/>
                  <a:pt x="f2321" y="f1249"/>
                </a:cubicBezTo>
                <a:cubicBezTo>
                  <a:pt x="f2320" y="f1249"/>
                  <a:pt x="f2319" y="f1249"/>
                  <a:pt x="f2319" y="f1249"/>
                </a:cubicBezTo>
                <a:cubicBezTo>
                  <a:pt x="f2318" y="f1249"/>
                  <a:pt x="f2323" y="f1250"/>
                  <a:pt x="f2317" y="f1250"/>
                </a:cubicBezTo>
                <a:cubicBezTo>
                  <a:pt x="f2315" y="f1251"/>
                  <a:pt x="f2314" y="f1252"/>
                  <a:pt x="f2312" y="f1252"/>
                </a:cubicBezTo>
                <a:cubicBezTo>
                  <a:pt x="f2310" y="f1252"/>
                  <a:pt x="f2309" y="f1253"/>
                  <a:pt x="f2307" y="f1253"/>
                </a:cubicBezTo>
                <a:cubicBezTo>
                  <a:pt x="f2306" y="f1252"/>
                  <a:pt x="f2359" y="f1252"/>
                  <a:pt x="f2359" y="f1252"/>
                </a:cubicBezTo>
                <a:cubicBezTo>
                  <a:pt x="f2305" y="f1252"/>
                  <a:pt x="f2304" y="f1253"/>
                  <a:pt x="f2303" y="f1252"/>
                </a:cubicBezTo>
                <a:cubicBezTo>
                  <a:pt x="f2304" y="f1252"/>
                  <a:pt x="f2304" y="f1252"/>
                  <a:pt x="f2304" y="f1252"/>
                </a:cubicBezTo>
                <a:cubicBezTo>
                  <a:pt x="f2305" y="f1251"/>
                  <a:pt x="f2305" y="f1251"/>
                  <a:pt x="f2305" y="f1251"/>
                </a:cubicBezTo>
                <a:cubicBezTo>
                  <a:pt x="f2359" y="f1250"/>
                  <a:pt x="f2359" y="f1249"/>
                  <a:pt x="f2306" y="f1249"/>
                </a:cubicBezTo>
                <a:cubicBezTo>
                  <a:pt x="f2306" y="f1248"/>
                  <a:pt x="f2307" y="f1248"/>
                  <a:pt x="f2307" y="f1247"/>
                </a:cubicBezTo>
                <a:cubicBezTo>
                  <a:pt x="f2308" y="f1246"/>
                  <a:pt x="f2308" y="f1246"/>
                  <a:pt x="f2307" y="f1246"/>
                </a:cubicBezTo>
                <a:cubicBezTo>
                  <a:pt x="f2359" y="f1246"/>
                  <a:pt x="f2305" y="f1244"/>
                  <a:pt x="f2303" y="f1244"/>
                </a:cubicBezTo>
                <a:cubicBezTo>
                  <a:pt x="f2302" y="f1244"/>
                  <a:pt x="f2301" y="f1244"/>
                  <a:pt x="f2300" y="f1244"/>
                </a:cubicBezTo>
                <a:cubicBezTo>
                  <a:pt x="f2299" y="f1244"/>
                  <a:pt x="f2298" y="f1244"/>
                  <a:pt x="f2297" y="f1244"/>
                </a:cubicBezTo>
                <a:cubicBezTo>
                  <a:pt x="f2296" y="f1244"/>
                  <a:pt x="f2295" y="f1243"/>
                  <a:pt x="f2294" y="f1242"/>
                </a:cubicBezTo>
                <a:cubicBezTo>
                  <a:pt x="f2293" y="f1242"/>
                  <a:pt x="f2292" y="f1242"/>
                  <a:pt x="f2291" y="f1241"/>
                </a:cubicBezTo>
                <a:cubicBezTo>
                  <a:pt x="f2291" y="f1241"/>
                  <a:pt x="f2290" y="f1240"/>
                  <a:pt x="f2289" y="f1240"/>
                </a:cubicBezTo>
                <a:cubicBezTo>
                  <a:pt x="f2289" y="f1240"/>
                  <a:pt x="f2288" y="f1239"/>
                  <a:pt x="f2287" y="f1239"/>
                </a:cubicBezTo>
                <a:cubicBezTo>
                  <a:pt x="f2287" y="f1239"/>
                  <a:pt x="f2287" y="f1238"/>
                  <a:pt x="f2287" y="f1238"/>
                </a:cubicBezTo>
                <a:cubicBezTo>
                  <a:pt x="f2288" y="f1238"/>
                  <a:pt x="f2288" y="f1238"/>
                  <a:pt x="f2288" y="f1237"/>
                </a:cubicBezTo>
                <a:cubicBezTo>
                  <a:pt x="f2288" y="f1237"/>
                  <a:pt x="f2288" y="f1237"/>
                  <a:pt x="f2289" y="f1237"/>
                </a:cubicBezTo>
                <a:cubicBezTo>
                  <a:pt x="f2289" y="f1237"/>
                  <a:pt x="f2289" y="f1237"/>
                  <a:pt x="f2290" y="f1237"/>
                </a:cubicBezTo>
                <a:cubicBezTo>
                  <a:pt x="f2290" y="f1238"/>
                  <a:pt x="f2291" y="f1238"/>
                  <a:pt x="f2291" y="f1238"/>
                </a:cubicBezTo>
                <a:cubicBezTo>
                  <a:pt x="f2292" y="f1238"/>
                  <a:pt x="f2292" y="f1239"/>
                  <a:pt x="f2293" y="f1239"/>
                </a:cubicBezTo>
                <a:cubicBezTo>
                  <a:pt x="f2294" y="f1239"/>
                  <a:pt x="f2294" y="f1238"/>
                  <a:pt x="f2294" y="f1238"/>
                </a:cubicBezTo>
                <a:cubicBezTo>
                  <a:pt x="f2295" y="f1238"/>
                  <a:pt x="f2295" y="f1238"/>
                  <a:pt x="f2296" y="f1238"/>
                </a:cubicBezTo>
                <a:cubicBezTo>
                  <a:pt x="f2296" y="f1238"/>
                  <a:pt x="f2297" y="f1239"/>
                  <a:pt x="f2298" y="f1238"/>
                </a:cubicBezTo>
                <a:cubicBezTo>
                  <a:pt x="f2298" y="f1238"/>
                  <a:pt x="f2299" y="f1238"/>
                  <a:pt x="f2299" y="f1237"/>
                </a:cubicBezTo>
                <a:cubicBezTo>
                  <a:pt x="f2298" y="f1237"/>
                  <a:pt x="f2298" y="f1237"/>
                  <a:pt x="f2297" y="f1237"/>
                </a:cubicBezTo>
                <a:cubicBezTo>
                  <a:pt x="f2297" y="f1237"/>
                  <a:pt x="f2296" y="f1236"/>
                  <a:pt x="f2295" y="f1236"/>
                </a:cubicBezTo>
                <a:cubicBezTo>
                  <a:pt x="f2295" y="f1235"/>
                  <a:pt x="f2295" y="f1235"/>
                  <a:pt x="f2294" y="f1235"/>
                </a:cubicBezTo>
                <a:cubicBezTo>
                  <a:pt x="f2294" y="f1234"/>
                  <a:pt x="f2294" y="f1234"/>
                  <a:pt x="f2294" y="f1234"/>
                </a:cubicBezTo>
                <a:cubicBezTo>
                  <a:pt x="f2293" y="f1233"/>
                  <a:pt x="f2293" y="f1233"/>
                  <a:pt x="f2292" y="f1233"/>
                </a:cubicBezTo>
                <a:cubicBezTo>
                  <a:pt x="f2291" y="f1233"/>
                  <a:pt x="f2291" y="f1233"/>
                  <a:pt x="f2290" y="f1233"/>
                </a:cubicBezTo>
                <a:cubicBezTo>
                  <a:pt x="f2290" y="f1232"/>
                  <a:pt x="f2291" y="f1232"/>
                  <a:pt x="f2291" y="f1232"/>
                </a:cubicBezTo>
                <a:cubicBezTo>
                  <a:pt x="f2292" y="f1232"/>
                  <a:pt x="f2293" y="f1232"/>
                  <a:pt x="f2293" y="f1231"/>
                </a:cubicBezTo>
                <a:cubicBezTo>
                  <a:pt x="f2293" y="f1231"/>
                  <a:pt x="f2293" y="f1230"/>
                  <a:pt x="f2293" y="f1230"/>
                </a:cubicBezTo>
                <a:cubicBezTo>
                  <a:pt x="f2293" y="f1229"/>
                  <a:pt x="f2294" y="f1229"/>
                  <a:pt x="f2294" y="f1229"/>
                </a:cubicBezTo>
                <a:cubicBezTo>
                  <a:pt x="f2294" y="f1228"/>
                  <a:pt x="f2294" y="f1228"/>
                  <a:pt x="f2294" y="f1227"/>
                </a:cubicBezTo>
                <a:cubicBezTo>
                  <a:pt x="f2294" y="f1226"/>
                  <a:pt x="f2294" y="f1226"/>
                  <a:pt x="f2294" y="f1225"/>
                </a:cubicBezTo>
                <a:cubicBezTo>
                  <a:pt x="f2295" y="f1225"/>
                  <a:pt x="f2295" y="f1225"/>
                  <a:pt x="f2296" y="f1225"/>
                </a:cubicBezTo>
                <a:cubicBezTo>
                  <a:pt x="f2296" y="f1224"/>
                  <a:pt x="f2296" y="f1224"/>
                  <a:pt x="f2296" y="f1223"/>
                </a:cubicBezTo>
                <a:cubicBezTo>
                  <a:pt x="f2297" y="f1223"/>
                  <a:pt x="f2297" y="f1223"/>
                  <a:pt x="f2297" y="f1222"/>
                </a:cubicBezTo>
                <a:cubicBezTo>
                  <a:pt x="f2296" y="f1222"/>
                  <a:pt x="f2296" y="f1223"/>
                  <a:pt x="f2295" y="f1222"/>
                </a:cubicBezTo>
                <a:cubicBezTo>
                  <a:pt x="f2295" y="f1222"/>
                  <a:pt x="f2295" y="f1222"/>
                  <a:pt x="f2294" y="f1222"/>
                </a:cubicBezTo>
                <a:cubicBezTo>
                  <a:pt x="f2294" y="f1222"/>
                  <a:pt x="f2294" y="f1222"/>
                  <a:pt x="f2293" y="f1223"/>
                </a:cubicBezTo>
                <a:cubicBezTo>
                  <a:pt x="f2292" y="f1223"/>
                  <a:pt x="f2291" y="f1223"/>
                  <a:pt x="f2291" y="f1222"/>
                </a:cubicBezTo>
                <a:cubicBezTo>
                  <a:pt x="f2290" y="f1222"/>
                  <a:pt x="f2290" y="f1222"/>
                  <a:pt x="f2290" y="f1221"/>
                </a:cubicBezTo>
                <a:cubicBezTo>
                  <a:pt x="f2289" y="f1221"/>
                  <a:pt x="f2289" y="f1221"/>
                  <a:pt x="f2288" y="f1221"/>
                </a:cubicBezTo>
                <a:cubicBezTo>
                  <a:pt x="f2287" y="f1222"/>
                  <a:pt x="f2287" y="f1223"/>
                  <a:pt x="f2287" y="f1224"/>
                </a:cubicBezTo>
                <a:cubicBezTo>
                  <a:pt x="f2286" y="f1225"/>
                  <a:pt x="f2285" y="f1225"/>
                  <a:pt x="f2284" y="f1226"/>
                </a:cubicBezTo>
                <a:cubicBezTo>
                  <a:pt x="f2283" y="f1226"/>
                  <a:pt x="f2282" y="f1225"/>
                  <a:pt x="f2281" y="f1224"/>
                </a:cubicBezTo>
                <a:cubicBezTo>
                  <a:pt x="f2281" y="f1224"/>
                  <a:pt x="f2281" y="f1224"/>
                  <a:pt x="f2281" y="f1224"/>
                </a:cubicBezTo>
                <a:cubicBezTo>
                  <a:pt x="f2280" y="f1224"/>
                  <a:pt x="f2279" y="f1224"/>
                  <a:pt x="f2279" y="f1224"/>
                </a:cubicBezTo>
                <a:cubicBezTo>
                  <a:pt x="f2279" y="f1224"/>
                  <a:pt x="f2281" y="f1225"/>
                  <a:pt x="f2280" y="f1225"/>
                </a:cubicBezTo>
                <a:cubicBezTo>
                  <a:pt x="f2280" y="f1226"/>
                  <a:pt x="f2279" y="f1225"/>
                  <a:pt x="f2278" y="f1225"/>
                </a:cubicBezTo>
                <a:cubicBezTo>
                  <a:pt x="f2278" y="f1225"/>
                  <a:pt x="f2277" y="f1225"/>
                  <a:pt x="f2276" y="f1225"/>
                </a:cubicBezTo>
                <a:cubicBezTo>
                  <a:pt x="f2276" y="f1225"/>
                  <a:pt x="f2360" y="f1224"/>
                  <a:pt x="f2360" y="f1224"/>
                </a:cubicBezTo>
                <a:cubicBezTo>
                  <a:pt x="f2275" y="f1223"/>
                  <a:pt x="f2361" y="f1223"/>
                  <a:pt x="f2361" y="f1223"/>
                </a:cubicBezTo>
                <a:cubicBezTo>
                  <a:pt x="f2274" y="f1223"/>
                  <a:pt x="f2274" y="f1223"/>
                  <a:pt x="f2273" y="f1223"/>
                </a:cubicBezTo>
                <a:cubicBezTo>
                  <a:pt x="f2273" y="f1223"/>
                  <a:pt x="f2272" y="f1223"/>
                  <a:pt x="f2272" y="f1223"/>
                </a:cubicBezTo>
                <a:cubicBezTo>
                  <a:pt x="f2270" y="f1223"/>
                  <a:pt x="f2268" y="f1223"/>
                  <a:pt x="f2362" y="f1223"/>
                </a:cubicBezTo>
                <a:cubicBezTo>
                  <a:pt x="f2362" y="f1223"/>
                  <a:pt x="f2363" y="f1223"/>
                  <a:pt x="f2363" y="f1223"/>
                </a:cubicBezTo>
                <a:cubicBezTo>
                  <a:pt x="f2363" y="f1223"/>
                  <a:pt x="f2362" y="f1223"/>
                  <a:pt x="f2362" y="f1223"/>
                </a:cubicBezTo>
                <a:cubicBezTo>
                  <a:pt x="f2362" y="f1222"/>
                  <a:pt x="f2267" y="f1222"/>
                  <a:pt x="f2267" y="f1222"/>
                </a:cubicBezTo>
                <a:cubicBezTo>
                  <a:pt x="f2268" y="f1222"/>
                  <a:pt x="f2269" y="f1223"/>
                  <a:pt x="f2269" y="f1223"/>
                </a:cubicBezTo>
                <a:cubicBezTo>
                  <a:pt x="f2270" y="f1223"/>
                  <a:pt x="f2270" y="f1222"/>
                  <a:pt x="f2271" y="f1222"/>
                </a:cubicBezTo>
                <a:cubicBezTo>
                  <a:pt x="f2272" y="f1222"/>
                  <a:pt x="f2272" y="f1222"/>
                  <a:pt x="f2272" y="f1221"/>
                </a:cubicBezTo>
                <a:cubicBezTo>
                  <a:pt x="f2273" y="f1221"/>
                  <a:pt x="f2273" y="f1221"/>
                  <a:pt x="f2273" y="f1221"/>
                </a:cubicBezTo>
                <a:cubicBezTo>
                  <a:pt x="f2274" y="f1221"/>
                  <a:pt x="f2274" y="f1223"/>
                  <a:pt x="f2361" y="f1223"/>
                </a:cubicBezTo>
                <a:cubicBezTo>
                  <a:pt x="f2361" y="f1223"/>
                  <a:pt x="f2361" y="f1222"/>
                  <a:pt x="f2361" y="f1222"/>
                </a:cubicBezTo>
                <a:cubicBezTo>
                  <a:pt x="f2361" y="f1221"/>
                  <a:pt x="f2274" y="f1221"/>
                  <a:pt x="f2361" y="f1221"/>
                </a:cubicBezTo>
                <a:cubicBezTo>
                  <a:pt x="f2361" y="f1220"/>
                  <a:pt x="f2361" y="f1220"/>
                  <a:pt x="f2275" y="f1220"/>
                </a:cubicBezTo>
                <a:cubicBezTo>
                  <a:pt x="f2275" y="f1220"/>
                  <a:pt x="f2275" y="f1220"/>
                  <a:pt x="f2360" y="f1220"/>
                </a:cubicBezTo>
                <a:cubicBezTo>
                  <a:pt x="f2360" y="f1220"/>
                  <a:pt x="f2276" y="f1220"/>
                  <a:pt x="f2276" y="f1220"/>
                </a:cubicBezTo>
                <a:cubicBezTo>
                  <a:pt x="f2276" y="f1219"/>
                  <a:pt x="f2360" y="f1219"/>
                  <a:pt x="f2360" y="f1219"/>
                </a:cubicBezTo>
                <a:cubicBezTo>
                  <a:pt x="f2360" y="f1219"/>
                  <a:pt x="f2275" y="f1218"/>
                  <a:pt x="f2360" y="f1218"/>
                </a:cubicBezTo>
                <a:cubicBezTo>
                  <a:pt x="f2360" y="f1218"/>
                  <a:pt x="f2276" y="f1219"/>
                  <a:pt x="f2276" y="f1218"/>
                </a:cubicBezTo>
                <a:cubicBezTo>
                  <a:pt x="f2276" y="f1218"/>
                  <a:pt x="f2276" y="f1218"/>
                  <a:pt x="f2276" y="f1280"/>
                </a:cubicBezTo>
                <a:cubicBezTo>
                  <a:pt x="f2360" y="f1280"/>
                  <a:pt x="f2360" y="f1280"/>
                  <a:pt x="f2275" y="f1280"/>
                </a:cubicBezTo>
                <a:cubicBezTo>
                  <a:pt x="f2275" y="f1280"/>
                  <a:pt x="f2274" y="f1280"/>
                  <a:pt x="f2274" y="f1280"/>
                </a:cubicBezTo>
                <a:cubicBezTo>
                  <a:pt x="f2361" y="f1217"/>
                  <a:pt x="f2275" y="f1280"/>
                  <a:pt x="f2275" y="f1281"/>
                </a:cubicBezTo>
                <a:cubicBezTo>
                  <a:pt x="f2275" y="f1281"/>
                  <a:pt x="f2361" y="f1281"/>
                  <a:pt x="f2361" y="f1281"/>
                </a:cubicBezTo>
                <a:cubicBezTo>
                  <a:pt x="f2274" y="f1281"/>
                  <a:pt x="f2361" y="f1281"/>
                  <a:pt x="f2361" y="f1281"/>
                </a:cubicBezTo>
                <a:cubicBezTo>
                  <a:pt x="f2274" y="f1217"/>
                  <a:pt x="f2273" y="f1217"/>
                  <a:pt x="f2273" y="f1217"/>
                </a:cubicBezTo>
                <a:cubicBezTo>
                  <a:pt x="f2272" y="f1280"/>
                  <a:pt x="f2273" y="f1280"/>
                  <a:pt x="f2273" y="f1280"/>
                </a:cubicBezTo>
                <a:cubicBezTo>
                  <a:pt x="f2274" y="f1280"/>
                  <a:pt x="f2274" y="f1218"/>
                  <a:pt x="f2273" y="f1218"/>
                </a:cubicBezTo>
                <a:cubicBezTo>
                  <a:pt x="f2273" y="f1218"/>
                  <a:pt x="f2272" y="f1218"/>
                  <a:pt x="f2272" y="f1218"/>
                </a:cubicBezTo>
                <a:cubicBezTo>
                  <a:pt x="f2271" y="f1218"/>
                  <a:pt x="f2270" y="f1218"/>
                  <a:pt x="f2270" y="f1219"/>
                </a:cubicBezTo>
                <a:cubicBezTo>
                  <a:pt x="f2270" y="f1220"/>
                  <a:pt x="f2270" y="f1219"/>
                  <a:pt x="f2269" y="f1220"/>
                </a:cubicBezTo>
                <a:cubicBezTo>
                  <a:pt x="f2269" y="f1220"/>
                  <a:pt x="f2269" y="f1220"/>
                  <a:pt x="f2268" y="f1220"/>
                </a:cubicBezTo>
                <a:cubicBezTo>
                  <a:pt x="f2268" y="f1221"/>
                  <a:pt x="f2268" y="f1221"/>
                  <a:pt x="f2267" y="f1221"/>
                </a:cubicBezTo>
                <a:cubicBezTo>
                  <a:pt x="f2267" y="f1221"/>
                  <a:pt x="f2267" y="f1221"/>
                  <a:pt x="f2362" y="f1222"/>
                </a:cubicBezTo>
                <a:cubicBezTo>
                  <a:pt x="f2362" y="f1222"/>
                  <a:pt x="f2362" y="f1221"/>
                  <a:pt x="f2363" y="f1222"/>
                </a:cubicBezTo>
                <a:cubicBezTo>
                  <a:pt x="f2363" y="f1222"/>
                  <a:pt x="f2363" y="f1222"/>
                  <a:pt x="f2363" y="f1222"/>
                </a:cubicBezTo>
                <a:cubicBezTo>
                  <a:pt x="f2363" y="f1222"/>
                  <a:pt x="f2363" y="f1222"/>
                  <a:pt x="f2364" y="f1222"/>
                </a:cubicBezTo>
                <a:cubicBezTo>
                  <a:pt x="f2364" y="f1223"/>
                  <a:pt x="f2365" y="f1222"/>
                  <a:pt x="f2811" y="f1223"/>
                </a:cubicBezTo>
                <a:cubicBezTo>
                  <a:pt x="f2810" y="f1223"/>
                  <a:pt x="f2810" y="f1223"/>
                  <a:pt x="f2809" y="f1223"/>
                </a:cubicBezTo>
                <a:cubicBezTo>
                  <a:pt x="f2809" y="f1223"/>
                  <a:pt x="f2809" y="f1224"/>
                  <a:pt x="f2808" y="f1224"/>
                </a:cubicBezTo>
                <a:cubicBezTo>
                  <a:pt x="f2807" y="f1225"/>
                  <a:pt x="f2807" y="f1224"/>
                  <a:pt x="f2519" y="f1225"/>
                </a:cubicBezTo>
                <a:cubicBezTo>
                  <a:pt x="f2518" y="f1225"/>
                  <a:pt x="f2517" y="f1226"/>
                  <a:pt x="f2515" y="f1226"/>
                </a:cubicBezTo>
                <a:cubicBezTo>
                  <a:pt x="f2514" y="f1226"/>
                  <a:pt x="f2513" y="f1226"/>
                  <a:pt x="f2512" y="f1225"/>
                </a:cubicBezTo>
                <a:cubicBezTo>
                  <a:pt x="f2512" y="f1225"/>
                  <a:pt x="f2511" y="f1225"/>
                  <a:pt x="f2511" y="f1225"/>
                </a:cubicBezTo>
                <a:cubicBezTo>
                  <a:pt x="f2521" y="f1225"/>
                  <a:pt x="f2521" y="f1224"/>
                  <a:pt x="f2522" y="f1224"/>
                </a:cubicBezTo>
                <a:cubicBezTo>
                  <a:pt x="f3126" y="f1224"/>
                  <a:pt x="f3127" y="f1224"/>
                  <a:pt x="f3128" y="f1224"/>
                </a:cubicBezTo>
                <a:cubicBezTo>
                  <a:pt x="f2815" y="f1223"/>
                  <a:pt x="f2814" y="f1223"/>
                  <a:pt x="f2812" y="f1222"/>
                </a:cubicBezTo>
                <a:cubicBezTo>
                  <a:pt x="f2812" y="f1222"/>
                  <a:pt x="f2813" y="f1221"/>
                  <a:pt x="f2813" y="f1221"/>
                </a:cubicBezTo>
                <a:cubicBezTo>
                  <a:pt x="f2848" y="f1221"/>
                  <a:pt x="f2848" y="f1220"/>
                  <a:pt x="f2847" y="f1220"/>
                </a:cubicBezTo>
                <a:cubicBezTo>
                  <a:pt x="f2846" y="f1220"/>
                  <a:pt x="f2845" y="f1220"/>
                  <a:pt x="f2844" y="f1220"/>
                </a:cubicBezTo>
                <a:cubicBezTo>
                  <a:pt x="f2843" y="f1220"/>
                  <a:pt x="f2843" y="f1221"/>
                  <a:pt x="f2842" y="f1221"/>
                </a:cubicBezTo>
                <a:cubicBezTo>
                  <a:pt x="f2841" y="f1221"/>
                  <a:pt x="f2840" y="f1221"/>
                  <a:pt x="f2839" y="f1221"/>
                </a:cubicBezTo>
                <a:cubicBezTo>
                  <a:pt x="f2838" y="f1222"/>
                  <a:pt x="f2820" y="f1222"/>
                  <a:pt x="f2822" y="f1223"/>
                </a:cubicBezTo>
                <a:cubicBezTo>
                  <a:pt x="f2824" y="f1223"/>
                  <a:pt x="f2824" y="f1225"/>
                  <a:pt x="f2826" y="f1226"/>
                </a:cubicBezTo>
                <a:cubicBezTo>
                  <a:pt x="f2826" y="f1227"/>
                  <a:pt x="f2827" y="f1228"/>
                  <a:pt x="f2828" y="f1228"/>
                </a:cubicBezTo>
                <a:cubicBezTo>
                  <a:pt x="f2829" y="f1228"/>
                  <a:pt x="f2830" y="f1228"/>
                  <a:pt x="f2830" y="f1229"/>
                </a:cubicBezTo>
                <a:cubicBezTo>
                  <a:pt x="f2830" y="f1230"/>
                  <a:pt x="f2830" y="f1232"/>
                  <a:pt x="f2831" y="f1232"/>
                </a:cubicBezTo>
                <a:cubicBezTo>
                  <a:pt x="f2832" y="f1231"/>
                  <a:pt x="f2833" y="f1230"/>
                  <a:pt x="f2833" y="f1230"/>
                </a:cubicBezTo>
                <a:cubicBezTo>
                  <a:pt x="f2834" y="f1228"/>
                  <a:pt x="f2835" y="f1226"/>
                  <a:pt x="f2836" y="f1225"/>
                </a:cubicBezTo>
                <a:cubicBezTo>
                  <a:pt x="f2836" y="f1224"/>
                  <a:pt x="f2837" y="f1223"/>
                  <a:pt x="f2837" y="f1223"/>
                </a:cubicBezTo>
                <a:cubicBezTo>
                  <a:pt x="f2837" y="f1222"/>
                  <a:pt x="f2837" y="f1221"/>
                  <a:pt x="f2872" y="f1220"/>
                </a:cubicBezTo>
                <a:cubicBezTo>
                  <a:pt x="f2872" y="f1220"/>
                  <a:pt x="f2872" y="f1219"/>
                  <a:pt x="f2871" y="f1218"/>
                </a:cubicBezTo>
                <a:cubicBezTo>
                  <a:pt x="f2871" y="f1218"/>
                  <a:pt x="f2871" y="f1280"/>
                  <a:pt x="f2871" y="f1217"/>
                </a:cubicBezTo>
                <a:cubicBezTo>
                  <a:pt x="f2870" y="f1217"/>
                  <a:pt x="f2870" y="f1281"/>
                  <a:pt x="f2869" y="f1281"/>
                </a:cubicBezTo>
                <a:cubicBezTo>
                  <a:pt x="f2869" y="f1216"/>
                  <a:pt x="f2869" y="f1216"/>
                  <a:pt x="f2869" y="f1216"/>
                </a:cubicBezTo>
                <a:cubicBezTo>
                  <a:pt x="f2873" y="f1282"/>
                  <a:pt x="f2874" y="f1282"/>
                  <a:pt x="f2874" y="f1215"/>
                </a:cubicBezTo>
                <a:cubicBezTo>
                  <a:pt x="f2875" y="f1214"/>
                  <a:pt x="f2876" y="f1213"/>
                  <a:pt x="f2876" y="f1213"/>
                </a:cubicBezTo>
                <a:cubicBezTo>
                  <a:pt x="f2877" y="f1212"/>
                  <a:pt x="f2878" y="f1211"/>
                  <a:pt x="f2817" y="f1210"/>
                </a:cubicBezTo>
                <a:cubicBezTo>
                  <a:pt x="f2816" y="f1210"/>
                  <a:pt x="f2816" y="f1210"/>
                  <a:pt x="f2818" y="f1210"/>
                </a:cubicBezTo>
                <a:cubicBezTo>
                  <a:pt x="f2818" y="f1210"/>
                  <a:pt x="f2818" y="f1210"/>
                  <a:pt x="f2818" y="f1211"/>
                </a:cubicBezTo>
                <a:cubicBezTo>
                  <a:pt x="f2818" y="f1212"/>
                  <a:pt x="f2818" y="f1213"/>
                  <a:pt x="f2819" y="f1213"/>
                </a:cubicBezTo>
                <a:cubicBezTo>
                  <a:pt x="f2896" y="f1213"/>
                  <a:pt x="f2896" y="f1213"/>
                  <a:pt x="f2896" y="f1213"/>
                </a:cubicBezTo>
                <a:cubicBezTo>
                  <a:pt x="f2880" y="f1213"/>
                  <a:pt x="f2880" y="f1213"/>
                  <a:pt x="f2879" y="f1213"/>
                </a:cubicBezTo>
                <a:cubicBezTo>
                  <a:pt x="f2879" y="f1213"/>
                  <a:pt x="f2879" y="f1213"/>
                  <a:pt x="f2879" y="f1213"/>
                </a:cubicBezTo>
                <a:cubicBezTo>
                  <a:pt x="f2881" y="f1213"/>
                  <a:pt x="f2881" y="f1213"/>
                  <a:pt x="f2881" y="f1213"/>
                </a:cubicBezTo>
                <a:cubicBezTo>
                  <a:pt x="f2881" y="f1214"/>
                  <a:pt x="f2881" y="f1214"/>
                  <a:pt x="f2883" y="f1214"/>
                </a:cubicBezTo>
                <a:cubicBezTo>
                  <a:pt x="f2883" y="f1214"/>
                  <a:pt x="f2882" y="f1214"/>
                  <a:pt x="f2895" y="f1214"/>
                </a:cubicBezTo>
                <a:cubicBezTo>
                  <a:pt x="f2889" y="f1215"/>
                  <a:pt x="f2895" y="f1282"/>
                  <a:pt x="f2889" y="f1282"/>
                </a:cubicBezTo>
                <a:cubicBezTo>
                  <a:pt x="f2890" y="f1282"/>
                  <a:pt x="f2891" y="f1282"/>
                  <a:pt x="f2892" y="f1216"/>
                </a:cubicBezTo>
                <a:cubicBezTo>
                  <a:pt x="f2892" y="f1216"/>
                  <a:pt x="f2893" y="f1216"/>
                  <a:pt x="f2893" y="f1216"/>
                </a:cubicBezTo>
                <a:cubicBezTo>
                  <a:pt x="f2893" y="f1216"/>
                  <a:pt x="f2894" y="f1216"/>
                  <a:pt x="f2894" y="f1216"/>
                </a:cubicBezTo>
                <a:cubicBezTo>
                  <a:pt x="f2894" y="f1281"/>
                  <a:pt x="f2894" y="f1281"/>
                  <a:pt x="f2894" y="f1281"/>
                </a:cubicBezTo>
                <a:cubicBezTo>
                  <a:pt x="f2894" y="f1217"/>
                  <a:pt x="f2894" y="f1217"/>
                  <a:pt x="f2894" y="f1217"/>
                </a:cubicBezTo>
                <a:cubicBezTo>
                  <a:pt x="f2894" y="f1280"/>
                  <a:pt x="f2894" y="f1218"/>
                  <a:pt x="f3145" y="f1218"/>
                </a:cubicBezTo>
                <a:cubicBezTo>
                  <a:pt x="f3146" y="f1218"/>
                  <a:pt x="f3147" y="f1219"/>
                  <a:pt x="f3148" y="f1220"/>
                </a:cubicBezTo>
                <a:cubicBezTo>
                  <a:pt x="f3148" y="f1221"/>
                  <a:pt x="f3148" y="f1222"/>
                  <a:pt x="f3149" y="f1222"/>
                </a:cubicBezTo>
                <a:cubicBezTo>
                  <a:pt x="f3149" y="f1223"/>
                  <a:pt x="f3150" y="f1223"/>
                  <a:pt x="f3151" y="f1223"/>
                </a:cubicBezTo>
                <a:cubicBezTo>
                  <a:pt x="f3151" y="f1224"/>
                  <a:pt x="f3151" y="f1224"/>
                  <a:pt x="f3152" y="f1224"/>
                </a:cubicBezTo>
                <a:cubicBezTo>
                  <a:pt x="f3152" y="f1224"/>
                  <a:pt x="f3152" y="f1224"/>
                  <a:pt x="f3153" y="f1225"/>
                </a:cubicBezTo>
                <a:cubicBezTo>
                  <a:pt x="f3153" y="f1225"/>
                  <a:pt x="f3154" y="f1226"/>
                  <a:pt x="f3154" y="f1226"/>
                </a:cubicBezTo>
                <a:cubicBezTo>
                  <a:pt x="f3154" y="f1228"/>
                  <a:pt x="f3153" y="f1227"/>
                  <a:pt x="f3152" y="f1227"/>
                </a:cubicBezTo>
                <a:cubicBezTo>
                  <a:pt x="f3151" y="f1227"/>
                  <a:pt x="f3151" y="f1227"/>
                  <a:pt x="f3150" y="f1228"/>
                </a:cubicBezTo>
                <a:cubicBezTo>
                  <a:pt x="f3150" y="f1228"/>
                  <a:pt x="f3149" y="f1229"/>
                  <a:pt x="f3148" y="f1228"/>
                </a:cubicBezTo>
                <a:cubicBezTo>
                  <a:pt x="f3148" y="f1228"/>
                  <a:pt x="f3147" y="f1227"/>
                  <a:pt x="f3146" y="f1227"/>
                </a:cubicBezTo>
                <a:cubicBezTo>
                  <a:pt x="f3146" y="f1228"/>
                  <a:pt x="f3147" y="f1228"/>
                  <a:pt x="f3147" y="f1228"/>
                </a:cubicBezTo>
                <a:cubicBezTo>
                  <a:pt x="f3148" y="f1228"/>
                  <a:pt x="f3148" y="f1228"/>
                  <a:pt x="f3148" y="f1229"/>
                </a:cubicBezTo>
                <a:cubicBezTo>
                  <a:pt x="f3149" y="f1229"/>
                  <a:pt x="f3149" y="f1230"/>
                  <a:pt x="f3149" y="f1231"/>
                </a:cubicBezTo>
                <a:cubicBezTo>
                  <a:pt x="f3150" y="f1231"/>
                  <a:pt x="f3150" y="f1232"/>
                  <a:pt x="f3151" y="f1232"/>
                </a:cubicBezTo>
                <a:cubicBezTo>
                  <a:pt x="f3151" y="f1233"/>
                  <a:pt x="f3152" y="f1234"/>
                  <a:pt x="f3152" y="f1234"/>
                </a:cubicBezTo>
                <a:cubicBezTo>
                  <a:pt x="f3153" y="f1234"/>
                  <a:pt x="f3152" y="f1233"/>
                  <a:pt x="f3152" y="f1233"/>
                </a:cubicBezTo>
                <a:cubicBezTo>
                  <a:pt x="f3152" y="f1233"/>
                  <a:pt x="f3151" y="f1232"/>
                  <a:pt x="f3151" y="f1232"/>
                </a:cubicBezTo>
                <a:cubicBezTo>
                  <a:pt x="f3151" y="f1232"/>
                  <a:pt x="f3151" y="f1231"/>
                  <a:pt x="f3151" y="f1231"/>
                </a:cubicBezTo>
                <a:cubicBezTo>
                  <a:pt x="f3150" y="f1231"/>
                  <a:pt x="f3150" y="f1230"/>
                  <a:pt x="f3150" y="f1230"/>
                </a:cubicBezTo>
                <a:cubicBezTo>
                  <a:pt x="f3151" y="f1229"/>
                  <a:pt x="f3152" y="f1229"/>
                  <a:pt x="f3152" y="f1229"/>
                </a:cubicBezTo>
                <a:cubicBezTo>
                  <a:pt x="f3153" y="f1229"/>
                  <a:pt x="f3153" y="f1229"/>
                  <a:pt x="f3154" y="f1229"/>
                </a:cubicBezTo>
                <a:cubicBezTo>
                  <a:pt x="f3154" y="f1229"/>
                  <a:pt x="f3154" y="f1229"/>
                  <a:pt x="f3155" y="f1229"/>
                </a:cubicBezTo>
                <a:cubicBezTo>
                  <a:pt x="f3155" y="f1229"/>
                  <a:pt x="f3155" y="f1229"/>
                  <a:pt x="f3156" y="f1229"/>
                </a:cubicBezTo>
                <a:cubicBezTo>
                  <a:pt x="f3156" y="f1229"/>
                  <a:pt x="f3156" y="f1229"/>
                  <a:pt x="f3156" y="f1230"/>
                </a:cubicBezTo>
                <a:cubicBezTo>
                  <a:pt x="f3157" y="f1230"/>
                  <a:pt x="f3156" y="f1231"/>
                  <a:pt x="f3157" y="f1231"/>
                </a:cubicBezTo>
                <a:cubicBezTo>
                  <a:pt x="f3157" y="f1232"/>
                  <a:pt x="f3158" y="f1232"/>
                  <a:pt x="f3159" y="f1233"/>
                </a:cubicBezTo>
                <a:cubicBezTo>
                  <a:pt x="f3159" y="f1234"/>
                  <a:pt x="f3159" y="f1234"/>
                  <a:pt x="f3160" y="f1235"/>
                </a:cubicBezTo>
                <a:cubicBezTo>
                  <a:pt x="f3160" y="f1236"/>
                  <a:pt x="f3161" y="f1236"/>
                  <a:pt x="f3161" y="f1237"/>
                </a:cubicBezTo>
                <a:cubicBezTo>
                  <a:pt x="f3161" y="f1237"/>
                  <a:pt x="f3161" y="f1239"/>
                  <a:pt x="f3160" y="f1239"/>
                </a:cubicBezTo>
                <a:cubicBezTo>
                  <a:pt x="f3160" y="f1238"/>
                  <a:pt x="f3160" y="f1238"/>
                  <a:pt x="f3159" y="f1238"/>
                </a:cubicBezTo>
                <a:cubicBezTo>
                  <a:pt x="f3159" y="f1238"/>
                  <a:pt x="f3158" y="f1238"/>
                  <a:pt x="f3158" y="f1238"/>
                </a:cubicBezTo>
                <a:cubicBezTo>
                  <a:pt x="f3157" y="f1237"/>
                  <a:pt x="f3157" y="f1236"/>
                  <a:pt x="f3157" y="f1236"/>
                </a:cubicBezTo>
                <a:cubicBezTo>
                  <a:pt x="f3156" y="f1235"/>
                  <a:pt x="f3155" y="f1235"/>
                  <a:pt x="f3154" y="f1235"/>
                </a:cubicBezTo>
                <a:cubicBezTo>
                  <a:pt x="f3154" y="f1235"/>
                  <a:pt x="f3153" y="f1235"/>
                  <a:pt x="f3152" y="f1235"/>
                </a:cubicBezTo>
                <a:cubicBezTo>
                  <a:pt x="f3151" y="f1235"/>
                  <a:pt x="f3150" y="f1235"/>
                  <a:pt x="f3150" y="f1235"/>
                </a:cubicBezTo>
                <a:cubicBezTo>
                  <a:pt x="f3149" y="f1236"/>
                  <a:pt x="f3148" y="f1235"/>
                  <a:pt x="f3147" y="f1236"/>
                </a:cubicBezTo>
                <a:cubicBezTo>
                  <a:pt x="f3147" y="f1236"/>
                  <a:pt x="f3146" y="f1237"/>
                  <a:pt x="f3146" y="f1238"/>
                </a:cubicBezTo>
                <a:cubicBezTo>
                  <a:pt x="f3146" y="f1239"/>
                  <a:pt x="f3146" y="f1240"/>
                  <a:pt x="f3146" y="f1240"/>
                </a:cubicBezTo>
                <a:cubicBezTo>
                  <a:pt x="f3147" y="f1241"/>
                  <a:pt x="f3147" y="f1242"/>
                  <a:pt x="f3147" y="f1242"/>
                </a:cubicBezTo>
                <a:cubicBezTo>
                  <a:pt x="f3148" y="f1242"/>
                  <a:pt x="f3148" y="f1242"/>
                  <a:pt x="f3148" y="f1242"/>
                </a:cubicBezTo>
                <a:cubicBezTo>
                  <a:pt x="f3149" y="f1243"/>
                  <a:pt x="f3149" y="f1243"/>
                  <a:pt x="f3149" y="f1243"/>
                </a:cubicBezTo>
                <a:cubicBezTo>
                  <a:pt x="f3151" y="f1244"/>
                  <a:pt x="f3153" y="f1244"/>
                  <a:pt x="f3154" y="f1244"/>
                </a:cubicBezTo>
                <a:cubicBezTo>
                  <a:pt x="f3155" y="f1244"/>
                  <a:pt x="f3156" y="f1244"/>
                  <a:pt x="f3156" y="f1245"/>
                </a:cubicBezTo>
                <a:cubicBezTo>
                  <a:pt x="f3157" y="f1245"/>
                  <a:pt x="f3158" y="f1245"/>
                  <a:pt x="f3158" y="f1245"/>
                </a:cubicBezTo>
                <a:cubicBezTo>
                  <a:pt x="f3158" y="f1245"/>
                  <a:pt x="f3158" y="f1245"/>
                  <a:pt x="f3158" y="f1245"/>
                </a:cubicBezTo>
                <a:cubicBezTo>
                  <a:pt x="f3158" y="f1245"/>
                  <a:pt x="f3157" y="f1245"/>
                  <a:pt x="f3156" y="f1245"/>
                </a:cubicBezTo>
                <a:cubicBezTo>
                  <a:pt x="f3155" y="f1245"/>
                  <a:pt x="f3155" y="f1245"/>
                  <a:pt x="f3154" y="f1245"/>
                </a:cubicBezTo>
                <a:cubicBezTo>
                  <a:pt x="f3153" y="f1246"/>
                  <a:pt x="f3153" y="f1246"/>
                  <a:pt x="f3152" y="f1247"/>
                </a:cubicBezTo>
                <a:cubicBezTo>
                  <a:pt x="f3152" y="f1247"/>
                  <a:pt x="f3152" y="f1248"/>
                  <a:pt x="f3151" y="f1248"/>
                </a:cubicBezTo>
                <a:cubicBezTo>
                  <a:pt x="f3151" y="f1248"/>
                  <a:pt x="f3151" y="f1248"/>
                  <a:pt x="f3150" y="f1248"/>
                </a:cubicBezTo>
                <a:cubicBezTo>
                  <a:pt x="f3150" y="f1247"/>
                  <a:pt x="f3150" y="f1248"/>
                  <a:pt x="f3149" y="f1248"/>
                </a:cubicBezTo>
                <a:cubicBezTo>
                  <a:pt x="f3149" y="f1248"/>
                  <a:pt x="f3148" y="f1248"/>
                  <a:pt x="f3148" y="f1249"/>
                </a:cubicBezTo>
                <a:cubicBezTo>
                  <a:pt x="f3148" y="f1249"/>
                  <a:pt x="f3150" y="f1249"/>
                  <a:pt x="f3150" y="f1250"/>
                </a:cubicBezTo>
                <a:cubicBezTo>
                  <a:pt x="f3151" y="f1250"/>
                  <a:pt x="f3152" y="f1250"/>
                  <a:pt x="f3152" y="f1251"/>
                </a:cubicBezTo>
                <a:cubicBezTo>
                  <a:pt x="f3153" y="f1251"/>
                  <a:pt x="f3154" y="f1251"/>
                  <a:pt x="f3154" y="f1251"/>
                </a:cubicBezTo>
                <a:cubicBezTo>
                  <a:pt x="f3155" y="f1252"/>
                  <a:pt x="f3156" y="f1252"/>
                  <a:pt x="f3157" y="f1252"/>
                </a:cubicBezTo>
                <a:cubicBezTo>
                  <a:pt x="f3157" y="f1252"/>
                  <a:pt x="f3159" y="f1252"/>
                  <a:pt x="f3158" y="f1253"/>
                </a:cubicBezTo>
                <a:cubicBezTo>
                  <a:pt x="f3158" y="f1254"/>
                  <a:pt x="f3156" y="f1253"/>
                  <a:pt x="f3156" y="f1254"/>
                </a:cubicBezTo>
                <a:cubicBezTo>
                  <a:pt x="f3155" y="f1254"/>
                  <a:pt x="f3155" y="f1254"/>
                  <a:pt x="f3155" y="f1254"/>
                </a:cubicBezTo>
                <a:cubicBezTo>
                  <a:pt x="f3155" y="f1254"/>
                  <a:pt x="f3155" y="f1254"/>
                  <a:pt x="f3154" y="f1254"/>
                </a:cubicBezTo>
                <a:cubicBezTo>
                  <a:pt x="f3153" y="f1255"/>
                  <a:pt x="f3153" y="f1255"/>
                  <a:pt x="f3152" y="f1255"/>
                </a:cubicBezTo>
                <a:cubicBezTo>
                  <a:pt x="f3151" y="f1256"/>
                  <a:pt x="f3151" y="f1256"/>
                  <a:pt x="f3151" y="f1257"/>
                </a:cubicBezTo>
                <a:cubicBezTo>
                  <a:pt x="f3150" y="f1258"/>
                  <a:pt x="f3151" y="f1258"/>
                  <a:pt x="f3152" y="f1259"/>
                </a:cubicBezTo>
                <a:cubicBezTo>
                  <a:pt x="f3152" y="f1259"/>
                  <a:pt x="f3153" y="f1259"/>
                  <a:pt x="f3153" y="f1259"/>
                </a:cubicBezTo>
                <a:cubicBezTo>
                  <a:pt x="f3154" y="f1260"/>
                  <a:pt x="f3154" y="f1260"/>
                  <a:pt x="f3155" y="f1260"/>
                </a:cubicBezTo>
                <a:cubicBezTo>
                  <a:pt x="f3156" y="f1261"/>
                  <a:pt x="f3156" y="f1262"/>
                  <a:pt x="f3157" y="f1262"/>
                </a:cubicBezTo>
                <a:cubicBezTo>
                  <a:pt x="f3158" y="f1262"/>
                  <a:pt x="f3159" y="f1262"/>
                  <a:pt x="f3160" y="f1263"/>
                </a:cubicBezTo>
                <a:cubicBezTo>
                  <a:pt x="f3161" y="f1264"/>
                  <a:pt x="f3161" y="f1264"/>
                  <a:pt x="f2856" y="f1279"/>
                </a:cubicBezTo>
                <a:cubicBezTo>
                  <a:pt x="f2857" y="f1279"/>
                  <a:pt x="f2855" y="f1279"/>
                  <a:pt x="f2858" y="f1265"/>
                </a:cubicBezTo>
                <a:cubicBezTo>
                  <a:pt x="f2858" y="f1265"/>
                  <a:pt x="f2859" y="f1265"/>
                  <a:pt x="f2860" y="f1266"/>
                </a:cubicBezTo>
                <a:cubicBezTo>
                  <a:pt x="f2862" y="f1266"/>
                  <a:pt x="f2853" y="f1265"/>
                  <a:pt x="f3162" y="f1266"/>
                </a:cubicBezTo>
                <a:cubicBezTo>
                  <a:pt x="f3163" y="f1266"/>
                  <a:pt x="f3164" y="f1266"/>
                  <a:pt x="f3165" y="f1266"/>
                </a:cubicBezTo>
                <a:cubicBezTo>
                  <a:pt x="f3165" y="f1266"/>
                  <a:pt x="f3166" y="f1266"/>
                  <a:pt x="f3166" y="f1266"/>
                </a:cubicBezTo>
                <a:cubicBezTo>
                  <a:pt x="f3166" y="f1265"/>
                  <a:pt x="f3166" y="f1265"/>
                  <a:pt x="f3166" y="f1279"/>
                </a:cubicBezTo>
                <a:cubicBezTo>
                  <a:pt x="f3166" y="f1279"/>
                  <a:pt x="f3167" y="f1264"/>
                  <a:pt x="f3168" y="f1264"/>
                </a:cubicBezTo>
                <a:cubicBezTo>
                  <a:pt x="f3169" y="f1264"/>
                  <a:pt x="f3169" y="f1263"/>
                  <a:pt x="f3170" y="f1263"/>
                </a:cubicBezTo>
                <a:cubicBezTo>
                  <a:pt x="f3171" y="f1263"/>
                  <a:pt x="f3172" y="f1263"/>
                  <a:pt x="f3173" y="f1263"/>
                </a:cubicBezTo>
                <a:cubicBezTo>
                  <a:pt x="f3173" y="f1264"/>
                  <a:pt x="f3173" y="f1264"/>
                  <a:pt x="f3173" y="f1264"/>
                </a:cubicBezTo>
                <a:cubicBezTo>
                  <a:pt x="f3174" y="f1264"/>
                  <a:pt x="f3174" y="f1264"/>
                  <a:pt x="f3174" y="f1279"/>
                </a:cubicBezTo>
                <a:cubicBezTo>
                  <a:pt x="f3174" y="f1265"/>
                  <a:pt x="f3172" y="f1279"/>
                  <a:pt x="f3172" y="f1265"/>
                </a:cubicBezTo>
                <a:cubicBezTo>
                  <a:pt x="f3172" y="f1265"/>
                  <a:pt x="f3172" y="f1265"/>
                  <a:pt x="f3173" y="f1265"/>
                </a:cubicBezTo>
                <a:cubicBezTo>
                  <a:pt x="f3173" y="f1266"/>
                  <a:pt x="f3173" y="f1266"/>
                  <a:pt x="f3173" y="f1266"/>
                </a:cubicBezTo>
                <a:cubicBezTo>
                  <a:pt x="f3174" y="f1267"/>
                  <a:pt x="f3175" y="f1266"/>
                  <a:pt x="f3176" y="f1266"/>
                </a:cubicBezTo>
                <a:cubicBezTo>
                  <a:pt x="f3177" y="f1266"/>
                  <a:pt x="f3178" y="f1266"/>
                  <a:pt x="f3178" y="f1266"/>
                </a:cubicBezTo>
                <a:cubicBezTo>
                  <a:pt x="f3179" y="f1266"/>
                  <a:pt x="f3180" y="f1266"/>
                  <a:pt x="f3181" y="f1266"/>
                </a:cubicBezTo>
                <a:cubicBezTo>
                  <a:pt x="f3182" y="f1266"/>
                  <a:pt x="f3183" y="f1266"/>
                  <a:pt x="f3184" y="f1266"/>
                </a:cubicBezTo>
                <a:cubicBezTo>
                  <a:pt x="f3184" y="f1266"/>
                  <a:pt x="f3185" y="f1266"/>
                  <a:pt x="f3185" y="f1267"/>
                </a:cubicBezTo>
                <a:cubicBezTo>
                  <a:pt x="f3186" y="f1267"/>
                  <a:pt x="f3186" y="f1268"/>
                  <a:pt x="f3186" y="f1268"/>
                </a:cubicBezTo>
                <a:cubicBezTo>
                  <a:pt x="f3186" y="f1270"/>
                  <a:pt x="f3187" y="f1270"/>
                  <a:pt x="f3189" y="f1270"/>
                </a:cubicBezTo>
                <a:cubicBezTo>
                  <a:pt x="f3190" y="f1269"/>
                  <a:pt x="f3190" y="f1270"/>
                  <a:pt x="f3191" y="f1270"/>
                </a:cubicBezTo>
                <a:cubicBezTo>
                  <a:pt x="f3192" y="f1271"/>
                  <a:pt x="f3193" y="f1271"/>
                  <a:pt x="f3193" y="f1271"/>
                </a:cubicBezTo>
                <a:cubicBezTo>
                  <a:pt x="f3194" y="f1271"/>
                  <a:pt x="f3194" y="f1271"/>
                  <a:pt x="f3194" y="f1271"/>
                </a:cubicBezTo>
                <a:cubicBezTo>
                  <a:pt x="f3195" y="f1272"/>
                  <a:pt x="f3195" y="f1272"/>
                  <a:pt x="f3195" y="f1272"/>
                </a:cubicBezTo>
                <a:cubicBezTo>
                  <a:pt x="f3196" y="f1272"/>
                  <a:pt x="f3196" y="f1272"/>
                  <a:pt x="f3196" y="f1271"/>
                </a:cubicBezTo>
                <a:cubicBezTo>
                  <a:pt x="f3196" y="f1271"/>
                  <a:pt x="f3196" y="f1271"/>
                  <a:pt x="f3197" y="f1271"/>
                </a:cubicBezTo>
                <a:cubicBezTo>
                  <a:pt x="f3197" y="f1271"/>
                  <a:pt x="f3197" y="f1271"/>
                  <a:pt x="f3198" y="f1270"/>
                </a:cubicBezTo>
                <a:cubicBezTo>
                  <a:pt x="f3198" y="f1270"/>
                  <a:pt x="f3198" y="f1270"/>
                  <a:pt x="f3198" y="f1270"/>
                </a:cubicBezTo>
                <a:cubicBezTo>
                  <a:pt x="f3199" y="f1269"/>
                  <a:pt x="f3199" y="f1270"/>
                  <a:pt x="f3199" y="f1271"/>
                </a:cubicBezTo>
                <a:cubicBezTo>
                  <a:pt x="f3199" y="f1271"/>
                  <a:pt x="f3200" y="f1272"/>
                  <a:pt x="f3200" y="f1271"/>
                </a:cubicBezTo>
                <a:cubicBezTo>
                  <a:pt x="f3201" y="f1270"/>
                  <a:pt x="f3200" y="f1270"/>
                  <a:pt x="f3200" y="f1270"/>
                </a:cubicBezTo>
                <a:cubicBezTo>
                  <a:pt x="f3200" y="f1270"/>
                  <a:pt x="f3200" y="f1269"/>
                  <a:pt x="f3200" y="f1269"/>
                </a:cubicBezTo>
                <a:cubicBezTo>
                  <a:pt x="f3200" y="f1268"/>
                  <a:pt x="f3200" y="f1268"/>
                  <a:pt x="f3200" y="f1268"/>
                </a:cubicBezTo>
                <a:cubicBezTo>
                  <a:pt x="f3201" y="f1268"/>
                  <a:pt x="f3201" y="f1268"/>
                  <a:pt x="f3201" y="f1268"/>
                </a:cubicBezTo>
                <a:cubicBezTo>
                  <a:pt x="f3202" y="f1268"/>
                  <a:pt x="f3203" y="f1267"/>
                  <a:pt x="f3203" y="f1268"/>
                </a:cubicBezTo>
                <a:cubicBezTo>
                  <a:pt x="f3204" y="f1268"/>
                  <a:pt x="f3204" y="f1268"/>
                  <a:pt x="f3204" y="f1268"/>
                </a:cubicBezTo>
                <a:cubicBezTo>
                  <a:pt x="f3204" y="f1269"/>
                  <a:pt x="f3204" y="f1268"/>
                  <a:pt x="f3204" y="f1269"/>
                </a:cubicBezTo>
                <a:cubicBezTo>
                  <a:pt x="f3204" y="f1269"/>
                  <a:pt x="f3204" y="f1269"/>
                  <a:pt x="f3204" y="f1270"/>
                </a:cubicBezTo>
                <a:cubicBezTo>
                  <a:pt x="f3204" y="f1270"/>
                  <a:pt x="f3205" y="f1270"/>
                  <a:pt x="f3205" y="f1269"/>
                </a:cubicBezTo>
                <a:cubicBezTo>
                  <a:pt x="f3205" y="f1269"/>
                  <a:pt x="f3205" y="f1269"/>
                  <a:pt x="f3206" y="f1269"/>
                </a:cubicBezTo>
                <a:cubicBezTo>
                  <a:pt x="f3206" y="f1268"/>
                  <a:pt x="f3206" y="f1268"/>
                  <a:pt x="f3207" y="f1268"/>
                </a:cubicBezTo>
                <a:cubicBezTo>
                  <a:pt x="f3207" y="f1268"/>
                  <a:pt x="f3207" y="f1267"/>
                  <a:pt x="f3207" y="f1267"/>
                </a:cubicBezTo>
                <a:cubicBezTo>
                  <a:pt x="f3207" y="f1267"/>
                  <a:pt x="f3208" y="f1267"/>
                  <a:pt x="f3208" y="f1266"/>
                </a:cubicBezTo>
                <a:cubicBezTo>
                  <a:pt x="f3207" y="f1265"/>
                  <a:pt x="f3206" y="f1265"/>
                  <a:pt x="f3207" y="f1279"/>
                </a:cubicBezTo>
                <a:cubicBezTo>
                  <a:pt x="f3207" y="f1279"/>
                  <a:pt x="f3207" y="f1279"/>
                  <a:pt x="f3208" y="f1279"/>
                </a:cubicBezTo>
                <a:cubicBezTo>
                  <a:pt x="f3208" y="f1279"/>
                  <a:pt x="f3208" y="f1264"/>
                  <a:pt x="f3208" y="f1264"/>
                </a:cubicBezTo>
                <a:cubicBezTo>
                  <a:pt x="f3208" y="f1264"/>
                  <a:pt x="f3207" y="f1264"/>
                  <a:pt x="f3207" y="f1264"/>
                </a:cubicBezTo>
                <a:cubicBezTo>
                  <a:pt x="f3206" y="f1264"/>
                  <a:pt x="f3206" y="f1264"/>
                  <a:pt x="f3206" y="f1263"/>
                </a:cubicBezTo>
                <a:cubicBezTo>
                  <a:pt x="f3206" y="f1263"/>
                  <a:pt x="f3206" y="f1262"/>
                  <a:pt x="f3206" y="f1262"/>
                </a:cubicBezTo>
                <a:cubicBezTo>
                  <a:pt x="f3205" y="f1262"/>
                  <a:pt x="f3205" y="f1262"/>
                  <a:pt x="f3205" y="f1261"/>
                </a:cubicBezTo>
                <a:cubicBezTo>
                  <a:pt x="f3204" y="f1261"/>
                  <a:pt x="f3204" y="f1260"/>
                  <a:pt x="f3205" y="f1259"/>
                </a:cubicBezTo>
                <a:cubicBezTo>
                  <a:pt x="f3205" y="f1259"/>
                  <a:pt x="f3205" y="f1259"/>
                  <a:pt x="f3205" y="f1259"/>
                </a:cubicBezTo>
                <a:cubicBezTo>
                  <a:pt x="f3205" y="f1259"/>
                  <a:pt x="f3206" y="f1259"/>
                  <a:pt x="f3206" y="f1259"/>
                </a:cubicBezTo>
                <a:cubicBezTo>
                  <a:pt x="f3207" y="f1258"/>
                  <a:pt x="f3206" y="f1257"/>
                  <a:pt x="f3207" y="f1256"/>
                </a:cubicBezTo>
                <a:cubicBezTo>
                  <a:pt x="f3207" y="f1255"/>
                  <a:pt x="f3207" y="f1255"/>
                  <a:pt x="f3208" y="f1255"/>
                </a:cubicBezTo>
                <a:cubicBezTo>
                  <a:pt x="f3208" y="f1254"/>
                  <a:pt x="f3208" y="f1254"/>
                  <a:pt x="f3208" y="f1254"/>
                </a:cubicBezTo>
                <a:cubicBezTo>
                  <a:pt x="f3209" y="f1253"/>
                  <a:pt x="f3209" y="f1253"/>
                  <a:pt x="f3209" y="f1253"/>
                </a:cubicBezTo>
                <a:cubicBezTo>
                  <a:pt x="f3210" y="f1253"/>
                  <a:pt x="f3210" y="f1254"/>
                  <a:pt x="f3210" y="f1254"/>
                </a:cubicBezTo>
                <a:cubicBezTo>
                  <a:pt x="f3211" y="f1254"/>
                  <a:pt x="f3211" y="f1254"/>
                  <a:pt x="f3212" y="f1254"/>
                </a:cubicBezTo>
                <a:cubicBezTo>
                  <a:pt x="f3212" y="f1254"/>
                  <a:pt x="f3212" y="f1254"/>
                  <a:pt x="f3212" y="f1254"/>
                </a:cubicBezTo>
                <a:cubicBezTo>
                  <a:pt x="f3213" y="f1255"/>
                  <a:pt x="f3213" y="f1254"/>
                  <a:pt x="f3213" y="f1255"/>
                </a:cubicBezTo>
                <a:cubicBezTo>
                  <a:pt x="f3214" y="f1255"/>
                  <a:pt x="f3214" y="f1255"/>
                  <a:pt x="f3215" y="f1255"/>
                </a:cubicBezTo>
                <a:cubicBezTo>
                  <a:pt x="f3216" y="f1255"/>
                  <a:pt x="f3217" y="f1255"/>
                  <a:pt x="f3217" y="f1255"/>
                </a:cubicBezTo>
                <a:cubicBezTo>
                  <a:pt x="f3218" y="f1255"/>
                  <a:pt x="f3218" y="f1255"/>
                  <a:pt x="f3219" y="f1255"/>
                </a:cubicBezTo>
                <a:cubicBezTo>
                  <a:pt x="f3219" y="f1255"/>
                  <a:pt x="f3220" y="f1255"/>
                  <a:pt x="f3220" y="f1255"/>
                </a:cubicBezTo>
                <a:cubicBezTo>
                  <a:pt x="f3221" y="f1255"/>
                  <a:pt x="f3222" y="f1254"/>
                  <a:pt x="f3223" y="f1254"/>
                </a:cubicBezTo>
                <a:cubicBezTo>
                  <a:pt x="f3224" y="f1254"/>
                  <a:pt x="f3225" y="f1254"/>
                  <a:pt x="f3226" y="f1255"/>
                </a:cubicBezTo>
                <a:cubicBezTo>
                  <a:pt x="f3227" y="f1255"/>
                  <a:pt x="f3229" y="f1255"/>
                  <a:pt x="f3230" y="f1255"/>
                </a:cubicBezTo>
                <a:cubicBezTo>
                  <a:pt x="f3232" y="f1255"/>
                  <a:pt x="f3234" y="f1255"/>
                  <a:pt x="f3237" y="f1255"/>
                </a:cubicBezTo>
                <a:cubicBezTo>
                  <a:pt x="f3238" y="f1255"/>
                  <a:pt x="f3239" y="f1255"/>
                  <a:pt x="f2939" y="f1255"/>
                </a:cubicBezTo>
                <a:cubicBezTo>
                  <a:pt x="f2940" y="f1255"/>
                  <a:pt x="f2941" y="f1256"/>
                  <a:pt x="f2943" y="f1256"/>
                </a:cubicBezTo>
                <a:cubicBezTo>
                  <a:pt x="f3240" y="f1256"/>
                  <a:pt x="f3241" y="f1256"/>
                  <a:pt x="f3243" y="f1256"/>
                </a:cubicBezTo>
                <a:cubicBezTo>
                  <a:pt x="f3244" y="f1256"/>
                  <a:pt x="f3245" y="f1256"/>
                  <a:pt x="f3245" y="f1256"/>
                </a:cubicBezTo>
                <a:cubicBezTo>
                  <a:pt x="f3246" y="f1257"/>
                  <a:pt x="f3247" y="f1257"/>
                  <a:pt x="f3248" y="f1257"/>
                </a:cubicBezTo>
                <a:cubicBezTo>
                  <a:pt x="f3249" y="f1257"/>
                  <a:pt x="f3250" y="f1257"/>
                  <a:pt x="f3251" y="f1258"/>
                </a:cubicBezTo>
                <a:cubicBezTo>
                  <a:pt x="f3252" y="f1258"/>
                  <a:pt x="f3252" y="f1259"/>
                  <a:pt x="f3253" y="f1259"/>
                </a:cubicBezTo>
                <a:cubicBezTo>
                  <a:pt x="f3254" y="f1259"/>
                  <a:pt x="f3255" y="f1259"/>
                  <a:pt x="f3255" y="f1260"/>
                </a:cubicBezTo>
                <a:cubicBezTo>
                  <a:pt x="f3256" y="f1261"/>
                  <a:pt x="f3256" y="f1261"/>
                  <a:pt x="f3256" y="f1262"/>
                </a:cubicBezTo>
                <a:cubicBezTo>
                  <a:pt x="f3256" y="f1263"/>
                  <a:pt x="f3256" y="f1264"/>
                  <a:pt x="f3256" y="f1264"/>
                </a:cubicBezTo>
                <a:cubicBezTo>
                  <a:pt x="f3255" y="f1279"/>
                  <a:pt x="f3254" y="f1279"/>
                  <a:pt x="f3254" y="f1279"/>
                </a:cubicBezTo>
                <a:cubicBezTo>
                  <a:pt x="f3253" y="f1265"/>
                  <a:pt x="f3252" y="f1265"/>
                  <a:pt x="f3251" y="f1279"/>
                </a:cubicBezTo>
                <a:cubicBezTo>
                  <a:pt x="f3250" y="f1279"/>
                  <a:pt x="f3249" y="f1265"/>
                  <a:pt x="f3250" y="f1265"/>
                </a:cubicBezTo>
                <a:cubicBezTo>
                  <a:pt x="f3251" y="f1266"/>
                  <a:pt x="f3252" y="f1266"/>
                  <a:pt x="f3252" y="f1266"/>
                </a:cubicBezTo>
                <a:cubicBezTo>
                  <a:pt x="f3253" y="f1266"/>
                  <a:pt x="f3254" y="f1266"/>
                  <a:pt x="f3255" y="f1267"/>
                </a:cubicBezTo>
                <a:cubicBezTo>
                  <a:pt x="f3255" y="f1267"/>
                  <a:pt x="f3256" y="f1267"/>
                  <a:pt x="f3257" y="f1267"/>
                </a:cubicBezTo>
                <a:cubicBezTo>
                  <a:pt x="f3259" y="f1267"/>
                  <a:pt x="f3262" y="f1267"/>
                  <a:pt x="f3264" y="f1267"/>
                </a:cubicBezTo>
                <a:cubicBezTo>
                  <a:pt x="f3317" y="f1267"/>
                  <a:pt x="f3316" y="f1267"/>
                  <a:pt x="f3268" y="f1267"/>
                </a:cubicBezTo>
                <a:cubicBezTo>
                  <a:pt x="f3269" y="f1268"/>
                  <a:pt x="f3270" y="f1268"/>
                  <a:pt x="f3271" y="f1268"/>
                </a:cubicBezTo>
                <a:cubicBezTo>
                  <a:pt x="f3272" y="f1269"/>
                  <a:pt x="f3273" y="f1269"/>
                  <a:pt x="f3274" y="f1269"/>
                </a:cubicBezTo>
                <a:cubicBezTo>
                  <a:pt x="f3275" y="f1269"/>
                  <a:pt x="f3276" y="f1269"/>
                  <a:pt x="f3278" y="f1269"/>
                </a:cubicBezTo>
                <a:cubicBezTo>
                  <a:pt x="f3281" y="f1270"/>
                  <a:pt x="f3283" y="f1270"/>
                  <a:pt x="f3312" y="f1270"/>
                </a:cubicBezTo>
                <a:cubicBezTo>
                  <a:pt x="f3286" y="f1270"/>
                  <a:pt x="f3314" y="f1270"/>
                  <a:pt x="f3288" y="f1269"/>
                </a:cubicBezTo>
                <a:cubicBezTo>
                  <a:pt x="f3289" y="f1269"/>
                  <a:pt x="f3290" y="f1268"/>
                  <a:pt x="f3291" y="f1268"/>
                </a:cubicBezTo>
                <a:cubicBezTo>
                  <a:pt x="f3322" y="f1267"/>
                  <a:pt x="f3293" y="f1267"/>
                  <a:pt x="f3294" y="f1267"/>
                </a:cubicBezTo>
                <a:cubicBezTo>
                  <a:pt x="f3296" y="f1267"/>
                  <a:pt x="f3297" y="f1267"/>
                  <a:pt x="f3299" y="f1267"/>
                </a:cubicBezTo>
                <a:cubicBezTo>
                  <a:pt x="f3299" y="f1267"/>
                  <a:pt x="f3300" y="f1266"/>
                  <a:pt x="f3301" y="f1266"/>
                </a:cubicBezTo>
                <a:cubicBezTo>
                  <a:pt x="f3301" y="f1266"/>
                  <a:pt x="f3301" y="f1266"/>
                  <a:pt x="f3302" y="f1266"/>
                </a:cubicBezTo>
                <a:cubicBezTo>
                  <a:pt x="f3303" y="f1266"/>
                  <a:pt x="f3304" y="f1266"/>
                  <a:pt x="f3304" y="f1265"/>
                </a:cubicBezTo>
                <a:cubicBezTo>
                  <a:pt x="f3305" y="f1265"/>
                  <a:pt x="f3305" y="f1265"/>
                  <a:pt x="f3305" y="f1265"/>
                </a:cubicBezTo>
                <a:cubicBezTo>
                  <a:pt x="f3305" y="f1279"/>
                  <a:pt x="f3305" y="f1279"/>
                  <a:pt x="f3304" y="f1279"/>
                </a:cubicBezTo>
                <a:cubicBezTo>
                  <a:pt x="f3304" y="f1279"/>
                  <a:pt x="f3304" y="f1264"/>
                  <a:pt x="f3304" y="f1264"/>
                </a:cubicBezTo>
                <a:cubicBezTo>
                  <a:pt x="f3304" y="f1264"/>
                  <a:pt x="f3303" y="f1264"/>
                  <a:pt x="f3303" y="f1263"/>
                </a:cubicBezTo>
                <a:cubicBezTo>
                  <a:pt x="f3302" y="f1263"/>
                  <a:pt x="f3303" y="f1262"/>
                  <a:pt x="f3303" y="f1262"/>
                </a:cubicBezTo>
                <a:cubicBezTo>
                  <a:pt x="f3304" y="f1261"/>
                  <a:pt x="f3304" y="f1260"/>
                  <a:pt x="f3305" y="f1261"/>
                </a:cubicBezTo>
                <a:cubicBezTo>
                  <a:pt x="f3305" y="f1261"/>
                  <a:pt x="f3305" y="f1261"/>
                  <a:pt x="f3305" y="f1262"/>
                </a:cubicBezTo>
                <a:cubicBezTo>
                  <a:pt x="f3305" y="f1262"/>
                  <a:pt x="f3306" y="f1262"/>
                  <a:pt x="f3306" y="f1263"/>
                </a:cubicBezTo>
                <a:cubicBezTo>
                  <a:pt x="f3307" y="f1263"/>
                  <a:pt x="f3307" y="f1264"/>
                  <a:pt x="f3308" y="f1264"/>
                </a:cubicBezTo>
                <a:cubicBezTo>
                  <a:pt x="f3308" y="f1279"/>
                  <a:pt x="f3308" y="f1265"/>
                  <a:pt x="f3307" y="f1266"/>
                </a:cubicBezTo>
                <a:cubicBezTo>
                  <a:pt x="f3307" y="f1266"/>
                  <a:pt x="f3306" y="f1267"/>
                  <a:pt x="f3306" y="f1268"/>
                </a:cubicBezTo>
                <a:cubicBezTo>
                  <a:pt x="f3306" y="f1268"/>
                  <a:pt x="f3306" y="f1268"/>
                  <a:pt x="f3306" y="f1269"/>
                </a:cubicBezTo>
                <a:cubicBezTo>
                  <a:pt x="f3306" y="f1270"/>
                  <a:pt x="f3307" y="f1270"/>
                  <a:pt x="f3307" y="f1271"/>
                </a:cubicBezTo>
                <a:cubicBezTo>
                  <a:pt x="f3307" y="f1271"/>
                  <a:pt x="f3308" y="f1272"/>
                  <a:pt x="f3308" y="f1272"/>
                </a:cubicBezTo>
                <a:cubicBezTo>
                  <a:pt x="f3309" y="f1273"/>
                  <a:pt x="f3309" y="f1274"/>
                  <a:pt x="f3310" y="f1274"/>
                </a:cubicBezTo>
                <a:cubicBezTo>
                  <a:pt x="f3311" y="f1275"/>
                  <a:pt x="f3311" y="f1275"/>
                  <a:pt x="f3319" y="f1276"/>
                </a:cubicBezTo>
                <a:cubicBezTo>
                  <a:pt x="f3319" y="f1276"/>
                  <a:pt x="f3319" y="f1276"/>
                  <a:pt x="f3320" y="f1276"/>
                </a:cubicBezTo>
                <a:cubicBezTo>
                  <a:pt x="f3320" y="f1277"/>
                  <a:pt x="f3320" y="f1276"/>
                  <a:pt x="f3320" y="f1276"/>
                </a:cubicBezTo>
                <a:cubicBezTo>
                  <a:pt x="f3320" y="f1275"/>
                  <a:pt x="f3319" y="f1274"/>
                  <a:pt x="f3319" y="f1273"/>
                </a:cubicBezTo>
                <a:cubicBezTo>
                  <a:pt x="f3319" y="f1272"/>
                  <a:pt x="f3319" y="f1272"/>
                  <a:pt x="f3311" y="f1272"/>
                </a:cubicBezTo>
                <a:cubicBezTo>
                  <a:pt x="f3311" y="f1271"/>
                  <a:pt x="f3319" y="f1270"/>
                  <a:pt x="f3320" y="f1270"/>
                </a:cubicBezTo>
                <a:cubicBezTo>
                  <a:pt x="f3321" y="f1269"/>
                  <a:pt x="f3377" y="f1269"/>
                  <a:pt x="f3377" y="f1269"/>
                </a:cubicBezTo>
                <a:cubicBezTo>
                  <a:pt x="f3378" y="f1269"/>
                  <a:pt x="f3379" y="f1270"/>
                  <a:pt x="f3379" y="f1270"/>
                </a:cubicBezTo>
                <a:cubicBezTo>
                  <a:pt x="f3379" y="f1270"/>
                  <a:pt x="f3380" y="f1270"/>
                  <a:pt x="f3380" y="f1270"/>
                </a:cubicBezTo>
                <a:cubicBezTo>
                  <a:pt x="f3383" y="f1270"/>
                  <a:pt x="f3384" y="f1271"/>
                  <a:pt x="f3386" y="f1272"/>
                </a:cubicBezTo>
                <a:cubicBezTo>
                  <a:pt x="f3387" y="f1272"/>
                  <a:pt x="f3388" y="f1272"/>
                  <a:pt x="f3389" y="f1272"/>
                </a:cubicBezTo>
                <a:cubicBezTo>
                  <a:pt x="f3389" y="f1272"/>
                  <a:pt x="f3390" y="f1272"/>
                  <a:pt x="f3390" y="f1272"/>
                </a:cubicBezTo>
                <a:cubicBezTo>
                  <a:pt x="f3390" y="f1273"/>
                  <a:pt x="f3391" y="f1273"/>
                  <a:pt x="f3391" y="f1273"/>
                </a:cubicBezTo>
                <a:cubicBezTo>
                  <a:pt x="f3412" y="f1273"/>
                  <a:pt x="f3391" y="f1274"/>
                  <a:pt x="f3391" y="f1275"/>
                </a:cubicBezTo>
                <a:cubicBezTo>
                  <a:pt x="f3391" y="f1275"/>
                  <a:pt x="f3391" y="f1275"/>
                  <a:pt x="f3390" y="f1276"/>
                </a:cubicBezTo>
                <a:cubicBezTo>
                  <a:pt x="f3390" y="f1276"/>
                  <a:pt x="f3390" y="f1276"/>
                  <a:pt x="f3390" y="f1277"/>
                </a:cubicBezTo>
                <a:cubicBezTo>
                  <a:pt x="f3390" y="f1278"/>
                  <a:pt x="f3412" y="f1277"/>
                  <a:pt x="f3412" y="f1277"/>
                </a:cubicBezTo>
                <a:cubicBezTo>
                  <a:pt x="f3413" y="f1277"/>
                  <a:pt x="f3414" y="f1277"/>
                  <a:pt x="f3415" y="f1276"/>
                </a:cubicBezTo>
                <a:cubicBezTo>
                  <a:pt x="f3416" y="f1275"/>
                  <a:pt x="f3417" y="f1276"/>
                  <a:pt x="f3418" y="f1276"/>
                </a:cubicBezTo>
                <a:cubicBezTo>
                  <a:pt x="f3419" y="f1276"/>
                  <a:pt x="f3420" y="f1276"/>
                  <a:pt x="f3421" y="f1276"/>
                </a:cubicBezTo>
                <a:cubicBezTo>
                  <a:pt x="f3422" y="f1276"/>
                  <a:pt x="f3423" y="f1276"/>
                  <a:pt x="f3424" y="f1276"/>
                </a:cubicBezTo>
                <a:cubicBezTo>
                  <a:pt x="f3425" y="f1276"/>
                  <a:pt x="f3425" y="f1275"/>
                  <a:pt x="f3426" y="f1274"/>
                </a:cubicBezTo>
                <a:cubicBezTo>
                  <a:pt x="f3427" y="f1273"/>
                  <a:pt x="f3428" y="f1272"/>
                  <a:pt x="f3428" y="f1271"/>
                </a:cubicBezTo>
                <a:cubicBezTo>
                  <a:pt x="f3429" y="f1270"/>
                  <a:pt x="f3427" y="f1270"/>
                  <a:pt x="f3427" y="f1269"/>
                </a:cubicBezTo>
                <a:cubicBezTo>
                  <a:pt x="f3426" y="f1268"/>
                  <a:pt x="f3426" y="f1269"/>
                  <a:pt x="f3426" y="f1269"/>
                </a:cubicBezTo>
                <a:cubicBezTo>
                  <a:pt x="f3425" y="f1269"/>
                  <a:pt x="f3425" y="f1269"/>
                  <a:pt x="f3424" y="f1269"/>
                </a:cubicBezTo>
                <a:cubicBezTo>
                  <a:pt x="f3422" y="f1269"/>
                  <a:pt x="f3421" y="f1270"/>
                  <a:pt x="f3420" y="f1270"/>
                </a:cubicBezTo>
                <a:cubicBezTo>
                  <a:pt x="f3430" y="f1270"/>
                  <a:pt x="f3419" y="f1270"/>
                  <a:pt x="f3418" y="f1270"/>
                </a:cubicBezTo>
                <a:cubicBezTo>
                  <a:pt x="f3431" y="f1270"/>
                  <a:pt x="f3431" y="f1271"/>
                  <a:pt x="f3417" y="f1271"/>
                </a:cubicBezTo>
                <a:cubicBezTo>
                  <a:pt x="f3432" y="f1271"/>
                  <a:pt x="f3416" y="f1270"/>
                  <a:pt x="f3432" y="f1269"/>
                </a:cubicBezTo>
                <a:cubicBezTo>
                  <a:pt x="f3417" y="f1269"/>
                  <a:pt x="f3431" y="f1269"/>
                  <a:pt x="f3418" y="f1268"/>
                </a:cubicBezTo>
                <a:cubicBezTo>
                  <a:pt x="f3419" y="f1268"/>
                  <a:pt x="f3430" y="f1267"/>
                  <a:pt x="f3420" y="f1267"/>
                </a:cubicBezTo>
                <a:cubicBezTo>
                  <a:pt x="f3433" y="f1266"/>
                  <a:pt x="f3421" y="f1266"/>
                  <a:pt x="f3422" y="f1265"/>
                </a:cubicBezTo>
                <a:cubicBezTo>
                  <a:pt x="f3424" y="f1265"/>
                  <a:pt x="f3425" y="f1266"/>
                  <a:pt x="f3426" y="f1266"/>
                </a:cubicBezTo>
                <a:cubicBezTo>
                  <a:pt x="f3427" y="f1266"/>
                  <a:pt x="f3429" y="f1265"/>
                  <a:pt x="f3428" y="f1265"/>
                </a:cubicBezTo>
                <a:cubicBezTo>
                  <a:pt x="f3428" y="f1266"/>
                  <a:pt x="f3434" y="f1266"/>
                  <a:pt x="f3434" y="f1266"/>
                </a:cubicBezTo>
                <a:cubicBezTo>
                  <a:pt x="f3435" y="f1266"/>
                  <a:pt x="f3435" y="f1266"/>
                  <a:pt x="f3436" y="f1266"/>
                </a:cubicBezTo>
                <a:cubicBezTo>
                  <a:pt x="f3437" y="f1266"/>
                  <a:pt x="f3437" y="f1265"/>
                  <a:pt x="f3436" y="f1279"/>
                </a:cubicBezTo>
                <a:cubicBezTo>
                  <a:pt x="f3436" y="f1279"/>
                  <a:pt x="f3436" y="f1279"/>
                  <a:pt x="f3436" y="f1279"/>
                </a:cubicBezTo>
                <a:cubicBezTo>
                  <a:pt x="f3436" y="f1264"/>
                  <a:pt x="f3436" y="f1264"/>
                  <a:pt x="f3436" y="f1264"/>
                </a:cubicBezTo>
                <a:cubicBezTo>
                  <a:pt x="f3437" y="f1263"/>
                  <a:pt x="f3437" y="f1263"/>
                  <a:pt x="f3437" y="f1263"/>
                </a:cubicBezTo>
                <a:cubicBezTo>
                  <a:pt x="f3438" y="f1263"/>
                  <a:pt x="f3439" y="f1263"/>
                  <a:pt x="f3439" y="f1263"/>
                </a:cubicBezTo>
                <a:cubicBezTo>
                  <a:pt x="f3440" y="f1263"/>
                  <a:pt x="f3440" y="f1263"/>
                  <a:pt x="f3441" y="f1262"/>
                </a:cubicBezTo>
                <a:cubicBezTo>
                  <a:pt x="f3442" y="f1262"/>
                  <a:pt x="f3443" y="f1262"/>
                  <a:pt x="f3444" y="f1262"/>
                </a:cubicBezTo>
                <a:cubicBezTo>
                  <a:pt x="f3445" y="f1262"/>
                  <a:pt x="f3446" y="f1261"/>
                  <a:pt x="f3447" y="f1261"/>
                </a:cubicBezTo>
                <a:cubicBezTo>
                  <a:pt x="f3448" y="f1261"/>
                  <a:pt x="f3449" y="f1260"/>
                  <a:pt x="f3450" y="f1260"/>
                </a:cubicBezTo>
                <a:cubicBezTo>
                  <a:pt x="f3451" y="f1260"/>
                  <a:pt x="f3452" y="f1260"/>
                  <a:pt x="f3453" y="f1259"/>
                </a:cubicBezTo>
                <a:cubicBezTo>
                  <a:pt x="f3454" y="f1259"/>
                  <a:pt x="f3455" y="f1259"/>
                  <a:pt x="f3456" y="f1259"/>
                </a:cubicBezTo>
                <a:cubicBezTo>
                  <a:pt x="f3457" y="f1258"/>
                  <a:pt x="f3458" y="f1259"/>
                  <a:pt x="f3459" y="f1258"/>
                </a:cubicBezTo>
                <a:cubicBezTo>
                  <a:pt x="f3460" y="f1258"/>
                  <a:pt x="f3461" y="f1258"/>
                  <a:pt x="f3462" y="f1258"/>
                </a:cubicBezTo>
                <a:cubicBezTo>
                  <a:pt x="f3463" y="f1258"/>
                  <a:pt x="f3464" y="f1257"/>
                  <a:pt x="f3465" y="f1257"/>
                </a:cubicBezTo>
                <a:cubicBezTo>
                  <a:pt x="f3466" y="f1257"/>
                  <a:pt x="f3467" y="f1257"/>
                  <a:pt x="f3467" y="f1256"/>
                </a:cubicBezTo>
                <a:cubicBezTo>
                  <a:pt x="f3466" y="f1256"/>
                  <a:pt x="f3465" y="f1255"/>
                  <a:pt x="f3466" y="f1254"/>
                </a:cubicBezTo>
                <a:cubicBezTo>
                  <a:pt x="f3467" y="f1254"/>
                  <a:pt x="f3467" y="f1254"/>
                  <a:pt x="f3468" y="f1254"/>
                </a:cubicBezTo>
                <a:cubicBezTo>
                  <a:pt x="f3469" y="f1253"/>
                  <a:pt x="f3469" y="f1253"/>
                  <a:pt x="f3470" y="f1253"/>
                </a:cubicBezTo>
                <a:cubicBezTo>
                  <a:pt x="f2578" y="f1252"/>
                  <a:pt x="f2577" y="f1252"/>
                  <a:pt x="f2575" y="f1251"/>
                </a:cubicBezTo>
                <a:cubicBezTo>
                  <a:pt x="f2574" y="f1251"/>
                  <a:pt x="f2574" y="f1250"/>
                  <a:pt x="f2573" y="f1250"/>
                </a:cubicBezTo>
                <a:cubicBezTo>
                  <a:pt x="f2573" y="f1251"/>
                  <a:pt x="f2574" y="f1251"/>
                  <a:pt x="f2575" y="f1252"/>
                </a:cubicBezTo>
                <a:cubicBezTo>
                  <a:pt x="f2576" y="f1252"/>
                  <a:pt x="f2577" y="f1252"/>
                  <a:pt x="f2577" y="f1253"/>
                </a:cubicBezTo>
                <a:cubicBezTo>
                  <a:pt x="f2578" y="f1253"/>
                  <a:pt x="f2578" y="f1254"/>
                  <a:pt x="f3471" y="f1255"/>
                </a:cubicBezTo>
                <a:cubicBezTo>
                  <a:pt x="f3470" y="f1255"/>
                  <a:pt x="f3470" y="f1256"/>
                  <a:pt x="f3470" y="f1257"/>
                </a:cubicBezTo>
                <a:cubicBezTo>
                  <a:pt x="f3469" y="f1258"/>
                  <a:pt x="f3468" y="f1260"/>
                  <a:pt x="f3467" y="f1261"/>
                </a:cubicBezTo>
                <a:cubicBezTo>
                  <a:pt x="f3465" y="f1262"/>
                  <a:pt x="f3464" y="f1262"/>
                  <a:pt x="f3463" y="f1262"/>
                </a:cubicBezTo>
                <a:cubicBezTo>
                  <a:pt x="f3461" y="f1262"/>
                  <a:pt x="f3461" y="f1264"/>
                  <a:pt x="f3460" y="f1279"/>
                </a:cubicBezTo>
                <a:cubicBezTo>
                  <a:pt x="f3459" y="f1266"/>
                  <a:pt x="f3472" y="f1267"/>
                  <a:pt x="f3457" y="f1268"/>
                </a:cubicBezTo>
                <a:cubicBezTo>
                  <a:pt x="f3456" y="f1268"/>
                  <a:pt x="f3455" y="f1268"/>
                  <a:pt x="f3454" y="f1268"/>
                </a:cubicBezTo>
                <a:cubicBezTo>
                  <a:pt x="f3453" y="f1268"/>
                  <a:pt x="f3451" y="f1269"/>
                  <a:pt x="f3450" y="f1269"/>
                </a:cubicBezTo>
                <a:cubicBezTo>
                  <a:pt x="f3449" y="f1270"/>
                  <a:pt x="f3447" y="f1270"/>
                  <a:pt x="f3446" y="f1271"/>
                </a:cubicBezTo>
                <a:cubicBezTo>
                  <a:pt x="f3473" y="f1272"/>
                  <a:pt x="f3445" y="f1272"/>
                  <a:pt x="f3443" y="f1273"/>
                </a:cubicBezTo>
                <a:cubicBezTo>
                  <a:pt x="f3442" y="f1274"/>
                  <a:pt x="f3440" y="f1274"/>
                  <a:pt x="f3439" y="f1275"/>
                </a:cubicBezTo>
                <a:cubicBezTo>
                  <a:pt x="f3438" y="f1275"/>
                  <a:pt x="f3437" y="f1276"/>
                  <a:pt x="f3436" y="f1276"/>
                </a:cubicBezTo>
                <a:cubicBezTo>
                  <a:pt x="f3436" y="f1277"/>
                  <a:pt x="f3435" y="f1277"/>
                  <a:pt x="f3434" y="f1278"/>
                </a:cubicBezTo>
                <a:cubicBezTo>
                  <a:pt x="f3428" y="f1278"/>
                  <a:pt x="f3429" y="f1278"/>
                  <a:pt x="f3427" y="f1284"/>
                </a:cubicBezTo>
                <a:cubicBezTo>
                  <a:pt x="f3427" y="f1284"/>
                  <a:pt x="f3426" y="f1285"/>
                  <a:pt x="f3425" y="f1285"/>
                </a:cubicBezTo>
                <a:cubicBezTo>
                  <a:pt x="f3425" y="f1285"/>
                  <a:pt x="f3424" y="f1286"/>
                  <a:pt x="f3424" y="f1287"/>
                </a:cubicBezTo>
                <a:cubicBezTo>
                  <a:pt x="f3423" y="f1287"/>
                  <a:pt x="f3423" y="f1287"/>
                  <a:pt x="f3423" y="f1288"/>
                </a:cubicBezTo>
                <a:cubicBezTo>
                  <a:pt x="f3424" y="f1288"/>
                  <a:pt x="f3425" y="f1288"/>
                  <a:pt x="f3426" y="f1288"/>
                </a:cubicBezTo>
                <a:cubicBezTo>
                  <a:pt x="f3426" y="f1288"/>
                  <a:pt x="f3427" y="f1288"/>
                  <a:pt x="f3427" y="f1288"/>
                </a:cubicBezTo>
                <a:cubicBezTo>
                  <a:pt x="f3427" y="f1516"/>
                  <a:pt x="f3426" y="f1516"/>
                  <a:pt x="f3426" y="f1516"/>
                </a:cubicBezTo>
                <a:cubicBezTo>
                  <a:pt x="f3425" y="f1516"/>
                  <a:pt x="f3424" y="f1516"/>
                  <a:pt x="f3423" y="f1289"/>
                </a:cubicBezTo>
                <a:cubicBezTo>
                  <a:pt x="f3423" y="f1289"/>
                  <a:pt x="f3422" y="f1290"/>
                  <a:pt x="f3421" y="f1290"/>
                </a:cubicBezTo>
                <a:cubicBezTo>
                  <a:pt x="f3421" y="f1291"/>
                  <a:pt x="f3433" y="f1291"/>
                  <a:pt x="f3420" y="f1291"/>
                </a:cubicBezTo>
                <a:cubicBezTo>
                  <a:pt x="f3420" y="f1291"/>
                  <a:pt x="f3430" y="f1291"/>
                  <a:pt x="f3430" y="f1291"/>
                </a:cubicBezTo>
                <a:cubicBezTo>
                  <a:pt x="f3418" y="f1291"/>
                  <a:pt x="f3431" y="f1291"/>
                  <a:pt x="f3417" y="f1292"/>
                </a:cubicBezTo>
                <a:cubicBezTo>
                  <a:pt x="f3432" y="f1293"/>
                  <a:pt x="f3415" y="f1293"/>
                  <a:pt x="f3414" y="f1294"/>
                </a:cubicBezTo>
                <a:cubicBezTo>
                  <a:pt x="f3413" y="f1294"/>
                  <a:pt x="f3391" y="f1296"/>
                  <a:pt x="f3390" y="f1296"/>
                </a:cubicBezTo>
                <a:cubicBezTo>
                  <a:pt x="f3388" y="f1297"/>
                  <a:pt x="f3387" y="f1298"/>
                  <a:pt x="f3385" y="f1299"/>
                </a:cubicBezTo>
                <a:cubicBezTo>
                  <a:pt x="f3384" y="f1299"/>
                  <a:pt x="f3384" y="f1300"/>
                  <a:pt x="f3383" y="f1300"/>
                </a:cubicBezTo>
                <a:cubicBezTo>
                  <a:pt x="f3382" y="f1300"/>
                  <a:pt x="f3381" y="f1300"/>
                  <a:pt x="f3380" y="f1301"/>
                </a:cubicBezTo>
                <a:cubicBezTo>
                  <a:pt x="f3379" y="f1302"/>
                  <a:pt x="f3377" y="f1303"/>
                  <a:pt x="f3321" y="f1303"/>
                </a:cubicBezTo>
                <a:cubicBezTo>
                  <a:pt x="f3320" y="f1304"/>
                  <a:pt x="f3311" y="f1304"/>
                  <a:pt x="f3310" y="f1305"/>
                </a:cubicBezTo>
                <a:cubicBezTo>
                  <a:pt x="f3309" y="f1306"/>
                  <a:pt x="f3308" y="f1306"/>
                  <a:pt x="f3307" y="f1307"/>
                </a:cubicBezTo>
                <a:cubicBezTo>
                  <a:pt x="f3306" y="f1307"/>
                  <a:pt x="f3305" y="f1308"/>
                  <a:pt x="f3305" y="f1308"/>
                </a:cubicBezTo>
                <a:cubicBezTo>
                  <a:pt x="f3304" y="f1310"/>
                  <a:pt x="f3303" y="f1311"/>
                  <a:pt x="f3302" y="f1313"/>
                </a:cubicBezTo>
                <a:cubicBezTo>
                  <a:pt x="f3302" y="f1315"/>
                  <a:pt x="f3305" y="f1314"/>
                  <a:pt x="f3306" y="f1315"/>
                </a:cubicBezTo>
                <a:cubicBezTo>
                  <a:pt x="f3307" y="f1315"/>
                  <a:pt x="f3308" y="f1315"/>
                  <a:pt x="f3308" y="f1316"/>
                </a:cubicBezTo>
                <a:cubicBezTo>
                  <a:pt x="f3308" y="f1316"/>
                  <a:pt x="f3307" y="f1317"/>
                  <a:pt x="f3307" y="f1317"/>
                </a:cubicBezTo>
                <a:cubicBezTo>
                  <a:pt x="f3308" y="f1317"/>
                  <a:pt x="f3308" y="f1317"/>
                  <a:pt x="f3308" y="f1317"/>
                </a:cubicBezTo>
                <a:cubicBezTo>
                  <a:pt x="f3309" y="f1317"/>
                  <a:pt x="f3310" y="f1316"/>
                  <a:pt x="f3310" y="f1316"/>
                </a:cubicBezTo>
                <a:cubicBezTo>
                  <a:pt x="f3311" y="f1315"/>
                  <a:pt x="f3319" y="f1315"/>
                  <a:pt x="f3319" y="f1315"/>
                </a:cubicBezTo>
                <a:cubicBezTo>
                  <a:pt x="f3320" y="f1316"/>
                  <a:pt x="f3320" y="f1316"/>
                  <a:pt x="f3320" y="f1316"/>
                </a:cubicBezTo>
                <a:cubicBezTo>
                  <a:pt x="f3319" y="f1317"/>
                  <a:pt x="f3319" y="f1317"/>
                  <a:pt x="f3319" y="f1317"/>
                </a:cubicBezTo>
                <a:cubicBezTo>
                  <a:pt x="f3319" y="f1317"/>
                  <a:pt x="f3319" y="f1317"/>
                  <a:pt x="f3320" y="f1318"/>
                </a:cubicBezTo>
                <a:cubicBezTo>
                  <a:pt x="f3320" y="f1318"/>
                  <a:pt x="f3320" y="f1318"/>
                  <a:pt x="f3320" y="f1318"/>
                </a:cubicBezTo>
                <a:cubicBezTo>
                  <a:pt x="f3319" y="f1318"/>
                  <a:pt x="f3319" y="f1319"/>
                  <a:pt x="f3319" y="f1319"/>
                </a:cubicBezTo>
                <a:cubicBezTo>
                  <a:pt x="f3320" y="f1320"/>
                  <a:pt x="f3320" y="f1320"/>
                  <a:pt x="f3321" y="f1320"/>
                </a:cubicBezTo>
                <a:cubicBezTo>
                  <a:pt x="f3321" y="f1320"/>
                  <a:pt x="f3321" y="f1320"/>
                  <a:pt x="f3377" y="f1320"/>
                </a:cubicBezTo>
                <a:cubicBezTo>
                  <a:pt x="f3378" y="f1320"/>
                  <a:pt x="f3378" y="f1320"/>
                  <a:pt x="f3379" y="f1321"/>
                </a:cubicBezTo>
                <a:cubicBezTo>
                  <a:pt x="f3379" y="f1321"/>
                  <a:pt x="f3380" y="f1322"/>
                  <a:pt x="f3380" y="f1323"/>
                </a:cubicBezTo>
                <a:cubicBezTo>
                  <a:pt x="f3379" y="f1323"/>
                  <a:pt x="f3379" y="f1322"/>
                  <a:pt x="f3379" y="f1322"/>
                </a:cubicBezTo>
                <a:cubicBezTo>
                  <a:pt x="f3379" y="f1322"/>
                  <a:pt x="f3378" y="f1322"/>
                  <a:pt x="f3378" y="f1322"/>
                </a:cubicBezTo>
                <a:cubicBezTo>
                  <a:pt x="f3377" y="f1322"/>
                  <a:pt x="f3377" y="f1322"/>
                  <a:pt x="f3321" y="f1322"/>
                </a:cubicBezTo>
                <a:cubicBezTo>
                  <a:pt x="f3321" y="f1321"/>
                  <a:pt x="f3321" y="f1321"/>
                  <a:pt x="f3321" y="f1321"/>
                </a:cubicBezTo>
                <a:cubicBezTo>
                  <a:pt x="f3320" y="f1320"/>
                  <a:pt x="f3319" y="f1320"/>
                  <a:pt x="f3319" y="f1320"/>
                </a:cubicBezTo>
                <a:cubicBezTo>
                  <a:pt x="f3311" y="f1320"/>
                  <a:pt x="f3311" y="f1320"/>
                  <a:pt x="f3310" y="f1319"/>
                </a:cubicBezTo>
                <a:cubicBezTo>
                  <a:pt x="f3310" y="f1319"/>
                  <a:pt x="f3309" y="f1320"/>
                  <a:pt x="f3310" y="f1319"/>
                </a:cubicBezTo>
                <a:cubicBezTo>
                  <a:pt x="f3310" y="f1319"/>
                  <a:pt x="f3310" y="f1319"/>
                  <a:pt x="f3310" y="f1318"/>
                </a:cubicBezTo>
                <a:cubicBezTo>
                  <a:pt x="f3309" y="f1318"/>
                  <a:pt x="f3309" y="f1318"/>
                  <a:pt x="f3308" y="f1318"/>
                </a:cubicBezTo>
                <a:cubicBezTo>
                  <a:pt x="f3307" y="f1318"/>
                  <a:pt x="f3306" y="f1318"/>
                  <a:pt x="f3306" y="f1318"/>
                </a:cubicBezTo>
                <a:cubicBezTo>
                  <a:pt x="f3305" y="f1318"/>
                  <a:pt x="f3305" y="f1317"/>
                  <a:pt x="f3304" y="f1316"/>
                </a:cubicBezTo>
                <a:cubicBezTo>
                  <a:pt x="f3304" y="f1316"/>
                  <a:pt x="f3303" y="f1315"/>
                  <a:pt x="f3302" y="f1316"/>
                </a:cubicBezTo>
                <a:cubicBezTo>
                  <a:pt x="f3302" y="f1317"/>
                  <a:pt x="f3302" y="f1318"/>
                  <a:pt x="f3302" y="f1319"/>
                </a:cubicBezTo>
                <a:cubicBezTo>
                  <a:pt x="f3302" y="f1320"/>
                  <a:pt x="f3301" y="f1320"/>
                  <a:pt x="f3301" y="f1320"/>
                </a:cubicBezTo>
                <a:cubicBezTo>
                  <a:pt x="f3300" y="f1321"/>
                  <a:pt x="f3301" y="f1323"/>
                  <a:pt x="f3301" y="f1324"/>
                </a:cubicBezTo>
                <a:cubicBezTo>
                  <a:pt x="f3301" y="f1324"/>
                  <a:pt x="f3301" y="f1324"/>
                  <a:pt x="f3302" y="f1324"/>
                </a:cubicBezTo>
                <a:cubicBezTo>
                  <a:pt x="f3303" y="f1325"/>
                  <a:pt x="f3302" y="f1324"/>
                  <a:pt x="f3302" y="f1324"/>
                </a:cubicBezTo>
                <a:cubicBezTo>
                  <a:pt x="f3303" y="f1323"/>
                  <a:pt x="f3303" y="f1323"/>
                  <a:pt x="f3303" y="f1323"/>
                </a:cubicBezTo>
                <a:cubicBezTo>
                  <a:pt x="f3303" y="f1323"/>
                  <a:pt x="f3303" y="f1323"/>
                  <a:pt x="f3303" y="f1323"/>
                </a:cubicBezTo>
                <a:cubicBezTo>
                  <a:pt x="f3304" y="f1322"/>
                  <a:pt x="f3304" y="f1322"/>
                  <a:pt x="f3304" y="f1322"/>
                </a:cubicBezTo>
                <a:cubicBezTo>
                  <a:pt x="f3305" y="f1323"/>
                  <a:pt x="f3304" y="f1324"/>
                  <a:pt x="f3304" y="f1325"/>
                </a:cubicBezTo>
                <a:cubicBezTo>
                  <a:pt x="f3304" y="f1325"/>
                  <a:pt x="f3304" y="f1325"/>
                  <a:pt x="f3305" y="f1326"/>
                </a:cubicBezTo>
                <a:cubicBezTo>
                  <a:pt x="f3305" y="f1326"/>
                  <a:pt x="f3305" y="f1326"/>
                  <a:pt x="f3305" y="f1327"/>
                </a:cubicBezTo>
                <a:cubicBezTo>
                  <a:pt x="f3306" y="f1327"/>
                  <a:pt x="f3306" y="f1328"/>
                  <a:pt x="f3306" y="f1328"/>
                </a:cubicBezTo>
                <a:cubicBezTo>
                  <a:pt x="f3306" y="f1329"/>
                  <a:pt x="f3306" y="f1329"/>
                  <a:pt x="f3306" y="f1330"/>
                </a:cubicBezTo>
                <a:cubicBezTo>
                  <a:pt x="f3306" y="f1330"/>
                  <a:pt x="f3307" y="f1331"/>
                  <a:pt x="f3308" y="f1331"/>
                </a:cubicBezTo>
                <a:cubicBezTo>
                  <a:pt x="f3308" y="f1332"/>
                  <a:pt x="f3308" y="f1332"/>
                  <a:pt x="f3309" y="f1332"/>
                </a:cubicBezTo>
                <a:cubicBezTo>
                  <a:pt x="f3310" y="f1332"/>
                  <a:pt x="f3310" y="f1332"/>
                  <a:pt x="f3311" y="f1332"/>
                </a:cubicBezTo>
                <a:cubicBezTo>
                  <a:pt x="f3311" y="f1332"/>
                  <a:pt x="f3319" y="f1332"/>
                  <a:pt x="f3319" y="f1331"/>
                </a:cubicBezTo>
                <a:cubicBezTo>
                  <a:pt x="f3319" y="f1331"/>
                  <a:pt x="f3311" y="f1331"/>
                  <a:pt x="f3311" y="f1331"/>
                </a:cubicBezTo>
                <a:cubicBezTo>
                  <a:pt x="f3311" y="f1331"/>
                  <a:pt x="f3311" y="f1331"/>
                  <a:pt x="f3311" y="f1331"/>
                </a:cubicBezTo>
                <a:cubicBezTo>
                  <a:pt x="f3310" y="f1330"/>
                  <a:pt x="f3310" y="f1330"/>
                  <a:pt x="f3309" y="f1330"/>
                </a:cubicBezTo>
                <a:cubicBezTo>
                  <a:pt x="f3309" y="f1330"/>
                  <a:pt x="f3308" y="f1330"/>
                  <a:pt x="f3308" y="f1329"/>
                </a:cubicBezTo>
                <a:cubicBezTo>
                  <a:pt x="f3309" y="f1329"/>
                  <a:pt x="f3310" y="f1330"/>
                  <a:pt x="f3310" y="f1329"/>
                </a:cubicBezTo>
                <a:cubicBezTo>
                  <a:pt x="f3310" y="f1328"/>
                  <a:pt x="f3311" y="f1327"/>
                  <a:pt x="f3311" y="f1327"/>
                </a:cubicBezTo>
                <a:cubicBezTo>
                  <a:pt x="f3320" y="f1326"/>
                  <a:pt x="f3319" y="f1328"/>
                  <a:pt x="f3319" y="f1329"/>
                </a:cubicBezTo>
                <a:cubicBezTo>
                  <a:pt x="f3319" y="f1330"/>
                  <a:pt x="f3320" y="f1330"/>
                  <a:pt x="f3320" y="f1331"/>
                </a:cubicBezTo>
                <a:cubicBezTo>
                  <a:pt x="f3321" y="f1332"/>
                  <a:pt x="f3320" y="f1333"/>
                  <a:pt x="f3321" y="f1334"/>
                </a:cubicBezTo>
                <a:cubicBezTo>
                  <a:pt x="f3377" y="f1335"/>
                  <a:pt x="f3378" y="f1335"/>
                  <a:pt x="f3379" y="f1335"/>
                </a:cubicBezTo>
                <a:cubicBezTo>
                  <a:pt x="f3380" y="f1336"/>
                  <a:pt x="f3381" y="f1336"/>
                  <a:pt x="f3382" y="f1337"/>
                </a:cubicBezTo>
                <a:cubicBezTo>
                  <a:pt x="f3383" y="f1337"/>
                  <a:pt x="f3383" y="f1338"/>
                  <a:pt x="f3384" y="f1338"/>
                </a:cubicBezTo>
                <a:cubicBezTo>
                  <a:pt x="f3385" y="f1338"/>
                  <a:pt x="f3385" y="f1339"/>
                  <a:pt x="f3386" y="f1340"/>
                </a:cubicBezTo>
                <a:cubicBezTo>
                  <a:pt x="f3387" y="f1340"/>
                  <a:pt x="f3388" y="f1340"/>
                  <a:pt x="f3388" y="f1340"/>
                </a:cubicBezTo>
                <a:cubicBezTo>
                  <a:pt x="f3389" y="f1340"/>
                  <a:pt x="f3389" y="f1341"/>
                  <a:pt x="f3390" y="f1342"/>
                </a:cubicBezTo>
                <a:cubicBezTo>
                  <a:pt x="f3391" y="f1342"/>
                  <a:pt x="f3412" y="f1342"/>
                  <a:pt x="f3413" y="f1342"/>
                </a:cubicBezTo>
                <a:cubicBezTo>
                  <a:pt x="f3413" y="f1342"/>
                  <a:pt x="f3414" y="f1342"/>
                  <a:pt x="f3414" y="f1343"/>
                </a:cubicBezTo>
                <a:cubicBezTo>
                  <a:pt x="f3414" y="f1343"/>
                  <a:pt x="f3414" y="f1343"/>
                  <a:pt x="f3415" y="f3"/>
                </a:cubicBezTo>
                <a:cubicBezTo>
                  <a:pt x="f3415" y="f3"/>
                  <a:pt x="f3432" y="f1343"/>
                  <a:pt x="f3432" y="f1343"/>
                </a:cubicBezTo>
                <a:cubicBezTo>
                  <a:pt x="f3417" y="f1343"/>
                  <a:pt x="f3418" y="f1343"/>
                  <a:pt x="f3419" y="f1343"/>
                </a:cubicBezTo>
                <a:cubicBezTo>
                  <a:pt x="f3430" y="f3"/>
                  <a:pt x="f3420" y="f3"/>
                  <a:pt x="f3420" y="f1343"/>
                </a:cubicBezTo>
                <a:cubicBezTo>
                  <a:pt x="f3433" y="f1343"/>
                  <a:pt x="f3421" y="f1342"/>
                  <a:pt x="f3422" y="f1342"/>
                </a:cubicBezTo>
                <a:cubicBezTo>
                  <a:pt x="f3423" y="f1342"/>
                  <a:pt x="f3424" y="f1342"/>
                  <a:pt x="f3424" y="f1342"/>
                </a:cubicBezTo>
                <a:cubicBezTo>
                  <a:pt x="f3425" y="f1343"/>
                  <a:pt x="f3426" y="f1343"/>
                  <a:pt x="f3427" y="f1343"/>
                </a:cubicBezTo>
                <a:cubicBezTo>
                  <a:pt x="f3429" y="f1343"/>
                  <a:pt x="f3429" y="f1343"/>
                  <a:pt x="f3428" y="f1343"/>
                </a:cubicBezTo>
                <a:cubicBezTo>
                  <a:pt x="f3434" y="f3"/>
                  <a:pt x="f3435" y="f3"/>
                  <a:pt x="f3436" y="f3"/>
                </a:cubicBezTo>
                <a:cubicBezTo>
                  <a:pt x="f3436" y="f1343"/>
                  <a:pt x="f3437" y="f1343"/>
                  <a:pt x="f3438" y="f1343"/>
                </a:cubicBezTo>
                <a:cubicBezTo>
                  <a:pt x="f3440" y="f1343"/>
                  <a:pt x="f3442" y="f1343"/>
                  <a:pt x="f3444" y="f1343"/>
                </a:cubicBezTo>
                <a:cubicBezTo>
                  <a:pt x="f3445" y="f1343"/>
                  <a:pt x="f3473" y="f1343"/>
                  <a:pt x="f3473" y="f1343"/>
                </a:cubicBezTo>
                <a:cubicBezTo>
                  <a:pt x="f3446" y="f1343"/>
                  <a:pt x="f3447" y="f1343"/>
                  <a:pt x="f3448" y="f1343"/>
                </a:cubicBezTo>
                <a:cubicBezTo>
                  <a:pt x="f3448" y="f1343"/>
                  <a:pt x="f3450" y="f1343"/>
                  <a:pt x="f3450" y="f1343"/>
                </a:cubicBezTo>
                <a:cubicBezTo>
                  <a:pt x="f3451" y="f1342"/>
                  <a:pt x="f3450" y="f1342"/>
                  <a:pt x="f3450" y="f1342"/>
                </a:cubicBezTo>
                <a:cubicBezTo>
                  <a:pt x="f3449" y="f1342"/>
                  <a:pt x="f3449" y="f1342"/>
                  <a:pt x="f3449" y="f1341"/>
                </a:cubicBezTo>
                <a:cubicBezTo>
                  <a:pt x="f3449" y="f1340"/>
                  <a:pt x="f3450" y="f1340"/>
                  <a:pt x="f3451" y="f1339"/>
                </a:cubicBezTo>
                <a:cubicBezTo>
                  <a:pt x="f3451" y="f1338"/>
                  <a:pt x="f3452" y="f1338"/>
                  <a:pt x="f3453" y="f1338"/>
                </a:cubicBezTo>
                <a:cubicBezTo>
                  <a:pt x="f3455" y="f1337"/>
                  <a:pt x="f3474" y="f1339"/>
                  <a:pt x="f3457" y="f1338"/>
                </a:cubicBezTo>
                <a:cubicBezTo>
                  <a:pt x="f3457" y="f1338"/>
                  <a:pt x="f3458" y="f1338"/>
                  <a:pt x="f3472" y="f1338"/>
                </a:cubicBezTo>
                <a:cubicBezTo>
                  <a:pt x="f3459" y="f1338"/>
                  <a:pt x="f3459" y="f1338"/>
                  <a:pt x="f3460" y="f1337"/>
                </a:cubicBezTo>
                <a:cubicBezTo>
                  <a:pt x="f3460" y="f1337"/>
                  <a:pt x="f3461" y="f1337"/>
                  <a:pt x="f3461" y="f1337"/>
                </a:cubicBezTo>
                <a:cubicBezTo>
                  <a:pt x="f3462" y="f1336"/>
                  <a:pt x="f3462" y="f1338"/>
                  <a:pt x="f3463" y="f1338"/>
                </a:cubicBezTo>
                <a:cubicBezTo>
                  <a:pt x="f3463" y="f1338"/>
                  <a:pt x="f3463" y="f1338"/>
                  <a:pt x="f3475" y="f1338"/>
                </a:cubicBezTo>
                <a:cubicBezTo>
                  <a:pt x="f3475" y="f1338"/>
                  <a:pt x="f3464" y="f1338"/>
                  <a:pt x="f3464" y="f1338"/>
                </a:cubicBezTo>
                <a:cubicBezTo>
                  <a:pt x="f3476" y="f1338"/>
                  <a:pt x="f3464" y="f1339"/>
                  <a:pt x="f3464" y="f1339"/>
                </a:cubicBezTo>
                <a:cubicBezTo>
                  <a:pt x="f3464" y="f1339"/>
                  <a:pt x="f3475" y="f1339"/>
                  <a:pt x="f3475" y="f1339"/>
                </a:cubicBezTo>
                <a:cubicBezTo>
                  <a:pt x="f3462" y="f1340"/>
                  <a:pt x="f3461" y="f1342"/>
                  <a:pt x="f3459" y="f1343"/>
                </a:cubicBezTo>
                <a:cubicBezTo>
                  <a:pt x="f3472" y="f3"/>
                  <a:pt x="f3458" y="f3"/>
                  <a:pt x="f3458" y="f1344"/>
                </a:cubicBezTo>
                <a:cubicBezTo>
                  <a:pt x="f3457" y="f1344"/>
                  <a:pt x="f3456" y="f1345"/>
                  <a:pt x="f3456" y="f1345"/>
                </a:cubicBezTo>
                <a:cubicBezTo>
                  <a:pt x="f3474" y="f1345"/>
                  <a:pt x="f3455" y="f1346"/>
                  <a:pt x="f3455" y="f1346"/>
                </a:cubicBezTo>
                <a:cubicBezTo>
                  <a:pt x="f3455" y="f1347"/>
                  <a:pt x="f3455" y="f1347"/>
                  <a:pt x="f3474" y="f1347"/>
                </a:cubicBezTo>
                <a:cubicBezTo>
                  <a:pt x="f3474" y="f1347"/>
                  <a:pt x="f3456" y="f1347"/>
                  <a:pt x="f3456" y="f1347"/>
                </a:cubicBezTo>
                <a:cubicBezTo>
                  <a:pt x="f3457" y="f1348"/>
                  <a:pt x="f3457" y="f1349"/>
                  <a:pt x="f3458" y="f1349"/>
                </a:cubicBezTo>
                <a:cubicBezTo>
                  <a:pt x="f3472" y="f1349"/>
                  <a:pt x="f3459" y="f1349"/>
                  <a:pt x="f3459" y="f1349"/>
                </a:cubicBezTo>
                <a:cubicBezTo>
                  <a:pt x="f3460" y="f1349"/>
                  <a:pt x="f3461" y="f1350"/>
                  <a:pt x="f3462" y="f1350"/>
                </a:cubicBezTo>
                <a:cubicBezTo>
                  <a:pt x="f3462" y="f1349"/>
                  <a:pt x="f3463" y="f1348"/>
                  <a:pt x="f3475" y="f1349"/>
                </a:cubicBezTo>
                <a:cubicBezTo>
                  <a:pt x="f3464" y="f1349"/>
                  <a:pt x="f3464" y="f1350"/>
                  <a:pt x="f3476" y="f1350"/>
                </a:cubicBezTo>
                <a:cubicBezTo>
                  <a:pt x="f3476" y="f1350"/>
                  <a:pt x="f3465" y="f1350"/>
                  <a:pt x="f3465" y="f1350"/>
                </a:cubicBezTo>
                <a:cubicBezTo>
                  <a:pt x="f3466" y="f1350"/>
                  <a:pt x="f3466" y="f1350"/>
                  <a:pt x="f3466" y="f1350"/>
                </a:cubicBezTo>
                <a:cubicBezTo>
                  <a:pt x="f3467" y="f1350"/>
                  <a:pt x="f3468" y="f1349"/>
                  <a:pt x="f3469" y="f1348"/>
                </a:cubicBezTo>
                <a:cubicBezTo>
                  <a:pt x="f3470" y="f1348"/>
                  <a:pt x="f3471" y="f1348"/>
                  <a:pt x="f2578" y="f1348"/>
                </a:cubicBezTo>
                <a:cubicBezTo>
                  <a:pt x="f2578" y="f1348"/>
                  <a:pt x="f2577" y="f1348"/>
                  <a:pt x="f2576" y="f1348"/>
                </a:cubicBezTo>
                <a:cubicBezTo>
                  <a:pt x="f2576" y="f1348"/>
                  <a:pt x="f2575" y="f1348"/>
                  <a:pt x="f2575" y="f1348"/>
                </a:cubicBezTo>
                <a:cubicBezTo>
                  <a:pt x="f2575" y="f1349"/>
                  <a:pt x="f2576" y="f1349"/>
                  <a:pt x="f2576" y="f1349"/>
                </a:cubicBezTo>
                <a:cubicBezTo>
                  <a:pt x="f2577" y="f1349"/>
                  <a:pt x="f2578" y="f1349"/>
                  <a:pt x="f3471" y="f1349"/>
                </a:cubicBezTo>
                <a:cubicBezTo>
                  <a:pt x="f3471" y="f1350"/>
                  <a:pt x="f3471" y="f1350"/>
                  <a:pt x="f3471" y="f1350"/>
                </a:cubicBezTo>
                <a:cubicBezTo>
                  <a:pt x="f3470" y="f1350"/>
                  <a:pt x="f3470" y="f1351"/>
                  <a:pt x="f3470" y="f1351"/>
                </a:cubicBezTo>
                <a:cubicBezTo>
                  <a:pt x="f3470" y="f1351"/>
                  <a:pt x="f3470" y="f1352"/>
                  <a:pt x="f3470" y="f1352"/>
                </a:cubicBezTo>
                <a:cubicBezTo>
                  <a:pt x="f3471" y="f1352"/>
                  <a:pt x="f3471" y="f1351"/>
                  <a:pt x="f3471" y="f1351"/>
                </a:cubicBezTo>
                <a:cubicBezTo>
                  <a:pt x="f2578" y="f1351"/>
                  <a:pt x="f2577" y="f1351"/>
                  <a:pt x="f2577" y="f1351"/>
                </a:cubicBezTo>
                <a:cubicBezTo>
                  <a:pt x="f2576" y="f1351"/>
                  <a:pt x="f2575" y="f1351"/>
                  <a:pt x="f2574" y="f1350"/>
                </a:cubicBezTo>
                <a:cubicBezTo>
                  <a:pt x="f2573" y="f1350"/>
                  <a:pt x="f2573" y="f1351"/>
                  <a:pt x="f2572" y="f1351"/>
                </a:cubicBezTo>
                <a:cubicBezTo>
                  <a:pt x="f2571" y="f1351"/>
                  <a:pt x="f2570" y="f1350"/>
                  <a:pt x="f2570" y="f1350"/>
                </a:cubicBezTo>
                <a:cubicBezTo>
                  <a:pt x="f2569" y="f1350"/>
                  <a:pt x="f2568" y="f1351"/>
                  <a:pt x="f2568" y="f1351"/>
                </a:cubicBezTo>
                <a:cubicBezTo>
                  <a:pt x="f2567" y="f1352"/>
                  <a:pt x="f2566" y="f1351"/>
                  <a:pt x="f2565" y="f1351"/>
                </a:cubicBezTo>
                <a:cubicBezTo>
                  <a:pt x="f2563" y="f1351"/>
                  <a:pt x="f2563" y="f1351"/>
                  <a:pt x="f2562" y="f1350"/>
                </a:cubicBezTo>
                <a:cubicBezTo>
                  <a:pt x="f2562" y="f1351"/>
                  <a:pt x="f2563" y="f1351"/>
                  <a:pt x="f2563" y="f1351"/>
                </a:cubicBezTo>
                <a:cubicBezTo>
                  <a:pt x="f2564" y="f1351"/>
                  <a:pt x="f2564" y="f1351"/>
                  <a:pt x="f2565" y="f1352"/>
                </a:cubicBezTo>
                <a:cubicBezTo>
                  <a:pt x="f2565" y="f1352"/>
                  <a:pt x="f2565" y="f1352"/>
                  <a:pt x="f2566" y="f1352"/>
                </a:cubicBezTo>
                <a:cubicBezTo>
                  <a:pt x="f2567" y="f1353"/>
                  <a:pt x="f2569" y="f1352"/>
                  <a:pt x="f2571" y="f1353"/>
                </a:cubicBezTo>
                <a:cubicBezTo>
                  <a:pt x="f2572" y="f1353"/>
                  <a:pt x="f2574" y="f1353"/>
                  <a:pt x="f2574" y="f1515"/>
                </a:cubicBezTo>
                <a:cubicBezTo>
                  <a:pt x="f2575" y="f1354"/>
                  <a:pt x="f2575" y="f1354"/>
                  <a:pt x="f2575" y="f1354"/>
                </a:cubicBezTo>
                <a:cubicBezTo>
                  <a:pt x="f2576" y="f1354"/>
                  <a:pt x="f2576" y="f1354"/>
                  <a:pt x="f2577" y="f1354"/>
                </a:cubicBezTo>
                <a:cubicBezTo>
                  <a:pt x="f2577" y="f1354"/>
                  <a:pt x="f2578" y="f1355"/>
                  <a:pt x="f2578" y="f1356"/>
                </a:cubicBezTo>
                <a:cubicBezTo>
                  <a:pt x="f3471" y="f1356"/>
                  <a:pt x="f3471" y="f1356"/>
                  <a:pt x="f3470" y="f1356"/>
                </a:cubicBezTo>
                <a:cubicBezTo>
                  <a:pt x="f3469" y="f1355"/>
                  <a:pt x="f3469" y="f1356"/>
                  <a:pt x="f3468" y="f1356"/>
                </a:cubicBezTo>
                <a:cubicBezTo>
                  <a:pt x="f3467" y="f1356"/>
                  <a:pt x="f3465" y="f1356"/>
                  <a:pt x="f3466" y="f1356"/>
                </a:cubicBezTo>
                <a:cubicBezTo>
                  <a:pt x="f3466" y="f1357"/>
                  <a:pt x="f3466" y="f1357"/>
                  <a:pt x="f3466" y="f1357"/>
                </a:cubicBezTo>
                <a:cubicBezTo>
                  <a:pt x="f3466" y="f1357"/>
                  <a:pt x="f3466" y="f1357"/>
                  <a:pt x="f3467" y="f1357"/>
                </a:cubicBezTo>
                <a:cubicBezTo>
                  <a:pt x="f3467" y="f1358"/>
                  <a:pt x="f3467" y="f1358"/>
                  <a:pt x="f3468" y="f1359"/>
                </a:cubicBezTo>
                <a:cubicBezTo>
                  <a:pt x="f3469" y="f1360"/>
                  <a:pt x="f3469" y="f1360"/>
                  <a:pt x="f3470" y="f1361"/>
                </a:cubicBezTo>
                <a:cubicBezTo>
                  <a:pt x="f3471" y="f1361"/>
                  <a:pt x="f3471" y="f1514"/>
                  <a:pt x="f2578" y="f1514"/>
                </a:cubicBezTo>
                <a:cubicBezTo>
                  <a:pt x="f2576" y="f1514"/>
                  <a:pt x="f2575" y="f1514"/>
                  <a:pt x="f2574" y="f1514"/>
                </a:cubicBezTo>
                <a:cubicBezTo>
                  <a:pt x="f2573" y="f1362"/>
                  <a:pt x="f2572" y="f1362"/>
                  <a:pt x="f2571" y="f1362"/>
                </a:cubicBezTo>
                <a:cubicBezTo>
                  <a:pt x="f2570" y="f1513"/>
                  <a:pt x="f2569" y="f1362"/>
                  <a:pt x="f2568" y="f1513"/>
                </a:cubicBezTo>
                <a:cubicBezTo>
                  <a:pt x="f2566" y="f1513"/>
                  <a:pt x="f2565" y="f1363"/>
                  <a:pt x="f2564" y="f1363"/>
                </a:cubicBezTo>
                <a:cubicBezTo>
                  <a:pt x="f2563" y="f1363"/>
                  <a:pt x="f2561" y="f1363"/>
                  <a:pt x="f2579" y="f1363"/>
                </a:cubicBezTo>
                <a:cubicBezTo>
                  <a:pt x="f2558" y="f1363"/>
                  <a:pt x="f2557" y="f1513"/>
                  <a:pt x="f2555" y="f1362"/>
                </a:cubicBezTo>
                <a:cubicBezTo>
                  <a:pt x="f2553" y="f1362"/>
                  <a:pt x="f2550" y="f1362"/>
                  <a:pt x="f2548" y="f1514"/>
                </a:cubicBezTo>
                <a:cubicBezTo>
                  <a:pt x="f2546" y="f1514"/>
                  <a:pt x="f2580" y="f1361"/>
                  <a:pt x="f2581" y="f1360"/>
                </a:cubicBezTo>
                <a:cubicBezTo>
                  <a:pt x="f2544" y="f1359"/>
                  <a:pt x="f2542" y="f1359"/>
                  <a:pt x="f2541" y="f1358"/>
                </a:cubicBezTo>
                <a:cubicBezTo>
                  <a:pt x="f2540" y="f1358"/>
                  <a:pt x="f2539" y="f1358"/>
                  <a:pt x="f2538" y="f1357"/>
                </a:cubicBezTo>
                <a:cubicBezTo>
                  <a:pt x="f2538" y="f1357"/>
                  <a:pt x="f2537" y="f1356"/>
                  <a:pt x="f2537" y="f1355"/>
                </a:cubicBezTo>
                <a:cubicBezTo>
                  <a:pt x="f2537" y="f1355"/>
                  <a:pt x="f2539" y="f1356"/>
                  <a:pt x="f2539" y="f1355"/>
                </a:cubicBezTo>
                <a:cubicBezTo>
                  <a:pt x="f2538" y="f1355"/>
                  <a:pt x="f2538" y="f1354"/>
                  <a:pt x="f2537" y="f1354"/>
                </a:cubicBezTo>
                <a:cubicBezTo>
                  <a:pt x="f2537" y="f1354"/>
                  <a:pt x="f2536" y="f1515"/>
                  <a:pt x="f2535" y="f1515"/>
                </a:cubicBezTo>
                <a:cubicBezTo>
                  <a:pt x="f2535" y="f1353"/>
                  <a:pt x="f2534" y="f1353"/>
                  <a:pt x="f2534" y="f1353"/>
                </a:cubicBezTo>
                <a:cubicBezTo>
                  <a:pt x="f2533" y="f1352"/>
                  <a:pt x="f2533" y="f1352"/>
                  <a:pt x="f2582" y="f1351"/>
                </a:cubicBezTo>
                <a:cubicBezTo>
                  <a:pt x="f2532" y="f1351"/>
                  <a:pt x="f2532" y="f1350"/>
                  <a:pt x="f2531" y="f1349"/>
                </a:cubicBezTo>
                <a:cubicBezTo>
                  <a:pt x="f2531" y="f1348"/>
                  <a:pt x="f2530" y="f1348"/>
                  <a:pt x="f2530" y="f1348"/>
                </a:cubicBezTo>
                <a:cubicBezTo>
                  <a:pt x="f2584" y="f1347"/>
                  <a:pt x="f2584" y="f1346"/>
                  <a:pt x="f2584" y="f1345"/>
                </a:cubicBezTo>
                <a:cubicBezTo>
                  <a:pt x="f2584" y="f1344"/>
                  <a:pt x="f2584" y="f1344"/>
                  <a:pt x="f2530" y="f1344"/>
                </a:cubicBezTo>
                <a:cubicBezTo>
                  <a:pt x="f2530" y="f3"/>
                  <a:pt x="f2530" y="f3"/>
                  <a:pt x="f2583" y="f3"/>
                </a:cubicBezTo>
                <a:cubicBezTo>
                  <a:pt x="f2583" y="f3"/>
                  <a:pt x="f2531" y="f3"/>
                  <a:pt x="f2531" y="f3"/>
                </a:cubicBezTo>
                <a:cubicBezTo>
                  <a:pt x="f2532" y="f3"/>
                  <a:pt x="f2532" y="f1343"/>
                  <a:pt x="f2531" y="f1343"/>
                </a:cubicBezTo>
                <a:cubicBezTo>
                  <a:pt x="f2531" y="f1343"/>
                  <a:pt x="f2531" y="f1342"/>
                  <a:pt x="f2531" y="f1342"/>
                </a:cubicBezTo>
                <a:cubicBezTo>
                  <a:pt x="f2531" y="f1342"/>
                  <a:pt x="f2531" y="f1341"/>
                  <a:pt x="f2531" y="f1340"/>
                </a:cubicBezTo>
                <a:cubicBezTo>
                  <a:pt x="f2583" y="f1340"/>
                  <a:pt x="f2583" y="f1340"/>
                  <a:pt x="f2583" y="f1340"/>
                </a:cubicBezTo>
                <a:cubicBezTo>
                  <a:pt x="f2583" y="f1340"/>
                  <a:pt x="f2530" y="f1339"/>
                  <a:pt x="f2530" y="f1339"/>
                </a:cubicBezTo>
                <a:cubicBezTo>
                  <a:pt x="f2584" y="f1339"/>
                  <a:pt x="f2530" y="f1339"/>
                  <a:pt x="f2530" y="f1339"/>
                </a:cubicBezTo>
                <a:cubicBezTo>
                  <a:pt x="f2583" y="f1338"/>
                  <a:pt x="f2583" y="f1338"/>
                  <a:pt x="f2583" y="f1338"/>
                </a:cubicBezTo>
                <a:cubicBezTo>
                  <a:pt x="f2531" y="f1338"/>
                  <a:pt x="f2531" y="f1338"/>
                  <a:pt x="f2532" y="f1338"/>
                </a:cubicBezTo>
                <a:cubicBezTo>
                  <a:pt x="f2532" y="f1338"/>
                  <a:pt x="f2582" y="f1338"/>
                  <a:pt x="f2533" y="f1338"/>
                </a:cubicBezTo>
                <a:cubicBezTo>
                  <a:pt x="f2534" y="f1338"/>
                  <a:pt x="f2534" y="f1337"/>
                  <a:pt x="f2535" y="f1337"/>
                </a:cubicBezTo>
                <a:cubicBezTo>
                  <a:pt x="f2535" y="f1337"/>
                  <a:pt x="f2536" y="f1337"/>
                  <a:pt x="f2537" y="f1337"/>
                </a:cubicBezTo>
                <a:cubicBezTo>
                  <a:pt x="f2538" y="f1337"/>
                  <a:pt x="f2538" y="f1337"/>
                  <a:pt x="f2539" y="f1336"/>
                </a:cubicBezTo>
                <a:cubicBezTo>
                  <a:pt x="f2540" y="f1336"/>
                  <a:pt x="f2540" y="f1335"/>
                  <a:pt x="f2540" y="f1335"/>
                </a:cubicBezTo>
                <a:cubicBezTo>
                  <a:pt x="f2540" y="f1334"/>
                  <a:pt x="f2539" y="f1335"/>
                  <a:pt x="f2539" y="f1336"/>
                </a:cubicBezTo>
                <a:cubicBezTo>
                  <a:pt x="f2538" y="f1336"/>
                  <a:pt x="f2537" y="f1336"/>
                  <a:pt x="f2536" y="f1336"/>
                </a:cubicBezTo>
                <a:cubicBezTo>
                  <a:pt x="f2536" y="f1336"/>
                  <a:pt x="f2535" y="f1336"/>
                  <a:pt x="f2534" y="f1337"/>
                </a:cubicBezTo>
                <a:cubicBezTo>
                  <a:pt x="f2533" y="f1337"/>
                  <a:pt x="f2533" y="f1337"/>
                  <a:pt x="f2582" y="f1337"/>
                </a:cubicBezTo>
                <a:cubicBezTo>
                  <a:pt x="f2532" y="f1337"/>
                  <a:pt x="f2531" y="f1336"/>
                  <a:pt x="f2583" y="f1337"/>
                </a:cubicBezTo>
                <a:cubicBezTo>
                  <a:pt x="f2583" y="f1337"/>
                  <a:pt x="f2583" y="f1338"/>
                  <a:pt x="f2530" y="f1338"/>
                </a:cubicBezTo>
                <a:cubicBezTo>
                  <a:pt x="f2530" y="f1338"/>
                  <a:pt x="f2584" y="f1338"/>
                  <a:pt x="f2584" y="f1338"/>
                </a:cubicBezTo>
                <a:cubicBezTo>
                  <a:pt x="f2529" y="f1338"/>
                  <a:pt x="f2529" y="f1338"/>
                  <a:pt x="f2528" y="f1338"/>
                </a:cubicBezTo>
                <a:cubicBezTo>
                  <a:pt x="f2585" y="f1338"/>
                  <a:pt x="f2527" y="f1337"/>
                  <a:pt x="f2526" y="f1337"/>
                </a:cubicBezTo>
                <a:cubicBezTo>
                  <a:pt x="f2525" y="f1337"/>
                  <a:pt x="f2525" y="f1337"/>
                  <a:pt x="f2525" y="f1337"/>
                </a:cubicBezTo>
                <a:cubicBezTo>
                  <a:pt x="f2524" y="f1337"/>
                  <a:pt x="f2524" y="f1337"/>
                  <a:pt x="f2523" y="f1337"/>
                </a:cubicBezTo>
                <a:cubicBezTo>
                  <a:pt x="f2523" y="f1337"/>
                  <a:pt x="f2413" y="f1337"/>
                  <a:pt x="f2409" y="f1337"/>
                </a:cubicBezTo>
                <a:cubicBezTo>
                  <a:pt x="f2410" y="f1337"/>
                  <a:pt x="f2408" y="f1337"/>
                  <a:pt x="f2407" y="f1337"/>
                </a:cubicBezTo>
                <a:cubicBezTo>
                  <a:pt x="f2406" y="f1337"/>
                  <a:pt x="f2405" y="f1337"/>
                  <a:pt x="f2411" y="f1337"/>
                </a:cubicBezTo>
                <a:cubicBezTo>
                  <a:pt x="f2404" y="f1337"/>
                  <a:pt x="f2404" y="f1337"/>
                  <a:pt x="f2403" y="f1337"/>
                </a:cubicBezTo>
                <a:cubicBezTo>
                  <a:pt x="f2412" y="f1337"/>
                  <a:pt x="f2402" y="f1337"/>
                  <a:pt x="f2414" y="f1338"/>
                </a:cubicBezTo>
                <a:cubicBezTo>
                  <a:pt x="f2401" y="f1338"/>
                  <a:pt x="f2400" y="f1338"/>
                  <a:pt x="f2399" y="f1338"/>
                </a:cubicBezTo>
                <a:cubicBezTo>
                  <a:pt x="f2399" y="f1337"/>
                  <a:pt x="f2401" y="f1336"/>
                  <a:pt x="f2401" y="f1336"/>
                </a:cubicBezTo>
                <a:cubicBezTo>
                  <a:pt x="f2414" y="f1335"/>
                  <a:pt x="f2414" y="f1334"/>
                  <a:pt x="f2414" y="f1334"/>
                </a:cubicBezTo>
                <a:cubicBezTo>
                  <a:pt x="f2402" y="f1334"/>
                  <a:pt x="f2412" y="f1334"/>
                  <a:pt x="f2403" y="f1334"/>
                </a:cubicBezTo>
                <a:cubicBezTo>
                  <a:pt x="f2404" y="f1333"/>
                  <a:pt x="f2404" y="f1332"/>
                  <a:pt x="f2411" y="f1332"/>
                </a:cubicBezTo>
                <a:cubicBezTo>
                  <a:pt x="f2405" y="f1332"/>
                  <a:pt x="f2405" y="f1332"/>
                  <a:pt x="f2405" y="f1331"/>
                </a:cubicBezTo>
                <a:cubicBezTo>
                  <a:pt x="f2406" y="f1331"/>
                  <a:pt x="f2406" y="f1330"/>
                  <a:pt x="f2406" y="f1330"/>
                </a:cubicBezTo>
                <a:cubicBezTo>
                  <a:pt x="f2407" y="f1330"/>
                  <a:pt x="f2408" y="f1330"/>
                  <a:pt x="f2408" y="f1329"/>
                </a:cubicBezTo>
                <a:cubicBezTo>
                  <a:pt x="f2408" y="f1328"/>
                  <a:pt x="f2408" y="f1326"/>
                  <a:pt x="f2407" y="f1327"/>
                </a:cubicBezTo>
                <a:cubicBezTo>
                  <a:pt x="f2407" y="f1327"/>
                  <a:pt x="f2407" y="f1327"/>
                  <a:pt x="f2407" y="f1328"/>
                </a:cubicBezTo>
                <a:cubicBezTo>
                  <a:pt x="f2406" y="f1328"/>
                  <a:pt x="f2406" y="f1328"/>
                  <a:pt x="f2405" y="f1328"/>
                </a:cubicBezTo>
                <a:cubicBezTo>
                  <a:pt x="f2405" y="f1328"/>
                  <a:pt x="f2411" y="f1329"/>
                  <a:pt x="f2404" y="f1329"/>
                </a:cubicBezTo>
                <a:cubicBezTo>
                  <a:pt x="f2404" y="f1329"/>
                  <a:pt x="f2403" y="f1329"/>
                  <a:pt x="f2412" y="f1330"/>
                </a:cubicBezTo>
                <a:cubicBezTo>
                  <a:pt x="f2402" y="f1330"/>
                  <a:pt x="f2402" y="f1331"/>
                  <a:pt x="f2414" y="f1331"/>
                </a:cubicBezTo>
                <a:cubicBezTo>
                  <a:pt x="f2414" y="f1331"/>
                  <a:pt x="f2401" y="f1331"/>
                  <a:pt x="f2401" y="f1331"/>
                </a:cubicBezTo>
                <a:cubicBezTo>
                  <a:pt x="f2400" y="f1332"/>
                  <a:pt x="f2400" y="f1332"/>
                  <a:pt x="f2400" y="f1332"/>
                </a:cubicBezTo>
                <a:cubicBezTo>
                  <a:pt x="f2399" y="f1332"/>
                  <a:pt x="f2398" y="f1332"/>
                  <a:pt x="f2398" y="f1332"/>
                </a:cubicBezTo>
                <a:cubicBezTo>
                  <a:pt x="f2397" y="f1331"/>
                  <a:pt x="f2397" y="f1331"/>
                  <a:pt x="f2396" y="f1330"/>
                </a:cubicBezTo>
                <a:cubicBezTo>
                  <a:pt x="f2394" y="f1329"/>
                  <a:pt x="f2392" y="f1330"/>
                  <a:pt x="f2391" y="f1330"/>
                </a:cubicBezTo>
                <a:cubicBezTo>
                  <a:pt x="f2189" y="f1329"/>
                  <a:pt x="f2390" y="f1329"/>
                  <a:pt x="f2188" y="f1328"/>
                </a:cubicBezTo>
                <a:cubicBezTo>
                  <a:pt x="f2187" y="f1328"/>
                  <a:pt x="f2186" y="f1328"/>
                  <a:pt x="f2185" y="f1327"/>
                </a:cubicBezTo>
                <a:cubicBezTo>
                  <a:pt x="f2185" y="f1327"/>
                  <a:pt x="f2184" y="f1326"/>
                  <a:pt x="f2183" y="f1325"/>
                </a:cubicBezTo>
                <a:cubicBezTo>
                  <a:pt x="f2183" y="f1325"/>
                  <a:pt x="f2182" y="f1325"/>
                  <a:pt x="f2182" y="f1325"/>
                </a:cubicBezTo>
                <a:cubicBezTo>
                  <a:pt x="f2182" y="f1326"/>
                  <a:pt x="f2183" y="f1326"/>
                  <a:pt x="f2183" y="f1326"/>
                </a:cubicBezTo>
                <a:cubicBezTo>
                  <a:pt x="f2183" y="f1327"/>
                  <a:pt x="f2181" y="f1326"/>
                  <a:pt x="f2181" y="f1326"/>
                </a:cubicBezTo>
                <a:cubicBezTo>
                  <a:pt x="f2180" y="f1326"/>
                  <a:pt x="f2180" y="f1325"/>
                  <a:pt x="f2179" y="f1325"/>
                </a:cubicBezTo>
                <a:cubicBezTo>
                  <a:pt x="f2179" y="f1325"/>
                  <a:pt x="f2179" y="f1325"/>
                  <a:pt x="f2178" y="f1325"/>
                </a:cubicBezTo>
                <a:cubicBezTo>
                  <a:pt x="f2177" y="f1325"/>
                  <a:pt x="f2176" y="f1324"/>
                  <a:pt x="f2176" y="f1324"/>
                </a:cubicBezTo>
                <a:cubicBezTo>
                  <a:pt x="f2175" y="f1323"/>
                  <a:pt x="f2174" y="f1323"/>
                  <a:pt x="f2174" y="f1323"/>
                </a:cubicBezTo>
                <a:cubicBezTo>
                  <a:pt x="f2190" y="f1323"/>
                  <a:pt x="f2174" y="f1324"/>
                  <a:pt x="f2174" y="f1325"/>
                </a:cubicBezTo>
                <a:cubicBezTo>
                  <a:pt x="f2190" y="f1326"/>
                  <a:pt x="f2173" y="f1326"/>
                  <a:pt x="f2173" y="f1326"/>
                </a:cubicBezTo>
                <a:cubicBezTo>
                  <a:pt x="f2191" y="f1325"/>
                  <a:pt x="f2192" y="f1325"/>
                  <a:pt x="f2172" y="f1325"/>
                </a:cubicBezTo>
                <a:cubicBezTo>
                  <a:pt x="f2193" y="f1324"/>
                  <a:pt x="f2171" y="f1324"/>
                  <a:pt x="f2171" y="f1323"/>
                </a:cubicBezTo>
                <a:cubicBezTo>
                  <a:pt x="f2170" y="f1323"/>
                  <a:pt x="f2169" y="f1322"/>
                  <a:pt x="f2168" y="f1322"/>
                </a:cubicBezTo>
                <a:cubicBezTo>
                  <a:pt x="f2167" y="f1323"/>
                  <a:pt x="f2168" y="f1324"/>
                  <a:pt x="f2169" y="f1324"/>
                </a:cubicBezTo>
                <a:cubicBezTo>
                  <a:pt x="f2169" y="f1324"/>
                  <a:pt x="f2171" y="f1325"/>
                  <a:pt x="f2170" y="f1326"/>
                </a:cubicBezTo>
                <a:cubicBezTo>
                  <a:pt x="f2170" y="f1326"/>
                  <a:pt x="f2169" y="f1326"/>
                  <a:pt x="f2169" y="f1325"/>
                </a:cubicBezTo>
                <a:cubicBezTo>
                  <a:pt x="f2168" y="f1325"/>
                  <a:pt x="f2167" y="f1325"/>
                  <a:pt x="f2167" y="f1325"/>
                </a:cubicBezTo>
                <a:cubicBezTo>
                  <a:pt x="f2165" y="f1325"/>
                  <a:pt x="f2164" y="f1326"/>
                  <a:pt x="f2163" y="f1326"/>
                </a:cubicBezTo>
                <a:cubicBezTo>
                  <a:pt x="f2162" y="f1326"/>
                  <a:pt x="f2161" y="f1326"/>
                  <a:pt x="f2160" y="f1326"/>
                </a:cubicBezTo>
                <a:cubicBezTo>
                  <a:pt x="f2159" y="f1327"/>
                  <a:pt x="f2158" y="f1327"/>
                  <a:pt x="f2157" y="f1327"/>
                </a:cubicBezTo>
                <a:cubicBezTo>
                  <a:pt x="f2156" y="f1327"/>
                  <a:pt x="f2155" y="f1327"/>
                  <a:pt x="f2196" y="f1327"/>
                </a:cubicBezTo>
                <a:cubicBezTo>
                  <a:pt x="f2154" y="f1327"/>
                  <a:pt x="f2153" y="f1327"/>
                  <a:pt x="f2197" y="f1327"/>
                </a:cubicBezTo>
                <a:cubicBezTo>
                  <a:pt x="f2152" y="f1327"/>
                  <a:pt x="f2198" y="f1328"/>
                  <a:pt x="f2151" y="f1328"/>
                </a:cubicBezTo>
                <a:cubicBezTo>
                  <a:pt x="f2199" y="f1328"/>
                  <a:pt x="f2199" y="f1328"/>
                  <a:pt x="f2150" y="f1328"/>
                </a:cubicBezTo>
                <a:cubicBezTo>
                  <a:pt x="f2148" y="f1328"/>
                  <a:pt x="f2141" y="f1328"/>
                  <a:pt x="f2143" y="f1328"/>
                </a:cubicBezTo>
                <a:cubicBezTo>
                  <a:pt x="f2140" y="f1328"/>
                  <a:pt x="f2139" y="f1327"/>
                  <a:pt x="f2138" y="f1327"/>
                </a:cubicBezTo>
                <a:cubicBezTo>
                  <a:pt x="f2138" y="f1326"/>
                  <a:pt x="f2138" y="f1326"/>
                  <a:pt x="f2137" y="f1326"/>
                </a:cubicBezTo>
                <a:cubicBezTo>
                  <a:pt x="f2137" y="f1325"/>
                  <a:pt x="f2138" y="f1325"/>
                  <a:pt x="f2138" y="f1325"/>
                </a:cubicBezTo>
                <a:cubicBezTo>
                  <a:pt x="f2139" y="f1325"/>
                  <a:pt x="f2139" y="f1325"/>
                  <a:pt x="f2140" y="f1325"/>
                </a:cubicBezTo>
                <a:cubicBezTo>
                  <a:pt x="f2140" y="f1325"/>
                  <a:pt x="f2143" y="f1325"/>
                  <a:pt x="f2141" y="f1325"/>
                </a:cubicBezTo>
                <a:cubicBezTo>
                  <a:pt x="f2142" y="f1324"/>
                  <a:pt x="f2148" y="f1325"/>
                  <a:pt x="f2149" y="f1325"/>
                </a:cubicBezTo>
                <a:cubicBezTo>
                  <a:pt x="f2149" y="f1325"/>
                  <a:pt x="f2150" y="f1324"/>
                  <a:pt x="f2199" y="f1324"/>
                </a:cubicBezTo>
                <a:cubicBezTo>
                  <a:pt x="f2151" y="f1324"/>
                  <a:pt x="f2198" y="f1324"/>
                  <a:pt x="f2152" y="f1324"/>
                </a:cubicBezTo>
                <a:cubicBezTo>
                  <a:pt x="f2152" y="f1324"/>
                  <a:pt x="f2197" y="f1325"/>
                  <a:pt x="f2153" y="f1324"/>
                </a:cubicBezTo>
                <a:cubicBezTo>
                  <a:pt x="f2197" y="f1323"/>
                  <a:pt x="f2152" y="f1323"/>
                  <a:pt x="f2198" y="f1323"/>
                </a:cubicBezTo>
                <a:cubicBezTo>
                  <a:pt x="f2151" y="f1323"/>
                  <a:pt x="f2199" y="f1323"/>
                  <a:pt x="f2150" y="f1323"/>
                </a:cubicBezTo>
                <a:cubicBezTo>
                  <a:pt x="f2148" y="f1322"/>
                  <a:pt x="f2142" y="f1322"/>
                  <a:pt x="f2143" y="f1322"/>
                </a:cubicBezTo>
                <a:cubicBezTo>
                  <a:pt x="f2140" y="f1322"/>
                  <a:pt x="f2138" y="f1322"/>
                  <a:pt x="f2136" y="f1321"/>
                </a:cubicBezTo>
                <a:cubicBezTo>
                  <a:pt x="f2135" y="f1321"/>
                  <a:pt x="f2144" y="f1321"/>
                  <a:pt x="f2147" y="f1321"/>
                </a:cubicBezTo>
                <a:cubicBezTo>
                  <a:pt x="f2145" y="f1321"/>
                  <a:pt x="f2146" y="f1321"/>
                  <a:pt x="f2200" y="f1321"/>
                </a:cubicBezTo>
                <a:cubicBezTo>
                  <a:pt x="f2201" y="f1320"/>
                  <a:pt x="f2203" y="f1320"/>
                  <a:pt x="f2128" y="f1319"/>
                </a:cubicBezTo>
                <a:cubicBezTo>
                  <a:pt x="f2127" y="f1319"/>
                  <a:pt x="f2126" y="f1319"/>
                  <a:pt x="f2125" y="f1319"/>
                </a:cubicBezTo>
                <a:cubicBezTo>
                  <a:pt x="f2123" y="f1319"/>
                  <a:pt x="f2121" y="f1319"/>
                  <a:pt x="f2120" y="f1318"/>
                </a:cubicBezTo>
                <a:cubicBezTo>
                  <a:pt x="f2119" y="f1318"/>
                  <a:pt x="f2118" y="f1317"/>
                  <a:pt x="f2116" y="f1317"/>
                </a:cubicBezTo>
                <a:cubicBezTo>
                  <a:pt x="f2114" y="f1316"/>
                  <a:pt x="f2112" y="f1316"/>
                  <a:pt x="f3477" y="f1316"/>
                </a:cubicBezTo>
                <a:cubicBezTo>
                  <a:pt x="f3478" y="f1315"/>
                  <a:pt x="f3479" y="f1315"/>
                  <a:pt x="f3480" y="f1313"/>
                </a:cubicBezTo>
                <a:cubicBezTo>
                  <a:pt x="f3481" y="f1312"/>
                  <a:pt x="f3482" y="f1312"/>
                  <a:pt x="f3483" y="f1311"/>
                </a:cubicBezTo>
                <a:cubicBezTo>
                  <a:pt x="f3484" y="f1310"/>
                  <a:pt x="f3485" y="f1309"/>
                  <a:pt x="f3486" y="f1309"/>
                </a:cubicBezTo>
                <a:cubicBezTo>
                  <a:pt x="f3487" y="f1308"/>
                  <a:pt x="f3488" y="f1307"/>
                  <a:pt x="f3489" y="f1306"/>
                </a:cubicBezTo>
                <a:cubicBezTo>
                  <a:pt x="f3489" y="f1305"/>
                  <a:pt x="f3490" y="f1305"/>
                  <a:pt x="f3490" y="f1305"/>
                </a:cubicBezTo>
                <a:cubicBezTo>
                  <a:pt x="f3491" y="f1305"/>
                  <a:pt x="f3492" y="f1305"/>
                  <a:pt x="f3493" y="f1305"/>
                </a:cubicBezTo>
                <a:cubicBezTo>
                  <a:pt x="f3494" y="f1305"/>
                  <a:pt x="f3494" y="f1305"/>
                  <a:pt x="f3495" y="f1305"/>
                </a:cubicBezTo>
                <a:cubicBezTo>
                  <a:pt x="f3496" y="f1305"/>
                  <a:pt x="f3497" y="f1306"/>
                  <a:pt x="f3497" y="f1306"/>
                </a:cubicBezTo>
                <a:cubicBezTo>
                  <a:pt x="f3498" y="f1306"/>
                  <a:pt x="f3499" y="f1306"/>
                  <a:pt x="f3500" y="f1306"/>
                </a:cubicBezTo>
                <a:cubicBezTo>
                  <a:pt x="f3500" y="f1306"/>
                  <a:pt x="f3501" y="f1306"/>
                  <a:pt x="f3501" y="f1305"/>
                </a:cubicBezTo>
                <a:cubicBezTo>
                  <a:pt x="f3502" y="f1305"/>
                  <a:pt x="f3501" y="f1305"/>
                  <a:pt x="f3501" y="f1305"/>
                </a:cubicBezTo>
                <a:cubicBezTo>
                  <a:pt x="f3500" y="f1305"/>
                  <a:pt x="f3500" y="f1305"/>
                  <a:pt x="f3500" y="f1305"/>
                </a:cubicBezTo>
                <a:cubicBezTo>
                  <a:pt x="f3499" y="f1304"/>
                  <a:pt x="f3499" y="f1304"/>
                  <a:pt x="f3499" y="f1304"/>
                </a:cubicBezTo>
                <a:cubicBezTo>
                  <a:pt x="f3498" y="f1304"/>
                  <a:pt x="f3497" y="f1304"/>
                  <a:pt x="f3496" y="f1304"/>
                </a:cubicBezTo>
                <a:cubicBezTo>
                  <a:pt x="f3496" y="f1304"/>
                  <a:pt x="f3495" y="f1304"/>
                  <a:pt x="f3495" y="f1303"/>
                </a:cubicBezTo>
                <a:cubicBezTo>
                  <a:pt x="f3495" y="f1303"/>
                  <a:pt x="f3495" y="f1303"/>
                  <a:pt x="f3496" y="f1303"/>
                </a:cubicBezTo>
                <a:cubicBezTo>
                  <a:pt x="f3497" y="f1303"/>
                  <a:pt x="f3498" y="f1304"/>
                  <a:pt x="f3498" y="f1303"/>
                </a:cubicBezTo>
                <a:cubicBezTo>
                  <a:pt x="f3498" y="f1301"/>
                  <a:pt x="f3497" y="f1302"/>
                  <a:pt x="f3496" y="f1302"/>
                </a:cubicBezTo>
                <a:cubicBezTo>
                  <a:pt x="f3496" y="f1301"/>
                  <a:pt x="f3497" y="f1301"/>
                  <a:pt x="f3498" y="f1300"/>
                </a:cubicBezTo>
                <a:cubicBezTo>
                  <a:pt x="f3498" y="f1300"/>
                  <a:pt x="f3498" y="f1300"/>
                  <a:pt x="f3498" y="f1300"/>
                </a:cubicBezTo>
                <a:cubicBezTo>
                  <a:pt x="f3499" y="f1300"/>
                  <a:pt x="f3499" y="f1300"/>
                  <a:pt x="f3499" y="f1299"/>
                </a:cubicBezTo>
                <a:cubicBezTo>
                  <a:pt x="f3500" y="f1299"/>
                  <a:pt x="f3499" y="f1298"/>
                  <a:pt x="f3501" y="f1297"/>
                </a:cubicBezTo>
                <a:cubicBezTo>
                  <a:pt x="f3501" y="f1297"/>
                  <a:pt x="f3502" y="f1296"/>
                  <a:pt x="f3502" y="f1296"/>
                </a:cubicBezTo>
                <a:cubicBezTo>
                  <a:pt x="f3503" y="f1295"/>
                  <a:pt x="f3502" y="f1295"/>
                  <a:pt x="f3502" y="f1294"/>
                </a:cubicBezTo>
                <a:cubicBezTo>
                  <a:pt x="f3502" y="f1294"/>
                  <a:pt x="f3502" y="f1294"/>
                  <a:pt x="f3503" y="f1294"/>
                </a:cubicBezTo>
                <a:cubicBezTo>
                  <a:pt x="f3503" y="f1294"/>
                  <a:pt x="f3503" y="f1294"/>
                  <a:pt x="f3503" y="f1294"/>
                </a:cubicBezTo>
                <a:cubicBezTo>
                  <a:pt x="f3504" y="f1295"/>
                  <a:pt x="f3504" y="f1295"/>
                  <a:pt x="f3504" y="f1295"/>
                </a:cubicBezTo>
                <a:cubicBezTo>
                  <a:pt x="f3504" y="f1295"/>
                  <a:pt x="f3504" y="f1295"/>
                  <a:pt x="f3504" y="f1295"/>
                </a:cubicBezTo>
                <a:cubicBezTo>
                  <a:pt x="f3504" y="f1296"/>
                  <a:pt x="f3505" y="f1296"/>
                  <a:pt x="f3506" y="f1296"/>
                </a:cubicBezTo>
                <a:cubicBezTo>
                  <a:pt x="f3506" y="f1296"/>
                  <a:pt x="f3507" y="f1296"/>
                  <a:pt x="f3508" y="f1296"/>
                </a:cubicBezTo>
                <a:cubicBezTo>
                  <a:pt x="f3509" y="f1296"/>
                  <a:pt x="f3508" y="f1297"/>
                  <a:pt x="f3509" y="f1297"/>
                </a:cubicBezTo>
                <a:cubicBezTo>
                  <a:pt x="f3509" y="f1297"/>
                  <a:pt x="f3509" y="f1297"/>
                  <a:pt x="f3510" y="f1298"/>
                </a:cubicBezTo>
                <a:cubicBezTo>
                  <a:pt x="f3510" y="f1298"/>
                  <a:pt x="f3510" y="f1298"/>
                  <a:pt x="f3510" y="f1298"/>
                </a:cubicBezTo>
                <a:cubicBezTo>
                  <a:pt x="f3511" y="f1299"/>
                  <a:pt x="f3511" y="f1299"/>
                  <a:pt x="f3511" y="f1298"/>
                </a:cubicBezTo>
                <a:cubicBezTo>
                  <a:pt x="f3511" y="f1298"/>
                  <a:pt x="f3510" y="f1298"/>
                  <a:pt x="f3511" y="f1297"/>
                </a:cubicBezTo>
                <a:cubicBezTo>
                  <a:pt x="f3511" y="f1297"/>
                  <a:pt x="f3511" y="f1297"/>
                  <a:pt x="f3512" y="f1297"/>
                </a:cubicBezTo>
                <a:cubicBezTo>
                  <a:pt x="f3512" y="f1296"/>
                  <a:pt x="f3513" y="f1297"/>
                  <a:pt x="f3513" y="f1296"/>
                </a:cubicBezTo>
                <a:cubicBezTo>
                  <a:pt x="f3514" y="f1295"/>
                  <a:pt x="f2090" y="f1294"/>
                  <a:pt x="f3514" y="f1294"/>
                </a:cubicBezTo>
                <a:cubicBezTo>
                  <a:pt x="f3514" y="f1294"/>
                  <a:pt x="f3514" y="f1294"/>
                  <a:pt x="f3513" y="f1294"/>
                </a:cubicBezTo>
                <a:cubicBezTo>
                  <a:pt x="f3513" y="f1294"/>
                  <a:pt x="f3512" y="f1294"/>
                  <a:pt x="f3512" y="f1294"/>
                </a:cubicBezTo>
                <a:cubicBezTo>
                  <a:pt x="f3512" y="f1294"/>
                  <a:pt x="f3511" y="f1294"/>
                  <a:pt x="f3511" y="f1294"/>
                </a:cubicBezTo>
                <a:cubicBezTo>
                  <a:pt x="f3511" y="f1294"/>
                  <a:pt x="f3510" y="f1294"/>
                  <a:pt x="f3510" y="f1294"/>
                </a:cubicBezTo>
                <a:cubicBezTo>
                  <a:pt x="f3510" y="f1294"/>
                  <a:pt x="f3509" y="f1294"/>
                  <a:pt x="f3509" y="f1294"/>
                </a:cubicBezTo>
                <a:cubicBezTo>
                  <a:pt x="f3509" y="f1294"/>
                  <a:pt x="f3508" y="f1294"/>
                  <a:pt x="f3508" y="f1294"/>
                </a:cubicBezTo>
                <a:cubicBezTo>
                  <a:pt x="f3507" y="f1294"/>
                  <a:pt x="f3507" y="f1293"/>
                  <a:pt x="f3507" y="f1293"/>
                </a:cubicBezTo>
                <a:cubicBezTo>
                  <a:pt x="f3507" y="f1293"/>
                  <a:pt x="f3506" y="f1293"/>
                  <a:pt x="f3506" y="f1293"/>
                </a:cubicBezTo>
                <a:cubicBezTo>
                  <a:pt x="f3506" y="f1293"/>
                  <a:pt x="f3505" y="f1292"/>
                  <a:pt x="f3505" y="f1292"/>
                </a:cubicBezTo>
                <a:cubicBezTo>
                  <a:pt x="f3505" y="f1292"/>
                  <a:pt x="f3504" y="f1292"/>
                  <a:pt x="f3504" y="f1292"/>
                </a:cubicBezTo>
                <a:cubicBezTo>
                  <a:pt x="f3504" y="f1292"/>
                  <a:pt x="f3506" y="f1292"/>
                  <a:pt x="f3505" y="f1291"/>
                </a:cubicBezTo>
                <a:cubicBezTo>
                  <a:pt x="f3505" y="f1291"/>
                  <a:pt x="f3505" y="f1291"/>
                  <a:pt x="f3504" y="f1291"/>
                </a:cubicBezTo>
                <a:cubicBezTo>
                  <a:pt x="f3504" y="f1291"/>
                  <a:pt x="f3504" y="f1291"/>
                  <a:pt x="f3504" y="f1290"/>
                </a:cubicBezTo>
                <a:cubicBezTo>
                  <a:pt x="f3503" y="f1290"/>
                  <a:pt x="f3503" y="f1290"/>
                  <a:pt x="f3503" y="f1290"/>
                </a:cubicBezTo>
                <a:cubicBezTo>
                  <a:pt x="f3503" y="f1290"/>
                  <a:pt x="f3503" y="f1289"/>
                  <a:pt x="f3502" y="f1289"/>
                </a:cubicBezTo>
                <a:cubicBezTo>
                  <a:pt x="f3501" y="f1289"/>
                  <a:pt x="f3501" y="f1290"/>
                  <a:pt x="f3500" y="f1290"/>
                </a:cubicBezTo>
                <a:cubicBezTo>
                  <a:pt x="f3500" y="f1290"/>
                  <a:pt x="f3499" y="f1290"/>
                  <a:pt x="f3499" y="f1290"/>
                </a:cubicBezTo>
                <a:cubicBezTo>
                  <a:pt x="f3499" y="f1289"/>
                  <a:pt x="f3500" y="f1289"/>
                  <a:pt x="f3500" y="f1289"/>
                </a:cubicBezTo>
                <a:cubicBezTo>
                  <a:pt x="f3500" y="f1289"/>
                  <a:pt x="f3499" y="f1289"/>
                  <a:pt x="f3499" y="f1516"/>
                </a:cubicBezTo>
                <a:cubicBezTo>
                  <a:pt x="f3499" y="f1516"/>
                  <a:pt x="f3500" y="f1516"/>
                  <a:pt x="f3500" y="f1516"/>
                </a:cubicBezTo>
                <a:cubicBezTo>
                  <a:pt x="f3500" y="f1288"/>
                  <a:pt x="f3500" y="f1288"/>
                  <a:pt x="f3500" y="f1288"/>
                </a:cubicBezTo>
                <a:cubicBezTo>
                  <a:pt x="f3501" y="f1288"/>
                  <a:pt x="f3501" y="f1288"/>
                  <a:pt x="f3501" y="f1288"/>
                </a:cubicBezTo>
                <a:cubicBezTo>
                  <a:pt x="f3502" y="f1288"/>
                  <a:pt x="f3502" y="f1288"/>
                  <a:pt x="f3503" y="f1288"/>
                </a:cubicBezTo>
                <a:cubicBezTo>
                  <a:pt x="f3503" y="f1288"/>
                  <a:pt x="f3503" y="f1288"/>
                  <a:pt x="f3502" y="f1288"/>
                </a:cubicBezTo>
                <a:cubicBezTo>
                  <a:pt x="f3502" y="f1288"/>
                  <a:pt x="f3502" y="f1516"/>
                  <a:pt x="f3501" y="f1516"/>
                </a:cubicBezTo>
                <a:cubicBezTo>
                  <a:pt x="f3501" y="f1516"/>
                  <a:pt x="f3501" y="f1516"/>
                  <a:pt x="f3501" y="f1516"/>
                </a:cubicBezTo>
                <a:cubicBezTo>
                  <a:pt x="f3500" y="f1289"/>
                  <a:pt x="f3502" y="f1289"/>
                  <a:pt x="f3502" y="f1289"/>
                </a:cubicBezTo>
                <a:cubicBezTo>
                  <a:pt x="f3502" y="f1289"/>
                  <a:pt x="f3503" y="f1289"/>
                  <a:pt x="f3504" y="f1289"/>
                </a:cubicBezTo>
                <a:cubicBezTo>
                  <a:pt x="f3505" y="f1289"/>
                  <a:pt x="f3506" y="f1289"/>
                  <a:pt x="f3507" y="f1289"/>
                </a:cubicBezTo>
                <a:cubicBezTo>
                  <a:pt x="f3508" y="f1289"/>
                  <a:pt x="f3508" y="f1289"/>
                  <a:pt x="f3509" y="f1289"/>
                </a:cubicBezTo>
                <a:cubicBezTo>
                  <a:pt x="f3509" y="f1289"/>
                  <a:pt x="f3509" y="f1289"/>
                  <a:pt x="f3509" y="f1289"/>
                </a:cubicBezTo>
                <a:cubicBezTo>
                  <a:pt x="f3510" y="f1289"/>
                  <a:pt x="f3511" y="f1289"/>
                  <a:pt x="f3511" y="f1289"/>
                </a:cubicBezTo>
                <a:cubicBezTo>
                  <a:pt x="f3512" y="f1289"/>
                  <a:pt x="f3513" y="f1516"/>
                  <a:pt x="f3512" y="f1288"/>
                </a:cubicBezTo>
                <a:cubicBezTo>
                  <a:pt x="f3512" y="f1288"/>
                  <a:pt x="f3512" y="f1288"/>
                  <a:pt x="f3512" y="f1288"/>
                </a:cubicBezTo>
                <a:cubicBezTo>
                  <a:pt x="f3511" y="f1287"/>
                  <a:pt x="f3512" y="f1287"/>
                  <a:pt x="f3511" y="f1287"/>
                </a:cubicBezTo>
                <a:cubicBezTo>
                  <a:pt x="f3511" y="f1286"/>
                  <a:pt x="f3509" y="f1287"/>
                  <a:pt x="f3508" y="f1287"/>
                </a:cubicBezTo>
                <a:cubicBezTo>
                  <a:pt x="f3507" y="f1287"/>
                  <a:pt x="f3507" y="f1287"/>
                  <a:pt x="f3506" y="f1287"/>
                </a:cubicBezTo>
                <a:cubicBezTo>
                  <a:pt x="f3505" y="f1286"/>
                  <a:pt x="f3504" y="f1287"/>
                  <a:pt x="f3504" y="f1286"/>
                </a:cubicBezTo>
                <a:cubicBezTo>
                  <a:pt x="f3503" y="f1286"/>
                  <a:pt x="f3503" y="f1286"/>
                  <a:pt x="f3503" y="f1285"/>
                </a:cubicBezTo>
                <a:cubicBezTo>
                  <a:pt x="f3503" y="f1285"/>
                  <a:pt x="f3503" y="f1285"/>
                  <a:pt x="f3503" y="f1284"/>
                </a:cubicBezTo>
                <a:cubicBezTo>
                  <a:pt x="f3503" y="f1278"/>
                  <a:pt x="f3503" y="f1284"/>
                  <a:pt x="f3502" y="f1284"/>
                </a:cubicBezTo>
                <a:cubicBezTo>
                  <a:pt x="f3502" y="f1278"/>
                  <a:pt x="f3502" y="f1277"/>
                  <a:pt x="f3501" y="f1277"/>
                </a:cubicBezTo>
                <a:cubicBezTo>
                  <a:pt x="f3501" y="f1277"/>
                  <a:pt x="f3500" y="f1277"/>
                  <a:pt x="f3499" y="f1277"/>
                </a:cubicBezTo>
                <a:cubicBezTo>
                  <a:pt x="f3499" y="f1277"/>
                  <a:pt x="f3498" y="f1278"/>
                  <a:pt x="f3498" y="f1277"/>
                </a:cubicBezTo>
                <a:cubicBezTo>
                  <a:pt x="f3498" y="f1277"/>
                  <a:pt x="f3498" y="f1277"/>
                  <a:pt x="f3499" y="f1277"/>
                </a:cubicBezTo>
                <a:cubicBezTo>
                  <a:pt x="f3499" y="f1277"/>
                  <a:pt x="f3500" y="f1277"/>
                  <a:pt x="f3501" y="f1277"/>
                </a:cubicBezTo>
                <a:cubicBezTo>
                  <a:pt x="f3501" y="f1276"/>
                  <a:pt x="f3500" y="f1276"/>
                  <a:pt x="f3500" y="f1276"/>
                </a:cubicBezTo>
                <a:cubicBezTo>
                  <a:pt x="f3499" y="f1276"/>
                  <a:pt x="f3499" y="f1275"/>
                  <a:pt x="f3499" y="f1275"/>
                </a:cubicBezTo>
                <a:cubicBezTo>
                  <a:pt x="f3499" y="f1274"/>
                  <a:pt x="f3498" y="f1274"/>
                  <a:pt x="f3499" y="f1274"/>
                </a:cubicBezTo>
                <a:cubicBezTo>
                  <a:pt x="f3499" y="f1273"/>
                  <a:pt x="f3500" y="f1273"/>
                  <a:pt x="f3500" y="f1273"/>
                </a:cubicBezTo>
                <a:cubicBezTo>
                  <a:pt x="f3501" y="f1273"/>
                  <a:pt x="f3501" y="f1273"/>
                  <a:pt x="f3502" y="f1273"/>
                </a:cubicBezTo>
                <a:cubicBezTo>
                  <a:pt x="f3502" y="f1273"/>
                  <a:pt x="f3503" y="f1273"/>
                  <a:pt x="f3504" y="f1273"/>
                </a:cubicBezTo>
                <a:cubicBezTo>
                  <a:pt x="f3506" y="f1273"/>
                  <a:pt x="f3508" y="f1273"/>
                  <a:pt x="f3510" y="f1273"/>
                </a:cubicBezTo>
                <a:cubicBezTo>
                  <a:pt x="f3511" y="f1272"/>
                  <a:pt x="f3513" y="f1272"/>
                  <a:pt x="f3514" y="f1272"/>
                </a:cubicBezTo>
                <a:cubicBezTo>
                  <a:pt x="f2090" y="f1272"/>
                  <a:pt x="f2088" y="f1272"/>
                  <a:pt x="f2087" y="f1272"/>
                </a:cubicBezTo>
                <a:cubicBezTo>
                  <a:pt x="f2091" y="f1272"/>
                  <a:pt x="f2092" y="f1271"/>
                  <a:pt x="f2093" y="f1271"/>
                </a:cubicBezTo>
                <a:cubicBezTo>
                  <a:pt x="f3515" y="f1271"/>
                  <a:pt x="f3516" y="f1271"/>
                  <a:pt x="f3517" y="f1271"/>
                </a:cubicBezTo>
                <a:cubicBezTo>
                  <a:pt x="f3518" y="f1270"/>
                  <a:pt x="f3519" y="f1270"/>
                  <a:pt x="f3520" y="f1270"/>
                </a:cubicBezTo>
                <a:cubicBezTo>
                  <a:pt x="f3521" y="f1269"/>
                  <a:pt x="f3522" y="f1269"/>
                  <a:pt x="f3523" y="f1269"/>
                </a:cubicBezTo>
                <a:cubicBezTo>
                  <a:pt x="f3524" y="f1269"/>
                  <a:pt x="f3525" y="f1268"/>
                  <a:pt x="f3526" y="f1268"/>
                </a:cubicBezTo>
                <a:cubicBezTo>
                  <a:pt x="f3527" y="f1268"/>
                  <a:pt x="f3528" y="f1268"/>
                  <a:pt x="f3529" y="f1268"/>
                </a:cubicBezTo>
                <a:cubicBezTo>
                  <a:pt x="f3530" y="f1268"/>
                  <a:pt x="f3531" y="f1268"/>
                  <a:pt x="f3532" y="f1267"/>
                </a:cubicBezTo>
                <a:cubicBezTo>
                  <a:pt x="f3533" y="f1267"/>
                  <a:pt x="f3534" y="f1267"/>
                  <a:pt x="f3535" y="f1267"/>
                </a:cubicBezTo>
                <a:cubicBezTo>
                  <a:pt x="f3536" y="f1267"/>
                  <a:pt x="f3536" y="f1267"/>
                  <a:pt x="f3536" y="f1267"/>
                </a:cubicBezTo>
                <a:cubicBezTo>
                  <a:pt x="f3537" y="f1267"/>
                  <a:pt x="f3537" y="f1267"/>
                  <a:pt x="f3537" y="f1266"/>
                </a:cubicBezTo>
                <a:cubicBezTo>
                  <a:pt x="f3537" y="f1266"/>
                  <a:pt x="f3537" y="f1266"/>
                  <a:pt x="f3537" y="f1265"/>
                </a:cubicBezTo>
                <a:cubicBezTo>
                  <a:pt x="f3537" y="f1265"/>
                  <a:pt x="f3536" y="f1265"/>
                  <a:pt x="f3536" y="f1265"/>
                </a:cubicBezTo>
                <a:cubicBezTo>
                  <a:pt x="f3535" y="f1279"/>
                  <a:pt x="f3537" y="f1279"/>
                  <a:pt x="f3537" y="f1264"/>
                </a:cubicBezTo>
                <a:cubicBezTo>
                  <a:pt x="f2104" y="f1264"/>
                  <a:pt x="f2104" y="f1264"/>
                  <a:pt x="f2104" y="f1264"/>
                </a:cubicBezTo>
                <a:cubicBezTo>
                  <a:pt x="f2105" y="f1263"/>
                  <a:pt x="f2105" y="f1263"/>
                  <a:pt x="f2105" y="f1263"/>
                </a:cubicBezTo>
                <a:cubicBezTo>
                  <a:pt x="f2103" y="f1263"/>
                  <a:pt x="f2103" y="f1263"/>
                  <a:pt x="f2103" y="f1263"/>
                </a:cubicBezTo>
                <a:cubicBezTo>
                  <a:pt x="f2102" y="f1262"/>
                  <a:pt x="f2103" y="f1262"/>
                  <a:pt x="f2103" y="f1262"/>
                </a:cubicBezTo>
                <a:cubicBezTo>
                  <a:pt x="f2105" y="f1262"/>
                  <a:pt x="f2105" y="f1262"/>
                  <a:pt x="f2105" y="f1261"/>
                </a:cubicBezTo>
                <a:cubicBezTo>
                  <a:pt x="f2105" y="f1261"/>
                  <a:pt x="f2104" y="f1261"/>
                  <a:pt x="f2104" y="f1261"/>
                </a:cubicBezTo>
                <a:cubicBezTo>
                  <a:pt x="f3536" y="f1261"/>
                  <a:pt x="f2103" y="f1259"/>
                  <a:pt x="f2103" y="f1259"/>
                </a:cubicBezTo>
                <a:cubicBezTo>
                  <a:pt x="f2103" y="f1258"/>
                  <a:pt x="f2104" y="f1259"/>
                  <a:pt x="f2104" y="f1259"/>
                </a:cubicBezTo>
                <a:cubicBezTo>
                  <a:pt x="f2104" y="f1259"/>
                  <a:pt x="f3537" y="f1258"/>
                  <a:pt x="f3537" y="f1258"/>
                </a:cubicBezTo>
                <a:cubicBezTo>
                  <a:pt x="f3537" y="f1258"/>
                  <a:pt x="f2104" y="f1258"/>
                  <a:pt x="f2104" y="f1257"/>
                </a:cubicBezTo>
                <a:cubicBezTo>
                  <a:pt x="f2104" y="f1257"/>
                  <a:pt x="f3537" y="f1257"/>
                  <a:pt x="f3537" y="f1257"/>
                </a:cubicBezTo>
                <a:cubicBezTo>
                  <a:pt x="f3537" y="f1257"/>
                  <a:pt x="f3536" y="f1256"/>
                  <a:pt x="f3536" y="f1256"/>
                </a:cubicBezTo>
                <a:cubicBezTo>
                  <a:pt x="f3536" y="f1256"/>
                  <a:pt x="f3535" y="f1256"/>
                  <a:pt x="f3538" y="f1256"/>
                </a:cubicBezTo>
                <a:cubicBezTo>
                  <a:pt x="f3538" y="f1255"/>
                  <a:pt x="f3538" y="f1255"/>
                  <a:pt x="f3538" y="f1254"/>
                </a:cubicBezTo>
                <a:cubicBezTo>
                  <a:pt x="f3538" y="f1254"/>
                  <a:pt x="f3534" y="f1254"/>
                  <a:pt x="f3534" y="f1253"/>
                </a:cubicBezTo>
                <a:cubicBezTo>
                  <a:pt x="f3534" y="f1253"/>
                  <a:pt x="f3538" y="f1252"/>
                  <a:pt x="f3538" y="f1252"/>
                </a:cubicBezTo>
                <a:cubicBezTo>
                  <a:pt x="f3538" y="f1251"/>
                  <a:pt x="f3535" y="f1250"/>
                  <a:pt x="f3535" y="f1250"/>
                </a:cubicBezTo>
                <a:cubicBezTo>
                  <a:pt x="f3536" y="f1250"/>
                  <a:pt x="f3536" y="f1249"/>
                  <a:pt x="f3536" y="f1248"/>
                </a:cubicBezTo>
                <a:cubicBezTo>
                  <a:pt x="f3536" y="f1248"/>
                  <a:pt x="f3535" y="f1248"/>
                  <a:pt x="f3535" y="f1248"/>
                </a:cubicBezTo>
                <a:cubicBezTo>
                  <a:pt x="f3535" y="f1247"/>
                  <a:pt x="f3535" y="f1247"/>
                  <a:pt x="f3535" y="f1247"/>
                </a:cubicBezTo>
                <a:cubicBezTo>
                  <a:pt x="f3535" y="f1247"/>
                  <a:pt x="f3538" y="f1247"/>
                  <a:pt x="f3538" y="f1247"/>
                </a:cubicBezTo>
                <a:cubicBezTo>
                  <a:pt x="f3534" y="f1246"/>
                  <a:pt x="f3535" y="f1246"/>
                  <a:pt x="f3535" y="f1245"/>
                </a:cubicBezTo>
                <a:cubicBezTo>
                  <a:pt x="f3535" y="f1244"/>
                  <a:pt x="f3534" y="f1244"/>
                  <a:pt x="f3534" y="f1244"/>
                </a:cubicBezTo>
                <a:cubicBezTo>
                  <a:pt x="f3533" y="f1243"/>
                  <a:pt x="f3533" y="f1243"/>
                  <a:pt x="f3539" y="f1242"/>
                </a:cubicBezTo>
                <a:cubicBezTo>
                  <a:pt x="f3532" y="f1242"/>
                  <a:pt x="f3540" y="f1242"/>
                  <a:pt x="f3541" y="f1242"/>
                </a:cubicBezTo>
                <a:cubicBezTo>
                  <a:pt x="f3541" y="f1242"/>
                  <a:pt x="f3531" y="f1242"/>
                  <a:pt x="f3531" y="f1241"/>
                </a:cubicBezTo>
                <a:cubicBezTo>
                  <a:pt x="f3542" y="f1241"/>
                  <a:pt x="f3543" y="f1241"/>
                  <a:pt x="f3544" y="f1241"/>
                </a:cubicBezTo>
                <a:cubicBezTo>
                  <a:pt x="f3529" y="f1240"/>
                  <a:pt x="f3528" y="f1240"/>
                  <a:pt x="f3545" y="f1240"/>
                </a:cubicBezTo>
                <a:cubicBezTo>
                  <a:pt x="f3527" y="f1240"/>
                  <a:pt x="f3527" y="f1240"/>
                  <a:pt x="f3526" y="f1239"/>
                </a:cubicBezTo>
                <a:cubicBezTo>
                  <a:pt x="f3526" y="f1238"/>
                  <a:pt x="f3526" y="f1237"/>
                  <a:pt x="f3526" y="f1236"/>
                </a:cubicBezTo>
                <a:cubicBezTo>
                  <a:pt x="f3526" y="f1235"/>
                  <a:pt x="f3546" y="f1235"/>
                  <a:pt x="f3546" y="f1235"/>
                </a:cubicBezTo>
                <a:cubicBezTo>
                  <a:pt x="f3547" y="f1234"/>
                  <a:pt x="f3547" y="f1233"/>
                  <a:pt x="f3525" y="f1233"/>
                </a:cubicBezTo>
                <a:cubicBezTo>
                  <a:pt x="f3548" y="f1232"/>
                  <a:pt x="f3524" y="f1232"/>
                  <a:pt x="f3524" y="f1231"/>
                </a:cubicBezTo>
                <a:cubicBezTo>
                  <a:pt x="f3524" y="f1230"/>
                  <a:pt x="f3549" y="f1229"/>
                  <a:pt x="f3524" y="f1229"/>
                </a:cubicBezTo>
                <a:cubicBezTo>
                  <a:pt x="f3548" y="f1228"/>
                  <a:pt x="f3525" y="f1229"/>
                  <a:pt x="f3547" y="f1228"/>
                </a:cubicBezTo>
                <a:cubicBezTo>
                  <a:pt x="f3547" y="f1228"/>
                  <a:pt x="f3546" y="f1228"/>
                  <a:pt x="f3546" y="f1228"/>
                </a:cubicBezTo>
                <a:cubicBezTo>
                  <a:pt x="f3526" y="f1228"/>
                  <a:pt x="f3526" y="f1227"/>
                  <a:pt x="f3527" y="f1227"/>
                </a:cubicBezTo>
                <a:cubicBezTo>
                  <a:pt x="f3527" y="f1227"/>
                  <a:pt x="f3545" y="f1227"/>
                  <a:pt x="f3528" y="f1227"/>
                </a:cubicBezTo>
                <a:cubicBezTo>
                  <a:pt x="f3528" y="f1227"/>
                  <a:pt x="f3529" y="f1228"/>
                  <a:pt x="f3529" y="f1228"/>
                </a:cubicBezTo>
                <a:cubicBezTo>
                  <a:pt x="f3544" y="f1228"/>
                  <a:pt x="f3544" y="f1228"/>
                  <a:pt x="f3544" y="f1228"/>
                </a:cubicBezTo>
                <a:cubicBezTo>
                  <a:pt x="f3543" y="f1228"/>
                  <a:pt x="f3530" y="f1228"/>
                  <a:pt x="f3530" y="f1229"/>
                </a:cubicBezTo>
                <a:cubicBezTo>
                  <a:pt x="f3531" y="f1230"/>
                  <a:pt x="f3541" y="f1231"/>
                  <a:pt x="f3540" y="f1232"/>
                </a:cubicBezTo>
                <a:cubicBezTo>
                  <a:pt x="f3539" y="f1233"/>
                  <a:pt x="f3533" y="f1235"/>
                  <a:pt x="f3538" y="f1236"/>
                </a:cubicBezTo>
                <a:cubicBezTo>
                  <a:pt x="f3536" y="f1236"/>
                  <a:pt x="f2104" y="f1237"/>
                  <a:pt x="f2103" y="f1238"/>
                </a:cubicBezTo>
                <a:cubicBezTo>
                  <a:pt x="f2101" y="f1238"/>
                  <a:pt x="f2099" y="f1239"/>
                  <a:pt x="f2106" y="f1239"/>
                </a:cubicBezTo>
                <a:cubicBezTo>
                  <a:pt x="f2098" y="f1239"/>
                  <a:pt x="f2097" y="f1239"/>
                  <a:pt x="f2096" y="f1239"/>
                </a:cubicBezTo>
                <a:cubicBezTo>
                  <a:pt x="f2095" y="f1239"/>
                  <a:pt x="f2094" y="f1240"/>
                  <a:pt x="f2094" y="f1240"/>
                </a:cubicBezTo>
                <a:cubicBezTo>
                  <a:pt x="f2107" y="f1240"/>
                  <a:pt x="f2108" y="f1240"/>
                  <a:pt x="f2109" y="f1240"/>
                </a:cubicBezTo>
                <a:cubicBezTo>
                  <a:pt x="f2110" y="f1240"/>
                  <a:pt x="f2111" y="f1241"/>
                  <a:pt x="f3550" y="f1241"/>
                </a:cubicBezTo>
                <a:cubicBezTo>
                  <a:pt x="f3551" y="f1242"/>
                  <a:pt x="f3552" y="f1242"/>
                  <a:pt x="f3553" y="f1242"/>
                </a:cubicBezTo>
                <a:cubicBezTo>
                  <a:pt x="f3553" y="f1242"/>
                  <a:pt x="f3554" y="f1241"/>
                  <a:pt x="f3554" y="f1241"/>
                </a:cubicBezTo>
                <a:cubicBezTo>
                  <a:pt x="f3555" y="f1241"/>
                  <a:pt x="f3556" y="f1241"/>
                  <a:pt x="f3556" y="f1240"/>
                </a:cubicBezTo>
                <a:cubicBezTo>
                  <a:pt x="f3557" y="f1240"/>
                  <a:pt x="f3558" y="f1240"/>
                  <a:pt x="f3558" y="f1240"/>
                </a:cubicBezTo>
                <a:cubicBezTo>
                  <a:pt x="f3559" y="f1240"/>
                  <a:pt x="f3560" y="f1239"/>
                  <a:pt x="f3561" y="f1239"/>
                </a:cubicBezTo>
                <a:cubicBezTo>
                  <a:pt x="f3562" y="f1238"/>
                  <a:pt x="f3563" y="f1239"/>
                  <a:pt x="f3564" y="f1237"/>
                </a:cubicBezTo>
                <a:cubicBezTo>
                  <a:pt x="f3564" y="f1236"/>
                  <a:pt x="f3564" y="f1235"/>
                  <a:pt x="f3563" y="f1235"/>
                </a:cubicBezTo>
                <a:cubicBezTo>
                  <a:pt x="f3563" y="f1235"/>
                  <a:pt x="f3565" y="f1235"/>
                  <a:pt x="f3562" y="f1235"/>
                </a:cubicBezTo>
                <a:cubicBezTo>
                  <a:pt x="f3561" y="f1236"/>
                  <a:pt x="f3560" y="f1236"/>
                  <a:pt x="f3559" y="f1236"/>
                </a:cubicBezTo>
                <a:cubicBezTo>
                  <a:pt x="f3558" y="f1236"/>
                  <a:pt x="f3556" y="f1235"/>
                  <a:pt x="f3556" y="f1233"/>
                </a:cubicBezTo>
                <a:cubicBezTo>
                  <a:pt x="f3556" y="f1232"/>
                  <a:pt x="f3557" y="f1231"/>
                  <a:pt x="f3558" y="f1231"/>
                </a:cubicBezTo>
                <a:cubicBezTo>
                  <a:pt x="f3558" y="f1231"/>
                  <a:pt x="f3558" y="f1231"/>
                  <a:pt x="f3559" y="f1231"/>
                </a:cubicBezTo>
                <a:cubicBezTo>
                  <a:pt x="f3559" y="f1231"/>
                  <a:pt x="f3560" y="f1231"/>
                  <a:pt x="f3560" y="f1230"/>
                </a:cubicBezTo>
                <a:cubicBezTo>
                  <a:pt x="f3561" y="f1230"/>
                  <a:pt x="f3562" y="f1230"/>
                  <a:pt x="f3562" y="f1230"/>
                </a:cubicBezTo>
                <a:cubicBezTo>
                  <a:pt x="f3565" y="f1230"/>
                  <a:pt x="f3563" y="f1231"/>
                  <a:pt x="f3563" y="f1231"/>
                </a:cubicBezTo>
                <a:cubicBezTo>
                  <a:pt x="f3564" y="f1231"/>
                  <a:pt x="f3564" y="f1231"/>
                  <a:pt x="f3564" y="f1232"/>
                </a:cubicBezTo>
                <a:cubicBezTo>
                  <a:pt x="f3566" y="f1232"/>
                  <a:pt x="f3566" y="f1232"/>
                  <a:pt x="f3566" y="f1233"/>
                </a:cubicBezTo>
                <a:cubicBezTo>
                  <a:pt x="f3567" y="f1233"/>
                  <a:pt x="f3568" y="f1233"/>
                  <a:pt x="f3568" y="f1233"/>
                </a:cubicBezTo>
                <a:cubicBezTo>
                  <a:pt x="f3569" y="f1233"/>
                  <a:pt x="f3570" y="f1233"/>
                  <a:pt x="f3570" y="f1233"/>
                </a:cubicBezTo>
                <a:cubicBezTo>
                  <a:pt x="f3571" y="f1233"/>
                  <a:pt x="f3572" y="f1233"/>
                  <a:pt x="f3573" y="f1233"/>
                </a:cubicBezTo>
                <a:cubicBezTo>
                  <a:pt x="f3573" y="f1233"/>
                  <a:pt x="f3574" y="f1232"/>
                  <a:pt x="f3575" y="f1232"/>
                </a:cubicBezTo>
                <a:cubicBezTo>
                  <a:pt x="f3576" y="f1232"/>
                  <a:pt x="f3577" y="f1232"/>
                  <a:pt x="f3578" y="f1232"/>
                </a:cubicBezTo>
                <a:cubicBezTo>
                  <a:pt x="f3578" y="f1232"/>
                  <a:pt x="f3579" y="f1232"/>
                  <a:pt x="f3579" y="f1231"/>
                </a:cubicBezTo>
                <a:cubicBezTo>
                  <a:pt x="f3579" y="f1231"/>
                  <a:pt x="f3580" y="f1231"/>
                  <a:pt x="f3580" y="f1231"/>
                </a:cubicBezTo>
                <a:cubicBezTo>
                  <a:pt x="f3578" y="f1230"/>
                  <a:pt x="f3578" y="f1230"/>
                  <a:pt x="f3578" y="f1230"/>
                </a:cubicBezTo>
                <a:cubicBezTo>
                  <a:pt x="f3578" y="f1229"/>
                  <a:pt x="f3578" y="f1228"/>
                  <a:pt x="f3577" y="f1227"/>
                </a:cubicBezTo>
                <a:cubicBezTo>
                  <a:pt x="f3577" y="f1227"/>
                  <a:pt x="f3577" y="f1227"/>
                  <a:pt x="f3577" y="f1226"/>
                </a:cubicBezTo>
                <a:cubicBezTo>
                  <a:pt x="f3577" y="f1226"/>
                  <a:pt x="f3577" y="f1225"/>
                  <a:pt x="f3577" y="f1225"/>
                </a:cubicBezTo>
                <a:cubicBezTo>
                  <a:pt x="f3576" y="f1224"/>
                  <a:pt x="f3575" y="f1224"/>
                  <a:pt x="f3575" y="f1224"/>
                </a:cubicBezTo>
                <a:cubicBezTo>
                  <a:pt x="f3574" y="f1223"/>
                  <a:pt x="f3574" y="f1224"/>
                  <a:pt x="f3573" y="f1223"/>
                </a:cubicBezTo>
                <a:cubicBezTo>
                  <a:pt x="f3573" y="f1223"/>
                  <a:pt x="f3572" y="f1223"/>
                  <a:pt x="f3572" y="f1223"/>
                </a:cubicBezTo>
                <a:cubicBezTo>
                  <a:pt x="f3581" y="f1222"/>
                  <a:pt x="f3571" y="f1221"/>
                  <a:pt x="f3570" y="f1221"/>
                </a:cubicBezTo>
                <a:cubicBezTo>
                  <a:pt x="f3570" y="f1221"/>
                  <a:pt x="f3569" y="f1221"/>
                  <a:pt x="f3568" y="f1221"/>
                </a:cubicBezTo>
                <a:cubicBezTo>
                  <a:pt x="f3568" y="f1221"/>
                  <a:pt x="f3568" y="f1221"/>
                  <a:pt x="f3567" y="f1221"/>
                </a:cubicBezTo>
                <a:cubicBezTo>
                  <a:pt x="f3567" y="f1220"/>
                  <a:pt x="f3566" y="f1219"/>
                  <a:pt x="f3564" y="f1219"/>
                </a:cubicBezTo>
                <a:cubicBezTo>
                  <a:pt x="f3564" y="f1219"/>
                  <a:pt x="f3563" y="f1219"/>
                  <a:pt x="f3563" y="f1219"/>
                </a:cubicBezTo>
                <a:cubicBezTo>
                  <a:pt x="f3563" y="f1219"/>
                  <a:pt x="f3563" y="f1220"/>
                  <a:pt x="f3565" y="f1220"/>
                </a:cubicBezTo>
                <a:cubicBezTo>
                  <a:pt x="f3565" y="f1219"/>
                  <a:pt x="f3565" y="f1219"/>
                  <a:pt x="f3562" y="f1219"/>
                </a:cubicBezTo>
                <a:cubicBezTo>
                  <a:pt x="f3562" y="f1218"/>
                  <a:pt x="f3561" y="f1219"/>
                  <a:pt x="f3560" y="f1219"/>
                </a:cubicBezTo>
                <a:cubicBezTo>
                  <a:pt x="f3560" y="f1219"/>
                  <a:pt x="f3559" y="f1219"/>
                  <a:pt x="f3559" y="f1219"/>
                </a:cubicBezTo>
                <a:cubicBezTo>
                  <a:pt x="f3559" y="f1220"/>
                  <a:pt x="f3558" y="f1220"/>
                  <a:pt x="f3558" y="f1220"/>
                </a:cubicBezTo>
                <a:cubicBezTo>
                  <a:pt x="f3557" y="f1219"/>
                  <a:pt x="f3559" y="f1218"/>
                  <a:pt x="f3558" y="f1218"/>
                </a:cubicBezTo>
                <a:cubicBezTo>
                  <a:pt x="f3558" y="f1218"/>
                  <a:pt x="f3557" y="f1218"/>
                  <a:pt x="f3557" y="f1218"/>
                </a:cubicBezTo>
                <a:cubicBezTo>
                  <a:pt x="f3556" y="f1218"/>
                  <a:pt x="f3556" y="f1218"/>
                  <a:pt x="f3555" y="f1218"/>
                </a:cubicBezTo>
                <a:cubicBezTo>
                  <a:pt x="f3555" y="f1218"/>
                  <a:pt x="f3554" y="f1218"/>
                  <a:pt x="f3554" y="f1280"/>
                </a:cubicBezTo>
                <a:cubicBezTo>
                  <a:pt x="f3554" y="f1280"/>
                  <a:pt x="f3555" y="f1217"/>
                  <a:pt x="f3555" y="f1281"/>
                </a:cubicBezTo>
                <a:cubicBezTo>
                  <a:pt x="f3555" y="f1216"/>
                  <a:pt x="f3554" y="f1216"/>
                  <a:pt x="f3554" y="f1216"/>
                </a:cubicBezTo>
                <a:cubicBezTo>
                  <a:pt x="f3554" y="f1216"/>
                  <a:pt x="f3553" y="f1282"/>
                  <a:pt x="f3553" y="f1282"/>
                </a:cubicBezTo>
                <a:cubicBezTo>
                  <a:pt x="f3553" y="f1282"/>
                  <a:pt x="f3553" y="f1216"/>
                  <a:pt x="f3553" y="f1216"/>
                </a:cubicBezTo>
                <a:cubicBezTo>
                  <a:pt x="f3582" y="f1216"/>
                  <a:pt x="f3582" y="f1216"/>
                  <a:pt x="f3552" y="f1216"/>
                </a:cubicBezTo>
                <a:cubicBezTo>
                  <a:pt x="f3552" y="f1282"/>
                  <a:pt x="f3582" y="f1282"/>
                  <a:pt x="f3582" y="f1282"/>
                </a:cubicBezTo>
                <a:cubicBezTo>
                  <a:pt x="f3582" y="f1282"/>
                  <a:pt x="f3582" y="f1215"/>
                  <a:pt x="f3582" y="f1215"/>
                </a:cubicBezTo>
                <a:cubicBezTo>
                  <a:pt x="f3582" y="f1215"/>
                  <a:pt x="f3553" y="f1214"/>
                  <a:pt x="f3553" y="f1214"/>
                </a:cubicBezTo>
                <a:cubicBezTo>
                  <a:pt x="f3582" y="f1214"/>
                  <a:pt x="f3582" y="f1214"/>
                  <a:pt x="f3582" y="f1214"/>
                </a:cubicBezTo>
                <a:cubicBezTo>
                  <a:pt x="f3552" y="f1214"/>
                  <a:pt x="f3552" y="f1215"/>
                  <a:pt x="f3552" y="f1215"/>
                </a:cubicBezTo>
                <a:cubicBezTo>
                  <a:pt x="f3551" y="f1215"/>
                  <a:pt x="f3551" y="f1215"/>
                  <a:pt x="f3551" y="f1214"/>
                </a:cubicBezTo>
                <a:cubicBezTo>
                  <a:pt x="f3551" y="f1214"/>
                  <a:pt x="f3551" y="f1214"/>
                  <a:pt x="f3551" y="f1214"/>
                </a:cubicBezTo>
                <a:cubicBezTo>
                  <a:pt x="f3552" y="f1214"/>
                  <a:pt x="f3552" y="f1214"/>
                  <a:pt x="f3552" y="f1214"/>
                </a:cubicBezTo>
                <a:cubicBezTo>
                  <a:pt x="f3582" y="f1213"/>
                  <a:pt x="f3582" y="f1213"/>
                  <a:pt x="f3553" y="f1213"/>
                </a:cubicBezTo>
                <a:cubicBezTo>
                  <a:pt x="f3554" y="f1214"/>
                  <a:pt x="f3554" y="f1214"/>
                  <a:pt x="f3555" y="f1215"/>
                </a:cubicBezTo>
                <a:cubicBezTo>
                  <a:pt x="f3556" y="f1215"/>
                  <a:pt x="f3557" y="f1214"/>
                  <a:pt x="f3558" y="f1215"/>
                </a:cubicBezTo>
                <a:cubicBezTo>
                  <a:pt x="f3558" y="f1215"/>
                  <a:pt x="f3558" y="f1215"/>
                  <a:pt x="f3558" y="f1215"/>
                </a:cubicBezTo>
                <a:cubicBezTo>
                  <a:pt x="f3559" y="f1282"/>
                  <a:pt x="f3559" y="f1282"/>
                  <a:pt x="f3559" y="f1282"/>
                </a:cubicBezTo>
                <a:cubicBezTo>
                  <a:pt x="f3559" y="f1216"/>
                  <a:pt x="f3559" y="f1281"/>
                  <a:pt x="f3559" y="f1281"/>
                </a:cubicBezTo>
                <a:cubicBezTo>
                  <a:pt x="f3560" y="f1217"/>
                  <a:pt x="f3561" y="f1217"/>
                  <a:pt x="f3561" y="f1217"/>
                </a:cubicBezTo>
                <a:cubicBezTo>
                  <a:pt x="f3562" y="f1217"/>
                  <a:pt x="f3565" y="f1217"/>
                  <a:pt x="f3563" y="f1217"/>
                </a:cubicBezTo>
                <a:cubicBezTo>
                  <a:pt x="f3566" y="f1217"/>
                  <a:pt x="f3567" y="f1217"/>
                  <a:pt x="f3568" y="f1217"/>
                </a:cubicBezTo>
                <a:cubicBezTo>
                  <a:pt x="f3568" y="f1217"/>
                  <a:pt x="f3569" y="f1217"/>
                  <a:pt x="f3569" y="f1217"/>
                </a:cubicBezTo>
                <a:cubicBezTo>
                  <a:pt x="f3569" y="f1281"/>
                  <a:pt x="f3569" y="f1281"/>
                  <a:pt x="f3570" y="f1281"/>
                </a:cubicBezTo>
                <a:cubicBezTo>
                  <a:pt x="f3570" y="f1281"/>
                  <a:pt x="f3571" y="f1281"/>
                  <a:pt x="f3570" y="f1281"/>
                </a:cubicBezTo>
                <a:cubicBezTo>
                  <a:pt x="f3570" y="f1217"/>
                  <a:pt x="f3570" y="f1217"/>
                  <a:pt x="f3570" y="f1217"/>
                </a:cubicBezTo>
                <a:cubicBezTo>
                  <a:pt x="f3570" y="f1280"/>
                  <a:pt x="f3571" y="f1217"/>
                  <a:pt x="f3571" y="f1217"/>
                </a:cubicBezTo>
                <a:cubicBezTo>
                  <a:pt x="f3581" y="f1217"/>
                  <a:pt x="f3581" y="f1280"/>
                  <a:pt x="f3581" y="f1280"/>
                </a:cubicBezTo>
                <a:cubicBezTo>
                  <a:pt x="f3572" y="f1280"/>
                  <a:pt x="f3573" y="f1280"/>
                  <a:pt x="f3574" y="f1280"/>
                </a:cubicBezTo>
                <a:cubicBezTo>
                  <a:pt x="f3575" y="f1280"/>
                  <a:pt x="f3576" y="f1280"/>
                  <a:pt x="f3577" y="f1280"/>
                </a:cubicBezTo>
                <a:cubicBezTo>
                  <a:pt x="f3578" y="f1280"/>
                  <a:pt x="f3578" y="f1280"/>
                  <a:pt x="f3580" y="f1280"/>
                </a:cubicBezTo>
                <a:cubicBezTo>
                  <a:pt x="f3579" y="f1218"/>
                  <a:pt x="f3583" y="f1218"/>
                  <a:pt x="f3584" y="f1218"/>
                </a:cubicBezTo>
                <a:cubicBezTo>
                  <a:pt x="f3584" y="f1218"/>
                  <a:pt x="f3584" y="f1219"/>
                  <a:pt x="f3585" y="f1219"/>
                </a:cubicBezTo>
                <a:cubicBezTo>
                  <a:pt x="f3585" y="f1219"/>
                  <a:pt x="f3585" y="f1218"/>
                  <a:pt x="f3586" y="f1218"/>
                </a:cubicBezTo>
                <a:cubicBezTo>
                  <a:pt x="f3586" y="f1219"/>
                  <a:pt x="f3586" y="f1219"/>
                  <a:pt x="f3587" y="f1219"/>
                </a:cubicBezTo>
                <a:cubicBezTo>
                  <a:pt x="f3588" y="f1219"/>
                  <a:pt x="f3589" y="f1219"/>
                  <a:pt x="f3589" y="f1220"/>
                </a:cubicBezTo>
                <a:cubicBezTo>
                  <a:pt x="f3590" y="f1220"/>
                  <a:pt x="f3590" y="f1222"/>
                  <a:pt x="f3590" y="f1222"/>
                </a:cubicBezTo>
                <a:cubicBezTo>
                  <a:pt x="f3589" y="f1223"/>
                  <a:pt x="f3589" y="f1221"/>
                  <a:pt x="f3588" y="f1222"/>
                </a:cubicBezTo>
                <a:cubicBezTo>
                  <a:pt x="f3588" y="f1222"/>
                  <a:pt x="f3588" y="f1222"/>
                  <a:pt x="f3588" y="f1223"/>
                </a:cubicBezTo>
                <a:cubicBezTo>
                  <a:pt x="f3587" y="f1223"/>
                  <a:pt x="f3587" y="f1223"/>
                  <a:pt x="f3587" y="f1223"/>
                </a:cubicBezTo>
                <a:cubicBezTo>
                  <a:pt x="f3586" y="f1224"/>
                  <a:pt x="f3587" y="f1224"/>
                  <a:pt x="f3588" y="f1225"/>
                </a:cubicBezTo>
                <a:cubicBezTo>
                  <a:pt x="f3589" y="f1226"/>
                  <a:pt x="f3587" y="f1226"/>
                  <a:pt x="f3588" y="f1226"/>
                </a:cubicBezTo>
                <a:cubicBezTo>
                  <a:pt x="f3588" y="f1227"/>
                  <a:pt x="f3588" y="f1227"/>
                  <a:pt x="f3588" y="f1227"/>
                </a:cubicBezTo>
                <a:cubicBezTo>
                  <a:pt x="f3589" y="f1228"/>
                  <a:pt x="f3589" y="f1228"/>
                  <a:pt x="f3589" y="f1228"/>
                </a:cubicBezTo>
                <a:cubicBezTo>
                  <a:pt x="f3590" y="f1229"/>
                  <a:pt x="f3590" y="f1230"/>
                  <a:pt x="f3590" y="f1231"/>
                </a:cubicBezTo>
                <a:cubicBezTo>
                  <a:pt x="f3590" y="f1232"/>
                  <a:pt x="f3589" y="f1232"/>
                  <a:pt x="f3589" y="f1233"/>
                </a:cubicBezTo>
                <a:cubicBezTo>
                  <a:pt x="f3588" y="f1233"/>
                  <a:pt x="f3588" y="f1233"/>
                  <a:pt x="f3588" y="f1233"/>
                </a:cubicBezTo>
                <a:cubicBezTo>
                  <a:pt x="f3588" y="f1234"/>
                  <a:pt x="f3588" y="f1234"/>
                  <a:pt x="f3587" y="f1235"/>
                </a:cubicBezTo>
                <a:cubicBezTo>
                  <a:pt x="f3587" y="f1235"/>
                  <a:pt x="f3587" y="f1235"/>
                  <a:pt x="f3587" y="f1236"/>
                </a:cubicBezTo>
                <a:cubicBezTo>
                  <a:pt x="f3587" y="f1236"/>
                  <a:pt x="f3587" y="f1237"/>
                  <a:pt x="f3587" y="f1237"/>
                </a:cubicBezTo>
                <a:cubicBezTo>
                  <a:pt x="f3587" y="f1237"/>
                  <a:pt x="f3586" y="f1238"/>
                  <a:pt x="f3586" y="f1238"/>
                </a:cubicBezTo>
                <a:cubicBezTo>
                  <a:pt x="f3586" y="f1238"/>
                  <a:pt x="f3586" y="f1238"/>
                  <a:pt x="f3585" y="f1239"/>
                </a:cubicBezTo>
                <a:cubicBezTo>
                  <a:pt x="f3584" y="f1239"/>
                  <a:pt x="f3585" y="f1240"/>
                  <a:pt x="f3585" y="f1241"/>
                </a:cubicBezTo>
                <a:cubicBezTo>
                  <a:pt x="f3586" y="f1241"/>
                  <a:pt x="f3586" y="f1242"/>
                  <a:pt x="f3586" y="f1243"/>
                </a:cubicBezTo>
                <a:cubicBezTo>
                  <a:pt x="f3586" y="f1245"/>
                  <a:pt x="f3587" y="f1246"/>
                  <a:pt x="f3588" y="f1247"/>
                </a:cubicBezTo>
                <a:cubicBezTo>
                  <a:pt x="f3589" y="f1248"/>
                  <a:pt x="f3589" y="f1248"/>
                  <a:pt x="f3590" y="f1249"/>
                </a:cubicBezTo>
                <a:cubicBezTo>
                  <a:pt x="f3590" y="f1249"/>
                  <a:pt x="f3591" y="f1250"/>
                  <a:pt x="f3592" y="f1251"/>
                </a:cubicBezTo>
                <a:cubicBezTo>
                  <a:pt x="f3592" y="f1251"/>
                  <a:pt x="f3592" y="f1252"/>
                  <a:pt x="f3593" y="f1252"/>
                </a:cubicBezTo>
                <a:cubicBezTo>
                  <a:pt x="f3594" y="f1253"/>
                  <a:pt x="f3595" y="f1252"/>
                  <a:pt x="f3595" y="f1251"/>
                </a:cubicBezTo>
                <a:cubicBezTo>
                  <a:pt x="f3596" y="f1251"/>
                  <a:pt x="f3596" y="f1251"/>
                  <a:pt x="f3596" y="f1251"/>
                </a:cubicBezTo>
                <a:cubicBezTo>
                  <a:pt x="f3596" y="f1250"/>
                  <a:pt x="f3596" y="f1250"/>
                  <a:pt x="f3595" y="f1250"/>
                </a:cubicBezTo>
                <a:cubicBezTo>
                  <a:pt x="f3594" y="f1250"/>
                  <a:pt x="f3594" y="f1249"/>
                  <a:pt x="f3594" y="f1248"/>
                </a:cubicBezTo>
                <a:cubicBezTo>
                  <a:pt x="f3593" y="f1247"/>
                  <a:pt x="f3592" y="f1247"/>
                  <a:pt x="f3592" y="f1246"/>
                </a:cubicBezTo>
                <a:cubicBezTo>
                  <a:pt x="f3592" y="f1244"/>
                  <a:pt x="f3592" y="f1243"/>
                  <a:pt x="f3592" y="f1242"/>
                </a:cubicBezTo>
                <a:cubicBezTo>
                  <a:pt x="f3592" y="f1241"/>
                  <a:pt x="f3592" y="f1240"/>
                  <a:pt x="f3592" y="f1238"/>
                </a:cubicBezTo>
                <a:cubicBezTo>
                  <a:pt x="f3592" y="f1237"/>
                  <a:pt x="f3593" y="f1237"/>
                  <a:pt x="f3594" y="f1236"/>
                </a:cubicBezTo>
                <a:cubicBezTo>
                  <a:pt x="f3595" y="f1235"/>
                  <a:pt x="f3596" y="f1235"/>
                  <a:pt x="f3597" y="f1234"/>
                </a:cubicBezTo>
                <a:cubicBezTo>
                  <a:pt x="f3598" y="f1234"/>
                  <a:pt x="f3599" y="f1234"/>
                  <a:pt x="f3600" y="f1233"/>
                </a:cubicBezTo>
                <a:cubicBezTo>
                  <a:pt x="f3601" y="f1233"/>
                  <a:pt x="f3602" y="f1232"/>
                  <a:pt x="f3603" y="f1232"/>
                </a:cubicBezTo>
                <a:cubicBezTo>
                  <a:pt x="f3604" y="f1231"/>
                  <a:pt x="f3605" y="f1231"/>
                  <a:pt x="f3606" y="f1230"/>
                </a:cubicBezTo>
                <a:cubicBezTo>
                  <a:pt x="f3606" y="f1230"/>
                  <a:pt x="f3607" y="f1230"/>
                  <a:pt x="f3607" y="f1229"/>
                </a:cubicBezTo>
                <a:cubicBezTo>
                  <a:pt x="f3608" y="f1228"/>
                  <a:pt x="f3607" y="f1228"/>
                  <a:pt x="f3607" y="f1227"/>
                </a:cubicBezTo>
                <a:cubicBezTo>
                  <a:pt x="f3607" y="f1226"/>
                  <a:pt x="f3608" y="f1226"/>
                  <a:pt x="f3608" y="f1226"/>
                </a:cubicBezTo>
                <a:cubicBezTo>
                  <a:pt x="f3609" y="f1225"/>
                  <a:pt x="f3609" y="f1225"/>
                  <a:pt x="f3610" y="f1224"/>
                </a:cubicBezTo>
                <a:cubicBezTo>
                  <a:pt x="f3610" y="f1223"/>
                  <a:pt x="f3611" y="f1223"/>
                  <a:pt x="f3611" y="f1222"/>
                </a:cubicBezTo>
                <a:cubicBezTo>
                  <a:pt x="f3612" y="f1222"/>
                  <a:pt x="f3613" y="f1221"/>
                  <a:pt x="f3612" y="f1221"/>
                </a:cubicBezTo>
                <a:cubicBezTo>
                  <a:pt x="f3611" y="f1221"/>
                  <a:pt x="f3610" y="f1220"/>
                  <a:pt x="f3610" y="f1220"/>
                </a:cubicBezTo>
                <a:cubicBezTo>
                  <a:pt x="f3609" y="f1220"/>
                  <a:pt x="f3608" y="f1219"/>
                  <a:pt x="f3607" y="f1219"/>
                </a:cubicBezTo>
                <a:cubicBezTo>
                  <a:pt x="f3607" y="f1218"/>
                  <a:pt x="f3606" y="f1280"/>
                  <a:pt x="f3606" y="f1280"/>
                </a:cubicBezTo>
                <a:cubicBezTo>
                  <a:pt x="f3614" y="f1217"/>
                  <a:pt x="f3614" y="f1281"/>
                  <a:pt x="f3614" y="f1216"/>
                </a:cubicBezTo>
                <a:cubicBezTo>
                  <a:pt x="f3605" y="f1282"/>
                  <a:pt x="f3605" y="f1282"/>
                  <a:pt x="f3615" y="f1282"/>
                </a:cubicBezTo>
                <a:cubicBezTo>
                  <a:pt x="f3615" y="f1215"/>
                  <a:pt x="f3604" y="f1215"/>
                  <a:pt x="f3604" y="f1214"/>
                </a:cubicBezTo>
                <a:cubicBezTo>
                  <a:pt x="f3604" y="f1214"/>
                  <a:pt x="f3604" y="f1213"/>
                  <a:pt x="f3604" y="f1212"/>
                </a:cubicBezTo>
                <a:cubicBezTo>
                  <a:pt x="f3604" y="f1211"/>
                  <a:pt x="f3603" y="f1211"/>
                  <a:pt x="f3602" y="f1210"/>
                </a:cubicBezTo>
                <a:cubicBezTo>
                  <a:pt x="f3601" y="f1209"/>
                  <a:pt x="f3601" y="f1208"/>
                  <a:pt x="f3601" y="f1207"/>
                </a:cubicBezTo>
                <a:cubicBezTo>
                  <a:pt x="f3601" y="f1206"/>
                  <a:pt x="f3603" y="f1204"/>
                  <a:pt x="f3616" y="f1203"/>
                </a:cubicBezTo>
                <a:cubicBezTo>
                  <a:pt x="f3616" y="f1202"/>
                  <a:pt x="f3604" y="f1202"/>
                  <a:pt x="f3604" y="f1201"/>
                </a:cubicBezTo>
                <a:cubicBezTo>
                  <a:pt x="f3615" y="f1200"/>
                  <a:pt x="f3605" y="f1200"/>
                  <a:pt x="f3605" y="f1199"/>
                </a:cubicBezTo>
                <a:cubicBezTo>
                  <a:pt x="f3614" y="f1199"/>
                  <a:pt x="f3614" y="f1198"/>
                  <a:pt x="f3614" y="f1198"/>
                </a:cubicBezTo>
                <a:cubicBezTo>
                  <a:pt x="f3614" y="f1198"/>
                  <a:pt x="f3614" y="f1198"/>
                  <a:pt x="f3614" y="f1197"/>
                </a:cubicBezTo>
                <a:cubicBezTo>
                  <a:pt x="f3605" y="f1197"/>
                  <a:pt x="f3605" y="f1196"/>
                  <a:pt x="f3614" y="f1195"/>
                </a:cubicBezTo>
                <a:cubicBezTo>
                  <a:pt x="f3614" y="f1194"/>
                  <a:pt x="f3614" y="f1194"/>
                  <a:pt x="f3606" y="f1193"/>
                </a:cubicBezTo>
                <a:cubicBezTo>
                  <a:pt x="f3606" y="f1186"/>
                  <a:pt x="f3606" y="f1185"/>
                  <a:pt x="f3607" y="f1184"/>
                </a:cubicBezTo>
                <a:cubicBezTo>
                  <a:pt x="f3607" y="f1184"/>
                  <a:pt x="f3607" y="f1184"/>
                  <a:pt x="f3607" y="f1183"/>
                </a:cubicBezTo>
                <a:cubicBezTo>
                  <a:pt x="f3607" y="f1183"/>
                  <a:pt x="f3606" y="f1182"/>
                  <a:pt x="f3606" y="f1182"/>
                </a:cubicBezTo>
                <a:cubicBezTo>
                  <a:pt x="f3614" y="f1182"/>
                  <a:pt x="f3614" y="f1181"/>
                  <a:pt x="f3614" y="f1180"/>
                </a:cubicBezTo>
                <a:cubicBezTo>
                  <a:pt x="f3605" y="f1179"/>
                  <a:pt x="f3615" y="f1179"/>
                  <a:pt x="f3615" y="f1177"/>
                </a:cubicBezTo>
                <a:cubicBezTo>
                  <a:pt x="f3615" y="f1176"/>
                  <a:pt x="f3615" y="f1175"/>
                  <a:pt x="f3605" y="f1174"/>
                </a:cubicBezTo>
                <a:cubicBezTo>
                  <a:pt x="f3605" y="f1173"/>
                  <a:pt x="f3605" y="f1172"/>
                  <a:pt x="f3605" y="f1172"/>
                </a:cubicBezTo>
                <a:cubicBezTo>
                  <a:pt x="f3615" y="f1187"/>
                  <a:pt x="f3615" y="f1187"/>
                  <a:pt x="f3615" y="f1187"/>
                </a:cubicBezTo>
                <a:cubicBezTo>
                  <a:pt x="f3615" y="f1187"/>
                  <a:pt x="f3604" y="f1171"/>
                  <a:pt x="f3604" y="f1171"/>
                </a:cubicBezTo>
                <a:cubicBezTo>
                  <a:pt x="f3616" y="f1170"/>
                  <a:pt x="f3616" y="f1187"/>
                  <a:pt x="f3603" y="f1187"/>
                </a:cubicBezTo>
                <a:cubicBezTo>
                  <a:pt x="f3602" y="f1172"/>
                  <a:pt x="f3602" y="f1187"/>
                  <a:pt x="f3601" y="f1172"/>
                </a:cubicBezTo>
                <a:cubicBezTo>
                  <a:pt x="f3600" y="f1172"/>
                  <a:pt x="f3600" y="f1172"/>
                  <a:pt x="f3600" y="f1172"/>
                </a:cubicBezTo>
                <a:cubicBezTo>
                  <a:pt x="f3599" y="f1187"/>
                  <a:pt x="f3599" y="f1187"/>
                  <a:pt x="f3598" y="f1187"/>
                </a:cubicBezTo>
                <a:cubicBezTo>
                  <a:pt x="f3598" y="f1187"/>
                  <a:pt x="f3597" y="f1187"/>
                  <a:pt x="f3596" y="f1171"/>
                </a:cubicBezTo>
                <a:cubicBezTo>
                  <a:pt x="f3594" y="f1171"/>
                  <a:pt x="f3593" y="f1171"/>
                  <a:pt x="f3592" y="f1187"/>
                </a:cubicBezTo>
                <a:cubicBezTo>
                  <a:pt x="f3591" y="f1187"/>
                  <a:pt x="f3591" y="f1172"/>
                  <a:pt x="f3590" y="f1173"/>
                </a:cubicBezTo>
                <a:cubicBezTo>
                  <a:pt x="f3589" y="f1173"/>
                  <a:pt x="f3588" y="f1173"/>
                  <a:pt x="f3587" y="f1173"/>
                </a:cubicBezTo>
                <a:cubicBezTo>
                  <a:pt x="f3586" y="f1174"/>
                  <a:pt x="f3585" y="f1174"/>
                  <a:pt x="f3584" y="f1174"/>
                </a:cubicBezTo>
                <a:cubicBezTo>
                  <a:pt x="f3583" y="f1174"/>
                  <a:pt x="f3579" y="f1173"/>
                  <a:pt x="f3580" y="f1173"/>
                </a:cubicBezTo>
                <a:cubicBezTo>
                  <a:pt x="f3578" y="f1173"/>
                  <a:pt x="f3577" y="f1173"/>
                  <a:pt x="f3576" y="f1172"/>
                </a:cubicBezTo>
                <a:cubicBezTo>
                  <a:pt x="f3576" y="f1172"/>
                  <a:pt x="f3575" y="f1187"/>
                  <a:pt x="f3574" y="f1187"/>
                </a:cubicBezTo>
                <a:cubicBezTo>
                  <a:pt x="f3573" y="f1187"/>
                  <a:pt x="f3572" y="f1172"/>
                  <a:pt x="f3572" y="f1187"/>
                </a:cubicBezTo>
                <a:cubicBezTo>
                  <a:pt x="f3581" y="f1187"/>
                  <a:pt x="f3571" y="f1171"/>
                  <a:pt x="f3571" y="f1170"/>
                </a:cubicBezTo>
                <a:cubicBezTo>
                  <a:pt x="f3570" y="f1170"/>
                  <a:pt x="f3569" y="f1170"/>
                  <a:pt x="f3568" y="f1170"/>
                </a:cubicBezTo>
                <a:cubicBezTo>
                  <a:pt x="f3568" y="f1170"/>
                  <a:pt x="f3567" y="f1170"/>
                  <a:pt x="f3566" y="f1169"/>
                </a:cubicBezTo>
                <a:cubicBezTo>
                  <a:pt x="f3564" y="f1169"/>
                  <a:pt x="f3564" y="f1168"/>
                  <a:pt x="f3563" y="f1168"/>
                </a:cubicBezTo>
                <a:cubicBezTo>
                  <a:pt x="f3565" y="f1168"/>
                  <a:pt x="f3562" y="f1168"/>
                  <a:pt x="f3562" y="f1167"/>
                </a:cubicBezTo>
                <a:cubicBezTo>
                  <a:pt x="f3562" y="f1166"/>
                  <a:pt x="f3562" y="f1165"/>
                  <a:pt x="f3562" y="f1164"/>
                </a:cubicBezTo>
                <a:cubicBezTo>
                  <a:pt x="f3562" y="f1163"/>
                  <a:pt x="f3561" y="f1163"/>
                  <a:pt x="f3561" y="f1188"/>
                </a:cubicBezTo>
                <a:cubicBezTo>
                  <a:pt x="f3561" y="f1162"/>
                  <a:pt x="f3560" y="f1161"/>
                  <a:pt x="f3560" y="f1161"/>
                </a:cubicBezTo>
                <a:cubicBezTo>
                  <a:pt x="f3559" y="f1161"/>
                  <a:pt x="f3559" y="f2"/>
                  <a:pt x="f3559" y="f2"/>
                </a:cubicBezTo>
                <a:cubicBezTo>
                  <a:pt x="f3558" y="f1160"/>
                  <a:pt x="f3559" y="f1160"/>
                  <a:pt x="f3558" y="f1159"/>
                </a:cubicBezTo>
                <a:cubicBezTo>
                  <a:pt x="f3558" y="f1159"/>
                  <a:pt x="f3558" y="f1159"/>
                  <a:pt x="f3557" y="f1159"/>
                </a:cubicBezTo>
                <a:cubicBezTo>
                  <a:pt x="f3557" y="f1158"/>
                  <a:pt x="f3556" y="f1158"/>
                  <a:pt x="f3557" y="f1157"/>
                </a:cubicBezTo>
                <a:cubicBezTo>
                  <a:pt x="f3557" y="f1157"/>
                  <a:pt x="f3559" y="f1157"/>
                  <a:pt x="f3559" y="f1157"/>
                </a:cubicBezTo>
                <a:cubicBezTo>
                  <a:pt x="f3560" y="f1157"/>
                  <a:pt x="f3561" y="f1157"/>
                  <a:pt x="f3561" y="f1156"/>
                </a:cubicBezTo>
                <a:cubicBezTo>
                  <a:pt x="f3562" y="f1156"/>
                  <a:pt x="f3562" y="f1155"/>
                  <a:pt x="f3565" y="f1154"/>
                </a:cubicBezTo>
                <a:cubicBezTo>
                  <a:pt x="f3563" y="f1154"/>
                  <a:pt x="f3563" y="f1153"/>
                  <a:pt x="f3563" y="f1152"/>
                </a:cubicBezTo>
                <a:cubicBezTo>
                  <a:pt x="f3563" y="f1151"/>
                  <a:pt x="f3563" y="f1151"/>
                  <a:pt x="f3565" y="f1151"/>
                </a:cubicBezTo>
                <a:cubicBezTo>
                  <a:pt x="f3565" y="f1151"/>
                  <a:pt x="f3565" y="f1151"/>
                  <a:pt x="f3565" y="f1150"/>
                </a:cubicBezTo>
                <a:cubicBezTo>
                  <a:pt x="f3565" y="f1150"/>
                  <a:pt x="f3565" y="f1150"/>
                  <a:pt x="f3565" y="f1149"/>
                </a:cubicBezTo>
                <a:cubicBezTo>
                  <a:pt x="f3563" y="f1149"/>
                  <a:pt x="f3563" y="f1149"/>
                  <a:pt x="f3563" y="f1189"/>
                </a:cubicBezTo>
                <a:cubicBezTo>
                  <a:pt x="f3563" y="f1189"/>
                  <a:pt x="f3563" y="f1189"/>
                  <a:pt x="f3563" y="f1148"/>
                </a:cubicBezTo>
                <a:cubicBezTo>
                  <a:pt x="f3563" y="f1148"/>
                  <a:pt x="f3565" y="f1148"/>
                  <a:pt x="f3565" y="f1148"/>
                </a:cubicBezTo>
                <a:cubicBezTo>
                  <a:pt x="f3562" y="f1148"/>
                  <a:pt x="f3562" y="f1147"/>
                  <a:pt x="f3561" y="f1147"/>
                </a:cubicBezTo>
                <a:cubicBezTo>
                  <a:pt x="f3560" y="f1148"/>
                  <a:pt x="f3560" y="f1148"/>
                  <a:pt x="f3560" y="f1148"/>
                </a:cubicBezTo>
                <a:cubicBezTo>
                  <a:pt x="f3559" y="f1148"/>
                  <a:pt x="f3559" y="f1147"/>
                  <a:pt x="f3559" y="f1147"/>
                </a:cubicBezTo>
                <a:cubicBezTo>
                  <a:pt x="f3559" y="f1146"/>
                  <a:pt x="f3558" y="f1147"/>
                  <a:pt x="f3557" y="f1147"/>
                </a:cubicBezTo>
                <a:cubicBezTo>
                  <a:pt x="f3556" y="f1147"/>
                  <a:pt x="f3556" y="f1146"/>
                  <a:pt x="f3555" y="f1146"/>
                </a:cubicBezTo>
                <a:cubicBezTo>
                  <a:pt x="f3554" y="f1146"/>
                  <a:pt x="f3554" y="f1146"/>
                  <a:pt x="f3554" y="f1146"/>
                </a:cubicBezTo>
                <a:cubicBezTo>
                  <a:pt x="f3553" y="f1146"/>
                  <a:pt x="f3553" y="f1146"/>
                  <a:pt x="f3553" y="f1146"/>
                </a:cubicBezTo>
                <a:cubicBezTo>
                  <a:pt x="f3582" y="f1146"/>
                  <a:pt x="f3582" y="f1146"/>
                  <a:pt x="f3582" y="f1146"/>
                </a:cubicBezTo>
                <a:cubicBezTo>
                  <a:pt x="f3552" y="f1146"/>
                  <a:pt x="f3552" y="f1146"/>
                  <a:pt x="f3552" y="f1146"/>
                </a:cubicBezTo>
                <a:cubicBezTo>
                  <a:pt x="f3582" y="f1146"/>
                  <a:pt x="f3582" y="f1146"/>
                  <a:pt x="f3582" y="f1145"/>
                </a:cubicBezTo>
                <a:cubicBezTo>
                  <a:pt x="f3582" y="f1145"/>
                  <a:pt x="f3552" y="f1145"/>
                  <a:pt x="f3552" y="f1145"/>
                </a:cubicBezTo>
                <a:cubicBezTo>
                  <a:pt x="f3551" y="f1145"/>
                  <a:pt x="f3551" y="f1145"/>
                  <a:pt x="f3617" y="f1146"/>
                </a:cubicBezTo>
                <a:cubicBezTo>
                  <a:pt x="f3550" y="f1146"/>
                  <a:pt x="f3550" y="f1145"/>
                  <a:pt x="f2111" y="f1145"/>
                </a:cubicBezTo>
                <a:cubicBezTo>
                  <a:pt x="f2111" y="f1144"/>
                  <a:pt x="f3550" y="f1145"/>
                  <a:pt x="f3617" y="f1145"/>
                </a:cubicBezTo>
                <a:cubicBezTo>
                  <a:pt x="f3617" y="f1145"/>
                  <a:pt x="f3551" y="f1145"/>
                  <a:pt x="f3551" y="f1145"/>
                </a:cubicBezTo>
                <a:cubicBezTo>
                  <a:pt x="f3552" y="f1144"/>
                  <a:pt x="f3582" y="f1144"/>
                  <a:pt x="f3582" y="f1145"/>
                </a:cubicBezTo>
                <a:cubicBezTo>
                  <a:pt x="f3553" y="f1145"/>
                  <a:pt x="f3553" y="f1145"/>
                  <a:pt x="f3553" y="f1145"/>
                </a:cubicBezTo>
                <a:cubicBezTo>
                  <a:pt x="f3554" y="f1144"/>
                  <a:pt x="f3554" y="f1144"/>
                  <a:pt x="f3555" y="f1144"/>
                </a:cubicBezTo>
                <a:cubicBezTo>
                  <a:pt x="f3555" y="f1145"/>
                  <a:pt x="f3556" y="f1145"/>
                  <a:pt x="f3556" y="f1145"/>
                </a:cubicBezTo>
                <a:cubicBezTo>
                  <a:pt x="f3557" y="f1145"/>
                  <a:pt x="f3558" y="f1144"/>
                  <a:pt x="f3558" y="f1144"/>
                </a:cubicBezTo>
                <a:cubicBezTo>
                  <a:pt x="f3559" y="f1144"/>
                  <a:pt x="f3560" y="f1144"/>
                  <a:pt x="f3561" y="f1144"/>
                </a:cubicBezTo>
                <a:cubicBezTo>
                  <a:pt x="f3562" y="f1144"/>
                  <a:pt x="f3562" y="f1145"/>
                  <a:pt x="f3565" y="f1146"/>
                </a:cubicBezTo>
                <a:cubicBezTo>
                  <a:pt x="f3565" y="f1146"/>
                  <a:pt x="f3563" y="f1146"/>
                  <a:pt x="f3563" y="f1147"/>
                </a:cubicBezTo>
                <a:cubicBezTo>
                  <a:pt x="f3564" y="f1147"/>
                  <a:pt x="f3564" y="f1147"/>
                  <a:pt x="f3566" y="f1148"/>
                </a:cubicBezTo>
                <a:cubicBezTo>
                  <a:pt x="f3566" y="f1148"/>
                  <a:pt x="f3567" y="f1148"/>
                  <a:pt x="f3567" y="f1189"/>
                </a:cubicBezTo>
                <a:cubicBezTo>
                  <a:pt x="f3567" y="f1189"/>
                  <a:pt x="f3568" y="f1189"/>
                  <a:pt x="f3568" y="f1189"/>
                </a:cubicBezTo>
                <a:cubicBezTo>
                  <a:pt x="f3568" y="f1189"/>
                  <a:pt x="f3568" y="f1149"/>
                  <a:pt x="f3568" y="f1149"/>
                </a:cubicBezTo>
                <a:cubicBezTo>
                  <a:pt x="f3567" y="f1189"/>
                  <a:pt x="f3566" y="f1189"/>
                  <a:pt x="f3566" y="f1149"/>
                </a:cubicBezTo>
                <a:cubicBezTo>
                  <a:pt x="f3566" y="f1149"/>
                  <a:pt x="f3566" y="f1149"/>
                  <a:pt x="f3566" y="f1150"/>
                </a:cubicBezTo>
                <a:cubicBezTo>
                  <a:pt x="f3566" y="f1150"/>
                  <a:pt x="f3566" y="f1150"/>
                  <a:pt x="f3566" y="f1150"/>
                </a:cubicBezTo>
                <a:cubicBezTo>
                  <a:pt x="f3566" y="f1150"/>
                  <a:pt x="f3566" y="f1151"/>
                  <a:pt x="f3566" y="f1151"/>
                </a:cubicBezTo>
                <a:cubicBezTo>
                  <a:pt x="f3566" y="f1152"/>
                  <a:pt x="f3566" y="f1153"/>
                  <a:pt x="f3566" y="f1154"/>
                </a:cubicBezTo>
                <a:cubicBezTo>
                  <a:pt x="f3566" y="f1155"/>
                  <a:pt x="f3564" y="f1155"/>
                  <a:pt x="f3564" y="f1156"/>
                </a:cubicBezTo>
                <a:cubicBezTo>
                  <a:pt x="f3564" y="f1157"/>
                  <a:pt x="f3567" y="f1157"/>
                  <a:pt x="f3567" y="f1158"/>
                </a:cubicBezTo>
                <a:cubicBezTo>
                  <a:pt x="f3567" y="f1158"/>
                  <a:pt x="f3567" y="f1159"/>
                  <a:pt x="f3566" y="f1160"/>
                </a:cubicBezTo>
                <a:cubicBezTo>
                  <a:pt x="f3566" y="f2"/>
                  <a:pt x="f3564" y="f1162"/>
                  <a:pt x="f3567" y="f1162"/>
                </a:cubicBezTo>
                <a:cubicBezTo>
                  <a:pt x="f3567" y="f1188"/>
                  <a:pt x="f3567" y="f1188"/>
                  <a:pt x="f3568" y="f1188"/>
                </a:cubicBezTo>
                <a:cubicBezTo>
                  <a:pt x="f3568" y="f1188"/>
                  <a:pt x="f3568" y="f1188"/>
                  <a:pt x="f3568" y="f1188"/>
                </a:cubicBezTo>
                <a:cubicBezTo>
                  <a:pt x="f3569" y="f1188"/>
                  <a:pt x="f3570" y="f1163"/>
                  <a:pt x="f3570" y="f1164"/>
                </a:cubicBezTo>
                <a:cubicBezTo>
                  <a:pt x="f3570" y="f1164"/>
                  <a:pt x="f3571" y="f1164"/>
                  <a:pt x="f3571" y="f1165"/>
                </a:cubicBezTo>
                <a:cubicBezTo>
                  <a:pt x="f3571" y="f1165"/>
                  <a:pt x="f3581" y="f1166"/>
                  <a:pt x="f3581" y="f1167"/>
                </a:cubicBezTo>
                <a:cubicBezTo>
                  <a:pt x="f3572" y="f1168"/>
                  <a:pt x="f3572" y="f1168"/>
                  <a:pt x="f3573" y="f1169"/>
                </a:cubicBezTo>
                <a:cubicBezTo>
                  <a:pt x="f3573" y="f1170"/>
                  <a:pt x="f3574" y="f1170"/>
                  <a:pt x="f3575" y="f1170"/>
                </a:cubicBezTo>
                <a:cubicBezTo>
                  <a:pt x="f3577" y="f1169"/>
                  <a:pt x="f3580" y="f1169"/>
                  <a:pt x="f3579" y="f1169"/>
                </a:cubicBezTo>
                <a:cubicBezTo>
                  <a:pt x="f3584" y="f1168"/>
                  <a:pt x="f3586" y="f1168"/>
                  <a:pt x="f3588" y="f1167"/>
                </a:cubicBezTo>
                <a:cubicBezTo>
                  <a:pt x="f3590" y="f1167"/>
                  <a:pt x="f3592" y="f1166"/>
                  <a:pt x="f3594" y="f1165"/>
                </a:cubicBezTo>
                <a:cubicBezTo>
                  <a:pt x="f3595" y="f1165"/>
                  <a:pt x="f3595" y="f1165"/>
                  <a:pt x="f3596" y="f1165"/>
                </a:cubicBezTo>
                <a:cubicBezTo>
                  <a:pt x="f3597" y="f1165"/>
                  <a:pt x="f3596" y="f1165"/>
                  <a:pt x="f3597" y="f1164"/>
                </a:cubicBezTo>
                <a:cubicBezTo>
                  <a:pt x="f3597" y="f1164"/>
                  <a:pt x="f3597" y="f1164"/>
                  <a:pt x="f3598" y="f1164"/>
                </a:cubicBezTo>
                <a:cubicBezTo>
                  <a:pt x="f3598" y="f1164"/>
                  <a:pt x="f3599" y="f1164"/>
                  <a:pt x="f3599" y="f1164"/>
                </a:cubicBezTo>
                <a:cubicBezTo>
                  <a:pt x="f3599" y="f1163"/>
                  <a:pt x="f3599" y="f1163"/>
                  <a:pt x="f3599" y="f1163"/>
                </a:cubicBezTo>
                <a:cubicBezTo>
                  <a:pt x="f3599" y="f1163"/>
                  <a:pt x="f3600" y="f1188"/>
                  <a:pt x="f3600" y="f1188"/>
                </a:cubicBezTo>
                <a:cubicBezTo>
                  <a:pt x="f3600" y="f1162"/>
                  <a:pt x="f3599" y="f1162"/>
                  <a:pt x="f3599" y="f1161"/>
                </a:cubicBezTo>
                <a:cubicBezTo>
                  <a:pt x="f3599" y="f1161"/>
                  <a:pt x="f3600" y="f2"/>
                  <a:pt x="f3600" y="f2"/>
                </a:cubicBezTo>
                <a:cubicBezTo>
                  <a:pt x="f3600" y="f1160"/>
                  <a:pt x="f3601" y="f1160"/>
                  <a:pt x="f3601" y="f1160"/>
                </a:cubicBezTo>
                <a:cubicBezTo>
                  <a:pt x="f3601" y="f1159"/>
                  <a:pt x="f3600" y="f1159"/>
                  <a:pt x="f3600" y="f1159"/>
                </a:cubicBezTo>
                <a:cubicBezTo>
                  <a:pt x="f3599" y="f1158"/>
                  <a:pt x="f3599" y="f1158"/>
                  <a:pt x="f3598" y="f1157"/>
                </a:cubicBezTo>
                <a:cubicBezTo>
                  <a:pt x="f3598" y="f1157"/>
                  <a:pt x="f3597" y="f1156"/>
                  <a:pt x="f3597" y="f1156"/>
                </a:cubicBezTo>
                <a:cubicBezTo>
                  <a:pt x="f3596" y="f1155"/>
                  <a:pt x="f3596" y="f1154"/>
                  <a:pt x="f3596" y="f1153"/>
                </a:cubicBezTo>
                <a:cubicBezTo>
                  <a:pt x="f3595" y="f1152"/>
                  <a:pt x="f3595" y="f1152"/>
                  <a:pt x="f3595" y="f1151"/>
                </a:cubicBezTo>
                <a:cubicBezTo>
                  <a:pt x="f3595" y="f1151"/>
                  <a:pt x="f3595" y="f1151"/>
                  <a:pt x="f3595" y="f1151"/>
                </a:cubicBezTo>
                <a:cubicBezTo>
                  <a:pt x="f3595" y="f1150"/>
                  <a:pt x="f3596" y="f1150"/>
                  <a:pt x="f3596" y="f1149"/>
                </a:cubicBezTo>
                <a:cubicBezTo>
                  <a:pt x="f3596" y="f1189"/>
                  <a:pt x="f3596" y="f1189"/>
                  <a:pt x="f3596" y="f1148"/>
                </a:cubicBezTo>
                <a:cubicBezTo>
                  <a:pt x="f3596" y="f1147"/>
                  <a:pt x="f3596" y="f1146"/>
                  <a:pt x="f3597" y="f1146"/>
                </a:cubicBezTo>
                <a:cubicBezTo>
                  <a:pt x="f3598" y="f1145"/>
                  <a:pt x="f3599" y="f1144"/>
                  <a:pt x="f3600" y="f1144"/>
                </a:cubicBezTo>
                <a:cubicBezTo>
                  <a:pt x="f3601" y="f1143"/>
                  <a:pt x="f3602" y="f1143"/>
                  <a:pt x="f3603" y="f1190"/>
                </a:cubicBezTo>
                <a:cubicBezTo>
                  <a:pt x="f3616" y="f1142"/>
                  <a:pt x="f3616" y="f1142"/>
                  <a:pt x="f3604" y="f1141"/>
                </a:cubicBezTo>
                <a:cubicBezTo>
                  <a:pt x="f3604" y="f1141"/>
                  <a:pt x="f3604" y="f1191"/>
                  <a:pt x="f3604" y="f1191"/>
                </a:cubicBezTo>
                <a:cubicBezTo>
                  <a:pt x="f3604" y="f1191"/>
                  <a:pt x="f3604" y="f1140"/>
                  <a:pt x="f3604" y="f1140"/>
                </a:cubicBezTo>
                <a:cubicBezTo>
                  <a:pt x="f3604" y="f1139"/>
                  <a:pt x="f3615" y="f1138"/>
                  <a:pt x="f3605" y="f1137"/>
                </a:cubicBezTo>
                <a:cubicBezTo>
                  <a:pt x="f3605" y="f1136"/>
                  <a:pt x="f3614" y="f1136"/>
                  <a:pt x="f3614" y="f1136"/>
                </a:cubicBezTo>
                <a:cubicBezTo>
                  <a:pt x="f3614" y="f1136"/>
                  <a:pt x="f3606" y="f1136"/>
                  <a:pt x="f3606" y="f1135"/>
                </a:cubicBezTo>
                <a:cubicBezTo>
                  <a:pt x="f3607" y="f1135"/>
                  <a:pt x="f3607" y="f1135"/>
                  <a:pt x="f3607" y="f1134"/>
                </a:cubicBezTo>
                <a:cubicBezTo>
                  <a:pt x="f3608" y="f1134"/>
                  <a:pt x="f3609" y="f1134"/>
                  <a:pt x="f3610" y="f1133"/>
                </a:cubicBezTo>
                <a:cubicBezTo>
                  <a:pt x="f3611" y="f1133"/>
                  <a:pt x="f3612" y="f1132"/>
                  <a:pt x="f3613" y="f1132"/>
                </a:cubicBezTo>
                <a:cubicBezTo>
                  <a:pt x="f3618" y="f1131"/>
                  <a:pt x="f3618" y="f1131"/>
                  <a:pt x="f3619" y="f1130"/>
                </a:cubicBezTo>
                <a:cubicBezTo>
                  <a:pt x="f3620" y="f1130"/>
                  <a:pt x="f3621" y="f1130"/>
                  <a:pt x="f3622" y="f1130"/>
                </a:cubicBezTo>
                <a:cubicBezTo>
                  <a:pt x="f3623" y="f1130"/>
                  <a:pt x="f3623" y="f1129"/>
                  <a:pt x="f3624" y="f1129"/>
                </a:cubicBezTo>
                <a:cubicBezTo>
                  <a:pt x="f3624" y="f1128"/>
                  <a:pt x="f3625" y="f1128"/>
                  <a:pt x="f3625" y="f1128"/>
                </a:cubicBezTo>
                <a:cubicBezTo>
                  <a:pt x="f3625" y="f1128"/>
                  <a:pt x="f3624" y="f1128"/>
                  <a:pt x="f3624" y="f1127"/>
                </a:cubicBezTo>
                <a:cubicBezTo>
                  <a:pt x="f3624" y="f1127"/>
                  <a:pt x="f3624" y="f1126"/>
                  <a:pt x="f3624" y="f1125"/>
                </a:cubicBezTo>
                <a:cubicBezTo>
                  <a:pt x="f3625" y="f1124"/>
                  <a:pt x="f3626" y="f1124"/>
                  <a:pt x="f3626" y="f1123"/>
                </a:cubicBezTo>
                <a:cubicBezTo>
                  <a:pt x="f3627" y="f1123"/>
                  <a:pt x="f3627" y="f1123"/>
                  <a:pt x="f3627" y="f1123"/>
                </a:cubicBezTo>
                <a:cubicBezTo>
                  <a:pt x="f3628" y="f1123"/>
                  <a:pt x="f3628" y="f1123"/>
                  <a:pt x="f3629" y="f1123"/>
                </a:cubicBezTo>
                <a:cubicBezTo>
                  <a:pt x="f3629" y="f1123"/>
                  <a:pt x="f3630" y="f1123"/>
                  <a:pt x="f3631" y="f1123"/>
                </a:cubicBezTo>
                <a:cubicBezTo>
                  <a:pt x="f3631" y="f1124"/>
                  <a:pt x="f3631" y="f1125"/>
                  <a:pt x="f2082" y="f1125"/>
                </a:cubicBezTo>
                <a:cubicBezTo>
                  <a:pt x="f2082" y="f1125"/>
                  <a:pt x="f2082" y="f1125"/>
                  <a:pt x="f2081" y="f1125"/>
                </a:cubicBezTo>
                <a:cubicBezTo>
                  <a:pt x="f2081" y="f1125"/>
                  <a:pt x="f2080" y="f1125"/>
                  <a:pt x="f2080" y="f1125"/>
                </a:cubicBezTo>
                <a:cubicBezTo>
                  <a:pt x="f2079" y="f1126"/>
                  <a:pt x="f2078" y="f1126"/>
                  <a:pt x="f2077" y="f1126"/>
                </a:cubicBezTo>
                <a:cubicBezTo>
                  <a:pt x="f2075" y="f1126"/>
                  <a:pt x="f2074" y="f1126"/>
                  <a:pt x="f2073" y="f1125"/>
                </a:cubicBezTo>
                <a:cubicBezTo>
                  <a:pt x="f2072" y="f1125"/>
                  <a:pt x="f2071" y="f1124"/>
                  <a:pt x="f2069" y="f1125"/>
                </a:cubicBezTo>
                <a:cubicBezTo>
                  <a:pt x="f2068" y="f1125"/>
                  <a:pt x="f2067" y="f1125"/>
                  <a:pt x="f2066" y="f1126"/>
                </a:cubicBezTo>
                <a:cubicBezTo>
                  <a:pt x="f2066" y="f1126"/>
                  <a:pt x="f2065" y="f1126"/>
                  <a:pt x="f2064" y="f1126"/>
                </a:cubicBezTo>
                <a:cubicBezTo>
                  <a:pt x="f2085" y="f1127"/>
                  <a:pt x="f3632" y="f1128"/>
                  <a:pt x="f3633" y="f1128"/>
                </a:cubicBezTo>
                <a:cubicBezTo>
                  <a:pt x="f3634" y="f1128"/>
                  <a:pt x="f3635" y="f1128"/>
                  <a:pt x="f3636" y="f1128"/>
                </a:cubicBezTo>
                <a:cubicBezTo>
                  <a:pt x="f3637" y="f1128"/>
                  <a:pt x="f3637" y="f1129"/>
                  <a:pt x="f3638" y="f1129"/>
                </a:cubicBezTo>
                <a:cubicBezTo>
                  <a:pt x="f3638" y="f1130"/>
                  <a:pt x="f3639" y="f1130"/>
                  <a:pt x="f3639" y="f1131"/>
                </a:cubicBezTo>
                <a:cubicBezTo>
                  <a:pt x="f2803" y="f1131"/>
                  <a:pt x="f2803" y="f1132"/>
                  <a:pt x="f2803" y="f1133"/>
                </a:cubicBezTo>
                <a:cubicBezTo>
                  <a:pt x="f2803" y="f1133"/>
                  <a:pt x="f2803" y="f1133"/>
                  <a:pt x="f2802" y="f1134"/>
                </a:cubicBezTo>
                <a:cubicBezTo>
                  <a:pt x="f3639" y="f1134"/>
                  <a:pt x="f3637" y="f1134"/>
                  <a:pt x="f3635" y="f1134"/>
                </a:cubicBezTo>
                <a:cubicBezTo>
                  <a:pt x="f3633" y="f1134"/>
                  <a:pt x="f2085" y="f1135"/>
                  <a:pt x="f2064" y="f1134"/>
                </a:cubicBezTo>
                <a:cubicBezTo>
                  <a:pt x="f2065" y="f1134"/>
                  <a:pt x="f2066" y="f1134"/>
                  <a:pt x="f2067" y="f1133"/>
                </a:cubicBezTo>
                <a:cubicBezTo>
                  <a:pt x="f2067" y="f1132"/>
                  <a:pt x="f2068" y="f1132"/>
                  <a:pt x="f2069" y="f1131"/>
                </a:cubicBezTo>
                <a:cubicBezTo>
                  <a:pt x="f2071" y="f1131"/>
                  <a:pt x="f2084" y="f1133"/>
                  <a:pt x="f2073" y="f1133"/>
                </a:cubicBezTo>
                <a:cubicBezTo>
                  <a:pt x="f2074" y="f1133"/>
                  <a:pt x="f2075" y="f1134"/>
                  <a:pt x="f2076" y="f1134"/>
                </a:cubicBezTo>
                <a:cubicBezTo>
                  <a:pt x="f2077" y="f1134"/>
                  <a:pt x="f2078" y="f1134"/>
                  <a:pt x="f2079" y="f1134"/>
                </a:cubicBezTo>
                <a:cubicBezTo>
                  <a:pt x="f2080" y="f1135"/>
                  <a:pt x="f2082" y="f1135"/>
                  <a:pt x="f2083" y="f1135"/>
                </a:cubicBezTo>
                <a:cubicBezTo>
                  <a:pt x="f3631" y="f1136"/>
                  <a:pt x="f3630" y="f1136"/>
                  <a:pt x="f3629" y="f1137"/>
                </a:cubicBezTo>
                <a:cubicBezTo>
                  <a:pt x="f3629" y="f1138"/>
                  <a:pt x="f3628" y="f1283"/>
                  <a:pt x="f3628" y="f1283"/>
                </a:cubicBezTo>
                <a:cubicBezTo>
                  <a:pt x="f3627" y="f1283"/>
                  <a:pt x="f3627" y="f1139"/>
                  <a:pt x="f3627" y="f1139"/>
                </a:cubicBezTo>
                <a:cubicBezTo>
                  <a:pt x="f3626" y="f1139"/>
                  <a:pt x="f3626" y="f1139"/>
                  <a:pt x="f3626" y="f1139"/>
                </a:cubicBezTo>
                <a:cubicBezTo>
                  <a:pt x="f3625" y="f1192"/>
                  <a:pt x="f3625" y="f1140"/>
                  <a:pt x="f3625" y="f1191"/>
                </a:cubicBezTo>
                <a:cubicBezTo>
                  <a:pt x="f3624" y="f1141"/>
                  <a:pt x="f3623" y="f1141"/>
                  <a:pt x="f3623" y="f1142"/>
                </a:cubicBezTo>
                <a:cubicBezTo>
                  <a:pt x="f3623" y="f1142"/>
                  <a:pt x="f3623" y="f1190"/>
                  <a:pt x="f3622" y="f1190"/>
                </a:cubicBezTo>
                <a:cubicBezTo>
                  <a:pt x="f3622" y="f1190"/>
                  <a:pt x="f3622" y="f1143"/>
                  <a:pt x="f3621" y="f1143"/>
                </a:cubicBezTo>
                <a:cubicBezTo>
                  <a:pt x="f3620" y="f1144"/>
                  <a:pt x="f3618" y="f1145"/>
                  <a:pt x="f3613" y="f1146"/>
                </a:cubicBezTo>
                <a:cubicBezTo>
                  <a:pt x="f3612" y="f1147"/>
                  <a:pt x="f3611" y="f1147"/>
                  <a:pt x="f3611" y="f1148"/>
                </a:cubicBezTo>
                <a:cubicBezTo>
                  <a:pt x="f3611" y="f1148"/>
                  <a:pt x="f3612" y="f1189"/>
                  <a:pt x="f3611" y="f1189"/>
                </a:cubicBezTo>
                <a:cubicBezTo>
                  <a:pt x="f3611" y="f1149"/>
                  <a:pt x="f3610" y="f1149"/>
                  <a:pt x="f3610" y="f1149"/>
                </a:cubicBezTo>
                <a:cubicBezTo>
                  <a:pt x="f3610" y="f1150"/>
                  <a:pt x="f3610" y="f1152"/>
                  <a:pt x="f3611" y="f1153"/>
                </a:cubicBezTo>
                <a:cubicBezTo>
                  <a:pt x="f3612" y="f1154"/>
                  <a:pt x="f3612" y="f1154"/>
                  <a:pt x="f3611" y="f1155"/>
                </a:cubicBezTo>
                <a:cubicBezTo>
                  <a:pt x="f3610" y="f1156"/>
                  <a:pt x="f3609" y="f1156"/>
                  <a:pt x="f3609" y="f1157"/>
                </a:cubicBezTo>
                <a:cubicBezTo>
                  <a:pt x="f3608" y="f1158"/>
                  <a:pt x="f3608" y="f1159"/>
                  <a:pt x="f3607" y="f1159"/>
                </a:cubicBezTo>
                <a:cubicBezTo>
                  <a:pt x="f3606" y="f1160"/>
                  <a:pt x="f3614" y="f1160"/>
                  <a:pt x="f3614" y="f2"/>
                </a:cubicBezTo>
                <a:cubicBezTo>
                  <a:pt x="f3614" y="f1161"/>
                  <a:pt x="f3614" y="f1161"/>
                  <a:pt x="f3606" y="f1161"/>
                </a:cubicBezTo>
                <a:cubicBezTo>
                  <a:pt x="f3606" y="f1162"/>
                  <a:pt x="f3607" y="f1188"/>
                  <a:pt x="f3608" y="f1188"/>
                </a:cubicBezTo>
                <a:cubicBezTo>
                  <a:pt x="f3609" y="f1163"/>
                  <a:pt x="f3609" y="f1163"/>
                  <a:pt x="f3610" y="f1164"/>
                </a:cubicBezTo>
                <a:cubicBezTo>
                  <a:pt x="f3611" y="f1164"/>
                  <a:pt x="f3611" y="f1165"/>
                  <a:pt x="f3612" y="f1165"/>
                </a:cubicBezTo>
                <a:cubicBezTo>
                  <a:pt x="f3613" y="f1165"/>
                  <a:pt x="f3618" y="f1165"/>
                  <a:pt x="f3618" y="f1165"/>
                </a:cubicBezTo>
                <a:cubicBezTo>
                  <a:pt x="f3619" y="f1166"/>
                  <a:pt x="f3619" y="f1167"/>
                  <a:pt x="f3620" y="f1167"/>
                </a:cubicBezTo>
                <a:cubicBezTo>
                  <a:pt x="f3621" y="f1168"/>
                  <a:pt x="f3621" y="f1168"/>
                  <a:pt x="f3622" y="f1169"/>
                </a:cubicBezTo>
                <a:cubicBezTo>
                  <a:pt x="f3622" y="f1170"/>
                  <a:pt x="f3622" y="f1170"/>
                  <a:pt x="f3622" y="f1171"/>
                </a:cubicBezTo>
                <a:cubicBezTo>
                  <a:pt x="f3622" y="f1187"/>
                  <a:pt x="f3622" y="f1187"/>
                  <a:pt x="f3622" y="f1172"/>
                </a:cubicBezTo>
                <a:cubicBezTo>
                  <a:pt x="f3621" y="f1173"/>
                  <a:pt x="f3621" y="f1173"/>
                  <a:pt x="f3621" y="f1174"/>
                </a:cubicBezTo>
                <a:cubicBezTo>
                  <a:pt x="f3621" y="f1174"/>
                  <a:pt x="f3621" y="f1175"/>
                  <a:pt x="f3621" y="f1176"/>
                </a:cubicBezTo>
                <a:cubicBezTo>
                  <a:pt x="f3621" y="f1176"/>
                  <a:pt x="f3621" y="f1177"/>
                  <a:pt x="f3621" y="f1177"/>
                </a:cubicBezTo>
                <a:cubicBezTo>
                  <a:pt x="f3621" y="f1178"/>
                  <a:pt x="f3621" y="f1179"/>
                  <a:pt x="f3621" y="f1180"/>
                </a:cubicBezTo>
                <a:cubicBezTo>
                  <a:pt x="f3622" y="f1180"/>
                  <a:pt x="f3622" y="f1181"/>
                  <a:pt x="f3621" y="f1182"/>
                </a:cubicBezTo>
                <a:cubicBezTo>
                  <a:pt x="f3621" y="f1183"/>
                  <a:pt x="f3621" y="f1183"/>
                  <a:pt x="f3621" y="f1184"/>
                </a:cubicBezTo>
                <a:cubicBezTo>
                  <a:pt x="f3621" y="f1185"/>
                  <a:pt x="f3620" y="f1185"/>
                  <a:pt x="f3620" y="f1186"/>
                </a:cubicBezTo>
                <a:cubicBezTo>
                  <a:pt x="f3620" y="f1186"/>
                  <a:pt x="f3621" y="f1186"/>
                  <a:pt x="f3621" y="f1193"/>
                </a:cubicBezTo>
                <a:cubicBezTo>
                  <a:pt x="f3621" y="f1193"/>
                  <a:pt x="f3622" y="f1194"/>
                  <a:pt x="f3622" y="f1195"/>
                </a:cubicBezTo>
                <a:cubicBezTo>
                  <a:pt x="f3622" y="f1196"/>
                  <a:pt x="f3622" y="f1197"/>
                  <a:pt x="f3621" y="f1198"/>
                </a:cubicBezTo>
                <a:cubicBezTo>
                  <a:pt x="f3621" y="f1199"/>
                  <a:pt x="f3622" y="f1199"/>
                  <a:pt x="f3622" y="f1200"/>
                </a:cubicBezTo>
                <a:cubicBezTo>
                  <a:pt x="f3623" y="f1201"/>
                  <a:pt x="f3623" y="f1201"/>
                  <a:pt x="f3622" y="f1202"/>
                </a:cubicBezTo>
                <a:cubicBezTo>
                  <a:pt x="f3621" y="f1203"/>
                  <a:pt x="f3619" y="f1203"/>
                  <a:pt x="f3619" y="f1205"/>
                </a:cubicBezTo>
                <a:cubicBezTo>
                  <a:pt x="f3619" y="f1206"/>
                  <a:pt x="f3620" y="f1206"/>
                  <a:pt x="f3620" y="f1206"/>
                </a:cubicBezTo>
                <a:cubicBezTo>
                  <a:pt x="f3620" y="f1207"/>
                  <a:pt x="f3620" y="f1207"/>
                  <a:pt x="f3620" y="f1208"/>
                </a:cubicBezTo>
                <a:cubicBezTo>
                  <a:pt x="f3620" y="f1208"/>
                  <a:pt x="f3619" y="f1208"/>
                  <a:pt x="f3619" y="f1209"/>
                </a:cubicBezTo>
                <a:cubicBezTo>
                  <a:pt x="f3619" y="f1209"/>
                  <a:pt x="f3619" y="f1210"/>
                  <a:pt x="f3619" y="f1210"/>
                </a:cubicBezTo>
                <a:cubicBezTo>
                  <a:pt x="f3619" y="f1210"/>
                  <a:pt x="f3619" y="f1210"/>
                  <a:pt x="f3619" y="f1211"/>
                </a:cubicBezTo>
                <a:cubicBezTo>
                  <a:pt x="f3619" y="f1211"/>
                  <a:pt x="f3619" y="f1211"/>
                  <a:pt x="f3619" y="f1212"/>
                </a:cubicBezTo>
                <a:cubicBezTo>
                  <a:pt x="f3618" y="f1213"/>
                  <a:pt x="f3619" y="f1213"/>
                  <a:pt x="f3620" y="f1214"/>
                </a:cubicBezTo>
                <a:cubicBezTo>
                  <a:pt x="f3620" y="f1214"/>
                  <a:pt x="f3621" y="f1215"/>
                  <a:pt x="f3621" y="f1282"/>
                </a:cubicBezTo>
                <a:cubicBezTo>
                  <a:pt x="f3621" y="f1216"/>
                  <a:pt x="f3621" y="f1216"/>
                  <a:pt x="f3621" y="f1281"/>
                </a:cubicBezTo>
                <a:cubicBezTo>
                  <a:pt x="f3621" y="f1281"/>
                  <a:pt x="f3621" y="f1217"/>
                  <a:pt x="f3621" y="f1217"/>
                </a:cubicBezTo>
                <a:cubicBezTo>
                  <a:pt x="f3622" y="f1280"/>
                  <a:pt x="f3623" y="f1217"/>
                  <a:pt x="f3624" y="f1280"/>
                </a:cubicBezTo>
                <a:cubicBezTo>
                  <a:pt x="f3625" y="f1280"/>
                  <a:pt x="f3625" y="f1218"/>
                  <a:pt x="f3626" y="f1218"/>
                </a:cubicBezTo>
                <a:cubicBezTo>
                  <a:pt x="f3627" y="f1219"/>
                  <a:pt x="f3628" y="f1219"/>
                  <a:pt x="f3628" y="f1220"/>
                </a:cubicBezTo>
                <a:cubicBezTo>
                  <a:pt x="f3629" y="f1221"/>
                  <a:pt x="f3629" y="f1221"/>
                  <a:pt x="f3629" y="f1222"/>
                </a:cubicBezTo>
                <a:cubicBezTo>
                  <a:pt x="f3630" y="f1223"/>
                  <a:pt x="f3630" y="f1223"/>
                  <a:pt x="f3630" y="f1224"/>
                </a:cubicBezTo>
                <a:cubicBezTo>
                  <a:pt x="f3629" y="f1224"/>
                  <a:pt x="f3628" y="f1224"/>
                  <a:pt x="f3627" y="f1225"/>
                </a:cubicBezTo>
                <a:cubicBezTo>
                  <a:pt x="f3626" y="f1225"/>
                  <a:pt x="f3625" y="f1225"/>
                  <a:pt x="f3625" y="f1226"/>
                </a:cubicBezTo>
                <a:cubicBezTo>
                  <a:pt x="f3624" y="f1228"/>
                  <a:pt x="f3625" y="f1230"/>
                  <a:pt x="f3623" y="f1231"/>
                </a:cubicBezTo>
                <a:cubicBezTo>
                  <a:pt x="f3623" y="f1231"/>
                  <a:pt x="f3622" y="f1232"/>
                  <a:pt x="f3622" y="f1233"/>
                </a:cubicBezTo>
                <a:cubicBezTo>
                  <a:pt x="f3622" y="f1234"/>
                  <a:pt x="f3621" y="f1235"/>
                  <a:pt x="f3620" y="f1236"/>
                </a:cubicBezTo>
                <a:cubicBezTo>
                  <a:pt x="f3620" y="f1236"/>
                  <a:pt x="f3620" y="f1236"/>
                  <a:pt x="f3620" y="f1237"/>
                </a:cubicBezTo>
                <a:cubicBezTo>
                  <a:pt x="f3620" y="f1237"/>
                  <a:pt x="f3619" y="f1238"/>
                  <a:pt x="f3619" y="f1238"/>
                </a:cubicBezTo>
                <a:cubicBezTo>
                  <a:pt x="f3619" y="f1238"/>
                  <a:pt x="f3618" y="f1239"/>
                  <a:pt x="f3618" y="f1240"/>
                </a:cubicBezTo>
                <a:cubicBezTo>
                  <a:pt x="f3618" y="f1240"/>
                  <a:pt x="f3619" y="f1241"/>
                  <a:pt x="f3619" y="f1242"/>
                </a:cubicBezTo>
                <a:cubicBezTo>
                  <a:pt x="f3619" y="f1242"/>
                  <a:pt x="f3619" y="f1243"/>
                  <a:pt x="f3619" y="f1244"/>
                </a:cubicBezTo>
                <a:cubicBezTo>
                  <a:pt x="f3619" y="f1245"/>
                  <a:pt x="f3619" y="f1246"/>
                  <a:pt x="f3619" y="f1247"/>
                </a:cubicBezTo>
                <a:cubicBezTo>
                  <a:pt x="f3619" y="f1248"/>
                  <a:pt x="f3619" y="f1249"/>
                  <a:pt x="f3620" y="f1249"/>
                </a:cubicBezTo>
                <a:cubicBezTo>
                  <a:pt x="f3620" y="f1249"/>
                  <a:pt x="f3621" y="f1250"/>
                  <a:pt x="f3622" y="f1250"/>
                </a:cubicBezTo>
                <a:cubicBezTo>
                  <a:pt x="f3623" y="f1250"/>
                  <a:pt x="f3624" y="f1251"/>
                  <a:pt x="f3626" y="f1251"/>
                </a:cubicBezTo>
                <a:cubicBezTo>
                  <a:pt x="f3626" y="f1251"/>
                  <a:pt x="f3627" y="f1251"/>
                  <a:pt x="f3628" y="f1251"/>
                </a:cubicBezTo>
                <a:cubicBezTo>
                  <a:pt x="f3628" y="f1251"/>
                  <a:pt x="f3629" y="f1251"/>
                  <a:pt x="f3629" y="f1251"/>
                </a:cubicBezTo>
                <a:cubicBezTo>
                  <a:pt x="f3629" y="f1251"/>
                  <a:pt x="f3628" y="f1251"/>
                  <a:pt x="f3629" y="f1252"/>
                </a:cubicBezTo>
                <a:cubicBezTo>
                  <a:pt x="f3629" y="f1252"/>
                  <a:pt x="f3630" y="f1252"/>
                  <a:pt x="f3630" y="f1252"/>
                </a:cubicBezTo>
                <a:cubicBezTo>
                  <a:pt x="f3631" y="f1252"/>
                  <a:pt x="f3631" y="f1252"/>
                  <a:pt x="f2083" y="f1253"/>
                </a:cubicBezTo>
                <a:cubicBezTo>
                  <a:pt x="f2083" y="f1253"/>
                  <a:pt x="f2082" y="f1253"/>
                  <a:pt x="f2081" y="f1253"/>
                </a:cubicBezTo>
                <a:cubicBezTo>
                  <a:pt x="f2080" y="f1253"/>
                  <a:pt x="f2079" y="f1253"/>
                  <a:pt x="f2078" y="f1253"/>
                </a:cubicBezTo>
                <a:cubicBezTo>
                  <a:pt x="f2077" y="f1253"/>
                  <a:pt x="f2077" y="f1253"/>
                  <a:pt x="f2076" y="f1253"/>
                </a:cubicBezTo>
                <a:cubicBezTo>
                  <a:pt x="f2075" y="f1253"/>
                  <a:pt x="f2075" y="f1253"/>
                  <a:pt x="f2074" y="f1253"/>
                </a:cubicBezTo>
                <a:cubicBezTo>
                  <a:pt x="f2074" y="f1253"/>
                  <a:pt x="f2073" y="f1253"/>
                  <a:pt x="f2072" y="f1253"/>
                </a:cubicBezTo>
                <a:cubicBezTo>
                  <a:pt x="f2072" y="f1253"/>
                  <a:pt x="f2084" y="f1253"/>
                  <a:pt x="f2071" y="f1253"/>
                </a:cubicBezTo>
                <a:cubicBezTo>
                  <a:pt x="f2071" y="f1253"/>
                  <a:pt x="f2070" y="f1253"/>
                  <a:pt x="f2070" y="f1253"/>
                </a:cubicBezTo>
                <a:cubicBezTo>
                  <a:pt x="f2069" y="f1253"/>
                  <a:pt x="f2069" y="f1253"/>
                  <a:pt x="f2068" y="f1253"/>
                </a:cubicBezTo>
                <a:cubicBezTo>
                  <a:pt x="f2067" y="f1253"/>
                  <a:pt x="f2066" y="f1253"/>
                  <a:pt x="f2065" y="f1253"/>
                </a:cubicBezTo>
                <a:cubicBezTo>
                  <a:pt x="f2064" y="f1253"/>
                  <a:pt x="f2085" y="f1253"/>
                  <a:pt x="f3632" y="f1253"/>
                </a:cubicBezTo>
                <a:cubicBezTo>
                  <a:pt x="f3632" y="f1253"/>
                  <a:pt x="f3634" y="f1252"/>
                  <a:pt x="f3633" y="f1253"/>
                </a:cubicBezTo>
                <a:cubicBezTo>
                  <a:pt x="f3633" y="f1253"/>
                  <a:pt x="f3633" y="f1253"/>
                  <a:pt x="f3632" y="f1254"/>
                </a:cubicBezTo>
                <a:cubicBezTo>
                  <a:pt x="f3632" y="f1254"/>
                  <a:pt x="f3632" y="f1254"/>
                  <a:pt x="f3632" y="f1254"/>
                </a:cubicBezTo>
                <a:cubicBezTo>
                  <a:pt x="f2085" y="f1255"/>
                  <a:pt x="f3633" y="f1254"/>
                  <a:pt x="f3633" y="f1254"/>
                </a:cubicBezTo>
                <a:cubicBezTo>
                  <a:pt x="f3634" y="f1254"/>
                  <a:pt x="f3635" y="f1255"/>
                  <a:pt x="f3636" y="f1254"/>
                </a:cubicBezTo>
                <a:cubicBezTo>
                  <a:pt x="f3637" y="f1254"/>
                  <a:pt x="f3637" y="f1253"/>
                  <a:pt x="f3637" y="f1252"/>
                </a:cubicBezTo>
                <a:cubicBezTo>
                  <a:pt x="f3637" y="f1252"/>
                  <a:pt x="f3638" y="f1251"/>
                  <a:pt x="f3638" y="f1250"/>
                </a:cubicBezTo>
                <a:cubicBezTo>
                  <a:pt x="f3639" y="f1249"/>
                  <a:pt x="f2803" y="f1249"/>
                  <a:pt x="f2803" y="f1248"/>
                </a:cubicBezTo>
                <a:cubicBezTo>
                  <a:pt x="f2802" y="f1247"/>
                  <a:pt x="f2802" y="f1246"/>
                  <a:pt x="f2802" y="f1245"/>
                </a:cubicBezTo>
                <a:cubicBezTo>
                  <a:pt x="f2802" y="f1244"/>
                  <a:pt x="f2801" y="f1243"/>
                  <a:pt x="f2801" y="f1242"/>
                </a:cubicBezTo>
                <a:cubicBezTo>
                  <a:pt x="f2800" y="f1240"/>
                  <a:pt x="f2800" y="f1239"/>
                  <a:pt x="f2799" y="f1237"/>
                </a:cubicBezTo>
                <a:cubicBezTo>
                  <a:pt x="f2799" y="f1236"/>
                  <a:pt x="f2799" y="f1235"/>
                  <a:pt x="f2798" y="f1233"/>
                </a:cubicBezTo>
                <a:cubicBezTo>
                  <a:pt x="f2798" y="f1233"/>
                  <a:pt x="f2798" y="f1232"/>
                  <a:pt x="f2797" y="f1232"/>
                </a:cubicBezTo>
                <a:cubicBezTo>
                  <a:pt x="f2797" y="f1231"/>
                  <a:pt x="f2796" y="f1230"/>
                  <a:pt x="f2795" y="f1229"/>
                </a:cubicBezTo>
                <a:cubicBezTo>
                  <a:pt x="f2794" y="f1226"/>
                  <a:pt x="f2792" y="f1224"/>
                  <a:pt x="f2790" y="f1223"/>
                </a:cubicBezTo>
                <a:cubicBezTo>
                  <a:pt x="f2788" y="f1222"/>
                  <a:pt x="f2786" y="f1221"/>
                  <a:pt x="f2804" y="f1220"/>
                </a:cubicBezTo>
                <a:cubicBezTo>
                  <a:pt x="f2784" y="f1220"/>
                  <a:pt x="f2783" y="f1219"/>
                  <a:pt x="f2783" y="f1219"/>
                </a:cubicBezTo>
                <a:cubicBezTo>
                  <a:pt x="f2782" y="f1219"/>
                  <a:pt x="f2781" y="f1219"/>
                  <a:pt x="f2780" y="f1219"/>
                </a:cubicBezTo>
                <a:cubicBezTo>
                  <a:pt x="f2805" y="f1218"/>
                  <a:pt x="f2805" y="f1280"/>
                  <a:pt x="f2805" y="f1280"/>
                </a:cubicBezTo>
                <a:cubicBezTo>
                  <a:pt x="f2805" y="f1217"/>
                  <a:pt x="f2779" y="f1281"/>
                  <a:pt x="f2778" y="f1281"/>
                </a:cubicBezTo>
                <a:cubicBezTo>
                  <a:pt x="f2778" y="f1216"/>
                  <a:pt x="f2777" y="f1282"/>
                  <a:pt x="f2778" y="f1282"/>
                </a:cubicBezTo>
                <a:cubicBezTo>
                  <a:pt x="f2779" y="f1215"/>
                  <a:pt x="f2779" y="f1216"/>
                  <a:pt x="f2805" y="f1216"/>
                </a:cubicBezTo>
                <a:cubicBezTo>
                  <a:pt x="f2805" y="f1216"/>
                  <a:pt x="f2805" y="f1282"/>
                  <a:pt x="f2805" y="f1215"/>
                </a:cubicBezTo>
                <a:cubicBezTo>
                  <a:pt x="f2779" y="f1215"/>
                  <a:pt x="f2779" y="f1214"/>
                  <a:pt x="f2779" y="f1214"/>
                </a:cubicBezTo>
                <a:cubicBezTo>
                  <a:pt x="f2778" y="f1213"/>
                  <a:pt x="f2777" y="f1213"/>
                  <a:pt x="f2778" y="f1212"/>
                </a:cubicBezTo>
                <a:cubicBezTo>
                  <a:pt x="f2778" y="f1212"/>
                  <a:pt x="f2778" y="f1211"/>
                  <a:pt x="f2778" y="f1211"/>
                </a:cubicBezTo>
                <a:cubicBezTo>
                  <a:pt x="f2779" y="f1210"/>
                  <a:pt x="f2805" y="f1211"/>
                  <a:pt x="f2780" y="f1211"/>
                </a:cubicBezTo>
                <a:cubicBezTo>
                  <a:pt x="f2780" y="f1211"/>
                  <a:pt x="f2780" y="f1211"/>
                  <a:pt x="f2781" y="f1211"/>
                </a:cubicBezTo>
                <a:cubicBezTo>
                  <a:pt x="f2781" y="f1212"/>
                  <a:pt x="f2781" y="f1212"/>
                  <a:pt x="f2782" y="f1212"/>
                </a:cubicBezTo>
                <a:cubicBezTo>
                  <a:pt x="f2782" y="f1212"/>
                  <a:pt x="f2783" y="f1212"/>
                  <a:pt x="f2783" y="f1211"/>
                </a:cubicBezTo>
                <a:cubicBezTo>
                  <a:pt x="f2784" y="f1211"/>
                  <a:pt x="f2804" y="f1211"/>
                  <a:pt x="f2804" y="f1210"/>
                </a:cubicBezTo>
                <a:cubicBezTo>
                  <a:pt x="f2804" y="f1209"/>
                  <a:pt x="f2784" y="f1208"/>
                  <a:pt x="f2783" y="f1208"/>
                </a:cubicBezTo>
                <a:cubicBezTo>
                  <a:pt x="f2783" y="f1206"/>
                  <a:pt x="f2804" y="f1204"/>
                  <a:pt x="f2783" y="f1203"/>
                </a:cubicBezTo>
                <a:cubicBezTo>
                  <a:pt x="f2783" y="f1202"/>
                  <a:pt x="f2782" y="f1202"/>
                  <a:pt x="f2782" y="f1201"/>
                </a:cubicBezTo>
                <a:cubicBezTo>
                  <a:pt x="f2782" y="f1200"/>
                  <a:pt x="f2782" y="f1199"/>
                  <a:pt x="f2782" y="f1199"/>
                </a:cubicBezTo>
                <a:cubicBezTo>
                  <a:pt x="f2783" y="f1198"/>
                  <a:pt x="f2783" y="f1198"/>
                  <a:pt x="f2784" y="f1198"/>
                </a:cubicBezTo>
                <a:cubicBezTo>
                  <a:pt x="f2784" y="f1198"/>
                  <a:pt x="f2784" y="f1198"/>
                  <a:pt x="f2784" y="f1197"/>
                </a:cubicBezTo>
                <a:cubicBezTo>
                  <a:pt x="f2804" y="f1196"/>
                  <a:pt x="f2784" y="f1196"/>
                  <a:pt x="f2783" y="f1195"/>
                </a:cubicBezTo>
                <a:cubicBezTo>
                  <a:pt x="f2783" y="f1195"/>
                  <a:pt x="f2782" y="f1194"/>
                  <a:pt x="f2782" y="f1195"/>
                </a:cubicBezTo>
                <a:cubicBezTo>
                  <a:pt x="f2782" y="f1195"/>
                  <a:pt x="f2781" y="f1195"/>
                  <a:pt x="f2781" y="f1195"/>
                </a:cubicBezTo>
                <a:cubicBezTo>
                  <a:pt x="f2781" y="f1196"/>
                  <a:pt x="f2781" y="f1196"/>
                  <a:pt x="f2781" y="f1196"/>
                </a:cubicBezTo>
                <a:cubicBezTo>
                  <a:pt x="f2780" y="f1197"/>
                  <a:pt x="f2780" y="f1195"/>
                  <a:pt x="f2780" y="f1195"/>
                </a:cubicBezTo>
                <a:cubicBezTo>
                  <a:pt x="f2780" y="f1194"/>
                  <a:pt x="f2805" y="f1193"/>
                  <a:pt x="f2805" y="f1193"/>
                </a:cubicBezTo>
                <a:cubicBezTo>
                  <a:pt x="f2779" y="f1186"/>
                  <a:pt x="f2779" y="f1185"/>
                  <a:pt x="f2779" y="f1184"/>
                </a:cubicBezTo>
                <a:cubicBezTo>
                  <a:pt x="f2779" y="f1183"/>
                  <a:pt x="f2779" y="f1182"/>
                  <a:pt x="f2779" y="f1181"/>
                </a:cubicBezTo>
                <a:cubicBezTo>
                  <a:pt x="f2779" y="f1181"/>
                  <a:pt x="f2805" y="f1179"/>
                  <a:pt x="f2805" y="f1180"/>
                </a:cubicBezTo>
                <a:cubicBezTo>
                  <a:pt x="f2780" y="f1180"/>
                  <a:pt x="f2805" y="f1181"/>
                  <a:pt x="f2780" y="f1181"/>
                </a:cubicBezTo>
                <a:cubicBezTo>
                  <a:pt x="f2780" y="f1181"/>
                  <a:pt x="f2780" y="f1181"/>
                  <a:pt x="f2781" y="f1182"/>
                </a:cubicBezTo>
                <a:cubicBezTo>
                  <a:pt x="f2781" y="f1182"/>
                  <a:pt x="f2781" y="f1183"/>
                  <a:pt x="f2781" y="f1183"/>
                </a:cubicBezTo>
                <a:cubicBezTo>
                  <a:pt x="f2782" y="f1183"/>
                  <a:pt x="f2782" y="f1183"/>
                  <a:pt x="f2782" y="f1182"/>
                </a:cubicBezTo>
                <a:cubicBezTo>
                  <a:pt x="f2783" y="f1182"/>
                  <a:pt x="f2784" y="f1182"/>
                  <a:pt x="f2784" y="f1182"/>
                </a:cubicBezTo>
                <a:cubicBezTo>
                  <a:pt x="f2804" y="f1181"/>
                  <a:pt x="f2785" y="f1181"/>
                  <a:pt x="f2786" y="f1181"/>
                </a:cubicBezTo>
                <a:cubicBezTo>
                  <a:pt x="f2787" y="f1181"/>
                  <a:pt x="f2787" y="f1180"/>
                  <a:pt x="f2788" y="f1179"/>
                </a:cubicBezTo>
                <a:cubicBezTo>
                  <a:pt x="f2789" y="f1179"/>
                  <a:pt x="f2790" y="f1179"/>
                  <a:pt x="f2790" y="f1179"/>
                </a:cubicBezTo>
                <a:cubicBezTo>
                  <a:pt x="f2790" y="f1178"/>
                  <a:pt x="f2791" y="f1178"/>
                  <a:pt x="f2791" y="f1178"/>
                </a:cubicBezTo>
                <a:cubicBezTo>
                  <a:pt x="f2792" y="f1178"/>
                  <a:pt x="f2792" y="f1179"/>
                  <a:pt x="f2792" y="f1179"/>
                </a:cubicBezTo>
                <a:cubicBezTo>
                  <a:pt x="f2793" y="f1179"/>
                  <a:pt x="f2792" y="f1177"/>
                  <a:pt x="f2792" y="f1177"/>
                </a:cubicBezTo>
                <a:cubicBezTo>
                  <a:pt x="f2792" y="f1176"/>
                  <a:pt x="f2791" y="f1176"/>
                  <a:pt x="f2792" y="f1175"/>
                </a:cubicBezTo>
                <a:cubicBezTo>
                  <a:pt x="f2792" y="f1174"/>
                  <a:pt x="f2792" y="f1174"/>
                  <a:pt x="f2793" y="f1173"/>
                </a:cubicBezTo>
                <a:cubicBezTo>
                  <a:pt x="f2793" y="f1173"/>
                  <a:pt x="f2793" y="f1172"/>
                  <a:pt x="f2793" y="f1172"/>
                </a:cubicBezTo>
                <a:cubicBezTo>
                  <a:pt x="f2794" y="f1172"/>
                  <a:pt x="f2794" y="f1187"/>
                  <a:pt x="f2794" y="f1187"/>
                </a:cubicBezTo>
                <a:cubicBezTo>
                  <a:pt x="f2795" y="f1187"/>
                  <a:pt x="f2795" y="f1187"/>
                  <a:pt x="f2795" y="f1171"/>
                </a:cubicBezTo>
                <a:cubicBezTo>
                  <a:pt x="f2796" y="f1171"/>
                  <a:pt x="f2796" y="f1170"/>
                  <a:pt x="f2796" y="f1169"/>
                </a:cubicBezTo>
                <a:cubicBezTo>
                  <a:pt x="f2797" y="f1169"/>
                  <a:pt x="f2797" y="f1169"/>
                  <a:pt x="f2798" y="f1169"/>
                </a:cubicBezTo>
                <a:cubicBezTo>
                  <a:pt x="f2798" y="f1169"/>
                  <a:pt x="f2799" y="f1168"/>
                  <a:pt x="f2799" y="f1168"/>
                </a:cubicBezTo>
                <a:cubicBezTo>
                  <a:pt x="f2800" y="f1168"/>
                  <a:pt x="f2801" y="f1168"/>
                  <a:pt x="f2801" y="f1168"/>
                </a:cubicBezTo>
                <a:cubicBezTo>
                  <a:pt x="f2802" y="f1169"/>
                  <a:pt x="f2803" y="f1169"/>
                  <a:pt x="f3639" y="f1168"/>
                </a:cubicBezTo>
                <a:cubicBezTo>
                  <a:pt x="f3639" y="f1167"/>
                  <a:pt x="f2803" y="f1168"/>
                  <a:pt x="f2803" y="f1168"/>
                </a:cubicBezTo>
                <a:cubicBezTo>
                  <a:pt x="f2802" y="f1168"/>
                  <a:pt x="f2802" y="f1167"/>
                  <a:pt x="f2802" y="f1167"/>
                </a:cubicBezTo>
                <a:cubicBezTo>
                  <a:pt x="f2803" y="f1167"/>
                  <a:pt x="f2803" y="f1167"/>
                  <a:pt x="f2803" y="f1166"/>
                </a:cubicBezTo>
                <a:cubicBezTo>
                  <a:pt x="f2803" y="f1166"/>
                  <a:pt x="f2803" y="f1166"/>
                  <a:pt x="f2802" y="f1165"/>
                </a:cubicBezTo>
                <a:cubicBezTo>
                  <a:pt x="f2802" y="f1165"/>
                  <a:pt x="f2802" y="f1164"/>
                  <a:pt x="f2802" y="f1163"/>
                </a:cubicBezTo>
                <a:cubicBezTo>
                  <a:pt x="f2801" y="f1162"/>
                  <a:pt x="f2800" y="f1161"/>
                  <a:pt x="f2799" y="f2"/>
                </a:cubicBezTo>
                <a:cubicBezTo>
                  <a:pt x="f2799" y="f2"/>
                  <a:pt x="f2798" y="f1160"/>
                  <a:pt x="f2798" y="f1160"/>
                </a:cubicBezTo>
                <a:cubicBezTo>
                  <a:pt x="f2798" y="f1159"/>
                  <a:pt x="f2798" y="f1158"/>
                  <a:pt x="f2797" y="f1158"/>
                </a:cubicBezTo>
                <a:cubicBezTo>
                  <a:pt x="f2796" y="f1157"/>
                  <a:pt x="f2796" y="f1156"/>
                  <a:pt x="f2795" y="f1157"/>
                </a:cubicBezTo>
                <a:cubicBezTo>
                  <a:pt x="f2794" y="f1157"/>
                  <a:pt x="f2794" y="f1158"/>
                  <a:pt x="f2793" y="f1158"/>
                </a:cubicBezTo>
                <a:cubicBezTo>
                  <a:pt x="f2793" y="f1159"/>
                  <a:pt x="f2793" y="f1159"/>
                  <a:pt x="f2792" y="f1159"/>
                </a:cubicBezTo>
                <a:cubicBezTo>
                  <a:pt x="f2792" y="f1159"/>
                  <a:pt x="f2792" y="f1159"/>
                  <a:pt x="f2791" y="f1160"/>
                </a:cubicBezTo>
                <a:cubicBezTo>
                  <a:pt x="f2791" y="f1160"/>
                  <a:pt x="f2790" y="f2"/>
                  <a:pt x="f2790" y="f1161"/>
                </a:cubicBezTo>
                <a:cubicBezTo>
                  <a:pt x="f2789" y="f1162"/>
                  <a:pt x="f2788" y="f1162"/>
                  <a:pt x="f2787" y="f1188"/>
                </a:cubicBezTo>
                <a:cubicBezTo>
                  <a:pt x="f2787" y="f1188"/>
                  <a:pt x="f2787" y="f1188"/>
                  <a:pt x="f2786" y="f1188"/>
                </a:cubicBezTo>
                <a:cubicBezTo>
                  <a:pt x="f2786" y="f1163"/>
                  <a:pt x="f2786" y="f1163"/>
                  <a:pt x="f2785" y="f1163"/>
                </a:cubicBezTo>
                <a:cubicBezTo>
                  <a:pt x="f2785" y="f1164"/>
                  <a:pt x="f2804" y="f1165"/>
                  <a:pt x="f2784" y="f1165"/>
                </a:cubicBezTo>
                <a:cubicBezTo>
                  <a:pt x="f2784" y="f1166"/>
                  <a:pt x="f2783" y="f1166"/>
                  <a:pt x="f2783" y="f1166"/>
                </a:cubicBezTo>
                <a:cubicBezTo>
                  <a:pt x="f2782" y="f1167"/>
                  <a:pt x="f2782" y="f1167"/>
                  <a:pt x="f2781" y="f1167"/>
                </a:cubicBezTo>
                <a:cubicBezTo>
                  <a:pt x="f2780" y="f1167"/>
                  <a:pt x="f2805" y="f1167"/>
                  <a:pt x="f2778" y="f1167"/>
                </a:cubicBezTo>
                <a:cubicBezTo>
                  <a:pt x="f2777" y="f1167"/>
                  <a:pt x="f2776" y="f1168"/>
                  <a:pt x="f2776" y="f1168"/>
                </a:cubicBezTo>
                <a:cubicBezTo>
                  <a:pt x="f2806" y="f1169"/>
                  <a:pt x="f2775" y="f1169"/>
                  <a:pt x="f2774" y="f1170"/>
                </a:cubicBezTo>
                <a:cubicBezTo>
                  <a:pt x="f2773" y="f1170"/>
                  <a:pt x="f2773" y="f1170"/>
                  <a:pt x="f2772" y="f1170"/>
                </a:cubicBezTo>
                <a:cubicBezTo>
                  <a:pt x="f2771" y="f1170"/>
                  <a:pt x="f2770" y="f1171"/>
                  <a:pt x="f2770" y="f1171"/>
                </a:cubicBezTo>
                <a:cubicBezTo>
                  <a:pt x="f2769" y="f1187"/>
                  <a:pt x="f2769" y="f1187"/>
                  <a:pt x="f2768" y="f1172"/>
                </a:cubicBezTo>
                <a:cubicBezTo>
                  <a:pt x="f2768" y="f1172"/>
                  <a:pt x="f2767" y="f1172"/>
                  <a:pt x="f2059" y="f1173"/>
                </a:cubicBezTo>
                <a:cubicBezTo>
                  <a:pt x="f2058" y="f1173"/>
                  <a:pt x="f2057" y="f1173"/>
                  <a:pt x="f2056" y="f1173"/>
                </a:cubicBezTo>
                <a:cubicBezTo>
                  <a:pt x="f2056" y="f1173"/>
                  <a:pt x="f2055" y="f1174"/>
                  <a:pt x="f2054" y="f1174"/>
                </a:cubicBezTo>
                <a:cubicBezTo>
                  <a:pt x="f2053" y="f1174"/>
                  <a:pt x="f2053" y="f1174"/>
                  <a:pt x="f2060" y="f1173"/>
                </a:cubicBezTo>
                <a:cubicBezTo>
                  <a:pt x="f2060" y="f1173"/>
                  <a:pt x="f2052" y="f1172"/>
                  <a:pt x="f2052" y="f1173"/>
                </a:cubicBezTo>
                <a:cubicBezTo>
                  <a:pt x="f2052" y="f1173"/>
                  <a:pt x="f2052" y="f1174"/>
                  <a:pt x="f2060" y="f1174"/>
                </a:cubicBezTo>
                <a:cubicBezTo>
                  <a:pt x="f2060" y="f1174"/>
                  <a:pt x="f2060" y="f1174"/>
                  <a:pt x="f2053" y="f1174"/>
                </a:cubicBezTo>
                <a:cubicBezTo>
                  <a:pt x="f2053" y="f1174"/>
                  <a:pt x="f2053" y="f1175"/>
                  <a:pt x="f2053" y="f1175"/>
                </a:cubicBezTo>
                <a:cubicBezTo>
                  <a:pt x="f2053" y="f1175"/>
                  <a:pt x="f2060" y="f1175"/>
                  <a:pt x="f2060" y="f1175"/>
                </a:cubicBezTo>
                <a:cubicBezTo>
                  <a:pt x="f2052" y="f1176"/>
                  <a:pt x="f2052" y="f1176"/>
                  <a:pt x="f2051" y="f1177"/>
                </a:cubicBezTo>
                <a:cubicBezTo>
                  <a:pt x="f2050" y="f1177"/>
                  <a:pt x="f2061" y="f1177"/>
                  <a:pt x="f2049" y="f1178"/>
                </a:cubicBezTo>
                <a:cubicBezTo>
                  <a:pt x="f2048" y="f1179"/>
                  <a:pt x="f2046" y="f1180"/>
                  <a:pt x="f2044" y="f1180"/>
                </a:cubicBezTo>
                <a:cubicBezTo>
                  <a:pt x="f2043" y="f1181"/>
                  <a:pt x="f2042" y="f1181"/>
                  <a:pt x="f2041" y="f1181"/>
                </a:cubicBezTo>
                <a:cubicBezTo>
                  <a:pt x="f2063" y="f1181"/>
                  <a:pt x="f2040" y="f1182"/>
                  <a:pt x="f2039" y="f1182"/>
                </a:cubicBezTo>
                <a:cubicBezTo>
                  <a:pt x="f2039" y="f1182"/>
                  <a:pt x="f2029" y="f1182"/>
                  <a:pt x="f2029" y="f1182"/>
                </a:cubicBezTo>
                <a:cubicBezTo>
                  <a:pt x="f2030" y="f1183"/>
                  <a:pt x="f2031" y="f1183"/>
                  <a:pt x="f2032" y="f1183"/>
                </a:cubicBezTo>
                <a:cubicBezTo>
                  <a:pt x="f2033" y="f1183"/>
                  <a:pt x="f2034" y="f1183"/>
                  <a:pt x="f2035" y="f1183"/>
                </a:cubicBezTo>
                <a:cubicBezTo>
                  <a:pt x="f2036" y="f1183"/>
                  <a:pt x="f2037" y="f1184"/>
                  <a:pt x="f2038" y="f1184"/>
                </a:cubicBezTo>
                <a:cubicBezTo>
                  <a:pt x="f2265" y="f1184"/>
                  <a:pt x="f2264" y="f1184"/>
                  <a:pt x="f2263" y="f1184"/>
                </a:cubicBezTo>
                <a:cubicBezTo>
                  <a:pt x="f2262" y="f1184"/>
                  <a:pt x="f2261" y="f1184"/>
                  <a:pt x="f2260" y="f1184"/>
                </a:cubicBezTo>
                <a:cubicBezTo>
                  <a:pt x="f2259" y="f1185"/>
                  <a:pt x="f2257" y="f1185"/>
                  <a:pt x="f2255" y="f1185"/>
                </a:cubicBezTo>
                <a:cubicBezTo>
                  <a:pt x="f2254" y="f1185"/>
                  <a:pt x="f2253" y="f1185"/>
                  <a:pt x="f2252" y="f1186"/>
                </a:cubicBezTo>
                <a:cubicBezTo>
                  <a:pt x="f2252" y="f1186"/>
                  <a:pt x="f2251" y="f1186"/>
                  <a:pt x="f2250" y="f1186"/>
                </a:cubicBezTo>
                <a:cubicBezTo>
                  <a:pt x="f2250" y="f1186"/>
                  <a:pt x="f2266" y="f1186"/>
                  <a:pt x="f2266" y="f1186"/>
                </a:cubicBezTo>
                <a:cubicBezTo>
                  <a:pt x="f2249" y="f1186"/>
                  <a:pt x="f2249" y="f1186"/>
                  <a:pt x="f2249" y="f1185"/>
                </a:cubicBezTo>
                <a:cubicBezTo>
                  <a:pt x="f2248" y="f1185"/>
                  <a:pt x="f2247" y="f1184"/>
                  <a:pt x="f2246" y="f1184"/>
                </a:cubicBezTo>
                <a:cubicBezTo>
                  <a:pt x="f2245" y="f1183"/>
                  <a:pt x="f2244" y="f1182"/>
                  <a:pt x="f2242" y="f1182"/>
                </a:cubicBezTo>
                <a:cubicBezTo>
                  <a:pt x="f2242" y="f1182"/>
                  <a:pt x="f2241" y="f1182"/>
                  <a:pt x="f2240" y="f1182"/>
                </a:cubicBezTo>
                <a:cubicBezTo>
                  <a:pt x="f2240" y="f1182"/>
                  <a:pt x="f2240" y="f1181"/>
                  <a:pt x="f2240" y="f1181"/>
                </a:cubicBezTo>
                <a:cubicBezTo>
                  <a:pt x="f2240" y="f1180"/>
                  <a:pt x="f2240" y="f1180"/>
                  <a:pt x="f2241" y="f1180"/>
                </a:cubicBezTo>
                <a:cubicBezTo>
                  <a:pt x="f2242" y="f1179"/>
                  <a:pt x="f2241" y="f1178"/>
                  <a:pt x="f2242" y="f1177"/>
                </a:cubicBezTo>
                <a:cubicBezTo>
                  <a:pt x="f2243" y="f1177"/>
                  <a:pt x="f2244" y="f1176"/>
                  <a:pt x="f2244" y="f1175"/>
                </a:cubicBezTo>
                <a:cubicBezTo>
                  <a:pt x="f2244" y="f1175"/>
                  <a:pt x="f2245" y="f1174"/>
                  <a:pt x="f2245" y="f1173"/>
                </a:cubicBezTo>
                <a:cubicBezTo>
                  <a:pt x="f2245" y="f1173"/>
                  <a:pt x="f2245" y="f1172"/>
                  <a:pt x="f2245" y="f1172"/>
                </a:cubicBezTo>
                <a:cubicBezTo>
                  <a:pt x="f2245" y="f1172"/>
                  <a:pt x="f2245" y="f1187"/>
                  <a:pt x="f2245" y="f1187"/>
                </a:cubicBezTo>
                <a:cubicBezTo>
                  <a:pt x="f2245" y="f1187"/>
                  <a:pt x="f2245" y="f1171"/>
                  <a:pt x="f2246" y="f1171"/>
                </a:cubicBezTo>
                <a:cubicBezTo>
                  <a:pt x="f2247" y="f1171"/>
                  <a:pt x="f2247" y="f1187"/>
                  <a:pt x="f2247" y="f1187"/>
                </a:cubicBezTo>
                <a:cubicBezTo>
                  <a:pt x="f2247" y="f1172"/>
                  <a:pt x="f2248" y="f1172"/>
                  <a:pt x="f2248" y="f1187"/>
                </a:cubicBezTo>
                <a:cubicBezTo>
                  <a:pt x="f2248" y="f1171"/>
                  <a:pt x="f2249" y="f1170"/>
                  <a:pt x="f2248" y="f1169"/>
                </a:cubicBezTo>
                <a:cubicBezTo>
                  <a:pt x="f2248" y="f1169"/>
                  <a:pt x="f2248" y="f1168"/>
                  <a:pt x="f2248" y="f1168"/>
                </a:cubicBezTo>
                <a:cubicBezTo>
                  <a:pt x="f2247" y="f1168"/>
                  <a:pt x="f2247" y="f1167"/>
                  <a:pt x="f2247" y="f1167"/>
                </a:cubicBezTo>
                <a:cubicBezTo>
                  <a:pt x="f2246" y="f1167"/>
                  <a:pt x="f2246" y="f1166"/>
                  <a:pt x="f2246" y="f1166"/>
                </a:cubicBezTo>
                <a:cubicBezTo>
                  <a:pt x="f2245" y="f1166"/>
                  <a:pt x="f2245" y="f1166"/>
                  <a:pt x="f2244" y="f1166"/>
                </a:cubicBezTo>
                <a:cubicBezTo>
                  <a:pt x="f2243" y="f1165"/>
                  <a:pt x="f2241" y="f1165"/>
                  <a:pt x="f2240" y="f1165"/>
                </a:cubicBezTo>
                <a:cubicBezTo>
                  <a:pt x="f2239" y="f1164"/>
                  <a:pt x="f2238" y="f1164"/>
                  <a:pt x="f2027" y="f1163"/>
                </a:cubicBezTo>
                <a:cubicBezTo>
                  <a:pt x="f2027" y="f1163"/>
                  <a:pt x="f2027" y="f1188"/>
                  <a:pt x="f2027" y="f1162"/>
                </a:cubicBezTo>
                <a:cubicBezTo>
                  <a:pt x="f2027" y="f1161"/>
                  <a:pt x="f2238" y="f2"/>
                  <a:pt x="f2027" y="f2"/>
                </a:cubicBezTo>
                <a:cubicBezTo>
                  <a:pt x="f2027" y="f1160"/>
                  <a:pt x="f2026" y="f1159"/>
                  <a:pt x="f2025" y="f1159"/>
                </a:cubicBezTo>
                <a:cubicBezTo>
                  <a:pt x="f2024" y="f1159"/>
                  <a:pt x="f2023" y="f1159"/>
                  <a:pt x="f2022" y="f1159"/>
                </a:cubicBezTo>
                <a:cubicBezTo>
                  <a:pt x="f2021" y="f1159"/>
                  <a:pt x="f2020" y="f1160"/>
                  <a:pt x="f2020" y="f1160"/>
                </a:cubicBezTo>
                <a:cubicBezTo>
                  <a:pt x="f2019" y="f1160"/>
                  <a:pt x="f2018" y="f1160"/>
                  <a:pt x="f2018" y="f2"/>
                </a:cubicBezTo>
                <a:cubicBezTo>
                  <a:pt x="f2017" y="f2"/>
                  <a:pt x="f2018" y="f1161"/>
                  <a:pt x="f2018" y="f1162"/>
                </a:cubicBezTo>
                <a:cubicBezTo>
                  <a:pt x="f2018" y="f1188"/>
                  <a:pt x="f2017" y="f1188"/>
                  <a:pt x="f2018" y="f1163"/>
                </a:cubicBezTo>
                <a:cubicBezTo>
                  <a:pt x="f2018" y="f1163"/>
                  <a:pt x="f2018" y="f1163"/>
                  <a:pt x="f2018" y="f1163"/>
                </a:cubicBezTo>
                <a:cubicBezTo>
                  <a:pt x="f2019" y="f1163"/>
                  <a:pt x="f2019" y="f1163"/>
                  <a:pt x="f2019" y="f1164"/>
                </a:cubicBezTo>
                <a:cubicBezTo>
                  <a:pt x="f2019" y="f1164"/>
                  <a:pt x="f2020" y="f1164"/>
                  <a:pt x="f2020" y="f1164"/>
                </a:cubicBezTo>
                <a:cubicBezTo>
                  <a:pt x="f2020" y="f1164"/>
                  <a:pt x="f2021" y="f1164"/>
                  <a:pt x="f2021" y="f1164"/>
                </a:cubicBezTo>
                <a:cubicBezTo>
                  <a:pt x="f2021" y="f1164"/>
                  <a:pt x="f2021" y="f1165"/>
                  <a:pt x="f2021" y="f1165"/>
                </a:cubicBezTo>
                <a:cubicBezTo>
                  <a:pt x="f2021" y="f1166"/>
                  <a:pt x="f2020" y="f1166"/>
                  <a:pt x="f2019" y="f1167"/>
                </a:cubicBezTo>
                <a:cubicBezTo>
                  <a:pt x="f2019" y="f1167"/>
                  <a:pt x="f2018" y="f1167"/>
                  <a:pt x="f2018" y="f1168"/>
                </a:cubicBezTo>
                <a:cubicBezTo>
                  <a:pt x="f2017" y="f1168"/>
                  <a:pt x="f2017" y="f1168"/>
                  <a:pt x="f2016" y="f1168"/>
                </a:cubicBezTo>
                <a:cubicBezTo>
                  <a:pt x="f2016" y="f1169"/>
                  <a:pt x="f2017" y="f1169"/>
                  <a:pt x="f2017" y="f1169"/>
                </a:cubicBezTo>
                <a:cubicBezTo>
                  <a:pt x="f2018" y="f1169"/>
                  <a:pt x="f2019" y="f1169"/>
                  <a:pt x="f2019" y="f1169"/>
                </a:cubicBezTo>
                <a:cubicBezTo>
                  <a:pt x="f2019" y="f1170"/>
                  <a:pt x="f2018" y="f1170"/>
                  <a:pt x="f2017" y="f1170"/>
                </a:cubicBezTo>
                <a:cubicBezTo>
                  <a:pt x="f2016" y="f1169"/>
                  <a:pt x="f2015" y="f1170"/>
                  <a:pt x="f2028" y="f1169"/>
                </a:cubicBezTo>
                <a:cubicBezTo>
                  <a:pt x="f2206" y="f1169"/>
                  <a:pt x="f2206" y="f1169"/>
                  <a:pt x="f2206" y="f1169"/>
                </a:cubicBezTo>
                <a:cubicBezTo>
                  <a:pt x="f2205" y="f1168"/>
                  <a:pt x="f2237" y="f1168"/>
                  <a:pt x="f2237" y="f1166"/>
                </a:cubicBezTo>
                <a:cubicBezTo>
                  <a:pt x="f2207" y="f1166"/>
                  <a:pt x="f2208" y="f1165"/>
                  <a:pt x="f2208" y="f1166"/>
                </a:cubicBezTo>
                <a:cubicBezTo>
                  <a:pt x="f2208" y="f1166"/>
                  <a:pt x="f2207" y="f1168"/>
                  <a:pt x="f2208" y="f1168"/>
                </a:cubicBezTo>
                <a:cubicBezTo>
                  <a:pt x="f2209" y="f1168"/>
                  <a:pt x="f2209" y="f1167"/>
                  <a:pt x="f2209" y="f1167"/>
                </a:cubicBezTo>
                <a:cubicBezTo>
                  <a:pt x="f2210" y="f1167"/>
                  <a:pt x="f2210" y="f1167"/>
                  <a:pt x="f2210" y="f1167"/>
                </a:cubicBezTo>
                <a:cubicBezTo>
                  <a:pt x="f2236" y="f1166"/>
                  <a:pt x="f2236" y="f1166"/>
                  <a:pt x="f2212" y="f1165"/>
                </a:cubicBezTo>
                <a:cubicBezTo>
                  <a:pt x="f2235" y="f1165"/>
                  <a:pt x="f2213" y="f1165"/>
                  <a:pt x="f2213" y="f1164"/>
                </a:cubicBezTo>
                <a:cubicBezTo>
                  <a:pt x="f2214" y="f1164"/>
                  <a:pt x="f2234" y="f1163"/>
                  <a:pt x="f2215" y="f1188"/>
                </a:cubicBezTo>
                <a:cubicBezTo>
                  <a:pt x="f2215" y="f1188"/>
                  <a:pt x="f2215" y="f1162"/>
                  <a:pt x="f2216" y="f1162"/>
                </a:cubicBezTo>
                <a:cubicBezTo>
                  <a:pt x="f2218" y="f1162"/>
                  <a:pt x="f2220" y="f1188"/>
                  <a:pt x="f2221" y="f1188"/>
                </a:cubicBezTo>
                <a:cubicBezTo>
                  <a:pt x="f2222" y="f1188"/>
                  <a:pt x="f2223" y="f1188"/>
                  <a:pt x="f2224" y="f1188"/>
                </a:cubicBezTo>
                <a:cubicBezTo>
                  <a:pt x="f2225" y="f1188"/>
                  <a:pt x="f2226" y="f1188"/>
                  <a:pt x="f2227" y="f1188"/>
                </a:cubicBezTo>
                <a:cubicBezTo>
                  <a:pt x="f2228" y="f1188"/>
                  <a:pt x="f2228" y="f1163"/>
                  <a:pt x="f2229" y="f1163"/>
                </a:cubicBezTo>
                <a:cubicBezTo>
                  <a:pt x="f2230" y="f1163"/>
                  <a:pt x="f2231" y="f1163"/>
                  <a:pt x="f2232" y="f1163"/>
                </a:cubicBezTo>
                <a:cubicBezTo>
                  <a:pt x="f2233" y="f1188"/>
                  <a:pt x="f2388" y="f1188"/>
                  <a:pt x="f2389" y="f1162"/>
                </a:cubicBezTo>
                <a:cubicBezTo>
                  <a:pt x="f2389" y="f1161"/>
                  <a:pt x="f2718" y="f2"/>
                  <a:pt x="f2717" y="f2"/>
                </a:cubicBezTo>
                <a:cubicBezTo>
                  <a:pt x="f2717" y="f2"/>
                  <a:pt x="f2716" y="f1160"/>
                  <a:pt x="f2716" y="f1160"/>
                </a:cubicBezTo>
                <a:cubicBezTo>
                  <a:pt x="f2715" y="f1159"/>
                  <a:pt x="f2714" y="f1159"/>
                  <a:pt x="f2713" y="f1159"/>
                </a:cubicBezTo>
                <a:cubicBezTo>
                  <a:pt x="f2713" y="f1158"/>
                  <a:pt x="f2712" y="f1158"/>
                  <a:pt x="f2712" y="f1158"/>
                </a:cubicBezTo>
                <a:cubicBezTo>
                  <a:pt x="f2712" y="f1157"/>
                  <a:pt x="f2711" y="f1155"/>
                  <a:pt x="f2710" y="f1156"/>
                </a:cubicBezTo>
                <a:cubicBezTo>
                  <a:pt x="f2710" y="f1157"/>
                  <a:pt x="f2710" y="f1157"/>
                  <a:pt x="f2709" y="f1157"/>
                </a:cubicBezTo>
                <a:cubicBezTo>
                  <a:pt x="f2709" y="f1157"/>
                  <a:pt x="f2719" y="f1158"/>
                  <a:pt x="f2720" y="f1158"/>
                </a:cubicBezTo>
                <a:cubicBezTo>
                  <a:pt x="f2724" y="f1158"/>
                  <a:pt x="f2724" y="f1157"/>
                  <a:pt x="f2723" y="f1157"/>
                </a:cubicBezTo>
                <a:cubicBezTo>
                  <a:pt x="f2723" y="f1157"/>
                  <a:pt x="f2722" y="f1156"/>
                  <a:pt x="f2722" y="f1156"/>
                </a:cubicBezTo>
                <a:cubicBezTo>
                  <a:pt x="f2722" y="f1157"/>
                  <a:pt x="f2722" y="f1157"/>
                  <a:pt x="f2722" y="f1158"/>
                </a:cubicBezTo>
                <a:cubicBezTo>
                  <a:pt x="f2722" y="f1158"/>
                  <a:pt x="f2725" y="f1158"/>
                  <a:pt x="f2725" y="f1157"/>
                </a:cubicBezTo>
                <a:cubicBezTo>
                  <a:pt x="f2725" y="f1157"/>
                  <a:pt x="f2725" y="f1157"/>
                  <a:pt x="f2725" y="f1157"/>
                </a:cubicBezTo>
                <a:cubicBezTo>
                  <a:pt x="f2726" y="f1156"/>
                  <a:pt x="f2761" y="f1156"/>
                  <a:pt x="f2760" y="f1157"/>
                </a:cubicBezTo>
                <a:cubicBezTo>
                  <a:pt x="f2759" y="f1157"/>
                  <a:pt x="f2759" y="f1157"/>
                  <a:pt x="f2758" y="f1158"/>
                </a:cubicBezTo>
                <a:cubicBezTo>
                  <a:pt x="f2758" y="f1158"/>
                  <a:pt x="f2757" y="f1158"/>
                  <a:pt x="f2757" y="f1158"/>
                </a:cubicBezTo>
                <a:cubicBezTo>
                  <a:pt x="f2757" y="f1158"/>
                  <a:pt x="f2756" y="f1158"/>
                  <a:pt x="f2756" y="f1159"/>
                </a:cubicBezTo>
                <a:cubicBezTo>
                  <a:pt x="f2756" y="f1159"/>
                  <a:pt x="f2758" y="f1159"/>
                  <a:pt x="f2758" y="f1159"/>
                </a:cubicBezTo>
                <a:cubicBezTo>
                  <a:pt x="f2759" y="f1159"/>
                  <a:pt x="f2758" y="f1159"/>
                  <a:pt x="f2759" y="f1160"/>
                </a:cubicBezTo>
                <a:cubicBezTo>
                  <a:pt x="f2759" y="f1160"/>
                  <a:pt x="f2760" y="f1160"/>
                  <a:pt x="f2760" y="f1160"/>
                </a:cubicBezTo>
                <a:cubicBezTo>
                  <a:pt x="f2761" y="f1160"/>
                  <a:pt x="f2726" y="f1160"/>
                  <a:pt x="f2726" y="f2"/>
                </a:cubicBezTo>
                <a:cubicBezTo>
                  <a:pt x="f2726" y="f1161"/>
                  <a:pt x="f2761" y="f1162"/>
                  <a:pt x="f2761" y="f1162"/>
                </a:cubicBezTo>
                <a:cubicBezTo>
                  <a:pt x="f2760" y="f1162"/>
                  <a:pt x="f2759" y="f1188"/>
                  <a:pt x="f2760" y="f1163"/>
                </a:cubicBezTo>
                <a:cubicBezTo>
                  <a:pt x="f2760" y="f1164"/>
                  <a:pt x="f2761" y="f1164"/>
                  <a:pt x="f2761" y="f1165"/>
                </a:cubicBezTo>
                <a:cubicBezTo>
                  <a:pt x="f2761" y="f1165"/>
                  <a:pt x="f2761" y="f1165"/>
                  <a:pt x="f2761" y="f1166"/>
                </a:cubicBezTo>
                <a:cubicBezTo>
                  <a:pt x="f2726" y="f1166"/>
                  <a:pt x="f2725" y="f1166"/>
                  <a:pt x="f2725" y="f1167"/>
                </a:cubicBezTo>
                <a:cubicBezTo>
                  <a:pt x="f2725" y="f1168"/>
                  <a:pt x="f2761" y="f1167"/>
                  <a:pt x="f2761" y="f1167"/>
                </a:cubicBezTo>
                <a:cubicBezTo>
                  <a:pt x="f2760" y="f1167"/>
                  <a:pt x="f2760" y="f1167"/>
                  <a:pt x="f2759" y="f1167"/>
                </a:cubicBezTo>
                <a:cubicBezTo>
                  <a:pt x="f2759" y="f1168"/>
                  <a:pt x="f2760" y="f1168"/>
                  <a:pt x="f2760" y="f1168"/>
                </a:cubicBezTo>
                <a:cubicBezTo>
                  <a:pt x="f2759" y="f1169"/>
                  <a:pt x="f2759" y="f1169"/>
                  <a:pt x="f2758" y="f1168"/>
                </a:cubicBezTo>
                <a:cubicBezTo>
                  <a:pt x="f2758" y="f1168"/>
                  <a:pt x="f2757" y="f1168"/>
                  <a:pt x="f2757" y="f1168"/>
                </a:cubicBezTo>
                <a:cubicBezTo>
                  <a:pt x="f2756" y="f1168"/>
                  <a:pt x="f2755" y="f1168"/>
                  <a:pt x="f2743" y="f1167"/>
                </a:cubicBezTo>
                <a:cubicBezTo>
                  <a:pt x="f2742" y="f1167"/>
                  <a:pt x="f2742" y="f1166"/>
                  <a:pt x="f2744" y="f1166"/>
                </a:cubicBezTo>
                <a:cubicBezTo>
                  <a:pt x="f2746" y="f1166"/>
                  <a:pt x="f2747" y="f1166"/>
                  <a:pt x="f2754" y="f1165"/>
                </a:cubicBezTo>
                <a:cubicBezTo>
                  <a:pt x="f2748" y="f1165"/>
                  <a:pt x="f2749" y="f1164"/>
                  <a:pt x="f2749" y="f1163"/>
                </a:cubicBezTo>
                <a:cubicBezTo>
                  <a:pt x="f2750" y="f1163"/>
                  <a:pt x="f2752" y="f1163"/>
                  <a:pt x="f2752" y="f1188"/>
                </a:cubicBezTo>
                <a:cubicBezTo>
                  <a:pt x="f2752" y="f1188"/>
                  <a:pt x="f2751" y="f1188"/>
                  <a:pt x="f2751" y="f1162"/>
                </a:cubicBezTo>
                <a:cubicBezTo>
                  <a:pt x="f2750" y="f1162"/>
                  <a:pt x="f2751" y="f1162"/>
                  <a:pt x="f2750" y="f1162"/>
                </a:cubicBezTo>
                <a:cubicBezTo>
                  <a:pt x="f2749" y="f1162"/>
                  <a:pt x="f2749" y="f1162"/>
                  <a:pt x="f2748" y="f1161"/>
                </a:cubicBezTo>
                <a:cubicBezTo>
                  <a:pt x="f2748" y="f2"/>
                  <a:pt x="f2754" y="f2"/>
                  <a:pt x="f2754" y="f2"/>
                </a:cubicBezTo>
                <a:cubicBezTo>
                  <a:pt x="f2754" y="f1160"/>
                  <a:pt x="f2748" y="f1160"/>
                  <a:pt x="f2748" y="f1160"/>
                </a:cubicBezTo>
                <a:cubicBezTo>
                  <a:pt x="f2749" y="f1160"/>
                  <a:pt x="f2750" y="f1159"/>
                  <a:pt x="f2751" y="f1158"/>
                </a:cubicBezTo>
                <a:cubicBezTo>
                  <a:pt x="f2752" y="f1158"/>
                  <a:pt x="f2752" y="f1159"/>
                  <a:pt x="f2752" y="f1160"/>
                </a:cubicBezTo>
                <a:cubicBezTo>
                  <a:pt x="f2752" y="f1160"/>
                  <a:pt x="f2752" y="f1160"/>
                  <a:pt x="f2752" y="f2"/>
                </a:cubicBezTo>
                <a:cubicBezTo>
                  <a:pt x="f2752" y="f2"/>
                  <a:pt x="f2751" y="f2"/>
                  <a:pt x="f2751" y="f1161"/>
                </a:cubicBezTo>
                <a:cubicBezTo>
                  <a:pt x="f2751" y="f1161"/>
                  <a:pt x="f2753" y="f1161"/>
                  <a:pt x="f2753" y="f1161"/>
                </a:cubicBezTo>
                <a:cubicBezTo>
                  <a:pt x="f2753" y="f1162"/>
                  <a:pt x="f2753" y="f1162"/>
                  <a:pt x="f2753" y="f1162"/>
                </a:cubicBezTo>
                <a:cubicBezTo>
                  <a:pt x="f2752" y="f1188"/>
                  <a:pt x="f2753" y="f1188"/>
                  <a:pt x="f2753" y="f1162"/>
                </a:cubicBezTo>
                <a:cubicBezTo>
                  <a:pt x="f2766" y="f1162"/>
                  <a:pt x="f2766" y="f1162"/>
                  <a:pt x="f2766" y="f1162"/>
                </a:cubicBezTo>
                <a:cubicBezTo>
                  <a:pt x="f2765" y="f1162"/>
                  <a:pt x="f2765" y="f1162"/>
                  <a:pt x="f2764" y="f1162"/>
                </a:cubicBezTo>
                <a:cubicBezTo>
                  <a:pt x="f2763" y="f1162"/>
                  <a:pt x="f2763" y="f1162"/>
                  <a:pt x="f2740" y="f1161"/>
                </a:cubicBezTo>
                <a:cubicBezTo>
                  <a:pt x="f2762" y="f1161"/>
                  <a:pt x="f2739" y="f1161"/>
                  <a:pt x="f2739" y="f1161"/>
                </a:cubicBezTo>
                <a:cubicBezTo>
                  <a:pt x="f2739" y="f2"/>
                  <a:pt x="f2739" y="f2"/>
                  <a:pt x="f2738" y="f1160"/>
                </a:cubicBezTo>
                <a:cubicBezTo>
                  <a:pt x="f2738" y="f1160"/>
                  <a:pt x="f2738" y="f1160"/>
                  <a:pt x="f2737" y="f1160"/>
                </a:cubicBezTo>
                <a:cubicBezTo>
                  <a:pt x="f2736" y="f1160"/>
                  <a:pt x="f2735" y="f1159"/>
                  <a:pt x="f2734" y="f1159"/>
                </a:cubicBezTo>
                <a:cubicBezTo>
                  <a:pt x="f2733" y="f1159"/>
                  <a:pt x="f2741" y="f1159"/>
                  <a:pt x="f2732" y="f1159"/>
                </a:cubicBezTo>
                <a:cubicBezTo>
                  <a:pt x="f2731" y="f1159"/>
                  <a:pt x="f2731" y="f1159"/>
                  <a:pt x="f2730" y="f1158"/>
                </a:cubicBezTo>
                <a:cubicBezTo>
                  <a:pt x="f2729" y="f1158"/>
                  <a:pt x="f2729" y="f1158"/>
                  <a:pt x="f2728" y="f1157"/>
                </a:cubicBezTo>
                <a:cubicBezTo>
                  <a:pt x="f2728" y="f1157"/>
                  <a:pt x="f2727" y="f1157"/>
                  <a:pt x="f2589" y="f1156"/>
                </a:cubicBezTo>
                <a:cubicBezTo>
                  <a:pt x="f2589" y="f1156"/>
                  <a:pt x="f2588" y="f1156"/>
                  <a:pt x="f2588" y="f1155"/>
                </a:cubicBezTo>
                <a:cubicBezTo>
                  <a:pt x="f2586" y="f1155"/>
                  <a:pt x="f2587" y="f1154"/>
                  <a:pt x="f2587" y="f1154"/>
                </a:cubicBezTo>
                <a:cubicBezTo>
                  <a:pt x="f2591" y="f1152"/>
                  <a:pt x="f2593" y="f1152"/>
                  <a:pt x="f2594" y="f1152"/>
                </a:cubicBezTo>
                <a:cubicBezTo>
                  <a:pt x="f2596" y="f1151"/>
                  <a:pt x="f2597" y="f1150"/>
                  <a:pt x="f2599" y="f1150"/>
                </a:cubicBezTo>
                <a:cubicBezTo>
                  <a:pt x="f2600" y="f1150"/>
                  <a:pt x="f2601" y="f1149"/>
                  <a:pt x="f2602" y="f1149"/>
                </a:cubicBezTo>
                <a:cubicBezTo>
                  <a:pt x="f2602" y="f1149"/>
                  <a:pt x="f2603" y="f1149"/>
                  <a:pt x="f2604" y="f1149"/>
                </a:cubicBezTo>
                <a:cubicBezTo>
                  <a:pt x="f2604" y="f1189"/>
                  <a:pt x="f2604" y="f1189"/>
                  <a:pt x="f2603" y="f1148"/>
                </a:cubicBezTo>
                <a:cubicBezTo>
                  <a:pt x="f2603" y="f1148"/>
                  <a:pt x="f2604" y="f1148"/>
                  <a:pt x="f2603" y="f1147"/>
                </a:cubicBezTo>
                <a:cubicBezTo>
                  <a:pt x="f2603" y="f1147"/>
                  <a:pt x="f2602" y="f1148"/>
                  <a:pt x="f2601" y="f1147"/>
                </a:cubicBezTo>
                <a:cubicBezTo>
                  <a:pt x="f2601" y="f1146"/>
                  <a:pt x="f2603" y="f1146"/>
                  <a:pt x="f2603" y="f1146"/>
                </a:cubicBezTo>
                <a:cubicBezTo>
                  <a:pt x="f2604" y="f1146"/>
                  <a:pt x="f2604" y="f1146"/>
                  <a:pt x="f2604" y="f1146"/>
                </a:cubicBezTo>
                <a:cubicBezTo>
                  <a:pt x="f2605" y="f1147"/>
                  <a:pt x="f2605" y="f1146"/>
                  <a:pt x="f2606" y="f1146"/>
                </a:cubicBezTo>
                <a:cubicBezTo>
                  <a:pt x="f2606" y="f1146"/>
                  <a:pt x="f2607" y="f1146"/>
                  <a:pt x="f2608" y="f1147"/>
                </a:cubicBezTo>
                <a:cubicBezTo>
                  <a:pt x="f2608" y="f1147"/>
                  <a:pt x="f2609" y="f1147"/>
                  <a:pt x="f2610" y="f1146"/>
                </a:cubicBezTo>
                <a:cubicBezTo>
                  <a:pt x="f2611" y="f1146"/>
                  <a:pt x="f2611" y="f1146"/>
                  <a:pt x="f2662" y="f1145"/>
                </a:cubicBezTo>
                <a:cubicBezTo>
                  <a:pt x="f2661" y="f1145"/>
                  <a:pt x="f2661" y="f1145"/>
                  <a:pt x="f2660" y="f1145"/>
                </a:cubicBezTo>
                <a:cubicBezTo>
                  <a:pt x="f2660" y="f1145"/>
                  <a:pt x="f2659" y="f1145"/>
                  <a:pt x="f2659" y="f1145"/>
                </a:cubicBezTo>
                <a:cubicBezTo>
                  <a:pt x="f2659" y="f1145"/>
                  <a:pt x="f2659" y="f1145"/>
                  <a:pt x="f2659" y="f1144"/>
                </a:cubicBezTo>
                <a:cubicBezTo>
                  <a:pt x="f2660" y="f1144"/>
                  <a:pt x="f2660" y="f1144"/>
                  <a:pt x="f2660" y="f1143"/>
                </a:cubicBezTo>
                <a:cubicBezTo>
                  <a:pt x="f2660" y="f1143"/>
                  <a:pt x="f2660" y="f1143"/>
                  <a:pt x="f2660" y="f1190"/>
                </a:cubicBezTo>
                <a:cubicBezTo>
                  <a:pt x="f2660" y="f1190"/>
                  <a:pt x="f2660" y="f1142"/>
                  <a:pt x="f2660" y="f1142"/>
                </a:cubicBezTo>
                <a:cubicBezTo>
                  <a:pt x="f2660" y="f1142"/>
                  <a:pt x="f2659" y="f1142"/>
                  <a:pt x="f2659" y="f1141"/>
                </a:cubicBezTo>
                <a:cubicBezTo>
                  <a:pt x="f2658" y="f1141"/>
                  <a:pt x="f2659" y="f1191"/>
                  <a:pt x="f2658" y="f1140"/>
                </a:cubicBezTo>
                <a:cubicBezTo>
                  <a:pt x="f2658" y="f1192"/>
                  <a:pt x="f2658" y="f1192"/>
                  <a:pt x="f2658" y="f1139"/>
                </a:cubicBezTo>
                <a:cubicBezTo>
                  <a:pt x="f2658" y="f1139"/>
                  <a:pt x="f2658" y="f1283"/>
                  <a:pt x="f2658" y="f1138"/>
                </a:cubicBezTo>
                <a:cubicBezTo>
                  <a:pt x="f2658" y="f1138"/>
                  <a:pt x="f2657" y="f1137"/>
                  <a:pt x="f2657" y="f1137"/>
                </a:cubicBezTo>
                <a:cubicBezTo>
                  <a:pt x="f2657" y="f1137"/>
                  <a:pt x="f2656" y="f1136"/>
                  <a:pt x="f2656" y="f1136"/>
                </a:cubicBezTo>
                <a:cubicBezTo>
                  <a:pt x="f2656" y="f1136"/>
                  <a:pt x="f2656" y="f1136"/>
                  <a:pt x="f2656" y="f1135"/>
                </a:cubicBezTo>
                <a:cubicBezTo>
                  <a:pt x="f2656" y="f1135"/>
                  <a:pt x="f2655" y="f1135"/>
                  <a:pt x="f2654" y="f1135"/>
                </a:cubicBezTo>
                <a:cubicBezTo>
                  <a:pt x="f2653" y="f1135"/>
                  <a:pt x="f2652" y="f1135"/>
                  <a:pt x="f2651" y="f1135"/>
                </a:cubicBezTo>
                <a:cubicBezTo>
                  <a:pt x="f2650" y="f1135"/>
                  <a:pt x="f2649" y="f1135"/>
                  <a:pt x="f2648" y="f1135"/>
                </a:cubicBezTo>
                <a:cubicBezTo>
                  <a:pt x="f2647" y="f1135"/>
                  <a:pt x="f2646" y="f1134"/>
                  <a:pt x="f2646" y="f1134"/>
                </a:cubicBezTo>
                <a:cubicBezTo>
                  <a:pt x="f2645" y="f1134"/>
                  <a:pt x="f2645" y="f1135"/>
                  <a:pt x="f2645" y="f1135"/>
                </a:cubicBezTo>
                <a:cubicBezTo>
                  <a:pt x="f2644" y="f1135"/>
                  <a:pt x="f2644" y="f1135"/>
                  <a:pt x="f2644" y="f1135"/>
                </a:cubicBezTo>
                <a:cubicBezTo>
                  <a:pt x="f2643" y="f1135"/>
                  <a:pt x="f2642" y="f1135"/>
                  <a:pt x="f2641" y="f1134"/>
                </a:cubicBezTo>
                <a:cubicBezTo>
                  <a:pt x="f2640" y="f1134"/>
                  <a:pt x="f2640" y="f1134"/>
                  <a:pt x="f2639" y="f1134"/>
                </a:cubicBezTo>
                <a:cubicBezTo>
                  <a:pt x="f2638" y="f1134"/>
                  <a:pt x="f2637" y="f1135"/>
                  <a:pt x="f2636" y="f1135"/>
                </a:cubicBezTo>
                <a:cubicBezTo>
                  <a:pt x="f2635" y="f1137"/>
                  <a:pt x="f2634" y="f1138"/>
                  <a:pt x="f2633" y="f1139"/>
                </a:cubicBezTo>
                <a:cubicBezTo>
                  <a:pt x="f2632" y="f1192"/>
                  <a:pt x="f2630" y="f1140"/>
                  <a:pt x="f2629" y="f1191"/>
                </a:cubicBezTo>
                <a:cubicBezTo>
                  <a:pt x="f2628" y="f1141"/>
                  <a:pt x="f3640" y="f1142"/>
                  <a:pt x="f2663" y="f1190"/>
                </a:cubicBezTo>
                <a:cubicBezTo>
                  <a:pt x="f2663" y="f1143"/>
                  <a:pt x="f2628" y="f1144"/>
                  <a:pt x="f2628" y="f1144"/>
                </a:cubicBezTo>
                <a:cubicBezTo>
                  <a:pt x="f2629" y="f1145"/>
                  <a:pt x="f2630" y="f1145"/>
                  <a:pt x="f2631" y="f1145"/>
                </a:cubicBezTo>
                <a:cubicBezTo>
                  <a:pt x="f2631" y="f1145"/>
                  <a:pt x="f2631" y="f1146"/>
                  <a:pt x="f2631" y="f1147"/>
                </a:cubicBezTo>
                <a:cubicBezTo>
                  <a:pt x="f2631" y="f1148"/>
                  <a:pt x="f2632" y="f1148"/>
                  <a:pt x="f2633" y="f1148"/>
                </a:cubicBezTo>
                <a:cubicBezTo>
                  <a:pt x="f2634" y="f1148"/>
                  <a:pt x="f2635" y="f1148"/>
                  <a:pt x="f2636" y="f1148"/>
                </a:cubicBezTo>
                <a:cubicBezTo>
                  <a:pt x="f2636" y="f1148"/>
                  <a:pt x="f2637" y="f1189"/>
                  <a:pt x="f2638" y="f1189"/>
                </a:cubicBezTo>
                <a:cubicBezTo>
                  <a:pt x="f2639" y="f1189"/>
                  <a:pt x="f2640" y="f1189"/>
                  <a:pt x="f2641" y="f1189"/>
                </a:cubicBezTo>
                <a:cubicBezTo>
                  <a:pt x="f2641" y="f1189"/>
                  <a:pt x="f2642" y="f1189"/>
                  <a:pt x="f2643" y="f1189"/>
                </a:cubicBezTo>
                <a:cubicBezTo>
                  <a:pt x="f2644" y="f1189"/>
                  <a:pt x="f2647" y="f1148"/>
                  <a:pt x="f2647" y="f1149"/>
                </a:cubicBezTo>
                <a:cubicBezTo>
                  <a:pt x="f2647" y="f1150"/>
                  <a:pt x="f2646" y="f1151"/>
                  <a:pt x="f2645" y="f1152"/>
                </a:cubicBezTo>
                <a:cubicBezTo>
                  <a:pt x="f2645" y="f1153"/>
                  <a:pt x="f2645" y="f1153"/>
                  <a:pt x="f2644" y="f1154"/>
                </a:cubicBezTo>
                <a:cubicBezTo>
                  <a:pt x="f2644" y="f1154"/>
                  <a:pt x="f2644" y="f1155"/>
                  <a:pt x="f2643" y="f1156"/>
                </a:cubicBezTo>
                <a:cubicBezTo>
                  <a:pt x="f2643" y="f1156"/>
                  <a:pt x="f2642" y="f1156"/>
                  <a:pt x="f2642" y="f1156"/>
                </a:cubicBezTo>
                <a:cubicBezTo>
                  <a:pt x="f2641" y="f1157"/>
                  <a:pt x="f2640" y="f1158"/>
                  <a:pt x="f2639" y="f1159"/>
                </a:cubicBezTo>
                <a:cubicBezTo>
                  <a:pt x="f2639" y="f1159"/>
                  <a:pt x="f2639" y="f1159"/>
                  <a:pt x="f2638" y="f1160"/>
                </a:cubicBezTo>
                <a:cubicBezTo>
                  <a:pt x="f2638" y="f1160"/>
                  <a:pt x="f2638" y="f1160"/>
                  <a:pt x="f2638" y="f1160"/>
                </a:cubicBezTo>
                <a:cubicBezTo>
                  <a:pt x="f2638" y="f2"/>
                  <a:pt x="f2639" y="f2"/>
                  <a:pt x="f2638" y="f2"/>
                </a:cubicBezTo>
                <a:cubicBezTo>
                  <a:pt x="f2638" y="f2"/>
                  <a:pt x="f2637" y="f2"/>
                  <a:pt x="f2637" y="f2"/>
                </a:cubicBezTo>
                <a:cubicBezTo>
                  <a:pt x="f2636" y="f2"/>
                  <a:pt x="f2636" y="f2"/>
                  <a:pt x="f2636" y="f2"/>
                </a:cubicBezTo>
                <a:cubicBezTo>
                  <a:pt x="f2635" y="f2"/>
                  <a:pt x="f2634" y="f2"/>
                  <a:pt x="f2633" y="f1161"/>
                </a:cubicBezTo>
                <a:cubicBezTo>
                  <a:pt x="f2633" y="f1161"/>
                  <a:pt x="f2632" y="f1161"/>
                  <a:pt x="f2632" y="f1161"/>
                </a:cubicBezTo>
                <a:cubicBezTo>
                  <a:pt x="f2631" y="f1161"/>
                  <a:pt x="f2630" y="f1161"/>
                  <a:pt x="f2629" y="f1161"/>
                </a:cubicBezTo>
                <a:cubicBezTo>
                  <a:pt x="f2663" y="f1162"/>
                  <a:pt x="f3640" y="f1162"/>
                  <a:pt x="f3641" y="f1162"/>
                </a:cubicBezTo>
                <a:cubicBezTo>
                  <a:pt x="f3642" y="f1162"/>
                  <a:pt x="f3643" y="f1162"/>
                  <a:pt x="f3644" y="f1162"/>
                </a:cubicBezTo>
                <a:cubicBezTo>
                  <a:pt x="f3645" y="f1162"/>
                  <a:pt x="f3646" y="f1188"/>
                  <a:pt x="f3647" y="f1188"/>
                </a:cubicBezTo>
                <a:cubicBezTo>
                  <a:pt x="f3648" y="f1188"/>
                  <a:pt x="f3649" y="f1188"/>
                  <a:pt x="f3650" y="f1163"/>
                </a:cubicBezTo>
                <a:cubicBezTo>
                  <a:pt x="f3651" y="f1163"/>
                  <a:pt x="f3652" y="f1163"/>
                  <a:pt x="f3653" y="f1163"/>
                </a:cubicBezTo>
                <a:cubicBezTo>
                  <a:pt x="f3654" y="f1163"/>
                  <a:pt x="f3654" y="f1164"/>
                  <a:pt x="f3654" y="f1163"/>
                </a:cubicBezTo>
                <a:cubicBezTo>
                  <a:pt x="f3654" y="f1163"/>
                  <a:pt x="f3654" y="f1163"/>
                  <a:pt x="f3654" y="f1163"/>
                </a:cubicBezTo>
                <a:cubicBezTo>
                  <a:pt x="f3653" y="f1188"/>
                  <a:pt x="f3653" y="f1188"/>
                  <a:pt x="f3652" y="f1162"/>
                </a:cubicBezTo>
                <a:cubicBezTo>
                  <a:pt x="f3655" y="f1161"/>
                  <a:pt x="f3651" y="f2"/>
                  <a:pt x="f3656" y="f2"/>
                </a:cubicBezTo>
                <a:cubicBezTo>
                  <a:pt x="f3656" y="f2"/>
                  <a:pt x="f3649" y="f2"/>
                  <a:pt x="f3657" y="f1160"/>
                </a:cubicBezTo>
                <a:cubicBezTo>
                  <a:pt x="f3648" y="f1160"/>
                  <a:pt x="f3648" y="f1159"/>
                  <a:pt x="f3647" y="f1158"/>
                </a:cubicBezTo>
                <a:cubicBezTo>
                  <a:pt x="f3646" y="f1158"/>
                  <a:pt x="f3646" y="f1157"/>
                  <a:pt x="f3645" y="f1156"/>
                </a:cubicBezTo>
                <a:cubicBezTo>
                  <a:pt x="f3645" y="f1156"/>
                  <a:pt x="f3645" y="f1156"/>
                  <a:pt x="f3645" y="f1155"/>
                </a:cubicBezTo>
                <a:cubicBezTo>
                  <a:pt x="f3645" y="f1155"/>
                  <a:pt x="f3645" y="f1154"/>
                  <a:pt x="f3645" y="f1154"/>
                </a:cubicBezTo>
                <a:cubicBezTo>
                  <a:pt x="f3644" y="f1153"/>
                  <a:pt x="f3645" y="f1153"/>
                  <a:pt x="f3646" y="f1153"/>
                </a:cubicBezTo>
                <a:cubicBezTo>
                  <a:pt x="f3646" y="f1152"/>
                  <a:pt x="f3647" y="f1152"/>
                  <a:pt x="f3647" y="f1151"/>
                </a:cubicBezTo>
                <a:cubicBezTo>
                  <a:pt x="f3647" y="f1151"/>
                  <a:pt x="f3646" y="f1151"/>
                  <a:pt x="f3646" y="f1150"/>
                </a:cubicBezTo>
                <a:cubicBezTo>
                  <a:pt x="f3646" y="f1150"/>
                  <a:pt x="f3647" y="f1150"/>
                  <a:pt x="f3647" y="f1150"/>
                </a:cubicBezTo>
                <a:cubicBezTo>
                  <a:pt x="f3648" y="f1149"/>
                  <a:pt x="f3648" y="f1189"/>
                  <a:pt x="f3648" y="f1189"/>
                </a:cubicBezTo>
                <a:cubicBezTo>
                  <a:pt x="f3648" y="f1148"/>
                  <a:pt x="f3648" y="f1148"/>
                  <a:pt x="f3648" y="f1147"/>
                </a:cubicBezTo>
                <a:cubicBezTo>
                  <a:pt x="f3648" y="f1147"/>
                  <a:pt x="f3657" y="f1146"/>
                  <a:pt x="f3657" y="f1145"/>
                </a:cubicBezTo>
                <a:cubicBezTo>
                  <a:pt x="f3657" y="f1144"/>
                  <a:pt x="f3649" y="f1144"/>
                  <a:pt x="f3649" y="f1143"/>
                </a:cubicBezTo>
                <a:cubicBezTo>
                  <a:pt x="f3656" y="f1190"/>
                  <a:pt x="f3656" y="f1142"/>
                  <a:pt x="f3656" y="f1141"/>
                </a:cubicBezTo>
                <a:cubicBezTo>
                  <a:pt x="f3656" y="f1140"/>
                  <a:pt x="f3649" y="f1140"/>
                  <a:pt x="f3648" y="f1192"/>
                </a:cubicBezTo>
                <a:cubicBezTo>
                  <a:pt x="f3648" y="f1192"/>
                  <a:pt x="f3647" y="f1192"/>
                  <a:pt x="f3646" y="f1139"/>
                </a:cubicBezTo>
                <a:cubicBezTo>
                  <a:pt x="f3646" y="f1283"/>
                  <a:pt x="f3645" y="f1283"/>
                  <a:pt x="f3644" y="f1283"/>
                </a:cubicBezTo>
                <a:cubicBezTo>
                  <a:pt x="f3644" y="f1283"/>
                  <a:pt x="f3643" y="f1138"/>
                  <a:pt x="f3643" y="f1137"/>
                </a:cubicBezTo>
                <a:cubicBezTo>
                  <a:pt x="f3643" y="f1136"/>
                  <a:pt x="f3643" y="f1136"/>
                  <a:pt x="f3643" y="f1135"/>
                </a:cubicBezTo>
                <a:cubicBezTo>
                  <a:pt x="f3643" y="f1135"/>
                  <a:pt x="f3643" y="f1134"/>
                  <a:pt x="f3643" y="f1134"/>
                </a:cubicBezTo>
                <a:cubicBezTo>
                  <a:pt x="f3642" y="f1133"/>
                  <a:pt x="f3643" y="f1132"/>
                  <a:pt x="f3643" y="f1131"/>
                </a:cubicBezTo>
                <a:cubicBezTo>
                  <a:pt x="f3643" y="f1128"/>
                  <a:pt x="f3646" y="f1127"/>
                  <a:pt x="f3647" y="f1124"/>
                </a:cubicBezTo>
                <a:cubicBezTo>
                  <a:pt x="f3647" y="f1124"/>
                  <a:pt x="f3648" y="f1123"/>
                  <a:pt x="f3648" y="f1122"/>
                </a:cubicBezTo>
                <a:cubicBezTo>
                  <a:pt x="f3648" y="f1121"/>
                  <a:pt x="f3647" y="f1121"/>
                  <a:pt x="f3647" y="f1120"/>
                </a:cubicBezTo>
                <a:cubicBezTo>
                  <a:pt x="f3647" y="f1119"/>
                  <a:pt x="f3647" y="f1118"/>
                  <a:pt x="f3647" y="f1116"/>
                </a:cubicBezTo>
                <a:cubicBezTo>
                  <a:pt x="f3647" y="f1116"/>
                  <a:pt x="f3646" y="f1116"/>
                  <a:pt x="f3646" y="f1116"/>
                </a:cubicBezTo>
                <a:cubicBezTo>
                  <a:pt x="f3647" y="f1116"/>
                  <a:pt x="f3647" y="f1116"/>
                  <a:pt x="f3647" y="f1116"/>
                </a:cubicBezTo>
                <a:cubicBezTo>
                  <a:pt x="f3647" y="f1116"/>
                  <a:pt x="f3648" y="f1118"/>
                  <a:pt x="f3648" y="f1118"/>
                </a:cubicBezTo>
                <a:cubicBezTo>
                  <a:pt x="f3648" y="f1118"/>
                  <a:pt x="f3647" y="f1119"/>
                  <a:pt x="f3647" y="f1119"/>
                </a:cubicBezTo>
                <a:cubicBezTo>
                  <a:pt x="f3648" y="f1119"/>
                  <a:pt x="f3648" y="f1120"/>
                  <a:pt x="f3648" y="f1120"/>
                </a:cubicBezTo>
                <a:cubicBezTo>
                  <a:pt x="f3648" y="f1120"/>
                  <a:pt x="f3648" y="f1121"/>
                  <a:pt x="f3657" y="f1121"/>
                </a:cubicBezTo>
                <a:cubicBezTo>
                  <a:pt x="f3657" y="f1121"/>
                  <a:pt x="f3657" y="f1121"/>
                  <a:pt x="f3657" y="f1122"/>
                </a:cubicBezTo>
                <a:cubicBezTo>
                  <a:pt x="f3649" y="f1122"/>
                  <a:pt x="f3649" y="f1122"/>
                  <a:pt x="f3649" y="f1122"/>
                </a:cubicBezTo>
                <a:cubicBezTo>
                  <a:pt x="f3656" y="f1122"/>
                  <a:pt x="f3656" y="f1122"/>
                  <a:pt x="f3656" y="f1122"/>
                </a:cubicBezTo>
                <a:cubicBezTo>
                  <a:pt x="f3650" y="f1122"/>
                  <a:pt x="f3650" y="f1122"/>
                  <a:pt x="f3651" y="f1121"/>
                </a:cubicBezTo>
                <a:cubicBezTo>
                  <a:pt x="f3651" y="f1121"/>
                  <a:pt x="f3651" y="f1121"/>
                  <a:pt x="f3651" y="f1121"/>
                </a:cubicBezTo>
                <a:cubicBezTo>
                  <a:pt x="f3655" y="f1120"/>
                  <a:pt x="f3655" y="f1120"/>
                  <a:pt x="f3655" y="f1120"/>
                </a:cubicBezTo>
                <a:cubicBezTo>
                  <a:pt x="f3655" y="f1120"/>
                  <a:pt x="f3655" y="f1119"/>
                  <a:pt x="f3655" y="f1119"/>
                </a:cubicBezTo>
                <a:cubicBezTo>
                  <a:pt x="f3655" y="f1119"/>
                  <a:pt x="f3655" y="f1118"/>
                  <a:pt x="f3655" y="f1118"/>
                </a:cubicBezTo>
                <a:cubicBezTo>
                  <a:pt x="f3655" y="f1118"/>
                  <a:pt x="f3655" y="f1119"/>
                  <a:pt x="f3655" y="f1119"/>
                </a:cubicBezTo>
                <a:cubicBezTo>
                  <a:pt x="f3655" y="f1119"/>
                  <a:pt x="f3652" y="f1119"/>
                  <a:pt x="f3652" y="f1119"/>
                </a:cubicBezTo>
                <a:cubicBezTo>
                  <a:pt x="f3652" y="f1119"/>
                  <a:pt x="f3653" y="f1119"/>
                  <a:pt x="f3653" y="f1119"/>
                </a:cubicBezTo>
                <a:cubicBezTo>
                  <a:pt x="f3653" y="f1120"/>
                  <a:pt x="f3653" y="f1120"/>
                  <a:pt x="f3653" y="f1120"/>
                </a:cubicBezTo>
                <a:cubicBezTo>
                  <a:pt x="f3653" y="f1120"/>
                  <a:pt x="f3653" y="f1120"/>
                  <a:pt x="f3652" y="f1120"/>
                </a:cubicBezTo>
                <a:cubicBezTo>
                  <a:pt x="f3652" y="f1120"/>
                  <a:pt x="f3652" y="f1121"/>
                  <a:pt x="f3655" y="f1121"/>
                </a:cubicBezTo>
                <a:cubicBezTo>
                  <a:pt x="f3655" y="f1122"/>
                  <a:pt x="f3651" y="f1122"/>
                  <a:pt x="f3651" y="f1122"/>
                </a:cubicBezTo>
                <a:cubicBezTo>
                  <a:pt x="f3650" y="f1122"/>
                  <a:pt x="f3650" y="f1123"/>
                  <a:pt x="f3650" y="f1124"/>
                </a:cubicBezTo>
                <a:cubicBezTo>
                  <a:pt x="f3650" y="f1125"/>
                  <a:pt x="f3651" y="f1124"/>
                  <a:pt x="f3655" y="f1124"/>
                </a:cubicBezTo>
                <a:cubicBezTo>
                  <a:pt x="f3655" y="f1124"/>
                  <a:pt x="f3655" y="f1125"/>
                  <a:pt x="f3652" y="f1125"/>
                </a:cubicBezTo>
                <a:cubicBezTo>
                  <a:pt x="f3652" y="f1125"/>
                  <a:pt x="f3653" y="f1126"/>
                  <a:pt x="f3654" y="f1126"/>
                </a:cubicBezTo>
                <a:cubicBezTo>
                  <a:pt x="f3658" y="f1127"/>
                  <a:pt x="f3659" y="f1127"/>
                  <a:pt x="f3660" y="f1127"/>
                </a:cubicBezTo>
                <a:cubicBezTo>
                  <a:pt x="f3661" y="f1127"/>
                  <a:pt x="f3661" y="f1127"/>
                  <a:pt x="f3662" y="f1127"/>
                </a:cubicBezTo>
                <a:cubicBezTo>
                  <a:pt x="f3662" y="f1127"/>
                  <a:pt x="f3662" y="f1127"/>
                  <a:pt x="f3663" y="f1127"/>
                </a:cubicBezTo>
                <a:cubicBezTo>
                  <a:pt x="f3664" y="f1127"/>
                  <a:pt x="f3664" y="f1128"/>
                  <a:pt x="f3665" y="f1128"/>
                </a:cubicBezTo>
                <a:cubicBezTo>
                  <a:pt x="f3666" y="f1128"/>
                  <a:pt x="f3666" y="f1129"/>
                  <a:pt x="f3667" y="f1129"/>
                </a:cubicBezTo>
                <a:cubicBezTo>
                  <a:pt x="f3668" y="f1129"/>
                  <a:pt x="f3669" y="f1128"/>
                  <a:pt x="f3669" y="f1127"/>
                </a:cubicBezTo>
                <a:cubicBezTo>
                  <a:pt x="f3670" y="f1126"/>
                  <a:pt x="f3671" y="f1126"/>
                  <a:pt x="f3672" y="f1125"/>
                </a:cubicBezTo>
                <a:cubicBezTo>
                  <a:pt x="f3673" y="f1123"/>
                  <a:pt x="f3674" y="f1122"/>
                  <a:pt x="f3675" y="f1121"/>
                </a:cubicBezTo>
                <a:cubicBezTo>
                  <a:pt x="f3676" y="f1121"/>
                  <a:pt x="f3677" y="f1121"/>
                  <a:pt x="f3678" y="f1120"/>
                </a:cubicBezTo>
                <a:cubicBezTo>
                  <a:pt x="f3679" y="f1120"/>
                  <a:pt x="f3679" y="f1120"/>
                  <a:pt x="f3680" y="f1120"/>
                </a:cubicBezTo>
                <a:cubicBezTo>
                  <a:pt x="f3681" y="f1119"/>
                  <a:pt x="f3682" y="f1119"/>
                  <a:pt x="f3683" y="f1119"/>
                </a:cubicBezTo>
                <a:cubicBezTo>
                  <a:pt x="f3684" y="f1119"/>
                  <a:pt x="f3684" y="f1118"/>
                  <a:pt x="f3685" y="f1118"/>
                </a:cubicBezTo>
                <a:cubicBezTo>
                  <a:pt x="f3686" y="f1116"/>
                  <a:pt x="f3687" y="f1116"/>
                  <a:pt x="f3688" y="f1115"/>
                </a:cubicBezTo>
                <a:cubicBezTo>
                  <a:pt x="f3689" y="f1114"/>
                  <a:pt x="f3690" y="f1113"/>
                  <a:pt x="f3691" y="f1112"/>
                </a:cubicBezTo>
                <a:cubicBezTo>
                  <a:pt x="f3692" y="f1111"/>
                  <a:pt x="f3693" y="f1111"/>
                  <a:pt x="f3694" y="f1110"/>
                </a:cubicBezTo>
                <a:cubicBezTo>
                  <a:pt x="f3694" y="f1110"/>
                  <a:pt x="f3695" y="f1110"/>
                  <a:pt x="f3695" y="f1109"/>
                </a:cubicBezTo>
                <a:cubicBezTo>
                  <a:pt x="f3696" y="f1108"/>
                  <a:pt x="f3696" y="f1107"/>
                  <a:pt x="f3695" y="f1107"/>
                </a:cubicBezTo>
                <a:cubicBezTo>
                  <a:pt x="f3695" y="f1117"/>
                  <a:pt x="f3694" y="f1106"/>
                  <a:pt x="f3694" y="f1106"/>
                </a:cubicBezTo>
                <a:cubicBezTo>
                  <a:pt x="f3694" y="f1105"/>
                  <a:pt x="f3694" y="f1104"/>
                  <a:pt x="f3693" y="f1104"/>
                </a:cubicBezTo>
                <a:cubicBezTo>
                  <a:pt x="f3692" y="f1103"/>
                  <a:pt x="f3692" y="f1102"/>
                  <a:pt x="f3691" y="f1102"/>
                </a:cubicBezTo>
                <a:cubicBezTo>
                  <a:pt x="f3690" y="f1101"/>
                  <a:pt x="f3697" y="f1099"/>
                  <a:pt x="f3689" y="f1098"/>
                </a:cubicBezTo>
                <a:cubicBezTo>
                  <a:pt x="f3689" y="f1097"/>
                  <a:pt x="f3688" y="f1096"/>
                  <a:pt x="f3688" y="f1096"/>
                </a:cubicBezTo>
                <a:cubicBezTo>
                  <a:pt x="f3688" y="f1095"/>
                  <a:pt x="f3688" y="f1094"/>
                  <a:pt x="f3688" y="f1093"/>
                </a:cubicBezTo>
                <a:cubicBezTo>
                  <a:pt x="f3688" y="f1093"/>
                  <a:pt x="f3687" y="f1092"/>
                  <a:pt x="f3688" y="f1091"/>
                </a:cubicBezTo>
                <a:cubicBezTo>
                  <a:pt x="f3688" y="f1091"/>
                  <a:pt x="f3689" y="f1092"/>
                  <a:pt x="f3697" y="f1092"/>
                </a:cubicBezTo>
                <a:cubicBezTo>
                  <a:pt x="f3691" y="f1092"/>
                  <a:pt x="f3692" y="f1092"/>
                  <a:pt x="f3694" y="f1093"/>
                </a:cubicBezTo>
                <a:cubicBezTo>
                  <a:pt x="f3695" y="f1093"/>
                  <a:pt x="f3696" y="f1093"/>
                  <a:pt x="f3698" y="f1093"/>
                </a:cubicBezTo>
                <a:cubicBezTo>
                  <a:pt x="f3699" y="f1093"/>
                  <a:pt x="f3699" y="f1093"/>
                  <a:pt x="f3700" y="f1093"/>
                </a:cubicBezTo>
                <a:cubicBezTo>
                  <a:pt x="f3701" y="f1093"/>
                  <a:pt x="f3702" y="f1093"/>
                  <a:pt x="f3702" y="f1094"/>
                </a:cubicBezTo>
                <a:cubicBezTo>
                  <a:pt x="f3703" y="f1094"/>
                  <a:pt x="f3704" y="f1094"/>
                  <a:pt x="f3705" y="f1094"/>
                </a:cubicBezTo>
                <a:cubicBezTo>
                  <a:pt x="f3706" y="f1094"/>
                  <a:pt x="f3707" y="f1094"/>
                  <a:pt x="f3708" y="f1095"/>
                </a:cubicBezTo>
                <a:cubicBezTo>
                  <a:pt x="f3708" y="f1095"/>
                  <a:pt x="f3709" y="f1095"/>
                  <a:pt x="f3710" y="f1095"/>
                </a:cubicBezTo>
                <a:cubicBezTo>
                  <a:pt x="f3710" y="f1095"/>
                  <a:pt x="f3711" y="f1095"/>
                  <a:pt x="f3711" y="f1095"/>
                </a:cubicBezTo>
                <a:cubicBezTo>
                  <a:pt x="f3711" y="f1094"/>
                  <a:pt x="f3711" y="f1094"/>
                  <a:pt x="f3711" y="f1094"/>
                </a:cubicBezTo>
                <a:cubicBezTo>
                  <a:pt x="f3712" y="f1094"/>
                  <a:pt x="f3712" y="f1094"/>
                  <a:pt x="f3713" y="f1094"/>
                </a:cubicBezTo>
                <a:cubicBezTo>
                  <a:pt x="f3713" y="f1094"/>
                  <a:pt x="f3712" y="f1095"/>
                  <a:pt x="f3712" y="f1095"/>
                </a:cubicBezTo>
                <a:cubicBezTo>
                  <a:pt x="f3712" y="f1095"/>
                  <a:pt x="f3712" y="f1095"/>
                  <a:pt x="f3711" y="f1095"/>
                </a:cubicBezTo>
                <a:cubicBezTo>
                  <a:pt x="f3711" y="f1096"/>
                  <a:pt x="f3711" y="f1096"/>
                  <a:pt x="f3710" y="f1096"/>
                </a:cubicBezTo>
                <a:cubicBezTo>
                  <a:pt x="f3710" y="f1096"/>
                  <a:pt x="f3708" y="f1096"/>
                  <a:pt x="f3708" y="f1096"/>
                </a:cubicBezTo>
                <a:cubicBezTo>
                  <a:pt x="f3708" y="f1097"/>
                  <a:pt x="f3709" y="f1097"/>
                  <a:pt x="f3710" y="f1098"/>
                </a:cubicBezTo>
                <a:cubicBezTo>
                  <a:pt x="f3711" y="f1098"/>
                  <a:pt x="f3711" y="f1099"/>
                  <a:pt x="f3712" y="f1099"/>
                </a:cubicBezTo>
                <a:cubicBezTo>
                  <a:pt x="f3713" y="f1099"/>
                  <a:pt x="f3714" y="f1099"/>
                  <a:pt x="f3714" y="f1100"/>
                </a:cubicBezTo>
                <a:cubicBezTo>
                  <a:pt x="f3715" y="f1101"/>
                  <a:pt x="f3716" y="f1101"/>
                  <a:pt x="f3717" y="f1102"/>
                </a:cubicBezTo>
                <a:cubicBezTo>
                  <a:pt x="f3718" y="f1102"/>
                  <a:pt x="f3718" y="f1103"/>
                  <a:pt x="f3719" y="f1103"/>
                </a:cubicBezTo>
                <a:cubicBezTo>
                  <a:pt x="f3720" y="f1103"/>
                  <a:pt x="f3721" y="f1104"/>
                  <a:pt x="f3721" y="f1104"/>
                </a:cubicBezTo>
                <a:cubicBezTo>
                  <a:pt x="f3722" y="f1104"/>
                  <a:pt x="f3723" y="f1104"/>
                  <a:pt x="f3724" y="f1103"/>
                </a:cubicBezTo>
                <a:cubicBezTo>
                  <a:pt x="f3724" y="f1103"/>
                  <a:pt x="f3725" y="f1102"/>
                  <a:pt x="f3725" y="f1101"/>
                </a:cubicBezTo>
                <a:cubicBezTo>
                  <a:pt x="f3725" y="f1100"/>
                  <a:pt x="f3725" y="f1100"/>
                  <a:pt x="f3725" y="f1099"/>
                </a:cubicBezTo>
                <a:cubicBezTo>
                  <a:pt x="f3726" y="f1098"/>
                  <a:pt x="f3727" y="f1098"/>
                  <a:pt x="f3727" y="f1099"/>
                </a:cubicBezTo>
                <a:cubicBezTo>
                  <a:pt x="f3728" y="f1099"/>
                  <a:pt x="f3728" y="f1099"/>
                  <a:pt x="f3728" y="f1099"/>
                </a:cubicBezTo>
                <a:cubicBezTo>
                  <a:pt x="f3729" y="f1099"/>
                  <a:pt x="f3729" y="f1098"/>
                  <a:pt x="f3729" y="f1098"/>
                </a:cubicBezTo>
                <a:cubicBezTo>
                  <a:pt x="f3728" y="f1098"/>
                  <a:pt x="f3728" y="f1098"/>
                  <a:pt x="f3728" y="f1097"/>
                </a:cubicBezTo>
                <a:cubicBezTo>
                  <a:pt x="f3727" y="f1097"/>
                  <a:pt x="f3727" y="f1096"/>
                  <a:pt x="f3727" y="f1096"/>
                </a:cubicBezTo>
                <a:cubicBezTo>
                  <a:pt x="f3727" y="f1095"/>
                  <a:pt x="f3726" y="f1095"/>
                  <a:pt x="f3725" y="f1094"/>
                </a:cubicBezTo>
                <a:cubicBezTo>
                  <a:pt x="f3725" y="f1094"/>
                  <a:pt x="f3724" y="f1093"/>
                  <a:pt x="f3724" y="f1092"/>
                </a:cubicBezTo>
                <a:cubicBezTo>
                  <a:pt x="f3723" y="f1091"/>
                  <a:pt x="f3723" y="f1091"/>
                  <a:pt x="f3722" y="f1091"/>
                </a:cubicBezTo>
                <a:cubicBezTo>
                  <a:pt x="f3721" y="f1090"/>
                  <a:pt x="f3721" y="f1090"/>
                  <a:pt x="f3720" y="f1089"/>
                </a:cubicBezTo>
                <a:cubicBezTo>
                  <a:pt x="f3720" y="f1088"/>
                  <a:pt x="f3719" y="f1088"/>
                  <a:pt x="f3718" y="f1088"/>
                </a:cubicBezTo>
                <a:cubicBezTo>
                  <a:pt x="f3718" y="f1088"/>
                  <a:pt x="f3717" y="f1088"/>
                  <a:pt x="f3717" y="f1088"/>
                </a:cubicBezTo>
                <a:cubicBezTo>
                  <a:pt x="f3730" y="f1089"/>
                  <a:pt x="f3730" y="f1089"/>
                  <a:pt x="f3730" y="f1088"/>
                </a:cubicBezTo>
                <a:cubicBezTo>
                  <a:pt x="f3716" y="f1088"/>
                  <a:pt x="f3716" y="f1089"/>
                  <a:pt x="f3715" y="f1090"/>
                </a:cubicBezTo>
                <a:cubicBezTo>
                  <a:pt x="f3731" y="f1090"/>
                  <a:pt x="f3731" y="f1088"/>
                  <a:pt x="f3731" y="f1088"/>
                </a:cubicBezTo>
                <a:cubicBezTo>
                  <a:pt x="f3731" y="f1088"/>
                  <a:pt x="f3714" y="f1088"/>
                  <a:pt x="f3714" y="f1087"/>
                </a:cubicBezTo>
                <a:cubicBezTo>
                  <a:pt x="f3713" y="f1087"/>
                  <a:pt x="f3713" y="f1087"/>
                  <a:pt x="f3713" y="f1086"/>
                </a:cubicBezTo>
                <a:cubicBezTo>
                  <a:pt x="f3713" y="f1086"/>
                  <a:pt x="f3713" y="f1085"/>
                  <a:pt x="f3712" y="f1084"/>
                </a:cubicBezTo>
                <a:cubicBezTo>
                  <a:pt x="f3712" y="f1083"/>
                  <a:pt x="f3712" y="f1082"/>
                  <a:pt x="f3712" y="f1082"/>
                </a:cubicBezTo>
                <a:cubicBezTo>
                  <a:pt x="f3713" y="f1081"/>
                  <a:pt x="f3713" y="f1081"/>
                  <a:pt x="f3714" y="f1080"/>
                </a:cubicBezTo>
                <a:cubicBezTo>
                  <a:pt x="f3731" y="f1080"/>
                  <a:pt x="f3731" y="f1080"/>
                  <a:pt x="f3715" y="f1080"/>
                </a:cubicBezTo>
                <a:cubicBezTo>
                  <a:pt x="f3716" y="f1080"/>
                  <a:pt x="f3730" y="f1079"/>
                  <a:pt x="f3730" y="f1079"/>
                </a:cubicBezTo>
                <a:cubicBezTo>
                  <a:pt x="f3717" y="f1078"/>
                  <a:pt x="f3718" y="f1078"/>
                  <a:pt x="f3719" y="f1078"/>
                </a:cubicBezTo>
                <a:cubicBezTo>
                  <a:pt x="f3720" y="f1079"/>
                  <a:pt x="f3720" y="f1079"/>
                  <a:pt x="f3721" y="f1079"/>
                </a:cubicBezTo>
                <a:cubicBezTo>
                  <a:pt x="f3722" y="f1079"/>
                  <a:pt x="f3722" y="f1080"/>
                  <a:pt x="f3723" y="f1080"/>
                </a:cubicBezTo>
                <a:cubicBezTo>
                  <a:pt x="f3724" y="f1080"/>
                  <a:pt x="f3725" y="f1080"/>
                  <a:pt x="f3726" y="f1080"/>
                </a:cubicBezTo>
                <a:cubicBezTo>
                  <a:pt x="f3727" y="f1081"/>
                  <a:pt x="f3729" y="f1082"/>
                  <a:pt x="f3732" y="f1083"/>
                </a:cubicBezTo>
                <a:cubicBezTo>
                  <a:pt x="f3732" y="f1084"/>
                  <a:pt x="f3733" y="f1084"/>
                  <a:pt x="f3734" y="f1085"/>
                </a:cubicBezTo>
                <a:cubicBezTo>
                  <a:pt x="f3734" y="f1086"/>
                  <a:pt x="f3735" y="f1086"/>
                  <a:pt x="f3736" y="f1087"/>
                </a:cubicBezTo>
                <a:cubicBezTo>
                  <a:pt x="f3737" y="f1088"/>
                  <a:pt x="f3738" y="f1088"/>
                  <a:pt x="f3739" y="f1088"/>
                </a:cubicBezTo>
                <a:cubicBezTo>
                  <a:pt x="f3740" y="f1088"/>
                  <a:pt x="f3741" y="f1088"/>
                  <a:pt x="f3742" y="f1088"/>
                </a:cubicBezTo>
                <a:cubicBezTo>
                  <a:pt x="f3743" y="f1088"/>
                  <a:pt x="f3744" y="f1088"/>
                  <a:pt x="f3744" y="f1089"/>
                </a:cubicBezTo>
                <a:cubicBezTo>
                  <a:pt x="f3745" y="f1089"/>
                  <a:pt x="f3746" y="f1089"/>
                  <a:pt x="f3747" y="f1090"/>
                </a:cubicBezTo>
                <a:cubicBezTo>
                  <a:pt x="f3748" y="f1090"/>
                  <a:pt x="f3748" y="f1090"/>
                  <a:pt x="f3749" y="f1091"/>
                </a:cubicBezTo>
                <a:cubicBezTo>
                  <a:pt x="f3749" y="f1091"/>
                  <a:pt x="f3750" y="f1092"/>
                  <a:pt x="f3749" y="f1093"/>
                </a:cubicBezTo>
                <a:cubicBezTo>
                  <a:pt x="f3749" y="f1093"/>
                  <a:pt x="f3749" y="f1093"/>
                  <a:pt x="f3749" y="f1094"/>
                </a:cubicBezTo>
                <a:cubicBezTo>
                  <a:pt x="f3749" y="f1094"/>
                  <a:pt x="f3749" y="f1094"/>
                  <a:pt x="f3749" y="f1095"/>
                </a:cubicBezTo>
                <a:cubicBezTo>
                  <a:pt x="f3748" y="f1095"/>
                  <a:pt x="f3747" y="f1095"/>
                  <a:pt x="f3747" y="f1096"/>
                </a:cubicBezTo>
                <a:cubicBezTo>
                  <a:pt x="f3747" y="f1096"/>
                  <a:pt x="f3748" y="f1096"/>
                  <a:pt x="f3748" y="f1096"/>
                </a:cubicBezTo>
                <a:cubicBezTo>
                  <a:pt x="f3748" y="f1097"/>
                  <a:pt x="f3748" y="f1097"/>
                  <a:pt x="f3748" y="f1097"/>
                </a:cubicBezTo>
                <a:cubicBezTo>
                  <a:pt x="f3749" y="f1098"/>
                  <a:pt x="f3749" y="f1099"/>
                  <a:pt x="f3750" y="f1099"/>
                </a:cubicBezTo>
                <a:cubicBezTo>
                  <a:pt x="f3750" y="f1100"/>
                  <a:pt x="f3750" y="f1100"/>
                  <a:pt x="f3376" y="f1101"/>
                </a:cubicBezTo>
                <a:cubicBezTo>
                  <a:pt x="f3376" y="f1101"/>
                  <a:pt x="f3376" y="f1101"/>
                  <a:pt x="f3376" y="f1102"/>
                </a:cubicBezTo>
                <a:cubicBezTo>
                  <a:pt x="f3376" y="f1103"/>
                  <a:pt x="f3375" y="f1104"/>
                  <a:pt x="f3375" y="f1105"/>
                </a:cubicBezTo>
                <a:cubicBezTo>
                  <a:pt x="f3375" y="f1105"/>
                  <a:pt x="f3375" y="f1105"/>
                  <a:pt x="f3374" y="f1105"/>
                </a:cubicBezTo>
                <a:cubicBezTo>
                  <a:pt x="f3374" y="f1106"/>
                  <a:pt x="f3374" y="f1106"/>
                  <a:pt x="f3374" y="f1106"/>
                </a:cubicBezTo>
                <a:cubicBezTo>
                  <a:pt x="f3373" y="f1106"/>
                  <a:pt x="f3373" y="f1106"/>
                  <a:pt x="f3373" y="f1117"/>
                </a:cubicBezTo>
                <a:cubicBezTo>
                  <a:pt x="f3372" y="f1117"/>
                  <a:pt x="f3373" y="f1117"/>
                  <a:pt x="f3373" y="f1117"/>
                </a:cubicBezTo>
                <a:cubicBezTo>
                  <a:pt x="f3374" y="f1107"/>
                  <a:pt x="f3374" y="f1107"/>
                  <a:pt x="f3374" y="f1107"/>
                </a:cubicBezTo>
                <a:cubicBezTo>
                  <a:pt x="f3375" y="f1107"/>
                  <a:pt x="f3376" y="f1107"/>
                  <a:pt x="f3376" y="f1108"/>
                </a:cubicBezTo>
                <a:cubicBezTo>
                  <a:pt x="f3750" y="f1109"/>
                  <a:pt x="f3376" y="f1110"/>
                  <a:pt x="f3376" y="f1110"/>
                </a:cubicBezTo>
                <a:cubicBezTo>
                  <a:pt x="f3376" y="f1111"/>
                  <a:pt x="f3376" y="f1112"/>
                  <a:pt x="f3376" y="f1113"/>
                </a:cubicBezTo>
                <a:cubicBezTo>
                  <a:pt x="f3750" y="f1114"/>
                  <a:pt x="f3749" y="f1113"/>
                  <a:pt x="f3749" y="f1112"/>
                </a:cubicBezTo>
                <a:cubicBezTo>
                  <a:pt x="f3749" y="f1112"/>
                  <a:pt x="f3748" y="f1112"/>
                  <a:pt x="f3748" y="f1112"/>
                </a:cubicBezTo>
                <a:cubicBezTo>
                  <a:pt x="f3747" y="f1113"/>
                  <a:pt x="f3748" y="f1113"/>
                  <a:pt x="f3748" y="f1113"/>
                </a:cubicBezTo>
                <a:cubicBezTo>
                  <a:pt x="f3748" y="f1114"/>
                  <a:pt x="f3748" y="f1114"/>
                  <a:pt x="f3748" y="f1114"/>
                </a:cubicBezTo>
                <a:cubicBezTo>
                  <a:pt x="f3748" y="f1115"/>
                  <a:pt x="f3749" y="f1115"/>
                  <a:pt x="f3749" y="f1115"/>
                </a:cubicBezTo>
                <a:cubicBezTo>
                  <a:pt x="f3749" y="f1116"/>
                  <a:pt x="f3749" y="f1116"/>
                  <a:pt x="f3750" y="f1116"/>
                </a:cubicBezTo>
                <a:cubicBezTo>
                  <a:pt x="f3750" y="f1118"/>
                  <a:pt x="f3750" y="f1118"/>
                  <a:pt x="f3750" y="f1118"/>
                </a:cubicBezTo>
                <a:cubicBezTo>
                  <a:pt x="f3376" y="f1119"/>
                  <a:pt x="f3376" y="f1119"/>
                  <a:pt x="f3376" y="f1119"/>
                </a:cubicBezTo>
                <a:cubicBezTo>
                  <a:pt x="f3376" y="f1120"/>
                  <a:pt x="f3375" y="f1120"/>
                  <a:pt x="f3375" y="f1120"/>
                </a:cubicBezTo>
                <a:cubicBezTo>
                  <a:pt x="f3374" y="f1121"/>
                  <a:pt x="f3374" y="f1121"/>
                  <a:pt x="f3373" y="f1121"/>
                </a:cubicBezTo>
                <a:cubicBezTo>
                  <a:pt x="f3372" y="f1121"/>
                  <a:pt x="f3371" y="f1121"/>
                  <a:pt x="f3370" y="f1122"/>
                </a:cubicBezTo>
                <a:cubicBezTo>
                  <a:pt x="f3369" y="f1122"/>
                  <a:pt x="f3369" y="f1122"/>
                  <a:pt x="f3368" y="f1123"/>
                </a:cubicBezTo>
                <a:cubicBezTo>
                  <a:pt x="f3367" y="f1123"/>
                  <a:pt x="f3366" y="f1123"/>
                  <a:pt x="f3365" y="f1123"/>
                </a:cubicBezTo>
                <a:cubicBezTo>
                  <a:pt x="f3365" y="f1123"/>
                  <a:pt x="f3364" y="f1124"/>
                  <a:pt x="f3363" y="f1124"/>
                </a:cubicBezTo>
                <a:cubicBezTo>
                  <a:pt x="f3363" y="f1124"/>
                  <a:pt x="f3362" y="f1124"/>
                  <a:pt x="f3362" y="f1124"/>
                </a:cubicBezTo>
                <a:cubicBezTo>
                  <a:pt x="f3361" y="f1125"/>
                  <a:pt x="f3362" y="f1125"/>
                  <a:pt x="f3362" y="f1125"/>
                </a:cubicBezTo>
                <a:cubicBezTo>
                  <a:pt x="f3363" y="f1125"/>
                  <a:pt x="f3364" y="f1125"/>
                  <a:pt x="f3364" y="f1126"/>
                </a:cubicBezTo>
                <a:cubicBezTo>
                  <a:pt x="f3365" y="f1126"/>
                  <a:pt x="f3365" y="f1127"/>
                  <a:pt x="f3365" y="f1128"/>
                </a:cubicBezTo>
                <a:cubicBezTo>
                  <a:pt x="f3364" y="f1128"/>
                  <a:pt x="f3363" y="f1128"/>
                  <a:pt x="f3362" y="f1128"/>
                </a:cubicBezTo>
                <a:cubicBezTo>
                  <a:pt x="f3362" y="f1128"/>
                  <a:pt x="f3362" y="f1128"/>
                  <a:pt x="f3361" y="f1128"/>
                </a:cubicBezTo>
                <a:cubicBezTo>
                  <a:pt x="f3360" y="f1128"/>
                  <a:pt x="f3360" y="f1128"/>
                  <a:pt x="f3359" y="f1128"/>
                </a:cubicBezTo>
                <a:cubicBezTo>
                  <a:pt x="f3359" y="f1129"/>
                  <a:pt x="f3359" y="f1129"/>
                  <a:pt x="f3358" y="f1129"/>
                </a:cubicBezTo>
                <a:cubicBezTo>
                  <a:pt x="f3358" y="f1130"/>
                  <a:pt x="f3358" y="f1130"/>
                  <a:pt x="f3357" y="f1130"/>
                </a:cubicBezTo>
                <a:cubicBezTo>
                  <a:pt x="f3357" y="f1130"/>
                  <a:pt x="f3358" y="f1130"/>
                  <a:pt x="f3358" y="f1130"/>
                </a:cubicBezTo>
                <a:cubicBezTo>
                  <a:pt x="f3358" y="f1130"/>
                  <a:pt x="f3358" y="f1130"/>
                  <a:pt x="f3359" y="f1130"/>
                </a:cubicBezTo>
                <a:cubicBezTo>
                  <a:pt x="f3359" y="f1130"/>
                  <a:pt x="f3361" y="f1131"/>
                  <a:pt x="f3360" y="f1131"/>
                </a:cubicBezTo>
                <a:cubicBezTo>
                  <a:pt x="f3360" y="f1131"/>
                  <a:pt x="f3359" y="f1131"/>
                  <a:pt x="f3359" y="f1131"/>
                </a:cubicBezTo>
                <a:cubicBezTo>
                  <a:pt x="f3358" y="f1132"/>
                  <a:pt x="f3358" y="f1132"/>
                  <a:pt x="f3358" y="f1132"/>
                </a:cubicBezTo>
                <a:cubicBezTo>
                  <a:pt x="f3357" y="f1132"/>
                  <a:pt x="f3356" y="f1132"/>
                  <a:pt x="f3355" y="f1132"/>
                </a:cubicBezTo>
                <a:cubicBezTo>
                  <a:pt x="f3355" y="f1133"/>
                  <a:pt x="f3355" y="f1133"/>
                  <a:pt x="f3355" y="f1133"/>
                </a:cubicBezTo>
                <a:cubicBezTo>
                  <a:pt x="f3355" y="f1134"/>
                  <a:pt x="f3349" y="f1134"/>
                  <a:pt x="f3349" y="f1134"/>
                </a:cubicBezTo>
                <a:cubicBezTo>
                  <a:pt x="f3349" y="f1134"/>
                  <a:pt x="f3350" y="f1135"/>
                  <a:pt x="f3350" y="f1135"/>
                </a:cubicBezTo>
                <a:cubicBezTo>
                  <a:pt x="f3351" y="f1135"/>
                  <a:pt x="f3352" y="f1135"/>
                  <a:pt x="f3352" y="f1136"/>
                </a:cubicBezTo>
                <a:cubicBezTo>
                  <a:pt x="f3352" y="f1137"/>
                  <a:pt x="f3351" y="f1137"/>
                  <a:pt x="f3351" y="f1137"/>
                </a:cubicBezTo>
                <a:cubicBezTo>
                  <a:pt x="f3351" y="f1137"/>
                  <a:pt x="f3351" y="f1138"/>
                  <a:pt x="f3351" y="f1138"/>
                </a:cubicBezTo>
                <a:cubicBezTo>
                  <a:pt x="f3350" y="f1138"/>
                  <a:pt x="f3351" y="f1138"/>
                  <a:pt x="f3351" y="f1138"/>
                </a:cubicBezTo>
                <a:cubicBezTo>
                  <a:pt x="f3352" y="f1138"/>
                  <a:pt x="f3352" y="f1283"/>
                  <a:pt x="f3352" y="f1283"/>
                </a:cubicBezTo>
                <a:cubicBezTo>
                  <a:pt x="f3353" y="f1139"/>
                  <a:pt x="f3353" y="f1283"/>
                  <a:pt x="f3354" y="f1139"/>
                </a:cubicBezTo>
                <a:cubicBezTo>
                  <a:pt x="f3354" y="f1139"/>
                  <a:pt x="f3354" y="f1139"/>
                  <a:pt x="f3354" y="f1139"/>
                </a:cubicBezTo>
                <a:cubicBezTo>
                  <a:pt x="f3354" y="f1139"/>
                  <a:pt x="f3751" y="f1192"/>
                  <a:pt x="f3751" y="f1192"/>
                </a:cubicBezTo>
                <a:cubicBezTo>
                  <a:pt x="f3354" y="f1192"/>
                  <a:pt x="f3353" y="f1139"/>
                  <a:pt x="f3353" y="f1139"/>
                </a:cubicBezTo>
                <a:cubicBezTo>
                  <a:pt x="f3352" y="f1139"/>
                  <a:pt x="f3352" y="f1139"/>
                  <a:pt x="f3351" y="f1139"/>
                </a:cubicBezTo>
                <a:cubicBezTo>
                  <a:pt x="f3351" y="f1139"/>
                  <a:pt x="f3350" y="f1139"/>
                  <a:pt x="f3350" y="f1139"/>
                </a:cubicBezTo>
                <a:cubicBezTo>
                  <a:pt x="f3349" y="f1139"/>
                  <a:pt x="f3349" y="f1139"/>
                  <a:pt x="f3348" y="f1283"/>
                </a:cubicBezTo>
                <a:cubicBezTo>
                  <a:pt x="f3355" y="f1283"/>
                  <a:pt x="f3355" y="f1283"/>
                  <a:pt x="f3355" y="f1283"/>
                </a:cubicBezTo>
                <a:cubicBezTo>
                  <a:pt x="f3356" y="f1283"/>
                  <a:pt x="f3356" y="f1283"/>
                  <a:pt x="f3355" y="f1283"/>
                </a:cubicBezTo>
                <a:cubicBezTo>
                  <a:pt x="f3348" y="f1138"/>
                  <a:pt x="f3355" y="f1138"/>
                  <a:pt x="f3356" y="f1137"/>
                </a:cubicBezTo>
                <a:cubicBezTo>
                  <a:pt x="f3356" y="f1137"/>
                  <a:pt x="f3356" y="f1136"/>
                  <a:pt x="f3357" y="f1135"/>
                </a:cubicBezTo>
                <a:cubicBezTo>
                  <a:pt x="f3358" y="f1135"/>
                  <a:pt x="f3358" y="f1135"/>
                  <a:pt x="f3358" y="f1135"/>
                </a:cubicBezTo>
                <a:cubicBezTo>
                  <a:pt x="f3359" y="f1135"/>
                  <a:pt x="f3359" y="f1135"/>
                  <a:pt x="f3359" y="f1134"/>
                </a:cubicBezTo>
                <a:cubicBezTo>
                  <a:pt x="f3360" y="f1134"/>
                  <a:pt x="f3360" y="f1134"/>
                  <a:pt x="f3361" y="f1133"/>
                </a:cubicBezTo>
                <a:cubicBezTo>
                  <a:pt x="f3362" y="f1133"/>
                  <a:pt x="f3362" y="f1133"/>
                  <a:pt x="f3362" y="f1132"/>
                </a:cubicBezTo>
                <a:cubicBezTo>
                  <a:pt x="f3362" y="f1132"/>
                  <a:pt x="f3363" y="f1132"/>
                  <a:pt x="f3363" y="f1132"/>
                </a:cubicBezTo>
                <a:cubicBezTo>
                  <a:pt x="f3364" y="f1132"/>
                  <a:pt x="f3365" y="f1132"/>
                  <a:pt x="f3366" y="f1132"/>
                </a:cubicBezTo>
                <a:cubicBezTo>
                  <a:pt x="f3366" y="f1132"/>
                  <a:pt x="f3367" y="f1131"/>
                  <a:pt x="f3368" y="f1132"/>
                </a:cubicBezTo>
                <a:cubicBezTo>
                  <a:pt x="f3368" y="f1132"/>
                  <a:pt x="f3368" y="f1132"/>
                  <a:pt x="f3369" y="f1132"/>
                </a:cubicBezTo>
                <a:cubicBezTo>
                  <a:pt x="f3369" y="f1132"/>
                  <a:pt x="f3369" y="f1132"/>
                  <a:pt x="f3370" y="f1132"/>
                </a:cubicBezTo>
                <a:cubicBezTo>
                  <a:pt x="f3370" y="f1132"/>
                  <a:pt x="f3371" y="f1133"/>
                  <a:pt x="f3371" y="f1133"/>
                </a:cubicBezTo>
                <a:cubicBezTo>
                  <a:pt x="f3372" y="f1132"/>
                  <a:pt x="f3372" y="f1132"/>
                  <a:pt x="f3372" y="f1132"/>
                </a:cubicBezTo>
                <a:cubicBezTo>
                  <a:pt x="f3373" y="f1131"/>
                  <a:pt x="f3374" y="f1132"/>
                  <a:pt x="f3374" y="f1131"/>
                </a:cubicBezTo>
                <a:cubicBezTo>
                  <a:pt x="f3374" y="f1130"/>
                  <a:pt x="f3373" y="f1129"/>
                  <a:pt x="f3375" y="f1129"/>
                </a:cubicBezTo>
                <a:cubicBezTo>
                  <a:pt x="f3376" y="f1129"/>
                  <a:pt x="f3750" y="f1129"/>
                  <a:pt x="f3750" y="f1129"/>
                </a:cubicBezTo>
                <a:cubicBezTo>
                  <a:pt x="f3748" y="f1129"/>
                  <a:pt x="f3747" y="f1129"/>
                  <a:pt x="f3746" y="f1129"/>
                </a:cubicBezTo>
                <a:cubicBezTo>
                  <a:pt x="f3745" y="f1128"/>
                  <a:pt x="f3744" y="f1128"/>
                  <a:pt x="f3744" y="f1128"/>
                </a:cubicBezTo>
                <a:cubicBezTo>
                  <a:pt x="f3742" y="f1128"/>
                  <a:pt x="f3741" y="f1127"/>
                  <a:pt x="f3740" y="f1127"/>
                </a:cubicBezTo>
                <a:cubicBezTo>
                  <a:pt x="f3739" y="f1127"/>
                  <a:pt x="f3738" y="f1127"/>
                  <a:pt x="f3736" y="f1126"/>
                </a:cubicBezTo>
                <a:cubicBezTo>
                  <a:pt x="f3735" y="f1126"/>
                  <a:pt x="f3733" y="f1126"/>
                  <a:pt x="f3732" y="f1125"/>
                </a:cubicBezTo>
                <a:cubicBezTo>
                  <a:pt x="f3729" y="f1125"/>
                  <a:pt x="f3727" y="f1125"/>
                  <a:pt x="f3726" y="f1124"/>
                </a:cubicBezTo>
                <a:cubicBezTo>
                  <a:pt x="f3725" y="f1124"/>
                  <a:pt x="f3724" y="f1124"/>
                  <a:pt x="f3722" y="f1123"/>
                </a:cubicBezTo>
                <a:cubicBezTo>
                  <a:pt x="f3721" y="f1123"/>
                  <a:pt x="f3719" y="f1123"/>
                  <a:pt x="f3718" y="f1122"/>
                </a:cubicBezTo>
                <a:cubicBezTo>
                  <a:pt x="f3717" y="f1122"/>
                  <a:pt x="f3716" y="f1122"/>
                  <a:pt x="f3715" y="f1121"/>
                </a:cubicBezTo>
                <a:cubicBezTo>
                  <a:pt x="f3731" y="f1121"/>
                  <a:pt x="f3714" y="f1121"/>
                  <a:pt x="f3713" y="f1121"/>
                </a:cubicBezTo>
                <a:cubicBezTo>
                  <a:pt x="f3711" y="f1120"/>
                  <a:pt x="f3709" y="f1120"/>
                  <a:pt x="f3752" y="f1120"/>
                </a:cubicBezTo>
                <a:cubicBezTo>
                  <a:pt x="f3707" y="f1120"/>
                  <a:pt x="f3706" y="f1120"/>
                  <a:pt x="f3753" y="f1120"/>
                </a:cubicBezTo>
                <a:cubicBezTo>
                  <a:pt x="f3703" y="f1120"/>
                  <a:pt x="f3701" y="f1120"/>
                  <a:pt x="f3698" y="f1122"/>
                </a:cubicBezTo>
                <a:cubicBezTo>
                  <a:pt x="f3698" y="f1122"/>
                  <a:pt x="f3696" y="f1122"/>
                  <a:pt x="f3695" y="f1123"/>
                </a:cubicBezTo>
                <a:cubicBezTo>
                  <a:pt x="f3695" y="f1123"/>
                  <a:pt x="f3694" y="f1123"/>
                  <a:pt x="f3693" y="f1123"/>
                </a:cubicBezTo>
                <a:cubicBezTo>
                  <a:pt x="f3692" y="f1123"/>
                  <a:pt x="f3691" y="f1123"/>
                  <a:pt x="f3690" y="f1124"/>
                </a:cubicBezTo>
                <a:cubicBezTo>
                  <a:pt x="f3697" y="f1124"/>
                  <a:pt x="f3689" y="f1125"/>
                  <a:pt x="f3688" y="f1126"/>
                </a:cubicBezTo>
                <a:cubicBezTo>
                  <a:pt x="f3687" y="f1127"/>
                  <a:pt x="f3686" y="f1128"/>
                  <a:pt x="f3685" y="f1129"/>
                </a:cubicBezTo>
                <a:cubicBezTo>
                  <a:pt x="f3684" y="f1129"/>
                  <a:pt x="f3684" y="f1131"/>
                  <a:pt x="f3683" y="f1131"/>
                </a:cubicBezTo>
                <a:cubicBezTo>
                  <a:pt x="f3682" y="f1133"/>
                  <a:pt x="f3681" y="f1134"/>
                  <a:pt x="f3680" y="f1135"/>
                </a:cubicBezTo>
                <a:cubicBezTo>
                  <a:pt x="f3679" y="f1136"/>
                  <a:pt x="f3678" y="f1137"/>
                  <a:pt x="f3678" y="f1138"/>
                </a:cubicBezTo>
                <a:cubicBezTo>
                  <a:pt x="f3677" y="f1283"/>
                  <a:pt x="f3677" y="f1139"/>
                  <a:pt x="f3677" y="f1192"/>
                </a:cubicBezTo>
                <a:cubicBezTo>
                  <a:pt x="f3677" y="f1140"/>
                  <a:pt x="f3678" y="f1140"/>
                  <a:pt x="f3679" y="f1140"/>
                </a:cubicBezTo>
                <a:cubicBezTo>
                  <a:pt x="f3680" y="f1140"/>
                  <a:pt x="f3680" y="f1140"/>
                  <a:pt x="f3680" y="f1191"/>
                </a:cubicBezTo>
                <a:cubicBezTo>
                  <a:pt x="f3680" y="f1141"/>
                  <a:pt x="f3680" y="f1142"/>
                  <a:pt x="f3681" y="f1190"/>
                </a:cubicBezTo>
                <a:cubicBezTo>
                  <a:pt x="f3681" y="f1143"/>
                  <a:pt x="f3681" y="f1143"/>
                  <a:pt x="f3681" y="f1143"/>
                </a:cubicBezTo>
                <a:cubicBezTo>
                  <a:pt x="f3682" y="f1145"/>
                  <a:pt x="f3681" y="f1147"/>
                  <a:pt x="f3683" y="f1148"/>
                </a:cubicBezTo>
                <a:cubicBezTo>
                  <a:pt x="f3684" y="f1148"/>
                  <a:pt x="f3684" y="f1148"/>
                  <a:pt x="f3685" y="f1148"/>
                </a:cubicBezTo>
                <a:cubicBezTo>
                  <a:pt x="f3686" y="f1148"/>
                  <a:pt x="f3687" y="f1148"/>
                  <a:pt x="f3688" y="f1148"/>
                </a:cubicBezTo>
                <a:cubicBezTo>
                  <a:pt x="f3688" y="f1189"/>
                  <a:pt x="f3689" y="f1189"/>
                  <a:pt x="f3689" y="f1149"/>
                </a:cubicBezTo>
                <a:cubicBezTo>
                  <a:pt x="f3697" y="f1150"/>
                  <a:pt x="f3690" y="f1150"/>
                  <a:pt x="f3690" y="f1151"/>
                </a:cubicBezTo>
                <a:cubicBezTo>
                  <a:pt x="f3691" y="f1152"/>
                  <a:pt x="f3693" y="f1153"/>
                  <a:pt x="f3694" y="f1155"/>
                </a:cubicBezTo>
                <a:cubicBezTo>
                  <a:pt x="f3694" y="f1155"/>
                  <a:pt x="f3694" y="f1155"/>
                  <a:pt x="f3695" y="f1155"/>
                </a:cubicBezTo>
                <a:cubicBezTo>
                  <a:pt x="f3695" y="f1155"/>
                  <a:pt x="f3695" y="f1155"/>
                  <a:pt x="f3695" y="f1155"/>
                </a:cubicBezTo>
                <a:cubicBezTo>
                  <a:pt x="f3695" y="f1154"/>
                  <a:pt x="f3695" y="f1154"/>
                  <a:pt x="f3695" y="f1154"/>
                </a:cubicBezTo>
                <a:cubicBezTo>
                  <a:pt x="f3696" y="f1154"/>
                  <a:pt x="f3696" y="f1154"/>
                  <a:pt x="f3696" y="f1155"/>
                </a:cubicBezTo>
                <a:cubicBezTo>
                  <a:pt x="f3698" y="f1155"/>
                  <a:pt x="f3699" y="f1155"/>
                  <a:pt x="f3700" y="f1155"/>
                </a:cubicBezTo>
                <a:cubicBezTo>
                  <a:pt x="f3701" y="f1156"/>
                  <a:pt x="f3702" y="f1156"/>
                  <a:pt x="f3702" y="f1156"/>
                </a:cubicBezTo>
                <a:cubicBezTo>
                  <a:pt x="f3703" y="f1156"/>
                  <a:pt x="f3704" y="f1157"/>
                  <a:pt x="f3705" y="f1157"/>
                </a:cubicBezTo>
                <a:cubicBezTo>
                  <a:pt x="f3753" y="f1157"/>
                  <a:pt x="f3706" y="f1158"/>
                  <a:pt x="f3754" y="f1158"/>
                </a:cubicBezTo>
                <a:cubicBezTo>
                  <a:pt x="f3752" y="f1158"/>
                  <a:pt x="f3709" y="f1159"/>
                  <a:pt x="f3710" y="f1160"/>
                </a:cubicBezTo>
                <a:cubicBezTo>
                  <a:pt x="f3711" y="f1161"/>
                  <a:pt x="f3713" y="f1188"/>
                  <a:pt x="f3731" y="f1163"/>
                </a:cubicBezTo>
                <a:cubicBezTo>
                  <a:pt x="f3715" y="f1163"/>
                  <a:pt x="f3716" y="f1163"/>
                  <a:pt x="f3716" y="f1163"/>
                </a:cubicBezTo>
                <a:cubicBezTo>
                  <a:pt x="f3730" y="f1164"/>
                  <a:pt x="f3717" y="f1164"/>
                  <a:pt x="f3718" y="f1165"/>
                </a:cubicBezTo>
                <a:cubicBezTo>
                  <a:pt x="f3719" y="f1165"/>
                  <a:pt x="f3719" y="f1165"/>
                  <a:pt x="f3720" y="f1166"/>
                </a:cubicBezTo>
                <a:cubicBezTo>
                  <a:pt x="f3721" y="f1166"/>
                  <a:pt x="f3722" y="f1167"/>
                  <a:pt x="f3723" y="f1167"/>
                </a:cubicBezTo>
                <a:cubicBezTo>
                  <a:pt x="f3723" y="f1167"/>
                  <a:pt x="f3724" y="f1167"/>
                  <a:pt x="f3725" y="f1168"/>
                </a:cubicBezTo>
                <a:cubicBezTo>
                  <a:pt x="f3726" y="f1168"/>
                  <a:pt x="f3727" y="f1169"/>
                  <a:pt x="f3728" y="f1169"/>
                </a:cubicBezTo>
                <a:cubicBezTo>
                  <a:pt x="f3728" y="f1170"/>
                  <a:pt x="f3729" y="f1170"/>
                  <a:pt x="f3732" y="f1170"/>
                </a:cubicBezTo>
                <a:cubicBezTo>
                  <a:pt x="f3733" y="f1171"/>
                  <a:pt x="f3734" y="f1171"/>
                  <a:pt x="f3735" y="f1171"/>
                </a:cubicBezTo>
                <a:cubicBezTo>
                  <a:pt x="f3736" y="f1187"/>
                  <a:pt x="f3737" y="f1187"/>
                  <a:pt x="f3738" y="f1172"/>
                </a:cubicBezTo>
                <a:cubicBezTo>
                  <a:pt x="f3739" y="f1172"/>
                  <a:pt x="f3739" y="f1172"/>
                  <a:pt x="f3740" y="f1173"/>
                </a:cubicBezTo>
                <a:cubicBezTo>
                  <a:pt x="f3741" y="f1173"/>
                  <a:pt x="f3742" y="f1174"/>
                  <a:pt x="f3743" y="f1174"/>
                </a:cubicBezTo>
                <a:cubicBezTo>
                  <a:pt x="f3744" y="f1174"/>
                  <a:pt x="f3746" y="f1174"/>
                  <a:pt x="f3748" y="f1174"/>
                </a:cubicBezTo>
                <a:cubicBezTo>
                  <a:pt x="f3750" y="f1175"/>
                  <a:pt x="f3376" y="f1175"/>
                  <a:pt x="f3374" y="f1175"/>
                </a:cubicBezTo>
                <a:cubicBezTo>
                  <a:pt x="f3373" y="f1176"/>
                  <a:pt x="f3371" y="f1175"/>
                  <a:pt x="f3369" y="f1175"/>
                </a:cubicBezTo>
                <a:cubicBezTo>
                  <a:pt x="f3368" y="f1176"/>
                  <a:pt x="f3367" y="f1176"/>
                  <a:pt x="f3366" y="f1176"/>
                </a:cubicBezTo>
                <a:cubicBezTo>
                  <a:pt x="f3365" y="f1176"/>
                  <a:pt x="f3365" y="f1176"/>
                  <a:pt x="f3364" y="f1175"/>
                </a:cubicBezTo>
                <a:cubicBezTo>
                  <a:pt x="f3364" y="f1175"/>
                  <a:pt x="f3364" y="f1175"/>
                  <a:pt x="f3364" y="f1174"/>
                </a:cubicBezTo>
                <a:cubicBezTo>
                  <a:pt x="f3363" y="f1174"/>
                  <a:pt x="f3363" y="f1174"/>
                  <a:pt x="f3363" y="f1173"/>
                </a:cubicBezTo>
                <a:cubicBezTo>
                  <a:pt x="f3363" y="f1173"/>
                  <a:pt x="f3363" y="f1172"/>
                  <a:pt x="f3362" y="f1187"/>
                </a:cubicBezTo>
                <a:cubicBezTo>
                  <a:pt x="f3361" y="f1187"/>
                  <a:pt x="f3360" y="f1171"/>
                  <a:pt x="f3360" y="f1171"/>
                </a:cubicBezTo>
                <a:cubicBezTo>
                  <a:pt x="f3359" y="f1171"/>
                  <a:pt x="f3358" y="f1171"/>
                  <a:pt x="f3358" y="f1170"/>
                </a:cubicBezTo>
                <a:cubicBezTo>
                  <a:pt x="f3358" y="f1171"/>
                  <a:pt x="f3358" y="f1171"/>
                  <a:pt x="f3359" y="f1171"/>
                </a:cubicBezTo>
                <a:cubicBezTo>
                  <a:pt x="f3359" y="f1171"/>
                  <a:pt x="f3360" y="f1171"/>
                  <a:pt x="f3360" y="f1187"/>
                </a:cubicBezTo>
                <a:cubicBezTo>
                  <a:pt x="f3360" y="f1187"/>
                  <a:pt x="f3361" y="f1187"/>
                  <a:pt x="f3361" y="f1187"/>
                </a:cubicBezTo>
                <a:cubicBezTo>
                  <a:pt x="f3361" y="f1172"/>
                  <a:pt x="f3363" y="f1172"/>
                  <a:pt x="f3362" y="f1173"/>
                </a:cubicBezTo>
                <a:cubicBezTo>
                  <a:pt x="f3362" y="f1173"/>
                  <a:pt x="f3362" y="f1173"/>
                  <a:pt x="f3361" y="f1173"/>
                </a:cubicBezTo>
                <a:cubicBezTo>
                  <a:pt x="f3361" y="f1173"/>
                  <a:pt x="f3361" y="f1173"/>
                  <a:pt x="f3361" y="f1173"/>
                </a:cubicBezTo>
                <a:cubicBezTo>
                  <a:pt x="f3360" y="f1174"/>
                  <a:pt x="f3360" y="f1174"/>
                  <a:pt x="f3360" y="f1174"/>
                </a:cubicBezTo>
                <a:cubicBezTo>
                  <a:pt x="f3360" y="f1175"/>
                  <a:pt x="f3361" y="f1174"/>
                  <a:pt x="f3361" y="f1175"/>
                </a:cubicBezTo>
                <a:cubicBezTo>
                  <a:pt x="f3362" y="f1175"/>
                  <a:pt x="f3362" y="f1176"/>
                  <a:pt x="f3362" y="f1177"/>
                </a:cubicBezTo>
                <a:cubicBezTo>
                  <a:pt x="f3362" y="f1177"/>
                  <a:pt x="f3361" y="f1178"/>
                  <a:pt x="f3361" y="f1177"/>
                </a:cubicBezTo>
                <a:cubicBezTo>
                  <a:pt x="f3361" y="f1177"/>
                  <a:pt x="f3361" y="f1177"/>
                  <a:pt x="f3360" y="f1177"/>
                </a:cubicBezTo>
                <a:cubicBezTo>
                  <a:pt x="f3360" y="f1177"/>
                  <a:pt x="f3359" y="f1177"/>
                  <a:pt x="f3359" y="f1177"/>
                </a:cubicBezTo>
                <a:cubicBezTo>
                  <a:pt x="f3359" y="f1176"/>
                  <a:pt x="f3359" y="f1176"/>
                  <a:pt x="f3358" y="f1176"/>
                </a:cubicBezTo>
                <a:cubicBezTo>
                  <a:pt x="f3358" y="f1176"/>
                  <a:pt x="f3358" y="f1176"/>
                  <a:pt x="f3357" y="f1176"/>
                </a:cubicBezTo>
                <a:cubicBezTo>
                  <a:pt x="f3357" y="f1175"/>
                  <a:pt x="f3356" y="f1175"/>
                  <a:pt x="f3355" y="f1175"/>
                </a:cubicBezTo>
                <a:cubicBezTo>
                  <a:pt x="f3355" y="f1176"/>
                  <a:pt x="f3355" y="f1176"/>
                  <a:pt x="f3355" y="f1176"/>
                </a:cubicBezTo>
                <a:cubicBezTo>
                  <a:pt x="f3355" y="f1176"/>
                  <a:pt x="f3348" y="f1176"/>
                  <a:pt x="f3348" y="f1176"/>
                </a:cubicBezTo>
                <a:cubicBezTo>
                  <a:pt x="f3349" y="f1176"/>
                  <a:pt x="f3349" y="f1177"/>
                  <a:pt x="f3349" y="f1177"/>
                </a:cubicBezTo>
                <a:cubicBezTo>
                  <a:pt x="f3350" y="f1177"/>
                  <a:pt x="f3351" y="f1176"/>
                  <a:pt x="f3352" y="f1177"/>
                </a:cubicBezTo>
                <a:cubicBezTo>
                  <a:pt x="f3353" y="f1177"/>
                  <a:pt x="f3353" y="f1177"/>
                  <a:pt x="f3353" y="f1178"/>
                </a:cubicBezTo>
                <a:cubicBezTo>
                  <a:pt x="f3354" y="f1178"/>
                  <a:pt x="f3354" y="f1178"/>
                  <a:pt x="f3354" y="f1178"/>
                </a:cubicBezTo>
                <a:cubicBezTo>
                  <a:pt x="f3751" y="f1178"/>
                  <a:pt x="f3751" y="f1179"/>
                  <a:pt x="f3751" y="f1179"/>
                </a:cubicBezTo>
                <a:cubicBezTo>
                  <a:pt x="f3751" y="f1179"/>
                  <a:pt x="f3751" y="f1179"/>
                  <a:pt x="f3755" y="f1180"/>
                </a:cubicBezTo>
                <a:cubicBezTo>
                  <a:pt x="f3755" y="f1180"/>
                  <a:pt x="f3755" y="f1181"/>
                  <a:pt x="f3755" y="f1182"/>
                </a:cubicBezTo>
                <a:cubicBezTo>
                  <a:pt x="f3755" y="f1182"/>
                  <a:pt x="f3751" y="f1182"/>
                  <a:pt x="f3751" y="f1183"/>
                </a:cubicBezTo>
                <a:cubicBezTo>
                  <a:pt x="f3751" y="f1183"/>
                  <a:pt x="f3751" y="f1184"/>
                  <a:pt x="f3354" y="f1183"/>
                </a:cubicBezTo>
                <a:cubicBezTo>
                  <a:pt x="f3354" y="f1183"/>
                  <a:pt x="f3354" y="f1182"/>
                  <a:pt x="f3354" y="f1182"/>
                </a:cubicBezTo>
                <a:cubicBezTo>
                  <a:pt x="f3354" y="f1182"/>
                  <a:pt x="f3353" y="f1182"/>
                  <a:pt x="f3353" y="f1182"/>
                </a:cubicBezTo>
                <a:cubicBezTo>
                  <a:pt x="f3353" y="f1182"/>
                  <a:pt x="f3353" y="f1182"/>
                  <a:pt x="f3353" y="f1182"/>
                </a:cubicBezTo>
                <a:cubicBezTo>
                  <a:pt x="f3352" y="f1181"/>
                  <a:pt x="f3351" y="f1181"/>
                  <a:pt x="f3350" y="f1181"/>
                </a:cubicBezTo>
                <a:cubicBezTo>
                  <a:pt x="f3350" y="f1181"/>
                  <a:pt x="f3349" y="f1181"/>
                  <a:pt x="f3348" y="f1181"/>
                </a:cubicBezTo>
                <a:cubicBezTo>
                  <a:pt x="f3355" y="f1180"/>
                  <a:pt x="f3356" y="f1180"/>
                  <a:pt x="f3356" y="f1181"/>
                </a:cubicBezTo>
                <a:cubicBezTo>
                  <a:pt x="f3357" y="f1181"/>
                  <a:pt x="f3357" y="f1182"/>
                  <a:pt x="f3358" y="f1182"/>
                </a:cubicBezTo>
                <a:cubicBezTo>
                  <a:pt x="f3358" y="f1183"/>
                  <a:pt x="f3358" y="f1183"/>
                  <a:pt x="f3358" y="f1183"/>
                </a:cubicBezTo>
                <a:cubicBezTo>
                  <a:pt x="f3358" y="f1184"/>
                  <a:pt x="f3358" y="f1184"/>
                  <a:pt x="f3358" y="f1184"/>
                </a:cubicBezTo>
                <a:cubicBezTo>
                  <a:pt x="f3357" y="f1184"/>
                  <a:pt x="f3357" y="f1184"/>
                  <a:pt x="f3357" y="f1184"/>
                </a:cubicBezTo>
                <a:cubicBezTo>
                  <a:pt x="f3356" y="f1184"/>
                  <a:pt x="f3356" y="f1184"/>
                  <a:pt x="f3355" y="f1185"/>
                </a:cubicBezTo>
                <a:cubicBezTo>
                  <a:pt x="f3355" y="f1185"/>
                  <a:pt x="f3348" y="f1185"/>
                  <a:pt x="f3349" y="f1185"/>
                </a:cubicBezTo>
                <a:cubicBezTo>
                  <a:pt x="f3350" y="f1185"/>
                  <a:pt x="f3350" y="f1186"/>
                  <a:pt x="f3351" y="f1186"/>
                </a:cubicBezTo>
                <a:cubicBezTo>
                  <a:pt x="f3352" y="f1193"/>
                  <a:pt x="f3352" y="f1186"/>
                  <a:pt x="f3353" y="f1186"/>
                </a:cubicBezTo>
                <a:cubicBezTo>
                  <a:pt x="f3353" y="f1193"/>
                  <a:pt x="f3354" y="f1193"/>
                  <a:pt x="f3354" y="f1193"/>
                </a:cubicBezTo>
                <a:cubicBezTo>
                  <a:pt x="f3354" y="f1193"/>
                  <a:pt x="f3751" y="f1194"/>
                  <a:pt x="f3751" y="f1194"/>
                </a:cubicBezTo>
                <a:cubicBezTo>
                  <a:pt x="f3751" y="f1194"/>
                  <a:pt x="f3756" y="f1195"/>
                  <a:pt x="f3756" y="f1194"/>
                </a:cubicBezTo>
                <a:cubicBezTo>
                  <a:pt x="f3756" y="f1193"/>
                  <a:pt x="f3756" y="f1193"/>
                  <a:pt x="f3756" y="f1193"/>
                </a:cubicBezTo>
                <a:cubicBezTo>
                  <a:pt x="f3755" y="f1193"/>
                  <a:pt x="f3755" y="f1186"/>
                  <a:pt x="f3755" y="f1186"/>
                </a:cubicBezTo>
                <a:cubicBezTo>
                  <a:pt x="f3755" y="f1186"/>
                  <a:pt x="f3751" y="f1186"/>
                  <a:pt x="f3751" y="f1185"/>
                </a:cubicBezTo>
                <a:cubicBezTo>
                  <a:pt x="f3751" y="f1185"/>
                  <a:pt x="f3751" y="f1185"/>
                  <a:pt x="f3755" y="f1185"/>
                </a:cubicBezTo>
                <a:cubicBezTo>
                  <a:pt x="f3755" y="f1185"/>
                  <a:pt x="f3755" y="f1185"/>
                  <a:pt x="f3756" y="f1185"/>
                </a:cubicBezTo>
                <a:cubicBezTo>
                  <a:pt x="f3756" y="f1185"/>
                  <a:pt x="f3757" y="f1185"/>
                  <a:pt x="f3757" y="f1185"/>
                </a:cubicBezTo>
                <a:cubicBezTo>
                  <a:pt x="f3757" y="f1186"/>
                  <a:pt x="f3757" y="f1186"/>
                  <a:pt x="f3758" y="f1186"/>
                </a:cubicBezTo>
                <a:cubicBezTo>
                  <a:pt x="f3759" y="f1186"/>
                  <a:pt x="f3758" y="f1185"/>
                  <a:pt x="f3758" y="f1185"/>
                </a:cubicBezTo>
                <a:cubicBezTo>
                  <a:pt x="f3758" y="f1183"/>
                  <a:pt x="f3760" y="f1184"/>
                  <a:pt x="f3761" y="f1184"/>
                </a:cubicBezTo>
                <a:cubicBezTo>
                  <a:pt x="f3762" y="f1184"/>
                  <a:pt x="f3763" y="f1183"/>
                  <a:pt x="f3764" y="f1184"/>
                </a:cubicBezTo>
                <a:cubicBezTo>
                  <a:pt x="f3764" y="f1184"/>
                  <a:pt x="f3765" y="f1184"/>
                  <a:pt x="f3766" y="f1184"/>
                </a:cubicBezTo>
                <a:cubicBezTo>
                  <a:pt x="f3767" y="f1184"/>
                  <a:pt x="f3768" y="f1184"/>
                  <a:pt x="f3768" y="f1185"/>
                </a:cubicBezTo>
                <a:cubicBezTo>
                  <a:pt x="f3769" y="f1185"/>
                  <a:pt x="f3770" y="f1185"/>
                  <a:pt x="f3771" y="f1185"/>
                </a:cubicBezTo>
                <a:cubicBezTo>
                  <a:pt x="f3772" y="f1185"/>
                  <a:pt x="f3773" y="f1184"/>
                  <a:pt x="f3773" y="f1183"/>
                </a:cubicBezTo>
                <a:cubicBezTo>
                  <a:pt x="f3773" y="f1184"/>
                  <a:pt x="f3774" y="f1185"/>
                  <a:pt x="f3774" y="f1185"/>
                </a:cubicBezTo>
                <a:cubicBezTo>
                  <a:pt x="f3775" y="f1185"/>
                  <a:pt x="f3775" y="f1185"/>
                  <a:pt x="f3775" y="f1186"/>
                </a:cubicBezTo>
                <a:cubicBezTo>
                  <a:pt x="f3775" y="f1186"/>
                  <a:pt x="f3775" y="f1186"/>
                  <a:pt x="f3776" y="f1186"/>
                </a:cubicBezTo>
                <a:cubicBezTo>
                  <a:pt x="f3776" y="f1186"/>
                  <a:pt x="f3776" y="f1186"/>
                  <a:pt x="f3776" y="f1186"/>
                </a:cubicBezTo>
                <a:cubicBezTo>
                  <a:pt x="f3777" y="f1185"/>
                  <a:pt x="f3778" y="f1185"/>
                  <a:pt x="f3779" y="f1184"/>
                </a:cubicBezTo>
                <a:cubicBezTo>
                  <a:pt x="f3779" y="f1184"/>
                  <a:pt x="f3779" y="f1184"/>
                  <a:pt x="f3779" y="f1184"/>
                </a:cubicBezTo>
                <a:cubicBezTo>
                  <a:pt x="f3780" y="f1184"/>
                  <a:pt x="f3780" y="f1184"/>
                  <a:pt x="f3781" y="f1183"/>
                </a:cubicBezTo>
                <a:cubicBezTo>
                  <a:pt x="f3781" y="f1183"/>
                  <a:pt x="f3781" y="f1183"/>
                  <a:pt x="f3782" y="f1183"/>
                </a:cubicBezTo>
                <a:cubicBezTo>
                  <a:pt x="f3782" y="f1183"/>
                  <a:pt x="f3782" y="f1183"/>
                  <a:pt x="f3782" y="f1183"/>
                </a:cubicBezTo>
                <a:cubicBezTo>
                  <a:pt x="f3783" y="f1183"/>
                  <a:pt x="f3783" y="f1182"/>
                  <a:pt x="f3783" y="f1182"/>
                </a:cubicBezTo>
                <a:cubicBezTo>
                  <a:pt x="f3783" y="f1182"/>
                  <a:pt x="f3783" y="f1183"/>
                  <a:pt x="f3782" y="f1183"/>
                </a:cubicBezTo>
                <a:cubicBezTo>
                  <a:pt x="f3782" y="f1183"/>
                  <a:pt x="f3782" y="f1183"/>
                  <a:pt x="f3781" y="f1184"/>
                </a:cubicBezTo>
                <a:cubicBezTo>
                  <a:pt x="f3781" y="f1184"/>
                  <a:pt x="f3782" y="f1185"/>
                  <a:pt x="f3782" y="f1185"/>
                </a:cubicBezTo>
                <a:cubicBezTo>
                  <a:pt x="f3783" y="f1185"/>
                  <a:pt x="f3783" y="f1185"/>
                  <a:pt x="f3784" y="f1185"/>
                </a:cubicBezTo>
                <a:cubicBezTo>
                  <a:pt x="f3784" y="f1186"/>
                  <a:pt x="f3784" y="f1186"/>
                  <a:pt x="f3784" y="f1186"/>
                </a:cubicBezTo>
                <a:cubicBezTo>
                  <a:pt x="f3785" y="f1193"/>
                  <a:pt x="f3784" y="f1193"/>
                  <a:pt x="f3784" y="f1193"/>
                </a:cubicBezTo>
                <a:cubicBezTo>
                  <a:pt x="f3784" y="f1194"/>
                  <a:pt x="f3784" y="f1194"/>
                  <a:pt x="f3784" y="f1194"/>
                </a:cubicBezTo>
                <a:cubicBezTo>
                  <a:pt x="f3785" y="f1195"/>
                  <a:pt x="f3785" y="f1195"/>
                  <a:pt x="f3786" y="f1196"/>
                </a:cubicBezTo>
                <a:cubicBezTo>
                  <a:pt x="f3787" y="f1196"/>
                  <a:pt x="f3787" y="f1196"/>
                  <a:pt x="f3788" y="f1196"/>
                </a:cubicBezTo>
                <a:cubicBezTo>
                  <a:pt x="f3788" y="f1196"/>
                  <a:pt x="f3789" y="f1196"/>
                  <a:pt x="f3789" y="f1196"/>
                </a:cubicBezTo>
                <a:cubicBezTo>
                  <a:pt x="f3789" y="f1196"/>
                  <a:pt x="f3790" y="f1197"/>
                  <a:pt x="f3790" y="f1197"/>
                </a:cubicBezTo>
                <a:cubicBezTo>
                  <a:pt x="f3790" y="f1197"/>
                  <a:pt x="f3791" y="f1197"/>
                  <a:pt x="f3791" y="f1197"/>
                </a:cubicBezTo>
                <a:cubicBezTo>
                  <a:pt x="f3792" y="f1197"/>
                  <a:pt x="f3792" y="f1197"/>
                  <a:pt x="f3792" y="f1197"/>
                </a:cubicBezTo>
                <a:cubicBezTo>
                  <a:pt x="f3793" y="f1197"/>
                  <a:pt x="f3793" y="f1197"/>
                  <a:pt x="f3793" y="f1198"/>
                </a:cubicBezTo>
                <a:cubicBezTo>
                  <a:pt x="f3794" y="f1198"/>
                  <a:pt x="f3793" y="f1198"/>
                  <a:pt x="f3793" y="f1198"/>
                </a:cubicBezTo>
                <a:cubicBezTo>
                  <a:pt x="f3792" y="f1199"/>
                  <a:pt x="f3791" y="f1198"/>
                  <a:pt x="f3790" y="f1198"/>
                </a:cubicBezTo>
                <a:cubicBezTo>
                  <a:pt x="f3789" y="f1198"/>
                  <a:pt x="f3789" y="f1197"/>
                  <a:pt x="f3788" y="f1197"/>
                </a:cubicBezTo>
                <a:cubicBezTo>
                  <a:pt x="f3787" y="f1197"/>
                  <a:pt x="f3786" y="f1197"/>
                  <a:pt x="f3786" y="f1197"/>
                </a:cubicBezTo>
                <a:cubicBezTo>
                  <a:pt x="f3785" y="f1197"/>
                  <a:pt x="f3784" y="f1197"/>
                  <a:pt x="f3783" y="f1197"/>
                </a:cubicBezTo>
                <a:cubicBezTo>
                  <a:pt x="f3782" y="f1197"/>
                  <a:pt x="f3781" y="f1197"/>
                  <a:pt x="f3781" y="f1197"/>
                </a:cubicBezTo>
                <a:cubicBezTo>
                  <a:pt x="f3780" y="f1197"/>
                  <a:pt x="f3779" y="f1197"/>
                  <a:pt x="f3778" y="f1197"/>
                </a:cubicBezTo>
                <a:cubicBezTo>
                  <a:pt x="f3777" y="f1196"/>
                  <a:pt x="f3777" y="f1196"/>
                  <a:pt x="f3776" y="f1196"/>
                </a:cubicBezTo>
                <a:cubicBezTo>
                  <a:pt x="f3775" y="f1196"/>
                  <a:pt x="f3775" y="f1198"/>
                  <a:pt x="f3774" y="f1198"/>
                </a:cubicBezTo>
                <a:cubicBezTo>
                  <a:pt x="f3774" y="f1198"/>
                  <a:pt x="f3773" y="f1198"/>
                  <a:pt x="f3773" y="f1198"/>
                </a:cubicBezTo>
                <a:cubicBezTo>
                  <a:pt x="f3773" y="f1199"/>
                  <a:pt x="f3773" y="f1199"/>
                  <a:pt x="f3772" y="f1199"/>
                </a:cubicBezTo>
                <a:cubicBezTo>
                  <a:pt x="f3771" y="f1199"/>
                  <a:pt x="f3770" y="f1199"/>
                  <a:pt x="f3770" y="f1199"/>
                </a:cubicBezTo>
                <a:cubicBezTo>
                  <a:pt x="f3769" y="f1200"/>
                  <a:pt x="f3768" y="f1200"/>
                  <a:pt x="f3767" y="f1200"/>
                </a:cubicBezTo>
                <a:cubicBezTo>
                  <a:pt x="f3767" y="f1200"/>
                  <a:pt x="f3767" y="f1200"/>
                  <a:pt x="f3766" y="f1201"/>
                </a:cubicBezTo>
                <a:cubicBezTo>
                  <a:pt x="f3766" y="f1201"/>
                  <a:pt x="f3766" y="f1201"/>
                  <a:pt x="f3766" y="f1202"/>
                </a:cubicBezTo>
                <a:cubicBezTo>
                  <a:pt x="f3766" y="f1202"/>
                  <a:pt x="f3766" y="f1202"/>
                  <a:pt x="f3766" y="f1203"/>
                </a:cubicBezTo>
                <a:cubicBezTo>
                  <a:pt x="f3766" y="f1203"/>
                  <a:pt x="f3766" y="f1203"/>
                  <a:pt x="f3767" y="f1204"/>
                </a:cubicBezTo>
                <a:cubicBezTo>
                  <a:pt x="f3767" y="f1204"/>
                  <a:pt x="f3767" y="f1204"/>
                  <a:pt x="f3768" y="f1204"/>
                </a:cubicBezTo>
                <a:cubicBezTo>
                  <a:pt x="f3768" y="f1204"/>
                  <a:pt x="f3768" y="f1204"/>
                  <a:pt x="f3769" y="f1204"/>
                </a:cubicBezTo>
                <a:cubicBezTo>
                  <a:pt x="f3769" y="f1204"/>
                  <a:pt x="f3769" y="f1205"/>
                  <a:pt x="f3770" y="f1205"/>
                </a:cubicBezTo>
                <a:cubicBezTo>
                  <a:pt x="f3770" y="f1205"/>
                  <a:pt x="f3771" y="f1205"/>
                  <a:pt x="f3771" y="f1205"/>
                </a:cubicBezTo>
                <a:cubicBezTo>
                  <a:pt x="f3772" y="f1205"/>
                  <a:pt x="f3773" y="f1205"/>
                  <a:pt x="f3773" y="f1206"/>
                </a:cubicBezTo>
                <a:cubicBezTo>
                  <a:pt x="f3774" y="f1206"/>
                  <a:pt x="f3775" y="f1205"/>
                  <a:pt x="f3776" y="f1206"/>
                </a:cubicBezTo>
                <a:cubicBezTo>
                  <a:pt x="f3776" y="f1206"/>
                  <a:pt x="f3775" y="f1207"/>
                  <a:pt x="f3776" y="f1207"/>
                </a:cubicBezTo>
                <a:cubicBezTo>
                  <a:pt x="f3776" y="f1208"/>
                  <a:pt x="f3776" y="f1208"/>
                  <a:pt x="f3776" y="f1208"/>
                </a:cubicBezTo>
                <a:cubicBezTo>
                  <a:pt x="f3776" y="f1209"/>
                  <a:pt x="f3776" y="f1210"/>
                  <a:pt x="f3777" y="f1210"/>
                </a:cubicBezTo>
                <a:cubicBezTo>
                  <a:pt x="f3778" y="f1210"/>
                  <a:pt x="f3779" y="f1209"/>
                  <a:pt x="f3779" y="f1209"/>
                </a:cubicBezTo>
                <a:cubicBezTo>
                  <a:pt x="f3780" y="f1209"/>
                  <a:pt x="f3780" y="f1208"/>
                  <a:pt x="f3780" y="f1208"/>
                </a:cubicBezTo>
                <a:cubicBezTo>
                  <a:pt x="f3781" y="f1209"/>
                  <a:pt x="f3781" y="f1209"/>
                  <a:pt x="f3781" y="f1209"/>
                </a:cubicBezTo>
                <a:cubicBezTo>
                  <a:pt x="f3781" y="f1210"/>
                  <a:pt x="f3782" y="f1210"/>
                  <a:pt x="f3783" y="f1210"/>
                </a:cubicBezTo>
                <a:cubicBezTo>
                  <a:pt x="f3783" y="f1210"/>
                  <a:pt x="f3784" y="f1209"/>
                  <a:pt x="f3784" y="f1209"/>
                </a:cubicBezTo>
                <a:cubicBezTo>
                  <a:pt x="f3784" y="f1209"/>
                  <a:pt x="f3785" y="f1209"/>
                  <a:pt x="f3785" y="f1209"/>
                </a:cubicBezTo>
                <a:cubicBezTo>
                  <a:pt x="f3785" y="f1210"/>
                  <a:pt x="f3785" y="f1210"/>
                  <a:pt x="f3785" y="f1210"/>
                </a:cubicBezTo>
                <a:cubicBezTo>
                  <a:pt x="f3786" y="f1210"/>
                  <a:pt x="f3786" y="f1210"/>
                  <a:pt x="f3786" y="f1211"/>
                </a:cubicBezTo>
                <a:cubicBezTo>
                  <a:pt x="f3787" y="f1211"/>
                  <a:pt x="f3787" y="f1212"/>
                  <a:pt x="f3788" y="f1212"/>
                </a:cubicBezTo>
                <a:cubicBezTo>
                  <a:pt x="f3788" y="f1212"/>
                  <a:pt x="f3788" y="f1212"/>
                  <a:pt x="f3789" y="f1212"/>
                </a:cubicBezTo>
                <a:cubicBezTo>
                  <a:pt x="f3789" y="f1212"/>
                  <a:pt x="f3789" y="f1213"/>
                  <a:pt x="f3790" y="f1213"/>
                </a:cubicBezTo>
                <a:cubicBezTo>
                  <a:pt x="f3791" y="f1213"/>
                  <a:pt x="f3792" y="f1213"/>
                  <a:pt x="f3792" y="f1212"/>
                </a:cubicBezTo>
                <a:cubicBezTo>
                  <a:pt x="f3793" y="f1212"/>
                  <a:pt x="f3793" y="f1211"/>
                  <a:pt x="f3793" y="f1210"/>
                </a:cubicBezTo>
                <a:cubicBezTo>
                  <a:pt x="f3794" y="f1209"/>
                  <a:pt x="f3795" y="f1208"/>
                  <a:pt x="f3795" y="f1206"/>
                </a:cubicBezTo>
                <a:cubicBezTo>
                  <a:pt x="f3795" y="f1206"/>
                  <a:pt x="f3796" y="f1205"/>
                  <a:pt x="f3796" y="f1204"/>
                </a:cubicBezTo>
                <a:cubicBezTo>
                  <a:pt x="f3796" y="f1203"/>
                  <a:pt x="f3795" y="f1203"/>
                  <a:pt x="f3797" y="f1202"/>
                </a:cubicBezTo>
                <a:cubicBezTo>
                  <a:pt x="f3797" y="f1202"/>
                  <a:pt x="f3797" y="f1202"/>
                  <a:pt x="f3396" y="f1202"/>
                </a:cubicBezTo>
                <a:cubicBezTo>
                  <a:pt x="f3396" y="f1202"/>
                  <a:pt x="f3396" y="f1202"/>
                  <a:pt x="f3396" y="f1203"/>
                </a:cubicBezTo>
                <a:cubicBezTo>
                  <a:pt x="f3396" y="f1203"/>
                  <a:pt x="f3396" y="f1203"/>
                  <a:pt x="f3797" y="f1203"/>
                </a:cubicBezTo>
                <a:cubicBezTo>
                  <a:pt x="f3797" y="f1204"/>
                  <a:pt x="f3797" y="f1204"/>
                  <a:pt x="f3797" y="f1204"/>
                </a:cubicBezTo>
                <a:cubicBezTo>
                  <a:pt x="f3797" y="f1204"/>
                  <a:pt x="f3795" y="f1205"/>
                  <a:pt x="f3797" y="f1205"/>
                </a:cubicBezTo>
                <a:cubicBezTo>
                  <a:pt x="f3797" y="f1205"/>
                  <a:pt x="f3396" y="f1204"/>
                  <a:pt x="f3396" y="f1204"/>
                </a:cubicBezTo>
                <a:cubicBezTo>
                  <a:pt x="f3395" y="f1204"/>
                  <a:pt x="f3395" y="f1204"/>
                  <a:pt x="f3395" y="f1204"/>
                </a:cubicBezTo>
                <a:cubicBezTo>
                  <a:pt x="f3394" y="f1204"/>
                  <a:pt x="f3394" y="f1204"/>
                  <a:pt x="f3394" y="f1204"/>
                </a:cubicBezTo>
                <a:cubicBezTo>
                  <a:pt x="f3393" y="f1204"/>
                  <a:pt x="f3393" y="f1203"/>
                  <a:pt x="f3393" y="f1204"/>
                </a:cubicBezTo>
                <a:cubicBezTo>
                  <a:pt x="f3346" y="f1204"/>
                  <a:pt x="f3346" y="f1204"/>
                  <a:pt x="f3346" y="f1205"/>
                </a:cubicBezTo>
                <a:cubicBezTo>
                  <a:pt x="f3346" y="f1205"/>
                  <a:pt x="f3346" y="f1205"/>
                  <a:pt x="f3393" y="f1205"/>
                </a:cubicBezTo>
                <a:cubicBezTo>
                  <a:pt x="f3393" y="f1205"/>
                  <a:pt x="f3393" y="f1206"/>
                  <a:pt x="f3394" y="f1206"/>
                </a:cubicBezTo>
                <a:cubicBezTo>
                  <a:pt x="f3394" y="f1207"/>
                  <a:pt x="f3395" y="f1206"/>
                  <a:pt x="f3395" y="f1207"/>
                </a:cubicBezTo>
                <a:cubicBezTo>
                  <a:pt x="f3396" y="f1207"/>
                  <a:pt x="f3396" y="f1208"/>
                  <a:pt x="f3396" y="f1208"/>
                </a:cubicBezTo>
                <a:cubicBezTo>
                  <a:pt x="f3396" y="f1208"/>
                  <a:pt x="f3396" y="f1208"/>
                  <a:pt x="f3797" y="f1209"/>
                </a:cubicBezTo>
                <a:cubicBezTo>
                  <a:pt x="f3797" y="f1209"/>
                  <a:pt x="f3797" y="f1210"/>
                  <a:pt x="f3396" y="f1210"/>
                </a:cubicBezTo>
                <a:cubicBezTo>
                  <a:pt x="f3396" y="f1210"/>
                  <a:pt x="f3396" y="f1210"/>
                  <a:pt x="f3396" y="f1209"/>
                </a:cubicBezTo>
                <a:cubicBezTo>
                  <a:pt x="f3396" y="f1209"/>
                  <a:pt x="f3395" y="f1209"/>
                  <a:pt x="f3395" y="f1209"/>
                </a:cubicBezTo>
                <a:cubicBezTo>
                  <a:pt x="f3395" y="f1209"/>
                  <a:pt x="f3394" y="f1209"/>
                  <a:pt x="f3393" y="f1209"/>
                </a:cubicBezTo>
                <a:cubicBezTo>
                  <a:pt x="f3393" y="f1209"/>
                  <a:pt x="f3393" y="f1210"/>
                  <a:pt x="f3346" y="f1210"/>
                </a:cubicBezTo>
                <a:cubicBezTo>
                  <a:pt x="f3346" y="f1210"/>
                  <a:pt x="f3393" y="f1211"/>
                  <a:pt x="f3393" y="f1211"/>
                </a:cubicBezTo>
                <a:cubicBezTo>
                  <a:pt x="f3393" y="f1211"/>
                  <a:pt x="f3393" y="f1211"/>
                  <a:pt x="f3394" y="f1211"/>
                </a:cubicBezTo>
                <a:cubicBezTo>
                  <a:pt x="f3394" y="f1211"/>
                  <a:pt x="f3394" y="f1211"/>
                  <a:pt x="f3394" y="f1211"/>
                </a:cubicBezTo>
                <a:cubicBezTo>
                  <a:pt x="f3395" y="f1212"/>
                  <a:pt x="f3395" y="f1211"/>
                  <a:pt x="f3396" y="f1211"/>
                </a:cubicBezTo>
                <a:cubicBezTo>
                  <a:pt x="f3797" y="f1211"/>
                  <a:pt x="f3795" y="f1212"/>
                  <a:pt x="f3795" y="f1213"/>
                </a:cubicBezTo>
                <a:cubicBezTo>
                  <a:pt x="f3795" y="f1213"/>
                  <a:pt x="f3795" y="f1213"/>
                  <a:pt x="f3796" y="f1214"/>
                </a:cubicBezTo>
                <a:cubicBezTo>
                  <a:pt x="f3796" y="f1214"/>
                  <a:pt x="f3794" y="f1214"/>
                  <a:pt x="f3794" y="f1214"/>
                </a:cubicBezTo>
                <a:cubicBezTo>
                  <a:pt x="f3794" y="f1215"/>
                  <a:pt x="f3795" y="f1215"/>
                  <a:pt x="f3795" y="f1282"/>
                </a:cubicBezTo>
                <a:cubicBezTo>
                  <a:pt x="f3797" y="f1282"/>
                  <a:pt x="f3797" y="f1282"/>
                  <a:pt x="f3396" y="f1216"/>
                </a:cubicBezTo>
                <a:cubicBezTo>
                  <a:pt x="f3395" y="f1216"/>
                  <a:pt x="f3394" y="f1216"/>
                  <a:pt x="f3393" y="f1216"/>
                </a:cubicBezTo>
                <a:cubicBezTo>
                  <a:pt x="f3393" y="f1216"/>
                  <a:pt x="f3346" y="f1216"/>
                  <a:pt x="f3347" y="f1281"/>
                </a:cubicBezTo>
                <a:cubicBezTo>
                  <a:pt x="f3347" y="f1281"/>
                  <a:pt x="f3798" y="f1217"/>
                  <a:pt x="f3798" y="f1216"/>
                </a:cubicBezTo>
                <a:cubicBezTo>
                  <a:pt x="f3798" y="f1216"/>
                  <a:pt x="f3798" y="f1216"/>
                  <a:pt x="f3798" y="f1282"/>
                </a:cubicBezTo>
                <a:cubicBezTo>
                  <a:pt x="f3798" y="f1282"/>
                  <a:pt x="f3798" y="f1215"/>
                  <a:pt x="f3798" y="f1215"/>
                </a:cubicBezTo>
                <a:cubicBezTo>
                  <a:pt x="f3799" y="f1215"/>
                  <a:pt x="f3799" y="f1214"/>
                  <a:pt x="f3799" y="f1214"/>
                </a:cubicBezTo>
                <a:cubicBezTo>
                  <a:pt x="f3799" y="f1214"/>
                  <a:pt x="f3800" y="f1214"/>
                  <a:pt x="f3800" y="f1214"/>
                </a:cubicBezTo>
                <a:cubicBezTo>
                  <a:pt x="f3801" y="f1214"/>
                  <a:pt x="f3801" y="f1214"/>
                  <a:pt x="f2707" y="f1214"/>
                </a:cubicBezTo>
                <a:cubicBezTo>
                  <a:pt x="f2707" y="f1213"/>
                  <a:pt x="f2707" y="f1213"/>
                  <a:pt x="f2707" y="f1213"/>
                </a:cubicBezTo>
                <a:cubicBezTo>
                  <a:pt x="f3801" y="f1213"/>
                  <a:pt x="f3801" y="f1213"/>
                  <a:pt x="f3800" y="f1213"/>
                </a:cubicBezTo>
                <a:cubicBezTo>
                  <a:pt x="f3800" y="f1213"/>
                  <a:pt x="f3800" y="f1213"/>
                  <a:pt x="f3800" y="f1212"/>
                </a:cubicBezTo>
                <a:cubicBezTo>
                  <a:pt x="f3799" y="f1212"/>
                  <a:pt x="f3799" y="f1212"/>
                  <a:pt x="f3799" y="f1212"/>
                </a:cubicBezTo>
                <a:cubicBezTo>
                  <a:pt x="f3799" y="f1211"/>
                  <a:pt x="f3799" y="f1211"/>
                  <a:pt x="f3799" y="f1211"/>
                </a:cubicBezTo>
                <a:cubicBezTo>
                  <a:pt x="f3800" y="f1211"/>
                  <a:pt x="f3800" y="f1211"/>
                  <a:pt x="f3801" y="f1211"/>
                </a:cubicBezTo>
                <a:cubicBezTo>
                  <a:pt x="f3801" y="f1211"/>
                  <a:pt x="f3801" y="f1211"/>
                  <a:pt x="f2707" y="f1210"/>
                </a:cubicBezTo>
                <a:cubicBezTo>
                  <a:pt x="f2707" y="f1210"/>
                  <a:pt x="f2705" y="f1210"/>
                  <a:pt x="f2705" y="f1209"/>
                </a:cubicBezTo>
                <a:cubicBezTo>
                  <a:pt x="f2705" y="f1209"/>
                  <a:pt x="f2705" y="f1209"/>
                  <a:pt x="f2706" y="f1209"/>
                </a:cubicBezTo>
                <a:cubicBezTo>
                  <a:pt x="f2706" y="f1208"/>
                  <a:pt x="f2706" y="f1208"/>
                  <a:pt x="f2706" y="f1208"/>
                </a:cubicBezTo>
                <a:cubicBezTo>
                  <a:pt x="f2705" y="f1207"/>
                  <a:pt x="f2705" y="f1207"/>
                  <a:pt x="f2705" y="f1207"/>
                </a:cubicBezTo>
                <a:cubicBezTo>
                  <a:pt x="f2704" y="f1207"/>
                  <a:pt x="f2704" y="f1207"/>
                  <a:pt x="f2704" y="f1207"/>
                </a:cubicBezTo>
                <a:cubicBezTo>
                  <a:pt x="f2703" y="f1206"/>
                  <a:pt x="f2704" y="f1206"/>
                  <a:pt x="f2705" y="f1205"/>
                </a:cubicBezTo>
                <a:cubicBezTo>
                  <a:pt x="f2705" y="f1204"/>
                  <a:pt x="f2703" y="f1205"/>
                  <a:pt x="f2703" y="f1205"/>
                </a:cubicBezTo>
                <a:cubicBezTo>
                  <a:pt x="f2702" y="f1205"/>
                  <a:pt x="f2702" y="f1205"/>
                  <a:pt x="f2701" y="f1205"/>
                </a:cubicBezTo>
                <a:cubicBezTo>
                  <a:pt x="f2701" y="f1204"/>
                  <a:pt x="f2701" y="f1204"/>
                  <a:pt x="f2700" y="f1204"/>
                </a:cubicBezTo>
                <a:cubicBezTo>
                  <a:pt x="f2700" y="f1204"/>
                  <a:pt x="f2700" y="f1203"/>
                  <a:pt x="f2700" y="f1203"/>
                </a:cubicBezTo>
                <a:cubicBezTo>
                  <a:pt x="f2699" y="f1201"/>
                  <a:pt x="f2699" y="f1204"/>
                  <a:pt x="f2699" y="f1205"/>
                </a:cubicBezTo>
                <a:cubicBezTo>
                  <a:pt x="f2699" y="f1205"/>
                  <a:pt x="f2699" y="f1206"/>
                  <a:pt x="f2699" y="f1206"/>
                </a:cubicBezTo>
                <a:cubicBezTo>
                  <a:pt x="f2699" y="f1206"/>
                  <a:pt x="f2699" y="f1206"/>
                  <a:pt x="f2698" y="f1207"/>
                </a:cubicBezTo>
                <a:cubicBezTo>
                  <a:pt x="f2698" y="f1207"/>
                  <a:pt x="f2699" y="f1208"/>
                  <a:pt x="f2698" y="f1208"/>
                </a:cubicBezTo>
                <a:cubicBezTo>
                  <a:pt x="f2698" y="f1208"/>
                  <a:pt x="f2697" y="f1209"/>
                  <a:pt x="f2698" y="f1209"/>
                </a:cubicBezTo>
                <a:cubicBezTo>
                  <a:pt x="f2698" y="f1209"/>
                  <a:pt x="f2698" y="f1209"/>
                  <a:pt x="f2699" y="f1209"/>
                </a:cubicBezTo>
                <a:cubicBezTo>
                  <a:pt x="f2699" y="f1209"/>
                  <a:pt x="f2699" y="f1209"/>
                  <a:pt x="f2700" y="f1210"/>
                </a:cubicBezTo>
                <a:cubicBezTo>
                  <a:pt x="f2700" y="f1210"/>
                  <a:pt x="f2701" y="f1211"/>
                  <a:pt x="f2701" y="f1212"/>
                </a:cubicBezTo>
                <a:cubicBezTo>
                  <a:pt x="f2701" y="f1212"/>
                  <a:pt x="f2701" y="f1213"/>
                  <a:pt x="f2701" y="f1214"/>
                </a:cubicBezTo>
                <a:cubicBezTo>
                  <a:pt x="f2701" y="f1214"/>
                  <a:pt x="f2701" y="f1215"/>
                  <a:pt x="f2700" y="f1215"/>
                </a:cubicBezTo>
                <a:cubicBezTo>
                  <a:pt x="f2700" y="f1215"/>
                  <a:pt x="f2700" y="f1214"/>
                  <a:pt x="f2699" y="f1214"/>
                </a:cubicBezTo>
                <a:cubicBezTo>
                  <a:pt x="f2699" y="f1213"/>
                  <a:pt x="f2697" y="f1212"/>
                  <a:pt x="f2696" y="f1211"/>
                </a:cubicBezTo>
                <a:cubicBezTo>
                  <a:pt x="f2695" y="f1211"/>
                  <a:pt x="f2695" y="f1210"/>
                  <a:pt x="f2694" y="f1210"/>
                </a:cubicBezTo>
                <a:cubicBezTo>
                  <a:pt x="f2692" y="f1209"/>
                  <a:pt x="f2692" y="f1208"/>
                  <a:pt x="f2693" y="f1208"/>
                </a:cubicBezTo>
                <a:cubicBezTo>
                  <a:pt x="f2691" y="f1207"/>
                  <a:pt x="f2691" y="f1207"/>
                  <a:pt x="f2690" y="f1206"/>
                </a:cubicBezTo>
                <a:cubicBezTo>
                  <a:pt x="f2689" y="f1205"/>
                  <a:pt x="f2688" y="f1204"/>
                  <a:pt x="f2687" y="f1203"/>
                </a:cubicBezTo>
                <a:cubicBezTo>
                  <a:pt x="f2686" y="f1203"/>
                  <a:pt x="f2686" y="f1203"/>
                  <a:pt x="f2686" y="f1202"/>
                </a:cubicBezTo>
                <a:cubicBezTo>
                  <a:pt x="f2686" y="f1202"/>
                  <a:pt x="f2686" y="f1202"/>
                  <a:pt x="f2686" y="f1202"/>
                </a:cubicBezTo>
                <a:cubicBezTo>
                  <a:pt x="f2686" y="f1202"/>
                  <a:pt x="f2686" y="f1201"/>
                  <a:pt x="f2686" y="f1201"/>
                </a:cubicBezTo>
                <a:cubicBezTo>
                  <a:pt x="f2687" y="f1201"/>
                  <a:pt x="f2687" y="f1201"/>
                  <a:pt x="f2687" y="f1201"/>
                </a:cubicBezTo>
                <a:cubicBezTo>
                  <a:pt x="f2687" y="f1200"/>
                  <a:pt x="f2686" y="f1200"/>
                  <a:pt x="f2686" y="f1200"/>
                </a:cubicBezTo>
                <a:cubicBezTo>
                  <a:pt x="f2686" y="f1199"/>
                  <a:pt x="f2685" y="f1199"/>
                  <a:pt x="f2685" y="f1199"/>
                </a:cubicBezTo>
                <a:cubicBezTo>
                  <a:pt x="f2684" y="f1198"/>
                  <a:pt x="f2684" y="f1198"/>
                  <a:pt x="f2684" y="f1198"/>
                </a:cubicBezTo>
                <a:cubicBezTo>
                  <a:pt x="f2684" y="f1197"/>
                  <a:pt x="f2684" y="f1197"/>
                  <a:pt x="f2683" y="f1197"/>
                </a:cubicBezTo>
                <a:cubicBezTo>
                  <a:pt x="f2683" y="f1197"/>
                  <a:pt x="f2683" y="f1197"/>
                  <a:pt x="f2683" y="f1197"/>
                </a:cubicBezTo>
                <a:cubicBezTo>
                  <a:pt x="f2683" y="f1197"/>
                  <a:pt x="f2683" y="f1197"/>
                  <a:pt x="f2683" y="f1198"/>
                </a:cubicBezTo>
                <a:cubicBezTo>
                  <a:pt x="f2683" y="f1198"/>
                  <a:pt x="f2683" y="f1198"/>
                  <a:pt x="f3802" y="f1198"/>
                </a:cubicBezTo>
                <a:cubicBezTo>
                  <a:pt x="f2682" y="f1198"/>
                  <a:pt x="f3802" y="f1196"/>
                  <a:pt x="f2682" y="f1197"/>
                </a:cubicBezTo>
                <a:cubicBezTo>
                  <a:pt x="f2682" y="f1197"/>
                  <a:pt x="f2682" y="f1199"/>
                  <a:pt x="f2682" y="f1199"/>
                </a:cubicBezTo>
                <a:cubicBezTo>
                  <a:pt x="f2682" y="f1200"/>
                  <a:pt x="f3802" y="f1201"/>
                  <a:pt x="f3802" y="f1201"/>
                </a:cubicBezTo>
                <a:cubicBezTo>
                  <a:pt x="f3802" y="f1202"/>
                  <a:pt x="f3802" y="f1202"/>
                  <a:pt x="f3802" y="f1203"/>
                </a:cubicBezTo>
                <a:cubicBezTo>
                  <a:pt x="f3802" y="f1203"/>
                  <a:pt x="f2683" y="f1203"/>
                  <a:pt x="f2683" y="f1204"/>
                </a:cubicBezTo>
                <a:cubicBezTo>
                  <a:pt x="f2683" y="f1204"/>
                  <a:pt x="f2683" y="f1204"/>
                  <a:pt x="f2683" y="f1205"/>
                </a:cubicBezTo>
                <a:cubicBezTo>
                  <a:pt x="f2683" y="f1205"/>
                  <a:pt x="f3802" y="f1205"/>
                  <a:pt x="f2683" y="f1206"/>
                </a:cubicBezTo>
                <a:cubicBezTo>
                  <a:pt x="f2683" y="f1206"/>
                  <a:pt x="f2684" y="f1207"/>
                  <a:pt x="f2685" y="f1207"/>
                </a:cubicBezTo>
                <a:cubicBezTo>
                  <a:pt x="f2685" y="f1208"/>
                  <a:pt x="f2686" y="f1208"/>
                  <a:pt x="f2687" y="f1209"/>
                </a:cubicBezTo>
                <a:cubicBezTo>
                  <a:pt x="f2687" y="f1209"/>
                  <a:pt x="f2688" y="f1209"/>
                  <a:pt x="f2689" y="f1209"/>
                </a:cubicBezTo>
                <a:cubicBezTo>
                  <a:pt x="f2689" y="f1210"/>
                  <a:pt x="f2689" y="f1210"/>
                  <a:pt x="f2690" y="f1211"/>
                </a:cubicBezTo>
                <a:cubicBezTo>
                  <a:pt x="f2690" y="f1211"/>
                  <a:pt x="f2690" y="f1211"/>
                  <a:pt x="f2690" y="f1212"/>
                </a:cubicBezTo>
                <a:cubicBezTo>
                  <a:pt x="f2691" y="f1212"/>
                  <a:pt x="f2691" y="f1212"/>
                  <a:pt x="f2691" y="f1212"/>
                </a:cubicBezTo>
                <a:cubicBezTo>
                  <a:pt x="f2691" y="f1212"/>
                  <a:pt x="f2693" y="f1212"/>
                  <a:pt x="f2693" y="f1213"/>
                </a:cubicBezTo>
                <a:cubicBezTo>
                  <a:pt x="f2693" y="f1213"/>
                  <a:pt x="f2691" y="f1213"/>
                  <a:pt x="f2691" y="f1213"/>
                </a:cubicBezTo>
                <a:cubicBezTo>
                  <a:pt x="f2691" y="f1213"/>
                  <a:pt x="f2690" y="f1213"/>
                  <a:pt x="f2690" y="f1213"/>
                </a:cubicBezTo>
                <a:cubicBezTo>
                  <a:pt x="f2690" y="f1213"/>
                  <a:pt x="f2689" y="f1214"/>
                  <a:pt x="f2689" y="f1214"/>
                </a:cubicBezTo>
                <a:cubicBezTo>
                  <a:pt x="f2689" y="f1214"/>
                  <a:pt x="f2688" y="f1214"/>
                  <a:pt x="f2689" y="f1215"/>
                </a:cubicBezTo>
                <a:cubicBezTo>
                  <a:pt x="f2689" y="f1215"/>
                  <a:pt x="f2690" y="f1215"/>
                  <a:pt x="f2690" y="f1215"/>
                </a:cubicBezTo>
                <a:cubicBezTo>
                  <a:pt x="f2691" y="f1214"/>
                  <a:pt x="f2691" y="f1215"/>
                  <a:pt x="f2691" y="f1215"/>
                </a:cubicBezTo>
                <a:cubicBezTo>
                  <a:pt x="f2691" y="f1215"/>
                  <a:pt x="f2693" y="f1215"/>
                  <a:pt x="f2693" y="f1215"/>
                </a:cubicBezTo>
                <a:cubicBezTo>
                  <a:pt x="f2692" y="f1215"/>
                  <a:pt x="f2692" y="f1215"/>
                  <a:pt x="f2692" y="f1215"/>
                </a:cubicBezTo>
                <a:cubicBezTo>
                  <a:pt x="f2694" y="f1282"/>
                  <a:pt x="f2692" y="f1282"/>
                  <a:pt x="f2692" y="f1282"/>
                </a:cubicBezTo>
                <a:cubicBezTo>
                  <a:pt x="f2692" y="f1216"/>
                  <a:pt x="f2692" y="f1281"/>
                  <a:pt x="f2692" y="f1281"/>
                </a:cubicBezTo>
                <a:cubicBezTo>
                  <a:pt x="f2693" y="f1217"/>
                  <a:pt x="f2691" y="f1281"/>
                  <a:pt x="f2691" y="f1281"/>
                </a:cubicBezTo>
                <a:cubicBezTo>
                  <a:pt x="f2690" y="f1217"/>
                  <a:pt x="f2690" y="f1217"/>
                  <a:pt x="f2689" y="f1217"/>
                </a:cubicBezTo>
                <a:cubicBezTo>
                  <a:pt x="f2689" y="f1217"/>
                  <a:pt x="f2688" y="f1217"/>
                  <a:pt x="f2688" y="f1281"/>
                </a:cubicBezTo>
                <a:cubicBezTo>
                  <a:pt x="f2688" y="f1281"/>
                  <a:pt x="f2689" y="f1281"/>
                  <a:pt x="f2688" y="f1216"/>
                </a:cubicBezTo>
                <a:cubicBezTo>
                  <a:pt x="f2688" y="f1216"/>
                  <a:pt x="f2687" y="f1216"/>
                  <a:pt x="f2687" y="f1216"/>
                </a:cubicBezTo>
                <a:cubicBezTo>
                  <a:pt x="f2686" y="f1216"/>
                  <a:pt x="f2686" y="f1216"/>
                  <a:pt x="f2685" y="f1216"/>
                </a:cubicBezTo>
                <a:cubicBezTo>
                  <a:pt x="f2684" y="f1282"/>
                  <a:pt x="f2685" y="f1282"/>
                  <a:pt x="f2686" y="f1282"/>
                </a:cubicBezTo>
                <a:cubicBezTo>
                  <a:pt x="f2686" y="f1215"/>
                  <a:pt x="f2686" y="f1215"/>
                  <a:pt x="f2686" y="f1214"/>
                </a:cubicBezTo>
                <a:cubicBezTo>
                  <a:pt x="f2686" y="f1214"/>
                  <a:pt x="f2685" y="f1214"/>
                  <a:pt x="f2685" y="f1214"/>
                </a:cubicBezTo>
                <a:cubicBezTo>
                  <a:pt x="f2684" y="f1214"/>
                  <a:pt x="f2683" y="f1214"/>
                  <a:pt x="f3802" y="f1214"/>
                </a:cubicBezTo>
                <a:cubicBezTo>
                  <a:pt x="f3802" y="f1214"/>
                  <a:pt x="f3802" y="f1214"/>
                  <a:pt x="f3802" y="f1215"/>
                </a:cubicBezTo>
                <a:cubicBezTo>
                  <a:pt x="f3802" y="f1215"/>
                  <a:pt x="f2682" y="f1215"/>
                  <a:pt x="f2682" y="f1215"/>
                </a:cubicBezTo>
                <a:cubicBezTo>
                  <a:pt x="f2708" y="f1215"/>
                  <a:pt x="f2682" y="f1215"/>
                  <a:pt x="f2708" y="f1215"/>
                </a:cubicBezTo>
                <a:cubicBezTo>
                  <a:pt x="f2708" y="f1214"/>
                  <a:pt x="f2681" y="f1215"/>
                  <a:pt x="f2681" y="f1215"/>
                </a:cubicBezTo>
                <a:cubicBezTo>
                  <a:pt x="f2681" y="f1215"/>
                  <a:pt x="f2681" y="f1215"/>
                  <a:pt x="f2681" y="f1215"/>
                </a:cubicBezTo>
                <a:cubicBezTo>
                  <a:pt x="f2681" y="f1215"/>
                  <a:pt x="f2680" y="f1215"/>
                  <a:pt x="f2680" y="f1282"/>
                </a:cubicBezTo>
                <a:cubicBezTo>
                  <a:pt x="f2680" y="f1282"/>
                  <a:pt x="f2679" y="f1282"/>
                  <a:pt x="f2678" y="f1282"/>
                </a:cubicBezTo>
                <a:cubicBezTo>
                  <a:pt x="f2678" y="f1215"/>
                  <a:pt x="f2678" y="f1214"/>
                  <a:pt x="f2678" y="f1214"/>
                </a:cubicBezTo>
                <a:cubicBezTo>
                  <a:pt x="f2678" y="f1213"/>
                  <a:pt x="f2678" y="f1213"/>
                  <a:pt x="f2678" y="f1212"/>
                </a:cubicBezTo>
                <a:cubicBezTo>
                  <a:pt x="f2677" y="f1212"/>
                  <a:pt x="f2677" y="f1212"/>
                  <a:pt x="f2677" y="f1212"/>
                </a:cubicBezTo>
                <a:cubicBezTo>
                  <a:pt x="f2676" y="f1213"/>
                  <a:pt x="f2675" y="f1213"/>
                  <a:pt x="f2675" y="f1212"/>
                </a:cubicBezTo>
                <a:cubicBezTo>
                  <a:pt x="f2675" y="f1212"/>
                  <a:pt x="f2675" y="f1212"/>
                  <a:pt x="f2675" y="f1211"/>
                </a:cubicBezTo>
                <a:cubicBezTo>
                  <a:pt x="f2676" y="f1211"/>
                  <a:pt x="f2676" y="f1211"/>
                  <a:pt x="f2676" y="f1210"/>
                </a:cubicBezTo>
                <a:cubicBezTo>
                  <a:pt x="f2676" y="f1210"/>
                  <a:pt x="f2678" y="f1210"/>
                  <a:pt x="f2678" y="f1209"/>
                </a:cubicBezTo>
                <a:cubicBezTo>
                  <a:pt x="f2678" y="f1209"/>
                  <a:pt x="f2677" y="f1209"/>
                  <a:pt x="f2677" y="f1209"/>
                </a:cubicBezTo>
                <a:cubicBezTo>
                  <a:pt x="f2676" y="f1209"/>
                  <a:pt x="f2676" y="f1209"/>
                  <a:pt x="f2676" y="f1208"/>
                </a:cubicBezTo>
                <a:cubicBezTo>
                  <a:pt x="f2675" y="f1208"/>
                  <a:pt x="f2675" y="f1208"/>
                  <a:pt x="f2675" y="f1207"/>
                </a:cubicBezTo>
                <a:cubicBezTo>
                  <a:pt x="f2675" y="f1207"/>
                  <a:pt x="f2674" y="f1207"/>
                  <a:pt x="f2674" y="f1206"/>
                </a:cubicBezTo>
                <a:cubicBezTo>
                  <a:pt x="f2674" y="f1206"/>
                  <a:pt x="f2676" y="f1205"/>
                  <a:pt x="f2675" y="f1205"/>
                </a:cubicBezTo>
                <a:cubicBezTo>
                  <a:pt x="f2674" y="f1204"/>
                  <a:pt x="f2627" y="f1205"/>
                  <a:pt x="f2626" y="f1205"/>
                </a:cubicBezTo>
                <a:cubicBezTo>
                  <a:pt x="f2625" y="f1205"/>
                  <a:pt x="f2624" y="f1205"/>
                  <a:pt x="f2623" y="f1204"/>
                </a:cubicBezTo>
                <a:cubicBezTo>
                  <a:pt x="f2620" y="f1204"/>
                  <a:pt x="f2620" y="f1203"/>
                  <a:pt x="f2619" y="f1203"/>
                </a:cubicBezTo>
                <a:cubicBezTo>
                  <a:pt x="f2618" y="f1203"/>
                  <a:pt x="f2618" y="f1202"/>
                  <a:pt x="f2617" y="f1202"/>
                </a:cubicBezTo>
                <a:cubicBezTo>
                  <a:pt x="f2617" y="f1201"/>
                  <a:pt x="f2617" y="f1201"/>
                  <a:pt x="f2616" y="f1200"/>
                </a:cubicBezTo>
                <a:cubicBezTo>
                  <a:pt x="f2616" y="f1200"/>
                  <a:pt x="f2615" y="f1200"/>
                  <a:pt x="f2615" y="f1199"/>
                </a:cubicBezTo>
                <a:cubicBezTo>
                  <a:pt x="f2616" y="f1199"/>
                  <a:pt x="f2616" y="f1198"/>
                  <a:pt x="f2616" y="f1197"/>
                </a:cubicBezTo>
                <a:cubicBezTo>
                  <a:pt x="f2615" y="f1197"/>
                  <a:pt x="f2615" y="f1197"/>
                  <a:pt x="f2615" y="f1196"/>
                </a:cubicBezTo>
                <a:cubicBezTo>
                  <a:pt x="f2615" y="f1196"/>
                  <a:pt x="f2615" y="f1196"/>
                  <a:pt x="f2616" y="f1196"/>
                </a:cubicBezTo>
                <a:cubicBezTo>
                  <a:pt x="f2616" y="f1196"/>
                  <a:pt x="f2616" y="f1195"/>
                  <a:pt x="f2617" y="f1195"/>
                </a:cubicBezTo>
                <a:cubicBezTo>
                  <a:pt x="f2617" y="f1195"/>
                  <a:pt x="f2618" y="f1196"/>
                  <a:pt x="f2618" y="f1196"/>
                </a:cubicBezTo>
                <a:cubicBezTo>
                  <a:pt x="f2619" y="f1195"/>
                  <a:pt x="f2616" y="f1195"/>
                  <a:pt x="f2616" y="f1195"/>
                </a:cubicBezTo>
                <a:cubicBezTo>
                  <a:pt x="f2616" y="f1194"/>
                  <a:pt x="f2615" y="f1194"/>
                  <a:pt x="f2615" y="f1194"/>
                </a:cubicBezTo>
                <a:cubicBezTo>
                  <a:pt x="f2614" y="f1194"/>
                  <a:pt x="f2614" y="f1194"/>
                  <a:pt x="f2614" y="f1195"/>
                </a:cubicBezTo>
                <a:cubicBezTo>
                  <a:pt x="f2614" y="f1195"/>
                  <a:pt x="f2613" y="f1195"/>
                  <a:pt x="f2613" y="f1195"/>
                </a:cubicBezTo>
                <a:cubicBezTo>
                  <a:pt x="f2613" y="f1196"/>
                  <a:pt x="f2612" y="f1196"/>
                  <a:pt x="f2612" y="f1196"/>
                </a:cubicBezTo>
                <a:cubicBezTo>
                  <a:pt x="f2613" y="f1196"/>
                  <a:pt x="f2612" y="f1197"/>
                  <a:pt x="f2612" y="f1197"/>
                </a:cubicBezTo>
                <a:cubicBezTo>
                  <a:pt x="f2612" y="f1197"/>
                  <a:pt x="f2621" y="f1197"/>
                  <a:pt x="f2621" y="f1197"/>
                </a:cubicBezTo>
                <a:cubicBezTo>
                  <a:pt x="f2622" y="f1198"/>
                  <a:pt x="f2612" y="f1198"/>
                  <a:pt x="f2612" y="f1198"/>
                </a:cubicBezTo>
                <a:cubicBezTo>
                  <a:pt x="f2612" y="f1198"/>
                  <a:pt x="f2612" y="f1199"/>
                  <a:pt x="f2612" y="f1199"/>
                </a:cubicBezTo>
                <a:cubicBezTo>
                  <a:pt x="f2612" y="f1199"/>
                  <a:pt x="f2621" y="f1199"/>
                  <a:pt x="f2621" y="f1199"/>
                </a:cubicBezTo>
                <a:cubicBezTo>
                  <a:pt x="f2622" y="f1200"/>
                  <a:pt x="f2621" y="f1200"/>
                  <a:pt x="f2621" y="f1200"/>
                </a:cubicBezTo>
                <a:cubicBezTo>
                  <a:pt x="f2621" y="f1200"/>
                  <a:pt x="f2621" y="f1200"/>
                  <a:pt x="f2612" y="f1200"/>
                </a:cubicBezTo>
                <a:cubicBezTo>
                  <a:pt x="f2612" y="f1200"/>
                  <a:pt x="f2612" y="f1200"/>
                  <a:pt x="f2612" y="f1201"/>
                </a:cubicBezTo>
                <a:cubicBezTo>
                  <a:pt x="f2612" y="f1201"/>
                  <a:pt x="f2612" y="f1201"/>
                  <a:pt x="f2612" y="f1201"/>
                </a:cubicBezTo>
                <a:cubicBezTo>
                  <a:pt x="f2613" y="f1201"/>
                  <a:pt x="f2612" y="f1201"/>
                  <a:pt x="f2612" y="f1201"/>
                </a:cubicBezTo>
                <a:cubicBezTo>
                  <a:pt x="f2621" y="f1201"/>
                  <a:pt x="f2621" y="f1201"/>
                  <a:pt x="f2621" y="f1202"/>
                </a:cubicBezTo>
                <a:cubicBezTo>
                  <a:pt x="f2621" y="f1202"/>
                  <a:pt x="f2621" y="f1202"/>
                  <a:pt x="f2622" y="f1202"/>
                </a:cubicBezTo>
                <a:cubicBezTo>
                  <a:pt x="f2622" y="f1202"/>
                  <a:pt x="f2665" y="f1202"/>
                  <a:pt x="f2665" y="f1202"/>
                </a:cubicBezTo>
                <a:cubicBezTo>
                  <a:pt x="f2666" y="f1202"/>
                  <a:pt x="f2669" y="f1203"/>
                  <a:pt x="f2669" y="f1202"/>
                </a:cubicBezTo>
                <a:cubicBezTo>
                  <a:pt x="f2669" y="f1202"/>
                  <a:pt x="f2668" y="f1202"/>
                  <a:pt x="f2668" y="f1202"/>
                </a:cubicBezTo>
                <a:cubicBezTo>
                  <a:pt x="f2668" y="f1201"/>
                  <a:pt x="f2668" y="f1201"/>
                  <a:pt x="f2668" y="f1201"/>
                </a:cubicBezTo>
                <a:cubicBezTo>
                  <a:pt x="f2667" y="f1201"/>
                  <a:pt x="f2667" y="f1201"/>
                  <a:pt x="f2666" y="f1201"/>
                </a:cubicBezTo>
                <a:cubicBezTo>
                  <a:pt x="f2666" y="f1200"/>
                  <a:pt x="f2667" y="f1200"/>
                  <a:pt x="f2667" y="f1200"/>
                </a:cubicBezTo>
                <a:cubicBezTo>
                  <a:pt x="f2667" y="f1200"/>
                  <a:pt x="f2668" y="f1200"/>
                  <a:pt x="f2668" y="f1200"/>
                </a:cubicBezTo>
                <a:cubicBezTo>
                  <a:pt x="f2669" y="f1200"/>
                  <a:pt x="f2669" y="f1200"/>
                  <a:pt x="f2669" y="f1200"/>
                </a:cubicBezTo>
                <a:cubicBezTo>
                  <a:pt x="f2669" y="f1199"/>
                  <a:pt x="f2669" y="f1198"/>
                  <a:pt x="f2669" y="f1198"/>
                </a:cubicBezTo>
                <a:cubicBezTo>
                  <a:pt x="f2668" y="f1198"/>
                  <a:pt x="f2668" y="f1197"/>
                  <a:pt x="f2668" y="f1197"/>
                </a:cubicBezTo>
                <a:cubicBezTo>
                  <a:pt x="f2669" y="f1197"/>
                  <a:pt x="f2669" y="f1197"/>
                  <a:pt x="f2670" y="f1197"/>
                </a:cubicBezTo>
                <a:cubicBezTo>
                  <a:pt x="f2670" y="f1197"/>
                  <a:pt x="f2670" y="f1198"/>
                  <a:pt x="f2671" y="f1198"/>
                </a:cubicBezTo>
                <a:cubicBezTo>
                  <a:pt x="f2671" y="f1198"/>
                  <a:pt x="f2672" y="f1198"/>
                  <a:pt x="f2672" y="f1198"/>
                </a:cubicBezTo>
                <a:cubicBezTo>
                  <a:pt x="f2673" y="f1198"/>
                  <a:pt x="f2673" y="f1198"/>
                  <a:pt x="f2673" y="f1199"/>
                </a:cubicBezTo>
                <a:cubicBezTo>
                  <a:pt x="f8" y="f1199"/>
                  <a:pt x="f181" y="f1199"/>
                  <a:pt x="f180" y="f1199"/>
                </a:cubicBezTo>
                <a:cubicBezTo>
                  <a:pt x="f179" y="f1199"/>
                  <a:pt x="f178" y="f1199"/>
                  <a:pt x="f178" y="f1199"/>
                </a:cubicBezTo>
                <a:cubicBezTo>
                  <a:pt x="f177" y="f1199"/>
                  <a:pt x="f176" y="f1199"/>
                  <a:pt x="f175" y="f1199"/>
                </a:cubicBezTo>
                <a:cubicBezTo>
                  <a:pt x="f175" y="f1199"/>
                  <a:pt x="f174" y="f1200"/>
                  <a:pt x="f174" y="f1199"/>
                </a:cubicBezTo>
                <a:cubicBezTo>
                  <a:pt x="f174" y="f1199"/>
                  <a:pt x="f175" y="f1199"/>
                  <a:pt x="f176" y="f1199"/>
                </a:cubicBezTo>
                <a:cubicBezTo>
                  <a:pt x="f176" y="f1198"/>
                  <a:pt x="f177" y="f1198"/>
                  <a:pt x="f177" y="f1198"/>
                </a:cubicBezTo>
                <a:cubicBezTo>
                  <a:pt x="f177" y="f1198"/>
                  <a:pt x="f177" y="f1198"/>
                  <a:pt x="f178" y="f1197"/>
                </a:cubicBezTo>
                <a:cubicBezTo>
                  <a:pt x="f178" y="f1197"/>
                  <a:pt x="f178" y="f1197"/>
                  <a:pt x="f178" y="f1197"/>
                </a:cubicBezTo>
                <a:cubicBezTo>
                  <a:pt x="f179" y="f1197"/>
                  <a:pt x="f179" y="f1196"/>
                  <a:pt x="f179" y="f1196"/>
                </a:cubicBezTo>
                <a:cubicBezTo>
                  <a:pt x="f180" y="f1196"/>
                  <a:pt x="f181" y="f1196"/>
                  <a:pt x="f8" y="f1196"/>
                </a:cubicBezTo>
                <a:cubicBezTo>
                  <a:pt x="f8" y="f1197"/>
                  <a:pt x="f8" y="f1197"/>
                  <a:pt x="f2673" y="f1197"/>
                </a:cubicBezTo>
                <a:cubicBezTo>
                  <a:pt x="f2673" y="f1197"/>
                  <a:pt x="f2672" y="f1197"/>
                  <a:pt x="f2672" y="f1197"/>
                </a:cubicBezTo>
                <a:cubicBezTo>
                  <a:pt x="f2672" y="f1197"/>
                  <a:pt x="f2672" y="f1196"/>
                  <a:pt x="f2672" y="f1196"/>
                </a:cubicBezTo>
                <a:cubicBezTo>
                  <a:pt x="f2672" y="f1196"/>
                  <a:pt x="f2672" y="f1195"/>
                  <a:pt x="f2672" y="f1195"/>
                </a:cubicBezTo>
                <a:cubicBezTo>
                  <a:pt x="f2672" y="f1194"/>
                  <a:pt x="f2672" y="f1194"/>
                  <a:pt x="f2673" y="f1194"/>
                </a:cubicBezTo>
                <a:cubicBezTo>
                  <a:pt x="f2673" y="f1193"/>
                  <a:pt x="f8" y="f1193"/>
                  <a:pt x="f8" y="f1193"/>
                </a:cubicBezTo>
                <a:cubicBezTo>
                  <a:pt x="f8" y="f1193"/>
                  <a:pt x="f8" y="f1193"/>
                  <a:pt x="f2673" y="f1186"/>
                </a:cubicBezTo>
                <a:cubicBezTo>
                  <a:pt x="f2673" y="f1186"/>
                  <a:pt x="f2673" y="f1186"/>
                  <a:pt x="f2673" y="f1186"/>
                </a:cubicBezTo>
                <a:cubicBezTo>
                  <a:pt x="f2673" y="f1185"/>
                  <a:pt x="f2673" y="f1184"/>
                  <a:pt x="f8" y="f1185"/>
                </a:cubicBezTo>
                <a:cubicBezTo>
                  <a:pt x="f8" y="f1185"/>
                  <a:pt x="f8" y="f1185"/>
                  <a:pt x="f181" y="f1185"/>
                </a:cubicBezTo>
                <a:cubicBezTo>
                  <a:pt x="f181" y="f1186"/>
                  <a:pt x="f180" y="f1186"/>
                  <a:pt x="f179" y="f1186"/>
                </a:cubicBezTo>
                <a:cubicBezTo>
                  <a:pt x="f179" y="f1186"/>
                  <a:pt x="f179" y="f1186"/>
                  <a:pt x="f178" y="f1186"/>
                </a:cubicBezTo>
                <a:cubicBezTo>
                  <a:pt x="f178" y="f1193"/>
                  <a:pt x="f177" y="f1193"/>
                  <a:pt x="f176" y="f1194"/>
                </a:cubicBezTo>
                <a:cubicBezTo>
                  <a:pt x="f176" y="f1194"/>
                  <a:pt x="f174" y="f1195"/>
                  <a:pt x="f174" y="f1194"/>
                </a:cubicBezTo>
                <a:cubicBezTo>
                  <a:pt x="f174" y="f1193"/>
                  <a:pt x="f175" y="f1193"/>
                  <a:pt x="f175" y="f1193"/>
                </a:cubicBezTo>
                <a:cubicBezTo>
                  <a:pt x="f174" y="f1186"/>
                  <a:pt x="f174" y="f1186"/>
                  <a:pt x="f174" y="f1186"/>
                </a:cubicBezTo>
                <a:cubicBezTo>
                  <a:pt x="f174" y="f1185"/>
                  <a:pt x="f173" y="f1185"/>
                  <a:pt x="f172" y="f1185"/>
                </a:cubicBezTo>
                <a:cubicBezTo>
                  <a:pt x="f172" y="f1185"/>
                  <a:pt x="f172" y="f1186"/>
                  <a:pt x="f172" y="f1186"/>
                </a:cubicBezTo>
                <a:cubicBezTo>
                  <a:pt x="f172" y="f1193"/>
                  <a:pt x="f171" y="f1193"/>
                  <a:pt x="f171" y="f1193"/>
                </a:cubicBezTo>
                <a:cubicBezTo>
                  <a:pt x="f170" y="f1193"/>
                  <a:pt x="f170" y="f1193"/>
                  <a:pt x="f169" y="f1186"/>
                </a:cubicBezTo>
                <a:cubicBezTo>
                  <a:pt x="f169" y="f1186"/>
                  <a:pt x="f168" y="f1186"/>
                  <a:pt x="f168" y="f1186"/>
                </a:cubicBezTo>
                <a:cubicBezTo>
                  <a:pt x="f167" y="f1186"/>
                  <a:pt x="f167" y="f1185"/>
                  <a:pt x="f166" y="f1185"/>
                </a:cubicBezTo>
                <a:cubicBezTo>
                  <a:pt x="f166" y="f1185"/>
                  <a:pt x="f165" y="f1184"/>
                  <a:pt x="f165" y="f1184"/>
                </a:cubicBezTo>
                <a:cubicBezTo>
                  <a:pt x="f166" y="f1184"/>
                  <a:pt x="f166" y="f1184"/>
                  <a:pt x="f166" y="f1183"/>
                </a:cubicBezTo>
                <a:cubicBezTo>
                  <a:pt x="f166" y="f1183"/>
                  <a:pt x="f166" y="f1182"/>
                  <a:pt x="f166" y="f1182"/>
                </a:cubicBezTo>
                <a:cubicBezTo>
                  <a:pt x="f166" y="f1182"/>
                  <a:pt x="f167" y="f1181"/>
                  <a:pt x="f167" y="f1181"/>
                </a:cubicBezTo>
                <a:cubicBezTo>
                  <a:pt x="f167" y="f1180"/>
                  <a:pt x="f165" y="f1181"/>
                  <a:pt x="f165" y="f1180"/>
                </a:cubicBezTo>
                <a:cubicBezTo>
                  <a:pt x="f165" y="f1180"/>
                  <a:pt x="f165" y="f1179"/>
                  <a:pt x="f165" y="f1179"/>
                </a:cubicBezTo>
                <a:cubicBezTo>
                  <a:pt x="f165" y="f1178"/>
                  <a:pt x="f164" y="f1178"/>
                  <a:pt x="f164" y="f1178"/>
                </a:cubicBezTo>
                <a:cubicBezTo>
                  <a:pt x="f164" y="f1177"/>
                  <a:pt x="f54" y="f1177"/>
                  <a:pt x="f54" y="f1176"/>
                </a:cubicBezTo>
                <a:cubicBezTo>
                  <a:pt x="f62" y="f1176"/>
                  <a:pt x="f62" y="f1175"/>
                  <a:pt x="f62" y="f1176"/>
                </a:cubicBezTo>
                <a:cubicBezTo>
                  <a:pt x="f62" y="f1176"/>
                  <a:pt x="f62" y="f1176"/>
                  <a:pt x="f62" y="f1177"/>
                </a:cubicBezTo>
                <a:cubicBezTo>
                  <a:pt x="f54" y="f1177"/>
                  <a:pt x="f54" y="f1178"/>
                  <a:pt x="f54" y="f1179"/>
                </a:cubicBezTo>
                <a:cubicBezTo>
                  <a:pt x="f54" y="f1180"/>
                  <a:pt x="f54" y="f1180"/>
                  <a:pt x="f164" y="f1180"/>
                </a:cubicBezTo>
                <a:cubicBezTo>
                  <a:pt x="f164" y="f1181"/>
                  <a:pt x="f164" y="f1181"/>
                  <a:pt x="f165" y="f1181"/>
                </a:cubicBezTo>
                <a:cubicBezTo>
                  <a:pt x="f165" y="f1182"/>
                  <a:pt x="f164" y="f1183"/>
                  <a:pt x="f164" y="f1184"/>
                </a:cubicBezTo>
                <a:cubicBezTo>
                  <a:pt x="f164" y="f1185"/>
                  <a:pt x="f165" y="f1185"/>
                  <a:pt x="f165" y="f1186"/>
                </a:cubicBezTo>
                <a:cubicBezTo>
                  <a:pt x="f165" y="f1193"/>
                  <a:pt x="f165" y="f1193"/>
                  <a:pt x="f165" y="f1194"/>
                </a:cubicBezTo>
                <a:cubicBezTo>
                  <a:pt x="f164" y="f1194"/>
                  <a:pt x="f164" y="f1195"/>
                  <a:pt x="f164" y="f1195"/>
                </a:cubicBezTo>
                <a:cubicBezTo>
                  <a:pt x="f54" y="f1195"/>
                  <a:pt x="f54" y="f1194"/>
                  <a:pt x="f54" y="f1194"/>
                </a:cubicBezTo>
                <a:cubicBezTo>
                  <a:pt x="f62" y="f1194"/>
                  <a:pt x="f62" y="f1194"/>
                  <a:pt x="f62" y="f1193"/>
                </a:cubicBezTo>
                <a:cubicBezTo>
                  <a:pt x="f62" y="f1193"/>
                  <a:pt x="f66" y="f1193"/>
                  <a:pt x="f66" y="f1193"/>
                </a:cubicBezTo>
                <a:cubicBezTo>
                  <a:pt x="f66" y="f1193"/>
                  <a:pt x="f66" y="f1186"/>
                  <a:pt x="f66" y="f1186"/>
                </a:cubicBezTo>
                <a:cubicBezTo>
                  <a:pt x="f68" y="f1185"/>
                  <a:pt x="f68" y="f1186"/>
                  <a:pt x="f68" y="f1186"/>
                </a:cubicBezTo>
                <a:cubicBezTo>
                  <a:pt x="f70" y="f1186"/>
                  <a:pt x="f68" y="f1185"/>
                  <a:pt x="f70" y="f1185"/>
                </a:cubicBezTo>
                <a:cubicBezTo>
                  <a:pt x="f70" y="f1184"/>
                  <a:pt x="f72" y="f1184"/>
                  <a:pt x="f72" y="f1183"/>
                </a:cubicBezTo>
                <a:cubicBezTo>
                  <a:pt x="f72" y="f1183"/>
                  <a:pt x="f72" y="f1182"/>
                  <a:pt x="f72" y="f1182"/>
                </a:cubicBezTo>
                <a:cubicBezTo>
                  <a:pt x="f72" y="f1182"/>
                  <a:pt x="f72" y="f1182"/>
                  <a:pt x="f70" y="f1182"/>
                </a:cubicBezTo>
                <a:cubicBezTo>
                  <a:pt x="f70" y="f1181"/>
                  <a:pt x="f70" y="f1181"/>
                  <a:pt x="f68" y="f1181"/>
                </a:cubicBezTo>
                <a:cubicBezTo>
                  <a:pt x="f68" y="f1181"/>
                  <a:pt x="f68" y="f1181"/>
                  <a:pt x="f68" y="f1180"/>
                </a:cubicBezTo>
                <a:cubicBezTo>
                  <a:pt x="f68" y="f1179"/>
                  <a:pt x="f68" y="f1180"/>
                  <a:pt x="f70" y="f1179"/>
                </a:cubicBezTo>
                <a:cubicBezTo>
                  <a:pt x="f70" y="f1179"/>
                  <a:pt x="f70" y="f1179"/>
                  <a:pt x="f72" y="f1179"/>
                </a:cubicBezTo>
                <a:cubicBezTo>
                  <a:pt x="f72" y="f1178"/>
                  <a:pt x="f76" y="f1178"/>
                  <a:pt x="f76" y="f1177"/>
                </a:cubicBezTo>
                <a:cubicBezTo>
                  <a:pt x="f79" y="f1177"/>
                  <a:pt x="f79" y="f1178"/>
                  <a:pt x="f79" y="f1179"/>
                </a:cubicBezTo>
                <a:cubicBezTo>
                  <a:pt x="f79" y="f1179"/>
                  <a:pt x="f79" y="f1180"/>
                  <a:pt x="f76" y="f1180"/>
                </a:cubicBezTo>
                <a:cubicBezTo>
                  <a:pt x="f76" y="f1180"/>
                  <a:pt x="f76" y="f1180"/>
                  <a:pt x="f76" y="f1181"/>
                </a:cubicBezTo>
                <a:cubicBezTo>
                  <a:pt x="f72" y="f1181"/>
                  <a:pt x="f76" y="f1182"/>
                  <a:pt x="f76" y="f1182"/>
                </a:cubicBezTo>
                <a:cubicBezTo>
                  <a:pt x="f76" y="f1183"/>
                  <a:pt x="f76" y="f1184"/>
                  <a:pt x="f76" y="f1184"/>
                </a:cubicBezTo>
                <a:cubicBezTo>
                  <a:pt x="f76" y="f1186"/>
                  <a:pt x="f79" y="f1185"/>
                  <a:pt x="f81" y="f1185"/>
                </a:cubicBezTo>
                <a:cubicBezTo>
                  <a:pt x="f81" y="f1185"/>
                  <a:pt x="f83" y="f1185"/>
                  <a:pt x="f83" y="f1185"/>
                </a:cubicBezTo>
                <a:cubicBezTo>
                  <a:pt x="f85" y="f1185"/>
                  <a:pt x="f88" y="f1185"/>
                  <a:pt x="f90" y="f1184"/>
                </a:cubicBezTo>
                <a:cubicBezTo>
                  <a:pt x="f90" y="f1184"/>
                  <a:pt x="f92" y="f1184"/>
                  <a:pt x="f92" y="f1183"/>
                </a:cubicBezTo>
                <a:cubicBezTo>
                  <a:pt x="f94" y="f1183"/>
                  <a:pt x="f94" y="f1182"/>
                  <a:pt x="f94" y="f1182"/>
                </a:cubicBezTo>
                <a:cubicBezTo>
                  <a:pt x="f95" y="f1181"/>
                  <a:pt x="f94" y="f1181"/>
                  <a:pt x="f94" y="f1181"/>
                </a:cubicBezTo>
                <a:cubicBezTo>
                  <a:pt x="f92" y="f1181"/>
                  <a:pt x="f92" y="f1180"/>
                  <a:pt x="f92" y="f1180"/>
                </a:cubicBezTo>
                <a:cubicBezTo>
                  <a:pt x="f92" y="f1180"/>
                  <a:pt x="f90" y="f1180"/>
                  <a:pt x="f90" y="f1180"/>
                </a:cubicBezTo>
                <a:cubicBezTo>
                  <a:pt x="f88" y="f1179"/>
                  <a:pt x="f92" y="f1179"/>
                  <a:pt x="f92" y="f1179"/>
                </a:cubicBezTo>
                <a:cubicBezTo>
                  <a:pt x="f94" y="f1179"/>
                  <a:pt x="f94" y="f1179"/>
                  <a:pt x="f94" y="f1179"/>
                </a:cubicBezTo>
                <a:cubicBezTo>
                  <a:pt x="f94" y="f1178"/>
                  <a:pt x="f92" y="f1178"/>
                  <a:pt x="f94" y="f1178"/>
                </a:cubicBezTo>
                <a:cubicBezTo>
                  <a:pt x="f94" y="f1177"/>
                  <a:pt x="f94" y="f1178"/>
                  <a:pt x="f94" y="f1178"/>
                </a:cubicBezTo>
                <a:cubicBezTo>
                  <a:pt x="f95" y="f1178"/>
                  <a:pt x="f95" y="f1178"/>
                  <a:pt x="f95" y="f1178"/>
                </a:cubicBezTo>
                <a:cubicBezTo>
                  <a:pt x="f98" y="f1178"/>
                  <a:pt x="f100" y="f1179"/>
                  <a:pt x="f101" y="f1179"/>
                </a:cubicBezTo>
                <a:cubicBezTo>
                  <a:pt x="f101" y="f1179"/>
                  <a:pt x="f103" y="f1180"/>
                  <a:pt x="f104" y="f1179"/>
                </a:cubicBezTo>
                <a:cubicBezTo>
                  <a:pt x="f104" y="f1178"/>
                  <a:pt x="f103" y="f1178"/>
                  <a:pt x="f103" y="f1178"/>
                </a:cubicBezTo>
                <a:cubicBezTo>
                  <a:pt x="f101" y="f1178"/>
                  <a:pt x="f101" y="f1178"/>
                  <a:pt x="f101" y="f1178"/>
                </a:cubicBezTo>
                <a:cubicBezTo>
                  <a:pt x="f101" y="f1177"/>
                  <a:pt x="f100" y="f1177"/>
                  <a:pt x="f98" y="f1176"/>
                </a:cubicBezTo>
                <a:cubicBezTo>
                  <a:pt x="f98" y="f1176"/>
                  <a:pt x="f98" y="f1176"/>
                  <a:pt x="f98" y="f1175"/>
                </a:cubicBezTo>
                <a:cubicBezTo>
                  <a:pt x="f95" y="f1175"/>
                  <a:pt x="f95" y="f1175"/>
                  <a:pt x="f95" y="f1174"/>
                </a:cubicBezTo>
                <a:cubicBezTo>
                  <a:pt x="f98" y="f1174"/>
                  <a:pt x="f100" y="f1175"/>
                  <a:pt x="f100" y="f1175"/>
                </a:cubicBezTo>
                <a:cubicBezTo>
                  <a:pt x="f101" y="f1175"/>
                  <a:pt x="f101" y="f1175"/>
                  <a:pt x="f101" y="f1175"/>
                </a:cubicBezTo>
                <a:cubicBezTo>
                  <a:pt x="f103" y="f1175"/>
                  <a:pt x="f103" y="f1175"/>
                  <a:pt x="f103" y="f1175"/>
                </a:cubicBezTo>
                <a:cubicBezTo>
                  <a:pt x="f104" y="f1175"/>
                  <a:pt x="f104" y="f1175"/>
                  <a:pt x="f107" y="f1176"/>
                </a:cubicBezTo>
                <a:cubicBezTo>
                  <a:pt x="f107" y="f1176"/>
                  <a:pt x="f107" y="f1176"/>
                  <a:pt x="f107" y="f1177"/>
                </a:cubicBezTo>
                <a:cubicBezTo>
                  <a:pt x="f111" y="f1177"/>
                  <a:pt x="f111" y="f1177"/>
                  <a:pt x="f107" y="f1178"/>
                </a:cubicBezTo>
                <a:cubicBezTo>
                  <a:pt x="f107" y="f1178"/>
                  <a:pt x="f112" y="f1179"/>
                  <a:pt x="f112" y="f1178"/>
                </a:cubicBezTo>
                <a:cubicBezTo>
                  <a:pt x="f112" y="f1178"/>
                  <a:pt x="f113" y="f1178"/>
                  <a:pt x="f113" y="f1178"/>
                </a:cubicBezTo>
                <a:cubicBezTo>
                  <a:pt x="f113" y="f1177"/>
                  <a:pt x="f113" y="f1177"/>
                  <a:pt x="f113" y="f1177"/>
                </a:cubicBezTo>
                <a:cubicBezTo>
                  <a:pt x="f114" y="f1176"/>
                  <a:pt x="f114" y="f1178"/>
                  <a:pt x="f114" y="f1178"/>
                </a:cubicBezTo>
                <a:cubicBezTo>
                  <a:pt x="f114" y="f1179"/>
                  <a:pt x="f114" y="f1179"/>
                  <a:pt x="f115" y="f1179"/>
                </a:cubicBezTo>
                <a:cubicBezTo>
                  <a:pt x="f115" y="f1179"/>
                  <a:pt x="f115" y="f1180"/>
                  <a:pt x="f116" y="f1180"/>
                </a:cubicBezTo>
                <a:cubicBezTo>
                  <a:pt x="f117" y="f1180"/>
                  <a:pt x="f117" y="f1179"/>
                  <a:pt x="f118" y="f1180"/>
                </a:cubicBezTo>
                <a:cubicBezTo>
                  <a:pt x="f118" y="f1180"/>
                  <a:pt x="f118" y="f1181"/>
                  <a:pt x="f118" y="f1181"/>
                </a:cubicBezTo>
                <a:cubicBezTo>
                  <a:pt x="f119" y="f1181"/>
                  <a:pt x="f119" y="f1180"/>
                  <a:pt x="f119" y="f1180"/>
                </a:cubicBezTo>
                <a:cubicBezTo>
                  <a:pt x="f119" y="f1180"/>
                  <a:pt x="f119" y="f1180"/>
                  <a:pt x="f121" y="f1181"/>
                </a:cubicBezTo>
                <a:cubicBezTo>
                  <a:pt x="f121" y="f1181"/>
                  <a:pt x="f121" y="f1181"/>
                  <a:pt x="f121" y="f1181"/>
                </a:cubicBezTo>
                <a:cubicBezTo>
                  <a:pt x="f121" y="f1180"/>
                  <a:pt x="f121" y="f1180"/>
                  <a:pt x="f121" y="f1180"/>
                </a:cubicBezTo>
                <a:cubicBezTo>
                  <a:pt x="f119" y="f1180"/>
                  <a:pt x="f119" y="f1179"/>
                  <a:pt x="f119" y="f1179"/>
                </a:cubicBezTo>
                <a:cubicBezTo>
                  <a:pt x="f119" y="f1178"/>
                  <a:pt x="f119" y="f1178"/>
                  <a:pt x="f119" y="f1178"/>
                </a:cubicBezTo>
                <a:cubicBezTo>
                  <a:pt x="f121" y="f1179"/>
                  <a:pt x="f121" y="f1179"/>
                  <a:pt x="f121" y="f1179"/>
                </a:cubicBezTo>
                <a:cubicBezTo>
                  <a:pt x="f128" y="f1179"/>
                  <a:pt x="f128" y="f1179"/>
                  <a:pt x="f128" y="f1179"/>
                </a:cubicBezTo>
                <a:cubicBezTo>
                  <a:pt x="f130" y="f1179"/>
                  <a:pt x="f130" y="f1179"/>
                  <a:pt x="f132" y="f1179"/>
                </a:cubicBezTo>
                <a:cubicBezTo>
                  <a:pt x="f132" y="f1179"/>
                  <a:pt x="f190" y="f1179"/>
                  <a:pt x="f190" y="f1179"/>
                </a:cubicBezTo>
                <a:cubicBezTo>
                  <a:pt x="f190" y="f1178"/>
                  <a:pt x="f190" y="f1178"/>
                  <a:pt x="f132" y="f1178"/>
                </a:cubicBezTo>
                <a:cubicBezTo>
                  <a:pt x="f132" y="f1178"/>
                  <a:pt x="f132" y="f1178"/>
                  <a:pt x="f132" y="f1177"/>
                </a:cubicBezTo>
                <a:cubicBezTo>
                  <a:pt x="f130" y="f1177"/>
                  <a:pt x="f130" y="f1177"/>
                  <a:pt x="f130" y="f1177"/>
                </a:cubicBezTo>
                <a:cubicBezTo>
                  <a:pt x="f130" y="f1177"/>
                  <a:pt x="f132" y="f1177"/>
                  <a:pt x="f132" y="f1177"/>
                </a:cubicBezTo>
                <a:cubicBezTo>
                  <a:pt x="f190" y="f1177"/>
                  <a:pt x="f191" y="f1177"/>
                  <a:pt x="f186" y="f1177"/>
                </a:cubicBezTo>
                <a:cubicBezTo>
                  <a:pt x="f187" y="f1176"/>
                  <a:pt x="f202" y="f1176"/>
                  <a:pt x="f187" y="f1175"/>
                </a:cubicBezTo>
                <a:cubicBezTo>
                  <a:pt x="f187" y="f1175"/>
                  <a:pt x="f187" y="f1175"/>
                  <a:pt x="f187" y="f1175"/>
                </a:cubicBezTo>
                <a:cubicBezTo>
                  <a:pt x="f186" y="f1175"/>
                  <a:pt x="f186" y="f1175"/>
                  <a:pt x="f186" y="f1174"/>
                </a:cubicBezTo>
                <a:cubicBezTo>
                  <a:pt x="f186" y="f1174"/>
                  <a:pt x="f186" y="f1174"/>
                  <a:pt x="f191" y="f1174"/>
                </a:cubicBezTo>
                <a:cubicBezTo>
                  <a:pt x="f190" y="f1173"/>
                  <a:pt x="f186" y="f1173"/>
                  <a:pt x="f187" y="f1173"/>
                </a:cubicBezTo>
                <a:cubicBezTo>
                  <a:pt x="f187" y="f1173"/>
                  <a:pt x="f187" y="f1173"/>
                  <a:pt x="f187" y="f1172"/>
                </a:cubicBezTo>
                <a:cubicBezTo>
                  <a:pt x="f186" y="f1172"/>
                  <a:pt x="f186" y="f1172"/>
                  <a:pt x="f186" y="f1172"/>
                </a:cubicBezTo>
                <a:cubicBezTo>
                  <a:pt x="f186" y="f1172"/>
                  <a:pt x="f187" y="f1172"/>
                  <a:pt x="f187" y="f1187"/>
                </a:cubicBezTo>
                <a:cubicBezTo>
                  <a:pt x="f187" y="f1187"/>
                  <a:pt x="f187" y="f1187"/>
                  <a:pt x="f202" y="f1187"/>
                </a:cubicBezTo>
                <a:cubicBezTo>
                  <a:pt x="f202" y="f1171"/>
                  <a:pt x="f202" y="f1171"/>
                  <a:pt x="f187" y="f1171"/>
                </a:cubicBezTo>
                <a:cubicBezTo>
                  <a:pt x="f187" y="f1171"/>
                  <a:pt x="f186" y="f1171"/>
                  <a:pt x="f186" y="f1171"/>
                </a:cubicBezTo>
                <a:cubicBezTo>
                  <a:pt x="f191" y="f1171"/>
                  <a:pt x="f191" y="f1171"/>
                  <a:pt x="f191" y="f1170"/>
                </a:cubicBezTo>
                <a:cubicBezTo>
                  <a:pt x="f191" y="f1169"/>
                  <a:pt x="f190" y="f1170"/>
                  <a:pt x="f132" y="f1170"/>
                </a:cubicBezTo>
                <a:cubicBezTo>
                  <a:pt x="f132" y="f1171"/>
                  <a:pt x="f132" y="f1171"/>
                  <a:pt x="f130" y="f1171"/>
                </a:cubicBezTo>
                <a:cubicBezTo>
                  <a:pt x="f130" y="f1171"/>
                  <a:pt x="f128" y="f1171"/>
                  <a:pt x="f128" y="f1187"/>
                </a:cubicBezTo>
                <a:cubicBezTo>
                  <a:pt x="f128" y="f1187"/>
                  <a:pt x="f121" y="f1187"/>
                  <a:pt x="f121" y="f1187"/>
                </a:cubicBezTo>
                <a:cubicBezTo>
                  <a:pt x="f119" y="f1187"/>
                  <a:pt x="f119" y="f1187"/>
                  <a:pt x="f118" y="f1187"/>
                </a:cubicBezTo>
                <a:cubicBezTo>
                  <a:pt x="f118" y="f1187"/>
                  <a:pt x="f118" y="f1172"/>
                  <a:pt x="f117" y="f1172"/>
                </a:cubicBezTo>
                <a:cubicBezTo>
                  <a:pt x="f116" y="f1172"/>
                  <a:pt x="f115" y="f1172"/>
                  <a:pt x="f115" y="f1173"/>
                </a:cubicBezTo>
                <a:cubicBezTo>
                  <a:pt x="f116" y="f1187"/>
                  <a:pt x="f117" y="f1172"/>
                  <a:pt x="f119" y="f1187"/>
                </a:cubicBezTo>
                <a:cubicBezTo>
                  <a:pt x="f119" y="f1171"/>
                  <a:pt x="f119" y="f1170"/>
                  <a:pt x="f119" y="f1169"/>
                </a:cubicBezTo>
                <a:cubicBezTo>
                  <a:pt x="f119" y="f1169"/>
                  <a:pt x="f118" y="f1169"/>
                  <a:pt x="f118" y="f1169"/>
                </a:cubicBezTo>
                <a:cubicBezTo>
                  <a:pt x="f118" y="f1168"/>
                  <a:pt x="f118" y="f1168"/>
                  <a:pt x="f117" y="f1168"/>
                </a:cubicBezTo>
                <a:cubicBezTo>
                  <a:pt x="f116" y="f1167"/>
                  <a:pt x="f118" y="f1167"/>
                  <a:pt x="f119" y="f1167"/>
                </a:cubicBezTo>
                <a:cubicBezTo>
                  <a:pt x="f119" y="f1167"/>
                  <a:pt x="f119" y="f1166"/>
                  <a:pt x="f121" y="f1166"/>
                </a:cubicBezTo>
                <a:cubicBezTo>
                  <a:pt x="f121" y="f1166"/>
                  <a:pt x="f128" y="f1166"/>
                  <a:pt x="f121" y="f1166"/>
                </a:cubicBezTo>
                <a:cubicBezTo>
                  <a:pt x="f121" y="f1166"/>
                  <a:pt x="f119" y="f1166"/>
                  <a:pt x="f119" y="f1166"/>
                </a:cubicBezTo>
                <a:cubicBezTo>
                  <a:pt x="f118" y="f1166"/>
                  <a:pt x="f118" y="f1165"/>
                  <a:pt x="f119" y="f1165"/>
                </a:cubicBezTo>
                <a:cubicBezTo>
                  <a:pt x="f119" y="f1165"/>
                  <a:pt x="f128" y="f1166"/>
                  <a:pt x="f128" y="f1166"/>
                </a:cubicBezTo>
                <a:cubicBezTo>
                  <a:pt x="f128" y="f1166"/>
                  <a:pt x="f121" y="f1165"/>
                  <a:pt x="f121" y="f1165"/>
                </a:cubicBezTo>
                <a:cubicBezTo>
                  <a:pt x="f121" y="f1165"/>
                  <a:pt x="f121" y="f1164"/>
                  <a:pt x="f121" y="f1164"/>
                </a:cubicBezTo>
                <a:cubicBezTo>
                  <a:pt x="f121" y="f1164"/>
                  <a:pt x="f121" y="f1164"/>
                  <a:pt x="f121" y="f1164"/>
                </a:cubicBezTo>
                <a:cubicBezTo>
                  <a:pt x="f128" y="f1163"/>
                  <a:pt x="f130" y="f1164"/>
                  <a:pt x="f132" y="f1164"/>
                </a:cubicBezTo>
                <a:cubicBezTo>
                  <a:pt x="f190" y="f1164"/>
                  <a:pt x="f190" y="f1164"/>
                  <a:pt x="f191" y="f1163"/>
                </a:cubicBezTo>
                <a:cubicBezTo>
                  <a:pt x="f186" y="f1163"/>
                  <a:pt x="f187" y="f1163"/>
                  <a:pt x="f202" y="f1163"/>
                </a:cubicBezTo>
                <a:cubicBezTo>
                  <a:pt x="f202" y="f1188"/>
                  <a:pt x="f201" y="f1188"/>
                  <a:pt x="f200" y="f1162"/>
                </a:cubicBezTo>
                <a:cubicBezTo>
                  <a:pt x="f200" y="f1162"/>
                  <a:pt x="f192" y="f1162"/>
                  <a:pt x="f192" y="f1161"/>
                </a:cubicBezTo>
                <a:cubicBezTo>
                  <a:pt x="f192" y="f2"/>
                  <a:pt x="f192" y="f2"/>
                  <a:pt x="f200" y="f2"/>
                </a:cubicBezTo>
                <a:cubicBezTo>
                  <a:pt x="f201" y="f2"/>
                  <a:pt x="f202" y="f2"/>
                  <a:pt x="f187" y="f2"/>
                </a:cubicBezTo>
                <a:cubicBezTo>
                  <a:pt x="f186" y="f2"/>
                  <a:pt x="f186" y="f2"/>
                  <a:pt x="f191" y="f2"/>
                </a:cubicBezTo>
                <a:cubicBezTo>
                  <a:pt x="f190" y="f2"/>
                  <a:pt x="f132" y="f2"/>
                  <a:pt x="f132" y="f2"/>
                </a:cubicBezTo>
                <a:cubicBezTo>
                  <a:pt x="f130" y="f1161"/>
                  <a:pt x="f128" y="f1161"/>
                  <a:pt x="f121" y="f1161"/>
                </a:cubicBezTo>
                <a:cubicBezTo>
                  <a:pt x="f121" y="f1161"/>
                  <a:pt x="f121" y="f1161"/>
                  <a:pt x="f119" y="f2"/>
                </a:cubicBezTo>
                <a:cubicBezTo>
                  <a:pt x="f119" y="f2"/>
                  <a:pt x="f119" y="f2"/>
                  <a:pt x="f119" y="f2"/>
                </a:cubicBezTo>
                <a:cubicBezTo>
                  <a:pt x="f118" y="f1160"/>
                  <a:pt x="f118" y="f2"/>
                  <a:pt x="f117" y="f1160"/>
                </a:cubicBezTo>
                <a:cubicBezTo>
                  <a:pt x="f117" y="f1160"/>
                  <a:pt x="f117" y="f1159"/>
                  <a:pt x="f118" y="f1159"/>
                </a:cubicBezTo>
                <a:cubicBezTo>
                  <a:pt x="f119" y="f1159"/>
                  <a:pt x="f119" y="f1159"/>
                  <a:pt x="f121" y="f1159"/>
                </a:cubicBezTo>
                <a:cubicBezTo>
                  <a:pt x="f121" y="f1159"/>
                  <a:pt x="f121" y="f1158"/>
                  <a:pt x="f128" y="f1158"/>
                </a:cubicBezTo>
                <a:cubicBezTo>
                  <a:pt x="f128" y="f1158"/>
                  <a:pt x="f128" y="f1158"/>
                  <a:pt x="f130" y="f1157"/>
                </a:cubicBezTo>
                <a:cubicBezTo>
                  <a:pt x="f130" y="f1157"/>
                  <a:pt x="f130" y="f1157"/>
                  <a:pt x="f130" y="f1156"/>
                </a:cubicBezTo>
                <a:cubicBezTo>
                  <a:pt x="f132" y="f1156"/>
                  <a:pt x="f132" y="f1157"/>
                  <a:pt x="f132" y="f1157"/>
                </a:cubicBezTo>
                <a:cubicBezTo>
                  <a:pt x="f132" y="f1158"/>
                  <a:pt x="f132" y="f1158"/>
                  <a:pt x="f190" y="f1158"/>
                </a:cubicBezTo>
                <a:cubicBezTo>
                  <a:pt x="f190" y="f1158"/>
                  <a:pt x="f191" y="f1158"/>
                  <a:pt x="f191" y="f1159"/>
                </a:cubicBezTo>
                <a:cubicBezTo>
                  <a:pt x="f191" y="f1159"/>
                  <a:pt x="f186" y="f1160"/>
                  <a:pt x="f187" y="f1159"/>
                </a:cubicBezTo>
                <a:cubicBezTo>
                  <a:pt x="f187" y="f1159"/>
                  <a:pt x="f187" y="f1159"/>
                  <a:pt x="f187" y="f1158"/>
                </a:cubicBezTo>
                <a:cubicBezTo>
                  <a:pt x="f187" y="f1158"/>
                  <a:pt x="f187" y="f1158"/>
                  <a:pt x="f202" y="f1158"/>
                </a:cubicBezTo>
                <a:cubicBezTo>
                  <a:pt x="f202" y="f1158"/>
                  <a:pt x="f201" y="f1158"/>
                  <a:pt x="f201" y="f1157"/>
                </a:cubicBezTo>
                <a:cubicBezTo>
                  <a:pt x="f201" y="f1157"/>
                  <a:pt x="f200" y="f1156"/>
                  <a:pt x="f200" y="f1156"/>
                </a:cubicBezTo>
                <a:cubicBezTo>
                  <a:pt x="f192" y="f1156"/>
                  <a:pt x="f193" y="f1157"/>
                  <a:pt x="f193" y="f1156"/>
                </a:cubicBezTo>
                <a:cubicBezTo>
                  <a:pt x="f193" y="f1156"/>
                  <a:pt x="f200" y="f1156"/>
                  <a:pt x="f192" y="f1155"/>
                </a:cubicBezTo>
                <a:cubicBezTo>
                  <a:pt x="f192" y="f1155"/>
                  <a:pt x="f193" y="f1155"/>
                  <a:pt x="f193" y="f1155"/>
                </a:cubicBezTo>
                <a:cubicBezTo>
                  <a:pt x="f193" y="f1155"/>
                  <a:pt x="f194" y="f1154"/>
                  <a:pt x="f194" y="f1154"/>
                </a:cubicBezTo>
                <a:cubicBezTo>
                  <a:pt x="f193" y="f1154"/>
                  <a:pt x="f193" y="f1155"/>
                  <a:pt x="f193" y="f1154"/>
                </a:cubicBezTo>
                <a:cubicBezTo>
                  <a:pt x="f192" y="f1154"/>
                  <a:pt x="f200" y="f1154"/>
                  <a:pt x="f192" y="f1153"/>
                </a:cubicBezTo>
                <a:cubicBezTo>
                  <a:pt x="f192" y="f1153"/>
                  <a:pt x="f193" y="f1154"/>
                  <a:pt x="f194" y="f1153"/>
                </a:cubicBezTo>
                <a:cubicBezTo>
                  <a:pt x="f194" y="f1153"/>
                  <a:pt x="f194" y="f1153"/>
                  <a:pt x="f193" y="f1153"/>
                </a:cubicBezTo>
                <a:cubicBezTo>
                  <a:pt x="f193" y="f1152"/>
                  <a:pt x="f193" y="f1152"/>
                  <a:pt x="f193" y="f1152"/>
                </a:cubicBezTo>
                <a:cubicBezTo>
                  <a:pt x="f193" y="f1152"/>
                  <a:pt x="f192" y="f1152"/>
                  <a:pt x="f193" y="f1151"/>
                </a:cubicBezTo>
                <a:cubicBezTo>
                  <a:pt x="f193" y="f1151"/>
                  <a:pt x="f194" y="f1150"/>
                  <a:pt x="f194" y="f1150"/>
                </a:cubicBezTo>
                <a:cubicBezTo>
                  <a:pt x="f194" y="f1150"/>
                  <a:pt x="f194" y="f1150"/>
                  <a:pt x="f195" y="f1150"/>
                </a:cubicBezTo>
                <a:cubicBezTo>
                  <a:pt x="f195" y="f1150"/>
                  <a:pt x="f195" y="f1150"/>
                  <a:pt x="f195" y="f1150"/>
                </a:cubicBezTo>
                <a:cubicBezTo>
                  <a:pt x="f195" y="f1150"/>
                  <a:pt x="f195" y="f1150"/>
                  <a:pt x="f196" y="f1150"/>
                </a:cubicBezTo>
                <a:cubicBezTo>
                  <a:pt x="f196" y="f1150"/>
                  <a:pt x="f196" y="f1151"/>
                  <a:pt x="f196" y="f1151"/>
                </a:cubicBezTo>
                <a:cubicBezTo>
                  <a:pt x="f196" y="f1152"/>
                  <a:pt x="f196" y="f1152"/>
                  <a:pt x="f196" y="f1152"/>
                </a:cubicBezTo>
                <a:cubicBezTo>
                  <a:pt x="f196" y="f1153"/>
                  <a:pt x="f196" y="f1153"/>
                  <a:pt x="f197" y="f1153"/>
                </a:cubicBezTo>
                <a:cubicBezTo>
                  <a:pt x="f197" y="f1154"/>
                  <a:pt x="f197" y="f1155"/>
                  <a:pt x="f197" y="f1156"/>
                </a:cubicBezTo>
                <a:cubicBezTo>
                  <a:pt x="f197" y="f1156"/>
                  <a:pt x="f227" y="f1156"/>
                  <a:pt x="f227" y="f1156"/>
                </a:cubicBezTo>
                <a:cubicBezTo>
                  <a:pt x="f227" y="f1157"/>
                  <a:pt x="f227" y="f1157"/>
                  <a:pt x="f225" y="f1157"/>
                </a:cubicBezTo>
                <a:cubicBezTo>
                  <a:pt x="f225" y="f1157"/>
                  <a:pt x="f224" y="f1156"/>
                  <a:pt x="f224" y="f1156"/>
                </a:cubicBezTo>
                <a:cubicBezTo>
                  <a:pt x="f224" y="f1156"/>
                  <a:pt x="f220" y="f1155"/>
                  <a:pt x="f220" y="f1155"/>
                </a:cubicBezTo>
                <a:cubicBezTo>
                  <a:pt x="f220" y="f1154"/>
                  <a:pt x="f223" y="f1154"/>
                  <a:pt x="f221" y="f1153"/>
                </a:cubicBezTo>
                <a:cubicBezTo>
                  <a:pt x="f221" y="f1154"/>
                  <a:pt x="f223" y="f1154"/>
                  <a:pt x="f223" y="f1154"/>
                </a:cubicBezTo>
                <a:cubicBezTo>
                  <a:pt x="f223" y="f1155"/>
                  <a:pt x="f223" y="f1155"/>
                  <a:pt x="f223" y="f1155"/>
                </a:cubicBezTo>
                <a:cubicBezTo>
                  <a:pt x="f223" y="f1156"/>
                  <a:pt x="f223" y="f1156"/>
                  <a:pt x="f221" y="f1156"/>
                </a:cubicBezTo>
                <a:cubicBezTo>
                  <a:pt x="f221" y="f1155"/>
                  <a:pt x="f221" y="f1155"/>
                  <a:pt x="f264" y="f1155"/>
                </a:cubicBezTo>
                <a:cubicBezTo>
                  <a:pt x="f264" y="f1154"/>
                  <a:pt x="f264" y="f1155"/>
                  <a:pt x="f264" y="f1155"/>
                </a:cubicBezTo>
                <a:cubicBezTo>
                  <a:pt x="f264" y="f1155"/>
                  <a:pt x="f263" y="f1155"/>
                  <a:pt x="f263" y="f1155"/>
                </a:cubicBezTo>
                <a:cubicBezTo>
                  <a:pt x="f262" y="f1154"/>
                  <a:pt x="f263" y="f1154"/>
                  <a:pt x="f262" y="f1154"/>
                </a:cubicBezTo>
                <a:cubicBezTo>
                  <a:pt x="f262" y="f1154"/>
                  <a:pt x="f261" y="f1154"/>
                  <a:pt x="f262" y="f1153"/>
                </a:cubicBezTo>
                <a:cubicBezTo>
                  <a:pt x="f262" y="f1153"/>
                  <a:pt x="f263" y="f1154"/>
                  <a:pt x="f264" y="f1153"/>
                </a:cubicBezTo>
                <a:cubicBezTo>
                  <a:pt x="f264" y="f1153"/>
                  <a:pt x="f264" y="f1153"/>
                  <a:pt x="f264" y="f1153"/>
                </a:cubicBezTo>
                <a:cubicBezTo>
                  <a:pt x="f221" y="f1153"/>
                  <a:pt x="f221" y="f1153"/>
                  <a:pt x="f221" y="f1153"/>
                </a:cubicBezTo>
                <a:cubicBezTo>
                  <a:pt x="f223" y="f1153"/>
                  <a:pt x="f223" y="f1153"/>
                  <a:pt x="f223" y="f1153"/>
                </a:cubicBezTo>
                <a:cubicBezTo>
                  <a:pt x="f220" y="f1153"/>
                  <a:pt x="f225" y="f1153"/>
                  <a:pt x="f224" y="f1152"/>
                </a:cubicBezTo>
                <a:cubicBezTo>
                  <a:pt x="f220" y="f1152"/>
                  <a:pt x="f220" y="f1152"/>
                  <a:pt x="f223" y="f1151"/>
                </a:cubicBezTo>
                <a:cubicBezTo>
                  <a:pt x="f223" y="f1151"/>
                  <a:pt x="f223" y="f1151"/>
                  <a:pt x="f221" y="f1151"/>
                </a:cubicBezTo>
                <a:cubicBezTo>
                  <a:pt x="f264" y="f1150"/>
                  <a:pt x="f264" y="f1151"/>
                  <a:pt x="f263" y="f1150"/>
                </a:cubicBezTo>
                <a:cubicBezTo>
                  <a:pt x="f262" y="f1150"/>
                  <a:pt x="f262" y="f1150"/>
                  <a:pt x="f261" y="f1149"/>
                </a:cubicBezTo>
                <a:cubicBezTo>
                  <a:pt x="f260" y="f1149"/>
                  <a:pt x="f260" y="f1150"/>
                  <a:pt x="f256" y="f1150"/>
                </a:cubicBezTo>
                <a:cubicBezTo>
                  <a:pt x="f256" y="f1150"/>
                  <a:pt x="f251" y="f1150"/>
                  <a:pt x="f252" y="f1150"/>
                </a:cubicBezTo>
                <a:cubicBezTo>
                  <a:pt x="f252" y="f1149"/>
                  <a:pt x="f253" y="f1149"/>
                  <a:pt x="f253" y="f1189"/>
                </a:cubicBezTo>
                <a:cubicBezTo>
                  <a:pt x="f253" y="f1189"/>
                  <a:pt x="f253" y="f1189"/>
                  <a:pt x="f253" y="f1148"/>
                </a:cubicBezTo>
                <a:cubicBezTo>
                  <a:pt x="f253" y="f1148"/>
                  <a:pt x="f253" y="f1147"/>
                  <a:pt x="f253" y="f1147"/>
                </a:cubicBezTo>
                <a:cubicBezTo>
                  <a:pt x="f253" y="f1147"/>
                  <a:pt x="f253" y="f1146"/>
                  <a:pt x="f253" y="f1146"/>
                </a:cubicBezTo>
                <a:cubicBezTo>
                  <a:pt x="f252" y="f1146"/>
                  <a:pt x="f252" y="f1147"/>
                  <a:pt x="f252" y="f1147"/>
                </a:cubicBezTo>
                <a:cubicBezTo>
                  <a:pt x="f252" y="f1147"/>
                  <a:pt x="f251" y="f1148"/>
                  <a:pt x="f251" y="f1148"/>
                </a:cubicBezTo>
                <a:cubicBezTo>
                  <a:pt x="f256" y="f1148"/>
                  <a:pt x="f256" y="f1147"/>
                  <a:pt x="f256" y="f1148"/>
                </a:cubicBezTo>
                <a:cubicBezTo>
                  <a:pt x="f260" y="f1148"/>
                  <a:pt x="f260" y="f1189"/>
                  <a:pt x="f261" y="f1189"/>
                </a:cubicBezTo>
                <a:cubicBezTo>
                  <a:pt x="f261" y="f1189"/>
                  <a:pt x="f262" y="f1189"/>
                  <a:pt x="f262" y="f1149"/>
                </a:cubicBezTo>
                <a:cubicBezTo>
                  <a:pt x="f262" y="f1149"/>
                  <a:pt x="f263" y="f1149"/>
                  <a:pt x="f263" y="f1149"/>
                </a:cubicBezTo>
                <a:cubicBezTo>
                  <a:pt x="f264" y="f1149"/>
                  <a:pt x="f264" y="f1149"/>
                  <a:pt x="f264" y="f1149"/>
                </a:cubicBezTo>
                <a:cubicBezTo>
                  <a:pt x="f264" y="f1189"/>
                  <a:pt x="f221" y="f1189"/>
                  <a:pt x="f221" y="f1189"/>
                </a:cubicBezTo>
                <a:cubicBezTo>
                  <a:pt x="f223" y="f1189"/>
                  <a:pt x="f221" y="f1148"/>
                  <a:pt x="f264" y="f1148"/>
                </a:cubicBezTo>
                <a:cubicBezTo>
                  <a:pt x="f264" y="f1148"/>
                  <a:pt x="f263" y="f1148"/>
                  <a:pt x="f263" y="f1147"/>
                </a:cubicBezTo>
                <a:cubicBezTo>
                  <a:pt x="f263" y="f1147"/>
                  <a:pt x="f262" y="f1147"/>
                  <a:pt x="f262" y="f1147"/>
                </a:cubicBezTo>
                <a:cubicBezTo>
                  <a:pt x="f262" y="f1147"/>
                  <a:pt x="f261" y="f1147"/>
                  <a:pt x="f261" y="f1147"/>
                </a:cubicBezTo>
                <a:cubicBezTo>
                  <a:pt x="f260" y="f1146"/>
                  <a:pt x="f260" y="f1146"/>
                  <a:pt x="f261" y="f1146"/>
                </a:cubicBezTo>
                <a:cubicBezTo>
                  <a:pt x="f262" y="f1146"/>
                  <a:pt x="f263" y="f1147"/>
                  <a:pt x="f263" y="f1145"/>
                </a:cubicBezTo>
                <a:cubicBezTo>
                  <a:pt x="f263" y="f1145"/>
                  <a:pt x="f263" y="f1144"/>
                  <a:pt x="f264" y="f1144"/>
                </a:cubicBezTo>
                <a:cubicBezTo>
                  <a:pt x="f221" y="f1143"/>
                  <a:pt x="f221" y="f1144"/>
                  <a:pt x="f221" y="f1144"/>
                </a:cubicBezTo>
                <a:cubicBezTo>
                  <a:pt x="f223" y="f1144"/>
                  <a:pt x="f223" y="f1144"/>
                  <a:pt x="f223" y="f1144"/>
                </a:cubicBezTo>
                <a:cubicBezTo>
                  <a:pt x="f220" y="f1144"/>
                  <a:pt x="f220" y="f1145"/>
                  <a:pt x="f220" y="f1144"/>
                </a:cubicBezTo>
                <a:cubicBezTo>
                  <a:pt x="f224" y="f1144"/>
                  <a:pt x="f220" y="f1144"/>
                  <a:pt x="f220" y="f1143"/>
                </a:cubicBezTo>
                <a:cubicBezTo>
                  <a:pt x="f223" y="f1143"/>
                  <a:pt x="f221" y="f1143"/>
                  <a:pt x="f221" y="f1190"/>
                </a:cubicBezTo>
                <a:cubicBezTo>
                  <a:pt x="f221" y="f1190"/>
                  <a:pt x="f221" y="f1142"/>
                  <a:pt x="f264" y="f1142"/>
                </a:cubicBezTo>
                <a:cubicBezTo>
                  <a:pt x="f264" y="f1142"/>
                  <a:pt x="f264" y="f1190"/>
                  <a:pt x="f263" y="f1190"/>
                </a:cubicBezTo>
                <a:cubicBezTo>
                  <a:pt x="f263" y="f1190"/>
                  <a:pt x="f263" y="f1190"/>
                  <a:pt x="f262" y="f1143"/>
                </a:cubicBezTo>
                <a:cubicBezTo>
                  <a:pt x="f262" y="f1143"/>
                  <a:pt x="f262" y="f1143"/>
                  <a:pt x="f261" y="f1143"/>
                </a:cubicBezTo>
                <a:cubicBezTo>
                  <a:pt x="f260" y="f1144"/>
                  <a:pt x="f260" y="f1143"/>
                  <a:pt x="f256" y="f1143"/>
                </a:cubicBezTo>
                <a:cubicBezTo>
                  <a:pt x="f251" y="f1143"/>
                  <a:pt x="f251" y="f1144"/>
                  <a:pt x="f256" y="f1144"/>
                </a:cubicBezTo>
                <a:cubicBezTo>
                  <a:pt x="f256" y="f1144"/>
                  <a:pt x="f256" y="f1144"/>
                  <a:pt x="f256" y="f1145"/>
                </a:cubicBezTo>
                <a:cubicBezTo>
                  <a:pt x="f256" y="f1145"/>
                  <a:pt x="f251" y="f1145"/>
                  <a:pt x="f251" y="f1145"/>
                </a:cubicBezTo>
                <a:cubicBezTo>
                  <a:pt x="f252" y="f1144"/>
                  <a:pt x="f253" y="f1144"/>
                  <a:pt x="f253" y="f1144"/>
                </a:cubicBezTo>
                <a:cubicBezTo>
                  <a:pt x="f254" y="f1143"/>
                  <a:pt x="f254" y="f1143"/>
                  <a:pt x="f254" y="f1143"/>
                </a:cubicBezTo>
                <a:cubicBezTo>
                  <a:pt x="f254" y="f1190"/>
                  <a:pt x="f252" y="f1143"/>
                  <a:pt x="f252" y="f1143"/>
                </a:cubicBezTo>
                <a:cubicBezTo>
                  <a:pt x="f251" y="f1143"/>
                  <a:pt x="f251" y="f1143"/>
                  <a:pt x="f251" y="f1190"/>
                </a:cubicBezTo>
                <a:cubicBezTo>
                  <a:pt x="f251" y="f1190"/>
                  <a:pt x="f252" y="f1190"/>
                  <a:pt x="f252" y="f1190"/>
                </a:cubicBezTo>
                <a:cubicBezTo>
                  <a:pt x="f253" y="f1142"/>
                  <a:pt x="f253" y="f1190"/>
                  <a:pt x="f253" y="f1190"/>
                </a:cubicBezTo>
                <a:cubicBezTo>
                  <a:pt x="f253" y="f1190"/>
                  <a:pt x="f254" y="f1190"/>
                  <a:pt x="f254" y="f1190"/>
                </a:cubicBezTo>
                <a:cubicBezTo>
                  <a:pt x="f255" y="f1190"/>
                  <a:pt x="f255" y="f1142"/>
                  <a:pt x="f265" y="f1141"/>
                </a:cubicBezTo>
                <a:cubicBezTo>
                  <a:pt x="f265" y="f1141"/>
                  <a:pt x="f265" y="f1141"/>
                  <a:pt x="f278" y="f1141"/>
                </a:cubicBezTo>
                <a:cubicBezTo>
                  <a:pt x="f278" y="f1141"/>
                  <a:pt x="f277" y="f1141"/>
                  <a:pt x="f277" y="f1191"/>
                </a:cubicBezTo>
                <a:cubicBezTo>
                  <a:pt x="f277" y="f1191"/>
                  <a:pt x="f265" y="f1191"/>
                  <a:pt x="f265" y="f1191"/>
                </a:cubicBezTo>
                <a:cubicBezTo>
                  <a:pt x="f255" y="f1191"/>
                  <a:pt x="f254" y="f1191"/>
                  <a:pt x="f253" y="f1191"/>
                </a:cubicBezTo>
                <a:cubicBezTo>
                  <a:pt x="f252" y="f1191"/>
                  <a:pt x="f252" y="f1141"/>
                  <a:pt x="f251" y="f1141"/>
                </a:cubicBezTo>
                <a:cubicBezTo>
                  <a:pt x="f256" y="f1141"/>
                  <a:pt x="f256" y="f1141"/>
                  <a:pt x="f260" y="f1191"/>
                </a:cubicBezTo>
                <a:cubicBezTo>
                  <a:pt x="f260" y="f1191"/>
                  <a:pt x="f260" y="f1191"/>
                  <a:pt x="f260" y="f1191"/>
                </a:cubicBezTo>
                <a:cubicBezTo>
                  <a:pt x="f261" y="f1191"/>
                  <a:pt x="f261" y="f1191"/>
                  <a:pt x="f261" y="f1191"/>
                </a:cubicBezTo>
                <a:cubicBezTo>
                  <a:pt x="f262" y="f1140"/>
                  <a:pt x="f262" y="f1140"/>
                  <a:pt x="f263" y="f1140"/>
                </a:cubicBezTo>
                <a:cubicBezTo>
                  <a:pt x="f263" y="f1140"/>
                  <a:pt x="f263" y="f1192"/>
                  <a:pt x="f263" y="f1192"/>
                </a:cubicBezTo>
                <a:cubicBezTo>
                  <a:pt x="f263" y="f1139"/>
                  <a:pt x="f262" y="f1192"/>
                  <a:pt x="f262" y="f1192"/>
                </a:cubicBezTo>
                <a:cubicBezTo>
                  <a:pt x="f261" y="f1140"/>
                  <a:pt x="f261" y="f1192"/>
                  <a:pt x="f260" y="f1192"/>
                </a:cubicBezTo>
                <a:cubicBezTo>
                  <a:pt x="f256" y="f1192"/>
                  <a:pt x="f256" y="f1192"/>
                  <a:pt x="f256" y="f1140"/>
                </a:cubicBezTo>
                <a:cubicBezTo>
                  <a:pt x="f256" y="f1140"/>
                  <a:pt x="f251" y="f1140"/>
                  <a:pt x="f251" y="f1140"/>
                </a:cubicBezTo>
                <a:cubicBezTo>
                  <a:pt x="f252" y="f1140"/>
                  <a:pt x="f252" y="f1140"/>
                  <a:pt x="f252" y="f1140"/>
                </a:cubicBezTo>
                <a:cubicBezTo>
                  <a:pt x="f253" y="f1140"/>
                  <a:pt x="f254" y="f1140"/>
                  <a:pt x="f255" y="f1140"/>
                </a:cubicBezTo>
                <a:cubicBezTo>
                  <a:pt x="f255" y="f1192"/>
                  <a:pt x="f255" y="f1192"/>
                  <a:pt x="f265" y="f1192"/>
                </a:cubicBezTo>
                <a:cubicBezTo>
                  <a:pt x="f265" y="f1192"/>
                  <a:pt x="f278" y="f1192"/>
                  <a:pt x="f278" y="f1192"/>
                </a:cubicBezTo>
                <a:cubicBezTo>
                  <a:pt x="f278" y="f1192"/>
                  <a:pt x="f276" y="f1192"/>
                  <a:pt x="f276" y="f1139"/>
                </a:cubicBezTo>
                <a:cubicBezTo>
                  <a:pt x="f277" y="f1139"/>
                  <a:pt x="f277" y="f1139"/>
                  <a:pt x="f277" y="f1283"/>
                </a:cubicBezTo>
                <a:cubicBezTo>
                  <a:pt x="f277" y="f1283"/>
                  <a:pt x="f277" y="f1283"/>
                  <a:pt x="f277" y="f1283"/>
                </a:cubicBezTo>
                <a:cubicBezTo>
                  <a:pt x="f276" y="f1138"/>
                  <a:pt x="f276" y="f1283"/>
                  <a:pt x="f273" y="f1283"/>
                </a:cubicBezTo>
                <a:cubicBezTo>
                  <a:pt x="f274" y="f1283"/>
                  <a:pt x="f275" y="f1138"/>
                  <a:pt x="f268" y="f1138"/>
                </a:cubicBezTo>
                <a:cubicBezTo>
                  <a:pt x="f268" y="f1138"/>
                  <a:pt x="f268" y="f1138"/>
                  <a:pt x="f267" y="f1138"/>
                </a:cubicBezTo>
                <a:cubicBezTo>
                  <a:pt x="f267" y="f1138"/>
                  <a:pt x="f267" y="f1138"/>
                  <a:pt x="f266" y="f1137"/>
                </a:cubicBezTo>
                <a:cubicBezTo>
                  <a:pt x="f266" y="f1137"/>
                  <a:pt x="f266" y="f1137"/>
                  <a:pt x="f269" y="f1137"/>
                </a:cubicBezTo>
                <a:cubicBezTo>
                  <a:pt x="f269" y="f1137"/>
                  <a:pt x="f270" y="f1137"/>
                  <a:pt x="f270" y="f1137"/>
                </a:cubicBezTo>
                <a:cubicBezTo>
                  <a:pt x="f270" y="f1136"/>
                  <a:pt x="f269" y="f1136"/>
                  <a:pt x="f269" y="f1136"/>
                </a:cubicBezTo>
                <a:cubicBezTo>
                  <a:pt x="f269" y="f1136"/>
                  <a:pt x="f269" y="f1135"/>
                  <a:pt x="f269" y="f1135"/>
                </a:cubicBezTo>
                <a:cubicBezTo>
                  <a:pt x="f266" y="f1134"/>
                  <a:pt x="f267" y="f1135"/>
                  <a:pt x="f267" y="f1134"/>
                </a:cubicBezTo>
                <a:cubicBezTo>
                  <a:pt x="f267" y="f1133"/>
                  <a:pt x="f269" y="f1133"/>
                  <a:pt x="f269" y="f1133"/>
                </a:cubicBezTo>
                <a:cubicBezTo>
                  <a:pt x="f269" y="f1133"/>
                  <a:pt x="f270" y="f1133"/>
                  <a:pt x="f270" y="f1133"/>
                </a:cubicBezTo>
                <a:cubicBezTo>
                  <a:pt x="f272" y="f1133"/>
                  <a:pt x="f272" y="f1133"/>
                  <a:pt x="f272" y="f1133"/>
                </a:cubicBezTo>
                <a:cubicBezTo>
                  <a:pt x="f271" y="f1133"/>
                  <a:pt x="f271" y="f1133"/>
                  <a:pt x="f271" y="f1133"/>
                </a:cubicBezTo>
                <a:cubicBezTo>
                  <a:pt x="f1950" y="f1132"/>
                  <a:pt x="f271" y="f1132"/>
                  <a:pt x="f271" y="f1132"/>
                </a:cubicBezTo>
                <a:cubicBezTo>
                  <a:pt x="f271" y="f1132"/>
                  <a:pt x="f272" y="f1132"/>
                  <a:pt x="f272" y="f1131"/>
                </a:cubicBezTo>
                <a:cubicBezTo>
                  <a:pt x="f271" y="f1131"/>
                  <a:pt x="f271" y="f1131"/>
                  <a:pt x="f271" y="f1131"/>
                </a:cubicBezTo>
                <a:cubicBezTo>
                  <a:pt x="f1950" y="f1131"/>
                  <a:pt x="f1950" y="f1131"/>
                  <a:pt x="f1950" y="f1131"/>
                </a:cubicBezTo>
                <a:cubicBezTo>
                  <a:pt x="f1950" y="f1130"/>
                  <a:pt x="f1950" y="f1131"/>
                  <a:pt x="f271" y="f1130"/>
                </a:cubicBezTo>
                <a:cubicBezTo>
                  <a:pt x="f271" y="f1130"/>
                  <a:pt x="f271" y="f1129"/>
                  <a:pt x="f271" y="f1129"/>
                </a:cubicBezTo>
                <a:cubicBezTo>
                  <a:pt x="f271" y="f1129"/>
                  <a:pt x="f272" y="f1129"/>
                  <a:pt x="f272" y="f1130"/>
                </a:cubicBezTo>
                <a:cubicBezTo>
                  <a:pt x="f272" y="f1130"/>
                  <a:pt x="f270" y="f1130"/>
                  <a:pt x="f270" y="f1130"/>
                </a:cubicBezTo>
                <a:cubicBezTo>
                  <a:pt x="f269" y="f1130"/>
                  <a:pt x="f269" y="f1130"/>
                  <a:pt x="f269" y="f1130"/>
                </a:cubicBezTo>
                <a:cubicBezTo>
                  <a:pt x="f266" y="f1130"/>
                  <a:pt x="f269" y="f1130"/>
                  <a:pt x="f269" y="f1129"/>
                </a:cubicBezTo>
                <a:cubicBezTo>
                  <a:pt x="f269" y="f1129"/>
                  <a:pt x="f269" y="f1129"/>
                  <a:pt x="f270" y="f1129"/>
                </a:cubicBezTo>
                <a:cubicBezTo>
                  <a:pt x="f270" y="f1128"/>
                  <a:pt x="f272" y="f1128"/>
                  <a:pt x="f272" y="f1128"/>
                </a:cubicBezTo>
                <a:cubicBezTo>
                  <a:pt x="f271" y="f1128"/>
                  <a:pt x="f1950" y="f1129"/>
                  <a:pt x="f1950" y="f1129"/>
                </a:cubicBezTo>
                <a:cubicBezTo>
                  <a:pt x="f1949" y="f1129"/>
                  <a:pt x="f243" y="f1129"/>
                  <a:pt x="f242" y="f1129"/>
                </a:cubicBezTo>
                <a:cubicBezTo>
                  <a:pt x="f240" y="f1128"/>
                  <a:pt x="f240" y="f1127"/>
                  <a:pt x="f242" y="f1127"/>
                </a:cubicBezTo>
                <a:cubicBezTo>
                  <a:pt x="f242" y="f1126"/>
                  <a:pt x="f240" y="f1125"/>
                  <a:pt x="f242" y="f1125"/>
                </a:cubicBezTo>
                <a:cubicBezTo>
                  <a:pt x="f243" y="f1125"/>
                  <a:pt x="f243" y="f1125"/>
                  <a:pt x="f243" y="f1124"/>
                </a:cubicBezTo>
                <a:cubicBezTo>
                  <a:pt x="f1949" y="f1124"/>
                  <a:pt x="f243" y="f1123"/>
                  <a:pt x="f243" y="f1123"/>
                </a:cubicBezTo>
                <a:cubicBezTo>
                  <a:pt x="f243" y="f1123"/>
                  <a:pt x="f242" y="f1123"/>
                  <a:pt x="f242" y="f1122"/>
                </a:cubicBezTo>
                <a:cubicBezTo>
                  <a:pt x="f242" y="f1122"/>
                  <a:pt x="f242" y="f1122"/>
                  <a:pt x="f243" y="f1123"/>
                </a:cubicBezTo>
                <a:cubicBezTo>
                  <a:pt x="f243" y="f1123"/>
                  <a:pt x="f243" y="f1123"/>
                  <a:pt x="f1949" y="f1123"/>
                </a:cubicBezTo>
                <a:cubicBezTo>
                  <a:pt x="f1949" y="f1123"/>
                  <a:pt x="f1950" y="f1123"/>
                  <a:pt x="f1950" y="f1123"/>
                </a:cubicBezTo>
                <a:cubicBezTo>
                  <a:pt x="f1950" y="f1123"/>
                  <a:pt x="f1950" y="f1123"/>
                  <a:pt x="f271" y="f1123"/>
                </a:cubicBezTo>
                <a:cubicBezTo>
                  <a:pt x="f271" y="f1123"/>
                  <a:pt x="f272" y="f1123"/>
                  <a:pt x="f272" y="f1123"/>
                </a:cubicBezTo>
                <a:cubicBezTo>
                  <a:pt x="f272" y="f1123"/>
                  <a:pt x="f270" y="f1123"/>
                  <a:pt x="f270" y="f1124"/>
                </a:cubicBezTo>
                <a:cubicBezTo>
                  <a:pt x="f269" y="f1124"/>
                  <a:pt x="f266" y="f1124"/>
                  <a:pt x="f266" y="f1124"/>
                </a:cubicBezTo>
                <a:cubicBezTo>
                  <a:pt x="f267" y="f1124"/>
                  <a:pt x="f267" y="f1124"/>
                  <a:pt x="f268" y="f1124"/>
                </a:cubicBezTo>
                <a:cubicBezTo>
                  <a:pt x="f268" y="f1124"/>
                  <a:pt x="f268" y="f1124"/>
                  <a:pt x="f268" y="f1124"/>
                </a:cubicBezTo>
                <a:cubicBezTo>
                  <a:pt x="f275" y="f1125"/>
                  <a:pt x="f275" y="f1125"/>
                  <a:pt x="f275" y="f1124"/>
                </a:cubicBezTo>
                <a:cubicBezTo>
                  <a:pt x="f275" y="f1124"/>
                  <a:pt x="f275" y="f1123"/>
                  <a:pt x="f268" y="f1123"/>
                </a:cubicBezTo>
                <a:cubicBezTo>
                  <a:pt x="f268" y="f1123"/>
                  <a:pt x="f268" y="f1123"/>
                  <a:pt x="f267" y="f1123"/>
                </a:cubicBezTo>
                <a:cubicBezTo>
                  <a:pt x="f267" y="f1123"/>
                  <a:pt x="f267" y="f1123"/>
                  <a:pt x="f267" y="f1122"/>
                </a:cubicBezTo>
                <a:cubicBezTo>
                  <a:pt x="f266" y="f1122"/>
                  <a:pt x="f266" y="f1122"/>
                  <a:pt x="f266" y="f1122"/>
                </a:cubicBezTo>
                <a:cubicBezTo>
                  <a:pt x="f269" y="f1122"/>
                  <a:pt x="f269" y="f1122"/>
                  <a:pt x="f269" y="f1122"/>
                </a:cubicBezTo>
                <a:cubicBezTo>
                  <a:pt x="f270" y="f1122"/>
                  <a:pt x="f270" y="f1122"/>
                  <a:pt x="f270" y="f1122"/>
                </a:cubicBezTo>
                <a:cubicBezTo>
                  <a:pt x="f270" y="f1123"/>
                  <a:pt x="f272" y="f1123"/>
                  <a:pt x="f272" y="f1123"/>
                </a:cubicBezTo>
                <a:cubicBezTo>
                  <a:pt x="f271" y="f1123"/>
                  <a:pt x="f271" y="f1123"/>
                  <a:pt x="f1950" y="f1122"/>
                </a:cubicBezTo>
                <a:cubicBezTo>
                  <a:pt x="f1949" y="f1122"/>
                  <a:pt x="f1949" y="f1123"/>
                  <a:pt x="f243" y="f1122"/>
                </a:cubicBezTo>
                <a:cubicBezTo>
                  <a:pt x="f243" y="f1122"/>
                  <a:pt x="f243" y="f1122"/>
                  <a:pt x="f242" y="f1122"/>
                </a:cubicBezTo>
                <a:cubicBezTo>
                  <a:pt x="f242" y="f1121"/>
                  <a:pt x="f240" y="f1121"/>
                  <a:pt x="f240" y="f1121"/>
                </a:cubicBezTo>
                <a:cubicBezTo>
                  <a:pt x="f239" y="f1121"/>
                  <a:pt x="f239" y="f1121"/>
                  <a:pt x="f239" y="f1121"/>
                </a:cubicBezTo>
                <a:cubicBezTo>
                  <a:pt x="f237" y="f1121"/>
                  <a:pt x="f237" y="f1121"/>
                  <a:pt x="f237" y="f1120"/>
                </a:cubicBezTo>
                <a:cubicBezTo>
                  <a:pt x="f237" y="f1119"/>
                  <a:pt x="f240" y="f1120"/>
                  <a:pt x="f240" y="f1120"/>
                </a:cubicBezTo>
                <a:cubicBezTo>
                  <a:pt x="f242" y="f1119"/>
                  <a:pt x="f239" y="f1119"/>
                  <a:pt x="f240" y="f1118"/>
                </a:cubicBezTo>
                <a:cubicBezTo>
                  <a:pt x="f240" y="f1118"/>
                  <a:pt x="f242" y="f1116"/>
                  <a:pt x="f242" y="f1116"/>
                </a:cubicBezTo>
                <a:cubicBezTo>
                  <a:pt x="f242" y="f1116"/>
                  <a:pt x="f240" y="f1118"/>
                  <a:pt x="f240" y="f1118"/>
                </a:cubicBezTo>
                <a:cubicBezTo>
                  <a:pt x="f239" y="f1118"/>
                  <a:pt x="f237" y="f1116"/>
                  <a:pt x="f237" y="f1116"/>
                </a:cubicBezTo>
                <a:cubicBezTo>
                  <a:pt x="f235" y="f1115"/>
                  <a:pt x="f235" y="f1115"/>
                  <a:pt x="f244" y="f1114"/>
                </a:cubicBezTo>
                <a:cubicBezTo>
                  <a:pt x="f244" y="f1114"/>
                  <a:pt x="f244" y="f1114"/>
                  <a:pt x="f244" y="f1113"/>
                </a:cubicBezTo>
                <a:cubicBezTo>
                  <a:pt x="f244" y="f1113"/>
                  <a:pt x="f244" y="f1113"/>
                  <a:pt x="f244" y="f1113"/>
                </a:cubicBezTo>
                <a:cubicBezTo>
                  <a:pt x="f235" y="f1112"/>
                  <a:pt x="f244" y="f1112"/>
                  <a:pt x="f244" y="f1112"/>
                </a:cubicBezTo>
                <a:cubicBezTo>
                  <a:pt x="f245" y="f1112"/>
                  <a:pt x="f245" y="f1112"/>
                  <a:pt x="f245" y="f1112"/>
                </a:cubicBezTo>
                <a:cubicBezTo>
                  <a:pt x="f246" y="f1112"/>
                  <a:pt x="f245" y="f1111"/>
                  <a:pt x="f245" y="f1111"/>
                </a:cubicBezTo>
                <a:cubicBezTo>
                  <a:pt x="f246" y="f1110"/>
                  <a:pt x="f246" y="f1111"/>
                  <a:pt x="f246" y="f1110"/>
                </a:cubicBezTo>
                <a:cubicBezTo>
                  <a:pt x="f246" y="f1109"/>
                  <a:pt x="f245" y="f1109"/>
                  <a:pt x="f245" y="f1109"/>
                </a:cubicBezTo>
                <a:cubicBezTo>
                  <a:pt x="f244" y="f1109"/>
                  <a:pt x="f244" y="f1109"/>
                  <a:pt x="f244" y="f1108"/>
                </a:cubicBezTo>
                <a:cubicBezTo>
                  <a:pt x="f244" y="f1108"/>
                  <a:pt x="f235" y="f1108"/>
                  <a:pt x="f235" y="f1108"/>
                </a:cubicBezTo>
                <a:cubicBezTo>
                  <a:pt x="f235" y="f1107"/>
                  <a:pt x="f235" y="f1107"/>
                  <a:pt x="f235" y="f1107"/>
                </a:cubicBezTo>
                <a:cubicBezTo>
                  <a:pt x="f235" y="f1117"/>
                  <a:pt x="f244" y="f1107"/>
                  <a:pt x="f244" y="f1107"/>
                </a:cubicBezTo>
                <a:cubicBezTo>
                  <a:pt x="f244" y="f1107"/>
                  <a:pt x="f244" y="f1107"/>
                  <a:pt x="f245" y="f1107"/>
                </a:cubicBezTo>
                <a:cubicBezTo>
                  <a:pt x="f245" y="f1107"/>
                  <a:pt x="f245" y="f1107"/>
                  <a:pt x="f246" y="f1108"/>
                </a:cubicBezTo>
                <a:cubicBezTo>
                  <a:pt x="f246" y="f1108"/>
                  <a:pt x="f246" y="f1109"/>
                  <a:pt x="f250" y="f1109"/>
                </a:cubicBezTo>
                <a:cubicBezTo>
                  <a:pt x="f250" y="f1110"/>
                  <a:pt x="f250" y="f1109"/>
                  <a:pt x="f250" y="f1109"/>
                </a:cubicBezTo>
                <a:cubicBezTo>
                  <a:pt x="f249" y="f1109"/>
                  <a:pt x="f249" y="f1108"/>
                  <a:pt x="f249" y="f1108"/>
                </a:cubicBezTo>
                <a:cubicBezTo>
                  <a:pt x="f249" y="f1107"/>
                  <a:pt x="f248" y="f1107"/>
                  <a:pt x="f248" y="f1107"/>
                </a:cubicBezTo>
                <a:cubicBezTo>
                  <a:pt x="f248" y="f1117"/>
                  <a:pt x="f248" y="f1117"/>
                  <a:pt x="f248" y="f1106"/>
                </a:cubicBezTo>
                <a:cubicBezTo>
                  <a:pt x="f248" y="f1106"/>
                  <a:pt x="f247" y="f1105"/>
                  <a:pt x="f247" y="f1104"/>
                </a:cubicBezTo>
                <a:cubicBezTo>
                  <a:pt x="f248" y="f1104"/>
                  <a:pt x="f248" y="f1105"/>
                  <a:pt x="f249" y="f1105"/>
                </a:cubicBezTo>
                <a:cubicBezTo>
                  <a:pt x="f249" y="f1105"/>
                  <a:pt x="f249" y="f1105"/>
                  <a:pt x="f249" y="f1105"/>
                </a:cubicBezTo>
                <a:cubicBezTo>
                  <a:pt x="f250" y="f1106"/>
                  <a:pt x="f250" y="f1106"/>
                  <a:pt x="f250" y="f1106"/>
                </a:cubicBezTo>
                <a:cubicBezTo>
                  <a:pt x="f246" y="f1105"/>
                  <a:pt x="f246" y="f1105"/>
                  <a:pt x="f246" y="f1105"/>
                </a:cubicBezTo>
                <a:cubicBezTo>
                  <a:pt x="f246" y="f1104"/>
                  <a:pt x="f246" y="f1104"/>
                  <a:pt x="f246" y="f1104"/>
                </a:cubicBezTo>
                <a:cubicBezTo>
                  <a:pt x="f245" y="f1103"/>
                  <a:pt x="f250" y="f1103"/>
                  <a:pt x="f250" y="f1102"/>
                </a:cubicBezTo>
                <a:cubicBezTo>
                  <a:pt x="f246" y="f1102"/>
                  <a:pt x="f246" y="f1103"/>
                  <a:pt x="f245" y="f1103"/>
                </a:cubicBezTo>
                <a:cubicBezTo>
                  <a:pt x="f245" y="f1102"/>
                  <a:pt x="f246" y="f1102"/>
                  <a:pt x="f246" y="f1101"/>
                </a:cubicBezTo>
                <a:cubicBezTo>
                  <a:pt x="f250" y="f1101"/>
                  <a:pt x="f250" y="f1101"/>
                  <a:pt x="f250" y="f1101"/>
                </a:cubicBezTo>
                <a:cubicBezTo>
                  <a:pt x="f249" y="f1102"/>
                  <a:pt x="f250" y="f1102"/>
                  <a:pt x="f250" y="f1103"/>
                </a:cubicBezTo>
                <a:cubicBezTo>
                  <a:pt x="f250" y="f1103"/>
                  <a:pt x="f250" y="f1103"/>
                  <a:pt x="f250" y="f1104"/>
                </a:cubicBezTo>
                <a:cubicBezTo>
                  <a:pt x="f249" y="f1104"/>
                  <a:pt x="f249" y="f1104"/>
                  <a:pt x="f248" y="f1104"/>
                </a:cubicBezTo>
                <a:cubicBezTo>
                  <a:pt x="f248" y="f1104"/>
                  <a:pt x="f248" y="f1104"/>
                  <a:pt x="f247" y="f1104"/>
                </a:cubicBezTo>
                <a:cubicBezTo>
                  <a:pt x="f233" y="f1104"/>
                  <a:pt x="f233" y="f1103"/>
                  <a:pt x="f233" y="f1103"/>
                </a:cubicBezTo>
                <a:cubicBezTo>
                  <a:pt x="f232" y="f1102"/>
                  <a:pt x="f231" y="f1102"/>
                  <a:pt x="f231" y="f1101"/>
                </a:cubicBezTo>
                <a:cubicBezTo>
                  <a:pt x="f231" y="f1100"/>
                  <a:pt x="f231" y="f1100"/>
                  <a:pt x="f230" y="f1099"/>
                </a:cubicBezTo>
                <a:cubicBezTo>
                  <a:pt x="f229" y="f1099"/>
                  <a:pt x="f229" y="f1098"/>
                  <a:pt x="f228" y="f1098"/>
                </a:cubicBezTo>
                <a:cubicBezTo>
                  <a:pt x="f1948" y="f1098"/>
                  <a:pt x="f1948" y="f1097"/>
                  <a:pt x="f1947" y="f1097"/>
                </a:cubicBezTo>
                <a:cubicBezTo>
                  <a:pt x="f1947" y="f1096"/>
                  <a:pt x="f257" y="f1096"/>
                  <a:pt x="f258" y="f1095"/>
                </a:cubicBezTo>
                <a:cubicBezTo>
                  <a:pt x="f258" y="f1095"/>
                  <a:pt x="f1947" y="f1096"/>
                  <a:pt x="f1947" y="f1096"/>
                </a:cubicBezTo>
                <a:cubicBezTo>
                  <a:pt x="f1948" y="f1096"/>
                  <a:pt x="f228" y="f1096"/>
                  <a:pt x="f228" y="f1097"/>
                </a:cubicBezTo>
                <a:cubicBezTo>
                  <a:pt x="f229" y="f1097"/>
                  <a:pt x="f229" y="f1097"/>
                  <a:pt x="f229" y="f1097"/>
                </a:cubicBezTo>
                <a:cubicBezTo>
                  <a:pt x="f230" y="f1098"/>
                  <a:pt x="f230" y="f1097"/>
                  <a:pt x="f229" y="f1097"/>
                </a:cubicBezTo>
                <a:cubicBezTo>
                  <a:pt x="f229" y="f1096"/>
                  <a:pt x="f230" y="f1095"/>
                  <a:pt x="f229" y="f1095"/>
                </a:cubicBezTo>
                <a:cubicBezTo>
                  <a:pt x="f228" y="f1095"/>
                  <a:pt x="f228" y="f1095"/>
                  <a:pt x="f228" y="f1095"/>
                </a:cubicBezTo>
                <a:cubicBezTo>
                  <a:pt x="f1948" y="f1094"/>
                  <a:pt x="f1948" y="f1094"/>
                  <a:pt x="f1948" y="f1094"/>
                </a:cubicBezTo>
                <a:cubicBezTo>
                  <a:pt x="f1947" y="f1094"/>
                  <a:pt x="f1948" y="f1094"/>
                  <a:pt x="f1948" y="f1093"/>
                </a:cubicBezTo>
                <a:cubicBezTo>
                  <a:pt x="f228" y="f1093"/>
                  <a:pt x="f228" y="f1093"/>
                  <a:pt x="f228" y="f1093"/>
                </a:cubicBezTo>
                <a:cubicBezTo>
                  <a:pt x="f228" y="f1092"/>
                  <a:pt x="f229" y="f1093"/>
                  <a:pt x="f229" y="f1092"/>
                </a:cubicBezTo>
                <a:cubicBezTo>
                  <a:pt x="f229" y="f1091"/>
                  <a:pt x="f228" y="f1091"/>
                  <a:pt x="f228" y="f1091"/>
                </a:cubicBezTo>
                <a:cubicBezTo>
                  <a:pt x="f228" y="f1091"/>
                  <a:pt x="f1948" y="f1091"/>
                  <a:pt x="f1948" y="f1091"/>
                </a:cubicBezTo>
                <a:cubicBezTo>
                  <a:pt x="f1948" y="f1090"/>
                  <a:pt x="f1948" y="f1090"/>
                  <a:pt x="f1948" y="f1089"/>
                </a:cubicBezTo>
                <a:cubicBezTo>
                  <a:pt x="f1948" y="f1089"/>
                  <a:pt x="f1947" y="f1089"/>
                  <a:pt x="f1947" y="f1089"/>
                </a:cubicBezTo>
                <a:cubicBezTo>
                  <a:pt x="f1947" y="f1089"/>
                  <a:pt x="f1947" y="f1088"/>
                  <a:pt x="f257" y="f1088"/>
                </a:cubicBezTo>
                <a:cubicBezTo>
                  <a:pt x="f257" y="f1088"/>
                  <a:pt x="f257" y="f1088"/>
                  <a:pt x="f257" y="f1089"/>
                </a:cubicBezTo>
                <a:cubicBezTo>
                  <a:pt x="f257" y="f1089"/>
                  <a:pt x="f257" y="f1089"/>
                  <a:pt x="f257" y="f1090"/>
                </a:cubicBezTo>
                <a:cubicBezTo>
                  <a:pt x="f257" y="f1090"/>
                  <a:pt x="f258" y="f1090"/>
                  <a:pt x="f259" y="f1091"/>
                </a:cubicBezTo>
                <a:cubicBezTo>
                  <a:pt x="f259" y="f1091"/>
                  <a:pt x="f1946" y="f1091"/>
                  <a:pt x="f1946" y="f1091"/>
                </a:cubicBezTo>
                <a:cubicBezTo>
                  <a:pt x="f1945" y="f1091"/>
                  <a:pt x="f1945" y="f1091"/>
                  <a:pt x="f1944" y="f1091"/>
                </a:cubicBezTo>
                <a:cubicBezTo>
                  <a:pt x="f1944" y="f1090"/>
                  <a:pt x="f1943" y="f1090"/>
                  <a:pt x="f1943" y="f1089"/>
                </a:cubicBezTo>
                <a:cubicBezTo>
                  <a:pt x="f1942" y="f1089"/>
                  <a:pt x="f1941" y="f1089"/>
                  <a:pt x="f1940" y="f1088"/>
                </a:cubicBezTo>
                <a:cubicBezTo>
                  <a:pt x="f1940" y="f1088"/>
                  <a:pt x="f1939" y="f1087"/>
                  <a:pt x="f1939" y="f1087"/>
                </a:cubicBezTo>
                <a:cubicBezTo>
                  <a:pt x="f1938" y="f1086"/>
                  <a:pt x="f1938" y="f1086"/>
                  <a:pt x="f1938" y="f1086"/>
                </a:cubicBezTo>
                <a:cubicBezTo>
                  <a:pt x="f1937" y="f1085"/>
                  <a:pt x="f1938" y="f1086"/>
                  <a:pt x="f1938" y="f1085"/>
                </a:cubicBezTo>
                <a:cubicBezTo>
                  <a:pt x="f1939" y="f1085"/>
                  <a:pt x="f1937" y="f1084"/>
                  <a:pt x="f1937" y="f1084"/>
                </a:cubicBezTo>
                <a:cubicBezTo>
                  <a:pt x="f1936" y="f1083"/>
                  <a:pt x="f1935" y="f1083"/>
                  <a:pt x="f1934" y="f1082"/>
                </a:cubicBezTo>
                <a:cubicBezTo>
                  <a:pt x="f1934" y="f1082"/>
                  <a:pt x="f1934" y="f1082"/>
                  <a:pt x="f1934" y="f1081"/>
                </a:cubicBezTo>
                <a:cubicBezTo>
                  <a:pt x="f1933" y="f1080"/>
                  <a:pt x="f1934" y="f1081"/>
                  <a:pt x="f1934" y="f1081"/>
                </a:cubicBezTo>
                <a:cubicBezTo>
                  <a:pt x="f1935" y="f1080"/>
                  <a:pt x="f1933" y="f1079"/>
                  <a:pt x="f1933" y="f1079"/>
                </a:cubicBezTo>
                <a:cubicBezTo>
                  <a:pt x="f1932" y="f1079"/>
                  <a:pt x="f1932" y="f1078"/>
                  <a:pt x="f1931" y="f1078"/>
                </a:cubicBezTo>
                <a:cubicBezTo>
                  <a:pt x="f1931" y="f1077"/>
                  <a:pt x="f1929" y="f1076"/>
                  <a:pt x="f1930" y="f1076"/>
                </a:cubicBezTo>
                <a:cubicBezTo>
                  <a:pt x="f1930" y="f1076"/>
                  <a:pt x="f1930" y="f1076"/>
                  <a:pt x="f1930" y="f1076"/>
                </a:cubicBezTo>
                <a:cubicBezTo>
                  <a:pt x="f1931" y="f1076"/>
                  <a:pt x="f1931" y="f1076"/>
                  <a:pt x="f1931" y="f1076"/>
                </a:cubicBezTo>
                <a:cubicBezTo>
                  <a:pt x="f1931" y="f1076"/>
                  <a:pt x="f1931" y="f1076"/>
                  <a:pt x="f1932" y="f1076"/>
                </a:cubicBezTo>
                <a:cubicBezTo>
                  <a:pt x="f1932" y="f1076"/>
                  <a:pt x="f1933" y="f1077"/>
                  <a:pt x="f1934" y="f1077"/>
                </a:cubicBezTo>
                <a:cubicBezTo>
                  <a:pt x="f1934" y="f1076"/>
                  <a:pt x="f1932" y="f1075"/>
                  <a:pt x="f1933" y="f1074"/>
                </a:cubicBezTo>
                <a:cubicBezTo>
                  <a:pt x="f1933" y="f1074"/>
                  <a:pt x="f1933" y="f1074"/>
                  <a:pt x="f1933" y="f1074"/>
                </a:cubicBezTo>
                <a:cubicBezTo>
                  <a:pt x="f1934" y="f1073"/>
                  <a:pt x="f1933" y="f1073"/>
                  <a:pt x="f1934" y="f1072"/>
                </a:cubicBezTo>
                <a:cubicBezTo>
                  <a:pt x="f1934" y="f1072"/>
                  <a:pt x="f1936" y="f1072"/>
                  <a:pt x="f1936" y="f1073"/>
                </a:cubicBezTo>
                <a:cubicBezTo>
                  <a:pt x="f1937" y="f1073"/>
                  <a:pt x="f1938" y="f1074"/>
                  <a:pt x="f1938" y="f1074"/>
                </a:cubicBezTo>
                <a:cubicBezTo>
                  <a:pt x="f1939" y="f1074"/>
                  <a:pt x="f1939" y="f1074"/>
                  <a:pt x="f1940" y="f1074"/>
                </a:cubicBezTo>
                <a:cubicBezTo>
                  <a:pt x="f1940" y="f1074"/>
                  <a:pt x="f1940" y="f1075"/>
                  <a:pt x="f1941" y="f1075"/>
                </a:cubicBezTo>
                <a:cubicBezTo>
                  <a:pt x="f1941" y="f1075"/>
                  <a:pt x="f1941" y="f1075"/>
                  <a:pt x="f1941" y="f1075"/>
                </a:cubicBezTo>
                <a:cubicBezTo>
                  <a:pt x="f1942" y="f1075"/>
                  <a:pt x="f1942" y="f1075"/>
                  <a:pt x="f1942" y="f1075"/>
                </a:cubicBezTo>
                <a:cubicBezTo>
                  <a:pt x="f1942" y="f1076"/>
                  <a:pt x="f1942" y="f1076"/>
                  <a:pt x="f1943" y="f1076"/>
                </a:cubicBezTo>
                <a:cubicBezTo>
                  <a:pt x="f1943" y="f1077"/>
                  <a:pt x="f1944" y="f1077"/>
                  <a:pt x="f1945" y="f1077"/>
                </a:cubicBezTo>
                <a:cubicBezTo>
                  <a:pt x="f1946" y="f1078"/>
                  <a:pt x="f1946" y="f1078"/>
                  <a:pt x="f1946" y="f1078"/>
                </a:cubicBezTo>
                <a:cubicBezTo>
                  <a:pt x="f1946" y="f1079"/>
                  <a:pt x="f1946" y="f1079"/>
                  <a:pt x="f1946" y="f1079"/>
                </a:cubicBezTo>
                <a:cubicBezTo>
                  <a:pt x="f1946" y="f1079"/>
                  <a:pt x="f1946" y="f1080"/>
                  <a:pt x="f1945" y="f1080"/>
                </a:cubicBezTo>
                <a:cubicBezTo>
                  <a:pt x="f1945" y="f1080"/>
                  <a:pt x="f1945" y="f1079"/>
                  <a:pt x="f1944" y="f1079"/>
                </a:cubicBezTo>
                <a:cubicBezTo>
                  <a:pt x="f1944" y="f1079"/>
                  <a:pt x="f1943" y="f1079"/>
                  <a:pt x="f1944" y="f1080"/>
                </a:cubicBezTo>
                <a:cubicBezTo>
                  <a:pt x="f1944" y="f1080"/>
                  <a:pt x="f1944" y="f1080"/>
                  <a:pt x="f1945" y="f1080"/>
                </a:cubicBezTo>
                <a:cubicBezTo>
                  <a:pt x="f1945" y="f1080"/>
                  <a:pt x="f1945" y="f1081"/>
                  <a:pt x="f1946" y="f1081"/>
                </a:cubicBezTo>
                <a:cubicBezTo>
                  <a:pt x="f1946" y="f1081"/>
                  <a:pt x="f1946" y="f1081"/>
                  <a:pt x="f259" y="f1082"/>
                </a:cubicBezTo>
                <a:cubicBezTo>
                  <a:pt x="f259" y="f1082"/>
                  <a:pt x="f257" y="f1084"/>
                  <a:pt x="f1947" y="f1083"/>
                </a:cubicBezTo>
                <a:cubicBezTo>
                  <a:pt x="f1947" y="f1083"/>
                  <a:pt x="f1947" y="f1083"/>
                  <a:pt x="f1947" y="f1083"/>
                </a:cubicBezTo>
                <a:cubicBezTo>
                  <a:pt x="f1947" y="f1083"/>
                  <a:pt x="f1947" y="f1082"/>
                  <a:pt x="f1947" y="f1082"/>
                </a:cubicBezTo>
                <a:cubicBezTo>
                  <a:pt x="f1948" y="f1082"/>
                  <a:pt x="f1947" y="f1082"/>
                  <a:pt x="f257" y="f1081"/>
                </a:cubicBezTo>
                <a:cubicBezTo>
                  <a:pt x="f257" y="f1081"/>
                  <a:pt x="f257" y="f1081"/>
                  <a:pt x="f258" y="f1081"/>
                </a:cubicBezTo>
                <a:cubicBezTo>
                  <a:pt x="f258" y="f1080"/>
                  <a:pt x="f258" y="f1080"/>
                  <a:pt x="f259" y="f1080"/>
                </a:cubicBezTo>
                <a:cubicBezTo>
                  <a:pt x="f259" y="f1080"/>
                  <a:pt x="f259" y="f1080"/>
                  <a:pt x="f259" y="f1080"/>
                </a:cubicBezTo>
                <a:cubicBezTo>
                  <a:pt x="f259" y="f1079"/>
                  <a:pt x="f259" y="f1079"/>
                  <a:pt x="f258" y="f1079"/>
                </a:cubicBezTo>
                <a:cubicBezTo>
                  <a:pt x="f258" y="f1079"/>
                  <a:pt x="f258" y="f1079"/>
                  <a:pt x="f258" y="f1079"/>
                </a:cubicBezTo>
                <a:cubicBezTo>
                  <a:pt x="f257" y="f1078"/>
                  <a:pt x="f257" y="f1079"/>
                  <a:pt x="f1947" y="f1079"/>
                </a:cubicBezTo>
                <a:cubicBezTo>
                  <a:pt x="f1948" y="f1078"/>
                  <a:pt x="f257" y="f1077"/>
                  <a:pt x="f258" y="f1077"/>
                </a:cubicBezTo>
                <a:cubicBezTo>
                  <a:pt x="f258" y="f1077"/>
                  <a:pt x="f258" y="f1077"/>
                  <a:pt x="f259" y="f1077"/>
                </a:cubicBezTo>
                <a:cubicBezTo>
                  <a:pt x="f259" y="f1076"/>
                  <a:pt x="f259" y="f1076"/>
                  <a:pt x="f1946" y="f1076"/>
                </a:cubicBezTo>
                <a:cubicBezTo>
                  <a:pt x="f1946" y="f1076"/>
                  <a:pt x="f1945" y="f1076"/>
                  <a:pt x="f1944" y="f1075"/>
                </a:cubicBezTo>
                <a:cubicBezTo>
                  <a:pt x="f1944" y="f1075"/>
                  <a:pt x="f1943" y="f1075"/>
                  <a:pt x="f1943" y="f1074"/>
                </a:cubicBezTo>
                <a:cubicBezTo>
                  <a:pt x="f1942" y="f1074"/>
                  <a:pt x="f1942" y="f1074"/>
                  <a:pt x="f1942" y="f1073"/>
                </a:cubicBezTo>
                <a:cubicBezTo>
                  <a:pt x="f1942" y="f1073"/>
                  <a:pt x="f1943" y="f1074"/>
                  <a:pt x="f1943" y="f1074"/>
                </a:cubicBezTo>
                <a:cubicBezTo>
                  <a:pt x="f1944" y="f1073"/>
                  <a:pt x="f1943" y="f1073"/>
                  <a:pt x="f1943" y="f1073"/>
                </a:cubicBezTo>
                <a:cubicBezTo>
                  <a:pt x="f1943" y="f1072"/>
                  <a:pt x="f1943" y="f1072"/>
                  <a:pt x="f1943" y="f1072"/>
                </a:cubicBezTo>
                <a:cubicBezTo>
                  <a:pt x="f1943" y="f1071"/>
                  <a:pt x="f1942" y="f1071"/>
                  <a:pt x="f1942" y="f1071"/>
                </a:cubicBezTo>
                <a:cubicBezTo>
                  <a:pt x="f1941" y="f1071"/>
                  <a:pt x="f1941" y="f1071"/>
                  <a:pt x="f1940" y="f1071"/>
                </a:cubicBezTo>
                <a:cubicBezTo>
                  <a:pt x="f1939" y="f1071"/>
                  <a:pt x="f1938" y="f1071"/>
                  <a:pt x="f1938" y="f1071"/>
                </a:cubicBezTo>
                <a:cubicBezTo>
                  <a:pt x="f1937" y="f1071"/>
                  <a:pt x="f1936" y="f1070"/>
                  <a:pt x="f1935" y="f1070"/>
                </a:cubicBezTo>
                <a:cubicBezTo>
                  <a:pt x="f1935" y="f1070"/>
                  <a:pt x="f1934" y="f1069"/>
                  <a:pt x="f1933" y="f1069"/>
                </a:cubicBezTo>
                <a:cubicBezTo>
                  <a:pt x="f1933" y="f1070"/>
                  <a:pt x="f1933" y="f1071"/>
                  <a:pt x="f1933" y="f1072"/>
                </a:cubicBezTo>
                <a:cubicBezTo>
                  <a:pt x="f1933" y="f1072"/>
                  <a:pt x="f1933" y="f1073"/>
                  <a:pt x="f1932" y="f1073"/>
                </a:cubicBezTo>
                <a:cubicBezTo>
                  <a:pt x="f1932" y="f1074"/>
                  <a:pt x="f1932" y="f1074"/>
                  <a:pt x="f1931" y="f1075"/>
                </a:cubicBezTo>
                <a:cubicBezTo>
                  <a:pt x="f1930" y="f1075"/>
                  <a:pt x="f1930" y="f1075"/>
                  <a:pt x="f1929" y="f1074"/>
                </a:cubicBezTo>
                <a:cubicBezTo>
                  <a:pt x="f1928" y="f1074"/>
                  <a:pt x="f1928" y="f1074"/>
                  <a:pt x="f1928" y="f1074"/>
                </a:cubicBezTo>
                <a:cubicBezTo>
                  <a:pt x="f1925" y="f1074"/>
                  <a:pt x="f1925" y="f1074"/>
                  <a:pt x="f1926" y="f1073"/>
                </a:cubicBezTo>
                <a:cubicBezTo>
                  <a:pt x="f1926" y="f1073"/>
                  <a:pt x="f1924" y="f1072"/>
                  <a:pt x="f1927" y="f1072"/>
                </a:cubicBezTo>
                <a:cubicBezTo>
                  <a:pt x="f1926" y="f1072"/>
                  <a:pt x="f1925" y="f1072"/>
                  <a:pt x="f1925" y="f1071"/>
                </a:cubicBezTo>
                <a:cubicBezTo>
                  <a:pt x="f1925" y="f1071"/>
                  <a:pt x="f1926" y="f1071"/>
                  <a:pt x="f1926" y="f1070"/>
                </a:cubicBezTo>
                <a:cubicBezTo>
                  <a:pt x="f1927" y="f1070"/>
                  <a:pt x="f1927" y="f1070"/>
                  <a:pt x="f1927" y="f1070"/>
                </a:cubicBezTo>
                <a:cubicBezTo>
                  <a:pt x="f1924" y="f1069"/>
                  <a:pt x="f1924" y="f1070"/>
                  <a:pt x="f1924" y="f1071"/>
                </a:cubicBezTo>
                <a:cubicBezTo>
                  <a:pt x="f1923" y="f1072"/>
                  <a:pt x="f1922" y="f1071"/>
                  <a:pt x="f1922" y="f1071"/>
                </a:cubicBezTo>
                <a:cubicBezTo>
                  <a:pt x="f1921" y="f1071"/>
                  <a:pt x="f1920" y="f1071"/>
                  <a:pt x="f1919" y="f1071"/>
                </a:cubicBezTo>
                <a:cubicBezTo>
                  <a:pt x="f1919" y="f1070"/>
                  <a:pt x="f38" y="f1070"/>
                  <a:pt x="f38" y="f1069"/>
                </a:cubicBezTo>
                <a:cubicBezTo>
                  <a:pt x="f38" y="f1069"/>
                  <a:pt x="f39" y="f1069"/>
                  <a:pt x="f38" y="f1068"/>
                </a:cubicBezTo>
                <a:cubicBezTo>
                  <a:pt x="f38" y="f1068"/>
                  <a:pt x="f38" y="f1068"/>
                  <a:pt x="f1919" y="f1068"/>
                </a:cubicBezTo>
                <a:cubicBezTo>
                  <a:pt x="f1919" y="f1068"/>
                  <a:pt x="f1919" y="f1068"/>
                  <a:pt x="f1920" y="f1068"/>
                </a:cubicBezTo>
                <a:cubicBezTo>
                  <a:pt x="f1920" y="f1067"/>
                  <a:pt x="f1919" y="f1067"/>
                  <a:pt x="f38" y="f1067"/>
                </a:cubicBezTo>
                <a:cubicBezTo>
                  <a:pt x="f39" y="f1066"/>
                  <a:pt x="f39" y="f1066"/>
                  <a:pt x="f42" y="f1067"/>
                </a:cubicBezTo>
                <a:cubicBezTo>
                  <a:pt x="f40" y="f1067"/>
                  <a:pt x="f40" y="f1067"/>
                  <a:pt x="f40" y="f1066"/>
                </a:cubicBezTo>
                <a:cubicBezTo>
                  <a:pt x="f40" y="f1066"/>
                  <a:pt x="f40" y="f1066"/>
                  <a:pt x="f41" y="f1066"/>
                </a:cubicBezTo>
                <a:cubicBezTo>
                  <a:pt x="f41" y="f1066"/>
                  <a:pt x="f41" y="f1066"/>
                  <a:pt x="f41" y="f1066"/>
                </a:cubicBezTo>
                <a:cubicBezTo>
                  <a:pt x="f34" y="f1066"/>
                  <a:pt x="f34" y="f1065"/>
                  <a:pt x="f34" y="f1065"/>
                </a:cubicBezTo>
                <a:cubicBezTo>
                  <a:pt x="f41" y="f1065"/>
                  <a:pt x="f41" y="f1065"/>
                  <a:pt x="f41" y="f1064"/>
                </a:cubicBezTo>
                <a:cubicBezTo>
                  <a:pt x="f40" y="f1064"/>
                  <a:pt x="f40" y="f1064"/>
                  <a:pt x="f40" y="f1064"/>
                </a:cubicBezTo>
                <a:cubicBezTo>
                  <a:pt x="f40" y="f1064"/>
                  <a:pt x="f42" y="f1064"/>
                  <a:pt x="f42" y="f1064"/>
                </a:cubicBezTo>
                <a:cubicBezTo>
                  <a:pt x="f39" y="f1064"/>
                  <a:pt x="f39" y="f1064"/>
                  <a:pt x="f39" y="f1063"/>
                </a:cubicBezTo>
                <a:cubicBezTo>
                  <a:pt x="f38" y="f1063"/>
                  <a:pt x="f38" y="f1063"/>
                  <a:pt x="f38" y="f1063"/>
                </a:cubicBezTo>
                <a:cubicBezTo>
                  <a:pt x="f1919" y="f1063"/>
                  <a:pt x="f1920" y="f1061"/>
                  <a:pt x="f1919" y="f1061"/>
                </a:cubicBezTo>
                <a:cubicBezTo>
                  <a:pt x="f1919" y="f1060"/>
                  <a:pt x="f1919" y="f1061"/>
                  <a:pt x="f1919" y="f1061"/>
                </a:cubicBezTo>
                <a:cubicBezTo>
                  <a:pt x="f38" y="f1061"/>
                  <a:pt x="f38" y="f1061"/>
                  <a:pt x="f38" y="f1061"/>
                </a:cubicBezTo>
                <a:cubicBezTo>
                  <a:pt x="f42" y="f1061"/>
                  <a:pt x="f42" y="f1061"/>
                  <a:pt x="f42" y="f1062"/>
                </a:cubicBezTo>
                <a:cubicBezTo>
                  <a:pt x="f40" y="f1062"/>
                  <a:pt x="f40" y="f1063"/>
                  <a:pt x="f40" y="f1063"/>
                </a:cubicBezTo>
                <a:cubicBezTo>
                  <a:pt x="f40" y="f1063"/>
                  <a:pt x="f41" y="f1063"/>
                  <a:pt x="f41" y="f1064"/>
                </a:cubicBezTo>
                <a:cubicBezTo>
                  <a:pt x="f41" y="f1064"/>
                  <a:pt x="f34" y="f1065"/>
                  <a:pt x="f31" y="f1065"/>
                </a:cubicBezTo>
                <a:cubicBezTo>
                  <a:pt x="f31" y="f1065"/>
                  <a:pt x="f32" y="f1065"/>
                  <a:pt x="f32" y="f1064"/>
                </a:cubicBezTo>
                <a:cubicBezTo>
                  <a:pt x="f32" y="f1063"/>
                  <a:pt x="f31" y="f1063"/>
                  <a:pt x="f34" y="f1062"/>
                </a:cubicBezTo>
                <a:cubicBezTo>
                  <a:pt x="f34" y="f1062"/>
                  <a:pt x="f34" y="f1062"/>
                  <a:pt x="f41" y="f1062"/>
                </a:cubicBezTo>
                <a:cubicBezTo>
                  <a:pt x="f41" y="f1061"/>
                  <a:pt x="f41" y="f1061"/>
                  <a:pt x="f41" y="f1061"/>
                </a:cubicBezTo>
                <a:cubicBezTo>
                  <a:pt x="f41" y="f1060"/>
                  <a:pt x="f41" y="f1060"/>
                  <a:pt x="f41" y="f1060"/>
                </a:cubicBezTo>
                <a:cubicBezTo>
                  <a:pt x="f34" y="f1061"/>
                  <a:pt x="f34" y="f1061"/>
                  <a:pt x="f34" y="f1061"/>
                </a:cubicBezTo>
                <a:cubicBezTo>
                  <a:pt x="f31" y="f1062"/>
                  <a:pt x="f31" y="f1062"/>
                  <a:pt x="f31" y="f1062"/>
                </a:cubicBezTo>
                <a:cubicBezTo>
                  <a:pt x="f32" y="f1062"/>
                  <a:pt x="f32" y="f1062"/>
                  <a:pt x="f32" y="f1062"/>
                </a:cubicBezTo>
                <a:cubicBezTo>
                  <a:pt x="f35" y="f1063"/>
                  <a:pt x="f52" y="f1062"/>
                  <a:pt x="f52" y="f1062"/>
                </a:cubicBezTo>
                <a:cubicBezTo>
                  <a:pt x="f30" y="f1062"/>
                  <a:pt x="f26" y="f1062"/>
                  <a:pt x="f26" y="f1063"/>
                </a:cubicBezTo>
                <a:cubicBezTo>
                  <a:pt x="f25" y="f1063"/>
                  <a:pt x="f23" y="f1064"/>
                  <a:pt x="f23" y="f1064"/>
                </a:cubicBezTo>
                <a:cubicBezTo>
                  <a:pt x="f10" y="f1063"/>
                  <a:pt x="f10" y="f1063"/>
                  <a:pt x="f11" y="f1063"/>
                </a:cubicBezTo>
                <a:cubicBezTo>
                  <a:pt x="f11" y="f1063"/>
                  <a:pt x="f11" y="f1063"/>
                  <a:pt x="f12" y="f1062"/>
                </a:cubicBezTo>
                <a:cubicBezTo>
                  <a:pt x="f12" y="f1062"/>
                  <a:pt x="f36" y="f1062"/>
                  <a:pt x="f36" y="f1061"/>
                </a:cubicBezTo>
                <a:cubicBezTo>
                  <a:pt x="f36" y="f1061"/>
                  <a:pt x="f12" y="f1061"/>
                  <a:pt x="f12" y="f1061"/>
                </a:cubicBezTo>
                <a:cubicBezTo>
                  <a:pt x="f12" y="f1061"/>
                  <a:pt x="f12" y="f1061"/>
                  <a:pt x="f11" y="f1061"/>
                </a:cubicBezTo>
                <a:cubicBezTo>
                  <a:pt x="f11" y="f1060"/>
                  <a:pt x="f10" y="f1060"/>
                  <a:pt x="f11" y="f1059"/>
                </a:cubicBezTo>
                <a:cubicBezTo>
                  <a:pt x="f11" y="f1059"/>
                  <a:pt x="f36" y="f1059"/>
                  <a:pt x="f12" y="f1058"/>
                </a:cubicBezTo>
                <a:cubicBezTo>
                  <a:pt x="f12" y="f1058"/>
                  <a:pt x="f11" y="f1058"/>
                  <a:pt x="f10" y="f1058"/>
                </a:cubicBezTo>
                <a:cubicBezTo>
                  <a:pt x="f23" y="f1058"/>
                  <a:pt x="f23" y="f1059"/>
                  <a:pt x="f25" y="f1058"/>
                </a:cubicBezTo>
                <a:cubicBezTo>
                  <a:pt x="f26" y="f1058"/>
                  <a:pt x="f27" y="f1058"/>
                  <a:pt x="f30" y="f1058"/>
                </a:cubicBezTo>
                <a:cubicBezTo>
                  <a:pt x="f30" y="f1058"/>
                  <a:pt x="f52" y="f1058"/>
                  <a:pt x="f30" y="f1058"/>
                </a:cubicBezTo>
                <a:cubicBezTo>
                  <a:pt x="f30" y="f1057"/>
                  <a:pt x="f27" y="f1058"/>
                  <a:pt x="f27" y="f1057"/>
                </a:cubicBezTo>
                <a:cubicBezTo>
                  <a:pt x="f26" y="f1057"/>
                  <a:pt x="f25" y="f1056"/>
                  <a:pt x="f26" y="f1056"/>
                </a:cubicBezTo>
                <a:cubicBezTo>
                  <a:pt x="f27" y="f1056"/>
                  <a:pt x="f27" y="f1056"/>
                  <a:pt x="f27" y="f1056"/>
                </a:cubicBezTo>
                <a:cubicBezTo>
                  <a:pt x="f30" y="f1056"/>
                  <a:pt x="f30" y="f1056"/>
                  <a:pt x="f30" y="f1055"/>
                </a:cubicBezTo>
                <a:cubicBezTo>
                  <a:pt x="f27" y="f1055"/>
                  <a:pt x="f26" y="f1055"/>
                  <a:pt x="f25" y="f1056"/>
                </a:cubicBezTo>
                <a:cubicBezTo>
                  <a:pt x="f25" y="f1056"/>
                  <a:pt x="f23" y="f1057"/>
                  <a:pt x="f10" y="f1057"/>
                </a:cubicBezTo>
                <a:cubicBezTo>
                  <a:pt x="f11" y="f1057"/>
                  <a:pt x="f11" y="f1057"/>
                  <a:pt x="f12" y="f1057"/>
                </a:cubicBezTo>
                <a:cubicBezTo>
                  <a:pt x="f12" y="f1056"/>
                  <a:pt x="f36" y="f1056"/>
                  <a:pt x="f36" y="f1056"/>
                </a:cubicBezTo>
                <a:cubicBezTo>
                  <a:pt x="f36" y="f1056"/>
                  <a:pt x="f1918" y="f1056"/>
                  <a:pt x="f1918" y="f1056"/>
                </a:cubicBezTo>
                <a:cubicBezTo>
                  <a:pt x="f45" y="f1057"/>
                  <a:pt x="f46" y="f1057"/>
                  <a:pt x="f47" y="f1056"/>
                </a:cubicBezTo>
                <a:cubicBezTo>
                  <a:pt x="f47" y="f1056"/>
                  <a:pt x="f1917" y="f1056"/>
                  <a:pt x="f19" y="f1056"/>
                </a:cubicBezTo>
                <a:cubicBezTo>
                  <a:pt x="f19" y="f1056"/>
                  <a:pt x="f18" y="f1056"/>
                  <a:pt x="f18" y="f1056"/>
                </a:cubicBezTo>
                <a:cubicBezTo>
                  <a:pt x="f18" y="f1055"/>
                  <a:pt x="f19" y="f1055"/>
                  <a:pt x="f19" y="f1055"/>
                </a:cubicBezTo>
                <a:cubicBezTo>
                  <a:pt x="f19" y="f1055"/>
                  <a:pt x="f1917" y="f1055"/>
                  <a:pt x="f1917" y="f1055"/>
                </a:cubicBezTo>
                <a:cubicBezTo>
                  <a:pt x="f47" y="f1055"/>
                  <a:pt x="f1917" y="f1055"/>
                  <a:pt x="f19" y="f1054"/>
                </a:cubicBezTo>
                <a:cubicBezTo>
                  <a:pt x="f19" y="f1054"/>
                  <a:pt x="f1917" y="f1053"/>
                  <a:pt x="f47" y="f1054"/>
                </a:cubicBezTo>
                <a:cubicBezTo>
                  <a:pt x="f47" y="f1054"/>
                  <a:pt x="f47" y="f1054"/>
                  <a:pt x="f46" y="f1054"/>
                </a:cubicBezTo>
                <a:cubicBezTo>
                  <a:pt x="f46" y="f1054"/>
                  <a:pt x="f46" y="f1054"/>
                  <a:pt x="f45" y="f1054"/>
                </a:cubicBezTo>
                <a:cubicBezTo>
                  <a:pt x="f45" y="f1054"/>
                  <a:pt x="f1918" y="f1054"/>
                  <a:pt x="f1918" y="f1054"/>
                </a:cubicBezTo>
                <a:cubicBezTo>
                  <a:pt x="f1918" y="f1053"/>
                  <a:pt x="f45" y="f1053"/>
                  <a:pt x="f45" y="f1053"/>
                </a:cubicBezTo>
                <a:cubicBezTo>
                  <a:pt x="f46" y="f1054"/>
                  <a:pt x="f46" y="f1054"/>
                  <a:pt x="f47" y="f1053"/>
                </a:cubicBezTo>
                <a:cubicBezTo>
                  <a:pt x="f47" y="f1053"/>
                  <a:pt x="f47" y="f1053"/>
                  <a:pt x="f1917" y="f1053"/>
                </a:cubicBezTo>
                <a:cubicBezTo>
                  <a:pt x="f1917" y="f1053"/>
                  <a:pt x="f1917" y="f1053"/>
                  <a:pt x="f19" y="f1052"/>
                </a:cubicBezTo>
                <a:cubicBezTo>
                  <a:pt x="f19" y="f1052"/>
                  <a:pt x="f19" y="f1052"/>
                  <a:pt x="f19" y="f1052"/>
                </a:cubicBezTo>
                <a:cubicBezTo>
                  <a:pt x="f18" y="f1052"/>
                  <a:pt x="f18" y="f1052"/>
                  <a:pt x="f16" y="f1052"/>
                </a:cubicBezTo>
                <a:cubicBezTo>
                  <a:pt x="f16" y="f1052"/>
                  <a:pt x="f16" y="f1052"/>
                  <a:pt x="f16" y="f1051"/>
                </a:cubicBezTo>
                <a:cubicBezTo>
                  <a:pt x="f16" y="f1051"/>
                  <a:pt x="f17" y="f1051"/>
                  <a:pt x="f17" y="f1051"/>
                </a:cubicBezTo>
                <a:cubicBezTo>
                  <a:pt x="f50" y="f1051"/>
                  <a:pt x="f50" y="f1050"/>
                  <a:pt x="f49" y="f1050"/>
                </a:cubicBezTo>
                <a:cubicBezTo>
                  <a:pt x="f49" y="f1049"/>
                  <a:pt x="f50" y="f1049"/>
                  <a:pt x="f50" y="f1049"/>
                </a:cubicBezTo>
                <a:cubicBezTo>
                  <a:pt x="f50" y="f1048"/>
                  <a:pt x="f50" y="f1048"/>
                  <a:pt x="f50" y="f1048"/>
                </a:cubicBezTo>
                <a:cubicBezTo>
                  <a:pt x="f50" y="f1048"/>
                  <a:pt x="f49" y="f1048"/>
                  <a:pt x="f49" y="f1048"/>
                </a:cubicBezTo>
                <a:cubicBezTo>
                  <a:pt x="f49" y="f1048"/>
                  <a:pt x="f49" y="f1048"/>
                  <a:pt x="f49" y="f1047"/>
                </a:cubicBezTo>
                <a:cubicBezTo>
                  <a:pt x="f49" y="f1047"/>
                  <a:pt x="f48" y="f1047"/>
                  <a:pt x="f48" y="f1047"/>
                </a:cubicBezTo>
                <a:cubicBezTo>
                  <a:pt x="f48" y="f1048"/>
                  <a:pt x="f48" y="f1048"/>
                  <a:pt x="f48" y="f1049"/>
                </a:cubicBezTo>
                <a:cubicBezTo>
                  <a:pt x="f48" y="f1049"/>
                  <a:pt x="f1911" y="f1049"/>
                  <a:pt x="f1911" y="f1049"/>
                </a:cubicBezTo>
                <a:cubicBezTo>
                  <a:pt x="f1911" y="f1049"/>
                  <a:pt x="f1911" y="f1049"/>
                  <a:pt x="f1910" y="f1049"/>
                </a:cubicBezTo>
                <a:cubicBezTo>
                  <a:pt x="f1910" y="f1048"/>
                  <a:pt x="f1910" y="f1049"/>
                  <a:pt x="f1910" y="f1049"/>
                </a:cubicBezTo>
                <a:cubicBezTo>
                  <a:pt x="f1910" y="f1050"/>
                  <a:pt x="f1911" y="f1050"/>
                  <a:pt x="f1911" y="f1050"/>
                </a:cubicBezTo>
                <a:cubicBezTo>
                  <a:pt x="f1911" y="f1050"/>
                  <a:pt x="f1911" y="f1051"/>
                  <a:pt x="f48" y="f1050"/>
                </a:cubicBezTo>
                <a:cubicBezTo>
                  <a:pt x="f48" y="f1050"/>
                  <a:pt x="f48" y="f1050"/>
                  <a:pt x="f48" y="f1050"/>
                </a:cubicBezTo>
                <a:cubicBezTo>
                  <a:pt x="f48" y="f1050"/>
                  <a:pt x="f48" y="f1050"/>
                  <a:pt x="f48" y="f1050"/>
                </a:cubicBezTo>
                <a:cubicBezTo>
                  <a:pt x="f49" y="f1050"/>
                  <a:pt x="f49" y="f1051"/>
                  <a:pt x="f49" y="f1051"/>
                </a:cubicBezTo>
                <a:cubicBezTo>
                  <a:pt x="f49" y="f1052"/>
                  <a:pt x="f49" y="f1052"/>
                  <a:pt x="f50" y="f1052"/>
                </a:cubicBezTo>
                <a:cubicBezTo>
                  <a:pt x="f50" y="f1052"/>
                  <a:pt x="f17" y="f1052"/>
                  <a:pt x="f50" y="f1053"/>
                </a:cubicBezTo>
                <a:cubicBezTo>
                  <a:pt x="f50" y="f1053"/>
                  <a:pt x="f49" y="f1053"/>
                  <a:pt x="f49" y="f1052"/>
                </a:cubicBezTo>
                <a:cubicBezTo>
                  <a:pt x="f49" y="f1052"/>
                  <a:pt x="f48" y="f1053"/>
                  <a:pt x="f48" y="f1052"/>
                </a:cubicBezTo>
                <a:cubicBezTo>
                  <a:pt x="f1911" y="f1052"/>
                  <a:pt x="f48" y="f1052"/>
                  <a:pt x="f48" y="f1051"/>
                </a:cubicBezTo>
                <a:cubicBezTo>
                  <a:pt x="f48" y="f1051"/>
                  <a:pt x="f1911" y="f1051"/>
                  <a:pt x="f1911" y="f1051"/>
                </a:cubicBezTo>
                <a:cubicBezTo>
                  <a:pt x="f1910" y="f1051"/>
                  <a:pt x="f1910" y="f1051"/>
                  <a:pt x="f1910" y="f1050"/>
                </a:cubicBezTo>
                <a:cubicBezTo>
                  <a:pt x="f1910" y="f1050"/>
                  <a:pt x="f1910" y="f1050"/>
                  <a:pt x="f1909" y="f1050"/>
                </a:cubicBezTo>
                <a:cubicBezTo>
                  <a:pt x="f1909" y="f1050"/>
                  <a:pt x="f1909" y="f1050"/>
                  <a:pt x="f1909" y="f1049"/>
                </a:cubicBezTo>
                <a:cubicBezTo>
                  <a:pt x="f1909" y="f1049"/>
                  <a:pt x="f1909" y="f1049"/>
                  <a:pt x="f1908" y="f1049"/>
                </a:cubicBezTo>
                <a:cubicBezTo>
                  <a:pt x="f1908" y="f1049"/>
                  <a:pt x="f1908" y="f1049"/>
                  <a:pt x="f1907" y="f1049"/>
                </a:cubicBezTo>
                <a:cubicBezTo>
                  <a:pt x="f1907" y="f1048"/>
                  <a:pt x="f1908" y="f1048"/>
                  <a:pt x="f1907" y="f1048"/>
                </a:cubicBezTo>
                <a:cubicBezTo>
                  <a:pt x="f1907" y="f1048"/>
                  <a:pt x="f1907" y="f1048"/>
                  <a:pt x="f1907" y="f1048"/>
                </a:cubicBezTo>
                <a:cubicBezTo>
                  <a:pt x="f1906" y="f1048"/>
                  <a:pt x="f1906" y="f1049"/>
                  <a:pt x="f1906" y="f1049"/>
                </a:cubicBezTo>
                <a:cubicBezTo>
                  <a:pt x="f1906" y="f1049"/>
                  <a:pt x="f1912" y="f1050"/>
                  <a:pt x="f1912" y="f1050"/>
                </a:cubicBezTo>
                <a:cubicBezTo>
                  <a:pt x="f1913" y="f1050"/>
                  <a:pt x="f1912" y="f1049"/>
                  <a:pt x="f1912" y="f1049"/>
                </a:cubicBezTo>
                <a:cubicBezTo>
                  <a:pt x="f1912" y="f1048"/>
                  <a:pt x="f1906" y="f1048"/>
                  <a:pt x="f1906" y="f1048"/>
                </a:cubicBezTo>
                <a:cubicBezTo>
                  <a:pt x="f1906" y="f1047"/>
                  <a:pt x="f1906" y="f1047"/>
                  <a:pt x="f1906" y="f1047"/>
                </a:cubicBezTo>
                <a:cubicBezTo>
                  <a:pt x="f1907" y="f1047"/>
                  <a:pt x="f1907" y="f1047"/>
                  <a:pt x="f1907" y="f1046"/>
                </a:cubicBezTo>
                <a:cubicBezTo>
                  <a:pt x="f1907" y="f1046"/>
                  <a:pt x="f1907" y="f1046"/>
                  <a:pt x="f1907" y="f1046"/>
                </a:cubicBezTo>
                <a:cubicBezTo>
                  <a:pt x="f1906" y="f1046"/>
                  <a:pt x="f1906" y="f1046"/>
                  <a:pt x="f1912" y="f1046"/>
                </a:cubicBezTo>
                <a:cubicBezTo>
                  <a:pt x="f1912" y="f1045"/>
                  <a:pt x="f1912" y="f1045"/>
                  <a:pt x="f1913" y="f1045"/>
                </a:cubicBezTo>
                <a:cubicBezTo>
                  <a:pt x="f1912" y="f1044"/>
                  <a:pt x="f1906" y="f1045"/>
                  <a:pt x="f1906" y="f1044"/>
                </a:cubicBezTo>
                <a:cubicBezTo>
                  <a:pt x="f1906" y="f1043"/>
                  <a:pt x="f1912" y="f1043"/>
                  <a:pt x="f1913" y="f1043"/>
                </a:cubicBezTo>
                <a:cubicBezTo>
                  <a:pt x="f1913" y="f1043"/>
                  <a:pt x="f1905" y="f1043"/>
                  <a:pt x="f1914" y="f1043"/>
                </a:cubicBezTo>
                <a:cubicBezTo>
                  <a:pt x="f1904" y="f1043"/>
                  <a:pt x="f1904" y="f1043"/>
                  <a:pt x="f1904" y="f1043"/>
                </a:cubicBezTo>
                <a:cubicBezTo>
                  <a:pt x="f1904" y="f1043"/>
                  <a:pt x="f1904" y="f1042"/>
                  <a:pt x="f1914" y="f1042"/>
                </a:cubicBezTo>
                <a:cubicBezTo>
                  <a:pt x="f1914" y="f1042"/>
                  <a:pt x="f1914" y="f1042"/>
                  <a:pt x="f1914" y="f1042"/>
                </a:cubicBezTo>
                <a:cubicBezTo>
                  <a:pt x="f1905" y="f1042"/>
                  <a:pt x="f1905" y="f1043"/>
                  <a:pt x="f1913" y="f1042"/>
                </a:cubicBezTo>
                <a:cubicBezTo>
                  <a:pt x="f1913" y="f1042"/>
                  <a:pt x="f1913" y="f1042"/>
                  <a:pt x="f1913" y="f1042"/>
                </a:cubicBezTo>
                <a:cubicBezTo>
                  <a:pt x="f1913" y="f1041"/>
                  <a:pt x="f1905" y="f1041"/>
                  <a:pt x="f1914" y="f1041"/>
                </a:cubicBezTo>
                <a:cubicBezTo>
                  <a:pt x="f1914" y="f1039"/>
                  <a:pt x="f1913" y="f1040"/>
                  <a:pt x="f1913" y="f1039"/>
                </a:cubicBezTo>
                <a:cubicBezTo>
                  <a:pt x="f1905" y="f1039"/>
                  <a:pt x="f1905" y="f1039"/>
                  <a:pt x="f1905" y="f1039"/>
                </a:cubicBezTo>
                <a:cubicBezTo>
                  <a:pt x="f1913" y="f1038"/>
                  <a:pt x="f1913" y="f1039"/>
                  <a:pt x="f1913" y="f1039"/>
                </a:cubicBezTo>
                <a:cubicBezTo>
                  <a:pt x="f1912" y="f1039"/>
                  <a:pt x="f1912" y="f1039"/>
                  <a:pt x="f1912" y="f1038"/>
                </a:cubicBezTo>
                <a:cubicBezTo>
                  <a:pt x="f1906" y="f1038"/>
                  <a:pt x="f1906" y="f1038"/>
                  <a:pt x="f1906" y="f1038"/>
                </a:cubicBezTo>
                <a:cubicBezTo>
                  <a:pt x="f1906" y="f1038"/>
                  <a:pt x="f1906" y="f1037"/>
                  <a:pt x="f1906" y="f1037"/>
                </a:cubicBezTo>
                <a:cubicBezTo>
                  <a:pt x="f1912" y="f1037"/>
                  <a:pt x="f1912" y="f1037"/>
                  <a:pt x="f1912" y="f1037"/>
                </a:cubicBezTo>
                <a:cubicBezTo>
                  <a:pt x="f1913" y="f1036"/>
                  <a:pt x="f1905" y="f1036"/>
                  <a:pt x="f1905" y="f1035"/>
                </a:cubicBezTo>
                <a:cubicBezTo>
                  <a:pt x="f1913" y="f1034"/>
                  <a:pt x="f1913" y="f1035"/>
                  <a:pt x="f1913" y="f1034"/>
                </a:cubicBezTo>
                <a:cubicBezTo>
                  <a:pt x="f1912" y="f1034"/>
                  <a:pt x="f1913" y="f1034"/>
                  <a:pt x="f1913" y="f1034"/>
                </a:cubicBezTo>
                <a:cubicBezTo>
                  <a:pt x="f1905" y="f1033"/>
                  <a:pt x="f1905" y="f1032"/>
                  <a:pt x="f1905" y="f1032"/>
                </a:cubicBezTo>
                <a:cubicBezTo>
                  <a:pt x="f1913" y="f1031"/>
                  <a:pt x="f1913" y="f1031"/>
                  <a:pt x="f1912" y="f1031"/>
                </a:cubicBezTo>
                <a:cubicBezTo>
                  <a:pt x="f1912" y="f1031"/>
                  <a:pt x="f1912" y="f1029"/>
                  <a:pt x="f1906" y="f1029"/>
                </a:cubicBezTo>
                <a:cubicBezTo>
                  <a:pt x="f1906" y="f1029"/>
                  <a:pt x="f1907" y="f1029"/>
                  <a:pt x="f1908" y="f1029"/>
                </a:cubicBezTo>
                <a:cubicBezTo>
                  <a:pt x="f1909" y="f1029"/>
                  <a:pt x="f1910" y="f1029"/>
                  <a:pt x="f1911" y="f1029"/>
                </a:cubicBezTo>
                <a:cubicBezTo>
                  <a:pt x="f1911" y="f1029"/>
                  <a:pt x="f48" y="f1031"/>
                  <a:pt x="f49" y="f1031"/>
                </a:cubicBezTo>
                <a:cubicBezTo>
                  <a:pt x="f50" y="f1031"/>
                  <a:pt x="f17" y="f1031"/>
                  <a:pt x="f17" y="f1031"/>
                </a:cubicBezTo>
                <a:cubicBezTo>
                  <a:pt x="f16" y="f1031"/>
                  <a:pt x="f18" y="f1029"/>
                  <a:pt x="f19" y="f1029"/>
                </a:cubicBezTo>
                <a:cubicBezTo>
                  <a:pt x="f1917" y="f1029"/>
                  <a:pt x="f47" y="f1032"/>
                  <a:pt x="f45" y="f1032"/>
                </a:cubicBezTo>
                <a:cubicBezTo>
                  <a:pt x="f1918" y="f1031"/>
                  <a:pt x="f12" y="f1031"/>
                  <a:pt x="f10" y="f1031"/>
                </a:cubicBezTo>
                <a:cubicBezTo>
                  <a:pt x="f10" y="f1031"/>
                  <a:pt x="f23" y="f1031"/>
                  <a:pt x="f25" y="f1032"/>
                </a:cubicBezTo>
                <a:cubicBezTo>
                  <a:pt x="f25" y="f1033"/>
                  <a:pt x="f23" y="f1033"/>
                  <a:pt x="f23" y="f1034"/>
                </a:cubicBezTo>
                <a:cubicBezTo>
                  <a:pt x="f25" y="f1035"/>
                  <a:pt x="f25" y="f1035"/>
                  <a:pt x="f26" y="f1035"/>
                </a:cubicBezTo>
                <a:cubicBezTo>
                  <a:pt x="f25" y="f1034"/>
                  <a:pt x="f25" y="f1034"/>
                  <a:pt x="f25" y="f1033"/>
                </a:cubicBezTo>
                <a:cubicBezTo>
                  <a:pt x="f25" y="f1032"/>
                  <a:pt x="f25" y="f1032"/>
                  <a:pt x="f26" y="f1031"/>
                </a:cubicBezTo>
                <a:cubicBezTo>
                  <a:pt x="f25" y="f1031"/>
                  <a:pt x="f25" y="f1032"/>
                  <a:pt x="f25" y="f1032"/>
                </a:cubicBezTo>
                <a:cubicBezTo>
                  <a:pt x="f23" y="f1031"/>
                  <a:pt x="f23" y="f1031"/>
                  <a:pt x="f23" y="f1031"/>
                </a:cubicBezTo>
                <a:cubicBezTo>
                  <a:pt x="f10" y="f1031"/>
                  <a:pt x="f10" y="f1031"/>
                  <a:pt x="f10" y="f1029"/>
                </a:cubicBezTo>
                <a:cubicBezTo>
                  <a:pt x="f11" y="f1029"/>
                  <a:pt x="f11" y="f1029"/>
                  <a:pt x="f12" y="f1030"/>
                </a:cubicBezTo>
                <a:cubicBezTo>
                  <a:pt x="f12" y="f1030"/>
                  <a:pt x="f11" y="f1028"/>
                  <a:pt x="f11" y="f1028"/>
                </a:cubicBezTo>
                <a:cubicBezTo>
                  <a:pt x="f10" y="f1028"/>
                  <a:pt x="f10" y="f1027"/>
                  <a:pt x="f10" y="f1027"/>
                </a:cubicBezTo>
                <a:cubicBezTo>
                  <a:pt x="f11" y="f1027"/>
                  <a:pt x="f11" y="f1027"/>
                  <a:pt x="f11" y="f1027"/>
                </a:cubicBezTo>
                <a:cubicBezTo>
                  <a:pt x="f11" y="f1027"/>
                  <a:pt x="f11" y="f1027"/>
                  <a:pt x="f11" y="f1027"/>
                </a:cubicBezTo>
                <a:cubicBezTo>
                  <a:pt x="f11" y="f1027"/>
                  <a:pt x="f11" y="f1027"/>
                  <a:pt x="f11" y="f1027"/>
                </a:cubicBezTo>
                <a:cubicBezTo>
                  <a:pt x="f12" y="f1028"/>
                  <a:pt x="f36" y="f1027"/>
                  <a:pt x="f36" y="f1028"/>
                </a:cubicBezTo>
                <a:cubicBezTo>
                  <a:pt x="f12" y="f1028"/>
                  <a:pt x="f12" y="f1028"/>
                  <a:pt x="f12" y="f1030"/>
                </a:cubicBezTo>
                <a:cubicBezTo>
                  <a:pt x="f12" y="f1030"/>
                  <a:pt x="f12" y="f1030"/>
                  <a:pt x="f12" y="f1029"/>
                </a:cubicBezTo>
                <a:cubicBezTo>
                  <a:pt x="f36" y="f1029"/>
                  <a:pt x="f36" y="f1029"/>
                  <a:pt x="f36" y="f1029"/>
                </a:cubicBezTo>
                <a:cubicBezTo>
                  <a:pt x="f1918" y="f1029"/>
                  <a:pt x="f45" y="f1031"/>
                  <a:pt x="f46" y="f1031"/>
                </a:cubicBezTo>
                <a:cubicBezTo>
                  <a:pt x="f47" y="f1031"/>
                  <a:pt x="f47" y="f1029"/>
                  <a:pt x="f1917" y="f1029"/>
                </a:cubicBezTo>
                <a:cubicBezTo>
                  <a:pt x="f19" y="f1030"/>
                  <a:pt x="f19" y="f1030"/>
                  <a:pt x="f18" y="f1030"/>
                </a:cubicBezTo>
                <a:cubicBezTo>
                  <a:pt x="f18" y="f1030"/>
                  <a:pt x="f16" y="f1029"/>
                  <a:pt x="f16" y="f1029"/>
                </a:cubicBezTo>
                <a:cubicBezTo>
                  <a:pt x="f17" y="f1031"/>
                  <a:pt x="f50" y="f1029"/>
                  <a:pt x="f50" y="f1029"/>
                </a:cubicBezTo>
                <a:cubicBezTo>
                  <a:pt x="f49" y="f1029"/>
                  <a:pt x="f48" y="f1029"/>
                  <a:pt x="f48" y="f1029"/>
                </a:cubicBezTo>
                <a:cubicBezTo>
                  <a:pt x="f1911" y="f1029"/>
                  <a:pt x="f1910" y="f1029"/>
                  <a:pt x="f1909" y="f1029"/>
                </a:cubicBezTo>
                <a:cubicBezTo>
                  <a:pt x="f1908" y="f1029"/>
                  <a:pt x="f1908" y="f1029"/>
                  <a:pt x="f1907" y="f1029"/>
                </a:cubicBezTo>
                <a:cubicBezTo>
                  <a:pt x="f1906" y="f1029"/>
                  <a:pt x="f1912" y="f1029"/>
                  <a:pt x="f1912" y="f1029"/>
                </a:cubicBezTo>
                <a:cubicBezTo>
                  <a:pt x="f1913" y="f1029"/>
                  <a:pt x="f1913" y="f1029"/>
                  <a:pt x="f1913" y="f1029"/>
                </a:cubicBezTo>
                <a:cubicBezTo>
                  <a:pt x="f1905" y="f1030"/>
                  <a:pt x="f1905" y="f1030"/>
                  <a:pt x="f1913" y="f1030"/>
                </a:cubicBezTo>
                <a:cubicBezTo>
                  <a:pt x="f1913" y="f1028"/>
                  <a:pt x="f1912" y="f1028"/>
                  <a:pt x="f1913" y="f1027"/>
                </a:cubicBezTo>
                <a:cubicBezTo>
                  <a:pt x="f1913" y="f1027"/>
                  <a:pt x="f1913" y="f1027"/>
                  <a:pt x="f1905" y="f1027"/>
                </a:cubicBezTo>
                <a:cubicBezTo>
                  <a:pt x="f1905" y="f1027"/>
                  <a:pt x="f1905" y="f1028"/>
                  <a:pt x="f1914" y="f1028"/>
                </a:cubicBezTo>
                <a:cubicBezTo>
                  <a:pt x="f1914" y="f1027"/>
                  <a:pt x="f1905" y="f1027"/>
                  <a:pt x="f1905" y="f1027"/>
                </a:cubicBezTo>
                <a:cubicBezTo>
                  <a:pt x="f1905" y="f1026"/>
                  <a:pt x="f1914" y="f1026"/>
                  <a:pt x="f1905" y="f1026"/>
                </a:cubicBezTo>
                <a:cubicBezTo>
                  <a:pt x="f1913" y="f1025"/>
                  <a:pt x="f1912" y="f1026"/>
                  <a:pt x="f1912" y="f1026"/>
                </a:cubicBezTo>
                <a:cubicBezTo>
                  <a:pt x="f1906" y="f1026"/>
                  <a:pt x="f1906" y="f1025"/>
                  <a:pt x="f1906" y="f1025"/>
                </a:cubicBezTo>
                <a:cubicBezTo>
                  <a:pt x="f1906" y="f1024"/>
                  <a:pt x="f1906" y="f1024"/>
                  <a:pt x="f1906" y="f1024"/>
                </a:cubicBezTo>
                <a:cubicBezTo>
                  <a:pt x="f1907" y="f1023"/>
                  <a:pt x="f1906" y="f1023"/>
                  <a:pt x="f1912" y="f1022"/>
                </a:cubicBezTo>
                <a:cubicBezTo>
                  <a:pt x="f1912" y="f1022"/>
                  <a:pt x="f1912" y="f1022"/>
                  <a:pt x="f1912" y="f1022"/>
                </a:cubicBezTo>
                <a:cubicBezTo>
                  <a:pt x="f1912" y="f1021"/>
                  <a:pt x="f1912" y="f1021"/>
                  <a:pt x="f1906" y="f1021"/>
                </a:cubicBezTo>
                <a:cubicBezTo>
                  <a:pt x="f1906" y="f1021"/>
                  <a:pt x="f1906" y="f1021"/>
                  <a:pt x="f1907" y="f1021"/>
                </a:cubicBezTo>
                <a:cubicBezTo>
                  <a:pt x="f1907" y="f1021"/>
                  <a:pt x="f1908" y="f1021"/>
                  <a:pt x="f1908" y="f1022"/>
                </a:cubicBezTo>
                <a:cubicBezTo>
                  <a:pt x="f1908" y="f1022"/>
                  <a:pt x="f1908" y="f1022"/>
                  <a:pt x="f1908" y="f1023"/>
                </a:cubicBezTo>
                <a:cubicBezTo>
                  <a:pt x="f1909" y="f1023"/>
                  <a:pt x="f1909" y="f1023"/>
                  <a:pt x="f1909" y="f1023"/>
                </a:cubicBezTo>
                <a:cubicBezTo>
                  <a:pt x="f1910" y="f1023"/>
                  <a:pt x="f1910" y="f1024"/>
                  <a:pt x="f1910" y="f1023"/>
                </a:cubicBezTo>
                <a:cubicBezTo>
                  <a:pt x="f1911" y="f1023"/>
                  <a:pt x="f1911" y="f1023"/>
                  <a:pt x="f1911" y="f1022"/>
                </a:cubicBezTo>
                <a:cubicBezTo>
                  <a:pt x="f1911" y="f1022"/>
                  <a:pt x="f1910" y="f1022"/>
                  <a:pt x="f1910" y="f1021"/>
                </a:cubicBezTo>
                <a:cubicBezTo>
                  <a:pt x="f1910" y="f1021"/>
                  <a:pt x="f1910" y="f1021"/>
                  <a:pt x="f1910" y="f1020"/>
                </a:cubicBezTo>
                <a:cubicBezTo>
                  <a:pt x="f1910" y="f1020"/>
                  <a:pt x="f1910" y="f1019"/>
                  <a:pt x="f1909" y="f1019"/>
                </a:cubicBezTo>
                <a:cubicBezTo>
                  <a:pt x="f1909" y="f1019"/>
                  <a:pt x="f1908" y="f1019"/>
                  <a:pt x="f1908" y="f1019"/>
                </a:cubicBezTo>
                <a:cubicBezTo>
                  <a:pt x="f1907" y="f1019"/>
                  <a:pt x="f1907" y="f1020"/>
                  <a:pt x="f1906" y="f1020"/>
                </a:cubicBezTo>
                <a:cubicBezTo>
                  <a:pt x="f1906" y="f1020"/>
                  <a:pt x="f1912" y="f1020"/>
                  <a:pt x="f1912" y="f1020"/>
                </a:cubicBezTo>
                <a:cubicBezTo>
                  <a:pt x="f1912" y="f1020"/>
                  <a:pt x="f1912" y="f1020"/>
                  <a:pt x="f1912" y="f1019"/>
                </a:cubicBezTo>
                <a:cubicBezTo>
                  <a:pt x="f1912" y="f1019"/>
                  <a:pt x="f1912" y="f1019"/>
                  <a:pt x="f1912" y="f1019"/>
                </a:cubicBezTo>
                <a:cubicBezTo>
                  <a:pt x="f1912" y="f1018"/>
                  <a:pt x="f1913" y="f1017"/>
                  <a:pt x="f1912" y="f1017"/>
                </a:cubicBezTo>
                <a:cubicBezTo>
                  <a:pt x="f1912" y="f1016"/>
                  <a:pt x="f1912" y="f1016"/>
                  <a:pt x="f1906" y="f1016"/>
                </a:cubicBezTo>
                <a:cubicBezTo>
                  <a:pt x="f1906" y="f1016"/>
                  <a:pt x="f1906" y="f1015"/>
                  <a:pt x="f1906" y="f1015"/>
                </a:cubicBezTo>
                <a:cubicBezTo>
                  <a:pt x="f1906" y="f1014"/>
                  <a:pt x="f1907" y="f1013"/>
                  <a:pt x="f1908" y="f1014"/>
                </a:cubicBezTo>
                <a:cubicBezTo>
                  <a:pt x="f1908" y="f1015"/>
                  <a:pt x="f1908" y="f1015"/>
                  <a:pt x="f1908" y="f1015"/>
                </a:cubicBezTo>
                <a:cubicBezTo>
                  <a:pt x="f1909" y="f1016"/>
                  <a:pt x="f1909" y="f1015"/>
                  <a:pt x="f1909" y="f1015"/>
                </a:cubicBezTo>
                <a:cubicBezTo>
                  <a:pt x="f1909" y="f1014"/>
                  <a:pt x="f1909" y="f1014"/>
                  <a:pt x="f1910" y="f1014"/>
                </a:cubicBezTo>
                <a:cubicBezTo>
                  <a:pt x="f1910" y="f1014"/>
                  <a:pt x="f1911" y="f1014"/>
                  <a:pt x="f1911" y="f1014"/>
                </a:cubicBezTo>
                <a:cubicBezTo>
                  <a:pt x="f1911" y="f1013"/>
                  <a:pt x="f1911" y="f1012"/>
                  <a:pt x="f1911" y="f1011"/>
                </a:cubicBezTo>
                <a:cubicBezTo>
                  <a:pt x="f1911" y="f1010"/>
                  <a:pt x="f48" y="f1011"/>
                  <a:pt x="f48" y="f1012"/>
                </a:cubicBezTo>
                <a:cubicBezTo>
                  <a:pt x="f48" y="f1012"/>
                  <a:pt x="f48" y="f1013"/>
                  <a:pt x="f49" y="f1014"/>
                </a:cubicBezTo>
                <a:cubicBezTo>
                  <a:pt x="f49" y="f1014"/>
                  <a:pt x="f49" y="f1014"/>
                  <a:pt x="f50" y="f1014"/>
                </a:cubicBezTo>
                <a:cubicBezTo>
                  <a:pt x="f50" y="f1014"/>
                  <a:pt x="f50" y="f1015"/>
                  <a:pt x="f17" y="f1015"/>
                </a:cubicBezTo>
                <a:cubicBezTo>
                  <a:pt x="f17" y="f1015"/>
                  <a:pt x="f17" y="f1014"/>
                  <a:pt x="f17" y="f1013"/>
                </a:cubicBezTo>
                <a:cubicBezTo>
                  <a:pt x="f17" y="f1013"/>
                  <a:pt x="f18" y="f1013"/>
                  <a:pt x="f16" y="f1013"/>
                </a:cubicBezTo>
                <a:cubicBezTo>
                  <a:pt x="f16" y="f1012"/>
                  <a:pt x="f17" y="f1012"/>
                  <a:pt x="f17" y="f1012"/>
                </a:cubicBezTo>
                <a:cubicBezTo>
                  <a:pt x="f17" y="f1012"/>
                  <a:pt x="f50" y="f1012"/>
                  <a:pt x="f50" y="f1012"/>
                </a:cubicBezTo>
                <a:cubicBezTo>
                  <a:pt x="f49" y="f1011"/>
                  <a:pt x="f49" y="f1011"/>
                  <a:pt x="f49" y="f1010"/>
                </a:cubicBezTo>
                <a:cubicBezTo>
                  <a:pt x="f48" y="f1010"/>
                  <a:pt x="f48" y="f1010"/>
                  <a:pt x="f1911" y="f1009"/>
                </a:cubicBezTo>
                <a:cubicBezTo>
                  <a:pt x="f1911" y="f1009"/>
                  <a:pt x="f1911" y="f1009"/>
                  <a:pt x="f1910" y="f1009"/>
                </a:cubicBezTo>
                <a:cubicBezTo>
                  <a:pt x="f1910" y="f1009"/>
                  <a:pt x="f1910" y="f1009"/>
                  <a:pt x="f1910" y="f1009"/>
                </a:cubicBezTo>
                <a:cubicBezTo>
                  <a:pt x="f1910" y="f1008"/>
                  <a:pt x="f1910" y="f1008"/>
                  <a:pt x="f1910" y="f1008"/>
                </a:cubicBezTo>
                <a:cubicBezTo>
                  <a:pt x="f1910" y="f1008"/>
                  <a:pt x="f1911" y="f1008"/>
                  <a:pt x="f1911" y="f1008"/>
                </a:cubicBezTo>
                <a:cubicBezTo>
                  <a:pt x="f1911" y="f1008"/>
                  <a:pt x="f1911" y="f1008"/>
                  <a:pt x="f1911" y="f1008"/>
                </a:cubicBezTo>
                <a:cubicBezTo>
                  <a:pt x="f1911" y="f1007"/>
                  <a:pt x="f48" y="f1007"/>
                  <a:pt x="f48" y="f1007"/>
                </a:cubicBezTo>
                <a:cubicBezTo>
                  <a:pt x="f49" y="f1007"/>
                  <a:pt x="f49" y="f1008"/>
                  <a:pt x="f49" y="f1007"/>
                </a:cubicBezTo>
                <a:cubicBezTo>
                  <a:pt x="f50" y="f1007"/>
                  <a:pt x="f49" y="f1007"/>
                  <a:pt x="f49" y="f1006"/>
                </a:cubicBezTo>
                <a:cubicBezTo>
                  <a:pt x="f48" y="f1006"/>
                  <a:pt x="f48" y="f1006"/>
                  <a:pt x="f48" y="f1006"/>
                </a:cubicBezTo>
                <a:cubicBezTo>
                  <a:pt x="f48" y="f1006"/>
                  <a:pt x="f48" y="f1005"/>
                  <a:pt x="f1911" y="f1005"/>
                </a:cubicBezTo>
                <a:cubicBezTo>
                  <a:pt x="f1911" y="f1004"/>
                  <a:pt x="f1910" y="f1006"/>
                  <a:pt x="f1909" y="f1006"/>
                </a:cubicBezTo>
                <a:cubicBezTo>
                  <a:pt x="f1909" y="f1005"/>
                  <a:pt x="f1908" y="f1002"/>
                  <a:pt x="f1908" y="f1003"/>
                </a:cubicBezTo>
                <a:cubicBezTo>
                  <a:pt x="f1908" y="f1004"/>
                  <a:pt x="f1908" y="f1004"/>
                  <a:pt x="f1908" y="f1004"/>
                </a:cubicBezTo>
                <a:cubicBezTo>
                  <a:pt x="f1908" y="f1004"/>
                  <a:pt x="f1908" y="f1005"/>
                  <a:pt x="f1908" y="f1005"/>
                </a:cubicBezTo>
                <a:cubicBezTo>
                  <a:pt x="f1908" y="f1005"/>
                  <a:pt x="f1908" y="f1005"/>
                  <a:pt x="f1908" y="f1005"/>
                </a:cubicBezTo>
                <a:cubicBezTo>
                  <a:pt x="f1908" y="f1006"/>
                  <a:pt x="f1908" y="f1006"/>
                  <a:pt x="f1908" y="f1006"/>
                </a:cubicBezTo>
                <a:cubicBezTo>
                  <a:pt x="f1907" y="f1006"/>
                  <a:pt x="f1907" y="f1006"/>
                  <a:pt x="f1907" y="f1005"/>
                </a:cubicBezTo>
                <a:cubicBezTo>
                  <a:pt x="f1906" y="f1005"/>
                  <a:pt x="f1912" y="f1005"/>
                  <a:pt x="f1912" y="f1004"/>
                </a:cubicBezTo>
                <a:cubicBezTo>
                  <a:pt x="f1912" y="f1004"/>
                  <a:pt x="f1906" y="f1003"/>
                  <a:pt x="f1906" y="f1003"/>
                </a:cubicBezTo>
                <a:cubicBezTo>
                  <a:pt x="f1906" y="f1003"/>
                  <a:pt x="f1912" y="f1002"/>
                  <a:pt x="f1912" y="f1002"/>
                </a:cubicBezTo>
                <a:cubicBezTo>
                  <a:pt x="f1912" y="f1001"/>
                  <a:pt x="f1912" y="f1001"/>
                  <a:pt x="f1906" y="f1001"/>
                </a:cubicBezTo>
                <a:cubicBezTo>
                  <a:pt x="f1906" y="f1001"/>
                  <a:pt x="f1906" y="f1001"/>
                  <a:pt x="f1907" y="f1001"/>
                </a:cubicBezTo>
                <a:cubicBezTo>
                  <a:pt x="f1907" y="f1000"/>
                  <a:pt x="f1907" y="f1000"/>
                  <a:pt x="f1907" y="f1000"/>
                </a:cubicBezTo>
                <a:cubicBezTo>
                  <a:pt x="f1908" y="f1000"/>
                  <a:pt x="f1908" y="f999"/>
                  <a:pt x="f1908" y="f999"/>
                </a:cubicBezTo>
                <a:cubicBezTo>
                  <a:pt x="f1908" y="f999"/>
                  <a:pt x="f1909" y="f999"/>
                  <a:pt x="f1909" y="f999"/>
                </a:cubicBezTo>
                <a:cubicBezTo>
                  <a:pt x="f1910" y="f999"/>
                  <a:pt x="f1910" y="f999"/>
                  <a:pt x="f1910" y="f999"/>
                </a:cubicBezTo>
                <a:cubicBezTo>
                  <a:pt x="f1911" y="f999"/>
                  <a:pt x="f1911" y="f1000"/>
                  <a:pt x="f1911" y="f1001"/>
                </a:cubicBezTo>
                <a:cubicBezTo>
                  <a:pt x="f1911" y="f1001"/>
                  <a:pt x="f1911" y="f1001"/>
                  <a:pt x="f1911" y="f1001"/>
                </a:cubicBezTo>
                <a:cubicBezTo>
                  <a:pt x="f1911" y="f1001"/>
                  <a:pt x="f1911" y="f1002"/>
                  <a:pt x="f1911" y="f1002"/>
                </a:cubicBezTo>
                <a:cubicBezTo>
                  <a:pt x="f1911" y="f1002"/>
                  <a:pt x="f1911" y="f1002"/>
                  <a:pt x="f48" y="f1002"/>
                </a:cubicBezTo>
                <a:cubicBezTo>
                  <a:pt x="f48" y="f1002"/>
                  <a:pt x="f49" y="f1002"/>
                  <a:pt x="f49" y="f1002"/>
                </a:cubicBezTo>
                <a:cubicBezTo>
                  <a:pt x="f49" y="f1002"/>
                  <a:pt x="f50" y="f1003"/>
                  <a:pt x="f50" y="f1002"/>
                </a:cubicBezTo>
                <a:cubicBezTo>
                  <a:pt x="f17" y="f1002"/>
                  <a:pt x="f16" y="f1002"/>
                  <a:pt x="f16" y="f1003"/>
                </a:cubicBezTo>
                <a:cubicBezTo>
                  <a:pt x="f18" y="f1003"/>
                  <a:pt x="f18" y="f1003"/>
                  <a:pt x="f18" y="f1004"/>
                </a:cubicBezTo>
                <a:cubicBezTo>
                  <a:pt x="f18" y="f1004"/>
                  <a:pt x="f19" y="f1004"/>
                  <a:pt x="f19" y="f1004"/>
                </a:cubicBezTo>
                <a:cubicBezTo>
                  <a:pt x="f1917" y="f1004"/>
                  <a:pt x="f1917" y="f1004"/>
                  <a:pt x="f1917" y="f1003"/>
                </a:cubicBezTo>
                <a:cubicBezTo>
                  <a:pt x="f19" y="f1003"/>
                  <a:pt x="f19" y="f1003"/>
                  <a:pt x="f18" y="f1003"/>
                </a:cubicBezTo>
                <a:cubicBezTo>
                  <a:pt x="f18" y="f1002"/>
                  <a:pt x="f18" y="f1002"/>
                  <a:pt x="f16" y="f1002"/>
                </a:cubicBezTo>
                <a:cubicBezTo>
                  <a:pt x="f16" y="f1002"/>
                  <a:pt x="f16" y="f1002"/>
                  <a:pt x="f17" y="f1002"/>
                </a:cubicBezTo>
                <a:cubicBezTo>
                  <a:pt x="f17" y="f1002"/>
                  <a:pt x="f50" y="f1002"/>
                  <a:pt x="f50" y="f1001"/>
                </a:cubicBezTo>
                <a:cubicBezTo>
                  <a:pt x="f50" y="f1000"/>
                  <a:pt x="f50" y="f1000"/>
                  <a:pt x="f17" y="f1000"/>
                </a:cubicBezTo>
                <a:cubicBezTo>
                  <a:pt x="f17" y="f1000"/>
                  <a:pt x="f17" y="f1000"/>
                  <a:pt x="f17" y="f1000"/>
                </a:cubicBezTo>
                <a:cubicBezTo>
                  <a:pt x="f16" y="f999"/>
                  <a:pt x="f18" y="f1000"/>
                  <a:pt x="f18" y="f999"/>
                </a:cubicBezTo>
                <a:cubicBezTo>
                  <a:pt x="f19" y="f999"/>
                  <a:pt x="f19" y="f999"/>
                  <a:pt x="f18" y="f999"/>
                </a:cubicBezTo>
                <a:cubicBezTo>
                  <a:pt x="f18" y="f998"/>
                  <a:pt x="f16" y="f999"/>
                  <a:pt x="f16" y="f998"/>
                </a:cubicBezTo>
                <a:cubicBezTo>
                  <a:pt x="f16" y="f998"/>
                  <a:pt x="f17" y="f998"/>
                  <a:pt x="f17" y="f998"/>
                </a:cubicBezTo>
                <a:cubicBezTo>
                  <a:pt x="f50" y="f997"/>
                  <a:pt x="f50" y="f997"/>
                  <a:pt x="f49" y="f996"/>
                </a:cubicBezTo>
                <a:cubicBezTo>
                  <a:pt x="f49" y="f996"/>
                  <a:pt x="f48" y="f994"/>
                  <a:pt x="f49" y="f995"/>
                </a:cubicBezTo>
                <a:cubicBezTo>
                  <a:pt x="f50" y="f995"/>
                  <a:pt x="f50" y="f995"/>
                  <a:pt x="f17" y="f995"/>
                </a:cubicBezTo>
                <a:cubicBezTo>
                  <a:pt x="f17" y="f994"/>
                  <a:pt x="f17" y="f994"/>
                  <a:pt x="f16" y="f994"/>
                </a:cubicBezTo>
                <a:cubicBezTo>
                  <a:pt x="f16" y="f994"/>
                  <a:pt x="f18" y="f995"/>
                  <a:pt x="f18" y="f994"/>
                </a:cubicBezTo>
                <a:cubicBezTo>
                  <a:pt x="f16" y="f994"/>
                  <a:pt x="f16" y="f994"/>
                  <a:pt x="f16" y="f993"/>
                </a:cubicBezTo>
                <a:cubicBezTo>
                  <a:pt x="f16" y="f993"/>
                  <a:pt x="f16" y="f992"/>
                  <a:pt x="f16" y="f992"/>
                </a:cubicBezTo>
                <a:cubicBezTo>
                  <a:pt x="f17" y="f991"/>
                  <a:pt x="f17" y="f992"/>
                  <a:pt x="f17" y="f992"/>
                </a:cubicBezTo>
                <a:cubicBezTo>
                  <a:pt x="f17" y="f992"/>
                  <a:pt x="f17" y="f992"/>
                  <a:pt x="f50" y="f992"/>
                </a:cubicBezTo>
                <a:cubicBezTo>
                  <a:pt x="f50" y="f992"/>
                  <a:pt x="f50" y="f992"/>
                  <a:pt x="f50" y="f992"/>
                </a:cubicBezTo>
                <a:cubicBezTo>
                  <a:pt x="f49" y="f992"/>
                  <a:pt x="f49" y="f992"/>
                  <a:pt x="f49" y="f993"/>
                </a:cubicBezTo>
                <a:cubicBezTo>
                  <a:pt x="f48" y="f993"/>
                  <a:pt x="f1911" y="f993"/>
                  <a:pt x="f1911" y="f993"/>
                </a:cubicBezTo>
                <a:cubicBezTo>
                  <a:pt x="f1910" y="f993"/>
                  <a:pt x="f1910" y="f993"/>
                  <a:pt x="f1910" y="f993"/>
                </a:cubicBezTo>
                <a:cubicBezTo>
                  <a:pt x="f1910" y="f994"/>
                  <a:pt x="f1909" y="f995"/>
                  <a:pt x="f1909" y="f994"/>
                </a:cubicBezTo>
                <a:cubicBezTo>
                  <a:pt x="f1909" y="f994"/>
                  <a:pt x="f1910" y="f994"/>
                  <a:pt x="f1910" y="f993"/>
                </a:cubicBezTo>
                <a:cubicBezTo>
                  <a:pt x="f1910" y="f993"/>
                  <a:pt x="f1909" y="f993"/>
                  <a:pt x="f1909" y="f992"/>
                </a:cubicBezTo>
                <a:cubicBezTo>
                  <a:pt x="f1908" y="f992"/>
                  <a:pt x="f1908" y="f991"/>
                  <a:pt x="f1908" y="f991"/>
                </a:cubicBezTo>
                <a:cubicBezTo>
                  <a:pt x="f1908" y="f991"/>
                  <a:pt x="f1908" y="f990"/>
                  <a:pt x="f1908" y="f990"/>
                </a:cubicBezTo>
                <a:cubicBezTo>
                  <a:pt x="f1908" y="f989"/>
                  <a:pt x="f1909" y="f989"/>
                  <a:pt x="f1909" y="f988"/>
                </a:cubicBezTo>
                <a:cubicBezTo>
                  <a:pt x="f1910" y="f987"/>
                  <a:pt x="f1910" y="f986"/>
                  <a:pt x="f1911" y="f986"/>
                </a:cubicBezTo>
                <a:cubicBezTo>
                  <a:pt x="f1911" y="f985"/>
                  <a:pt x="f48" y="f985"/>
                  <a:pt x="f49" y="f985"/>
                </a:cubicBezTo>
                <a:cubicBezTo>
                  <a:pt x="f50" y="f984"/>
                  <a:pt x="f50" y="f983"/>
                  <a:pt x="f17" y="f983"/>
                </a:cubicBezTo>
                <a:cubicBezTo>
                  <a:pt x="f16" y="f983"/>
                  <a:pt x="f18" y="f983"/>
                  <a:pt x="f18" y="f982"/>
                </a:cubicBezTo>
                <a:cubicBezTo>
                  <a:pt x="f19" y="f982"/>
                  <a:pt x="f1917" y="f982"/>
                  <a:pt x="f47" y="f982"/>
                </a:cubicBezTo>
                <a:cubicBezTo>
                  <a:pt x="f47" y="f982"/>
                  <a:pt x="f45" y="f982"/>
                  <a:pt x="f45" y="f981"/>
                </a:cubicBezTo>
                <a:cubicBezTo>
                  <a:pt x="f45" y="f981"/>
                  <a:pt x="f46" y="f980"/>
                  <a:pt x="f46" y="f980"/>
                </a:cubicBezTo>
                <a:cubicBezTo>
                  <a:pt x="f46" y="f980"/>
                  <a:pt x="f47" y="f980"/>
                  <a:pt x="f47" y="f979"/>
                </a:cubicBezTo>
                <a:cubicBezTo>
                  <a:pt x="f47" y="f978"/>
                  <a:pt x="f45" y="f979"/>
                  <a:pt x="f45" y="f979"/>
                </a:cubicBezTo>
                <a:cubicBezTo>
                  <a:pt x="f1918" y="f979"/>
                  <a:pt x="f1918" y="f979"/>
                  <a:pt x="f1918" y="f979"/>
                </a:cubicBezTo>
                <a:cubicBezTo>
                  <a:pt x="f36" y="f978"/>
                  <a:pt x="f36" y="f978"/>
                  <a:pt x="f12" y="f978"/>
                </a:cubicBezTo>
                <a:cubicBezTo>
                  <a:pt x="f12" y="f978"/>
                  <a:pt x="f12" y="f978"/>
                  <a:pt x="f11" y="f978"/>
                </a:cubicBezTo>
                <a:cubicBezTo>
                  <a:pt x="f11" y="f977"/>
                  <a:pt x="f11" y="f978"/>
                  <a:pt x="f10" y="f978"/>
                </a:cubicBezTo>
                <a:cubicBezTo>
                  <a:pt x="f10" y="f978"/>
                  <a:pt x="f10" y="f978"/>
                  <a:pt x="f23" y="f978"/>
                </a:cubicBezTo>
                <a:cubicBezTo>
                  <a:pt x="f23" y="f978"/>
                  <a:pt x="f25" y="f978"/>
                  <a:pt x="f25" y="f978"/>
                </a:cubicBezTo>
                <a:cubicBezTo>
                  <a:pt x="f26" y="f978"/>
                  <a:pt x="f27" y="f978"/>
                  <a:pt x="f30" y="f978"/>
                </a:cubicBezTo>
                <a:cubicBezTo>
                  <a:pt x="f30" y="f979"/>
                  <a:pt x="f52" y="f979"/>
                  <a:pt x="f52" y="f979"/>
                </a:cubicBezTo>
                <a:cubicBezTo>
                  <a:pt x="f52" y="f979"/>
                  <a:pt x="f52" y="f979"/>
                  <a:pt x="f51" y="f979"/>
                </a:cubicBezTo>
                <a:cubicBezTo>
                  <a:pt x="f51" y="f979"/>
                  <a:pt x="f51" y="f979"/>
                  <a:pt x="f51" y="f979"/>
                </a:cubicBezTo>
                <a:cubicBezTo>
                  <a:pt x="f32" y="f980"/>
                  <a:pt x="f34" y="f979"/>
                  <a:pt x="f41" y="f980"/>
                </a:cubicBezTo>
                <a:cubicBezTo>
                  <a:pt x="f40" y="f981"/>
                  <a:pt x="f42" y="f981"/>
                  <a:pt x="f39" y="f982"/>
                </a:cubicBezTo>
                <a:cubicBezTo>
                  <a:pt x="f38" y="f983"/>
                  <a:pt x="f1920" y="f984"/>
                  <a:pt x="f1922" y="f986"/>
                </a:cubicBezTo>
                <a:cubicBezTo>
                  <a:pt x="f1922" y="f987"/>
                  <a:pt x="f1922" y="f987"/>
                  <a:pt x="f1923" y="f988"/>
                </a:cubicBezTo>
                <a:cubicBezTo>
                  <a:pt x="f1924" y="f988"/>
                  <a:pt x="f1924" y="f988"/>
                  <a:pt x="f1927" y="f988"/>
                </a:cubicBezTo>
                <a:cubicBezTo>
                  <a:pt x="f1927" y="f989"/>
                  <a:pt x="f1927" y="f989"/>
                  <a:pt x="f1927" y="f989"/>
                </a:cubicBezTo>
                <a:cubicBezTo>
                  <a:pt x="f1927" y="f989"/>
                  <a:pt x="f1927" y="f989"/>
                  <a:pt x="f1927" y="f990"/>
                </a:cubicBezTo>
                <a:cubicBezTo>
                  <a:pt x="f1927" y="f990"/>
                  <a:pt x="f1925" y="f990"/>
                  <a:pt x="f1925" y="f990"/>
                </a:cubicBezTo>
                <a:cubicBezTo>
                  <a:pt x="f1925" y="f991"/>
                  <a:pt x="f1925" y="f991"/>
                  <a:pt x="f1925" y="f992"/>
                </a:cubicBezTo>
                <a:cubicBezTo>
                  <a:pt x="f1925" y="f992"/>
                  <a:pt x="f1925" y="f992"/>
                  <a:pt x="f1928" y="f992"/>
                </a:cubicBezTo>
                <a:cubicBezTo>
                  <a:pt x="f1928" y="f993"/>
                  <a:pt x="f1929" y="f993"/>
                  <a:pt x="f1929" y="f993"/>
                </a:cubicBezTo>
                <a:cubicBezTo>
                  <a:pt x="f1929" y="f993"/>
                  <a:pt x="f1930" y="f993"/>
                  <a:pt x="f1930" y="f993"/>
                </a:cubicBezTo>
                <a:cubicBezTo>
                  <a:pt x="f1930" y="f994"/>
                  <a:pt x="f1931" y="f994"/>
                  <a:pt x="f1931" y="f994"/>
                </a:cubicBezTo>
                <a:cubicBezTo>
                  <a:pt x="f1931" y="f995"/>
                  <a:pt x="f1930" y="f995"/>
                  <a:pt x="f1930" y="f995"/>
                </a:cubicBezTo>
                <a:cubicBezTo>
                  <a:pt x="f1930" y="f995"/>
                  <a:pt x="f1929" y="f996"/>
                  <a:pt x="f1930" y="f996"/>
                </a:cubicBezTo>
                <a:cubicBezTo>
                  <a:pt x="f1930" y="f996"/>
                  <a:pt x="f1931" y="f996"/>
                  <a:pt x="f1931" y="f995"/>
                </a:cubicBezTo>
                <a:cubicBezTo>
                  <a:pt x="f1932" y="f995"/>
                  <a:pt x="f1932" y="f995"/>
                  <a:pt x="f1933" y="f995"/>
                </a:cubicBezTo>
                <a:cubicBezTo>
                  <a:pt x="f1934" y="f995"/>
                  <a:pt x="f1935" y="f995"/>
                  <a:pt x="f1936" y="f995"/>
                </a:cubicBezTo>
                <a:cubicBezTo>
                  <a:pt x="f1937" y="f995"/>
                  <a:pt x="f1937" y="f996"/>
                  <a:pt x="f1937" y="f997"/>
                </a:cubicBezTo>
                <a:cubicBezTo>
                  <a:pt x="f1938" y="f997"/>
                  <a:pt x="f1938" y="f998"/>
                  <a:pt x="f1938" y="f998"/>
                </a:cubicBezTo>
                <a:cubicBezTo>
                  <a:pt x="f1939" y="f998"/>
                  <a:pt x="f1939" y="f998"/>
                  <a:pt x="f1939" y="f998"/>
                </a:cubicBezTo>
                <a:cubicBezTo>
                  <a:pt x="f1940" y="f997"/>
                  <a:pt x="f1940" y="f998"/>
                  <a:pt x="f1940" y="f999"/>
                </a:cubicBezTo>
                <a:cubicBezTo>
                  <a:pt x="f1940" y="f1000"/>
                  <a:pt x="f1940" y="f1001"/>
                  <a:pt x="f1939" y="f1002"/>
                </a:cubicBezTo>
                <a:cubicBezTo>
                  <a:pt x="f1939" y="f1002"/>
                  <a:pt x="f1937" y="f1003"/>
                  <a:pt x="f1938" y="f1003"/>
                </a:cubicBezTo>
                <a:cubicBezTo>
                  <a:pt x="f1938" y="f1004"/>
                  <a:pt x="f1939" y="f1003"/>
                  <a:pt x="f1940" y="f1004"/>
                </a:cubicBezTo>
                <a:cubicBezTo>
                  <a:pt x="f1940" y="f1004"/>
                  <a:pt x="f1940" y="f1004"/>
                  <a:pt x="f1940" y="f1004"/>
                </a:cubicBezTo>
                <a:cubicBezTo>
                  <a:pt x="f1940" y="f1005"/>
                  <a:pt x="f1941" y="f1004"/>
                  <a:pt x="f1941" y="f1005"/>
                </a:cubicBezTo>
                <a:cubicBezTo>
                  <a:pt x="f1941" y="f1005"/>
                  <a:pt x="f1941" y="f1006"/>
                  <a:pt x="f1941" y="f1006"/>
                </a:cubicBezTo>
                <a:cubicBezTo>
                  <a:pt x="f1940" y="f1007"/>
                  <a:pt x="f1940" y="f1007"/>
                  <a:pt x="f1940" y="f1008"/>
                </a:cubicBezTo>
                <a:cubicBezTo>
                  <a:pt x="f1941" y="f1009"/>
                  <a:pt x="f1941" y="f1009"/>
                  <a:pt x="f1942" y="f1009"/>
                </a:cubicBezTo>
                <a:cubicBezTo>
                  <a:pt x="f1942" y="f1009"/>
                  <a:pt x="f1942" y="f1009"/>
                  <a:pt x="f1942" y="f1009"/>
                </a:cubicBezTo>
                <a:cubicBezTo>
                  <a:pt x="f1942" y="f1010"/>
                  <a:pt x="f1943" y="f1010"/>
                  <a:pt x="f1943" y="f1010"/>
                </a:cubicBezTo>
                <a:cubicBezTo>
                  <a:pt x="f1943" y="f1009"/>
                  <a:pt x="f1942" y="f1009"/>
                  <a:pt x="f1942" y="f1009"/>
                </a:cubicBezTo>
                <a:cubicBezTo>
                  <a:pt x="f1942" y="f1009"/>
                  <a:pt x="f1942" y="f1008"/>
                  <a:pt x="f1942" y="f1008"/>
                </a:cubicBezTo>
                <a:cubicBezTo>
                  <a:pt x="f1942" y="f1008"/>
                  <a:pt x="f1942" y="f1007"/>
                  <a:pt x="f1941" y="f1007"/>
                </a:cubicBezTo>
                <a:cubicBezTo>
                  <a:pt x="f1941" y="f1006"/>
                  <a:pt x="f1941" y="f1006"/>
                  <a:pt x="f1941" y="f1005"/>
                </a:cubicBezTo>
                <a:cubicBezTo>
                  <a:pt x="f1942" y="f1004"/>
                  <a:pt x="f1942" y="f1002"/>
                  <a:pt x="f1942" y="f1000"/>
                </a:cubicBezTo>
                <a:cubicBezTo>
                  <a:pt x="f1942" y="f1000"/>
                  <a:pt x="f1942" y="f1000"/>
                  <a:pt x="f1942" y="f999"/>
                </a:cubicBezTo>
                <a:cubicBezTo>
                  <a:pt x="f1942" y="f999"/>
                  <a:pt x="f1943" y="f999"/>
                  <a:pt x="f1943" y="f999"/>
                </a:cubicBezTo>
                <a:cubicBezTo>
                  <a:pt x="f1943" y="f998"/>
                  <a:pt x="f1943" y="f997"/>
                  <a:pt x="f1944" y="f997"/>
                </a:cubicBezTo>
                <a:cubicBezTo>
                  <a:pt x="f1945" y="f997"/>
                  <a:pt x="f258" y="f998"/>
                  <a:pt x="f258" y="f996"/>
                </a:cubicBezTo>
                <a:cubicBezTo>
                  <a:pt x="f258" y="f996"/>
                  <a:pt x="f259" y="f995"/>
                  <a:pt x="f259" y="f995"/>
                </a:cubicBezTo>
                <a:cubicBezTo>
                  <a:pt x="f259" y="f995"/>
                  <a:pt x="f259" y="f995"/>
                  <a:pt x="f259" y="f994"/>
                </a:cubicBezTo>
                <a:cubicBezTo>
                  <a:pt x="f259" y="f993"/>
                  <a:pt x="f259" y="f993"/>
                  <a:pt x="f259" y="f992"/>
                </a:cubicBezTo>
                <a:cubicBezTo>
                  <a:pt x="f259" y="f991"/>
                  <a:pt x="f259" y="f990"/>
                  <a:pt x="f259" y="f989"/>
                </a:cubicBezTo>
                <a:cubicBezTo>
                  <a:pt x="f258" y="f989"/>
                  <a:pt x="f258" y="f988"/>
                  <a:pt x="f258" y="f988"/>
                </a:cubicBezTo>
                <a:cubicBezTo>
                  <a:pt x="f258" y="f987"/>
                  <a:pt x="f258" y="f986"/>
                  <a:pt x="f258" y="f986"/>
                </a:cubicBezTo>
                <a:cubicBezTo>
                  <a:pt x="f258" y="f985"/>
                  <a:pt x="f258" y="f984"/>
                  <a:pt x="f257" y="f984"/>
                </a:cubicBezTo>
                <a:cubicBezTo>
                  <a:pt x="f257" y="f983"/>
                  <a:pt x="f1947" y="f983"/>
                  <a:pt x="f1947" y="f983"/>
                </a:cubicBezTo>
                <a:cubicBezTo>
                  <a:pt x="f1947" y="f982"/>
                  <a:pt x="f1947" y="f982"/>
                  <a:pt x="f1948" y="f982"/>
                </a:cubicBezTo>
                <a:cubicBezTo>
                  <a:pt x="f228" y="f982"/>
                  <a:pt x="f229" y="f982"/>
                  <a:pt x="f228" y="f983"/>
                </a:cubicBezTo>
                <a:cubicBezTo>
                  <a:pt x="f228" y="f984"/>
                  <a:pt x="f228" y="f984"/>
                  <a:pt x="f228" y="f984"/>
                </a:cubicBezTo>
                <a:cubicBezTo>
                  <a:pt x="f228" y="f985"/>
                  <a:pt x="f229" y="f985"/>
                  <a:pt x="f229" y="f984"/>
                </a:cubicBezTo>
                <a:cubicBezTo>
                  <a:pt x="f229" y="f984"/>
                  <a:pt x="f229" y="f983"/>
                  <a:pt x="f229" y="f983"/>
                </a:cubicBezTo>
                <a:cubicBezTo>
                  <a:pt x="f229" y="f983"/>
                  <a:pt x="f229" y="f982"/>
                  <a:pt x="f229" y="f982"/>
                </a:cubicBezTo>
                <a:cubicBezTo>
                  <a:pt x="f229" y="f981"/>
                  <a:pt x="f228" y="f981"/>
                  <a:pt x="f1948" y="f981"/>
                </a:cubicBezTo>
                <a:cubicBezTo>
                  <a:pt x="f1948" y="f980"/>
                  <a:pt x="f1947" y="f979"/>
                  <a:pt x="f1948" y="f979"/>
                </a:cubicBezTo>
                <a:cubicBezTo>
                  <a:pt x="f228" y="f980"/>
                  <a:pt x="f228" y="f980"/>
                  <a:pt x="f229" y="f980"/>
                </a:cubicBezTo>
                <a:cubicBezTo>
                  <a:pt x="f229" y="f980"/>
                  <a:pt x="f229" y="f979"/>
                  <a:pt x="f230" y="f979"/>
                </a:cubicBezTo>
                <a:cubicBezTo>
                  <a:pt x="f230" y="f979"/>
                  <a:pt x="f230" y="f980"/>
                  <a:pt x="f231" y="f980"/>
                </a:cubicBezTo>
                <a:cubicBezTo>
                  <a:pt x="f231" y="f980"/>
                  <a:pt x="f231" y="f980"/>
                  <a:pt x="f231" y="f981"/>
                </a:cubicBezTo>
                <a:cubicBezTo>
                  <a:pt x="f232" y="f982"/>
                  <a:pt x="f230" y="f982"/>
                  <a:pt x="f230" y="f982"/>
                </a:cubicBezTo>
                <a:cubicBezTo>
                  <a:pt x="f230" y="f983"/>
                  <a:pt x="f231" y="f983"/>
                  <a:pt x="f231" y="f982"/>
                </a:cubicBezTo>
                <a:cubicBezTo>
                  <a:pt x="f231" y="f982"/>
                  <a:pt x="f232" y="f982"/>
                  <a:pt x="f232" y="f981"/>
                </a:cubicBezTo>
                <a:cubicBezTo>
                  <a:pt x="f232" y="f980"/>
                  <a:pt x="f231" y="f980"/>
                  <a:pt x="f231" y="f979"/>
                </a:cubicBezTo>
                <a:cubicBezTo>
                  <a:pt x="f230" y="f979"/>
                  <a:pt x="f230" y="f978"/>
                  <a:pt x="f230" y="f977"/>
                </a:cubicBezTo>
                <a:cubicBezTo>
                  <a:pt x="f230" y="f977"/>
                  <a:pt x="f230" y="f977"/>
                  <a:pt x="f230" y="f976"/>
                </a:cubicBezTo>
                <a:cubicBezTo>
                  <a:pt x="f230" y="f976"/>
                  <a:pt x="f230" y="f976"/>
                  <a:pt x="f230" y="f975"/>
                </a:cubicBezTo>
                <a:cubicBezTo>
                  <a:pt x="f230" y="f975"/>
                  <a:pt x="f230" y="f975"/>
                  <a:pt x="f230" y="f974"/>
                </a:cubicBezTo>
                <a:cubicBezTo>
                  <a:pt x="f230" y="f974"/>
                  <a:pt x="f230" y="f974"/>
                  <a:pt x="f230" y="f974"/>
                </a:cubicBezTo>
                <a:cubicBezTo>
                  <a:pt x="f231" y="f973"/>
                  <a:pt x="f230" y="f972"/>
                  <a:pt x="f231" y="f971"/>
                </a:cubicBezTo>
                <a:cubicBezTo>
                  <a:pt x="f232" y="f971"/>
                  <a:pt x="f232" y="f970"/>
                  <a:pt x="f232" y="f969"/>
                </a:cubicBezTo>
                <a:cubicBezTo>
                  <a:pt x="f232" y="f968"/>
                  <a:pt x="f232" y="f967"/>
                  <a:pt x="f232" y="f966"/>
                </a:cubicBezTo>
                <a:cubicBezTo>
                  <a:pt x="f233" y="f966"/>
                  <a:pt x="f233" y="f966"/>
                  <a:pt x="f247" y="f965"/>
                </a:cubicBezTo>
                <a:cubicBezTo>
                  <a:pt x="f247" y="f964"/>
                  <a:pt x="f247" y="f963"/>
                  <a:pt x="f248" y="f963"/>
                </a:cubicBezTo>
                <a:cubicBezTo>
                  <a:pt x="f249" y="f962"/>
                  <a:pt x="f249" y="f960"/>
                  <a:pt x="f246" y="f959"/>
                </a:cubicBezTo>
                <a:cubicBezTo>
                  <a:pt x="f245" y="f959"/>
                  <a:pt x="f245" y="f958"/>
                  <a:pt x="f245" y="f958"/>
                </a:cubicBezTo>
                <a:cubicBezTo>
                  <a:pt x="f244" y="f957"/>
                  <a:pt x="f244" y="f956"/>
                  <a:pt x="f235" y="f956"/>
                </a:cubicBezTo>
                <a:cubicBezTo>
                  <a:pt x="f235" y="f956"/>
                  <a:pt x="f235" y="f955"/>
                  <a:pt x="f237" y="f955"/>
                </a:cubicBezTo>
                <a:cubicBezTo>
                  <a:pt x="f237" y="f955"/>
                  <a:pt x="f237" y="f955"/>
                  <a:pt x="f239" y="f955"/>
                </a:cubicBezTo>
                <a:cubicBezTo>
                  <a:pt x="f239" y="f954"/>
                  <a:pt x="f240" y="f953"/>
                  <a:pt x="f239" y="f953"/>
                </a:cubicBezTo>
                <a:cubicBezTo>
                  <a:pt x="f239" y="f952"/>
                  <a:pt x="f237" y="f952"/>
                  <a:pt x="f235" y="f952"/>
                </a:cubicBezTo>
                <a:cubicBezTo>
                  <a:pt x="f235" y="f952"/>
                  <a:pt x="f244" y="f952"/>
                  <a:pt x="f244" y="f952"/>
                </a:cubicBezTo>
                <a:cubicBezTo>
                  <a:pt x="f244" y="f951"/>
                  <a:pt x="f235" y="f951"/>
                  <a:pt x="f235" y="f951"/>
                </a:cubicBezTo>
                <a:cubicBezTo>
                  <a:pt x="f235" y="f951"/>
                  <a:pt x="f237" y="f950"/>
                  <a:pt x="f235" y="f949"/>
                </a:cubicBezTo>
                <a:cubicBezTo>
                  <a:pt x="f235" y="f948"/>
                  <a:pt x="f244" y="f949"/>
                  <a:pt x="f245" y="f950"/>
                </a:cubicBezTo>
                <a:cubicBezTo>
                  <a:pt x="f245" y="f950"/>
                  <a:pt x="f246" y="f949"/>
                  <a:pt x="f245" y="f949"/>
                </a:cubicBezTo>
                <a:cubicBezTo>
                  <a:pt x="f245" y="f948"/>
                  <a:pt x="f244" y="f948"/>
                  <a:pt x="f244" y="f947"/>
                </a:cubicBezTo>
                <a:cubicBezTo>
                  <a:pt x="f244" y="f946"/>
                  <a:pt x="f244" y="f946"/>
                  <a:pt x="f235" y="f945"/>
                </a:cubicBezTo>
                <a:cubicBezTo>
                  <a:pt x="f235" y="f944"/>
                  <a:pt x="f237" y="f944"/>
                  <a:pt x="f237" y="f943"/>
                </a:cubicBezTo>
                <a:cubicBezTo>
                  <a:pt x="f237" y="f943"/>
                  <a:pt x="f237" y="f942"/>
                  <a:pt x="f239" y="f941"/>
                </a:cubicBezTo>
                <a:cubicBezTo>
                  <a:pt x="f239" y="f941"/>
                  <a:pt x="f239" y="f941"/>
                  <a:pt x="f240" y="f941"/>
                </a:cubicBezTo>
                <a:cubicBezTo>
                  <a:pt x="f240" y="f940"/>
                  <a:pt x="f240" y="f940"/>
                  <a:pt x="f240" y="f940"/>
                </a:cubicBezTo>
                <a:cubicBezTo>
                  <a:pt x="f242" y="f940"/>
                  <a:pt x="f242" y="f940"/>
                  <a:pt x="f242" y="f939"/>
                </a:cubicBezTo>
                <a:cubicBezTo>
                  <a:pt x="f242" y="f939"/>
                  <a:pt x="f240" y="f939"/>
                  <a:pt x="f240" y="f939"/>
                </a:cubicBezTo>
                <a:cubicBezTo>
                  <a:pt x="f240" y="f938"/>
                  <a:pt x="f240" y="f936"/>
                  <a:pt x="f239" y="f936"/>
                </a:cubicBezTo>
                <a:cubicBezTo>
                  <a:pt x="f239" y="f935"/>
                  <a:pt x="f239" y="f935"/>
                  <a:pt x="f237" y="f935"/>
                </a:cubicBezTo>
                <a:cubicBezTo>
                  <a:pt x="f237" y="f934"/>
                  <a:pt x="f239" y="f934"/>
                  <a:pt x="f239" y="f934"/>
                </a:cubicBezTo>
                <a:cubicBezTo>
                  <a:pt x="f239" y="f935"/>
                  <a:pt x="f240" y="f935"/>
                  <a:pt x="f240" y="f935"/>
                </a:cubicBezTo>
                <a:cubicBezTo>
                  <a:pt x="f242" y="f935"/>
                  <a:pt x="f243" y="f935"/>
                  <a:pt x="f243" y="f934"/>
                </a:cubicBezTo>
                <a:cubicBezTo>
                  <a:pt x="f1949" y="f934"/>
                  <a:pt x="f1950" y="f934"/>
                  <a:pt x="f271" y="f934"/>
                </a:cubicBezTo>
                <a:cubicBezTo>
                  <a:pt x="f271" y="f934"/>
                  <a:pt x="f272" y="f933"/>
                  <a:pt x="f270" y="f934"/>
                </a:cubicBezTo>
                <a:cubicBezTo>
                  <a:pt x="f269" y="f934"/>
                  <a:pt x="f269" y="f934"/>
                  <a:pt x="f266" y="f934"/>
                </a:cubicBezTo>
                <a:cubicBezTo>
                  <a:pt x="f267" y="f935"/>
                  <a:pt x="f268" y="f935"/>
                  <a:pt x="f268" y="f935"/>
                </a:cubicBezTo>
                <a:cubicBezTo>
                  <a:pt x="f275" y="f934"/>
                  <a:pt x="f274" y="f934"/>
                  <a:pt x="f273" y="f934"/>
                </a:cubicBezTo>
                <a:cubicBezTo>
                  <a:pt x="f273" y="f934"/>
                  <a:pt x="f276" y="f935"/>
                  <a:pt x="f276" y="f936"/>
                </a:cubicBezTo>
                <a:cubicBezTo>
                  <a:pt x="f276" y="f936"/>
                  <a:pt x="f277" y="f938"/>
                  <a:pt x="f277" y="f938"/>
                </a:cubicBezTo>
                <a:cubicBezTo>
                  <a:pt x="f277" y="f939"/>
                  <a:pt x="f276" y="f939"/>
                  <a:pt x="f276" y="f939"/>
                </a:cubicBezTo>
                <a:cubicBezTo>
                  <a:pt x="f276" y="f940"/>
                  <a:pt x="f276" y="f940"/>
                  <a:pt x="f276" y="f941"/>
                </a:cubicBezTo>
                <a:cubicBezTo>
                  <a:pt x="f276" y="f941"/>
                  <a:pt x="f276" y="f942"/>
                  <a:pt x="f276" y="f943"/>
                </a:cubicBezTo>
                <a:cubicBezTo>
                  <a:pt x="f276" y="f943"/>
                  <a:pt x="f276" y="f944"/>
                  <a:pt x="f277" y="f944"/>
                </a:cubicBezTo>
                <a:cubicBezTo>
                  <a:pt x="f277" y="f944"/>
                  <a:pt x="f277" y="f944"/>
                  <a:pt x="f277" y="f945"/>
                </a:cubicBezTo>
                <a:cubicBezTo>
                  <a:pt x="f278" y="f945"/>
                  <a:pt x="f265" y="f945"/>
                  <a:pt x="f255" y="f946"/>
                </a:cubicBezTo>
                <a:cubicBezTo>
                  <a:pt x="f255" y="f946"/>
                  <a:pt x="f254" y="f946"/>
                  <a:pt x="f254" y="f946"/>
                </a:cubicBezTo>
                <a:cubicBezTo>
                  <a:pt x="f253" y="f947"/>
                  <a:pt x="f253" y="f946"/>
                  <a:pt x="f252" y="f946"/>
                </a:cubicBezTo>
                <a:cubicBezTo>
                  <a:pt x="f251" y="f946"/>
                  <a:pt x="f256" y="f947"/>
                  <a:pt x="f261" y="f947"/>
                </a:cubicBezTo>
                <a:cubicBezTo>
                  <a:pt x="f262" y="f947"/>
                  <a:pt x="f262" y="f947"/>
                  <a:pt x="f262" y="f947"/>
                </a:cubicBezTo>
                <a:cubicBezTo>
                  <a:pt x="f263" y="f948"/>
                  <a:pt x="f263" y="f948"/>
                  <a:pt x="f263" y="f948"/>
                </a:cubicBezTo>
                <a:cubicBezTo>
                  <a:pt x="f264" y="f948"/>
                  <a:pt x="f221" y="f948"/>
                  <a:pt x="f223" y="f948"/>
                </a:cubicBezTo>
                <a:cubicBezTo>
                  <a:pt x="f223" y="f947"/>
                  <a:pt x="f220" y="f947"/>
                  <a:pt x="f220" y="f946"/>
                </a:cubicBezTo>
                <a:cubicBezTo>
                  <a:pt x="f224" y="f946"/>
                  <a:pt x="f224" y="f946"/>
                  <a:pt x="f224" y="f946"/>
                </a:cubicBezTo>
                <a:cubicBezTo>
                  <a:pt x="f225" y="f947"/>
                  <a:pt x="f225" y="f947"/>
                  <a:pt x="f225" y="f947"/>
                </a:cubicBezTo>
                <a:cubicBezTo>
                  <a:pt x="f225" y="f948"/>
                  <a:pt x="f227" y="f949"/>
                  <a:pt x="f227" y="f949"/>
                </a:cubicBezTo>
                <a:cubicBezTo>
                  <a:pt x="f197" y="f950"/>
                  <a:pt x="f197" y="f952"/>
                  <a:pt x="f196" y="f953"/>
                </a:cubicBezTo>
                <a:cubicBezTo>
                  <a:pt x="f195" y="f953"/>
                  <a:pt x="f195" y="f954"/>
                  <a:pt x="f195" y="f955"/>
                </a:cubicBezTo>
                <a:cubicBezTo>
                  <a:pt x="f194" y="f955"/>
                  <a:pt x="f194" y="f956"/>
                  <a:pt x="f194" y="f957"/>
                </a:cubicBezTo>
                <a:cubicBezTo>
                  <a:pt x="f193" y="f957"/>
                  <a:pt x="f193" y="f958"/>
                  <a:pt x="f193" y="f959"/>
                </a:cubicBezTo>
                <a:cubicBezTo>
                  <a:pt x="f194" y="f960"/>
                  <a:pt x="f194" y="f960"/>
                  <a:pt x="f193" y="f961"/>
                </a:cubicBezTo>
                <a:cubicBezTo>
                  <a:pt x="f193" y="f962"/>
                  <a:pt x="f192" y="f962"/>
                  <a:pt x="f192" y="f963"/>
                </a:cubicBezTo>
                <a:cubicBezTo>
                  <a:pt x="f192" y="f963"/>
                  <a:pt x="f192" y="f963"/>
                  <a:pt x="f193" y="f963"/>
                </a:cubicBezTo>
                <a:cubicBezTo>
                  <a:pt x="f193" y="f964"/>
                  <a:pt x="f193" y="f964"/>
                  <a:pt x="f193" y="f965"/>
                </a:cubicBezTo>
                <a:cubicBezTo>
                  <a:pt x="f193" y="f966"/>
                  <a:pt x="f193" y="f966"/>
                  <a:pt x="f192" y="f967"/>
                </a:cubicBezTo>
                <a:cubicBezTo>
                  <a:pt x="f200" y="f967"/>
                  <a:pt x="f200" y="f968"/>
                  <a:pt x="f200" y="f969"/>
                </a:cubicBezTo>
                <a:cubicBezTo>
                  <a:pt x="f200" y="f970"/>
                  <a:pt x="f192" y="f970"/>
                  <a:pt x="f192" y="f971"/>
                </a:cubicBezTo>
                <a:cubicBezTo>
                  <a:pt x="f192" y="f971"/>
                  <a:pt x="f200" y="f972"/>
                  <a:pt x="f200" y="f972"/>
                </a:cubicBezTo>
                <a:cubicBezTo>
                  <a:pt x="f200" y="f972"/>
                  <a:pt x="f200" y="f972"/>
                  <a:pt x="f201" y="f972"/>
                </a:cubicBezTo>
                <a:cubicBezTo>
                  <a:pt x="f201" y="f973"/>
                  <a:pt x="f200" y="f974"/>
                  <a:pt x="f200" y="f975"/>
                </a:cubicBezTo>
                <a:cubicBezTo>
                  <a:pt x="f200" y="f975"/>
                  <a:pt x="f192" y="f975"/>
                  <a:pt x="f192" y="f975"/>
                </a:cubicBezTo>
                <a:cubicBezTo>
                  <a:pt x="f192" y="f976"/>
                  <a:pt x="f192" y="f976"/>
                  <a:pt x="f200" y="f976"/>
                </a:cubicBezTo>
                <a:cubicBezTo>
                  <a:pt x="f200" y="f976"/>
                  <a:pt x="f200" y="f976"/>
                  <a:pt x="f200" y="f976"/>
                </a:cubicBezTo>
                <a:cubicBezTo>
                  <a:pt x="f200" y="f975"/>
                  <a:pt x="f201" y="f975"/>
                  <a:pt x="f202" y="f976"/>
                </a:cubicBezTo>
                <a:cubicBezTo>
                  <a:pt x="f202" y="f976"/>
                  <a:pt x="f192" y="f977"/>
                  <a:pt x="f201" y="f978"/>
                </a:cubicBezTo>
                <a:cubicBezTo>
                  <a:pt x="f201" y="f979"/>
                  <a:pt x="f202" y="f979"/>
                  <a:pt x="f202" y="f979"/>
                </a:cubicBezTo>
                <a:cubicBezTo>
                  <a:pt x="f202" y="f979"/>
                  <a:pt x="f202" y="f980"/>
                  <a:pt x="f202" y="f980"/>
                </a:cubicBezTo>
                <a:cubicBezTo>
                  <a:pt x="f202" y="f981"/>
                  <a:pt x="f202" y="f982"/>
                  <a:pt x="f201" y="f982"/>
                </a:cubicBezTo>
                <a:cubicBezTo>
                  <a:pt x="f201" y="f983"/>
                  <a:pt x="f201" y="f984"/>
                  <a:pt x="f200" y="f984"/>
                </a:cubicBezTo>
                <a:cubicBezTo>
                  <a:pt x="f200" y="f984"/>
                  <a:pt x="f192" y="f984"/>
                  <a:pt x="f192" y="f985"/>
                </a:cubicBezTo>
                <a:cubicBezTo>
                  <a:pt x="f193" y="f985"/>
                  <a:pt x="f192" y="f985"/>
                  <a:pt x="f192" y="f985"/>
                </a:cubicBezTo>
                <a:cubicBezTo>
                  <a:pt x="f200" y="f985"/>
                  <a:pt x="f200" y="f985"/>
                  <a:pt x="f200" y="f985"/>
                </a:cubicBezTo>
                <a:cubicBezTo>
                  <a:pt x="f201" y="f985"/>
                  <a:pt x="f201" y="f984"/>
                  <a:pt x="f201" y="f984"/>
                </a:cubicBezTo>
                <a:cubicBezTo>
                  <a:pt x="f202" y="f984"/>
                  <a:pt x="f202" y="f984"/>
                  <a:pt x="f202" y="f984"/>
                </a:cubicBezTo>
                <a:cubicBezTo>
                  <a:pt x="f187" y="f985"/>
                  <a:pt x="f187" y="f985"/>
                  <a:pt x="f187" y="f985"/>
                </a:cubicBezTo>
                <a:cubicBezTo>
                  <a:pt x="f186" y="f986"/>
                  <a:pt x="f202" y="f986"/>
                  <a:pt x="f202" y="f986"/>
                </a:cubicBezTo>
                <a:cubicBezTo>
                  <a:pt x="f202" y="f987"/>
                  <a:pt x="f202" y="f987"/>
                  <a:pt x="f201" y="f987"/>
                </a:cubicBezTo>
                <a:cubicBezTo>
                  <a:pt x="f201" y="f987"/>
                  <a:pt x="f201" y="f987"/>
                  <a:pt x="f200" y="f987"/>
                </a:cubicBezTo>
                <a:cubicBezTo>
                  <a:pt x="f200" y="f987"/>
                  <a:pt x="f192" y="f987"/>
                  <a:pt x="f200" y="f988"/>
                </a:cubicBezTo>
                <a:cubicBezTo>
                  <a:pt x="f200" y="f988"/>
                  <a:pt x="f200" y="f988"/>
                  <a:pt x="f201" y="f988"/>
                </a:cubicBezTo>
                <a:cubicBezTo>
                  <a:pt x="f201" y="f988"/>
                  <a:pt x="f202" y="f988"/>
                  <a:pt x="f187" y="f988"/>
                </a:cubicBezTo>
                <a:cubicBezTo>
                  <a:pt x="f187" y="f988"/>
                  <a:pt x="f186" y="f988"/>
                  <a:pt x="f186" y="f988"/>
                </a:cubicBezTo>
                <a:cubicBezTo>
                  <a:pt x="f186" y="f988"/>
                  <a:pt x="f186" y="f988"/>
                  <a:pt x="f191" y="f989"/>
                </a:cubicBezTo>
                <a:cubicBezTo>
                  <a:pt x="f191" y="f989"/>
                  <a:pt x="f190" y="f989"/>
                  <a:pt x="f190" y="f989"/>
                </a:cubicBezTo>
                <a:cubicBezTo>
                  <a:pt x="f132" y="f989"/>
                  <a:pt x="f130" y="f989"/>
                  <a:pt x="f128" y="f990"/>
                </a:cubicBezTo>
                <a:cubicBezTo>
                  <a:pt x="f128" y="f990"/>
                  <a:pt x="f128" y="f990"/>
                  <a:pt x="f121" y="f990"/>
                </a:cubicBezTo>
                <a:cubicBezTo>
                  <a:pt x="f121" y="f990"/>
                  <a:pt x="f121" y="f991"/>
                  <a:pt x="f121" y="f991"/>
                </a:cubicBezTo>
                <a:cubicBezTo>
                  <a:pt x="f121" y="f992"/>
                  <a:pt x="f119" y="f992"/>
                  <a:pt x="f119" y="f992"/>
                </a:cubicBezTo>
                <a:cubicBezTo>
                  <a:pt x="f119" y="f993"/>
                  <a:pt x="f119" y="f993"/>
                  <a:pt x="f118" y="f993"/>
                </a:cubicBezTo>
                <a:cubicBezTo>
                  <a:pt x="f118" y="f993"/>
                  <a:pt x="f118" y="f994"/>
                  <a:pt x="f118" y="f994"/>
                </a:cubicBezTo>
                <a:cubicBezTo>
                  <a:pt x="f118" y="f994"/>
                  <a:pt x="f118" y="f995"/>
                  <a:pt x="f118" y="f995"/>
                </a:cubicBezTo>
                <a:cubicBezTo>
                  <a:pt x="f117" y="f995"/>
                  <a:pt x="f117" y="f994"/>
                  <a:pt x="f117" y="f994"/>
                </a:cubicBezTo>
                <a:cubicBezTo>
                  <a:pt x="f117" y="f993"/>
                  <a:pt x="f117" y="f993"/>
                  <a:pt x="f117" y="f992"/>
                </a:cubicBezTo>
                <a:cubicBezTo>
                  <a:pt x="f117" y="f992"/>
                  <a:pt x="f117" y="f992"/>
                  <a:pt x="f117" y="f992"/>
                </a:cubicBezTo>
                <a:cubicBezTo>
                  <a:pt x="f116" y="f991"/>
                  <a:pt x="f117" y="f991"/>
                  <a:pt x="f116" y="f991"/>
                </a:cubicBezTo>
                <a:cubicBezTo>
                  <a:pt x="f115" y="f991"/>
                  <a:pt x="f115" y="f993"/>
                  <a:pt x="f115" y="f993"/>
                </a:cubicBezTo>
                <a:cubicBezTo>
                  <a:pt x="f114" y="f993"/>
                  <a:pt x="f114" y="f993"/>
                  <a:pt x="f114" y="f994"/>
                </a:cubicBezTo>
                <a:cubicBezTo>
                  <a:pt x="f113" y="f994"/>
                  <a:pt x="f113" y="f994"/>
                  <a:pt x="f112" y="f995"/>
                </a:cubicBezTo>
                <a:cubicBezTo>
                  <a:pt x="f112" y="f995"/>
                  <a:pt x="f112" y="f995"/>
                  <a:pt x="f111" y="f995"/>
                </a:cubicBezTo>
                <a:cubicBezTo>
                  <a:pt x="f111" y="f996"/>
                  <a:pt x="f111" y="f996"/>
                  <a:pt x="f107" y="f996"/>
                </a:cubicBezTo>
                <a:cubicBezTo>
                  <a:pt x="f107" y="f996"/>
                  <a:pt x="f104" y="f996"/>
                  <a:pt x="f104" y="f997"/>
                </a:cubicBezTo>
                <a:cubicBezTo>
                  <a:pt x="f104" y="f997"/>
                  <a:pt x="f107" y="f997"/>
                  <a:pt x="f107" y="f998"/>
                </a:cubicBezTo>
                <a:cubicBezTo>
                  <a:pt x="f107" y="f998"/>
                  <a:pt x="f107" y="f998"/>
                  <a:pt x="f107" y="f999"/>
                </a:cubicBezTo>
                <a:cubicBezTo>
                  <a:pt x="f107" y="f999"/>
                  <a:pt x="f104" y="f999"/>
                  <a:pt x="f104" y="f998"/>
                </a:cubicBezTo>
                <a:cubicBezTo>
                  <a:pt x="f104" y="f998"/>
                  <a:pt x="f103" y="f998"/>
                  <a:pt x="f103" y="f998"/>
                </a:cubicBezTo>
                <a:cubicBezTo>
                  <a:pt x="f101" y="f998"/>
                  <a:pt x="f100" y="f999"/>
                  <a:pt x="f101" y="f999"/>
                </a:cubicBezTo>
                <a:cubicBezTo>
                  <a:pt x="f101" y="f1000"/>
                  <a:pt x="f101" y="f1000"/>
                  <a:pt x="f103" y="f1000"/>
                </a:cubicBezTo>
                <a:cubicBezTo>
                  <a:pt x="f103" y="f1000"/>
                  <a:pt x="f103" y="f1000"/>
                  <a:pt x="f103" y="f1000"/>
                </a:cubicBezTo>
                <a:cubicBezTo>
                  <a:pt x="f104" y="f1001"/>
                  <a:pt x="f104" y="f1001"/>
                  <a:pt x="f107" y="f1001"/>
                </a:cubicBezTo>
                <a:cubicBezTo>
                  <a:pt x="f107" y="f1001"/>
                  <a:pt x="f107" y="f1001"/>
                  <a:pt x="f107" y="f1000"/>
                </a:cubicBezTo>
                <a:cubicBezTo>
                  <a:pt x="f107" y="f1000"/>
                  <a:pt x="f111" y="f1000"/>
                  <a:pt x="f111" y="f1000"/>
                </a:cubicBezTo>
                <a:cubicBezTo>
                  <a:pt x="f112" y="f1001"/>
                  <a:pt x="f112" y="f1000"/>
                  <a:pt x="f113" y="f1000"/>
                </a:cubicBezTo>
                <a:cubicBezTo>
                  <a:pt x="f113" y="f1000"/>
                  <a:pt x="f112" y="f1001"/>
                  <a:pt x="f112" y="f1001"/>
                </a:cubicBezTo>
                <a:cubicBezTo>
                  <a:pt x="f111" y="f1001"/>
                  <a:pt x="f111" y="f1001"/>
                  <a:pt x="f111" y="f1002"/>
                </a:cubicBezTo>
                <a:cubicBezTo>
                  <a:pt x="f111" y="f1002"/>
                  <a:pt x="f107" y="f1003"/>
                  <a:pt x="f104" y="f1004"/>
                </a:cubicBezTo>
                <a:cubicBezTo>
                  <a:pt x="f103" y="f1004"/>
                  <a:pt x="f103" y="f1004"/>
                  <a:pt x="f101" y="f1005"/>
                </a:cubicBezTo>
                <a:cubicBezTo>
                  <a:pt x="f100" y="f1005"/>
                  <a:pt x="f100" y="f1006"/>
                  <a:pt x="f98" y="f1006"/>
                </a:cubicBezTo>
                <a:cubicBezTo>
                  <a:pt x="f98" y="f1006"/>
                  <a:pt x="f95" y="f1006"/>
                  <a:pt x="f95" y="f1006"/>
                </a:cubicBezTo>
                <a:cubicBezTo>
                  <a:pt x="f95" y="f1007"/>
                  <a:pt x="f94" y="f1006"/>
                  <a:pt x="f94" y="f1007"/>
                </a:cubicBezTo>
                <a:cubicBezTo>
                  <a:pt x="f94" y="f1007"/>
                  <a:pt x="f92" y="f1007"/>
                  <a:pt x="f92" y="f1007"/>
                </a:cubicBezTo>
                <a:cubicBezTo>
                  <a:pt x="f92" y="f1007"/>
                  <a:pt x="f94" y="f1008"/>
                  <a:pt x="f94" y="f1008"/>
                </a:cubicBezTo>
                <a:cubicBezTo>
                  <a:pt x="f94" y="f1009"/>
                  <a:pt x="f94" y="f1010"/>
                  <a:pt x="f95" y="f1010"/>
                </a:cubicBezTo>
                <a:cubicBezTo>
                  <a:pt x="f95" y="f1011"/>
                  <a:pt x="f95" y="f1011"/>
                  <a:pt x="f95" y="f1011"/>
                </a:cubicBezTo>
                <a:cubicBezTo>
                  <a:pt x="f95" y="f1012"/>
                  <a:pt x="f98" y="f1012"/>
                  <a:pt x="f98" y="f1012"/>
                </a:cubicBezTo>
                <a:cubicBezTo>
                  <a:pt x="f98" y="f1013"/>
                  <a:pt x="f100" y="f1013"/>
                  <a:pt x="f101" y="f1013"/>
                </a:cubicBezTo>
                <a:cubicBezTo>
                  <a:pt x="f103" y="f1013"/>
                  <a:pt x="f103" y="f1014"/>
                  <a:pt x="f103" y="f1015"/>
                </a:cubicBezTo>
                <a:cubicBezTo>
                  <a:pt x="f103" y="f1016"/>
                  <a:pt x="f103" y="f1016"/>
                  <a:pt x="f104" y="f1017"/>
                </a:cubicBezTo>
                <a:cubicBezTo>
                  <a:pt x="f107" y="f1018"/>
                  <a:pt x="f112" y="f1018"/>
                  <a:pt x="f113" y="f1020"/>
                </a:cubicBezTo>
                <a:cubicBezTo>
                  <a:pt x="f114" y="f1021"/>
                  <a:pt x="f115" y="f1023"/>
                  <a:pt x="f116" y="f1021"/>
                </a:cubicBezTo>
                <a:cubicBezTo>
                  <a:pt x="f117" y="f1020"/>
                  <a:pt x="f118" y="f1020"/>
                  <a:pt x="f118" y="f1020"/>
                </a:cubicBezTo>
                <a:cubicBezTo>
                  <a:pt x="f119" y="f1020"/>
                  <a:pt x="f121" y="f1021"/>
                  <a:pt x="f121" y="f1021"/>
                </a:cubicBezTo>
                <a:cubicBezTo>
                  <a:pt x="f128" y="f1022"/>
                  <a:pt x="f128" y="f1022"/>
                  <a:pt x="f130" y="f1022"/>
                </a:cubicBezTo>
                <a:cubicBezTo>
                  <a:pt x="f130" y="f1023"/>
                  <a:pt x="f190" y="f1023"/>
                  <a:pt x="f132" y="f1023"/>
                </a:cubicBezTo>
                <a:cubicBezTo>
                  <a:pt x="f130" y="f1023"/>
                  <a:pt x="f130" y="f1023"/>
                  <a:pt x="f130" y="f1024"/>
                </a:cubicBezTo>
                <a:cubicBezTo>
                  <a:pt x="f130" y="f1024"/>
                  <a:pt x="f132" y="f1025"/>
                  <a:pt x="f132" y="f1025"/>
                </a:cubicBezTo>
                <a:cubicBezTo>
                  <a:pt x="f132" y="f1025"/>
                  <a:pt x="f132" y="f1025"/>
                  <a:pt x="f190" y="f1026"/>
                </a:cubicBezTo>
                <a:cubicBezTo>
                  <a:pt x="f190" y="f1026"/>
                  <a:pt x="f190" y="f1027"/>
                  <a:pt x="f190" y="f1027"/>
                </a:cubicBezTo>
                <a:cubicBezTo>
                  <a:pt x="f190" y="f1027"/>
                  <a:pt x="f190" y="f1028"/>
                  <a:pt x="f191" y="f1028"/>
                </a:cubicBezTo>
                <a:cubicBezTo>
                  <a:pt x="f191" y="f1030"/>
                  <a:pt x="f191" y="f1031"/>
                  <a:pt x="f191" y="f1032"/>
                </a:cubicBezTo>
                <a:cubicBezTo>
                  <a:pt x="f191" y="f1032"/>
                  <a:pt x="f191" y="f1032"/>
                  <a:pt x="f191" y="f1033"/>
                </a:cubicBezTo>
                <a:cubicBezTo>
                  <a:pt x="f190" y="f1033"/>
                  <a:pt x="f190" y="f1033"/>
                  <a:pt x="f190" y="f1033"/>
                </a:cubicBezTo>
                <a:cubicBezTo>
                  <a:pt x="f132" y="f1033"/>
                  <a:pt x="f190" y="f1034"/>
                  <a:pt x="f190" y="f1034"/>
                </a:cubicBezTo>
                <a:cubicBezTo>
                  <a:pt x="f190" y="f1034"/>
                  <a:pt x="f190" y="f1034"/>
                  <a:pt x="f191" y="f1035"/>
                </a:cubicBezTo>
                <a:cubicBezTo>
                  <a:pt x="f191" y="f1035"/>
                  <a:pt x="f191" y="f1036"/>
                  <a:pt x="f191" y="f1036"/>
                </a:cubicBezTo>
                <a:cubicBezTo>
                  <a:pt x="f191" y="f1036"/>
                  <a:pt x="f191" y="f1037"/>
                  <a:pt x="f191" y="f1037"/>
                </a:cubicBezTo>
                <a:cubicBezTo>
                  <a:pt x="f191" y="f1038"/>
                  <a:pt x="f190" y="f1037"/>
                  <a:pt x="f190" y="f1038"/>
                </a:cubicBezTo>
                <a:cubicBezTo>
                  <a:pt x="f132" y="f1039"/>
                  <a:pt x="f191" y="f1039"/>
                  <a:pt x="f190" y="f1040"/>
                </a:cubicBezTo>
                <a:cubicBezTo>
                  <a:pt x="f190" y="f1041"/>
                  <a:pt x="f132" y="f1041"/>
                  <a:pt x="f132" y="f1041"/>
                </a:cubicBezTo>
                <a:cubicBezTo>
                  <a:pt x="f130" y="f1040"/>
                  <a:pt x="f130" y="f1040"/>
                  <a:pt x="f130" y="f1040"/>
                </a:cubicBezTo>
                <a:cubicBezTo>
                  <a:pt x="f128" y="f1040"/>
                  <a:pt x="f128" y="f1040"/>
                  <a:pt x="f128" y="f1039"/>
                </a:cubicBezTo>
                <a:cubicBezTo>
                  <a:pt x="f128" y="f1039"/>
                  <a:pt x="f121" y="f1039"/>
                  <a:pt x="f128" y="f1039"/>
                </a:cubicBezTo>
                <a:cubicBezTo>
                  <a:pt x="f128" y="f1040"/>
                  <a:pt x="f128" y="f1040"/>
                  <a:pt x="f128" y="f1040"/>
                </a:cubicBezTo>
                <a:cubicBezTo>
                  <a:pt x="f130" y="f1041"/>
                  <a:pt x="f130" y="f1041"/>
                  <a:pt x="f130" y="f1041"/>
                </a:cubicBezTo>
                <a:cubicBezTo>
                  <a:pt x="f130" y="f1042"/>
                  <a:pt x="f130" y="f1042"/>
                  <a:pt x="f130" y="f1042"/>
                </a:cubicBezTo>
                <a:cubicBezTo>
                  <a:pt x="f132" y="f1043"/>
                  <a:pt x="f130" y="f1044"/>
                  <a:pt x="f130" y="f1044"/>
                </a:cubicBezTo>
                <a:cubicBezTo>
                  <a:pt x="f130" y="f1045"/>
                  <a:pt x="f130" y="f1045"/>
                  <a:pt x="f128" y="f1045"/>
                </a:cubicBezTo>
                <a:cubicBezTo>
                  <a:pt x="f128" y="f1046"/>
                  <a:pt x="f128" y="f1046"/>
                  <a:pt x="f128" y="f1046"/>
                </a:cubicBezTo>
                <a:cubicBezTo>
                  <a:pt x="f128" y="f1047"/>
                  <a:pt x="f121" y="f1048"/>
                  <a:pt x="f121" y="f1049"/>
                </a:cubicBezTo>
                <a:cubicBezTo>
                  <a:pt x="f121" y="f1049"/>
                  <a:pt x="f121" y="f1050"/>
                  <a:pt x="f121" y="f1051"/>
                </a:cubicBezTo>
                <a:cubicBezTo>
                  <a:pt x="f128" y="f1051"/>
                  <a:pt x="f128" y="f1051"/>
                  <a:pt x="f128" y="f1052"/>
                </a:cubicBezTo>
                <a:cubicBezTo>
                  <a:pt x="f130" y="f1052"/>
                  <a:pt x="f130" y="f1052"/>
                  <a:pt x="f130" y="f1053"/>
                </a:cubicBezTo>
                <a:cubicBezTo>
                  <a:pt x="f130" y="f1053"/>
                  <a:pt x="f130" y="f1054"/>
                  <a:pt x="f128" y="f1054"/>
                </a:cubicBezTo>
                <a:cubicBezTo>
                  <a:pt x="f128" y="f1054"/>
                  <a:pt x="f128" y="f1054"/>
                  <a:pt x="f121" y="f1054"/>
                </a:cubicBezTo>
                <a:cubicBezTo>
                  <a:pt x="f121" y="f1053"/>
                  <a:pt x="f119" y="f1053"/>
                  <a:pt x="f118" y="f1053"/>
                </a:cubicBezTo>
                <a:cubicBezTo>
                  <a:pt x="f118" y="f1054"/>
                  <a:pt x="f117" y="f1054"/>
                  <a:pt x="f117" y="f1055"/>
                </a:cubicBezTo>
                <a:cubicBezTo>
                  <a:pt x="f116" y="f1055"/>
                  <a:pt x="f116" y="f1056"/>
                  <a:pt x="f116" y="f1056"/>
                </a:cubicBezTo>
                <a:cubicBezTo>
                  <a:pt x="f116" y="f1056"/>
                  <a:pt x="f116" y="f1057"/>
                  <a:pt x="f116" y="f1057"/>
                </a:cubicBezTo>
                <a:cubicBezTo>
                  <a:pt x="f116" y="f1058"/>
                  <a:pt x="f115" y="f1059"/>
                  <a:pt x="f115" y="f1059"/>
                </a:cubicBezTo>
                <a:cubicBezTo>
                  <a:pt x="f115" y="f1060"/>
                  <a:pt x="f115" y="f1060"/>
                  <a:pt x="f116" y="f1060"/>
                </a:cubicBezTo>
                <a:cubicBezTo>
                  <a:pt x="f116" y="f1061"/>
                  <a:pt x="f116" y="f1061"/>
                  <a:pt x="f116" y="f1061"/>
                </a:cubicBezTo>
                <a:cubicBezTo>
                  <a:pt x="f116" y="f1062"/>
                  <a:pt x="f117" y="f1062"/>
                  <a:pt x="f117" y="f1063"/>
                </a:cubicBezTo>
                <a:cubicBezTo>
                  <a:pt x="f117" y="f1063"/>
                  <a:pt x="f118" y="f1063"/>
                  <a:pt x="f118" y="f1064"/>
                </a:cubicBezTo>
                <a:cubicBezTo>
                  <a:pt x="f117" y="f1064"/>
                  <a:pt x="f117" y="f1063"/>
                  <a:pt x="f116" y="f1062"/>
                </a:cubicBezTo>
                <a:cubicBezTo>
                  <a:pt x="f116" y="f1062"/>
                  <a:pt x="f116" y="f1062"/>
                  <a:pt x="f116" y="f1062"/>
                </a:cubicBezTo>
                <a:cubicBezTo>
                  <a:pt x="f116" y="f1061"/>
                  <a:pt x="f116" y="f1061"/>
                  <a:pt x="f115" y="f1060"/>
                </a:cubicBezTo>
                <a:cubicBezTo>
                  <a:pt x="f115" y="f1060"/>
                  <a:pt x="f115" y="f1060"/>
                  <a:pt x="f114" y="f1060"/>
                </a:cubicBezTo>
                <a:cubicBezTo>
                  <a:pt x="f114" y="f1060"/>
                  <a:pt x="f114" y="f1060"/>
                  <a:pt x="f114" y="f1060"/>
                </a:cubicBezTo>
                <a:cubicBezTo>
                  <a:pt x="f113" y="f1059"/>
                  <a:pt x="f113" y="f1059"/>
                  <a:pt x="f113" y="f1060"/>
                </a:cubicBezTo>
                <a:cubicBezTo>
                  <a:pt x="f113" y="f1060"/>
                  <a:pt x="f113" y="f1060"/>
                  <a:pt x="f113" y="f1061"/>
                </a:cubicBezTo>
                <a:cubicBezTo>
                  <a:pt x="f112" y="f1061"/>
                  <a:pt x="f112" y="f1061"/>
                  <a:pt x="f112" y="f1062"/>
                </a:cubicBezTo>
                <a:cubicBezTo>
                  <a:pt x="f112" y="f1062"/>
                  <a:pt x="f112" y="f1062"/>
                  <a:pt x="f112" y="f1063"/>
                </a:cubicBezTo>
                <a:cubicBezTo>
                  <a:pt x="f111" y="f1064"/>
                  <a:pt x="f111" y="f1064"/>
                  <a:pt x="f107" y="f1064"/>
                </a:cubicBezTo>
                <a:cubicBezTo>
                  <a:pt x="f104" y="f1064"/>
                  <a:pt x="f103" y="f1065"/>
                  <a:pt x="f103" y="f1065"/>
                </a:cubicBezTo>
                <a:cubicBezTo>
                  <a:pt x="f101" y="f1066"/>
                  <a:pt x="f100" y="f1066"/>
                  <a:pt x="f98" y="f1066"/>
                </a:cubicBezTo>
                <a:cubicBezTo>
                  <a:pt x="f98" y="f1067"/>
                  <a:pt x="f98" y="f1067"/>
                  <a:pt x="f95" y="f1067"/>
                </a:cubicBezTo>
                <a:cubicBezTo>
                  <a:pt x="f95" y="f1067"/>
                  <a:pt x="f94" y="f1067"/>
                  <a:pt x="f94" y="f1067"/>
                </a:cubicBezTo>
                <a:cubicBezTo>
                  <a:pt x="f92" y="f1067"/>
                  <a:pt x="f92" y="f1067"/>
                  <a:pt x="f92" y="f1067"/>
                </a:cubicBezTo>
                <a:cubicBezTo>
                  <a:pt x="f92" y="f1068"/>
                  <a:pt x="f92" y="f1068"/>
                  <a:pt x="f92" y="f1068"/>
                </a:cubicBezTo>
                <a:cubicBezTo>
                  <a:pt x="f92" y="f1069"/>
                  <a:pt x="f90" y="f1069"/>
                  <a:pt x="f90" y="f1070"/>
                </a:cubicBezTo>
                <a:cubicBezTo>
                  <a:pt x="f90" y="f1070"/>
                  <a:pt x="f90" y="f1070"/>
                  <a:pt x="f88" y="f1071"/>
                </a:cubicBezTo>
                <a:cubicBezTo>
                  <a:pt x="f88" y="f1071"/>
                  <a:pt x="f88" y="f1071"/>
                  <a:pt x="f88" y="f1072"/>
                </a:cubicBezTo>
                <a:cubicBezTo>
                  <a:pt x="f85" y="f1072"/>
                  <a:pt x="f85" y="f1072"/>
                  <a:pt x="f83" y="f1071"/>
                </a:cubicBezTo>
                <a:cubicBezTo>
                  <a:pt x="f83" y="f1071"/>
                  <a:pt x="f83" y="f1071"/>
                  <a:pt x="f83" y="f1071"/>
                </a:cubicBezTo>
                <a:cubicBezTo>
                  <a:pt x="f83" y="f1071"/>
                  <a:pt x="f83" y="f1071"/>
                  <a:pt x="f83" y="f1071"/>
                </a:cubicBezTo>
                <a:cubicBezTo>
                  <a:pt x="f81" y="f1071"/>
                  <a:pt x="f81" y="f1071"/>
                  <a:pt x="f81" y="f1072"/>
                </a:cubicBezTo>
                <a:cubicBezTo>
                  <a:pt x="f83" y="f1072"/>
                  <a:pt x="f83" y="f1072"/>
                  <a:pt x="f83" y="f1073"/>
                </a:cubicBezTo>
                <a:cubicBezTo>
                  <a:pt x="f81" y="f1073"/>
                  <a:pt x="f81" y="f1072"/>
                  <a:pt x="f81" y="f1072"/>
                </a:cubicBezTo>
                <a:cubicBezTo>
                  <a:pt x="f81" y="f1072"/>
                  <a:pt x="f79" y="f1072"/>
                  <a:pt x="f79" y="f1072"/>
                </a:cubicBezTo>
                <a:cubicBezTo>
                  <a:pt x="f76" y="f1071"/>
                  <a:pt x="f76" y="f1071"/>
                  <a:pt x="f76" y="f1071"/>
                </a:cubicBezTo>
                <a:cubicBezTo>
                  <a:pt x="f72" y="f1072"/>
                  <a:pt x="f72" y="f1072"/>
                  <a:pt x="f70" y="f1073"/>
                </a:cubicBezTo>
                <a:cubicBezTo>
                  <a:pt x="f70" y="f1073"/>
                  <a:pt x="f68" y="f1073"/>
                  <a:pt x="f68" y="f1074"/>
                </a:cubicBezTo>
                <a:cubicBezTo>
                  <a:pt x="f68" y="f1074"/>
                  <a:pt x="f66" y="f1074"/>
                  <a:pt x="f66" y="f1075"/>
                </a:cubicBezTo>
                <a:cubicBezTo>
                  <a:pt x="f62" y="f1075"/>
                  <a:pt x="f62" y="f1075"/>
                  <a:pt x="f54" y="f1076"/>
                </a:cubicBezTo>
                <a:cubicBezTo>
                  <a:pt x="f54" y="f1076"/>
                  <a:pt x="f164" y="f1076"/>
                  <a:pt x="f164" y="f1076"/>
                </a:cubicBezTo>
                <a:cubicBezTo>
                  <a:pt x="f164" y="f1076"/>
                  <a:pt x="f164" y="f1076"/>
                  <a:pt x="f165" y="f1076"/>
                </a:cubicBezTo>
                <a:cubicBezTo>
                  <a:pt x="f165" y="f1076"/>
                  <a:pt x="f166" y="f1076"/>
                  <a:pt x="f166" y="f1077"/>
                </a:cubicBezTo>
                <a:cubicBezTo>
                  <a:pt x="f168" y="f1077"/>
                  <a:pt x="f169" y="f1079"/>
                  <a:pt x="f170" y="f1080"/>
                </a:cubicBezTo>
                <a:cubicBezTo>
                  <a:pt x="f170" y="f1081"/>
                  <a:pt x="f171" y="f1081"/>
                  <a:pt x="f171" y="f1082"/>
                </a:cubicBezTo>
                <a:cubicBezTo>
                  <a:pt x="f172" y="f1084"/>
                  <a:pt x="f173" y="f1085"/>
                  <a:pt x="f175" y="f1087"/>
                </a:cubicBezTo>
                <a:cubicBezTo>
                  <a:pt x="f176" y="f1087"/>
                  <a:pt x="f176" y="f1088"/>
                  <a:pt x="f177" y="f1088"/>
                </a:cubicBezTo>
                <a:cubicBezTo>
                  <a:pt x="f177" y="f1088"/>
                  <a:pt x="f177" y="f1089"/>
                  <a:pt x="f178" y="f1089"/>
                </a:cubicBezTo>
                <a:cubicBezTo>
                  <a:pt x="f178" y="f1089"/>
                  <a:pt x="f179" y="f1089"/>
                  <a:pt x="f179" y="f1089"/>
                </a:cubicBezTo>
                <a:cubicBezTo>
                  <a:pt x="f179" y="f1090"/>
                  <a:pt x="f177" y="f1089"/>
                  <a:pt x="f177" y="f1090"/>
                </a:cubicBezTo>
                <a:cubicBezTo>
                  <a:pt x="f177" y="f1091"/>
                  <a:pt x="f178" y="f1091"/>
                  <a:pt x="f178" y="f1091"/>
                </a:cubicBezTo>
                <a:cubicBezTo>
                  <a:pt x="f178" y="f1091"/>
                  <a:pt x="f177" y="f1092"/>
                  <a:pt x="f177" y="f1092"/>
                </a:cubicBezTo>
                <a:cubicBezTo>
                  <a:pt x="f177" y="f1092"/>
                  <a:pt x="f174" y="f1092"/>
                  <a:pt x="f175" y="f1093"/>
                </a:cubicBezTo>
                <a:cubicBezTo>
                  <a:pt x="f175" y="f1093"/>
                  <a:pt x="f175" y="f1094"/>
                  <a:pt x="f175" y="f1094"/>
                </a:cubicBezTo>
                <a:cubicBezTo>
                  <a:pt x="f175" y="f1094"/>
                  <a:pt x="f175" y="f1094"/>
                  <a:pt x="f175" y="f1095"/>
                </a:cubicBezTo>
                <a:cubicBezTo>
                  <a:pt x="f174" y="f1095"/>
                  <a:pt x="f175" y="f1095"/>
                  <a:pt x="f174" y="f1095"/>
                </a:cubicBezTo>
                <a:cubicBezTo>
                  <a:pt x="f174" y="f1096"/>
                  <a:pt x="f172" y="f1095"/>
                  <a:pt x="f172" y="f1096"/>
                </a:cubicBezTo>
                <a:cubicBezTo>
                  <a:pt x="f172" y="f1097"/>
                  <a:pt x="f173" y="f1097"/>
                  <a:pt x="f174" y="f1098"/>
                </a:cubicBezTo>
                <a:cubicBezTo>
                  <a:pt x="f175" y="f1099"/>
                  <a:pt x="f175" y="f1099"/>
                  <a:pt x="f176" y="f1100"/>
                </a:cubicBezTo>
                <a:cubicBezTo>
                  <a:pt x="f176" y="f1100"/>
                  <a:pt x="f177" y="f1100"/>
                  <a:pt x="f178" y="f1101"/>
                </a:cubicBezTo>
                <a:cubicBezTo>
                  <a:pt x="f178" y="f1101"/>
                  <a:pt x="f179" y="f1102"/>
                  <a:pt x="f179" y="f1103"/>
                </a:cubicBezTo>
                <a:cubicBezTo>
                  <a:pt x="f178" y="f1103"/>
                  <a:pt x="f178" y="f1104"/>
                  <a:pt x="f179" y="f1105"/>
                </a:cubicBezTo>
                <a:cubicBezTo>
                  <a:pt x="f179" y="f1105"/>
                  <a:pt x="f181" y="f1105"/>
                  <a:pt x="f179" y="f1106"/>
                </a:cubicBezTo>
                <a:cubicBezTo>
                  <a:pt x="f179" y="f1106"/>
                  <a:pt x="f179" y="f1106"/>
                  <a:pt x="f179" y="f1106"/>
                </a:cubicBezTo>
                <a:cubicBezTo>
                  <a:pt x="f178" y="f1106"/>
                  <a:pt x="f178" y="f1106"/>
                  <a:pt x="f177" y="f1106"/>
                </a:cubicBezTo>
                <a:cubicBezTo>
                  <a:pt x="f177" y="f1117"/>
                  <a:pt x="f179" y="f1117"/>
                  <a:pt x="f179" y="f1107"/>
                </a:cubicBezTo>
                <a:cubicBezTo>
                  <a:pt x="f180" y="f1107"/>
                  <a:pt x="f180" y="f1108"/>
                  <a:pt x="f181" y="f1108"/>
                </a:cubicBezTo>
                <a:cubicBezTo>
                  <a:pt x="f8" y="f1108"/>
                  <a:pt x="f8" y="f1109"/>
                  <a:pt x="f2673" y="f1109"/>
                </a:cubicBezTo>
                <a:cubicBezTo>
                  <a:pt x="f2673" y="f1110"/>
                  <a:pt x="f2673" y="f1110"/>
                  <a:pt x="f2672" y="f1110"/>
                </a:cubicBezTo>
                <a:cubicBezTo>
                  <a:pt x="f2672" y="f1110"/>
                  <a:pt x="f2672" y="f1110"/>
                  <a:pt x="f2671" y="f1110"/>
                </a:cubicBezTo>
                <a:cubicBezTo>
                  <a:pt x="f2671" y="f1109"/>
                  <a:pt x="f2670" y="f1109"/>
                  <a:pt x="f2669" y="f1109"/>
                </a:cubicBezTo>
                <a:cubicBezTo>
                  <a:pt x="f2668" y="f1109"/>
                  <a:pt x="f2668" y="f1110"/>
                  <a:pt x="f2669" y="f1111"/>
                </a:cubicBezTo>
                <a:cubicBezTo>
                  <a:pt x="f2669" y="f1111"/>
                  <a:pt x="f2670" y="f1112"/>
                  <a:pt x="f2670" y="f1112"/>
                </a:cubicBezTo>
                <a:cubicBezTo>
                  <a:pt x="f2669" y="f1113"/>
                  <a:pt x="f2669" y="f1112"/>
                  <a:pt x="f2669" y="f1113"/>
                </a:cubicBezTo>
                <a:cubicBezTo>
                  <a:pt x="f2669" y="f1113"/>
                  <a:pt x="f2670" y="f1113"/>
                  <a:pt x="f2669" y="f1114"/>
                </a:cubicBezTo>
                <a:cubicBezTo>
                  <a:pt x="f2668" y="f1115"/>
                  <a:pt x="f2668" y="f1114"/>
                  <a:pt x="f2667" y="f1114"/>
                </a:cubicBezTo>
                <a:cubicBezTo>
                  <a:pt x="f2667" y="f1113"/>
                  <a:pt x="f2667" y="f1113"/>
                  <a:pt x="f2666" y="f1113"/>
                </a:cubicBezTo>
                <a:cubicBezTo>
                  <a:pt x="f2666" y="f1113"/>
                  <a:pt x="f2665" y="f1113"/>
                  <a:pt x="f2665" y="f1114"/>
                </a:cubicBezTo>
                <a:cubicBezTo>
                  <a:pt x="f2665" y="f1114"/>
                  <a:pt x="f2665" y="f1114"/>
                  <a:pt x="f2665" y="f1114"/>
                </a:cubicBezTo>
                <a:cubicBezTo>
                  <a:pt x="f2622" y="f1115"/>
                  <a:pt x="f2622" y="f1114"/>
                  <a:pt x="f2621" y="f1114"/>
                </a:cubicBezTo>
                <a:cubicBezTo>
                  <a:pt x="f2621" y="f1114"/>
                  <a:pt x="f2612" y="f1113"/>
                  <a:pt x="f2612" y="f1113"/>
                </a:cubicBezTo>
                <a:cubicBezTo>
                  <a:pt x="f2612" y="f1113"/>
                  <a:pt x="f2612" y="f1112"/>
                  <a:pt x="f2613" y="f1112"/>
                </a:cubicBezTo>
                <a:cubicBezTo>
                  <a:pt x="f2613" y="f1112"/>
                  <a:pt x="f2613" y="f1112"/>
                  <a:pt x="f2614" y="f1112"/>
                </a:cubicBezTo>
                <a:cubicBezTo>
                  <a:pt x="f2614" y="f1112"/>
                  <a:pt x="f2614" y="f1113"/>
                  <a:pt x="f2614" y="f1113"/>
                </a:cubicBezTo>
                <a:cubicBezTo>
                  <a:pt x="f2614" y="f1113"/>
                  <a:pt x="f2614" y="f1113"/>
                  <a:pt x="f2614" y="f1113"/>
                </a:cubicBezTo>
                <a:cubicBezTo>
                  <a:pt x="f2615" y="f1114"/>
                  <a:pt x="f2614" y="f1114"/>
                  <a:pt x="f2615" y="f1114"/>
                </a:cubicBezTo>
                <a:cubicBezTo>
                  <a:pt x="f2615" y="f1114"/>
                  <a:pt x="f2616" y="f1114"/>
                  <a:pt x="f2616" y="f1114"/>
                </a:cubicBezTo>
                <a:cubicBezTo>
                  <a:pt x="f2617" y="f1114"/>
                  <a:pt x="f2618" y="f1114"/>
                  <a:pt x="f2619" y="f1114"/>
                </a:cubicBezTo>
                <a:cubicBezTo>
                  <a:pt x="f2620" y="f1114"/>
                  <a:pt x="f2620" y="f1114"/>
                  <a:pt x="f2623" y="f1114"/>
                </a:cubicBezTo>
                <a:cubicBezTo>
                  <a:pt x="f2624" y="f1114"/>
                  <a:pt x="f2625" y="f1114"/>
                  <a:pt x="f2626" y="f1114"/>
                </a:cubicBezTo>
                <a:cubicBezTo>
                  <a:pt x="f2626" y="f1114"/>
                  <a:pt x="f2627" y="f1114"/>
                  <a:pt x="f2674" y="f1114"/>
                </a:cubicBezTo>
                <a:cubicBezTo>
                  <a:pt x="f2675" y="f1114"/>
                  <a:pt x="f2675" y="f1113"/>
                  <a:pt x="f2676" y="f1113"/>
                </a:cubicBezTo>
                <a:cubicBezTo>
                  <a:pt x="f2677" y="f1113"/>
                  <a:pt x="f2677" y="f1112"/>
                  <a:pt x="f2678" y="f1112"/>
                </a:cubicBezTo>
                <a:cubicBezTo>
                  <a:pt x="f2679" y="f1111"/>
                  <a:pt x="f2680" y="f1111"/>
                  <a:pt x="f2681" y="f1111"/>
                </a:cubicBezTo>
                <a:cubicBezTo>
                  <a:pt x="f2681" y="f1111"/>
                  <a:pt x="f2708" y="f1110"/>
                  <a:pt x="f2682" y="f1110"/>
                </a:cubicBezTo>
                <a:cubicBezTo>
                  <a:pt x="f3802" y="f1110"/>
                  <a:pt x="f2683" y="f1109"/>
                  <a:pt x="f2684" y="f1109"/>
                </a:cubicBezTo>
                <a:cubicBezTo>
                  <a:pt x="f2684" y="f1108"/>
                  <a:pt x="f2684" y="f1108"/>
                  <a:pt x="f2684" y="f1107"/>
                </a:cubicBezTo>
                <a:cubicBezTo>
                  <a:pt x="f2684" y="f1117"/>
                  <a:pt x="f2685" y="f1117"/>
                  <a:pt x="f2685" y="f1106"/>
                </a:cubicBezTo>
                <a:cubicBezTo>
                  <a:pt x="f2685" y="f1106"/>
                  <a:pt x="f2685" y="f1105"/>
                  <a:pt x="f2684" y="f1104"/>
                </a:cubicBezTo>
                <a:cubicBezTo>
                  <a:pt x="f2684" y="f1103"/>
                  <a:pt x="f2683" y="f1102"/>
                  <a:pt x="f2684" y="f1102"/>
                </a:cubicBezTo>
                <a:cubicBezTo>
                  <a:pt x="f2685" y="f1101"/>
                  <a:pt x="f2686" y="f1101"/>
                  <a:pt x="f2686" y="f1100"/>
                </a:cubicBezTo>
                <a:cubicBezTo>
                  <a:pt x="f2686" y="f1100"/>
                  <a:pt x="f2686" y="f1099"/>
                  <a:pt x="f2686" y="f1099"/>
                </a:cubicBezTo>
                <a:cubicBezTo>
                  <a:pt x="f2686" y="f1099"/>
                  <a:pt x="f2685" y="f1099"/>
                  <a:pt x="f2685" y="f1099"/>
                </a:cubicBezTo>
                <a:cubicBezTo>
                  <a:pt x="f2685" y="f1100"/>
                  <a:pt x="f2684" y="f1100"/>
                  <a:pt x="f2684" y="f1099"/>
                </a:cubicBezTo>
                <a:cubicBezTo>
                  <a:pt x="f2684" y="f1099"/>
                  <a:pt x="f2684" y="f1099"/>
                  <a:pt x="f2685" y="f1098"/>
                </a:cubicBezTo>
                <a:cubicBezTo>
                  <a:pt x="f2685" y="f1098"/>
                  <a:pt x="f2685" y="f1098"/>
                  <a:pt x="f2685" y="f1097"/>
                </a:cubicBezTo>
                <a:cubicBezTo>
                  <a:pt x="f2685" y="f1097"/>
                  <a:pt x="f2685" y="f1097"/>
                  <a:pt x="f2685" y="f1097"/>
                </a:cubicBezTo>
                <a:cubicBezTo>
                  <a:pt x="f2684" y="f1096"/>
                  <a:pt x="f2684" y="f1096"/>
                  <a:pt x="f2684" y="f1097"/>
                </a:cubicBezTo>
                <a:cubicBezTo>
                  <a:pt x="f2683" y="f1097"/>
                  <a:pt x="f2683" y="f1097"/>
                  <a:pt x="f3802" y="f1098"/>
                </a:cubicBezTo>
                <a:cubicBezTo>
                  <a:pt x="f3802" y="f1098"/>
                  <a:pt x="f3802" y="f1098"/>
                  <a:pt x="f2682" y="f1098"/>
                </a:cubicBezTo>
                <a:cubicBezTo>
                  <a:pt x="f2708" y="f1098"/>
                  <a:pt x="f2681" y="f1097"/>
                  <a:pt x="f2680" y="f1097"/>
                </a:cubicBezTo>
                <a:cubicBezTo>
                  <a:pt x="f2679" y="f1096"/>
                  <a:pt x="f2678" y="f1096"/>
                  <a:pt x="f2678" y="f1095"/>
                </a:cubicBezTo>
                <a:cubicBezTo>
                  <a:pt x="f2677" y="f1094"/>
                  <a:pt x="f2676" y="f1093"/>
                  <a:pt x="f2676" y="f1092"/>
                </a:cubicBezTo>
                <a:cubicBezTo>
                  <a:pt x="f2676" y="f1091"/>
                  <a:pt x="f2675" y="f1091"/>
                  <a:pt x="f2674" y="f1090"/>
                </a:cubicBezTo>
                <a:cubicBezTo>
                  <a:pt x="f2674" y="f1089"/>
                  <a:pt x="f2627" y="f1088"/>
                  <a:pt x="f2626" y="f1088"/>
                </a:cubicBezTo>
                <a:cubicBezTo>
                  <a:pt x="f2625" y="f1087"/>
                  <a:pt x="f2624" y="f1086"/>
                  <a:pt x="f2623" y="f1086"/>
                </a:cubicBezTo>
                <a:cubicBezTo>
                  <a:pt x="f2623" y="f1085"/>
                  <a:pt x="f2620" y="f1084"/>
                  <a:pt x="f2620" y="f1083"/>
                </a:cubicBezTo>
                <a:cubicBezTo>
                  <a:pt x="f2620" y="f1083"/>
                  <a:pt x="f2619" y="f1082"/>
                  <a:pt x="f2619" y="f1082"/>
                </a:cubicBezTo>
                <a:cubicBezTo>
                  <a:pt x="f2618" y="f1082"/>
                  <a:pt x="f2618" y="f1082"/>
                  <a:pt x="f2618" y="f1083"/>
                </a:cubicBezTo>
                <a:cubicBezTo>
                  <a:pt x="f2616" y="f1083"/>
                  <a:pt x="f2617" y="f1082"/>
                  <a:pt x="f2617" y="f1081"/>
                </a:cubicBezTo>
                <a:cubicBezTo>
                  <a:pt x="f2617" y="f1080"/>
                  <a:pt x="f2616" y="f1080"/>
                  <a:pt x="f2615" y="f1080"/>
                </a:cubicBezTo>
                <a:cubicBezTo>
                  <a:pt x="f2614" y="f1079"/>
                  <a:pt x="f2614" y="f1078"/>
                  <a:pt x="f2613" y="f1078"/>
                </a:cubicBezTo>
                <a:cubicBezTo>
                  <a:pt x="f2613" y="f1077"/>
                  <a:pt x="f2612" y="f1076"/>
                  <a:pt x="f2621" y="f1076"/>
                </a:cubicBezTo>
                <a:cubicBezTo>
                  <a:pt x="f2621" y="f1076"/>
                  <a:pt x="f2622" y="f1075"/>
                  <a:pt x="f2665" y="f1075"/>
                </a:cubicBezTo>
                <a:cubicBezTo>
                  <a:pt x="f2666" y="f1075"/>
                  <a:pt x="f2667" y="f1075"/>
                  <a:pt x="f2668" y="f1074"/>
                </a:cubicBezTo>
                <a:cubicBezTo>
                  <a:pt x="f2668" y="f1074"/>
                  <a:pt x="f2669" y="f1073"/>
                  <a:pt x="f2670" y="f1073"/>
                </a:cubicBezTo>
                <a:cubicBezTo>
                  <a:pt x="f2671" y="f1072"/>
                  <a:pt x="f2670" y="f1072"/>
                  <a:pt x="f2670" y="f1071"/>
                </a:cubicBezTo>
                <a:cubicBezTo>
                  <a:pt x="f2669" y="f1070"/>
                  <a:pt x="f2669" y="f1069"/>
                  <a:pt x="f2670" y="f1069"/>
                </a:cubicBezTo>
                <a:cubicBezTo>
                  <a:pt x="f2670" y="f1068"/>
                  <a:pt x="f2671" y="f1068"/>
                  <a:pt x="f2672" y="f1068"/>
                </a:cubicBezTo>
                <a:cubicBezTo>
                  <a:pt x="f2672" y="f1067"/>
                  <a:pt x="f2673" y="f1066"/>
                  <a:pt x="f2673" y="f1067"/>
                </a:cubicBezTo>
                <a:cubicBezTo>
                  <a:pt x="f2673" y="f1067"/>
                  <a:pt x="f2673" y="f1068"/>
                  <a:pt x="f2673" y="f1068"/>
                </a:cubicBezTo>
                <a:cubicBezTo>
                  <a:pt x="f8" y="f1068"/>
                  <a:pt x="f8" y="f1068"/>
                  <a:pt x="f181" y="f1068"/>
                </a:cubicBezTo>
                <a:cubicBezTo>
                  <a:pt x="f180" y="f1068"/>
                  <a:pt x="f180" y="f1068"/>
                  <a:pt x="f179" y="f1067"/>
                </a:cubicBezTo>
                <a:cubicBezTo>
                  <a:pt x="f178" y="f1067"/>
                  <a:pt x="f178" y="f1067"/>
                  <a:pt x="f178" y="f1066"/>
                </a:cubicBezTo>
                <a:cubicBezTo>
                  <a:pt x="f178" y="f1066"/>
                  <a:pt x="f179" y="f1066"/>
                  <a:pt x="f179" y="f1066"/>
                </a:cubicBezTo>
                <a:cubicBezTo>
                  <a:pt x="f179" y="f1065"/>
                  <a:pt x="f179" y="f1065"/>
                  <a:pt x="f179" y="f1064"/>
                </a:cubicBezTo>
                <a:cubicBezTo>
                  <a:pt x="f179" y="f1064"/>
                  <a:pt x="f178" y="f1064"/>
                  <a:pt x="f178" y="f1064"/>
                </a:cubicBezTo>
                <a:cubicBezTo>
                  <a:pt x="f177" y="f1064"/>
                  <a:pt x="f176" y="f1063"/>
                  <a:pt x="f176" y="f1063"/>
                </a:cubicBezTo>
                <a:cubicBezTo>
                  <a:pt x="f174" y="f1062"/>
                  <a:pt x="f174" y="f1060"/>
                  <a:pt x="f173" y="f1058"/>
                </a:cubicBezTo>
                <a:cubicBezTo>
                  <a:pt x="f173" y="f1058"/>
                  <a:pt x="f173" y="f1057"/>
                  <a:pt x="f173" y="f1056"/>
                </a:cubicBezTo>
                <a:cubicBezTo>
                  <a:pt x="f173" y="f1055"/>
                  <a:pt x="f173" y="f1055"/>
                  <a:pt x="f173" y="f1055"/>
                </a:cubicBezTo>
                <a:cubicBezTo>
                  <a:pt x="f173" y="f1054"/>
                  <a:pt x="f173" y="f1054"/>
                  <a:pt x="f174" y="f1053"/>
                </a:cubicBezTo>
                <a:cubicBezTo>
                  <a:pt x="f174" y="f1053"/>
                  <a:pt x="f174" y="f1052"/>
                  <a:pt x="f175" y="f1052"/>
                </a:cubicBezTo>
                <a:cubicBezTo>
                  <a:pt x="f176" y="f1051"/>
                  <a:pt x="f176" y="f1051"/>
                  <a:pt x="f176" y="f1050"/>
                </a:cubicBezTo>
                <a:cubicBezTo>
                  <a:pt x="f176" y="f1049"/>
                  <a:pt x="f176" y="f1049"/>
                  <a:pt x="f176" y="f1049"/>
                </a:cubicBezTo>
                <a:cubicBezTo>
                  <a:pt x="f176" y="f1048"/>
                  <a:pt x="f176" y="f1047"/>
                  <a:pt x="f175" y="f1046"/>
                </a:cubicBezTo>
                <a:cubicBezTo>
                  <a:pt x="f175" y="f1045"/>
                  <a:pt x="f175" y="f1044"/>
                  <a:pt x="f176" y="f1043"/>
                </a:cubicBezTo>
                <a:cubicBezTo>
                  <a:pt x="f176" y="f1043"/>
                  <a:pt x="f177" y="f1042"/>
                  <a:pt x="f177" y="f1041"/>
                </a:cubicBezTo>
                <a:cubicBezTo>
                  <a:pt x="f177" y="f1041"/>
                  <a:pt x="f178" y="f1040"/>
                  <a:pt x="f179" y="f1040"/>
                </a:cubicBezTo>
                <a:cubicBezTo>
                  <a:pt x="f179" y="f1040"/>
                  <a:pt x="f179" y="f1039"/>
                  <a:pt x="f179" y="f1039"/>
                </a:cubicBezTo>
                <a:cubicBezTo>
                  <a:pt x="f179" y="f1038"/>
                  <a:pt x="f179" y="f1038"/>
                  <a:pt x="f178" y="f1038"/>
                </a:cubicBezTo>
                <a:cubicBezTo>
                  <a:pt x="f178" y="f1038"/>
                  <a:pt x="f177" y="f1038"/>
                  <a:pt x="f177" y="f1038"/>
                </a:cubicBezTo>
                <a:cubicBezTo>
                  <a:pt x="f176" y="f1038"/>
                  <a:pt x="f177" y="f1038"/>
                  <a:pt x="f177" y="f1037"/>
                </a:cubicBezTo>
                <a:cubicBezTo>
                  <a:pt x="f177" y="f1037"/>
                  <a:pt x="f177" y="f1036"/>
                  <a:pt x="f177" y="f1035"/>
                </a:cubicBezTo>
                <a:cubicBezTo>
                  <a:pt x="f177" y="f1035"/>
                  <a:pt x="f177" y="f1034"/>
                  <a:pt x="f178" y="f1034"/>
                </a:cubicBezTo>
                <a:cubicBezTo>
                  <a:pt x="f178" y="f1033"/>
                  <a:pt x="f178" y="f1033"/>
                  <a:pt x="f178" y="f1033"/>
                </a:cubicBezTo>
                <a:cubicBezTo>
                  <a:pt x="f178" y="f1032"/>
                  <a:pt x="f177" y="f1031"/>
                  <a:pt x="f177" y="f1031"/>
                </a:cubicBezTo>
                <a:cubicBezTo>
                  <a:pt x="f176" y="f1031"/>
                  <a:pt x="f175" y="f1029"/>
                  <a:pt x="f175" y="f1030"/>
                </a:cubicBezTo>
                <a:cubicBezTo>
                  <a:pt x="f175" y="f1028"/>
                  <a:pt x="f176" y="f1028"/>
                  <a:pt x="f176" y="f1027"/>
                </a:cubicBezTo>
                <a:cubicBezTo>
                  <a:pt x="f176" y="f1026"/>
                  <a:pt x="f177" y="f1025"/>
                  <a:pt x="f177" y="f1024"/>
                </a:cubicBezTo>
                <a:cubicBezTo>
                  <a:pt x="f176" y="f1023"/>
                  <a:pt x="f176" y="f1022"/>
                  <a:pt x="f177" y="f1021"/>
                </a:cubicBezTo>
                <a:cubicBezTo>
                  <a:pt x="f177" y="f1021"/>
                  <a:pt x="f177" y="f1021"/>
                  <a:pt x="f177" y="f1021"/>
                </a:cubicBezTo>
                <a:cubicBezTo>
                  <a:pt x="f178" y="f1020"/>
                  <a:pt x="f178" y="f1020"/>
                  <a:pt x="f178" y="f1020"/>
                </a:cubicBezTo>
                <a:cubicBezTo>
                  <a:pt x="f178" y="f1019"/>
                  <a:pt x="f179" y="f1020"/>
                  <a:pt x="f179" y="f1020"/>
                </a:cubicBezTo>
                <a:cubicBezTo>
                  <a:pt x="f179" y="f1021"/>
                  <a:pt x="f180" y="f1022"/>
                  <a:pt x="f181" y="f1021"/>
                </a:cubicBezTo>
                <a:cubicBezTo>
                  <a:pt x="f181" y="f1021"/>
                  <a:pt x="f8" y="f1020"/>
                  <a:pt x="f2673" y="f1020"/>
                </a:cubicBezTo>
                <a:cubicBezTo>
                  <a:pt x="f2673" y="f1019"/>
                  <a:pt x="f2672" y="f1019"/>
                  <a:pt x="f2671" y="f1019"/>
                </a:cubicBezTo>
                <a:cubicBezTo>
                  <a:pt x="f2670" y="f1018"/>
                  <a:pt x="f2670" y="f1018"/>
                  <a:pt x="f2669" y="f1018"/>
                </a:cubicBezTo>
                <a:cubicBezTo>
                  <a:pt x="f2669" y="f1018"/>
                  <a:pt x="f2668" y="f1018"/>
                  <a:pt x="f2668" y="f1018"/>
                </a:cubicBezTo>
                <a:cubicBezTo>
                  <a:pt x="f2667" y="f1018"/>
                  <a:pt x="f2667" y="f1017"/>
                  <a:pt x="f2667" y="f1017"/>
                </a:cubicBezTo>
                <a:cubicBezTo>
                  <a:pt x="f2667" y="f1017"/>
                  <a:pt x="f2666" y="f1017"/>
                  <a:pt x="f2666" y="f1016"/>
                </a:cubicBezTo>
                <a:cubicBezTo>
                  <a:pt x="f2666" y="f1016"/>
                  <a:pt x="f2667" y="f1016"/>
                  <a:pt x="f2667" y="f1015"/>
                </a:cubicBezTo>
                <a:cubicBezTo>
                  <a:pt x="f2667" y="f1015"/>
                  <a:pt x="f2668" y="f1015"/>
                  <a:pt x="f2668" y="f1014"/>
                </a:cubicBezTo>
                <a:cubicBezTo>
                  <a:pt x="f2668" y="f1014"/>
                  <a:pt x="f2668" y="f1013"/>
                  <a:pt x="f2668" y="f1013"/>
                </a:cubicBezTo>
                <a:cubicBezTo>
                  <a:pt x="f2668" y="f1012"/>
                  <a:pt x="f2668" y="f1012"/>
                  <a:pt x="f2669" y="f1012"/>
                </a:cubicBezTo>
                <a:cubicBezTo>
                  <a:pt x="f2669" y="f1011"/>
                  <a:pt x="f2667" y="f1011"/>
                  <a:pt x="f2667" y="f1011"/>
                </a:cubicBezTo>
                <a:cubicBezTo>
                  <a:pt x="f2666" y="f1011"/>
                  <a:pt x="f2665" y="f1011"/>
                  <a:pt x="f2622" y="f1011"/>
                </a:cubicBezTo>
                <a:cubicBezTo>
                  <a:pt x="f2622" y="f1012"/>
                  <a:pt x="f2622" y="f1013"/>
                  <a:pt x="f2621" y="f1013"/>
                </a:cubicBezTo>
                <a:cubicBezTo>
                  <a:pt x="f2621" y="f1013"/>
                  <a:pt x="f2621" y="f1013"/>
                  <a:pt x="f2612" y="f1013"/>
                </a:cubicBezTo>
                <a:cubicBezTo>
                  <a:pt x="f2612" y="f1013"/>
                  <a:pt x="f2612" y="f1013"/>
                  <a:pt x="f2612" y="f1012"/>
                </a:cubicBezTo>
                <a:cubicBezTo>
                  <a:pt x="f2613" y="f1012"/>
                  <a:pt x="f2614" y="f1013"/>
                  <a:pt x="f2614" y="f1012"/>
                </a:cubicBezTo>
                <a:cubicBezTo>
                  <a:pt x="f2615" y="f1011"/>
                  <a:pt x="f2614" y="f1010"/>
                  <a:pt x="f2614" y="f1009"/>
                </a:cubicBezTo>
                <a:cubicBezTo>
                  <a:pt x="f2614" y="f1008"/>
                  <a:pt x="f2615" y="f1009"/>
                  <a:pt x="f2616" y="f1010"/>
                </a:cubicBezTo>
                <a:cubicBezTo>
                  <a:pt x="f2616" y="f1010"/>
                  <a:pt x="f2616" y="f1010"/>
                  <a:pt x="f2617" y="f1010"/>
                </a:cubicBezTo>
                <a:cubicBezTo>
                  <a:pt x="f2617" y="f1011"/>
                  <a:pt x="f2618" y="f1011"/>
                  <a:pt x="f2618" y="f1011"/>
                </a:cubicBezTo>
                <a:cubicBezTo>
                  <a:pt x="f2619" y="f1011"/>
                  <a:pt x="f2620" y="f1010"/>
                  <a:pt x="f2624" y="f1011"/>
                </a:cubicBezTo>
                <a:cubicBezTo>
                  <a:pt x="f2624" y="f1011"/>
                  <a:pt x="f2625" y="f1011"/>
                  <a:pt x="f2626" y="f1011"/>
                </a:cubicBezTo>
                <a:cubicBezTo>
                  <a:pt x="f2627" y="f1011"/>
                  <a:pt x="f2674" y="f1011"/>
                  <a:pt x="f2674" y="f1012"/>
                </a:cubicBezTo>
                <a:cubicBezTo>
                  <a:pt x="f2675" y="f1012"/>
                  <a:pt x="f2675" y="f1012"/>
                  <a:pt x="f2675" y="f1012"/>
                </a:cubicBezTo>
                <a:cubicBezTo>
                  <a:pt x="f2676" y="f1012"/>
                  <a:pt x="f2676" y="f1012"/>
                  <a:pt x="f2676" y="f1012"/>
                </a:cubicBezTo>
                <a:cubicBezTo>
                  <a:pt x="f2676" y="f1012"/>
                  <a:pt x="f2676" y="f1012"/>
                  <a:pt x="f2676" y="f1011"/>
                </a:cubicBezTo>
                <a:cubicBezTo>
                  <a:pt x="f2677" y="f1011"/>
                  <a:pt x="f2677" y="f1011"/>
                  <a:pt x="f2677" y="f1011"/>
                </a:cubicBezTo>
                <a:cubicBezTo>
                  <a:pt x="f2678" y="f1010"/>
                  <a:pt x="f2678" y="f1011"/>
                  <a:pt x="f2678" y="f1011"/>
                </a:cubicBezTo>
                <a:cubicBezTo>
                  <a:pt x="f2678" y="f1012"/>
                  <a:pt x="f2678" y="f1012"/>
                  <a:pt x="f2678" y="f1012"/>
                </a:cubicBezTo>
                <a:cubicBezTo>
                  <a:pt x="f2678" y="f1013"/>
                  <a:pt x="f2678" y="f1013"/>
                  <a:pt x="f2678" y="f1013"/>
                </a:cubicBezTo>
                <a:cubicBezTo>
                  <a:pt x="f2678" y="f1014"/>
                  <a:pt x="f2679" y="f1014"/>
                  <a:pt x="f2680" y="f1014"/>
                </a:cubicBezTo>
                <a:cubicBezTo>
                  <a:pt x="f2681" y="f1014"/>
                  <a:pt x="f2708" y="f1014"/>
                  <a:pt x="f2682" y="f1014"/>
                </a:cubicBezTo>
                <a:cubicBezTo>
                  <a:pt x="f3802" y="f1015"/>
                  <a:pt x="f3802" y="f1014"/>
                  <a:pt x="f2683" y="f1014"/>
                </a:cubicBezTo>
                <a:cubicBezTo>
                  <a:pt x="f2684" y="f1015"/>
                  <a:pt x="f2685" y="f1015"/>
                  <a:pt x="f2686" y="f1015"/>
                </a:cubicBezTo>
                <a:cubicBezTo>
                  <a:pt x="f2687" y="f1015"/>
                  <a:pt x="f2687" y="f1015"/>
                  <a:pt x="f2688" y="f1016"/>
                </a:cubicBezTo>
                <a:cubicBezTo>
                  <a:pt x="f2688" y="f1017"/>
                  <a:pt x="f2689" y="f1017"/>
                  <a:pt x="f2689" y="f1017"/>
                </a:cubicBezTo>
                <a:cubicBezTo>
                  <a:pt x="f2690" y="f1016"/>
                  <a:pt x="f2690" y="f1016"/>
                  <a:pt x="f2691" y="f1016"/>
                </a:cubicBezTo>
                <a:cubicBezTo>
                  <a:pt x="f2691" y="f1016"/>
                  <a:pt x="f2691" y="f1016"/>
                  <a:pt x="f2691" y="f1016"/>
                </a:cubicBezTo>
                <a:cubicBezTo>
                  <a:pt x="f2691" y="f1016"/>
                  <a:pt x="f2691" y="f1015"/>
                  <a:pt x="f2691" y="f1015"/>
                </a:cubicBezTo>
                <a:cubicBezTo>
                  <a:pt x="f2693" y="f1015"/>
                  <a:pt x="f2691" y="f1017"/>
                  <a:pt x="f2693" y="f1017"/>
                </a:cubicBezTo>
                <a:cubicBezTo>
                  <a:pt x="f2693" y="f1016"/>
                  <a:pt x="f2694" y="f1016"/>
                  <a:pt x="f2694" y="f1017"/>
                </a:cubicBezTo>
                <a:cubicBezTo>
                  <a:pt x="f2692" y="f1018"/>
                  <a:pt x="f2692" y="f1018"/>
                  <a:pt x="f2692" y="f1018"/>
                </a:cubicBezTo>
                <a:cubicBezTo>
                  <a:pt x="f2692" y="f1019"/>
                  <a:pt x="f2694" y="f1019"/>
                  <a:pt x="f2694" y="f1018"/>
                </a:cubicBezTo>
                <a:cubicBezTo>
                  <a:pt x="f2694" y="f1018"/>
                  <a:pt x="f2694" y="f1018"/>
                  <a:pt x="f2695" y="f1018"/>
                </a:cubicBezTo>
                <a:cubicBezTo>
                  <a:pt x="f2695" y="f1018"/>
                  <a:pt x="f2696" y="f1018"/>
                  <a:pt x="f2696" y="f1018"/>
                </a:cubicBezTo>
                <a:cubicBezTo>
                  <a:pt x="f2697" y="f1018"/>
                  <a:pt x="f2697" y="f1019"/>
                  <a:pt x="f2698" y="f1019"/>
                </a:cubicBezTo>
                <a:cubicBezTo>
                  <a:pt x="f2699" y="f1020"/>
                  <a:pt x="f2700" y="f1020"/>
                  <a:pt x="f2701" y="f1020"/>
                </a:cubicBezTo>
                <a:cubicBezTo>
                  <a:pt x="f2702" y="f1020"/>
                  <a:pt x="f2704" y="f1020"/>
                  <a:pt x="f2705" y="f1020"/>
                </a:cubicBezTo>
                <a:cubicBezTo>
                  <a:pt x="f2707" y="f1020"/>
                  <a:pt x="f3801" y="f1020"/>
                  <a:pt x="f3799" y="f1020"/>
                </a:cubicBezTo>
                <a:cubicBezTo>
                  <a:pt x="f3798" y="f1020"/>
                  <a:pt x="f3798" y="f1019"/>
                  <a:pt x="f3392" y="f1020"/>
                </a:cubicBezTo>
                <a:cubicBezTo>
                  <a:pt x="f3392" y="f1020"/>
                  <a:pt x="f3347" y="f1020"/>
                  <a:pt x="f3347" y="f1020"/>
                </a:cubicBezTo>
                <a:cubicBezTo>
                  <a:pt x="f3346" y="f1021"/>
                  <a:pt x="f3393" y="f1021"/>
                  <a:pt x="f3394" y="f1021"/>
                </a:cubicBezTo>
                <a:cubicBezTo>
                  <a:pt x="f3395" y="f1021"/>
                  <a:pt x="f3396" y="f1021"/>
                  <a:pt x="f3797" y="f1021"/>
                </a:cubicBezTo>
                <a:cubicBezTo>
                  <a:pt x="f3795" y="f1022"/>
                  <a:pt x="f3795" y="f1022"/>
                  <a:pt x="f3796" y="f1023"/>
                </a:cubicBezTo>
                <a:cubicBezTo>
                  <a:pt x="f3796" y="f1023"/>
                  <a:pt x="f3794" y="f1023"/>
                  <a:pt x="f3794" y="f1023"/>
                </a:cubicBezTo>
                <a:cubicBezTo>
                  <a:pt x="f3794" y="f1023"/>
                  <a:pt x="f3793" y="f1023"/>
                  <a:pt x="f3793" y="f1024"/>
                </a:cubicBezTo>
                <a:cubicBezTo>
                  <a:pt x="f3793" y="f1023"/>
                  <a:pt x="f3793" y="f1022"/>
                  <a:pt x="f3794" y="f1022"/>
                </a:cubicBezTo>
                <a:cubicBezTo>
                  <a:pt x="f3794" y="f1022"/>
                  <a:pt x="f3796" y="f1022"/>
                  <a:pt x="f3794" y="f1021"/>
                </a:cubicBezTo>
                <a:cubicBezTo>
                  <a:pt x="f3794" y="f1021"/>
                  <a:pt x="f3794" y="f1021"/>
                  <a:pt x="f3794" y="f1021"/>
                </a:cubicBezTo>
                <a:cubicBezTo>
                  <a:pt x="f3794" y="f1021"/>
                  <a:pt x="f3794" y="f1021"/>
                  <a:pt x="f3794" y="f1020"/>
                </a:cubicBezTo>
                <a:cubicBezTo>
                  <a:pt x="f3794" y="f1020"/>
                  <a:pt x="f3794" y="f1020"/>
                  <a:pt x="f3794" y="f1019"/>
                </a:cubicBezTo>
                <a:cubicBezTo>
                  <a:pt x="f3794" y="f1019"/>
                  <a:pt x="f3794" y="f1020"/>
                  <a:pt x="f3794" y="f1020"/>
                </a:cubicBezTo>
                <a:cubicBezTo>
                  <a:pt x="f3796" y="f1020"/>
                  <a:pt x="f3796" y="f1020"/>
                  <a:pt x="f3796" y="f1020"/>
                </a:cubicBezTo>
                <a:cubicBezTo>
                  <a:pt x="f3795" y="f1021"/>
                  <a:pt x="f3795" y="f1021"/>
                  <a:pt x="f3795" y="f1021"/>
                </a:cubicBezTo>
                <a:cubicBezTo>
                  <a:pt x="f3795" y="f1021"/>
                  <a:pt x="f3795" y="f1021"/>
                  <a:pt x="f3796" y="f1020"/>
                </a:cubicBezTo>
                <a:cubicBezTo>
                  <a:pt x="f3796" y="f1020"/>
                  <a:pt x="f3796" y="f1020"/>
                  <a:pt x="f3796" y="f1019"/>
                </a:cubicBezTo>
                <a:cubicBezTo>
                  <a:pt x="f3796" y="f1019"/>
                  <a:pt x="f3794" y="f1019"/>
                  <a:pt x="f3794" y="f1019"/>
                </a:cubicBezTo>
                <a:cubicBezTo>
                  <a:pt x="f3794" y="f1018"/>
                  <a:pt x="f3794" y="f1018"/>
                  <a:pt x="f3793" y="f1018"/>
                </a:cubicBezTo>
                <a:cubicBezTo>
                  <a:pt x="f3793" y="f1017"/>
                  <a:pt x="f3792" y="f1017"/>
                  <a:pt x="f3791" y="f1017"/>
                </a:cubicBezTo>
                <a:cubicBezTo>
                  <a:pt x="f3791" y="f1016"/>
                  <a:pt x="f3790" y="f1016"/>
                  <a:pt x="f3789" y="f1016"/>
                </a:cubicBezTo>
                <a:cubicBezTo>
                  <a:pt x="f3789" y="f1015"/>
                  <a:pt x="f3788" y="f1015"/>
                  <a:pt x="f3787" y="f1015"/>
                </a:cubicBezTo>
                <a:cubicBezTo>
                  <a:pt x="f3786" y="f1014"/>
                  <a:pt x="f3786" y="f1014"/>
                  <a:pt x="f3785" y="f1014"/>
                </a:cubicBezTo>
                <a:cubicBezTo>
                  <a:pt x="f3784" y="f1014"/>
                  <a:pt x="f3783" y="f1013"/>
                  <a:pt x="f3782" y="f1013"/>
                </a:cubicBezTo>
                <a:cubicBezTo>
                  <a:pt x="f3782" y="f1013"/>
                  <a:pt x="f3781" y="f1013"/>
                  <a:pt x="f3781" y="f1013"/>
                </a:cubicBezTo>
                <a:cubicBezTo>
                  <a:pt x="f3780" y="f1012"/>
                  <a:pt x="f3779" y="f1012"/>
                  <a:pt x="f3778" y="f1012"/>
                </a:cubicBezTo>
                <a:cubicBezTo>
                  <a:pt x="f3778" y="f1011"/>
                  <a:pt x="f3778" y="f1011"/>
                  <a:pt x="f3777" y="f1011"/>
                </a:cubicBezTo>
                <a:cubicBezTo>
                  <a:pt x="f3777" y="f1011"/>
                  <a:pt x="f3777" y="f1011"/>
                  <a:pt x="f3776" y="f1010"/>
                </a:cubicBezTo>
                <a:cubicBezTo>
                  <a:pt x="f3776" y="f1010"/>
                  <a:pt x="f3776" y="f1009"/>
                  <a:pt x="f3777" y="f1009"/>
                </a:cubicBezTo>
                <a:cubicBezTo>
                  <a:pt x="f3777" y="f1009"/>
                  <a:pt x="f3777" y="f1009"/>
                  <a:pt x="f3778" y="f1009"/>
                </a:cubicBezTo>
                <a:cubicBezTo>
                  <a:pt x="f3778" y="f1009"/>
                  <a:pt x="f3779" y="f1009"/>
                  <a:pt x="f3779" y="f1010"/>
                </a:cubicBezTo>
                <a:cubicBezTo>
                  <a:pt x="f3780" y="f1010"/>
                  <a:pt x="f3780" y="f1010"/>
                  <a:pt x="f3781" y="f1010"/>
                </a:cubicBezTo>
                <a:cubicBezTo>
                  <a:pt x="f3781" y="f1010"/>
                  <a:pt x="f3781" y="f1010"/>
                  <a:pt x="f3782" y="f1010"/>
                </a:cubicBezTo>
                <a:cubicBezTo>
                  <a:pt x="f3782" y="f1010"/>
                  <a:pt x="f3782" y="f1010"/>
                  <a:pt x="f3783" y="f1011"/>
                </a:cubicBezTo>
                <a:cubicBezTo>
                  <a:pt x="f3783" y="f1011"/>
                  <a:pt x="f3783" y="f1011"/>
                  <a:pt x="f3784" y="f1011"/>
                </a:cubicBezTo>
                <a:cubicBezTo>
                  <a:pt x="f3784" y="f1011"/>
                  <a:pt x="f3784" y="f1011"/>
                  <a:pt x="f3785" y="f1011"/>
                </a:cubicBezTo>
                <a:cubicBezTo>
                  <a:pt x="f3787" y="f1012"/>
                  <a:pt x="f3789" y="f1010"/>
                  <a:pt x="f3790" y="f1009"/>
                </a:cubicBezTo>
                <a:cubicBezTo>
                  <a:pt x="f3791" y="f1008"/>
                  <a:pt x="f3792" y="f1008"/>
                  <a:pt x="f3792" y="f1008"/>
                </a:cubicBezTo>
                <a:cubicBezTo>
                  <a:pt x="f3793" y="f1008"/>
                  <a:pt x="f3794" y="f1008"/>
                  <a:pt x="f3796" y="f1009"/>
                </a:cubicBezTo>
                <a:cubicBezTo>
                  <a:pt x="f3796" y="f1009"/>
                  <a:pt x="f3795" y="f1008"/>
                  <a:pt x="f3795" y="f1008"/>
                </a:cubicBezTo>
                <a:cubicBezTo>
                  <a:pt x="f3797" y="f1008"/>
                  <a:pt x="f3797" y="f1007"/>
                  <a:pt x="f3396" y="f1007"/>
                </a:cubicBezTo>
                <a:cubicBezTo>
                  <a:pt x="f3396" y="f1007"/>
                  <a:pt x="f3395" y="f1007"/>
                  <a:pt x="f3394" y="f1007"/>
                </a:cubicBezTo>
                <a:cubicBezTo>
                  <a:pt x="f3394" y="f1007"/>
                  <a:pt x="f3394" y="f1007"/>
                  <a:pt x="f3394" y="f1006"/>
                </a:cubicBezTo>
                <a:cubicBezTo>
                  <a:pt x="f3393" y="f1006"/>
                  <a:pt x="f3393" y="f1005"/>
                  <a:pt x="f3393" y="f1004"/>
                </a:cubicBezTo>
                <a:cubicBezTo>
                  <a:pt x="f3394" y="f1004"/>
                  <a:pt x="f3393" y="f1004"/>
                  <a:pt x="f3393" y="f1003"/>
                </a:cubicBezTo>
                <a:cubicBezTo>
                  <a:pt x="f3393" y="f1003"/>
                  <a:pt x="f3393" y="f1002"/>
                  <a:pt x="f3393" y="f1002"/>
                </a:cubicBezTo>
                <a:cubicBezTo>
                  <a:pt x="f3393" y="f1002"/>
                  <a:pt x="f3346" y="f1002"/>
                  <a:pt x="f3346" y="f1002"/>
                </a:cubicBezTo>
                <a:cubicBezTo>
                  <a:pt x="f3346" y="f1001"/>
                  <a:pt x="f3347" y="f1001"/>
                  <a:pt x="f3347" y="f1001"/>
                </a:cubicBezTo>
                <a:cubicBezTo>
                  <a:pt x="f3392" y="f1001"/>
                  <a:pt x="f3798" y="f1002"/>
                  <a:pt x="f3798" y="f1002"/>
                </a:cubicBezTo>
                <a:cubicBezTo>
                  <a:pt x="f3800" y="f1002"/>
                  <a:pt x="f2707" y="f1002"/>
                  <a:pt x="f2705" y="f1002"/>
                </a:cubicBezTo>
                <a:cubicBezTo>
                  <a:pt x="f2704" y="f1002"/>
                  <a:pt x="f2703" y="f1002"/>
                  <a:pt x="f2703" y="f1002"/>
                </a:cubicBezTo>
                <a:cubicBezTo>
                  <a:pt x="f2702" y="f1002"/>
                  <a:pt x="f2701" y="f1003"/>
                  <a:pt x="f2701" y="f1003"/>
                </a:cubicBezTo>
                <a:cubicBezTo>
                  <a:pt x="f2700" y="f1003"/>
                  <a:pt x="f2699" y="f1003"/>
                  <a:pt x="f2698" y="f1003"/>
                </a:cubicBezTo>
                <a:cubicBezTo>
                  <a:pt x="f2697" y="f1003"/>
                  <a:pt x="f2696" y="f1003"/>
                  <a:pt x="f2695" y="f1003"/>
                </a:cubicBezTo>
                <a:cubicBezTo>
                  <a:pt x="f2695" y="f1004"/>
                  <a:pt x="f2694" y="f1004"/>
                  <a:pt x="f2692" y="f1004"/>
                </a:cubicBezTo>
                <a:cubicBezTo>
                  <a:pt x="f2693" y="f1004"/>
                  <a:pt x="f2691" y="f1004"/>
                  <a:pt x="f2690" y="f1004"/>
                </a:cubicBezTo>
                <a:cubicBezTo>
                  <a:pt x="f2690" y="f1004"/>
                  <a:pt x="f2689" y="f1004"/>
                  <a:pt x="f2688" y="f1004"/>
                </a:cubicBezTo>
                <a:cubicBezTo>
                  <a:pt x="f2688" y="f1004"/>
                  <a:pt x="f2687" y="f1005"/>
                  <a:pt x="f2687" y="f1005"/>
                </a:cubicBezTo>
                <a:cubicBezTo>
                  <a:pt x="f2686" y="f1006"/>
                  <a:pt x="f2686" y="f1006"/>
                  <a:pt x="f2686" y="f1005"/>
                </a:cubicBezTo>
                <a:cubicBezTo>
                  <a:pt x="f2686" y="f1005"/>
                  <a:pt x="f2686" y="f1005"/>
                  <a:pt x="f2686" y="f1004"/>
                </a:cubicBezTo>
                <a:cubicBezTo>
                  <a:pt x="f2687" y="f1004"/>
                  <a:pt x="f2687" y="f1004"/>
                  <a:pt x="f2687" y="f1004"/>
                </a:cubicBezTo>
                <a:cubicBezTo>
                  <a:pt x="f2687" y="f1003"/>
                  <a:pt x="f2686" y="f1003"/>
                  <a:pt x="f2686" y="f1003"/>
                </a:cubicBezTo>
                <a:cubicBezTo>
                  <a:pt x="f2685" y="f1003"/>
                  <a:pt x="f2685" y="f1003"/>
                  <a:pt x="f2685" y="f1003"/>
                </a:cubicBezTo>
                <a:cubicBezTo>
                  <a:pt x="f2684" y="f1002"/>
                  <a:pt x="f2684" y="f1003"/>
                  <a:pt x="f2683" y="f1003"/>
                </a:cubicBezTo>
                <a:cubicBezTo>
                  <a:pt x="f3802" y="f1003"/>
                  <a:pt x="f3802" y="f1003"/>
                  <a:pt x="f2682" y="f1003"/>
                </a:cubicBezTo>
                <a:cubicBezTo>
                  <a:pt x="f2708" y="f1003"/>
                  <a:pt x="f2681" y="f1003"/>
                  <a:pt x="f2681" y="f1003"/>
                </a:cubicBezTo>
                <a:cubicBezTo>
                  <a:pt x="f2680" y="f1002"/>
                  <a:pt x="f2679" y="f1002"/>
                  <a:pt x="f2678" y="f1002"/>
                </a:cubicBezTo>
                <a:cubicBezTo>
                  <a:pt x="f2677" y="f1002"/>
                  <a:pt x="f2676" y="f1001"/>
                  <a:pt x="f2675" y="f1001"/>
                </a:cubicBezTo>
                <a:cubicBezTo>
                  <a:pt x="f2675" y="f1001"/>
                  <a:pt x="f2674" y="f1001"/>
                  <a:pt x="f2627" y="f1000"/>
                </a:cubicBezTo>
                <a:cubicBezTo>
                  <a:pt x="f2626" y="f999"/>
                  <a:pt x="f2626" y="f999"/>
                  <a:pt x="f2625" y="f999"/>
                </a:cubicBezTo>
                <a:cubicBezTo>
                  <a:pt x="f2624" y="f998"/>
                  <a:pt x="f2623" y="f999"/>
                  <a:pt x="f2623" y="f998"/>
                </a:cubicBezTo>
                <a:cubicBezTo>
                  <a:pt x="f2620" y="f998"/>
                  <a:pt x="f2619" y="f998"/>
                  <a:pt x="f2618" y="f998"/>
                </a:cubicBezTo>
                <a:cubicBezTo>
                  <a:pt x="f2618" y="f997"/>
                  <a:pt x="f2617" y="f997"/>
                  <a:pt x="f2617" y="f997"/>
                </a:cubicBezTo>
                <a:cubicBezTo>
                  <a:pt x="f2617" y="f997"/>
                  <a:pt x="f2617" y="f996"/>
                  <a:pt x="f2617" y="f996"/>
                </a:cubicBezTo>
                <a:cubicBezTo>
                  <a:pt x="f2617" y="f996"/>
                  <a:pt x="f2616" y="f995"/>
                  <a:pt x="f2617" y="f995"/>
                </a:cubicBezTo>
                <a:cubicBezTo>
                  <a:pt x="f2617" y="f994"/>
                  <a:pt x="f2617" y="f994"/>
                  <a:pt x="f2618" y="f994"/>
                </a:cubicBezTo>
                <a:cubicBezTo>
                  <a:pt x="f2618" y="f994"/>
                  <a:pt x="f2619" y="f995"/>
                  <a:pt x="f2619" y="f994"/>
                </a:cubicBezTo>
                <a:cubicBezTo>
                  <a:pt x="f2619" y="f994"/>
                  <a:pt x="f2618" y="f993"/>
                  <a:pt x="f2618" y="f993"/>
                </a:cubicBezTo>
                <a:cubicBezTo>
                  <a:pt x="f2618" y="f993"/>
                  <a:pt x="f2618" y="f992"/>
                  <a:pt x="f2618" y="f992"/>
                </a:cubicBezTo>
                <a:cubicBezTo>
                  <a:pt x="f2617" y="f991"/>
                  <a:pt x="f2617" y="f991"/>
                  <a:pt x="f2617" y="f990"/>
                </a:cubicBezTo>
                <a:cubicBezTo>
                  <a:pt x="f2618" y="f990"/>
                  <a:pt x="f2619" y="f990"/>
                  <a:pt x="f2619" y="f990"/>
                </a:cubicBezTo>
                <a:cubicBezTo>
                  <a:pt x="f2620" y="f990"/>
                  <a:pt x="f2623" y="f991"/>
                  <a:pt x="f2620" y="f990"/>
                </a:cubicBezTo>
                <a:cubicBezTo>
                  <a:pt x="f2620" y="f990"/>
                  <a:pt x="f2619" y="f990"/>
                  <a:pt x="f2619" y="f990"/>
                </a:cubicBezTo>
                <a:cubicBezTo>
                  <a:pt x="f2619" y="f990"/>
                  <a:pt x="f2618" y="f990"/>
                  <a:pt x="f2618" y="f990"/>
                </a:cubicBezTo>
                <a:cubicBezTo>
                  <a:pt x="f2618" y="f989"/>
                  <a:pt x="f2618" y="f989"/>
                  <a:pt x="f2618" y="f989"/>
                </a:cubicBezTo>
                <a:cubicBezTo>
                  <a:pt x="f2618" y="f988"/>
                  <a:pt x="f2618" y="f988"/>
                  <a:pt x="f2618" y="f988"/>
                </a:cubicBezTo>
                <a:cubicBezTo>
                  <a:pt x="f2617" y="f987"/>
                  <a:pt x="f2618" y="f987"/>
                  <a:pt x="f2618" y="f987"/>
                </a:cubicBezTo>
                <a:cubicBezTo>
                  <a:pt x="f2618" y="f986"/>
                  <a:pt x="f2619" y="f986"/>
                  <a:pt x="f2619" y="f986"/>
                </a:cubicBezTo>
                <a:cubicBezTo>
                  <a:pt x="f2620" y="f985"/>
                  <a:pt x="f2620" y="f985"/>
                  <a:pt x="f2620" y="f985"/>
                </a:cubicBezTo>
                <a:cubicBezTo>
                  <a:pt x="f2623" y="f984"/>
                  <a:pt x="f2623" y="f984"/>
                  <a:pt x="f2624" y="f983"/>
                </a:cubicBezTo>
                <a:cubicBezTo>
                  <a:pt x="f2624" y="f983"/>
                  <a:pt x="f2625" y="f983"/>
                  <a:pt x="f2626" y="f983"/>
                </a:cubicBezTo>
                <a:cubicBezTo>
                  <a:pt x="f2627" y="f982"/>
                  <a:pt x="f2627" y="f982"/>
                  <a:pt x="f2674" y="f982"/>
                </a:cubicBezTo>
                <a:cubicBezTo>
                  <a:pt x="f2675" y="f982"/>
                  <a:pt x="f2675" y="f983"/>
                  <a:pt x="f2676" y="f983"/>
                </a:cubicBezTo>
                <a:cubicBezTo>
                  <a:pt x="f2677" y="f984"/>
                  <a:pt x="f2678" y="f983"/>
                  <a:pt x="f2678" y="f983"/>
                </a:cubicBezTo>
                <a:cubicBezTo>
                  <a:pt x="f2677" y="f982"/>
                  <a:pt x="f2677" y="f981"/>
                  <a:pt x="f2677" y="f980"/>
                </a:cubicBezTo>
                <a:cubicBezTo>
                  <a:pt x="f2676" y="f980"/>
                  <a:pt x="f2676" y="f979"/>
                  <a:pt x="f2676" y="f978"/>
                </a:cubicBezTo>
                <a:cubicBezTo>
                  <a:pt x="f2676" y="f977"/>
                  <a:pt x="f2675" y="f977"/>
                  <a:pt x="f2675" y="f976"/>
                </a:cubicBezTo>
                <a:cubicBezTo>
                  <a:pt x="f2675" y="f975"/>
                  <a:pt x="f2674" y="f972"/>
                  <a:pt x="f2675" y="f971"/>
                </a:cubicBezTo>
                <a:cubicBezTo>
                  <a:pt x="f2676" y="f971"/>
                  <a:pt x="f2676" y="f970"/>
                  <a:pt x="f2676" y="f969"/>
                </a:cubicBezTo>
                <a:cubicBezTo>
                  <a:pt x="f2676" y="f968"/>
                  <a:pt x="f2676" y="f967"/>
                  <a:pt x="f2676" y="f967"/>
                </a:cubicBezTo>
                <a:cubicBezTo>
                  <a:pt x="f2676" y="f966"/>
                  <a:pt x="f2675" y="f965"/>
                  <a:pt x="f2675" y="f964"/>
                </a:cubicBezTo>
                <a:cubicBezTo>
                  <a:pt x="f2674" y="f964"/>
                  <a:pt x="f2627" y="f963"/>
                  <a:pt x="f2627" y="f963"/>
                </a:cubicBezTo>
                <a:cubicBezTo>
                  <a:pt x="f2626" y="f963"/>
                  <a:pt x="f2626" y="f962"/>
                  <a:pt x="f2626" y="f962"/>
                </a:cubicBezTo>
                <a:cubicBezTo>
                  <a:pt x="f2626" y="f962"/>
                  <a:pt x="f2625" y="f962"/>
                  <a:pt x="f2625" y="f961"/>
                </a:cubicBezTo>
                <a:cubicBezTo>
                  <a:pt x="f2624" y="f961"/>
                  <a:pt x="f2619" y="f961"/>
                  <a:pt x="f2618" y="f962"/>
                </a:cubicBezTo>
                <a:cubicBezTo>
                  <a:pt x="f2617" y="f962"/>
                  <a:pt x="f2617" y="f962"/>
                  <a:pt x="f2616" y="f963"/>
                </a:cubicBezTo>
                <a:cubicBezTo>
                  <a:pt x="f2616" y="f963"/>
                  <a:pt x="f2615" y="f963"/>
                  <a:pt x="f2615" y="f964"/>
                </a:cubicBezTo>
                <a:cubicBezTo>
                  <a:pt x="f2615" y="f964"/>
                  <a:pt x="f2615" y="f964"/>
                  <a:pt x="f2615" y="f965"/>
                </a:cubicBezTo>
                <a:cubicBezTo>
                  <a:pt x="f2614" y="f966"/>
                  <a:pt x="f2613" y="f968"/>
                  <a:pt x="f2621" y="f968"/>
                </a:cubicBezTo>
                <a:cubicBezTo>
                  <a:pt x="f2621" y="f969"/>
                  <a:pt x="f2622" y="f969"/>
                  <a:pt x="f2622" y="f970"/>
                </a:cubicBezTo>
                <a:cubicBezTo>
                  <a:pt x="f2622" y="f971"/>
                  <a:pt x="f2665" y="f971"/>
                  <a:pt x="f2666" y="f972"/>
                </a:cubicBezTo>
                <a:cubicBezTo>
                  <a:pt x="f2667" y="f973"/>
                  <a:pt x="f2669" y="f973"/>
                  <a:pt x="f2670" y="f972"/>
                </a:cubicBezTo>
                <a:cubicBezTo>
                  <a:pt x="f2672" y="f972"/>
                  <a:pt x="f2673" y="f972"/>
                  <a:pt x="f8" y="f971"/>
                </a:cubicBezTo>
                <a:cubicBezTo>
                  <a:pt x="f181" y="f971"/>
                  <a:pt x="f180" y="f971"/>
                  <a:pt x="f180" y="f971"/>
                </a:cubicBezTo>
                <a:cubicBezTo>
                  <a:pt x="f179" y="f970"/>
                  <a:pt x="f179" y="f970"/>
                  <a:pt x="f178" y="f969"/>
                </a:cubicBezTo>
                <a:cubicBezTo>
                  <a:pt x="f178" y="f969"/>
                  <a:pt x="f178" y="f968"/>
                  <a:pt x="f177" y="f968"/>
                </a:cubicBezTo>
                <a:cubicBezTo>
                  <a:pt x="f177" y="f967"/>
                  <a:pt x="f176" y="f966"/>
                  <a:pt x="f176" y="f965"/>
                </a:cubicBezTo>
                <a:cubicBezTo>
                  <a:pt x="f176" y="f964"/>
                  <a:pt x="f176" y="f964"/>
                  <a:pt x="f176" y="f963"/>
                </a:cubicBezTo>
                <a:cubicBezTo>
                  <a:pt x="f176" y="f962"/>
                  <a:pt x="f175" y="f961"/>
                  <a:pt x="f175" y="f961"/>
                </a:cubicBezTo>
                <a:cubicBezTo>
                  <a:pt x="f173" y="f959"/>
                  <a:pt x="f172" y="f958"/>
                  <a:pt x="f172" y="f957"/>
                </a:cubicBezTo>
                <a:cubicBezTo>
                  <a:pt x="f172" y="f956"/>
                  <a:pt x="f172" y="f955"/>
                  <a:pt x="f172" y="f954"/>
                </a:cubicBezTo>
                <a:cubicBezTo>
                  <a:pt x="f172" y="f953"/>
                  <a:pt x="f172" y="f953"/>
                  <a:pt x="f171" y="f952"/>
                </a:cubicBezTo>
                <a:cubicBezTo>
                  <a:pt x="f171" y="f951"/>
                  <a:pt x="f171" y="f950"/>
                  <a:pt x="f171" y="f949"/>
                </a:cubicBezTo>
                <a:cubicBezTo>
                  <a:pt x="f171" y="f949"/>
                  <a:pt x="f172" y="f948"/>
                  <a:pt x="f172" y="f947"/>
                </a:cubicBezTo>
                <a:cubicBezTo>
                  <a:pt x="f172" y="f946"/>
                  <a:pt x="f172" y="f945"/>
                  <a:pt x="f172" y="f944"/>
                </a:cubicBezTo>
                <a:cubicBezTo>
                  <a:pt x="f172" y="f943"/>
                  <a:pt x="f172" y="f942"/>
                  <a:pt x="f172" y="f942"/>
                </a:cubicBezTo>
                <a:cubicBezTo>
                  <a:pt x="f172" y="f940"/>
                  <a:pt x="f173" y="f939"/>
                  <a:pt x="f172" y="f937"/>
                </a:cubicBezTo>
                <a:cubicBezTo>
                  <a:pt x="f172" y="f935"/>
                  <a:pt x="f171" y="f934"/>
                  <a:pt x="f169" y="f933"/>
                </a:cubicBezTo>
                <a:cubicBezTo>
                  <a:pt x="f168" y="f931"/>
                  <a:pt x="f167" y="f932"/>
                  <a:pt x="f166" y="f930"/>
                </a:cubicBezTo>
                <a:cubicBezTo>
                  <a:pt x="f164" y="f929"/>
                  <a:pt x="f54" y="f929"/>
                  <a:pt x="f66" y="f928"/>
                </a:cubicBezTo>
                <a:cubicBezTo>
                  <a:pt x="f66" y="f928"/>
                  <a:pt x="f70" y="f928"/>
                  <a:pt x="f70" y="f927"/>
                </a:cubicBezTo>
                <a:cubicBezTo>
                  <a:pt x="f70" y="f926"/>
                  <a:pt x="f70" y="f925"/>
                  <a:pt x="f70" y="f925"/>
                </a:cubicBezTo>
                <a:cubicBezTo>
                  <a:pt x="f72" y="f924"/>
                  <a:pt x="f72" y="f923"/>
                  <a:pt x="f76" y="f923"/>
                </a:cubicBezTo>
                <a:cubicBezTo>
                  <a:pt x="f76" y="f922"/>
                  <a:pt x="f79" y="f921"/>
                  <a:pt x="f79" y="f921"/>
                </a:cubicBezTo>
                <a:cubicBezTo>
                  <a:pt x="f81" y="f920"/>
                  <a:pt x="f83" y="f920"/>
                  <a:pt x="f83" y="f920"/>
                </a:cubicBezTo>
                <a:cubicBezTo>
                  <a:pt x="f85" y="f920"/>
                  <a:pt x="f88" y="f920"/>
                  <a:pt x="f90" y="f920"/>
                </a:cubicBezTo>
                <a:cubicBezTo>
                  <a:pt x="f90" y="f920"/>
                  <a:pt x="f92" y="f920"/>
                  <a:pt x="f92" y="f920"/>
                </a:cubicBezTo>
                <a:cubicBezTo>
                  <a:pt x="f92" y="f919"/>
                  <a:pt x="f94" y="f919"/>
                  <a:pt x="f94" y="f919"/>
                </a:cubicBezTo>
                <a:cubicBezTo>
                  <a:pt x="f95" y="f919"/>
                  <a:pt x="f98" y="f919"/>
                  <a:pt x="f100" y="f919"/>
                </a:cubicBezTo>
                <a:cubicBezTo>
                  <a:pt x="f101" y="f919"/>
                  <a:pt x="f103" y="f920"/>
                  <a:pt x="f104" y="f921"/>
                </a:cubicBezTo>
                <a:cubicBezTo>
                  <a:pt x="f104" y="f922"/>
                  <a:pt x="f104" y="f923"/>
                  <a:pt x="f107" y="f923"/>
                </a:cubicBezTo>
                <a:cubicBezTo>
                  <a:pt x="f107" y="f924"/>
                  <a:pt x="f107" y="f925"/>
                  <a:pt x="f107" y="f925"/>
                </a:cubicBezTo>
                <a:cubicBezTo>
                  <a:pt x="f104" y="f925"/>
                  <a:pt x="f103" y="f924"/>
                  <a:pt x="f101" y="f924"/>
                </a:cubicBezTo>
                <a:cubicBezTo>
                  <a:pt x="f101" y="f924"/>
                  <a:pt x="f100" y="f923"/>
                  <a:pt x="f100" y="f923"/>
                </a:cubicBezTo>
                <a:cubicBezTo>
                  <a:pt x="f98" y="f923"/>
                  <a:pt x="f100" y="f923"/>
                  <a:pt x="f100" y="f924"/>
                </a:cubicBezTo>
                <a:cubicBezTo>
                  <a:pt x="f101" y="f924"/>
                  <a:pt x="f103" y="f925"/>
                  <a:pt x="f103" y="f925"/>
                </a:cubicBezTo>
                <a:cubicBezTo>
                  <a:pt x="f104" y="f926"/>
                  <a:pt x="f107" y="f926"/>
                  <a:pt x="f107" y="f926"/>
                </a:cubicBezTo>
                <a:cubicBezTo>
                  <a:pt x="f111" y="f927"/>
                  <a:pt x="f112" y="f926"/>
                  <a:pt x="f113" y="f927"/>
                </a:cubicBezTo>
                <a:cubicBezTo>
                  <a:pt x="f113" y="f927"/>
                  <a:pt x="f114" y="f927"/>
                  <a:pt x="f114" y="f927"/>
                </a:cubicBezTo>
                <a:cubicBezTo>
                  <a:pt x="f115" y="f926"/>
                  <a:pt x="f116" y="f926"/>
                  <a:pt x="f117" y="f926"/>
                </a:cubicBezTo>
                <a:cubicBezTo>
                  <a:pt x="f118" y="f926"/>
                  <a:pt x="f119" y="f926"/>
                  <a:pt x="f121" y="f926"/>
                </a:cubicBezTo>
                <a:cubicBezTo>
                  <a:pt x="f128" y="f925"/>
                  <a:pt x="f128" y="f925"/>
                  <a:pt x="f130" y="f924"/>
                </a:cubicBezTo>
                <a:cubicBezTo>
                  <a:pt x="f132" y="f924"/>
                  <a:pt x="f190" y="f924"/>
                  <a:pt x="f191" y="f924"/>
                </a:cubicBezTo>
                <a:cubicBezTo>
                  <a:pt x="f186" y="f924"/>
                  <a:pt x="f186" y="f923"/>
                  <a:pt x="f187" y="f923"/>
                </a:cubicBezTo>
                <a:cubicBezTo>
                  <a:pt x="f202" y="f923"/>
                  <a:pt x="f201" y="f922"/>
                  <a:pt x="f200" y="f922"/>
                </a:cubicBezTo>
                <a:cubicBezTo>
                  <a:pt x="f200" y="f922"/>
                  <a:pt x="f192" y="f922"/>
                  <a:pt x="f193" y="f922"/>
                </a:cubicBezTo>
                <a:cubicBezTo>
                  <a:pt x="f194" y="f921"/>
                  <a:pt x="f194" y="f920"/>
                  <a:pt x="f195" y="f920"/>
                </a:cubicBezTo>
                <a:cubicBezTo>
                  <a:pt x="f195" y="f919"/>
                  <a:pt x="f196" y="f918"/>
                  <a:pt x="f197" y="f917"/>
                </a:cubicBezTo>
                <a:cubicBezTo>
                  <a:pt x="f197" y="f917"/>
                  <a:pt x="f227" y="f917"/>
                  <a:pt x="f225" y="f917"/>
                </a:cubicBezTo>
                <a:cubicBezTo>
                  <a:pt x="f220" y="f916"/>
                  <a:pt x="f221" y="f916"/>
                  <a:pt x="f264" y="f916"/>
                </a:cubicBezTo>
                <a:cubicBezTo>
                  <a:pt x="f260" y="f915"/>
                  <a:pt x="f252" y="f914"/>
                  <a:pt x="f255" y="f913"/>
                </a:cubicBezTo>
                <a:cubicBezTo>
                  <a:pt x="f278" y="f913"/>
                  <a:pt x="f277" y="f912"/>
                  <a:pt x="f273" y="f912"/>
                </a:cubicBezTo>
                <a:cubicBezTo>
                  <a:pt x="f274" y="f912"/>
                  <a:pt x="f274" y="f913"/>
                  <a:pt x="f275" y="f913"/>
                </a:cubicBezTo>
                <a:cubicBezTo>
                  <a:pt x="f275" y="f914"/>
                  <a:pt x="f275" y="f914"/>
                  <a:pt x="f268" y="f913"/>
                </a:cubicBezTo>
                <a:cubicBezTo>
                  <a:pt x="f268" y="f913"/>
                  <a:pt x="f268" y="f913"/>
                  <a:pt x="f268" y="f913"/>
                </a:cubicBezTo>
                <a:cubicBezTo>
                  <a:pt x="f268" y="f913"/>
                  <a:pt x="f268" y="f913"/>
                  <a:pt x="f268" y="f913"/>
                </a:cubicBezTo>
                <a:cubicBezTo>
                  <a:pt x="f267" y="f912"/>
                  <a:pt x="f267" y="f912"/>
                  <a:pt x="f267" y="f912"/>
                </a:cubicBezTo>
                <a:cubicBezTo>
                  <a:pt x="f266" y="f912"/>
                  <a:pt x="f266" y="f912"/>
                  <a:pt x="f266" y="f913"/>
                </a:cubicBezTo>
                <a:cubicBezTo>
                  <a:pt x="f266" y="f913"/>
                  <a:pt x="f266" y="f913"/>
                  <a:pt x="f266" y="f914"/>
                </a:cubicBezTo>
                <a:cubicBezTo>
                  <a:pt x="f266" y="f915"/>
                  <a:pt x="f266" y="f916"/>
                  <a:pt x="f269" y="f916"/>
                </a:cubicBezTo>
                <a:cubicBezTo>
                  <a:pt x="f270" y="f916"/>
                  <a:pt x="f270" y="f916"/>
                  <a:pt x="f272" y="f916"/>
                </a:cubicBezTo>
                <a:cubicBezTo>
                  <a:pt x="f272" y="f916"/>
                  <a:pt x="f271" y="f916"/>
                  <a:pt x="f271" y="f916"/>
                </a:cubicBezTo>
                <a:cubicBezTo>
                  <a:pt x="f271" y="f916"/>
                  <a:pt x="f1950" y="f916"/>
                  <a:pt x="f1950" y="f916"/>
                </a:cubicBezTo>
                <a:cubicBezTo>
                  <a:pt x="f1950" y="f916"/>
                  <a:pt x="f1950" y="f916"/>
                  <a:pt x="f1949" y="f917"/>
                </a:cubicBezTo>
                <a:cubicBezTo>
                  <a:pt x="f1949" y="f917"/>
                  <a:pt x="f1949" y="f917"/>
                  <a:pt x="f1949" y="f917"/>
                </a:cubicBezTo>
                <a:cubicBezTo>
                  <a:pt x="f1949" y="f918"/>
                  <a:pt x="f1950" y="f916"/>
                  <a:pt x="f271" y="f917"/>
                </a:cubicBezTo>
                <a:cubicBezTo>
                  <a:pt x="f271" y="f917"/>
                  <a:pt x="f271" y="f918"/>
                  <a:pt x="f271" y="f918"/>
                </a:cubicBezTo>
                <a:cubicBezTo>
                  <a:pt x="f271" y="f918"/>
                  <a:pt x="f272" y="f918"/>
                  <a:pt x="f272" y="f918"/>
                </a:cubicBezTo>
                <a:cubicBezTo>
                  <a:pt x="f272" y="f918"/>
                  <a:pt x="f270" y="f919"/>
                  <a:pt x="f270" y="f919"/>
                </a:cubicBezTo>
                <a:cubicBezTo>
                  <a:pt x="f269" y="f919"/>
                  <a:pt x="f269" y="f919"/>
                  <a:pt x="f269" y="f918"/>
                </a:cubicBezTo>
                <a:cubicBezTo>
                  <a:pt x="f269" y="f918"/>
                  <a:pt x="f269" y="f917"/>
                  <a:pt x="f266" y="f918"/>
                </a:cubicBezTo>
                <a:cubicBezTo>
                  <a:pt x="f266" y="f918"/>
                  <a:pt x="f269" y="f918"/>
                  <a:pt x="f269" y="f919"/>
                </a:cubicBezTo>
                <a:cubicBezTo>
                  <a:pt x="f269" y="f919"/>
                  <a:pt x="f269" y="f919"/>
                  <a:pt x="f269" y="f919"/>
                </a:cubicBezTo>
                <a:cubicBezTo>
                  <a:pt x="f270" y="f920"/>
                  <a:pt x="f270" y="f920"/>
                  <a:pt x="f270" y="f920"/>
                </a:cubicBezTo>
                <a:cubicBezTo>
                  <a:pt x="f270" y="f921"/>
                  <a:pt x="f270" y="f921"/>
                  <a:pt x="f270" y="f921"/>
                </a:cubicBezTo>
                <a:cubicBezTo>
                  <a:pt x="f270" y="f921"/>
                  <a:pt x="f269" y="f921"/>
                  <a:pt x="f269" y="f922"/>
                </a:cubicBezTo>
                <a:cubicBezTo>
                  <a:pt x="f269" y="f923"/>
                  <a:pt x="f272" y="f922"/>
                  <a:pt x="f272" y="f922"/>
                </a:cubicBezTo>
                <a:cubicBezTo>
                  <a:pt x="f272" y="f922"/>
                  <a:pt x="f271" y="f922"/>
                  <a:pt x="f271" y="f922"/>
                </a:cubicBezTo>
                <a:cubicBezTo>
                  <a:pt x="f271" y="f922"/>
                  <a:pt x="f271" y="f922"/>
                  <a:pt x="f271" y="f922"/>
                </a:cubicBezTo>
                <a:cubicBezTo>
                  <a:pt x="f1950" y="f922"/>
                  <a:pt x="f1950" y="f922"/>
                  <a:pt x="f1950" y="f923"/>
                </a:cubicBezTo>
                <a:cubicBezTo>
                  <a:pt x="f1950" y="f923"/>
                  <a:pt x="f1950" y="f923"/>
                  <a:pt x="f271" y="f924"/>
                </a:cubicBezTo>
                <a:cubicBezTo>
                  <a:pt x="f271" y="f924"/>
                  <a:pt x="f271" y="f923"/>
                  <a:pt x="f271" y="f924"/>
                </a:cubicBezTo>
                <a:cubicBezTo>
                  <a:pt x="f272" y="f924"/>
                  <a:pt x="f271" y="f924"/>
                  <a:pt x="f271" y="f924"/>
                </a:cubicBezTo>
                <a:cubicBezTo>
                  <a:pt x="f271" y="f924"/>
                  <a:pt x="f1950" y="f924"/>
                  <a:pt x="f1950" y="f924"/>
                </a:cubicBezTo>
                <a:cubicBezTo>
                  <a:pt x="f1950" y="f924"/>
                  <a:pt x="f1950" y="f924"/>
                  <a:pt x="f1949" y="f924"/>
                </a:cubicBezTo>
                <a:cubicBezTo>
                  <a:pt x="f1949" y="f924"/>
                  <a:pt x="f1949" y="f923"/>
                  <a:pt x="f1949" y="f923"/>
                </a:cubicBezTo>
                <a:cubicBezTo>
                  <a:pt x="f1949" y="f923"/>
                  <a:pt x="f1949" y="f923"/>
                  <a:pt x="f1949" y="f923"/>
                </a:cubicBezTo>
                <a:cubicBezTo>
                  <a:pt x="f1950" y="f922"/>
                  <a:pt x="f1950" y="f922"/>
                  <a:pt x="f1949" y="f922"/>
                </a:cubicBezTo>
                <a:cubicBezTo>
                  <a:pt x="f1949" y="f922"/>
                  <a:pt x="f243" y="f922"/>
                  <a:pt x="f243" y="f922"/>
                </a:cubicBezTo>
                <a:cubicBezTo>
                  <a:pt x="f243" y="f922"/>
                  <a:pt x="f243" y="f921"/>
                  <a:pt x="f243" y="f921"/>
                </a:cubicBezTo>
                <a:cubicBezTo>
                  <a:pt x="f243" y="f921"/>
                  <a:pt x="f243" y="f921"/>
                  <a:pt x="f243" y="f920"/>
                </a:cubicBezTo>
                <a:cubicBezTo>
                  <a:pt x="f242" y="f920"/>
                  <a:pt x="f242" y="f920"/>
                  <a:pt x="f242" y="f920"/>
                </a:cubicBezTo>
                <a:cubicBezTo>
                  <a:pt x="f242" y="f920"/>
                  <a:pt x="f243" y="f919"/>
                  <a:pt x="f243" y="f919"/>
                </a:cubicBezTo>
                <a:cubicBezTo>
                  <a:pt x="f243" y="f918"/>
                  <a:pt x="f242" y="f919"/>
                  <a:pt x="f242" y="f919"/>
                </a:cubicBezTo>
                <a:cubicBezTo>
                  <a:pt x="f242" y="f920"/>
                  <a:pt x="f242" y="f920"/>
                  <a:pt x="f240" y="f920"/>
                </a:cubicBezTo>
                <a:cubicBezTo>
                  <a:pt x="f240" y="f920"/>
                  <a:pt x="f240" y="f920"/>
                  <a:pt x="f239" y="f920"/>
                </a:cubicBezTo>
                <a:cubicBezTo>
                  <a:pt x="f239" y="f919"/>
                  <a:pt x="f239" y="f919"/>
                  <a:pt x="f237" y="f919"/>
                </a:cubicBezTo>
                <a:cubicBezTo>
                  <a:pt x="f237" y="f919"/>
                  <a:pt x="f237" y="f919"/>
                  <a:pt x="f235" y="f919"/>
                </a:cubicBezTo>
                <a:cubicBezTo>
                  <a:pt x="f235" y="f919"/>
                  <a:pt x="f244" y="f919"/>
                  <a:pt x="f244" y="f919"/>
                </a:cubicBezTo>
                <a:cubicBezTo>
                  <a:pt x="f245" y="f919"/>
                  <a:pt x="f245" y="f919"/>
                  <a:pt x="f246" y="f919"/>
                </a:cubicBezTo>
                <a:cubicBezTo>
                  <a:pt x="f246" y="f919"/>
                  <a:pt x="f246" y="f919"/>
                  <a:pt x="f245" y="f919"/>
                </a:cubicBezTo>
                <a:cubicBezTo>
                  <a:pt x="f245" y="f919"/>
                  <a:pt x="f245" y="f919"/>
                  <a:pt x="f244" y="f919"/>
                </a:cubicBezTo>
                <a:cubicBezTo>
                  <a:pt x="f244" y="f920"/>
                  <a:pt x="f244" y="f920"/>
                  <a:pt x="f235" y="f920"/>
                </a:cubicBezTo>
                <a:cubicBezTo>
                  <a:pt x="f235" y="f920"/>
                  <a:pt x="f237" y="f920"/>
                  <a:pt x="f237" y="f920"/>
                </a:cubicBezTo>
                <a:cubicBezTo>
                  <a:pt x="f239" y="f920"/>
                  <a:pt x="f237" y="f920"/>
                  <a:pt x="f237" y="f920"/>
                </a:cubicBezTo>
                <a:cubicBezTo>
                  <a:pt x="f237" y="f920"/>
                  <a:pt x="f235" y="f920"/>
                  <a:pt x="f235" y="f920"/>
                </a:cubicBezTo>
                <a:cubicBezTo>
                  <a:pt x="f244" y="f920"/>
                  <a:pt x="f245" y="f921"/>
                  <a:pt x="f245" y="f921"/>
                </a:cubicBezTo>
                <a:cubicBezTo>
                  <a:pt x="f246" y="f920"/>
                  <a:pt x="f246" y="f920"/>
                  <a:pt x="f246" y="f920"/>
                </a:cubicBezTo>
                <a:cubicBezTo>
                  <a:pt x="f246" y="f920"/>
                  <a:pt x="f250" y="f920"/>
                  <a:pt x="f250" y="f919"/>
                </a:cubicBezTo>
                <a:cubicBezTo>
                  <a:pt x="f249" y="f919"/>
                  <a:pt x="f249" y="f918"/>
                  <a:pt x="f249" y="f917"/>
                </a:cubicBezTo>
                <a:cubicBezTo>
                  <a:pt x="f249" y="f917"/>
                  <a:pt x="f248" y="f916"/>
                  <a:pt x="f248" y="f916"/>
                </a:cubicBezTo>
                <a:cubicBezTo>
                  <a:pt x="f248" y="f916"/>
                  <a:pt x="f247" y="f915"/>
                  <a:pt x="f247" y="f915"/>
                </a:cubicBezTo>
                <a:cubicBezTo>
                  <a:pt x="f247" y="f915"/>
                  <a:pt x="f233" y="f915"/>
                  <a:pt x="f233" y="f915"/>
                </a:cubicBezTo>
                <a:cubicBezTo>
                  <a:pt x="f233" y="f915"/>
                  <a:pt x="f233" y="f915"/>
                  <a:pt x="f233" y="f915"/>
                </a:cubicBezTo>
                <a:cubicBezTo>
                  <a:pt x="f232" y="f916"/>
                  <a:pt x="f231" y="f916"/>
                  <a:pt x="f231" y="f915"/>
                </a:cubicBezTo>
                <a:cubicBezTo>
                  <a:pt x="f230" y="f915"/>
                  <a:pt x="f230" y="f915"/>
                  <a:pt x="f230" y="f915"/>
                </a:cubicBezTo>
                <a:cubicBezTo>
                  <a:pt x="f229" y="f914"/>
                  <a:pt x="f228" y="f914"/>
                  <a:pt x="f1948" y="f914"/>
                </a:cubicBezTo>
                <a:cubicBezTo>
                  <a:pt x="f1948" y="f913"/>
                  <a:pt x="f1947" y="f913"/>
                  <a:pt x="f257" y="f912"/>
                </a:cubicBezTo>
                <a:cubicBezTo>
                  <a:pt x="f257" y="f912"/>
                  <a:pt x="f258" y="f912"/>
                  <a:pt x="f259" y="f912"/>
                </a:cubicBezTo>
                <a:cubicBezTo>
                  <a:pt x="f1946" y="f912"/>
                  <a:pt x="f1944" y="f912"/>
                  <a:pt x="f1944" y="f913"/>
                </a:cubicBezTo>
                <a:cubicBezTo>
                  <a:pt x="f1943" y="f913"/>
                  <a:pt x="f1944" y="f914"/>
                  <a:pt x="f1945" y="f915"/>
                </a:cubicBezTo>
                <a:cubicBezTo>
                  <a:pt x="f1945" y="f915"/>
                  <a:pt x="f1945" y="f916"/>
                  <a:pt x="f1945" y="f917"/>
                </a:cubicBezTo>
                <a:cubicBezTo>
                  <a:pt x="f1946" y="f917"/>
                  <a:pt x="f1946" y="f917"/>
                  <a:pt x="f1946" y="f918"/>
                </a:cubicBezTo>
                <a:cubicBezTo>
                  <a:pt x="f1946" y="f918"/>
                  <a:pt x="f1946" y="f918"/>
                  <a:pt x="f259" y="f918"/>
                </a:cubicBezTo>
                <a:cubicBezTo>
                  <a:pt x="f259" y="f919"/>
                  <a:pt x="f1945" y="f919"/>
                  <a:pt x="f1945" y="f919"/>
                </a:cubicBezTo>
                <a:cubicBezTo>
                  <a:pt x="f1944" y="f919"/>
                  <a:pt x="f1944" y="f919"/>
                  <a:pt x="f1944" y="f919"/>
                </a:cubicBezTo>
                <a:cubicBezTo>
                  <a:pt x="f1943" y="f918"/>
                  <a:pt x="f1942" y="f918"/>
                  <a:pt x="f1941" y="f918"/>
                </a:cubicBezTo>
                <a:cubicBezTo>
                  <a:pt x="f1941" y="f918"/>
                  <a:pt x="f1941" y="f918"/>
                  <a:pt x="f1940" y="f919"/>
                </a:cubicBezTo>
                <a:cubicBezTo>
                  <a:pt x="f1940" y="f919"/>
                  <a:pt x="f1940" y="f919"/>
                  <a:pt x="f1939" y="f919"/>
                </a:cubicBezTo>
                <a:cubicBezTo>
                  <a:pt x="f1939" y="f919"/>
                  <a:pt x="f1938" y="f920"/>
                  <a:pt x="f1937" y="f920"/>
                </a:cubicBezTo>
                <a:cubicBezTo>
                  <a:pt x="f1937" y="f920"/>
                  <a:pt x="f1937" y="f919"/>
                  <a:pt x="f1936" y="f920"/>
                </a:cubicBezTo>
                <a:cubicBezTo>
                  <a:pt x="f1936" y="f920"/>
                  <a:pt x="f1936" y="f920"/>
                  <a:pt x="f1936" y="f920"/>
                </a:cubicBezTo>
                <a:cubicBezTo>
                  <a:pt x="f1935" y="f921"/>
                  <a:pt x="f1934" y="f920"/>
                  <a:pt x="f1934" y="f921"/>
                </a:cubicBezTo>
                <a:cubicBezTo>
                  <a:pt x="f1933" y="f921"/>
                  <a:pt x="f1934" y="f922"/>
                  <a:pt x="f1934" y="f923"/>
                </a:cubicBezTo>
                <a:cubicBezTo>
                  <a:pt x="f1934" y="f923"/>
                  <a:pt x="f1933" y="f924"/>
                  <a:pt x="f1934" y="f924"/>
                </a:cubicBezTo>
                <a:cubicBezTo>
                  <a:pt x="f1934" y="f925"/>
                  <a:pt x="f1934" y="f925"/>
                  <a:pt x="f1934" y="f926"/>
                </a:cubicBezTo>
                <a:cubicBezTo>
                  <a:pt x="f1933" y="f926"/>
                  <a:pt x="f1933" y="f926"/>
                  <a:pt x="f1933" y="f925"/>
                </a:cubicBezTo>
                <a:cubicBezTo>
                  <a:pt x="f1932" y="f925"/>
                  <a:pt x="f1932" y="f925"/>
                  <a:pt x="f1932" y="f926"/>
                </a:cubicBezTo>
                <a:cubicBezTo>
                  <a:pt x="f1931" y="f926"/>
                  <a:pt x="f1930" y="f926"/>
                  <a:pt x="f1929" y="f926"/>
                </a:cubicBezTo>
                <a:cubicBezTo>
                  <a:pt x="f1928" y="f926"/>
                  <a:pt x="f1929" y="f926"/>
                  <a:pt x="f1929" y="f926"/>
                </a:cubicBezTo>
                <a:cubicBezTo>
                  <a:pt x="f1929" y="f927"/>
                  <a:pt x="f1929" y="f927"/>
                  <a:pt x="f1929" y="f927"/>
                </a:cubicBezTo>
                <a:cubicBezTo>
                  <a:pt x="f1929" y="f927"/>
                  <a:pt x="f1930" y="f928"/>
                  <a:pt x="f1930" y="f928"/>
                </a:cubicBezTo>
                <a:cubicBezTo>
                  <a:pt x="f1931" y="f927"/>
                  <a:pt x="f1932" y="f928"/>
                  <a:pt x="f1931" y="f928"/>
                </a:cubicBezTo>
                <a:cubicBezTo>
                  <a:pt x="f1931" y="f929"/>
                  <a:pt x="f1930" y="f929"/>
                  <a:pt x="f1930" y="f929"/>
                </a:cubicBezTo>
                <a:cubicBezTo>
                  <a:pt x="f1930" y="f929"/>
                  <a:pt x="f1930" y="f930"/>
                  <a:pt x="f1931" y="f930"/>
                </a:cubicBezTo>
                <a:cubicBezTo>
                  <a:pt x="f1931" y="f929"/>
                  <a:pt x="f1931" y="f929"/>
                  <a:pt x="f1931" y="f929"/>
                </a:cubicBezTo>
                <a:cubicBezTo>
                  <a:pt x="f1932" y="f928"/>
                  <a:pt x="f1932" y="f928"/>
                  <a:pt x="f1932" y="f928"/>
                </a:cubicBezTo>
                <a:cubicBezTo>
                  <a:pt x="f1932" y="f927"/>
                  <a:pt x="f1933" y="f926"/>
                  <a:pt x="f1934" y="f927"/>
                </a:cubicBezTo>
                <a:cubicBezTo>
                  <a:pt x="f1934" y="f927"/>
                  <a:pt x="f1934" y="f927"/>
                  <a:pt x="f1934" y="f927"/>
                </a:cubicBezTo>
                <a:cubicBezTo>
                  <a:pt x="f1934" y="f927"/>
                  <a:pt x="f1934" y="f928"/>
                  <a:pt x="f1934" y="f928"/>
                </a:cubicBezTo>
                <a:cubicBezTo>
                  <a:pt x="f1934" y="f928"/>
                  <a:pt x="f1935" y="f928"/>
                  <a:pt x="f1934" y="f929"/>
                </a:cubicBezTo>
                <a:cubicBezTo>
                  <a:pt x="f1934" y="f929"/>
                  <a:pt x="f1933" y="f929"/>
                  <a:pt x="f1933" y="f929"/>
                </a:cubicBezTo>
                <a:cubicBezTo>
                  <a:pt x="f1933" y="f929"/>
                  <a:pt x="f1933" y="f930"/>
                  <a:pt x="f1933" y="f930"/>
                </a:cubicBezTo>
                <a:cubicBezTo>
                  <a:pt x="f1932" y="f930"/>
                  <a:pt x="f1932" y="f930"/>
                  <a:pt x="f1931" y="f930"/>
                </a:cubicBezTo>
                <a:cubicBezTo>
                  <a:pt x="f1931" y="f930"/>
                  <a:pt x="f1931" y="f930"/>
                  <a:pt x="f1930" y="f930"/>
                </a:cubicBezTo>
                <a:cubicBezTo>
                  <a:pt x="f1930" y="f930"/>
                  <a:pt x="f1930" y="f930"/>
                  <a:pt x="f1930" y="f930"/>
                </a:cubicBezTo>
                <a:cubicBezTo>
                  <a:pt x="f1929" y="f929"/>
                  <a:pt x="f1929" y="f929"/>
                  <a:pt x="f1929" y="f930"/>
                </a:cubicBezTo>
                <a:cubicBezTo>
                  <a:pt x="f1928" y="f930"/>
                  <a:pt x="f1928" y="f930"/>
                  <a:pt x="f1928" y="f930"/>
                </a:cubicBezTo>
                <a:cubicBezTo>
                  <a:pt x="f1928" y="f932"/>
                  <a:pt x="f1928" y="f932"/>
                  <a:pt x="f1928" y="f932"/>
                </a:cubicBezTo>
                <a:cubicBezTo>
                  <a:pt x="f1929" y="f932"/>
                  <a:pt x="f1929" y="f931"/>
                  <a:pt x="f1929" y="f931"/>
                </a:cubicBezTo>
                <a:cubicBezTo>
                  <a:pt x="f1929" y="f931"/>
                  <a:pt x="f1930" y="f932"/>
                  <a:pt x="f1930" y="f931"/>
                </a:cubicBezTo>
                <a:cubicBezTo>
                  <a:pt x="f1931" y="f931"/>
                  <a:pt x="f1930" y="f933"/>
                  <a:pt x="f1930" y="f933"/>
                </a:cubicBezTo>
                <a:cubicBezTo>
                  <a:pt x="f1930" y="f934"/>
                  <a:pt x="f1930" y="f934"/>
                  <a:pt x="f1930" y="f934"/>
                </a:cubicBezTo>
                <a:cubicBezTo>
                  <a:pt x="f1929" y="f935"/>
                  <a:pt x="f1929" y="f936"/>
                  <a:pt x="f1929" y="f936"/>
                </a:cubicBezTo>
                <a:cubicBezTo>
                  <a:pt x="f1929" y="f937"/>
                  <a:pt x="f1929" y="f937"/>
                  <a:pt x="f1929" y="f937"/>
                </a:cubicBezTo>
                <a:cubicBezTo>
                  <a:pt x="f1929" y="f938"/>
                  <a:pt x="f1930" y="f938"/>
                  <a:pt x="f1930" y="f938"/>
                </a:cubicBezTo>
                <a:cubicBezTo>
                  <a:pt x="f1930" y="f938"/>
                  <a:pt x="f1931" y="f938"/>
                  <a:pt x="f1931" y="f939"/>
                </a:cubicBezTo>
                <a:cubicBezTo>
                  <a:pt x="f1931" y="f939"/>
                  <a:pt x="f1931" y="f939"/>
                  <a:pt x="f1930" y="f940"/>
                </a:cubicBezTo>
                <a:cubicBezTo>
                  <a:pt x="f1930" y="f940"/>
                  <a:pt x="f1929" y="f940"/>
                  <a:pt x="f1930" y="f940"/>
                </a:cubicBezTo>
                <a:cubicBezTo>
                  <a:pt x="f1931" y="f940"/>
                  <a:pt x="f1931" y="f940"/>
                  <a:pt x="f1931" y="f940"/>
                </a:cubicBezTo>
                <a:cubicBezTo>
                  <a:pt x="f1932" y="f940"/>
                  <a:pt x="f1932" y="f940"/>
                  <a:pt x="f1933" y="f940"/>
                </a:cubicBezTo>
                <a:cubicBezTo>
                  <a:pt x="f1934" y="f940"/>
                  <a:pt x="f1934" y="f940"/>
                  <a:pt x="f1934" y="f941"/>
                </a:cubicBezTo>
                <a:cubicBezTo>
                  <a:pt x="f1934" y="f942"/>
                  <a:pt x="f1933" y="f944"/>
                  <a:pt x="f1935" y="f943"/>
                </a:cubicBezTo>
                <a:cubicBezTo>
                  <a:pt x="f1935" y="f942"/>
                  <a:pt x="f1936" y="f941"/>
                  <a:pt x="f1936" y="f943"/>
                </a:cubicBezTo>
                <a:cubicBezTo>
                  <a:pt x="f1937" y="f943"/>
                  <a:pt x="f1936" y="f943"/>
                  <a:pt x="f1937" y="f944"/>
                </a:cubicBezTo>
                <a:cubicBezTo>
                  <a:pt x="f1937" y="f944"/>
                  <a:pt x="f1937" y="f945"/>
                  <a:pt x="f1937" y="f945"/>
                </a:cubicBezTo>
                <a:cubicBezTo>
                  <a:pt x="f1937" y="f946"/>
                  <a:pt x="f1937" y="f947"/>
                  <a:pt x="f1937" y="f947"/>
                </a:cubicBezTo>
                <a:cubicBezTo>
                  <a:pt x="f1937" y="f948"/>
                  <a:pt x="f1938" y="f948"/>
                  <a:pt x="f1938" y="f948"/>
                </a:cubicBezTo>
                <a:cubicBezTo>
                  <a:pt x="f1938" y="f949"/>
                  <a:pt x="f1938" y="f949"/>
                  <a:pt x="f1938" y="f949"/>
                </a:cubicBezTo>
                <a:cubicBezTo>
                  <a:pt x="f1939" y="f949"/>
                  <a:pt x="f1939" y="f949"/>
                  <a:pt x="f1939" y="f949"/>
                </a:cubicBezTo>
                <a:cubicBezTo>
                  <a:pt x="f1939" y="f948"/>
                  <a:pt x="f1938" y="f949"/>
                  <a:pt x="f1938" y="f948"/>
                </a:cubicBezTo>
                <a:cubicBezTo>
                  <a:pt x="f1938" y="f948"/>
                  <a:pt x="f1939" y="f948"/>
                  <a:pt x="f1939" y="f947"/>
                </a:cubicBezTo>
                <a:cubicBezTo>
                  <a:pt x="f1939" y="f947"/>
                  <a:pt x="f1939" y="f947"/>
                  <a:pt x="f1940" y="f947"/>
                </a:cubicBezTo>
                <a:cubicBezTo>
                  <a:pt x="f1940" y="f946"/>
                  <a:pt x="f1941" y="f947"/>
                  <a:pt x="f1941" y="f948"/>
                </a:cubicBezTo>
                <a:cubicBezTo>
                  <a:pt x="f1942" y="f948"/>
                  <a:pt x="f1943" y="f949"/>
                  <a:pt x="f1943" y="f949"/>
                </a:cubicBezTo>
                <a:cubicBezTo>
                  <a:pt x="f1943" y="f950"/>
                  <a:pt x="f1943" y="f950"/>
                  <a:pt x="f1944" y="f950"/>
                </a:cubicBezTo>
                <a:cubicBezTo>
                  <a:pt x="f1944" y="f951"/>
                  <a:pt x="f1944" y="f951"/>
                  <a:pt x="f1944" y="f951"/>
                </a:cubicBezTo>
                <a:cubicBezTo>
                  <a:pt x="f1945" y="f952"/>
                  <a:pt x="f1944" y="f952"/>
                  <a:pt x="f1943" y="f953"/>
                </a:cubicBezTo>
                <a:cubicBezTo>
                  <a:pt x="f1943" y="f953"/>
                  <a:pt x="f1942" y="f953"/>
                  <a:pt x="f1942" y="f953"/>
                </a:cubicBezTo>
                <a:cubicBezTo>
                  <a:pt x="f1941" y="f953"/>
                  <a:pt x="f1940" y="f953"/>
                  <a:pt x="f1939" y="f954"/>
                </a:cubicBezTo>
                <a:cubicBezTo>
                  <a:pt x="f1939" y="f954"/>
                  <a:pt x="f1939" y="f954"/>
                  <a:pt x="f1938" y="f954"/>
                </a:cubicBezTo>
                <a:cubicBezTo>
                  <a:pt x="f1938" y="f954"/>
                  <a:pt x="f1938" y="f954"/>
                  <a:pt x="f1937" y="f954"/>
                </a:cubicBezTo>
                <a:cubicBezTo>
                  <a:pt x="f1937" y="f955"/>
                  <a:pt x="f1938" y="f955"/>
                  <a:pt x="f1937" y="f956"/>
                </a:cubicBezTo>
                <a:cubicBezTo>
                  <a:pt x="f1937" y="f956"/>
                  <a:pt x="f1937" y="f956"/>
                  <a:pt x="f1936" y="f956"/>
                </a:cubicBezTo>
                <a:cubicBezTo>
                  <a:pt x="f1936" y="f957"/>
                  <a:pt x="f1937" y="f957"/>
                  <a:pt x="f1937" y="f957"/>
                </a:cubicBezTo>
                <a:cubicBezTo>
                  <a:pt x="f1938" y="f957"/>
                  <a:pt x="f1938" y="f958"/>
                  <a:pt x="f1938" y="f959"/>
                </a:cubicBezTo>
                <a:cubicBezTo>
                  <a:pt x="f1938" y="f960"/>
                  <a:pt x="f1938" y="f961"/>
                  <a:pt x="f1937" y="f961"/>
                </a:cubicBezTo>
                <a:cubicBezTo>
                  <a:pt x="f1937" y="f961"/>
                  <a:pt x="f1936" y="f961"/>
                  <a:pt x="f1936" y="f961"/>
                </a:cubicBezTo>
                <a:cubicBezTo>
                  <a:pt x="f1935" y="f962"/>
                  <a:pt x="f1934" y="f962"/>
                  <a:pt x="f1933" y="f962"/>
                </a:cubicBezTo>
                <a:cubicBezTo>
                  <a:pt x="f1932" y="f962"/>
                  <a:pt x="f1932" y="f962"/>
                  <a:pt x="f1932" y="f962"/>
                </a:cubicBezTo>
                <a:cubicBezTo>
                  <a:pt x="f1931" y="f961"/>
                  <a:pt x="f1931" y="f961"/>
                  <a:pt x="f1930" y="f961"/>
                </a:cubicBezTo>
                <a:cubicBezTo>
                  <a:pt x="f1930" y="f961"/>
                  <a:pt x="f1929" y="f961"/>
                  <a:pt x="f1929" y="f962"/>
                </a:cubicBezTo>
                <a:cubicBezTo>
                  <a:pt x="f1928" y="f963"/>
                  <a:pt x="f1930" y="f962"/>
                  <a:pt x="f1930" y="f962"/>
                </a:cubicBezTo>
                <a:cubicBezTo>
                  <a:pt x="f1931" y="f962"/>
                  <a:pt x="f1932" y="f962"/>
                  <a:pt x="f1933" y="f962"/>
                </a:cubicBezTo>
                <a:cubicBezTo>
                  <a:pt x="f1933" y="f962"/>
                  <a:pt x="f1934" y="f962"/>
                  <a:pt x="f1935" y="f962"/>
                </a:cubicBezTo>
                <a:cubicBezTo>
                  <a:pt x="f1936" y="f962"/>
                  <a:pt x="f1937" y="f962"/>
                  <a:pt x="f1938" y="f962"/>
                </a:cubicBezTo>
                <a:cubicBezTo>
                  <a:pt x="f1938" y="f962"/>
                  <a:pt x="f1939" y="f963"/>
                  <a:pt x="f1939" y="f964"/>
                </a:cubicBezTo>
                <a:cubicBezTo>
                  <a:pt x="f1939" y="f965"/>
                  <a:pt x="f1940" y="f966"/>
                  <a:pt x="f1940" y="f966"/>
                </a:cubicBezTo>
                <a:cubicBezTo>
                  <a:pt x="f1940" y="f967"/>
                  <a:pt x="f1940" y="f968"/>
                  <a:pt x="f1939" y="f969"/>
                </a:cubicBezTo>
                <a:cubicBezTo>
                  <a:pt x="f1939" y="f970"/>
                  <a:pt x="f1938" y="f970"/>
                  <a:pt x="f1939" y="f971"/>
                </a:cubicBezTo>
                <a:cubicBezTo>
                  <a:pt x="f1940" y="f971"/>
                  <a:pt x="f1940" y="f971"/>
                  <a:pt x="f1940" y="f972"/>
                </a:cubicBezTo>
                <a:cubicBezTo>
                  <a:pt x="f1940" y="f972"/>
                  <a:pt x="f1940" y="f972"/>
                  <a:pt x="f1941" y="f972"/>
                </a:cubicBezTo>
                <a:cubicBezTo>
                  <a:pt x="f1941" y="f973"/>
                  <a:pt x="f1941" y="f973"/>
                  <a:pt x="f1941" y="f973"/>
                </a:cubicBezTo>
                <a:cubicBezTo>
                  <a:pt x="f1941" y="f974"/>
                  <a:pt x="f1940" y="f973"/>
                  <a:pt x="f1940" y="f973"/>
                </a:cubicBezTo>
                <a:cubicBezTo>
                  <a:pt x="f1940" y="f973"/>
                  <a:pt x="f1939" y="f972"/>
                  <a:pt x="f1938" y="f972"/>
                </a:cubicBezTo>
                <a:cubicBezTo>
                  <a:pt x="f1937" y="f971"/>
                  <a:pt x="f1937" y="f971"/>
                  <a:pt x="f1936" y="f971"/>
                </a:cubicBezTo>
                <a:cubicBezTo>
                  <a:pt x="f1935" y="f971"/>
                  <a:pt x="f1934" y="f970"/>
                  <a:pt x="f1934" y="f970"/>
                </a:cubicBezTo>
                <a:cubicBezTo>
                  <a:pt x="f1933" y="f970"/>
                  <a:pt x="f1933" y="f970"/>
                  <a:pt x="f1932" y="f969"/>
                </a:cubicBezTo>
                <a:cubicBezTo>
                  <a:pt x="f1931" y="f969"/>
                  <a:pt x="f1931" y="f968"/>
                  <a:pt x="f1930" y="f968"/>
                </a:cubicBezTo>
                <a:cubicBezTo>
                  <a:pt x="f1930" y="f967"/>
                  <a:pt x="f1930" y="f966"/>
                  <a:pt x="f1929" y="f965"/>
                </a:cubicBezTo>
                <a:cubicBezTo>
                  <a:pt x="f1929" y="f965"/>
                  <a:pt x="f1928" y="f964"/>
                  <a:pt x="f1928" y="f964"/>
                </a:cubicBezTo>
                <a:cubicBezTo>
                  <a:pt x="f1925" y="f964"/>
                  <a:pt x="f1926" y="f964"/>
                  <a:pt x="f1926" y="f963"/>
                </a:cubicBezTo>
                <a:cubicBezTo>
                  <a:pt x="f1927" y="f963"/>
                  <a:pt x="f1927" y="f963"/>
                  <a:pt x="f1927" y="f963"/>
                </a:cubicBezTo>
                <a:cubicBezTo>
                  <a:pt x="f1924" y="f963"/>
                  <a:pt x="f1923" y="f963"/>
                  <a:pt x="f1922" y="f963"/>
                </a:cubicBezTo>
                <a:cubicBezTo>
                  <a:pt x="f1921" y="f963"/>
                  <a:pt x="f1919" y="f964"/>
                  <a:pt x="f38" y="f963"/>
                </a:cubicBezTo>
                <a:cubicBezTo>
                  <a:pt x="f39" y="f962"/>
                  <a:pt x="f42" y="f961"/>
                  <a:pt x="f40" y="f960"/>
                </a:cubicBezTo>
                <a:cubicBezTo>
                  <a:pt x="f40" y="f959"/>
                  <a:pt x="f41" y="f958"/>
                  <a:pt x="f41" y="f957"/>
                </a:cubicBezTo>
                <a:cubicBezTo>
                  <a:pt x="f41" y="f956"/>
                  <a:pt x="f41" y="f956"/>
                  <a:pt x="f40" y="f956"/>
                </a:cubicBezTo>
                <a:cubicBezTo>
                  <a:pt x="f40" y="f956"/>
                  <a:pt x="f40" y="f955"/>
                  <a:pt x="f42" y="f955"/>
                </a:cubicBezTo>
                <a:cubicBezTo>
                  <a:pt x="f42" y="f955"/>
                  <a:pt x="f42" y="f955"/>
                  <a:pt x="f39" y="f955"/>
                </a:cubicBezTo>
                <a:cubicBezTo>
                  <a:pt x="f39" y="f955"/>
                  <a:pt x="f38" y="f954"/>
                  <a:pt x="f38" y="f954"/>
                </a:cubicBezTo>
                <a:cubicBezTo>
                  <a:pt x="f38" y="f955"/>
                  <a:pt x="f39" y="f955"/>
                  <a:pt x="f39" y="f955"/>
                </a:cubicBezTo>
                <a:cubicBezTo>
                  <a:pt x="f42" y="f955"/>
                  <a:pt x="f42" y="f956"/>
                  <a:pt x="f42" y="f957"/>
                </a:cubicBezTo>
                <a:cubicBezTo>
                  <a:pt x="f39" y="f957"/>
                  <a:pt x="f39" y="f957"/>
                  <a:pt x="f38" y="f957"/>
                </a:cubicBezTo>
                <a:cubicBezTo>
                  <a:pt x="f38" y="f957"/>
                  <a:pt x="f38" y="f956"/>
                  <a:pt x="f38" y="f956"/>
                </a:cubicBezTo>
                <a:cubicBezTo>
                  <a:pt x="f38" y="f956"/>
                  <a:pt x="f1919" y="f956"/>
                  <a:pt x="f1919" y="f956"/>
                </a:cubicBezTo>
                <a:cubicBezTo>
                  <a:pt x="f1919" y="f956"/>
                  <a:pt x="f1920" y="f956"/>
                  <a:pt x="f1920" y="f956"/>
                </a:cubicBezTo>
                <a:cubicBezTo>
                  <a:pt x="f1921" y="f956"/>
                  <a:pt x="f1921" y="f957"/>
                  <a:pt x="f1921" y="f957"/>
                </a:cubicBezTo>
                <a:cubicBezTo>
                  <a:pt x="f1921" y="f957"/>
                  <a:pt x="f1921" y="f958"/>
                  <a:pt x="f1921" y="f958"/>
                </a:cubicBezTo>
                <a:cubicBezTo>
                  <a:pt x="f1921" y="f959"/>
                  <a:pt x="f1921" y="f959"/>
                  <a:pt x="f1921" y="f959"/>
                </a:cubicBezTo>
                <a:cubicBezTo>
                  <a:pt x="f1921" y="f960"/>
                  <a:pt x="f1921" y="f960"/>
                  <a:pt x="f1922" y="f960"/>
                </a:cubicBezTo>
                <a:cubicBezTo>
                  <a:pt x="f1922" y="f960"/>
                  <a:pt x="f1922" y="f960"/>
                  <a:pt x="f1922" y="f961"/>
                </a:cubicBezTo>
                <a:cubicBezTo>
                  <a:pt x="f1923" y="f961"/>
                  <a:pt x="f1923" y="f961"/>
                  <a:pt x="f1923" y="f962"/>
                </a:cubicBezTo>
                <a:cubicBezTo>
                  <a:pt x="f1924" y="f962"/>
                  <a:pt x="f1924" y="f961"/>
                  <a:pt x="f1924" y="f961"/>
                </a:cubicBezTo>
                <a:cubicBezTo>
                  <a:pt x="f1927" y="f961"/>
                  <a:pt x="f1927" y="f961"/>
                  <a:pt x="f1926" y="f962"/>
                </a:cubicBezTo>
                <a:cubicBezTo>
                  <a:pt x="f1926" y="f962"/>
                  <a:pt x="f1925" y="f962"/>
                  <a:pt x="f1925" y="f961"/>
                </a:cubicBezTo>
                <a:cubicBezTo>
                  <a:pt x="f1925" y="f961"/>
                  <a:pt x="f1925" y="f961"/>
                  <a:pt x="f1925" y="f960"/>
                </a:cubicBezTo>
                <a:cubicBezTo>
                  <a:pt x="f1926" y="f960"/>
                  <a:pt x="f1926" y="f960"/>
                  <a:pt x="f1926" y="f960"/>
                </a:cubicBezTo>
                <a:cubicBezTo>
                  <a:pt x="f1927" y="f959"/>
                  <a:pt x="f1927" y="f959"/>
                  <a:pt x="f1927" y="f959"/>
                </a:cubicBezTo>
                <a:cubicBezTo>
                  <a:pt x="f1927" y="f958"/>
                  <a:pt x="f1927" y="f958"/>
                  <a:pt x="f1924" y="f958"/>
                </a:cubicBezTo>
                <a:cubicBezTo>
                  <a:pt x="f1924" y="f957"/>
                  <a:pt x="f1924" y="f957"/>
                  <a:pt x="f1927" y="f957"/>
                </a:cubicBezTo>
                <a:cubicBezTo>
                  <a:pt x="f1927" y="f956"/>
                  <a:pt x="f1924" y="f956"/>
                  <a:pt x="f1927" y="f956"/>
                </a:cubicBezTo>
                <a:cubicBezTo>
                  <a:pt x="f1927" y="f956"/>
                  <a:pt x="f1926" y="f956"/>
                  <a:pt x="f1926" y="f955"/>
                </a:cubicBezTo>
                <a:cubicBezTo>
                  <a:pt x="f1926" y="f955"/>
                  <a:pt x="f1925" y="f954"/>
                  <a:pt x="f1926" y="f954"/>
                </a:cubicBezTo>
                <a:cubicBezTo>
                  <a:pt x="f1926" y="f954"/>
                  <a:pt x="f1926" y="f954"/>
                  <a:pt x="f1926" y="f954"/>
                </a:cubicBezTo>
                <a:cubicBezTo>
                  <a:pt x="f1927" y="f955"/>
                  <a:pt x="f1927" y="f954"/>
                  <a:pt x="f1927" y="f954"/>
                </a:cubicBezTo>
                <a:cubicBezTo>
                  <a:pt x="f1924" y="f954"/>
                  <a:pt x="f1924" y="f955"/>
                  <a:pt x="f1924" y="f955"/>
                </a:cubicBezTo>
                <a:cubicBezTo>
                  <a:pt x="f1923" y="f955"/>
                  <a:pt x="f1924" y="f955"/>
                  <a:pt x="f1924" y="f956"/>
                </a:cubicBezTo>
                <a:cubicBezTo>
                  <a:pt x="f1924" y="f956"/>
                  <a:pt x="f1924" y="f956"/>
                  <a:pt x="f1924" y="f957"/>
                </a:cubicBezTo>
                <a:cubicBezTo>
                  <a:pt x="f1924" y="f957"/>
                  <a:pt x="f1924" y="f957"/>
                  <a:pt x="f1923" y="f957"/>
                </a:cubicBezTo>
                <a:cubicBezTo>
                  <a:pt x="f1923" y="f957"/>
                  <a:pt x="f1923" y="f957"/>
                  <a:pt x="f1923" y="f957"/>
                </a:cubicBezTo>
                <a:cubicBezTo>
                  <a:pt x="f1923" y="f958"/>
                  <a:pt x="f1922" y="f958"/>
                  <a:pt x="f1922" y="f958"/>
                </a:cubicBezTo>
                <a:cubicBezTo>
                  <a:pt x="f1921" y="f958"/>
                  <a:pt x="f1922" y="f957"/>
                  <a:pt x="f1921" y="f957"/>
                </a:cubicBezTo>
                <a:cubicBezTo>
                  <a:pt x="f1921" y="f956"/>
                  <a:pt x="f1920" y="f956"/>
                  <a:pt x="f1920" y="f956"/>
                </a:cubicBezTo>
                <a:cubicBezTo>
                  <a:pt x="f1919" y="f956"/>
                  <a:pt x="f1919" y="f956"/>
                  <a:pt x="f1919" y="f955"/>
                </a:cubicBezTo>
                <a:cubicBezTo>
                  <a:pt x="f1919" y="f955"/>
                  <a:pt x="f1919" y="f955"/>
                  <a:pt x="f1919" y="f955"/>
                </a:cubicBezTo>
                <a:cubicBezTo>
                  <a:pt x="f1919" y="f954"/>
                  <a:pt x="f1919" y="f954"/>
                  <a:pt x="f1919" y="f954"/>
                </a:cubicBezTo>
                <a:cubicBezTo>
                  <a:pt x="f1919" y="f954"/>
                  <a:pt x="f1920" y="f954"/>
                  <a:pt x="f1920" y="f953"/>
                </a:cubicBezTo>
                <a:cubicBezTo>
                  <a:pt x="f1920" y="f953"/>
                  <a:pt x="f1919" y="f953"/>
                  <a:pt x="f1919" y="f953"/>
                </a:cubicBezTo>
                <a:cubicBezTo>
                  <a:pt x="f38" y="f953"/>
                  <a:pt x="f38" y="f953"/>
                  <a:pt x="f39" y="f953"/>
                </a:cubicBezTo>
                <a:cubicBezTo>
                  <a:pt x="f39" y="f953"/>
                  <a:pt x="f39" y="f954"/>
                  <a:pt x="f42" y="f954"/>
                </a:cubicBezTo>
                <a:cubicBezTo>
                  <a:pt x="f42" y="f954"/>
                  <a:pt x="f40" y="f954"/>
                  <a:pt x="f40" y="f955"/>
                </a:cubicBezTo>
                <a:cubicBezTo>
                  <a:pt x="f40" y="f955"/>
                  <a:pt x="f41" y="f955"/>
                  <a:pt x="f41" y="f955"/>
                </a:cubicBezTo>
                <a:cubicBezTo>
                  <a:pt x="f41" y="f956"/>
                  <a:pt x="f41" y="f956"/>
                  <a:pt x="f41" y="f956"/>
                </a:cubicBezTo>
                <a:cubicBezTo>
                  <a:pt x="f34" y="f956"/>
                  <a:pt x="f34" y="f955"/>
                  <a:pt x="f34" y="f955"/>
                </a:cubicBezTo>
                <a:cubicBezTo>
                  <a:pt x="f34" y="f955"/>
                  <a:pt x="f34" y="f955"/>
                  <a:pt x="f34" y="f954"/>
                </a:cubicBezTo>
                <a:cubicBezTo>
                  <a:pt x="f31" y="f954"/>
                  <a:pt x="f31" y="f954"/>
                  <a:pt x="f31" y="f953"/>
                </a:cubicBezTo>
                <a:cubicBezTo>
                  <a:pt x="f31" y="f953"/>
                  <a:pt x="f31" y="f953"/>
                  <a:pt x="f31" y="f952"/>
                </a:cubicBezTo>
                <a:cubicBezTo>
                  <a:pt x="f31" y="f951"/>
                  <a:pt x="f31" y="f951"/>
                  <a:pt x="f34" y="f950"/>
                </a:cubicBezTo>
                <a:cubicBezTo>
                  <a:pt x="f34" y="f949"/>
                  <a:pt x="f34" y="f949"/>
                  <a:pt x="f34" y="f948"/>
                </a:cubicBezTo>
                <a:cubicBezTo>
                  <a:pt x="f34" y="f948"/>
                  <a:pt x="f31" y="f948"/>
                  <a:pt x="f31" y="f947"/>
                </a:cubicBezTo>
                <a:cubicBezTo>
                  <a:pt x="f31" y="f947"/>
                  <a:pt x="f31" y="f945"/>
                  <a:pt x="f34" y="f945"/>
                </a:cubicBezTo>
                <a:cubicBezTo>
                  <a:pt x="f34" y="f945"/>
                  <a:pt x="f34" y="f947"/>
                  <a:pt x="f41" y="f946"/>
                </a:cubicBezTo>
                <a:cubicBezTo>
                  <a:pt x="f41" y="f946"/>
                  <a:pt x="f41" y="f946"/>
                  <a:pt x="f40" y="f945"/>
                </a:cubicBezTo>
                <a:cubicBezTo>
                  <a:pt x="f40" y="f945"/>
                  <a:pt x="f40" y="f945"/>
                  <a:pt x="f40" y="f944"/>
                </a:cubicBezTo>
                <a:cubicBezTo>
                  <a:pt x="f40" y="f944"/>
                  <a:pt x="f41" y="f944"/>
                  <a:pt x="f41" y="f944"/>
                </a:cubicBezTo>
                <a:cubicBezTo>
                  <a:pt x="f41" y="f944"/>
                  <a:pt x="f41" y="f944"/>
                  <a:pt x="f34" y="f944"/>
                </a:cubicBezTo>
                <a:cubicBezTo>
                  <a:pt x="f31" y="f945"/>
                  <a:pt x="f34" y="f943"/>
                  <a:pt x="f34" y="f943"/>
                </a:cubicBezTo>
                <a:cubicBezTo>
                  <a:pt x="f34" y="f942"/>
                  <a:pt x="f34" y="f941"/>
                  <a:pt x="f34" y="f940"/>
                </a:cubicBezTo>
                <a:cubicBezTo>
                  <a:pt x="f34" y="f940"/>
                  <a:pt x="f34" y="f939"/>
                  <a:pt x="f34" y="f939"/>
                </a:cubicBezTo>
                <a:cubicBezTo>
                  <a:pt x="f34" y="f939"/>
                  <a:pt x="f31" y="f938"/>
                  <a:pt x="f31" y="f938"/>
                </a:cubicBezTo>
                <a:cubicBezTo>
                  <a:pt x="f31" y="f938"/>
                  <a:pt x="f34" y="f937"/>
                  <a:pt x="f34" y="f937"/>
                </a:cubicBezTo>
                <a:cubicBezTo>
                  <a:pt x="f34" y="f937"/>
                  <a:pt x="f34" y="f936"/>
                  <a:pt x="f41" y="f936"/>
                </a:cubicBezTo>
                <a:cubicBezTo>
                  <a:pt x="f41" y="f936"/>
                  <a:pt x="f40" y="f936"/>
                  <a:pt x="f41" y="f937"/>
                </a:cubicBezTo>
                <a:cubicBezTo>
                  <a:pt x="f41" y="f937"/>
                  <a:pt x="f41" y="f937"/>
                  <a:pt x="f41" y="f938"/>
                </a:cubicBezTo>
                <a:cubicBezTo>
                  <a:pt x="f41" y="f938"/>
                  <a:pt x="f40" y="f938"/>
                  <a:pt x="f40" y="f938"/>
                </a:cubicBezTo>
                <a:cubicBezTo>
                  <a:pt x="f40" y="f938"/>
                  <a:pt x="f40" y="f938"/>
                  <a:pt x="f42" y="f937"/>
                </a:cubicBezTo>
                <a:cubicBezTo>
                  <a:pt x="f42" y="f937"/>
                  <a:pt x="f39" y="f937"/>
                  <a:pt x="f39" y="f937"/>
                </a:cubicBezTo>
                <a:cubicBezTo>
                  <a:pt x="f38" y="f936"/>
                  <a:pt x="f39" y="f935"/>
                  <a:pt x="f38" y="f935"/>
                </a:cubicBezTo>
                <a:cubicBezTo>
                  <a:pt x="f38" y="f934"/>
                  <a:pt x="f1919" y="f934"/>
                  <a:pt x="f1919" y="f934"/>
                </a:cubicBezTo>
                <a:cubicBezTo>
                  <a:pt x="f1919" y="f933"/>
                  <a:pt x="f1919" y="f933"/>
                  <a:pt x="f1919" y="f933"/>
                </a:cubicBezTo>
                <a:cubicBezTo>
                  <a:pt x="f1919" y="f931"/>
                  <a:pt x="f38" y="f931"/>
                  <a:pt x="f38" y="f931"/>
                </a:cubicBezTo>
                <a:cubicBezTo>
                  <a:pt x="f38" y="f931"/>
                  <a:pt x="f38" y="f931"/>
                  <a:pt x="f38" y="f931"/>
                </a:cubicBezTo>
                <a:cubicBezTo>
                  <a:pt x="f39" y="f932"/>
                  <a:pt x="f39" y="f931"/>
                  <a:pt x="f42" y="f931"/>
                </a:cubicBezTo>
                <a:cubicBezTo>
                  <a:pt x="f42" y="f931"/>
                  <a:pt x="f42" y="f932"/>
                  <a:pt x="f42" y="f932"/>
                </a:cubicBezTo>
                <a:cubicBezTo>
                  <a:pt x="f42" y="f932"/>
                  <a:pt x="f42" y="f932"/>
                  <a:pt x="f39" y="f932"/>
                </a:cubicBezTo>
                <a:cubicBezTo>
                  <a:pt x="f39" y="f930"/>
                  <a:pt x="f39" y="f932"/>
                  <a:pt x="f39" y="f932"/>
                </a:cubicBezTo>
                <a:cubicBezTo>
                  <a:pt x="f39" y="f932"/>
                  <a:pt x="f38" y="f930"/>
                  <a:pt x="f38" y="f930"/>
                </a:cubicBezTo>
                <a:cubicBezTo>
                  <a:pt x="f1919" y="f932"/>
                  <a:pt x="f38" y="f929"/>
                  <a:pt x="f38" y="f929"/>
                </a:cubicBezTo>
                <a:cubicBezTo>
                  <a:pt x="f38" y="f928"/>
                  <a:pt x="f38" y="f928"/>
                  <a:pt x="f38" y="f928"/>
                </a:cubicBezTo>
                <a:cubicBezTo>
                  <a:pt x="f38" y="f927"/>
                  <a:pt x="f38" y="f927"/>
                  <a:pt x="f39" y="f927"/>
                </a:cubicBezTo>
                <a:cubicBezTo>
                  <a:pt x="f39" y="f927"/>
                  <a:pt x="f42" y="f927"/>
                  <a:pt x="f42" y="f927"/>
                </a:cubicBezTo>
                <a:cubicBezTo>
                  <a:pt x="f41" y="f927"/>
                  <a:pt x="f42" y="f929"/>
                  <a:pt x="f42" y="f930"/>
                </a:cubicBezTo>
                <a:cubicBezTo>
                  <a:pt x="f42" y="f930"/>
                  <a:pt x="f42" y="f930"/>
                  <a:pt x="f42" y="f930"/>
                </a:cubicBezTo>
                <a:cubicBezTo>
                  <a:pt x="f40" y="f930"/>
                  <a:pt x="f40" y="f930"/>
                  <a:pt x="f40" y="f929"/>
                </a:cubicBezTo>
                <a:cubicBezTo>
                  <a:pt x="f40" y="f929"/>
                  <a:pt x="f41" y="f928"/>
                  <a:pt x="f41" y="f927"/>
                </a:cubicBezTo>
                <a:cubicBezTo>
                  <a:pt x="f41" y="f927"/>
                  <a:pt x="f41" y="f926"/>
                  <a:pt x="f41" y="f925"/>
                </a:cubicBezTo>
                <a:cubicBezTo>
                  <a:pt x="f40" y="f924"/>
                  <a:pt x="f40" y="f926"/>
                  <a:pt x="f40" y="f926"/>
                </a:cubicBezTo>
                <a:cubicBezTo>
                  <a:pt x="f40" y="f927"/>
                  <a:pt x="f42" y="f927"/>
                  <a:pt x="f39" y="f927"/>
                </a:cubicBezTo>
                <a:cubicBezTo>
                  <a:pt x="f38" y="f927"/>
                  <a:pt x="f1919" y="f927"/>
                  <a:pt x="f1919" y="f926"/>
                </a:cubicBezTo>
                <a:cubicBezTo>
                  <a:pt x="f1919" y="f926"/>
                  <a:pt x="f1919" y="f925"/>
                  <a:pt x="f1919" y="f925"/>
                </a:cubicBezTo>
                <a:cubicBezTo>
                  <a:pt x="f1920" y="f925"/>
                  <a:pt x="f1920" y="f925"/>
                  <a:pt x="f1920" y="f924"/>
                </a:cubicBezTo>
                <a:cubicBezTo>
                  <a:pt x="f1921" y="f924"/>
                  <a:pt x="f1921" y="f924"/>
                  <a:pt x="f1921" y="f923"/>
                </a:cubicBezTo>
                <a:cubicBezTo>
                  <a:pt x="f1921" y="f923"/>
                  <a:pt x="f1921" y="f923"/>
                  <a:pt x="f1921" y="f922"/>
                </a:cubicBezTo>
                <a:cubicBezTo>
                  <a:pt x="f1922" y="f922"/>
                  <a:pt x="f1922" y="f921"/>
                  <a:pt x="f1922" y="f920"/>
                </a:cubicBezTo>
                <a:cubicBezTo>
                  <a:pt x="f1921" y="f920"/>
                  <a:pt x="f1920" y="f920"/>
                  <a:pt x="f1920" y="f920"/>
                </a:cubicBezTo>
                <a:cubicBezTo>
                  <a:pt x="f1919" y="f920"/>
                  <a:pt x="f1919" y="f920"/>
                  <a:pt x="f1919" y="f919"/>
                </a:cubicBezTo>
                <a:cubicBezTo>
                  <a:pt x="f38" y="f919"/>
                  <a:pt x="f38" y="f918"/>
                  <a:pt x="f38" y="f918"/>
                </a:cubicBezTo>
                <a:cubicBezTo>
                  <a:pt x="f1919" y="f918"/>
                  <a:pt x="f1920" y="f918"/>
                  <a:pt x="f1920" y="f918"/>
                </a:cubicBezTo>
                <a:cubicBezTo>
                  <a:pt x="f1921" y="f918"/>
                  <a:pt x="f1920" y="f917"/>
                  <a:pt x="f1920" y="f916"/>
                </a:cubicBezTo>
                <a:cubicBezTo>
                  <a:pt x="f1920" y="f916"/>
                  <a:pt x="f1921" y="f915"/>
                  <a:pt x="f1921" y="f915"/>
                </a:cubicBezTo>
                <a:cubicBezTo>
                  <a:pt x="f1921" y="f914"/>
                  <a:pt x="f1921" y="f914"/>
                  <a:pt x="f1921" y="f914"/>
                </a:cubicBezTo>
                <a:cubicBezTo>
                  <a:pt x="f1921" y="f913"/>
                  <a:pt x="f1922" y="f913"/>
                  <a:pt x="f1922" y="f913"/>
                </a:cubicBezTo>
                <a:cubicBezTo>
                  <a:pt x="f1923" y="f912"/>
                  <a:pt x="f1922" y="f912"/>
                  <a:pt x="f1923" y="f912"/>
                </a:cubicBezTo>
                <a:cubicBezTo>
                  <a:pt x="f1923" y="f912"/>
                  <a:pt x="f1924" y="f912"/>
                  <a:pt x="f1924" y="f912"/>
                </a:cubicBezTo>
                <a:cubicBezTo>
                  <a:pt x="f1924" y="f911"/>
                  <a:pt x="f1924" y="f911"/>
                  <a:pt x="f1924" y="f911"/>
                </a:cubicBezTo>
                <a:cubicBezTo>
                  <a:pt x="f1923" y="f911"/>
                  <a:pt x="f1923" y="f911"/>
                  <a:pt x="f1922" y="f911"/>
                </a:cubicBezTo>
                <a:cubicBezTo>
                  <a:pt x="f1922" y="f911"/>
                  <a:pt x="f1922" y="f911"/>
                  <a:pt x="f1921" y="f911"/>
                </a:cubicBezTo>
                <a:cubicBezTo>
                  <a:pt x="f1921" y="f911"/>
                  <a:pt x="f1920" y="f911"/>
                  <a:pt x="f1919" y="f911"/>
                </a:cubicBezTo>
                <a:cubicBezTo>
                  <a:pt x="f1919" y="f911"/>
                  <a:pt x="f38" y="f911"/>
                  <a:pt x="f38" y="f911"/>
                </a:cubicBezTo>
                <a:cubicBezTo>
                  <a:pt x="f39" y="f911"/>
                  <a:pt x="f39" y="f909"/>
                  <a:pt x="f39" y="f909"/>
                </a:cubicBezTo>
                <a:cubicBezTo>
                  <a:pt x="f39" y="f910"/>
                  <a:pt x="f42" y="f910"/>
                  <a:pt x="f39" y="f908"/>
                </a:cubicBezTo>
                <a:cubicBezTo>
                  <a:pt x="f39" y="f907"/>
                  <a:pt x="f39" y="f907"/>
                  <a:pt x="f39" y="f907"/>
                </a:cubicBezTo>
                <a:cubicBezTo>
                  <a:pt x="f39" y="f907"/>
                  <a:pt x="f39" y="f906"/>
                  <a:pt x="f39" y="f906"/>
                </a:cubicBezTo>
                <a:cubicBezTo>
                  <a:pt x="f42" y="f906"/>
                  <a:pt x="f42" y="f907"/>
                  <a:pt x="f40" y="f907"/>
                </a:cubicBezTo>
                <a:cubicBezTo>
                  <a:pt x="f40" y="f907"/>
                  <a:pt x="f34" y="f907"/>
                  <a:pt x="f34" y="f906"/>
                </a:cubicBezTo>
                <a:cubicBezTo>
                  <a:pt x="f41" y="f906"/>
                  <a:pt x="f40" y="f906"/>
                  <a:pt x="f41" y="f905"/>
                </a:cubicBezTo>
                <a:cubicBezTo>
                  <a:pt x="f41" y="f905"/>
                  <a:pt x="f31" y="f904"/>
                  <a:pt x="f31" y="f905"/>
                </a:cubicBezTo>
                <a:cubicBezTo>
                  <a:pt x="f34" y="f906"/>
                  <a:pt x="f34" y="f906"/>
                  <a:pt x="f34" y="f906"/>
                </a:cubicBezTo>
                <a:cubicBezTo>
                  <a:pt x="f34" y="f907"/>
                  <a:pt x="f31" y="f907"/>
                  <a:pt x="f31" y="f907"/>
                </a:cubicBezTo>
                <a:cubicBezTo>
                  <a:pt x="f32" y="f908"/>
                  <a:pt x="f35" y="f908"/>
                  <a:pt x="f51" y="f908"/>
                </a:cubicBezTo>
                <a:cubicBezTo>
                  <a:pt x="f52" y="f910"/>
                  <a:pt x="f30" y="f908"/>
                  <a:pt x="f26" y="f908"/>
                </a:cubicBezTo>
                <a:cubicBezTo>
                  <a:pt x="f26" y="f908"/>
                  <a:pt x="f25" y="f908"/>
                  <a:pt x="f23" y="f908"/>
                </a:cubicBezTo>
                <a:cubicBezTo>
                  <a:pt x="f23" y="f908"/>
                  <a:pt x="f23" y="f908"/>
                  <a:pt x="f23" y="f908"/>
                </a:cubicBezTo>
                <a:cubicBezTo>
                  <a:pt x="f23" y="f908"/>
                  <a:pt x="f10" y="f908"/>
                  <a:pt x="f10" y="f908"/>
                </a:cubicBezTo>
                <a:cubicBezTo>
                  <a:pt x="f10" y="f908"/>
                  <a:pt x="f10" y="f908"/>
                  <a:pt x="f10" y="f907"/>
                </a:cubicBezTo>
                <a:cubicBezTo>
                  <a:pt x="f11" y="f907"/>
                  <a:pt x="f11" y="f907"/>
                  <a:pt x="f11" y="f906"/>
                </a:cubicBezTo>
                <a:cubicBezTo>
                  <a:pt x="f12" y="f906"/>
                  <a:pt x="f12" y="f906"/>
                  <a:pt x="f12" y="f905"/>
                </a:cubicBezTo>
                <a:cubicBezTo>
                  <a:pt x="f12" y="f905"/>
                  <a:pt x="f12" y="f905"/>
                  <a:pt x="f12" y="f904"/>
                </a:cubicBezTo>
                <a:cubicBezTo>
                  <a:pt x="f12" y="f904"/>
                  <a:pt x="f12" y="f904"/>
                  <a:pt x="f12" y="f904"/>
                </a:cubicBezTo>
                <a:cubicBezTo>
                  <a:pt x="f11" y="f903"/>
                  <a:pt x="f11" y="f903"/>
                  <a:pt x="f11" y="f903"/>
                </a:cubicBezTo>
                <a:cubicBezTo>
                  <a:pt x="f11" y="f903"/>
                  <a:pt x="f10" y="f903"/>
                  <a:pt x="f10" y="f903"/>
                </a:cubicBezTo>
                <a:cubicBezTo>
                  <a:pt x="f23" y="f902"/>
                  <a:pt x="f11" y="f901"/>
                  <a:pt x="f11" y="f902"/>
                </a:cubicBezTo>
                <a:cubicBezTo>
                  <a:pt x="f11" y="f902"/>
                  <a:pt x="f11" y="f902"/>
                  <a:pt x="f11" y="f902"/>
                </a:cubicBezTo>
                <a:cubicBezTo>
                  <a:pt x="f11" y="f902"/>
                  <a:pt x="f11" y="f902"/>
                  <a:pt x="f12" y="f902"/>
                </a:cubicBezTo>
                <a:cubicBezTo>
                  <a:pt x="f12" y="f902"/>
                  <a:pt x="f12" y="f903"/>
                  <a:pt x="f12" y="f903"/>
                </a:cubicBezTo>
                <a:cubicBezTo>
                  <a:pt x="f36" y="f903"/>
                  <a:pt x="f36" y="f903"/>
                  <a:pt x="f36" y="f903"/>
                </a:cubicBezTo>
                <a:cubicBezTo>
                  <a:pt x="f1918" y="f904"/>
                  <a:pt x="f1918" y="f904"/>
                  <a:pt x="f1918" y="f904"/>
                </a:cubicBezTo>
                <a:cubicBezTo>
                  <a:pt x="f45" y="f904"/>
                  <a:pt x="f45" y="f904"/>
                  <a:pt x="f46" y="f904"/>
                </a:cubicBezTo>
                <a:cubicBezTo>
                  <a:pt x="f46" y="f904"/>
                  <a:pt x="f46" y="f904"/>
                  <a:pt x="f47" y="f904"/>
                </a:cubicBezTo>
                <a:cubicBezTo>
                  <a:pt x="f47" y="f904"/>
                  <a:pt x="f1917" y="f904"/>
                  <a:pt x="f1917" y="f904"/>
                </a:cubicBezTo>
                <a:cubicBezTo>
                  <a:pt x="f19" y="f904"/>
                  <a:pt x="f18" y="f904"/>
                  <a:pt x="f16" y="f904"/>
                </a:cubicBezTo>
                <a:cubicBezTo>
                  <a:pt x="f16" y="f904"/>
                  <a:pt x="f17" y="f904"/>
                  <a:pt x="f50" y="f904"/>
                </a:cubicBezTo>
                <a:cubicBezTo>
                  <a:pt x="f49" y="f904"/>
                  <a:pt x="f48" y="f904"/>
                  <a:pt x="f1911" y="f904"/>
                </a:cubicBezTo>
                <a:cubicBezTo>
                  <a:pt x="f1911" y="f903"/>
                  <a:pt x="f1910" y="f903"/>
                  <a:pt x="f1909" y="f903"/>
                </a:cubicBezTo>
                <a:cubicBezTo>
                  <a:pt x="f1908" y="f902"/>
                  <a:pt x="f1908" y="f902"/>
                  <a:pt x="f1907" y="f901"/>
                </a:cubicBezTo>
                <a:cubicBezTo>
                  <a:pt x="f1907" y="f901"/>
                  <a:pt x="f1906" y="f900"/>
                  <a:pt x="f1906" y="f900"/>
                </a:cubicBezTo>
                <a:cubicBezTo>
                  <a:pt x="f1912" y="f899"/>
                  <a:pt x="f1912" y="f899"/>
                  <a:pt x="f1912" y="f898"/>
                </a:cubicBezTo>
                <a:cubicBezTo>
                  <a:pt x="f1913" y="f898"/>
                  <a:pt x="f1905" y="f897"/>
                  <a:pt x="f1905" y="f897"/>
                </a:cubicBezTo>
                <a:cubicBezTo>
                  <a:pt x="f1914" y="f897"/>
                  <a:pt x="f1914" y="f896"/>
                  <a:pt x="f1904" y="f896"/>
                </a:cubicBezTo>
                <a:cubicBezTo>
                  <a:pt x="f1904" y="f896"/>
                  <a:pt x="f1903" y="f897"/>
                  <a:pt x="f1903" y="f896"/>
                </a:cubicBezTo>
                <a:cubicBezTo>
                  <a:pt x="f1902" y="f896"/>
                  <a:pt x="f1902" y="f896"/>
                  <a:pt x="f1902" y="f896"/>
                </a:cubicBezTo>
                <a:cubicBezTo>
                  <a:pt x="f1901" y="f895"/>
                  <a:pt x="f1901" y="f895"/>
                  <a:pt x="f1901" y="f894"/>
                </a:cubicBezTo>
                <a:cubicBezTo>
                  <a:pt x="f1901" y="f894"/>
                  <a:pt x="f1901" y="f893"/>
                  <a:pt x="f1901" y="f892"/>
                </a:cubicBezTo>
                <a:cubicBezTo>
                  <a:pt x="f1901" y="f892"/>
                  <a:pt x="f1915" y="f892"/>
                  <a:pt x="f1915" y="f891"/>
                </a:cubicBezTo>
                <a:cubicBezTo>
                  <a:pt x="f1915" y="f891"/>
                  <a:pt x="f1915" y="f889"/>
                  <a:pt x="f1915" y="f889"/>
                </a:cubicBezTo>
                <a:cubicBezTo>
                  <a:pt x="f1915" y="f890"/>
                  <a:pt x="f1900" y="f888"/>
                  <a:pt x="f1916" y="f887"/>
                </a:cubicBezTo>
                <a:cubicBezTo>
                  <a:pt x="f1916" y="f886"/>
                  <a:pt x="f1899" y="f885"/>
                  <a:pt x="f1899" y="f885"/>
                </a:cubicBezTo>
                <a:cubicBezTo>
                  <a:pt x="f1899" y="f884"/>
                  <a:pt x="f1898" y="f884"/>
                  <a:pt x="f1898" y="f883"/>
                </a:cubicBezTo>
                <a:cubicBezTo>
                  <a:pt x="f1897" y="f868"/>
                  <a:pt x="f1895" y="f867"/>
                  <a:pt x="f1896" y="f866"/>
                </a:cubicBezTo>
                <a:cubicBezTo>
                  <a:pt x="f1897" y="f866"/>
                  <a:pt x="f1897" y="f865"/>
                  <a:pt x="f1897" y="f865"/>
                </a:cubicBezTo>
                <a:cubicBezTo>
                  <a:pt x="f1898" y="f865"/>
                  <a:pt x="f1898" y="f865"/>
                  <a:pt x="f1898" y="f865"/>
                </a:cubicBezTo>
                <a:cubicBezTo>
                  <a:pt x="f1898" y="f865"/>
                  <a:pt x="f1899" y="f865"/>
                  <a:pt x="f1899" y="f864"/>
                </a:cubicBezTo>
                <a:cubicBezTo>
                  <a:pt x="f1899" y="f864"/>
                  <a:pt x="f1916" y="f864"/>
                  <a:pt x="f1916" y="f864"/>
                </a:cubicBezTo>
                <a:cubicBezTo>
                  <a:pt x="f1900" y="f864"/>
                  <a:pt x="f1899" y="f863"/>
                  <a:pt x="f1899" y="f863"/>
                </a:cubicBezTo>
                <a:cubicBezTo>
                  <a:pt x="f1898" y="f863"/>
                  <a:pt x="f1898" y="f863"/>
                  <a:pt x="f1898" y="f863"/>
                </a:cubicBezTo>
                <a:cubicBezTo>
                  <a:pt x="f1898" y="f863"/>
                  <a:pt x="f1898" y="f863"/>
                  <a:pt x="f1898" y="f863"/>
                </a:cubicBezTo>
                <a:cubicBezTo>
                  <a:pt x="f1897" y="f863"/>
                  <a:pt x="f1897" y="f862"/>
                  <a:pt x="f1897" y="f862"/>
                </a:cubicBezTo>
                <a:cubicBezTo>
                  <a:pt x="f1896" y="f863"/>
                  <a:pt x="f1896" y="f863"/>
                  <a:pt x="f1896" y="f863"/>
                </a:cubicBezTo>
                <a:cubicBezTo>
                  <a:pt x="f1896" y="f864"/>
                  <a:pt x="f1896" y="f864"/>
                  <a:pt x="f1895" y="f864"/>
                </a:cubicBezTo>
                <a:cubicBezTo>
                  <a:pt x="f1894" y="f864"/>
                  <a:pt x="f1894" y="f865"/>
                  <a:pt x="f1893" y="f864"/>
                </a:cubicBezTo>
                <a:cubicBezTo>
                  <a:pt x="f1892" y="f864"/>
                  <a:pt x="f1892" y="f864"/>
                  <a:pt x="f1893" y="f863"/>
                </a:cubicBezTo>
                <a:cubicBezTo>
                  <a:pt x="f1893" y="f863"/>
                  <a:pt x="f1894" y="f864"/>
                  <a:pt x="f1894" y="f863"/>
                </a:cubicBezTo>
                <a:cubicBezTo>
                  <a:pt x="f1894" y="f863"/>
                  <a:pt x="f1894" y="f863"/>
                  <a:pt x="f1895" y="f863"/>
                </a:cubicBezTo>
                <a:cubicBezTo>
                  <a:pt x="f1895" y="f863"/>
                  <a:pt x="f1895" y="f863"/>
                  <a:pt x="f1895" y="f863"/>
                </a:cubicBezTo>
                <a:cubicBezTo>
                  <a:pt x="f1895" y="f862"/>
                  <a:pt x="f1896" y="f862"/>
                  <a:pt x="f1896" y="f862"/>
                </a:cubicBezTo>
                <a:cubicBezTo>
                  <a:pt x="f1896" y="f862"/>
                  <a:pt x="f1896" y="f862"/>
                  <a:pt x="f1897" y="f862"/>
                </a:cubicBezTo>
                <a:cubicBezTo>
                  <a:pt x="f1897" y="f862"/>
                  <a:pt x="f1897" y="f862"/>
                  <a:pt x="f1898" y="f861"/>
                </a:cubicBezTo>
                <a:cubicBezTo>
                  <a:pt x="f1898" y="f861"/>
                  <a:pt x="f1898" y="f861"/>
                  <a:pt x="f1898" y="f860"/>
                </a:cubicBezTo>
                <a:cubicBezTo>
                  <a:pt x="f1898" y="f860"/>
                  <a:pt x="f1897" y="f860"/>
                  <a:pt x="f1897" y="f860"/>
                </a:cubicBezTo>
                <a:cubicBezTo>
                  <a:pt x="f1896" y="f861"/>
                  <a:pt x="f1896" y="f861"/>
                  <a:pt x="f1895" y="f861"/>
                </a:cubicBezTo>
                <a:cubicBezTo>
                  <a:pt x="f1895" y="f861"/>
                  <a:pt x="f1895" y="f861"/>
                  <a:pt x="f1895" y="f861"/>
                </a:cubicBezTo>
                <a:cubicBezTo>
                  <a:pt x="f1894" y="f862"/>
                  <a:pt x="f1894" y="f862"/>
                  <a:pt x="f1894" y="f862"/>
                </a:cubicBezTo>
                <a:cubicBezTo>
                  <a:pt x="f1893" y="f862"/>
                  <a:pt x="f1892" y="f862"/>
                  <a:pt x="f1891" y="f862"/>
                </a:cubicBezTo>
                <a:cubicBezTo>
                  <a:pt x="f1890" y="f862"/>
                  <a:pt x="f1889" y="f862"/>
                  <a:pt x="f1889" y="f861"/>
                </a:cubicBezTo>
                <a:cubicBezTo>
                  <a:pt x="f1889" y="f861"/>
                  <a:pt x="f1890" y="f861"/>
                  <a:pt x="f1890" y="f861"/>
                </a:cubicBezTo>
                <a:cubicBezTo>
                  <a:pt x="f1890" y="f861"/>
                  <a:pt x="f1890" y="f860"/>
                  <a:pt x="f1890" y="f860"/>
                </a:cubicBezTo>
                <a:cubicBezTo>
                  <a:pt x="f1890" y="f860"/>
                  <a:pt x="f1891" y="f860"/>
                  <a:pt x="f1891" y="f860"/>
                </a:cubicBezTo>
                <a:cubicBezTo>
                  <a:pt x="f1892" y="f860"/>
                  <a:pt x="f1893" y="f860"/>
                  <a:pt x="f1893" y="f860"/>
                </a:cubicBezTo>
                <a:cubicBezTo>
                  <a:pt x="f1894" y="f860"/>
                  <a:pt x="f1894" y="f860"/>
                  <a:pt x="f1895" y="f860"/>
                </a:cubicBezTo>
                <a:cubicBezTo>
                  <a:pt x="f1895" y="f860"/>
                  <a:pt x="f1895" y="f860"/>
                  <a:pt x="f1896" y="f860"/>
                </a:cubicBezTo>
                <a:cubicBezTo>
                  <a:pt x="f1896" y="f860"/>
                  <a:pt x="f1896" y="f860"/>
                  <a:pt x="f1896" y="f859"/>
                </a:cubicBezTo>
                <a:cubicBezTo>
                  <a:pt x="f1897" y="f859"/>
                  <a:pt x="f1898" y="f859"/>
                  <a:pt x="f1898" y="f858"/>
                </a:cubicBezTo>
                <a:cubicBezTo>
                  <a:pt x="f1898" y="f859"/>
                  <a:pt x="f1897" y="f859"/>
                  <a:pt x="f1896" y="f859"/>
                </a:cubicBezTo>
                <a:cubicBezTo>
                  <a:pt x="f1895" y="f859"/>
                  <a:pt x="f1895" y="f859"/>
                  <a:pt x="f1894" y="f859"/>
                </a:cubicBezTo>
                <a:cubicBezTo>
                  <a:pt x="f1893" y="f859"/>
                  <a:pt x="f1892" y="f859"/>
                  <a:pt x="f1892" y="f859"/>
                </a:cubicBezTo>
                <a:cubicBezTo>
                  <a:pt x="f1891" y="f859"/>
                  <a:pt x="f1891" y="f859"/>
                  <a:pt x="f1890" y="f859"/>
                </a:cubicBezTo>
                <a:cubicBezTo>
                  <a:pt x="f1890" y="f859"/>
                  <a:pt x="f1890" y="f859"/>
                  <a:pt x="f1889" y="f859"/>
                </a:cubicBezTo>
                <a:cubicBezTo>
                  <a:pt x="f1889" y="f859"/>
                  <a:pt x="f1889" y="f859"/>
                  <a:pt x="f1889" y="f859"/>
                </a:cubicBezTo>
                <a:cubicBezTo>
                  <a:pt x="f1889" y="f859"/>
                  <a:pt x="f1888" y="f859"/>
                  <a:pt x="f1888" y="f859"/>
                </a:cubicBezTo>
                <a:cubicBezTo>
                  <a:pt x="f1888" y="f859"/>
                  <a:pt x="f1887" y="f859"/>
                  <a:pt x="f1887" y="f859"/>
                </a:cubicBezTo>
                <a:cubicBezTo>
                  <a:pt x="f1887" y="f859"/>
                  <a:pt x="f1887" y="f858"/>
                  <a:pt x="f1886" y="f858"/>
                </a:cubicBezTo>
                <a:cubicBezTo>
                  <a:pt x="f1886" y="f858"/>
                  <a:pt x="f1885" y="f858"/>
                  <a:pt x="f1885" y="f858"/>
                </a:cubicBezTo>
                <a:cubicBezTo>
                  <a:pt x="f1884" y="f857"/>
                  <a:pt x="f1883" y="f857"/>
                  <a:pt x="f1883" y="f856"/>
                </a:cubicBezTo>
                <a:cubicBezTo>
                  <a:pt x="f1951" y="f856"/>
                  <a:pt x="f1882" y="f856"/>
                  <a:pt x="f1881" y="f855"/>
                </a:cubicBezTo>
                <a:cubicBezTo>
                  <a:pt x="f1881" y="f855"/>
                  <a:pt x="f1880" y="f855"/>
                  <a:pt x="f1879" y="f855"/>
                </a:cubicBezTo>
                <a:cubicBezTo>
                  <a:pt x="f1878" y="f854"/>
                  <a:pt x="f1878" y="f854"/>
                  <a:pt x="f1877" y="f854"/>
                </a:cubicBezTo>
                <a:cubicBezTo>
                  <a:pt x="f1876" y="f854"/>
                  <a:pt x="f1876" y="f853"/>
                  <a:pt x="f1875" y="f853"/>
                </a:cubicBezTo>
                <a:cubicBezTo>
                  <a:pt x="f1875" y="f853"/>
                  <a:pt x="f1874" y="f853"/>
                  <a:pt x="f1873" y="f853"/>
                </a:cubicBezTo>
                <a:cubicBezTo>
                  <a:pt x="f1873" y="f853"/>
                  <a:pt x="f1872" y="f870"/>
                  <a:pt x="f1871" y="f870"/>
                </a:cubicBezTo>
                <a:cubicBezTo>
                  <a:pt x="f1871" y="f870"/>
                  <a:pt x="f1870" y="f870"/>
                  <a:pt x="f1869" y="f852"/>
                </a:cubicBezTo>
                <a:cubicBezTo>
                  <a:pt x="f1869" y="f852"/>
                  <a:pt x="f1869" y="f851"/>
                  <a:pt x="f1869" y="f850"/>
                </a:cubicBezTo>
                <a:cubicBezTo>
                  <a:pt x="f1869" y="f849"/>
                  <a:pt x="f1867" y="f848"/>
                  <a:pt x="f1869" y="f848"/>
                </a:cubicBezTo>
                <a:cubicBezTo>
                  <a:pt x="f1869" y="f847"/>
                  <a:pt x="f1869" y="f847"/>
                  <a:pt x="f1869" y="f847"/>
                </a:cubicBezTo>
                <a:cubicBezTo>
                  <a:pt x="f1869" y="f846"/>
                  <a:pt x="f1869" y="f846"/>
                  <a:pt x="f1869" y="f845"/>
                </a:cubicBezTo>
                <a:cubicBezTo>
                  <a:pt x="f1869" y="f845"/>
                  <a:pt x="f1869" y="f845"/>
                  <a:pt x="f1869" y="f844"/>
                </a:cubicBezTo>
                <a:cubicBezTo>
                  <a:pt x="f1869" y="f844"/>
                  <a:pt x="f1869" y="f844"/>
                  <a:pt x="f1869" y="f843"/>
                </a:cubicBezTo>
                <a:cubicBezTo>
                  <a:pt x="f1870" y="f842"/>
                  <a:pt x="f1869" y="f842"/>
                  <a:pt x="f1869" y="f841"/>
                </a:cubicBezTo>
                <a:cubicBezTo>
                  <a:pt x="f1867" y="f841"/>
                  <a:pt x="f1867" y="f841"/>
                  <a:pt x="f1868" y="f841"/>
                </a:cubicBezTo>
                <a:cubicBezTo>
                  <a:pt x="f1868" y="f841"/>
                  <a:pt x="f1952" y="f840"/>
                  <a:pt x="f1952" y="f840"/>
                </a:cubicBezTo>
                <a:cubicBezTo>
                  <a:pt x="f1866" y="f839"/>
                  <a:pt x="f1865" y="f839"/>
                  <a:pt x="f1864" y="f838"/>
                </a:cubicBezTo>
                <a:cubicBezTo>
                  <a:pt x="f1864" y="f838"/>
                  <a:pt x="f1863" y="f838"/>
                  <a:pt x="f1863" y="f838"/>
                </a:cubicBezTo>
                <a:cubicBezTo>
                  <a:pt x="f1862" y="f838"/>
                  <a:pt x="f1861" y="f838"/>
                  <a:pt x="f1861" y="f837"/>
                </a:cubicBezTo>
                <a:cubicBezTo>
                  <a:pt x="f1860" y="f837"/>
                  <a:pt x="f1859" y="f837"/>
                  <a:pt x="f1858" y="f837"/>
                </a:cubicBezTo>
                <a:cubicBezTo>
                  <a:pt x="f1858" y="f837"/>
                  <a:pt x="f1857" y="f836"/>
                  <a:pt x="f1856" y="f836"/>
                </a:cubicBezTo>
                <a:cubicBezTo>
                  <a:pt x="f1953" y="f836"/>
                  <a:pt x="f1953" y="f835"/>
                  <a:pt x="f1855" y="f835"/>
                </a:cubicBezTo>
                <a:cubicBezTo>
                  <a:pt x="f1954" y="f834"/>
                  <a:pt x="f1954" y="f833"/>
                  <a:pt x="f1954" y="f833"/>
                </a:cubicBezTo>
                <a:cubicBezTo>
                  <a:pt x="f1854" y="f830"/>
                  <a:pt x="f1856" y="f832"/>
                  <a:pt x="f1856" y="f831"/>
                </a:cubicBezTo>
                <a:cubicBezTo>
                  <a:pt x="f1856" y="f831"/>
                  <a:pt x="f1953" y="f831"/>
                  <a:pt x="f1953" y="f831"/>
                </a:cubicBezTo>
                <a:cubicBezTo>
                  <a:pt x="f1953" y="f831"/>
                  <a:pt x="f1855" y="f831"/>
                  <a:pt x="f1855" y="f830"/>
                </a:cubicBezTo>
                <a:cubicBezTo>
                  <a:pt x="f1854" y="f829"/>
                  <a:pt x="f1956" y="f828"/>
                  <a:pt x="f1958" y="f829"/>
                </a:cubicBezTo>
                <a:cubicBezTo>
                  <a:pt x="f1959" y="f829"/>
                  <a:pt x="f1959" y="f829"/>
                  <a:pt x="f1852" y="f829"/>
                </a:cubicBezTo>
                <a:cubicBezTo>
                  <a:pt x="f1960" y="f829"/>
                  <a:pt x="f1961" y="f829"/>
                  <a:pt x="f1851" y="f829"/>
                </a:cubicBezTo>
                <a:cubicBezTo>
                  <a:pt x="f1962" y="f829"/>
                  <a:pt x="f1962" y="f829"/>
                  <a:pt x="f1850" y="f830"/>
                </a:cubicBezTo>
                <a:cubicBezTo>
                  <a:pt x="f1849" y="f830"/>
                  <a:pt x="f1849" y="f830"/>
                  <a:pt x="f1849" y="f830"/>
                </a:cubicBezTo>
                <a:cubicBezTo>
                  <a:pt x="f1849" y="f830"/>
                  <a:pt x="f1849" y="f831"/>
                  <a:pt x="f1963" y="f831"/>
                </a:cubicBezTo>
                <a:cubicBezTo>
                  <a:pt x="f1963" y="f832"/>
                  <a:pt x="f1848" y="f832"/>
                  <a:pt x="f1848" y="f833"/>
                </a:cubicBezTo>
                <a:cubicBezTo>
                  <a:pt x="f1848" y="f833"/>
                  <a:pt x="f1848" y="f833"/>
                  <a:pt x="f1848" y="f834"/>
                </a:cubicBezTo>
                <a:cubicBezTo>
                  <a:pt x="f1848" y="f834"/>
                  <a:pt x="f1963" y="f834"/>
                  <a:pt x="f1963" y="f834"/>
                </a:cubicBezTo>
                <a:cubicBezTo>
                  <a:pt x="f1848" y="f835"/>
                  <a:pt x="f1848" y="f835"/>
                  <a:pt x="f1847" y="f835"/>
                </a:cubicBezTo>
                <a:cubicBezTo>
                  <a:pt x="f1847" y="f835"/>
                  <a:pt x="f1847" y="f835"/>
                  <a:pt x="f1846" y="f835"/>
                </a:cubicBezTo>
                <a:cubicBezTo>
                  <a:pt x="f1846" y="f835"/>
                  <a:pt x="f1845" y="f834"/>
                  <a:pt x="f1845" y="f834"/>
                </a:cubicBezTo>
                <a:cubicBezTo>
                  <a:pt x="f1844" y="f834"/>
                  <a:pt x="f1844" y="f834"/>
                  <a:pt x="f1844" y="f834"/>
                </a:cubicBezTo>
                <a:cubicBezTo>
                  <a:pt x="f1843" y="f835"/>
                  <a:pt x="f1843" y="f834"/>
                  <a:pt x="f1843" y="f834"/>
                </a:cubicBezTo>
                <a:cubicBezTo>
                  <a:pt x="f1842" y="f835"/>
                  <a:pt x="f1841" y="f835"/>
                  <a:pt x="f1840" y="f835"/>
                </a:cubicBezTo>
                <a:cubicBezTo>
                  <a:pt x="f1840" y="f835"/>
                  <a:pt x="f1841" y="f834"/>
                  <a:pt x="f1841" y="f834"/>
                </a:cubicBezTo>
                <a:cubicBezTo>
                  <a:pt x="f1841" y="f834"/>
                  <a:pt x="f1842" y="f834"/>
                  <a:pt x="f1842" y="f833"/>
                </a:cubicBezTo>
                <a:cubicBezTo>
                  <a:pt x="f1842" y="f833"/>
                  <a:pt x="f1842" y="f833"/>
                  <a:pt x="f1842" y="f832"/>
                </a:cubicBezTo>
                <a:cubicBezTo>
                  <a:pt x="f1842" y="f832"/>
                  <a:pt x="f1842" y="f832"/>
                  <a:pt x="f1843" y="f831"/>
                </a:cubicBezTo>
                <a:cubicBezTo>
                  <a:pt x="f1843" y="f831"/>
                  <a:pt x="f1843" y="f831"/>
                  <a:pt x="f1843" y="f830"/>
                </a:cubicBezTo>
                <a:cubicBezTo>
                  <a:pt x="f1843" y="f830"/>
                  <a:pt x="f1843" y="f830"/>
                  <a:pt x="f1844" y="f829"/>
                </a:cubicBezTo>
                <a:cubicBezTo>
                  <a:pt x="f1844" y="f829"/>
                  <a:pt x="f1844" y="f828"/>
                  <a:pt x="f1845" y="f827"/>
                </a:cubicBezTo>
                <a:cubicBezTo>
                  <a:pt x="f1845" y="f827"/>
                  <a:pt x="f1845" y="f826"/>
                  <a:pt x="f1846" y="f825"/>
                </a:cubicBezTo>
                <a:cubicBezTo>
                  <a:pt x="f1846" y="f824"/>
                  <a:pt x="f1846" y="f824"/>
                  <a:pt x="f1846" y="f823"/>
                </a:cubicBezTo>
                <a:cubicBezTo>
                  <a:pt x="f1846" y="f822"/>
                  <a:pt x="f1845" y="f822"/>
                  <a:pt x="f1846" y="f871"/>
                </a:cubicBezTo>
                <a:cubicBezTo>
                  <a:pt x="f1846" y="f871"/>
                  <a:pt x="f1846" y="f871"/>
                  <a:pt x="f1846" y="f871"/>
                </a:cubicBezTo>
                <a:cubicBezTo>
                  <a:pt x="f1847" y="f821"/>
                  <a:pt x="f1847" y="f872"/>
                  <a:pt x="f1846" y="f872"/>
                </a:cubicBezTo>
                <a:cubicBezTo>
                  <a:pt x="f1846" y="f872"/>
                  <a:pt x="f1845" y="f821"/>
                  <a:pt x="f1845" y="f821"/>
                </a:cubicBezTo>
                <a:cubicBezTo>
                  <a:pt x="f1844" y="f872"/>
                  <a:pt x="f1844" y="f872"/>
                  <a:pt x="f1844" y="f821"/>
                </a:cubicBezTo>
                <a:cubicBezTo>
                  <a:pt x="f1843" y="f821"/>
                  <a:pt x="f1841" y="f871"/>
                  <a:pt x="f1841" y="f821"/>
                </a:cubicBezTo>
                <a:cubicBezTo>
                  <a:pt x="f1841" y="f821"/>
                  <a:pt x="f1841" y="f872"/>
                  <a:pt x="f1840" y="f872"/>
                </a:cubicBezTo>
                <a:cubicBezTo>
                  <a:pt x="f1840" y="f820"/>
                  <a:pt x="f1839" y="f872"/>
                  <a:pt x="f1838" y="f872"/>
                </a:cubicBezTo>
                <a:cubicBezTo>
                  <a:pt x="f1838" y="f872"/>
                  <a:pt x="f1837" y="f872"/>
                  <a:pt x="f1837" y="f872"/>
                </a:cubicBezTo>
                <a:cubicBezTo>
                  <a:pt x="f1837" y="f820"/>
                  <a:pt x="f1836" y="f872"/>
                  <a:pt x="f1836" y="f820"/>
                </a:cubicBezTo>
                <a:cubicBezTo>
                  <a:pt x="f1964" y="f820"/>
                  <a:pt x="f1964" y="f820"/>
                  <a:pt x="f1964" y="f820"/>
                </a:cubicBezTo>
                <a:cubicBezTo>
                  <a:pt x="f1964" y="f820"/>
                  <a:pt x="f1835" y="f820"/>
                  <a:pt x="f1835" y="f820"/>
                </a:cubicBezTo>
                <a:cubicBezTo>
                  <a:pt x="f1834" y="f820"/>
                  <a:pt x="f1833" y="f873"/>
                  <a:pt x="f1833" y="f820"/>
                </a:cubicBezTo>
                <a:cubicBezTo>
                  <a:pt x="f1832" y="f872"/>
                  <a:pt x="f1832" y="f872"/>
                  <a:pt x="f1831" y="f821"/>
                </a:cubicBezTo>
                <a:cubicBezTo>
                  <a:pt x="f1831" y="f821"/>
                  <a:pt x="f1830" y="f871"/>
                  <a:pt x="f1830" y="f871"/>
                </a:cubicBezTo>
                <a:cubicBezTo>
                  <a:pt x="f1829" y="f822"/>
                  <a:pt x="f1829" y="f823"/>
                  <a:pt x="f1828" y="f822"/>
                </a:cubicBezTo>
                <a:cubicBezTo>
                  <a:pt x="f1965" y="f822"/>
                  <a:pt x="f1965" y="f822"/>
                  <a:pt x="f1827" y="f871"/>
                </a:cubicBezTo>
                <a:cubicBezTo>
                  <a:pt x="f1827" y="f871"/>
                  <a:pt x="f1826" y="f871"/>
                  <a:pt x="f1826" y="f871"/>
                </a:cubicBezTo>
                <a:cubicBezTo>
                  <a:pt x="f1826" y="f871"/>
                  <a:pt x="f1825" y="f871"/>
                  <a:pt x="f1825" y="f871"/>
                </a:cubicBezTo>
                <a:cubicBezTo>
                  <a:pt x="f1825" y="f821"/>
                  <a:pt x="f1824" y="f821"/>
                  <a:pt x="f1824" y="f821"/>
                </a:cubicBezTo>
                <a:cubicBezTo>
                  <a:pt x="f1823" y="f821"/>
                  <a:pt x="f1823" y="f821"/>
                  <a:pt x="f1823" y="f821"/>
                </a:cubicBezTo>
                <a:cubicBezTo>
                  <a:pt x="f1822" y="f872"/>
                  <a:pt x="f1821" y="f872"/>
                  <a:pt x="f1820" y="f872"/>
                </a:cubicBezTo>
                <a:cubicBezTo>
                  <a:pt x="f1819" y="f872"/>
                  <a:pt x="f1817" y="f872"/>
                  <a:pt x="f1816" y="f820"/>
                </a:cubicBezTo>
                <a:cubicBezTo>
                  <a:pt x="f1815" y="f820"/>
                  <a:pt x="f1814" y="f820"/>
                  <a:pt x="f1813" y="f820"/>
                </a:cubicBezTo>
                <a:cubicBezTo>
                  <a:pt x="f1812" y="f820"/>
                  <a:pt x="f1812" y="f873"/>
                  <a:pt x="f1811" y="f873"/>
                </a:cubicBezTo>
                <a:cubicBezTo>
                  <a:pt x="f1810" y="f873"/>
                  <a:pt x="f1811" y="f819"/>
                  <a:pt x="f1811" y="f819"/>
                </a:cubicBezTo>
                <a:cubicBezTo>
                  <a:pt x="f1811" y="f818"/>
                  <a:pt x="f1810" y="f818"/>
                  <a:pt x="f1811" y="f818"/>
                </a:cubicBezTo>
                <a:cubicBezTo>
                  <a:pt x="f1811" y="f817"/>
                  <a:pt x="f1812" y="f818"/>
                  <a:pt x="f1812" y="f818"/>
                </a:cubicBezTo>
                <a:cubicBezTo>
                  <a:pt x="f1812" y="f818"/>
                  <a:pt x="f1813" y="f817"/>
                  <a:pt x="f1813" y="f818"/>
                </a:cubicBezTo>
                <a:cubicBezTo>
                  <a:pt x="f1814" y="f818"/>
                  <a:pt x="f1814" y="f818"/>
                  <a:pt x="f1814" y="f818"/>
                </a:cubicBezTo>
                <a:cubicBezTo>
                  <a:pt x="f1814" y="f818"/>
                  <a:pt x="f1815" y="f818"/>
                  <a:pt x="f1815" y="f818"/>
                </a:cubicBezTo>
                <a:cubicBezTo>
                  <a:pt x="f1815" y="f818"/>
                  <a:pt x="f1815" y="f817"/>
                  <a:pt x="f1815" y="f817"/>
                </a:cubicBezTo>
                <a:cubicBezTo>
                  <a:pt x="f1815" y="f817"/>
                  <a:pt x="f1814" y="f817"/>
                  <a:pt x="f1814" y="f817"/>
                </a:cubicBezTo>
                <a:cubicBezTo>
                  <a:pt x="f1814" y="f817"/>
                  <a:pt x="f1814" y="f817"/>
                  <a:pt x="f1813" y="f817"/>
                </a:cubicBezTo>
                <a:cubicBezTo>
                  <a:pt x="f1813" y="f817"/>
                  <a:pt x="f1812" y="f817"/>
                  <a:pt x="f1812" y="f817"/>
                </a:cubicBezTo>
                <a:cubicBezTo>
                  <a:pt x="f1812" y="f816"/>
                  <a:pt x="f1813" y="f816"/>
                  <a:pt x="f1813" y="f816"/>
                </a:cubicBezTo>
                <a:cubicBezTo>
                  <a:pt x="f1813" y="f816"/>
                  <a:pt x="f1813" y="f816"/>
                  <a:pt x="f1813" y="f297"/>
                </a:cubicBezTo>
                <a:cubicBezTo>
                  <a:pt x="f1813" y="f297"/>
                  <a:pt x="f1813" y="f297"/>
                  <a:pt x="f1813" y="f297"/>
                </a:cubicBezTo>
                <a:cubicBezTo>
                  <a:pt x="f1814" y="f816"/>
                  <a:pt x="f1814" y="f817"/>
                  <a:pt x="f1815" y="f816"/>
                </a:cubicBezTo>
                <a:cubicBezTo>
                  <a:pt x="f1815" y="f297"/>
                  <a:pt x="f1815" y="f293"/>
                  <a:pt x="f1814" y="f293"/>
                </a:cubicBezTo>
                <a:cubicBezTo>
                  <a:pt x="f1814" y="f293"/>
                  <a:pt x="f1814" y="f293"/>
                  <a:pt x="f1813" y="f293"/>
                </a:cubicBezTo>
                <a:cubicBezTo>
                  <a:pt x="f1813" y="f293"/>
                  <a:pt x="f1813" y="f293"/>
                  <a:pt x="f1812" y="f293"/>
                </a:cubicBezTo>
                <a:cubicBezTo>
                  <a:pt x="f1812" y="f293"/>
                  <a:pt x="f1811" y="f293"/>
                  <a:pt x="f1811" y="f293"/>
                </a:cubicBezTo>
                <a:cubicBezTo>
                  <a:pt x="f1810" y="f291"/>
                  <a:pt x="f1811" y="f291"/>
                  <a:pt x="f1812" y="f291"/>
                </a:cubicBezTo>
                <a:cubicBezTo>
                  <a:pt x="f1812" y="f291"/>
                  <a:pt x="f1812" y="f288"/>
                  <a:pt x="f1813" y="f288"/>
                </a:cubicBezTo>
                <a:cubicBezTo>
                  <a:pt x="f1814" y="f285"/>
                  <a:pt x="f1814" y="f285"/>
                  <a:pt x="f1815" y="f299"/>
                </a:cubicBezTo>
                <a:cubicBezTo>
                  <a:pt x="f1815" y="f299"/>
                  <a:pt x="f1815" y="f299"/>
                  <a:pt x="f1816" y="f299"/>
                </a:cubicBezTo>
                <a:cubicBezTo>
                  <a:pt x="f1816" y="f299"/>
                  <a:pt x="f1816" y="f299"/>
                  <a:pt x="f1817" y="f285"/>
                </a:cubicBezTo>
                <a:cubicBezTo>
                  <a:pt x="f1817" y="f285"/>
                  <a:pt x="f1818" y="f285"/>
                  <a:pt x="f1819" y="f285"/>
                </a:cubicBezTo>
                <a:cubicBezTo>
                  <a:pt x="f1819" y="f285"/>
                  <a:pt x="f1820" y="f285"/>
                  <a:pt x="f1821" y="f285"/>
                </a:cubicBezTo>
                <a:cubicBezTo>
                  <a:pt x="f1821" y="f285"/>
                  <a:pt x="f1822" y="f285"/>
                  <a:pt x="f1822" y="f285"/>
                </a:cubicBezTo>
                <a:cubicBezTo>
                  <a:pt x="f1822" y="f299"/>
                  <a:pt x="f1823" y="f299"/>
                  <a:pt x="f1823" y="f299"/>
                </a:cubicBezTo>
                <a:cubicBezTo>
                  <a:pt x="f1824" y="f299"/>
                  <a:pt x="f1824" y="f815"/>
                  <a:pt x="f1825" y="f815"/>
                </a:cubicBezTo>
                <a:cubicBezTo>
                  <a:pt x="f1826" y="f814"/>
                  <a:pt x="f1827" y="f814"/>
                  <a:pt x="f1827" y="f814"/>
                </a:cubicBezTo>
                <a:cubicBezTo>
                  <a:pt x="f1965" y="f813"/>
                  <a:pt x="f1965" y="f813"/>
                  <a:pt x="f1828" y="f812"/>
                </a:cubicBezTo>
                <a:cubicBezTo>
                  <a:pt x="f1828" y="f811"/>
                  <a:pt x="f1829" y="f812"/>
                  <a:pt x="f1829" y="f813"/>
                </a:cubicBezTo>
                <a:cubicBezTo>
                  <a:pt x="f1829" y="f813"/>
                  <a:pt x="f1830" y="f813"/>
                  <a:pt x="f1830" y="f813"/>
                </a:cubicBezTo>
                <a:cubicBezTo>
                  <a:pt x="f1831" y="f813"/>
                  <a:pt x="f1831" y="f813"/>
                  <a:pt x="f1831" y="f813"/>
                </a:cubicBezTo>
                <a:cubicBezTo>
                  <a:pt x="f1832" y="f813"/>
                  <a:pt x="f1832" y="f812"/>
                  <a:pt x="f1833" y="f812"/>
                </a:cubicBezTo>
                <a:cubicBezTo>
                  <a:pt x="f1834" y="f812"/>
                  <a:pt x="f1834" y="f812"/>
                  <a:pt x="f1835" y="f811"/>
                </a:cubicBezTo>
                <a:cubicBezTo>
                  <a:pt x="f1964" y="f811"/>
                  <a:pt x="f1835" y="f810"/>
                  <a:pt x="f1835" y="f809"/>
                </a:cubicBezTo>
                <a:cubicBezTo>
                  <a:pt x="f1835" y="f809"/>
                  <a:pt x="f1964" y="f809"/>
                  <a:pt x="f1964" y="f809"/>
                </a:cubicBezTo>
                <a:cubicBezTo>
                  <a:pt x="f1836" y="f808"/>
                  <a:pt x="f1837" y="f808"/>
                  <a:pt x="f1838" y="f808"/>
                </a:cubicBezTo>
                <a:cubicBezTo>
                  <a:pt x="f1839" y="f807"/>
                  <a:pt x="f1837" y="f807"/>
                  <a:pt x="f1837" y="f806"/>
                </a:cubicBezTo>
                <a:cubicBezTo>
                  <a:pt x="f1838" y="f806"/>
                  <a:pt x="f1838" y="f806"/>
                  <a:pt x="f1838" y="f806"/>
                </a:cubicBezTo>
                <a:cubicBezTo>
                  <a:pt x="f1838" y="f806"/>
                  <a:pt x="f1838" y="f806"/>
                  <a:pt x="f1838" y="f806"/>
                </a:cubicBezTo>
                <a:cubicBezTo>
                  <a:pt x="f1839" y="f805"/>
                  <a:pt x="f1839" y="f805"/>
                  <a:pt x="f1839" y="f805"/>
                </a:cubicBezTo>
                <a:cubicBezTo>
                  <a:pt x="f1840" y="f805"/>
                  <a:pt x="f1840" y="f805"/>
                  <a:pt x="f1840" y="f300"/>
                </a:cubicBezTo>
                <a:cubicBezTo>
                  <a:pt x="f1840" y="f300"/>
                  <a:pt x="f1840" y="f300"/>
                  <a:pt x="f1839" y="f300"/>
                </a:cubicBezTo>
                <a:cubicBezTo>
                  <a:pt x="f1839" y="f300"/>
                  <a:pt x="f1839" y="f300"/>
                  <a:pt x="f1839" y="f301"/>
                </a:cubicBezTo>
                <a:cubicBezTo>
                  <a:pt x="f1839" y="f301"/>
                  <a:pt x="f1838" y="f301"/>
                  <a:pt x="f1839" y="f280"/>
                </a:cubicBezTo>
                <a:cubicBezTo>
                  <a:pt x="f1839" y="f280"/>
                  <a:pt x="f1839" y="f280"/>
                  <a:pt x="f1839" y="f283"/>
                </a:cubicBezTo>
                <a:cubicBezTo>
                  <a:pt x="f1839" y="f283"/>
                  <a:pt x="f1839" y="f804"/>
                  <a:pt x="f1840" y="f804"/>
                </a:cubicBezTo>
                <a:cubicBezTo>
                  <a:pt x="f1841" y="f804"/>
                  <a:pt x="f1841" y="f804"/>
                  <a:pt x="f1842" y="f803"/>
                </a:cubicBezTo>
                <a:cubicBezTo>
                  <a:pt x="f1842" y="f802"/>
                  <a:pt x="f1842" y="f282"/>
                  <a:pt x="f1842" y="f282"/>
                </a:cubicBezTo>
                <a:cubicBezTo>
                  <a:pt x="f1843" y="f282"/>
                  <a:pt x="f1843" y="f282"/>
                  <a:pt x="f1844" y="f279"/>
                </a:cubicBezTo>
                <a:cubicBezTo>
                  <a:pt x="f1844" y="f279"/>
                  <a:pt x="f1845" y="f279"/>
                  <a:pt x="f1845" y="f279"/>
                </a:cubicBezTo>
                <a:cubicBezTo>
                  <a:pt x="f1845" y="f279"/>
                  <a:pt x="f1846" y="f279"/>
                  <a:pt x="f1846" y="f279"/>
                </a:cubicBezTo>
                <a:cubicBezTo>
                  <a:pt x="f1847" y="f281"/>
                  <a:pt x="f1847" y="f281"/>
                  <a:pt x="f1847" y="f281"/>
                </a:cubicBezTo>
                <a:cubicBezTo>
                  <a:pt x="f1848" y="f281"/>
                  <a:pt x="f1963" y="f281"/>
                  <a:pt x="f1963" y="f281"/>
                </a:cubicBezTo>
                <a:cubicBezTo>
                  <a:pt x="f1849" y="f801"/>
                  <a:pt x="f1849" y="f801"/>
                  <a:pt x="f1849" y="f801"/>
                </a:cubicBezTo>
                <a:cubicBezTo>
                  <a:pt x="f1963" y="f800"/>
                  <a:pt x="f1963" y="f800"/>
                  <a:pt x="f1963" y="f799"/>
                </a:cubicBezTo>
                <a:cubicBezTo>
                  <a:pt x="f1963" y="f799"/>
                  <a:pt x="f1963" y="f799"/>
                  <a:pt x="f1963" y="f798"/>
                </a:cubicBezTo>
                <a:cubicBezTo>
                  <a:pt x="f1963" y="f798"/>
                  <a:pt x="f1849" y="f798"/>
                  <a:pt x="f1849" y="f326"/>
                </a:cubicBezTo>
                <a:cubicBezTo>
                  <a:pt x="f1849" y="f326"/>
                  <a:pt x="f1849" y="f303"/>
                  <a:pt x="f1849" y="f307"/>
                </a:cubicBezTo>
                <a:cubicBezTo>
                  <a:pt x="f1963" y="f303"/>
                  <a:pt x="f1849" y="f325"/>
                  <a:pt x="f1963" y="f325"/>
                </a:cubicBezTo>
                <a:cubicBezTo>
                  <a:pt x="f1963" y="f326"/>
                  <a:pt x="f1963" y="f326"/>
                  <a:pt x="f1848" y="f326"/>
                </a:cubicBezTo>
                <a:cubicBezTo>
                  <a:pt x="f1848" y="f326"/>
                  <a:pt x="f1848" y="f326"/>
                  <a:pt x="f1848" y="f326"/>
                </a:cubicBezTo>
                <a:cubicBezTo>
                  <a:pt x="f1847" y="f798"/>
                  <a:pt x="f1847" y="f798"/>
                  <a:pt x="f1847" y="f326"/>
                </a:cubicBezTo>
                <a:cubicBezTo>
                  <a:pt x="f1847" y="f326"/>
                  <a:pt x="f1847" y="f326"/>
                  <a:pt x="f1848" y="f326"/>
                </a:cubicBezTo>
                <a:cubicBezTo>
                  <a:pt x="f1848" y="f325"/>
                  <a:pt x="f1848" y="f303"/>
                  <a:pt x="f1848" y="f303"/>
                </a:cubicBezTo>
                <a:cubicBezTo>
                  <a:pt x="f1963" y="f307"/>
                  <a:pt x="f1963" y="f310"/>
                  <a:pt x="f1963" y="f310"/>
                </a:cubicBezTo>
                <a:cubicBezTo>
                  <a:pt x="f1963" y="f314"/>
                  <a:pt x="f1963" y="f314"/>
                  <a:pt x="f1849" y="f317"/>
                </a:cubicBezTo>
                <a:cubicBezTo>
                  <a:pt x="f1850" y="f317"/>
                  <a:pt x="f1849" y="f321"/>
                  <a:pt x="f1849" y="f797"/>
                </a:cubicBezTo>
                <a:cubicBezTo>
                  <a:pt x="f1963" y="f796"/>
                  <a:pt x="f1963" y="f796"/>
                  <a:pt x="f1849" y="f298"/>
                </a:cubicBezTo>
                <a:cubicBezTo>
                  <a:pt x="f1849" y="f284"/>
                  <a:pt x="f1849" y="f286"/>
                  <a:pt x="f1849" y="f287"/>
                </a:cubicBezTo>
                <a:cubicBezTo>
                  <a:pt x="f1849" y="f289"/>
                  <a:pt x="f1849" y="f290"/>
                  <a:pt x="f1849" y="f290"/>
                </a:cubicBezTo>
                <a:cubicBezTo>
                  <a:pt x="f1849" y="f292"/>
                  <a:pt x="f1963" y="f294"/>
                  <a:pt x="f1849" y="f294"/>
                </a:cubicBezTo>
                <a:cubicBezTo>
                  <a:pt x="f1850" y="f296"/>
                  <a:pt x="f1849" y="f296"/>
                  <a:pt x="f1850" y="f296"/>
                </a:cubicBezTo>
                <a:cubicBezTo>
                  <a:pt x="f1850" y="f295"/>
                  <a:pt x="f1850" y="f295"/>
                  <a:pt x="f1850" y="f295"/>
                </a:cubicBezTo>
                <a:cubicBezTo>
                  <a:pt x="f1850" y="f790"/>
                  <a:pt x="f1849" y="f790"/>
                  <a:pt x="f1849" y="f790"/>
                </a:cubicBezTo>
                <a:cubicBezTo>
                  <a:pt x="f1848" y="f789"/>
                  <a:pt x="f1848" y="f787"/>
                  <a:pt x="f1848" y="f785"/>
                </a:cubicBezTo>
                <a:cubicBezTo>
                  <a:pt x="f1848" y="f785"/>
                  <a:pt x="f1847" y="f784"/>
                  <a:pt x="f1847" y="f783"/>
                </a:cubicBezTo>
                <a:cubicBezTo>
                  <a:pt x="f1847" y="f783"/>
                  <a:pt x="f1847" y="f782"/>
                  <a:pt x="f1847" y="f782"/>
                </a:cubicBezTo>
                <a:cubicBezTo>
                  <a:pt x="f1847" y="f781"/>
                  <a:pt x="f1847" y="f781"/>
                  <a:pt x="f1847" y="f781"/>
                </a:cubicBezTo>
                <a:cubicBezTo>
                  <a:pt x="f1846" y="f780"/>
                  <a:pt x="f1847" y="f780"/>
                  <a:pt x="f1847" y="f780"/>
                </a:cubicBezTo>
                <a:cubicBezTo>
                  <a:pt x="f1847" y="f779"/>
                  <a:pt x="f1847" y="f778"/>
                  <a:pt x="f1846" y="f777"/>
                </a:cubicBezTo>
                <a:cubicBezTo>
                  <a:pt x="f1846" y="f776"/>
                  <a:pt x="f1845" y="f776"/>
                  <a:pt x="f1845" y="f775"/>
                </a:cubicBezTo>
                <a:cubicBezTo>
                  <a:pt x="f1844" y="f774"/>
                  <a:pt x="f1844" y="f774"/>
                  <a:pt x="f1843" y="f773"/>
                </a:cubicBezTo>
                <a:cubicBezTo>
                  <a:pt x="f1842" y="f772"/>
                  <a:pt x="f1840" y="f773"/>
                  <a:pt x="f1838" y="f773"/>
                </a:cubicBezTo>
                <a:cubicBezTo>
                  <a:pt x="f1837" y="f772"/>
                  <a:pt x="f1836" y="f772"/>
                  <a:pt x="f1964" y="f772"/>
                </a:cubicBezTo>
                <a:cubicBezTo>
                  <a:pt x="f1964" y="f772"/>
                  <a:pt x="f1835" y="f773"/>
                  <a:pt x="f1834" y="f773"/>
                </a:cubicBezTo>
                <a:cubicBezTo>
                  <a:pt x="f1833" y="f773"/>
                  <a:pt x="f1833" y="f774"/>
                  <a:pt x="f1832" y="f774"/>
                </a:cubicBezTo>
                <a:cubicBezTo>
                  <a:pt x="f1831" y="f774"/>
                  <a:pt x="f1830" y="f774"/>
                  <a:pt x="f1830" y="f774"/>
                </a:cubicBezTo>
                <a:cubicBezTo>
                  <a:pt x="f1829" y="f773"/>
                  <a:pt x="f1828" y="f773"/>
                  <a:pt x="f1965" y="f773"/>
                </a:cubicBezTo>
                <a:cubicBezTo>
                  <a:pt x="f1965" y="f773"/>
                  <a:pt x="f1965" y="f773"/>
                  <a:pt x="f1827" y="f774"/>
                </a:cubicBezTo>
                <a:cubicBezTo>
                  <a:pt x="f1827" y="f774"/>
                  <a:pt x="f1827" y="f774"/>
                  <a:pt x="f1826" y="f774"/>
                </a:cubicBezTo>
                <a:cubicBezTo>
                  <a:pt x="f1826" y="f774"/>
                  <a:pt x="f1825" y="f775"/>
                  <a:pt x="f1824" y="f775"/>
                </a:cubicBezTo>
                <a:cubicBezTo>
                  <a:pt x="f1823" y="f775"/>
                  <a:pt x="f1821" y="f775"/>
                  <a:pt x="f1819" y="f775"/>
                </a:cubicBezTo>
                <a:cubicBezTo>
                  <a:pt x="f1819" y="f774"/>
                  <a:pt x="f1818" y="f774"/>
                  <a:pt x="f1817" y="f774"/>
                </a:cubicBezTo>
                <a:cubicBezTo>
                  <a:pt x="f1816" y="f774"/>
                  <a:pt x="f1815" y="f773"/>
                  <a:pt x="f1814" y="f773"/>
                </a:cubicBezTo>
                <a:cubicBezTo>
                  <a:pt x="f1813" y="f773"/>
                  <a:pt x="f1811" y="f774"/>
                  <a:pt x="f1809" y="f774"/>
                </a:cubicBezTo>
                <a:cubicBezTo>
                  <a:pt x="f1808" y="f774"/>
                  <a:pt x="f1807" y="f775"/>
                  <a:pt x="f1966" y="f775"/>
                </a:cubicBezTo>
                <a:cubicBezTo>
                  <a:pt x="f1806" y="f775"/>
                  <a:pt x="f1805" y="f775"/>
                  <a:pt x="f1804" y="f775"/>
                </a:cubicBezTo>
                <a:cubicBezTo>
                  <a:pt x="f1804" y="f775"/>
                  <a:pt x="f1803" y="f776"/>
                  <a:pt x="f1802" y="f776"/>
                </a:cubicBezTo>
                <a:cubicBezTo>
                  <a:pt x="f1802" y="f776"/>
                  <a:pt x="f1801" y="f776"/>
                  <a:pt x="f1801" y="f776"/>
                </a:cubicBezTo>
                <a:cubicBezTo>
                  <a:pt x="f1801" y="f776"/>
                  <a:pt x="f1800" y="f776"/>
                  <a:pt x="f1800" y="f776"/>
                </a:cubicBezTo>
                <a:cubicBezTo>
                  <a:pt x="f1799" y="f777"/>
                  <a:pt x="f1798" y="f777"/>
                  <a:pt x="f1798" y="f777"/>
                </a:cubicBezTo>
                <a:cubicBezTo>
                  <a:pt x="f1797" y="f777"/>
                  <a:pt x="f1796" y="f777"/>
                  <a:pt x="f1795" y="f777"/>
                </a:cubicBezTo>
                <a:cubicBezTo>
                  <a:pt x="f1967" y="f777"/>
                  <a:pt x="f1794" y="f776"/>
                  <a:pt x="f1794" y="f776"/>
                </a:cubicBezTo>
                <a:cubicBezTo>
                  <a:pt x="f1793" y="f775"/>
                  <a:pt x="f1968" y="f776"/>
                  <a:pt x="f1792" y="f776"/>
                </a:cubicBezTo>
                <a:cubicBezTo>
                  <a:pt x="f1791" y="f775"/>
                  <a:pt x="f1791" y="f775"/>
                  <a:pt x="f1790" y="f775"/>
                </a:cubicBezTo>
                <a:cubicBezTo>
                  <a:pt x="f1789" y="f775"/>
                  <a:pt x="f1788" y="f774"/>
                  <a:pt x="f1787" y="f775"/>
                </a:cubicBezTo>
                <a:cubicBezTo>
                  <a:pt x="f1787" y="f775"/>
                  <a:pt x="f1787" y="f775"/>
                  <a:pt x="f1786" y="f775"/>
                </a:cubicBezTo>
                <a:cubicBezTo>
                  <a:pt x="f1786" y="f775"/>
                  <a:pt x="f1786" y="f776"/>
                  <a:pt x="f1786" y="f776"/>
                </a:cubicBezTo>
                <a:cubicBezTo>
                  <a:pt x="f1785" y="f776"/>
                  <a:pt x="f1969" y="f776"/>
                  <a:pt x="f1969" y="f777"/>
                </a:cubicBezTo>
                <a:cubicBezTo>
                  <a:pt x="f1784" y="f777"/>
                  <a:pt x="f1784" y="f778"/>
                  <a:pt x="f1970" y="f778"/>
                </a:cubicBezTo>
                <a:cubicBezTo>
                  <a:pt x="f1783" y="f778"/>
                  <a:pt x="f1783" y="f778"/>
                  <a:pt x="f1971" y="f778"/>
                </a:cubicBezTo>
                <a:cubicBezTo>
                  <a:pt x="f1971" y="f778"/>
                  <a:pt x="f1781" y="f777"/>
                  <a:pt x="f1781" y="f777"/>
                </a:cubicBezTo>
                <a:cubicBezTo>
                  <a:pt x="f1781" y="f777"/>
                  <a:pt x="f1782" y="f780"/>
                  <a:pt x="f1972" y="f778"/>
                </a:cubicBezTo>
                <a:cubicBezTo>
                  <a:pt x="f1972" y="f778"/>
                  <a:pt x="f1972" y="f778"/>
                  <a:pt x="f1780" y="f778"/>
                </a:cubicBezTo>
                <a:cubicBezTo>
                  <a:pt x="f1780" y="f778"/>
                  <a:pt x="f1780" y="f778"/>
                  <a:pt x="f1780" y="f777"/>
                </a:cubicBezTo>
                <a:cubicBezTo>
                  <a:pt x="f1973" y="f777"/>
                  <a:pt x="f1973" y="f777"/>
                  <a:pt x="f1779" y="f776"/>
                </a:cubicBezTo>
                <a:cubicBezTo>
                  <a:pt x="f1779" y="f776"/>
                  <a:pt x="f1974" y="f776"/>
                  <a:pt x="f1974" y="f775"/>
                </a:cubicBezTo>
                <a:cubicBezTo>
                  <a:pt x="f1974" y="f775"/>
                  <a:pt x="f1779" y="f775"/>
                  <a:pt x="f1779" y="f775"/>
                </a:cubicBezTo>
                <a:cubicBezTo>
                  <a:pt x="f1779" y="f774"/>
                  <a:pt x="f1779" y="f775"/>
                  <a:pt x="f1779" y="f774"/>
                </a:cubicBezTo>
                <a:cubicBezTo>
                  <a:pt x="f1779" y="f773"/>
                  <a:pt x="f1779" y="f773"/>
                  <a:pt x="f1779" y="f773"/>
                </a:cubicBezTo>
                <a:cubicBezTo>
                  <a:pt x="f1974" y="f774"/>
                  <a:pt x="f1778" y="f774"/>
                  <a:pt x="f1777" y="f773"/>
                </a:cubicBezTo>
                <a:cubicBezTo>
                  <a:pt x="f1777" y="f773"/>
                  <a:pt x="f1777" y="f773"/>
                  <a:pt x="f1776" y="f773"/>
                </a:cubicBezTo>
                <a:cubicBezTo>
                  <a:pt x="f1776" y="f773"/>
                  <a:pt x="f1776" y="f772"/>
                  <a:pt x="f1775" y="f772"/>
                </a:cubicBezTo>
                <a:cubicBezTo>
                  <a:pt x="f1774" y="f772"/>
                  <a:pt x="f1772" y="f773"/>
                  <a:pt x="f1771" y="f772"/>
                </a:cubicBezTo>
                <a:cubicBezTo>
                  <a:pt x="f1771" y="f771"/>
                  <a:pt x="f1771" y="f771"/>
                  <a:pt x="f1771" y="f771"/>
                </a:cubicBezTo>
                <a:cubicBezTo>
                  <a:pt x="f1770" y="f770"/>
                  <a:pt x="f1769" y="f770"/>
                  <a:pt x="f1769" y="f770"/>
                </a:cubicBezTo>
                <a:cubicBezTo>
                  <a:pt x="f1769" y="f769"/>
                  <a:pt x="f1769" y="f769"/>
                  <a:pt x="f1768" y="f769"/>
                </a:cubicBezTo>
                <a:cubicBezTo>
                  <a:pt x="f1768" y="f768"/>
                  <a:pt x="f1768" y="f768"/>
                  <a:pt x="f1768" y="f768"/>
                </a:cubicBezTo>
                <a:cubicBezTo>
                  <a:pt x="f1768" y="f767"/>
                  <a:pt x="f1768" y="f766"/>
                  <a:pt x="f1769" y="f766"/>
                </a:cubicBezTo>
                <a:cubicBezTo>
                  <a:pt x="f1769" y="f765"/>
                  <a:pt x="f1770" y="f765"/>
                  <a:pt x="f1770" y="f765"/>
                </a:cubicBezTo>
                <a:cubicBezTo>
                  <a:pt x="f1770" y="f764"/>
                  <a:pt x="f1771" y="f763"/>
                  <a:pt x="f1771" y="f763"/>
                </a:cubicBezTo>
                <a:cubicBezTo>
                  <a:pt x="f1771" y="f762"/>
                  <a:pt x="f1770" y="f762"/>
                  <a:pt x="f1771" y="f762"/>
                </a:cubicBezTo>
                <a:cubicBezTo>
                  <a:pt x="f1772" y="f762"/>
                  <a:pt x="f1772" y="f762"/>
                  <a:pt x="f1773" y="f763"/>
                </a:cubicBezTo>
                <a:cubicBezTo>
                  <a:pt x="f1773" y="f763"/>
                  <a:pt x="f1773" y="f763"/>
                  <a:pt x="f1774" y="f763"/>
                </a:cubicBezTo>
                <a:cubicBezTo>
                  <a:pt x="f1774" y="f762"/>
                  <a:pt x="f1773" y="f762"/>
                  <a:pt x="f1773" y="f762"/>
                </a:cubicBezTo>
                <a:cubicBezTo>
                  <a:pt x="f1773" y="f762"/>
                  <a:pt x="f1773" y="f761"/>
                  <a:pt x="f1773" y="f761"/>
                </a:cubicBezTo>
                <a:cubicBezTo>
                  <a:pt x="f1772" y="f761"/>
                  <a:pt x="f1772" y="f761"/>
                  <a:pt x="f1772" y="f760"/>
                </a:cubicBezTo>
                <a:cubicBezTo>
                  <a:pt x="f1772" y="f760"/>
                  <a:pt x="f1772" y="f760"/>
                  <a:pt x="f1772" y="f760"/>
                </a:cubicBezTo>
                <a:cubicBezTo>
                  <a:pt x="f1772" y="f760"/>
                  <a:pt x="f1772" y="f760"/>
                  <a:pt x="f1772" y="f760"/>
                </a:cubicBezTo>
                <a:cubicBezTo>
                  <a:pt x="f1773" y="f759"/>
                  <a:pt x="f1773" y="f760"/>
                  <a:pt x="f1774" y="f759"/>
                </a:cubicBezTo>
                <a:cubicBezTo>
                  <a:pt x="f1775" y="f759"/>
                  <a:pt x="f1773" y="f759"/>
                  <a:pt x="f1773" y="f758"/>
                </a:cubicBezTo>
                <a:cubicBezTo>
                  <a:pt x="f1772" y="f758"/>
                  <a:pt x="f1773" y="f758"/>
                  <a:pt x="f1773" y="f758"/>
                </a:cubicBezTo>
                <a:cubicBezTo>
                  <a:pt x="f1774" y="f757"/>
                  <a:pt x="f1774" y="f757"/>
                  <a:pt x="f1773" y="f757"/>
                </a:cubicBezTo>
                <a:cubicBezTo>
                  <a:pt x="f1773" y="f756"/>
                  <a:pt x="f1773" y="f756"/>
                  <a:pt x="f1773" y="f756"/>
                </a:cubicBezTo>
                <a:cubicBezTo>
                  <a:pt x="f1773" y="f755"/>
                  <a:pt x="f1772" y="f755"/>
                  <a:pt x="f1772" y="f755"/>
                </a:cubicBezTo>
                <a:cubicBezTo>
                  <a:pt x="f1772" y="f754"/>
                  <a:pt x="f1772" y="f754"/>
                  <a:pt x="f1772" y="f753"/>
                </a:cubicBezTo>
                <a:cubicBezTo>
                  <a:pt x="f1773" y="f752"/>
                  <a:pt x="f1773" y="f753"/>
                  <a:pt x="f1774" y="f753"/>
                </a:cubicBezTo>
                <a:cubicBezTo>
                  <a:pt x="f1774" y="f753"/>
                  <a:pt x="f1774" y="f753"/>
                  <a:pt x="f1774" y="f753"/>
                </a:cubicBezTo>
                <a:cubicBezTo>
                  <a:pt x="f1773" y="f753"/>
                  <a:pt x="f1773" y="f753"/>
                  <a:pt x="f1773" y="f752"/>
                </a:cubicBezTo>
                <a:cubicBezTo>
                  <a:pt x="f1773" y="f752"/>
                  <a:pt x="f1773" y="f752"/>
                  <a:pt x="f1773" y="f751"/>
                </a:cubicBezTo>
                <a:cubicBezTo>
                  <a:pt x="f1773" y="f751"/>
                  <a:pt x="f1773" y="f874"/>
                  <a:pt x="f1773" y="f874"/>
                </a:cubicBezTo>
                <a:cubicBezTo>
                  <a:pt x="f1773" y="f874"/>
                  <a:pt x="f1773" y="f750"/>
                  <a:pt x="f1773" y="f750"/>
                </a:cubicBezTo>
                <a:cubicBezTo>
                  <a:pt x="f1773" y="f749"/>
                  <a:pt x="f1773" y="f749"/>
                  <a:pt x="f1773" y="f749"/>
                </a:cubicBezTo>
                <a:cubicBezTo>
                  <a:pt x="f1773" y="f881"/>
                  <a:pt x="f1774" y="f881"/>
                  <a:pt x="f1774" y="f881"/>
                </a:cubicBezTo>
                <a:cubicBezTo>
                  <a:pt x="f1774" y="f748"/>
                  <a:pt x="f1774" y="f747"/>
                  <a:pt x="f1774" y="f747"/>
                </a:cubicBezTo>
                <a:cubicBezTo>
                  <a:pt x="f1774" y="f746"/>
                  <a:pt x="f1774" y="f745"/>
                  <a:pt x="f1775" y="f745"/>
                </a:cubicBezTo>
                <a:cubicBezTo>
                  <a:pt x="f1775" y="f745"/>
                  <a:pt x="f1775" y="f744"/>
                  <a:pt x="f1775" y="f744"/>
                </a:cubicBezTo>
                <a:cubicBezTo>
                  <a:pt x="f1776" y="f744"/>
                  <a:pt x="f1775" y="f743"/>
                  <a:pt x="f1775" y="f743"/>
                </a:cubicBezTo>
                <a:cubicBezTo>
                  <a:pt x="f1775" y="f742"/>
                  <a:pt x="f1775" y="f740"/>
                  <a:pt x="f1775" y="f740"/>
                </a:cubicBezTo>
                <a:cubicBezTo>
                  <a:pt x="f1774" y="f739"/>
                  <a:pt x="f1774" y="f738"/>
                  <a:pt x="f1774" y="f738"/>
                </a:cubicBezTo>
                <a:cubicBezTo>
                  <a:pt x="f1774" y="f738"/>
                  <a:pt x="f1775" y="f738"/>
                  <a:pt x="f1775" y="f738"/>
                </a:cubicBezTo>
                <a:cubicBezTo>
                  <a:pt x="f1775" y="f738"/>
                  <a:pt x="f1775" y="f738"/>
                  <a:pt x="f1775" y="f737"/>
                </a:cubicBezTo>
                <a:cubicBezTo>
                  <a:pt x="f1775" y="f737"/>
                  <a:pt x="f1775" y="f737"/>
                  <a:pt x="f1774" y="f737"/>
                </a:cubicBezTo>
                <a:cubicBezTo>
                  <a:pt x="f1774" y="f737"/>
                  <a:pt x="f1774" y="f736"/>
                  <a:pt x="f1774" y="f736"/>
                </a:cubicBezTo>
                <a:cubicBezTo>
                  <a:pt x="f1773" y="f735"/>
                  <a:pt x="f1773" y="f735"/>
                  <a:pt x="f1773" y="f734"/>
                </a:cubicBezTo>
                <a:cubicBezTo>
                  <a:pt x="f1773" y="f329"/>
                  <a:pt x="f1773" y="f327"/>
                  <a:pt x="f1772" y="f302"/>
                </a:cubicBezTo>
                <a:cubicBezTo>
                  <a:pt x="f1772" y="f304"/>
                  <a:pt x="f1772" y="f305"/>
                  <a:pt x="f1772" y="f306"/>
                </a:cubicBezTo>
                <a:cubicBezTo>
                  <a:pt x="f1772" y="f308"/>
                  <a:pt x="f1771" y="f308"/>
                  <a:pt x="f1771" y="f309"/>
                </a:cubicBezTo>
                <a:cubicBezTo>
                  <a:pt x="f1770" y="f311"/>
                  <a:pt x="f1770" y="f312"/>
                  <a:pt x="f1770" y="f313"/>
                </a:cubicBezTo>
                <a:cubicBezTo>
                  <a:pt x="f1770" y="f313"/>
                  <a:pt x="f1770" y="f315"/>
                  <a:pt x="f1769" y="f316"/>
                </a:cubicBezTo>
                <a:cubicBezTo>
                  <a:pt x="f1768" y="f318"/>
                  <a:pt x="f1768" y="f318"/>
                  <a:pt x="f1767" y="f319"/>
                </a:cubicBezTo>
                <a:cubicBezTo>
                  <a:pt x="f1767" y="f319"/>
                  <a:pt x="f1767" y="f320"/>
                  <a:pt x="f1767" y="f322"/>
                </a:cubicBezTo>
                <a:cubicBezTo>
                  <a:pt x="f1767" y="f323"/>
                  <a:pt x="f1766" y="f324"/>
                  <a:pt x="f1766" y="f324"/>
                </a:cubicBezTo>
                <a:cubicBezTo>
                  <a:pt x="f1766" y="f733"/>
                  <a:pt x="f1766" y="f732"/>
                  <a:pt x="f1766" y="f731"/>
                </a:cubicBezTo>
                <a:cubicBezTo>
                  <a:pt x="f1766" y="f731"/>
                  <a:pt x="f1767" y="f731"/>
                  <a:pt x="f1767" y="f731"/>
                </a:cubicBezTo>
                <a:cubicBezTo>
                  <a:pt x="f1768" y="f731"/>
                  <a:pt x="f1768" y="f730"/>
                  <a:pt x="f1768" y="f730"/>
                </a:cubicBezTo>
                <a:cubicBezTo>
                  <a:pt x="f1768" y="f730"/>
                  <a:pt x="f1768" y="f729"/>
                  <a:pt x="f1769" y="f730"/>
                </a:cubicBezTo>
                <a:cubicBezTo>
                  <a:pt x="f1769" y="f730"/>
                  <a:pt x="f1769" y="f730"/>
                  <a:pt x="f1769" y="f731"/>
                </a:cubicBezTo>
                <a:cubicBezTo>
                  <a:pt x="f1769" y="f731"/>
                  <a:pt x="f1769" y="f731"/>
                  <a:pt x="f1770" y="f731"/>
                </a:cubicBezTo>
                <a:cubicBezTo>
                  <a:pt x="f1770" y="f732"/>
                  <a:pt x="f1770" y="f732"/>
                  <a:pt x="f1770" y="f732"/>
                </a:cubicBezTo>
                <a:cubicBezTo>
                  <a:pt x="f1771" y="f733"/>
                  <a:pt x="f1771" y="f324"/>
                  <a:pt x="f1772" y="f733"/>
                </a:cubicBezTo>
                <a:cubicBezTo>
                  <a:pt x="f1772" y="f732"/>
                  <a:pt x="f1772" y="f732"/>
                  <a:pt x="f1772" y="f731"/>
                </a:cubicBezTo>
                <a:cubicBezTo>
                  <a:pt x="f1771" y="f731"/>
                  <a:pt x="f1771" y="f731"/>
                  <a:pt x="f1771" y="f731"/>
                </a:cubicBezTo>
                <a:cubicBezTo>
                  <a:pt x="f1771" y="f730"/>
                  <a:pt x="f1770" y="f730"/>
                  <a:pt x="f1769" y="f729"/>
                </a:cubicBezTo>
                <a:cubicBezTo>
                  <a:pt x="f1768" y="f729"/>
                  <a:pt x="f1769" y="f728"/>
                  <a:pt x="f1769" y="f728"/>
                </a:cubicBezTo>
                <a:cubicBezTo>
                  <a:pt x="f1769" y="f727"/>
                  <a:pt x="f1769" y="f727"/>
                  <a:pt x="f1769" y="f727"/>
                </a:cubicBezTo>
                <a:cubicBezTo>
                  <a:pt x="f1769" y="f726"/>
                  <a:pt x="f1770" y="f727"/>
                  <a:pt x="f1770" y="f727"/>
                </a:cubicBezTo>
                <a:cubicBezTo>
                  <a:pt x="f1770" y="f727"/>
                  <a:pt x="f1771" y="f728"/>
                  <a:pt x="f1771" y="f728"/>
                </a:cubicBezTo>
                <a:cubicBezTo>
                  <a:pt x="f1772" y="f728"/>
                  <a:pt x="f1772" y="f728"/>
                  <a:pt x="f1772" y="f728"/>
                </a:cubicBezTo>
                <a:cubicBezTo>
                  <a:pt x="f1773" y="f728"/>
                  <a:pt x="f1773" y="f729"/>
                  <a:pt x="f1774" y="f728"/>
                </a:cubicBezTo>
                <a:cubicBezTo>
                  <a:pt x="f1774" y="f728"/>
                  <a:pt x="f1775" y="f728"/>
                  <a:pt x="f1775" y="f727"/>
                </a:cubicBezTo>
                <a:cubicBezTo>
                  <a:pt x="f1775" y="f726"/>
                  <a:pt x="f1774" y="f727"/>
                  <a:pt x="f1773" y="f727"/>
                </a:cubicBezTo>
                <a:cubicBezTo>
                  <a:pt x="f1773" y="f727"/>
                  <a:pt x="f1772" y="f727"/>
                  <a:pt x="f1772" y="f727"/>
                </a:cubicBezTo>
                <a:cubicBezTo>
                  <a:pt x="f1772" y="f727"/>
                  <a:pt x="f1773" y="f727"/>
                  <a:pt x="f1773" y="f726"/>
                </a:cubicBezTo>
                <a:cubicBezTo>
                  <a:pt x="f1773" y="f726"/>
                  <a:pt x="f1773" y="f726"/>
                  <a:pt x="f1773" y="f725"/>
                </a:cubicBezTo>
                <a:cubicBezTo>
                  <a:pt x="f1773" y="f725"/>
                  <a:pt x="f1773" y="f724"/>
                  <a:pt x="f1773" y="f724"/>
                </a:cubicBezTo>
                <a:cubicBezTo>
                  <a:pt x="f1774" y="f724"/>
                  <a:pt x="f1774" y="f723"/>
                  <a:pt x="f1774" y="f723"/>
                </a:cubicBezTo>
                <a:cubicBezTo>
                  <a:pt x="f1774" y="f722"/>
                  <a:pt x="f1773" y="f722"/>
                  <a:pt x="f1773" y="f722"/>
                </a:cubicBezTo>
                <a:cubicBezTo>
                  <a:pt x="f1773" y="f721"/>
                  <a:pt x="f1773" y="f720"/>
                  <a:pt x="f1774" y="f718"/>
                </a:cubicBezTo>
                <a:cubicBezTo>
                  <a:pt x="f1774" y="f717"/>
                  <a:pt x="f1774" y="f717"/>
                  <a:pt x="f1774" y="f716"/>
                </a:cubicBezTo>
                <a:cubicBezTo>
                  <a:pt x="f1774" y="f715"/>
                  <a:pt x="f1773" y="f714"/>
                  <a:pt x="f1773" y="f713"/>
                </a:cubicBezTo>
                <a:cubicBezTo>
                  <a:pt x="f1773" y="f712"/>
                  <a:pt x="f1773" y="f711"/>
                  <a:pt x="f1772" y="f710"/>
                </a:cubicBezTo>
                <a:cubicBezTo>
                  <a:pt x="f1772" y="f710"/>
                  <a:pt x="f1771" y="f709"/>
                  <a:pt x="f1772" y="f709"/>
                </a:cubicBezTo>
                <a:cubicBezTo>
                  <a:pt x="f1772" y="f708"/>
                  <a:pt x="f1773" y="f709"/>
                  <a:pt x="f1773" y="f709"/>
                </a:cubicBezTo>
                <a:cubicBezTo>
                  <a:pt x="f1774" y="f709"/>
                  <a:pt x="f1775" y="f710"/>
                  <a:pt x="f1775" y="f710"/>
                </a:cubicBezTo>
                <a:cubicBezTo>
                  <a:pt x="f1776" y="f710"/>
                  <a:pt x="f1777" y="f710"/>
                  <a:pt x="f1778" y="f710"/>
                </a:cubicBezTo>
                <a:cubicBezTo>
                  <a:pt x="f1974" y="f709"/>
                  <a:pt x="f1974" y="f709"/>
                  <a:pt x="f1779" y="f709"/>
                </a:cubicBezTo>
                <a:cubicBezTo>
                  <a:pt x="f1779" y="f709"/>
                  <a:pt x="f1973" y="f709"/>
                  <a:pt x="f1973" y="f709"/>
                </a:cubicBezTo>
                <a:cubicBezTo>
                  <a:pt x="f1780" y="f709"/>
                  <a:pt x="f1780" y="f709"/>
                  <a:pt x="f1780" y="f709"/>
                </a:cubicBezTo>
                <a:cubicBezTo>
                  <a:pt x="f1972" y="f708"/>
                  <a:pt x="f1972" y="f709"/>
                  <a:pt x="f1781" y="f708"/>
                </a:cubicBezTo>
                <a:cubicBezTo>
                  <a:pt x="f1782" y="f708"/>
                  <a:pt x="f1782" y="f708"/>
                  <a:pt x="f1782" y="f709"/>
                </a:cubicBezTo>
                <a:cubicBezTo>
                  <a:pt x="f1971" y="f709"/>
                  <a:pt x="f1971" y="f709"/>
                  <a:pt x="f1971" y="f709"/>
                </a:cubicBezTo>
                <a:cubicBezTo>
                  <a:pt x="f1783" y="f710"/>
                  <a:pt x="f1970" y="f710"/>
                  <a:pt x="f1970" y="f710"/>
                </a:cubicBezTo>
                <a:cubicBezTo>
                  <a:pt x="f1784" y="f711"/>
                  <a:pt x="f1784" y="f711"/>
                  <a:pt x="f1969" y="f711"/>
                </a:cubicBezTo>
                <a:cubicBezTo>
                  <a:pt x="f1969" y="f711"/>
                  <a:pt x="f1785" y="f711"/>
                  <a:pt x="f1785" y="f711"/>
                </a:cubicBezTo>
                <a:cubicBezTo>
                  <a:pt x="f1785" y="f711"/>
                  <a:pt x="f1786" y="f711"/>
                  <a:pt x="f1786" y="f711"/>
                </a:cubicBezTo>
                <a:cubicBezTo>
                  <a:pt x="f1787" y="f711"/>
                  <a:pt x="f1787" y="f711"/>
                  <a:pt x="f1787" y="f711"/>
                </a:cubicBezTo>
                <a:cubicBezTo>
                  <a:pt x="f1788" y="f711"/>
                  <a:pt x="f1788" y="f711"/>
                  <a:pt x="f1789" y="f711"/>
                </a:cubicBezTo>
                <a:cubicBezTo>
                  <a:pt x="f1789" y="f711"/>
                  <a:pt x="f1789" y="f710"/>
                  <a:pt x="f1790" y="f710"/>
                </a:cubicBezTo>
                <a:cubicBezTo>
                  <a:pt x="f1790" y="f709"/>
                  <a:pt x="f1791" y="f709"/>
                  <a:pt x="f1791" y="f709"/>
                </a:cubicBezTo>
                <a:cubicBezTo>
                  <a:pt x="f1792" y="f708"/>
                  <a:pt x="f1792" y="f708"/>
                  <a:pt x="f1792" y="f708"/>
                </a:cubicBezTo>
                <a:cubicBezTo>
                  <a:pt x="f1792" y="f707"/>
                  <a:pt x="f1968" y="f707"/>
                  <a:pt x="f1968" y="f707"/>
                </a:cubicBezTo>
                <a:cubicBezTo>
                  <a:pt x="f1968" y="f707"/>
                  <a:pt x="f1968" y="f706"/>
                  <a:pt x="f1793" y="f706"/>
                </a:cubicBezTo>
                <a:cubicBezTo>
                  <a:pt x="f1793" y="f706"/>
                  <a:pt x="f1794" y="f706"/>
                  <a:pt x="f1794" y="f706"/>
                </a:cubicBezTo>
                <a:cubicBezTo>
                  <a:pt x="f1794" y="f705"/>
                  <a:pt x="f1794" y="f705"/>
                  <a:pt x="f1793" y="f705"/>
                </a:cubicBezTo>
                <a:cubicBezTo>
                  <a:pt x="f1793" y="f704"/>
                  <a:pt x="f1793" y="f704"/>
                  <a:pt x="f1794" y="f704"/>
                </a:cubicBezTo>
                <a:cubicBezTo>
                  <a:pt x="f1794" y="f704"/>
                  <a:pt x="f1794" y="f875"/>
                  <a:pt x="f1794" y="f875"/>
                </a:cubicBezTo>
                <a:cubicBezTo>
                  <a:pt x="f1794" y="f703"/>
                  <a:pt x="f1794" y="f703"/>
                  <a:pt x="f1967" y="f703"/>
                </a:cubicBezTo>
                <a:cubicBezTo>
                  <a:pt x="f1967" y="f703"/>
                  <a:pt x="f1967" y="f703"/>
                  <a:pt x="f1795" y="f876"/>
                </a:cubicBezTo>
                <a:cubicBezTo>
                  <a:pt x="f1795" y="f876"/>
                  <a:pt x="f1795" y="f876"/>
                  <a:pt x="f1795" y="f877"/>
                </a:cubicBezTo>
                <a:cubicBezTo>
                  <a:pt x="f1796" y="f877"/>
                  <a:pt x="f1796" y="f877"/>
                  <a:pt x="f1796" y="f702"/>
                </a:cubicBezTo>
                <a:cubicBezTo>
                  <a:pt x="f1796" y="f878"/>
                  <a:pt x="f1797" y="f878"/>
                  <a:pt x="f1798" y="f878"/>
                </a:cubicBezTo>
                <a:cubicBezTo>
                  <a:pt x="f1798" y="f701"/>
                  <a:pt x="f1798" y="f700"/>
                  <a:pt x="f1799" y="f700"/>
                </a:cubicBezTo>
                <a:cubicBezTo>
                  <a:pt x="f1799" y="f700"/>
                  <a:pt x="f1800" y="f700"/>
                  <a:pt x="f1800" y="f700"/>
                </a:cubicBezTo>
                <a:cubicBezTo>
                  <a:pt x="f1801" y="f700"/>
                  <a:pt x="f1801" y="f699"/>
                  <a:pt x="f1801" y="f699"/>
                </a:cubicBezTo>
                <a:cubicBezTo>
                  <a:pt x="f1802" y="f699"/>
                  <a:pt x="f1803" y="f699"/>
                  <a:pt x="f1803" y="f700"/>
                </a:cubicBezTo>
                <a:cubicBezTo>
                  <a:pt x="f1804" y="f700"/>
                  <a:pt x="f1804" y="f700"/>
                  <a:pt x="f1804" y="f700"/>
                </a:cubicBezTo>
                <a:cubicBezTo>
                  <a:pt x="f1805" y="f700"/>
                  <a:pt x="f1805" y="f700"/>
                  <a:pt x="f1805" y="f701"/>
                </a:cubicBezTo>
                <a:cubicBezTo>
                  <a:pt x="f1806" y="f701"/>
                  <a:pt x="f1806" y="f878"/>
                  <a:pt x="f1806" y="f702"/>
                </a:cubicBezTo>
                <a:cubicBezTo>
                  <a:pt x="f1966" y="f702"/>
                  <a:pt x="f1966" y="f877"/>
                  <a:pt x="f1807" y="f877"/>
                </a:cubicBezTo>
                <a:cubicBezTo>
                  <a:pt x="f1808" y="f877"/>
                  <a:pt x="f1808" y="f876"/>
                  <a:pt x="f1809" y="f876"/>
                </a:cubicBezTo>
                <a:cubicBezTo>
                  <a:pt x="f1810" y="f876"/>
                  <a:pt x="f1811" y="f703"/>
                  <a:pt x="f1811" y="f703"/>
                </a:cubicBezTo>
                <a:cubicBezTo>
                  <a:pt x="f1812" y="f703"/>
                  <a:pt x="f1812" y="f875"/>
                  <a:pt x="f1812" y="f875"/>
                </a:cubicBezTo>
                <a:cubicBezTo>
                  <a:pt x="f1813" y="f875"/>
                  <a:pt x="f1813" y="f875"/>
                  <a:pt x="f1813" y="f875"/>
                </a:cubicBezTo>
                <a:cubicBezTo>
                  <a:pt x="f1814" y="f704"/>
                  <a:pt x="f1814" y="f704"/>
                  <a:pt x="f1815" y="f705"/>
                </a:cubicBezTo>
                <a:cubicBezTo>
                  <a:pt x="f1817" y="f705"/>
                  <a:pt x="f1818" y="f705"/>
                  <a:pt x="f1820" y="f705"/>
                </a:cubicBezTo>
                <a:cubicBezTo>
                  <a:pt x="f1821" y="f705"/>
                  <a:pt x="f1823" y="f705"/>
                  <a:pt x="f1825" y="f705"/>
                </a:cubicBezTo>
                <a:cubicBezTo>
                  <a:pt x="f1826" y="f705"/>
                  <a:pt x="f1827" y="f705"/>
                  <a:pt x="f1965" y="f705"/>
                </a:cubicBezTo>
                <a:cubicBezTo>
                  <a:pt x="f1828" y="f705"/>
                  <a:pt x="f1829" y="f705"/>
                  <a:pt x="f1829" y="f705"/>
                </a:cubicBezTo>
                <a:cubicBezTo>
                  <a:pt x="f1830" y="f705"/>
                  <a:pt x="f1831" y="f704"/>
                  <a:pt x="f1831" y="f704"/>
                </a:cubicBezTo>
                <a:cubicBezTo>
                  <a:pt x="f1832" y="f704"/>
                  <a:pt x="f1833" y="f704"/>
                  <a:pt x="f1834" y="f704"/>
                </a:cubicBezTo>
                <a:cubicBezTo>
                  <a:pt x="f1835" y="f705"/>
                  <a:pt x="f1835" y="f705"/>
                  <a:pt x="f1964" y="f705"/>
                </a:cubicBezTo>
                <a:cubicBezTo>
                  <a:pt x="f1836" y="f706"/>
                  <a:pt x="f1836" y="f705"/>
                  <a:pt x="f1837" y="f705"/>
                </a:cubicBezTo>
                <a:cubicBezTo>
                  <a:pt x="f1838" y="f705"/>
                  <a:pt x="f1839" y="f705"/>
                  <a:pt x="f1839" y="f705"/>
                </a:cubicBezTo>
                <a:cubicBezTo>
                  <a:pt x="f1840" y="f706"/>
                  <a:pt x="f1840" y="f707"/>
                  <a:pt x="f1840" y="f707"/>
                </a:cubicBezTo>
                <a:cubicBezTo>
                  <a:pt x="f1841" y="f708"/>
                  <a:pt x="f1842" y="f709"/>
                  <a:pt x="f1842" y="f709"/>
                </a:cubicBezTo>
                <a:cubicBezTo>
                  <a:pt x="f1843" y="f710"/>
                  <a:pt x="f1843" y="f711"/>
                  <a:pt x="f1843" y="f712"/>
                </a:cubicBezTo>
                <a:cubicBezTo>
                  <a:pt x="f1844" y="f712"/>
                  <a:pt x="f1844" y="f713"/>
                  <a:pt x="f1845" y="f713"/>
                </a:cubicBezTo>
                <a:cubicBezTo>
                  <a:pt x="f1846" y="f714"/>
                  <a:pt x="f1846" y="f714"/>
                  <a:pt x="f1847" y="f714"/>
                </a:cubicBezTo>
                <a:cubicBezTo>
                  <a:pt x="f1848" y="f714"/>
                  <a:pt x="f1963" y="f714"/>
                  <a:pt x="f1963" y="f715"/>
                </a:cubicBezTo>
                <a:cubicBezTo>
                  <a:pt x="f1849" y="f715"/>
                  <a:pt x="f1850" y="f716"/>
                  <a:pt x="f1850" y="f716"/>
                </a:cubicBezTo>
                <a:cubicBezTo>
                  <a:pt x="f1962" y="f715"/>
                  <a:pt x="f1962" y="f715"/>
                  <a:pt x="f1962" y="f715"/>
                </a:cubicBezTo>
                <a:cubicBezTo>
                  <a:pt x="f1851" y="f715"/>
                  <a:pt x="f1851" y="f715"/>
                  <a:pt x="f1851" y="f715"/>
                </a:cubicBezTo>
                <a:cubicBezTo>
                  <a:pt x="f1961" y="f715"/>
                  <a:pt x="f1961" y="f716"/>
                  <a:pt x="f1961" y="f716"/>
                </a:cubicBezTo>
                <a:cubicBezTo>
                  <a:pt x="f1961" y="f716"/>
                  <a:pt x="f1960" y="f716"/>
                  <a:pt x="f1960" y="f716"/>
                </a:cubicBezTo>
                <a:cubicBezTo>
                  <a:pt x="f1960" y="f716"/>
                  <a:pt x="f1961" y="f717"/>
                  <a:pt x="f1961" y="f717"/>
                </a:cubicBezTo>
                <a:cubicBezTo>
                  <a:pt x="f1851" y="f718"/>
                  <a:pt x="f1961" y="f720"/>
                  <a:pt x="f1960" y="f721"/>
                </a:cubicBezTo>
                <a:cubicBezTo>
                  <a:pt x="f1960" y="f721"/>
                  <a:pt x="f1960" y="f722"/>
                  <a:pt x="f1852" y="f722"/>
                </a:cubicBezTo>
                <a:cubicBezTo>
                  <a:pt x="f1852" y="f723"/>
                  <a:pt x="f1852" y="f724"/>
                  <a:pt x="f1852" y="f725"/>
                </a:cubicBezTo>
                <a:cubicBezTo>
                  <a:pt x="f1959" y="f725"/>
                  <a:pt x="f1958" y="f726"/>
                  <a:pt x="f1958" y="f726"/>
                </a:cubicBezTo>
                <a:cubicBezTo>
                  <a:pt x="f1957" y="f727"/>
                  <a:pt x="f1853" y="f728"/>
                  <a:pt x="f1956" y="f728"/>
                </a:cubicBezTo>
                <a:cubicBezTo>
                  <a:pt x="f1956" y="f728"/>
                  <a:pt x="f1955" y="f729"/>
                  <a:pt x="f1854" y="f729"/>
                </a:cubicBezTo>
                <a:cubicBezTo>
                  <a:pt x="f1854" y="f730"/>
                  <a:pt x="f1954" y="f730"/>
                  <a:pt x="f1855" y="f731"/>
                </a:cubicBezTo>
                <a:cubicBezTo>
                  <a:pt x="f1953" y="f731"/>
                  <a:pt x="f1953" y="f731"/>
                  <a:pt x="f1855" y="f732"/>
                </a:cubicBezTo>
                <a:cubicBezTo>
                  <a:pt x="f1954" y="f732"/>
                  <a:pt x="f1954" y="f733"/>
                  <a:pt x="f1854" y="f733"/>
                </a:cubicBezTo>
                <a:cubicBezTo>
                  <a:pt x="f1955" y="f324"/>
                  <a:pt x="f1956" y="f323"/>
                  <a:pt x="f1853" y="f322"/>
                </a:cubicBezTo>
                <a:cubicBezTo>
                  <a:pt x="f1853" y="f322"/>
                  <a:pt x="f1853" y="f320"/>
                  <a:pt x="f1853" y="f320"/>
                </a:cubicBezTo>
                <a:cubicBezTo>
                  <a:pt x="f1853" y="f319"/>
                  <a:pt x="f1853" y="f318"/>
                  <a:pt x="f1957" y="f316"/>
                </a:cubicBezTo>
                <a:cubicBezTo>
                  <a:pt x="f1957" y="f315"/>
                  <a:pt x="f1957" y="f315"/>
                  <a:pt x="f1957" y="f313"/>
                </a:cubicBezTo>
                <a:cubicBezTo>
                  <a:pt x="f1853" y="f312"/>
                  <a:pt x="f1956" y="f311"/>
                  <a:pt x="f1956" y="f309"/>
                </a:cubicBezTo>
                <a:cubicBezTo>
                  <a:pt x="f1955" y="f308"/>
                  <a:pt x="f1954" y="f305"/>
                  <a:pt x="f1855" y="f304"/>
                </a:cubicBezTo>
                <a:cubicBezTo>
                  <a:pt x="f1855" y="f302"/>
                  <a:pt x="f1953" y="f327"/>
                  <a:pt x="f1953" y="f328"/>
                </a:cubicBezTo>
                <a:cubicBezTo>
                  <a:pt x="f1856" y="f328"/>
                  <a:pt x="f1856" y="f329"/>
                  <a:pt x="f1857" y="f329"/>
                </a:cubicBezTo>
                <a:cubicBezTo>
                  <a:pt x="f1858" y="f734"/>
                  <a:pt x="f1859" y="f736"/>
                  <a:pt x="f1859" y="f737"/>
                </a:cubicBezTo>
                <a:cubicBezTo>
                  <a:pt x="f1860" y="f738"/>
                  <a:pt x="f1860" y="f738"/>
                  <a:pt x="f1860" y="f739"/>
                </a:cubicBezTo>
                <a:cubicBezTo>
                  <a:pt x="f1861" y="f740"/>
                  <a:pt x="f1861" y="f740"/>
                  <a:pt x="f1862" y="f742"/>
                </a:cubicBezTo>
                <a:cubicBezTo>
                  <a:pt x="f1862" y="f742"/>
                  <a:pt x="f1863" y="f742"/>
                  <a:pt x="f1863" y="f743"/>
                </a:cubicBezTo>
                <a:cubicBezTo>
                  <a:pt x="f1864" y="f743"/>
                  <a:pt x="f1865" y="f744"/>
                  <a:pt x="f1866" y="f744"/>
                </a:cubicBezTo>
                <a:cubicBezTo>
                  <a:pt x="f1952" y="f744"/>
                  <a:pt x="f1868" y="f744"/>
                  <a:pt x="f1868" y="f744"/>
                </a:cubicBezTo>
                <a:cubicBezTo>
                  <a:pt x="f1867" y="f745"/>
                  <a:pt x="f1869" y="f745"/>
                  <a:pt x="f1870" y="f745"/>
                </a:cubicBezTo>
                <a:cubicBezTo>
                  <a:pt x="f1871" y="f745"/>
                  <a:pt x="f1872" y="f746"/>
                  <a:pt x="f1873" y="f746"/>
                </a:cubicBezTo>
                <a:cubicBezTo>
                  <a:pt x="f1874" y="f747"/>
                  <a:pt x="f1875" y="f748"/>
                  <a:pt x="f1876" y="f748"/>
                </a:cubicBezTo>
                <a:cubicBezTo>
                  <a:pt x="f1877" y="f881"/>
                  <a:pt x="f1878" y="f881"/>
                  <a:pt x="f1879" y="f881"/>
                </a:cubicBezTo>
                <a:cubicBezTo>
                  <a:pt x="f1880" y="f749"/>
                  <a:pt x="f1880" y="f750"/>
                  <a:pt x="f1881" y="f750"/>
                </a:cubicBezTo>
                <a:cubicBezTo>
                  <a:pt x="f1882" y="f750"/>
                  <a:pt x="f1951" y="f750"/>
                  <a:pt x="f1883" y="f874"/>
                </a:cubicBezTo>
                <a:cubicBezTo>
                  <a:pt x="f1884" y="f874"/>
                  <a:pt x="f1885" y="f751"/>
                  <a:pt x="f1885" y="f751"/>
                </a:cubicBezTo>
                <a:cubicBezTo>
                  <a:pt x="f1886" y="f752"/>
                  <a:pt x="f1886" y="f753"/>
                  <a:pt x="f1886" y="f754"/>
                </a:cubicBezTo>
                <a:cubicBezTo>
                  <a:pt x="f1886" y="f754"/>
                  <a:pt x="f1886" y="f755"/>
                  <a:pt x="f1885" y="f756"/>
                </a:cubicBezTo>
                <a:cubicBezTo>
                  <a:pt x="f1885" y="f757"/>
                  <a:pt x="f1886" y="f757"/>
                  <a:pt x="f1886" y="f757"/>
                </a:cubicBezTo>
                <a:cubicBezTo>
                  <a:pt x="f1887" y="f758"/>
                  <a:pt x="f1887" y="f758"/>
                  <a:pt x="f1887" y="f758"/>
                </a:cubicBezTo>
                <a:cubicBezTo>
                  <a:pt x="f1887" y="f758"/>
                  <a:pt x="f1888" y="f758"/>
                  <a:pt x="f1888" y="f759"/>
                </a:cubicBezTo>
                <a:cubicBezTo>
                  <a:pt x="f1888" y="f759"/>
                  <a:pt x="f1887" y="f759"/>
                  <a:pt x="f1887" y="f759"/>
                </a:cubicBezTo>
                <a:cubicBezTo>
                  <a:pt x="f1887" y="f759"/>
                  <a:pt x="f1886" y="f760"/>
                  <a:pt x="f1886" y="f760"/>
                </a:cubicBezTo>
                <a:cubicBezTo>
                  <a:pt x="f1886" y="f760"/>
                  <a:pt x="f1886" y="f761"/>
                  <a:pt x="f1886" y="f761"/>
                </a:cubicBezTo>
                <a:cubicBezTo>
                  <a:pt x="f1886" y="f761"/>
                  <a:pt x="f1886" y="f762"/>
                  <a:pt x="f1886" y="f762"/>
                </a:cubicBezTo>
                <a:cubicBezTo>
                  <a:pt x="f1885" y="f763"/>
                  <a:pt x="f1886" y="f763"/>
                  <a:pt x="f1885" y="f764"/>
                </a:cubicBezTo>
                <a:cubicBezTo>
                  <a:pt x="f1885" y="f764"/>
                  <a:pt x="f1885" y="f765"/>
                  <a:pt x="f1885" y="f765"/>
                </a:cubicBezTo>
                <a:cubicBezTo>
                  <a:pt x="f1884" y="f765"/>
                  <a:pt x="f1884" y="f766"/>
                  <a:pt x="f1884" y="f766"/>
                </a:cubicBezTo>
                <a:cubicBezTo>
                  <a:pt x="f1884" y="f767"/>
                  <a:pt x="f1885" y="f768"/>
                  <a:pt x="f1886" y="f768"/>
                </a:cubicBezTo>
                <a:cubicBezTo>
                  <a:pt x="f1886" y="f768"/>
                  <a:pt x="f1886" y="f769"/>
                  <a:pt x="f1886" y="f769"/>
                </a:cubicBezTo>
                <a:cubicBezTo>
                  <a:pt x="f1886" y="f770"/>
                  <a:pt x="f1887" y="f771"/>
                  <a:pt x="f1888" y="f771"/>
                </a:cubicBezTo>
                <a:cubicBezTo>
                  <a:pt x="f1888" y="f771"/>
                  <a:pt x="f1889" y="f771"/>
                  <a:pt x="f1889" y="f772"/>
                </a:cubicBezTo>
                <a:cubicBezTo>
                  <a:pt x="f1889" y="f772"/>
                  <a:pt x="f1889" y="f772"/>
                  <a:pt x="f1890" y="f772"/>
                </a:cubicBezTo>
                <a:cubicBezTo>
                  <a:pt x="f1891" y="f773"/>
                  <a:pt x="f1892" y="f773"/>
                  <a:pt x="f1892" y="f773"/>
                </a:cubicBezTo>
                <a:cubicBezTo>
                  <a:pt x="f1894" y="f774"/>
                  <a:pt x="f1895" y="f776"/>
                  <a:pt x="f1897" y="f775"/>
                </a:cubicBezTo>
                <a:cubicBezTo>
                  <a:pt x="f1898" y="f775"/>
                  <a:pt x="f1898" y="f774"/>
                  <a:pt x="f1899" y="f774"/>
                </a:cubicBezTo>
                <a:cubicBezTo>
                  <a:pt x="f1916" y="f774"/>
                  <a:pt x="f1900" y="f774"/>
                  <a:pt x="f1901" y="f774"/>
                </a:cubicBezTo>
                <a:cubicBezTo>
                  <a:pt x="f1901" y="f774"/>
                  <a:pt x="f1902" y="f774"/>
                  <a:pt x="f1903" y="f774"/>
                </a:cubicBezTo>
                <a:cubicBezTo>
                  <a:pt x="f1903" y="f774"/>
                  <a:pt x="f1904" y="f774"/>
                  <a:pt x="f1904" y="f774"/>
                </a:cubicBezTo>
                <a:cubicBezTo>
                  <a:pt x="f1904" y="f773"/>
                  <a:pt x="f1914" y="f773"/>
                  <a:pt x="f1914" y="f773"/>
                </a:cubicBezTo>
                <a:cubicBezTo>
                  <a:pt x="f1905" y="f773"/>
                  <a:pt x="f1913" y="f773"/>
                  <a:pt x="f1913" y="f773"/>
                </a:cubicBezTo>
                <a:cubicBezTo>
                  <a:pt x="f1912" y="f773"/>
                  <a:pt x="f1906" y="f773"/>
                  <a:pt x="f1912" y="f772"/>
                </a:cubicBezTo>
                <a:cubicBezTo>
                  <a:pt x="f1912" y="f771"/>
                  <a:pt x="f1912" y="f771"/>
                  <a:pt x="f1906" y="f771"/>
                </a:cubicBezTo>
                <a:cubicBezTo>
                  <a:pt x="f1906" y="f771"/>
                  <a:pt x="f1907" y="f770"/>
                  <a:pt x="f1907" y="f770"/>
                </a:cubicBezTo>
                <a:cubicBezTo>
                  <a:pt x="f1908" y="f770"/>
                  <a:pt x="f1908" y="f770"/>
                  <a:pt x="f1908" y="f770"/>
                </a:cubicBezTo>
                <a:cubicBezTo>
                  <a:pt x="f1909" y="f771"/>
                  <a:pt x="f1910" y="f770"/>
                  <a:pt x="f1910" y="f770"/>
                </a:cubicBezTo>
                <a:cubicBezTo>
                  <a:pt x="f1911" y="f769"/>
                  <a:pt x="f48" y="f769"/>
                  <a:pt x="f48" y="f769"/>
                </a:cubicBezTo>
                <a:cubicBezTo>
                  <a:pt x="f49" y="f769"/>
                  <a:pt x="f49" y="f769"/>
                  <a:pt x="f49" y="f769"/>
                </a:cubicBezTo>
                <a:cubicBezTo>
                  <a:pt x="f50" y="f769"/>
                  <a:pt x="f50" y="f769"/>
                  <a:pt x="f17" y="f769"/>
                </a:cubicBezTo>
                <a:cubicBezTo>
                  <a:pt x="f17" y="f769"/>
                  <a:pt x="f16" y="f768"/>
                  <a:pt x="f18" y="f769"/>
                </a:cubicBezTo>
                <a:cubicBezTo>
                  <a:pt x="f19" y="f769"/>
                  <a:pt x="f19" y="f770"/>
                  <a:pt x="f1917" y="f770"/>
                </a:cubicBezTo>
                <a:cubicBezTo>
                  <a:pt x="f1917" y="f771"/>
                  <a:pt x="f47" y="f771"/>
                  <a:pt x="f46" y="f771"/>
                </a:cubicBezTo>
                <a:cubicBezTo>
                  <a:pt x="f46" y="f772"/>
                  <a:pt x="f45" y="f773"/>
                  <a:pt x="f45" y="f773"/>
                </a:cubicBezTo>
                <a:cubicBezTo>
                  <a:pt x="f1918" y="f774"/>
                  <a:pt x="f1918" y="f774"/>
                  <a:pt x="f36" y="f775"/>
                </a:cubicBezTo>
                <a:cubicBezTo>
                  <a:pt x="f36" y="f775"/>
                  <a:pt x="f36" y="f775"/>
                  <a:pt x="f12" y="f775"/>
                </a:cubicBezTo>
                <a:cubicBezTo>
                  <a:pt x="f11" y="f775"/>
                  <a:pt x="f11" y="f775"/>
                  <a:pt x="f10" y="f776"/>
                </a:cubicBezTo>
                <a:cubicBezTo>
                  <a:pt x="f10" y="f776"/>
                  <a:pt x="f10" y="f777"/>
                  <a:pt x="f23" y="f777"/>
                </a:cubicBezTo>
                <a:cubicBezTo>
                  <a:pt x="f23" y="f777"/>
                  <a:pt x="f23" y="f777"/>
                  <a:pt x="f25" y="f777"/>
                </a:cubicBezTo>
                <a:cubicBezTo>
                  <a:pt x="f25" y="f778"/>
                  <a:pt x="f25" y="f778"/>
                  <a:pt x="f25" y="f778"/>
                </a:cubicBezTo>
                <a:cubicBezTo>
                  <a:pt x="f26" y="f778"/>
                  <a:pt x="f26" y="f778"/>
                  <a:pt x="f26" y="f778"/>
                </a:cubicBezTo>
                <a:cubicBezTo>
                  <a:pt x="f27" y="f778"/>
                  <a:pt x="f27" y="f779"/>
                  <a:pt x="f27" y="f779"/>
                </a:cubicBezTo>
                <a:cubicBezTo>
                  <a:pt x="f30" y="f779"/>
                  <a:pt x="f30" y="f779"/>
                  <a:pt x="f30" y="f779"/>
                </a:cubicBezTo>
                <a:cubicBezTo>
                  <a:pt x="f52" y="f779"/>
                  <a:pt x="f51" y="f780"/>
                  <a:pt x="f35" y="f780"/>
                </a:cubicBezTo>
                <a:cubicBezTo>
                  <a:pt x="f35" y="f780"/>
                  <a:pt x="f32" y="f780"/>
                  <a:pt x="f32" y="f780"/>
                </a:cubicBezTo>
                <a:cubicBezTo>
                  <a:pt x="f32" y="f780"/>
                  <a:pt x="f31" y="f780"/>
                  <a:pt x="f31" y="f780"/>
                </a:cubicBezTo>
                <a:cubicBezTo>
                  <a:pt x="f31" y="f781"/>
                  <a:pt x="f34" y="f781"/>
                  <a:pt x="f41" y="f782"/>
                </a:cubicBezTo>
                <a:cubicBezTo>
                  <a:pt x="f41" y="f782"/>
                  <a:pt x="f41" y="f782"/>
                  <a:pt x="f41" y="f783"/>
                </a:cubicBezTo>
                <a:cubicBezTo>
                  <a:pt x="f40" y="f783"/>
                  <a:pt x="f40" y="f784"/>
                  <a:pt x="f42" y="f784"/>
                </a:cubicBezTo>
                <a:cubicBezTo>
                  <a:pt x="f42" y="f785"/>
                  <a:pt x="f42" y="f785"/>
                  <a:pt x="f39" y="f785"/>
                </a:cubicBezTo>
                <a:cubicBezTo>
                  <a:pt x="f39" y="f786"/>
                  <a:pt x="f39" y="f786"/>
                  <a:pt x="f38" y="f786"/>
                </a:cubicBezTo>
                <a:cubicBezTo>
                  <a:pt x="f38" y="f786"/>
                  <a:pt x="f38" y="f787"/>
                  <a:pt x="f38" y="f787"/>
                </a:cubicBezTo>
                <a:cubicBezTo>
                  <a:pt x="f1919" y="f787"/>
                  <a:pt x="f1920" y="f787"/>
                  <a:pt x="f1921" y="f787"/>
                </a:cubicBezTo>
                <a:cubicBezTo>
                  <a:pt x="f1922" y="f787"/>
                  <a:pt x="f1922" y="f786"/>
                  <a:pt x="f1923" y="f786"/>
                </a:cubicBezTo>
                <a:cubicBezTo>
                  <a:pt x="f1924" y="f786"/>
                  <a:pt x="f1927" y="f786"/>
                  <a:pt x="f1926" y="f786"/>
                </a:cubicBezTo>
                <a:cubicBezTo>
                  <a:pt x="f1926" y="f786"/>
                  <a:pt x="f1926" y="f785"/>
                  <a:pt x="f1925" y="f785"/>
                </a:cubicBezTo>
                <a:cubicBezTo>
                  <a:pt x="f1925" y="f785"/>
                  <a:pt x="f1925" y="f785"/>
                  <a:pt x="f1928" y="f785"/>
                </a:cubicBezTo>
                <a:cubicBezTo>
                  <a:pt x="f1929" y="f785"/>
                  <a:pt x="f1929" y="f784"/>
                  <a:pt x="f1930" y="f784"/>
                </a:cubicBezTo>
                <a:cubicBezTo>
                  <a:pt x="f1931" y="f784"/>
                  <a:pt x="f1931" y="f783"/>
                  <a:pt x="f1932" y="f783"/>
                </a:cubicBezTo>
                <a:cubicBezTo>
                  <a:pt x="f1932" y="f783"/>
                  <a:pt x="f1933" y="f783"/>
                  <a:pt x="f1933" y="f783"/>
                </a:cubicBezTo>
                <a:cubicBezTo>
                  <a:pt x="f1933" y="f783"/>
                  <a:pt x="f1933" y="f782"/>
                  <a:pt x="f1934" y="f782"/>
                </a:cubicBezTo>
                <a:cubicBezTo>
                  <a:pt x="f1934" y="f782"/>
                  <a:pt x="f1935" y="f782"/>
                  <a:pt x="f1935" y="f781"/>
                </a:cubicBezTo>
                <a:cubicBezTo>
                  <a:pt x="f1935" y="f781"/>
                  <a:pt x="f1935" y="f781"/>
                  <a:pt x="f1936" y="f781"/>
                </a:cubicBezTo>
                <a:cubicBezTo>
                  <a:pt x="f1936" y="f781"/>
                  <a:pt x="f1936" y="f781"/>
                  <a:pt x="f1936" y="f780"/>
                </a:cubicBezTo>
                <a:cubicBezTo>
                  <a:pt x="f1936" y="f780"/>
                  <a:pt x="f1936" y="f780"/>
                  <a:pt x="f1937" y="f779"/>
                </a:cubicBezTo>
                <a:cubicBezTo>
                  <a:pt x="f1937" y="f779"/>
                  <a:pt x="f1937" y="f778"/>
                  <a:pt x="f1937" y="f777"/>
                </a:cubicBezTo>
                <a:cubicBezTo>
                  <a:pt x="f1937" y="f777"/>
                  <a:pt x="f1937" y="f776"/>
                  <a:pt x="f1937" y="f776"/>
                </a:cubicBezTo>
                <a:cubicBezTo>
                  <a:pt x="f1937" y="f776"/>
                  <a:pt x="f1937" y="f775"/>
                  <a:pt x="f1937" y="f775"/>
                </a:cubicBezTo>
                <a:cubicBezTo>
                  <a:pt x="f1938" y="f775"/>
                  <a:pt x="f1938" y="f774"/>
                  <a:pt x="f1938" y="f774"/>
                </a:cubicBezTo>
                <a:cubicBezTo>
                  <a:pt x="f1938" y="f774"/>
                  <a:pt x="f1938" y="f773"/>
                  <a:pt x="f1938" y="f773"/>
                </a:cubicBezTo>
                <a:cubicBezTo>
                  <a:pt x="f1938" y="f772"/>
                  <a:pt x="f1938" y="f772"/>
                  <a:pt x="f1939" y="f772"/>
                </a:cubicBezTo>
                <a:cubicBezTo>
                  <a:pt x="f1939" y="f772"/>
                  <a:pt x="f1939" y="f771"/>
                  <a:pt x="f1939" y="f771"/>
                </a:cubicBezTo>
                <a:cubicBezTo>
                  <a:pt x="f1939" y="f771"/>
                  <a:pt x="f1939" y="f770"/>
                  <a:pt x="f1939" y="f770"/>
                </a:cubicBezTo>
                <a:cubicBezTo>
                  <a:pt x="f1939" y="f770"/>
                  <a:pt x="f1939" y="f769"/>
                  <a:pt x="f1940" y="f769"/>
                </a:cubicBezTo>
                <a:cubicBezTo>
                  <a:pt x="f1940" y="f769"/>
                  <a:pt x="f1940" y="f768"/>
                  <a:pt x="f1940" y="f768"/>
                </a:cubicBezTo>
                <a:cubicBezTo>
                  <a:pt x="f1940" y="f768"/>
                  <a:pt x="f1939" y="f768"/>
                  <a:pt x="f1939" y="f768"/>
                </a:cubicBezTo>
                <a:cubicBezTo>
                  <a:pt x="f1939" y="f767"/>
                  <a:pt x="f1940" y="f767"/>
                  <a:pt x="f1940" y="f767"/>
                </a:cubicBezTo>
                <a:cubicBezTo>
                  <a:pt x="f1940" y="f767"/>
                  <a:pt x="f1940" y="f767"/>
                  <a:pt x="f1940" y="f767"/>
                </a:cubicBezTo>
                <a:cubicBezTo>
                  <a:pt x="f1941" y="f766"/>
                  <a:pt x="f1941" y="f767"/>
                  <a:pt x="f1942" y="f767"/>
                </a:cubicBezTo>
                <a:cubicBezTo>
                  <a:pt x="f1942" y="f767"/>
                  <a:pt x="f1942" y="f767"/>
                  <a:pt x="f1943" y="f766"/>
                </a:cubicBezTo>
                <a:cubicBezTo>
                  <a:pt x="f1943" y="f766"/>
                  <a:pt x="f1944" y="f765"/>
                  <a:pt x="f1944" y="f764"/>
                </a:cubicBezTo>
                <a:cubicBezTo>
                  <a:pt x="f1945" y="f763"/>
                  <a:pt x="f1945" y="f763"/>
                  <a:pt x="f1945" y="f763"/>
                </a:cubicBezTo>
                <a:cubicBezTo>
                  <a:pt x="f1945" y="f763"/>
                  <a:pt x="f1945" y="f762"/>
                  <a:pt x="f1946" y="f762"/>
                </a:cubicBezTo>
                <a:cubicBezTo>
                  <a:pt x="f1946" y="f762"/>
                  <a:pt x="f1946" y="f762"/>
                  <a:pt x="f1946" y="f761"/>
                </a:cubicBezTo>
                <a:cubicBezTo>
                  <a:pt x="f259" y="f761"/>
                  <a:pt x="f259" y="f761"/>
                  <a:pt x="f259" y="f760"/>
                </a:cubicBezTo>
                <a:cubicBezTo>
                  <a:pt x="f259" y="f760"/>
                  <a:pt x="f1946" y="f760"/>
                  <a:pt x="f259" y="f759"/>
                </a:cubicBezTo>
                <a:cubicBezTo>
                  <a:pt x="f259" y="f759"/>
                  <a:pt x="f259" y="f759"/>
                  <a:pt x="f258" y="f759"/>
                </a:cubicBezTo>
                <a:cubicBezTo>
                  <a:pt x="f258" y="f760"/>
                  <a:pt x="f257" y="f759"/>
                  <a:pt x="f257" y="f759"/>
                </a:cubicBezTo>
                <a:cubicBezTo>
                  <a:pt x="f1947" y="f759"/>
                  <a:pt x="f1947" y="f759"/>
                  <a:pt x="f1948" y="f759"/>
                </a:cubicBezTo>
                <a:cubicBezTo>
                  <a:pt x="f1948" y="f758"/>
                  <a:pt x="f228" y="f758"/>
                  <a:pt x="f228" y="f758"/>
                </a:cubicBezTo>
                <a:cubicBezTo>
                  <a:pt x="f229" y="f757"/>
                  <a:pt x="f229" y="f757"/>
                  <a:pt x="f229" y="f757"/>
                </a:cubicBezTo>
                <a:cubicBezTo>
                  <a:pt x="f230" y="f756"/>
                  <a:pt x="f230" y="f756"/>
                  <a:pt x="f230" y="f756"/>
                </a:cubicBezTo>
                <a:cubicBezTo>
                  <a:pt x="f231" y="f755"/>
                  <a:pt x="f231" y="f755"/>
                  <a:pt x="f232" y="f754"/>
                </a:cubicBezTo>
                <a:cubicBezTo>
                  <a:pt x="f233" y="f754"/>
                  <a:pt x="f233" y="f753"/>
                  <a:pt x="f247" y="f753"/>
                </a:cubicBezTo>
                <a:cubicBezTo>
                  <a:pt x="f247" y="f752"/>
                  <a:pt x="f248" y="f752"/>
                  <a:pt x="f248" y="f751"/>
                </a:cubicBezTo>
                <a:cubicBezTo>
                  <a:pt x="f249" y="f751"/>
                  <a:pt x="f249" y="f751"/>
                  <a:pt x="f249" y="f874"/>
                </a:cubicBezTo>
                <a:cubicBezTo>
                  <a:pt x="f250" y="f874"/>
                  <a:pt x="f250" y="f874"/>
                  <a:pt x="f250" y="f874"/>
                </a:cubicBezTo>
                <a:cubicBezTo>
                  <a:pt x="f246" y="f750"/>
                  <a:pt x="f246" y="f750"/>
                  <a:pt x="f245" y="f750"/>
                </a:cubicBezTo>
                <a:cubicBezTo>
                  <a:pt x="f245" y="f749"/>
                  <a:pt x="f244" y="f881"/>
                  <a:pt x="f244" y="f881"/>
                </a:cubicBezTo>
                <a:cubicBezTo>
                  <a:pt x="f235" y="f881"/>
                  <a:pt x="f235" y="f748"/>
                  <a:pt x="f237" y="f748"/>
                </a:cubicBezTo>
                <a:cubicBezTo>
                  <a:pt x="f237" y="f747"/>
                  <a:pt x="f239" y="f747"/>
                  <a:pt x="f240" y="f747"/>
                </a:cubicBezTo>
                <a:cubicBezTo>
                  <a:pt x="f240" y="f746"/>
                  <a:pt x="f240" y="f745"/>
                  <a:pt x="f242" y="f745"/>
                </a:cubicBezTo>
                <a:cubicBezTo>
                  <a:pt x="f243" y="f745"/>
                  <a:pt x="f1949" y="f745"/>
                  <a:pt x="f1950" y="f745"/>
                </a:cubicBezTo>
                <a:cubicBezTo>
                  <a:pt x="f1950" y="f745"/>
                  <a:pt x="f271" y="f745"/>
                  <a:pt x="f271" y="f745"/>
                </a:cubicBezTo>
                <a:cubicBezTo>
                  <a:pt x="f271" y="f745"/>
                  <a:pt x="f272" y="f746"/>
                  <a:pt x="f272" y="f746"/>
                </a:cubicBezTo>
                <a:cubicBezTo>
                  <a:pt x="f270" y="f746"/>
                  <a:pt x="f269" y="f746"/>
                  <a:pt x="f269" y="f746"/>
                </a:cubicBezTo>
                <a:cubicBezTo>
                  <a:pt x="f269" y="f745"/>
                  <a:pt x="f269" y="f745"/>
                  <a:pt x="f266" y="f745"/>
                </a:cubicBezTo>
                <a:cubicBezTo>
                  <a:pt x="f266" y="f744"/>
                  <a:pt x="f266" y="f744"/>
                  <a:pt x="f267" y="f744"/>
                </a:cubicBezTo>
                <a:cubicBezTo>
                  <a:pt x="f267" y="f744"/>
                  <a:pt x="f267" y="f744"/>
                  <a:pt x="f267" y="f743"/>
                </a:cubicBezTo>
                <a:cubicBezTo>
                  <a:pt x="f267" y="f743"/>
                  <a:pt x="f268" y="f743"/>
                  <a:pt x="f268" y="f742"/>
                </a:cubicBezTo>
                <a:cubicBezTo>
                  <a:pt x="f275" y="f742"/>
                  <a:pt x="f275" y="f740"/>
                  <a:pt x="f274" y="f740"/>
                </a:cubicBezTo>
                <a:cubicBezTo>
                  <a:pt x="f274" y="f740"/>
                  <a:pt x="f273" y="f740"/>
                  <a:pt x="f273" y="f739"/>
                </a:cubicBezTo>
                <a:cubicBezTo>
                  <a:pt x="f276" y="f739"/>
                  <a:pt x="f277" y="f739"/>
                  <a:pt x="f277" y="f738"/>
                </a:cubicBezTo>
                <a:cubicBezTo>
                  <a:pt x="f278" y="f737"/>
                  <a:pt x="f277" y="f737"/>
                  <a:pt x="f277" y="f737"/>
                </a:cubicBezTo>
                <a:cubicBezTo>
                  <a:pt x="f276" y="f736"/>
                  <a:pt x="f276" y="f736"/>
                  <a:pt x="f276" y="f736"/>
                </a:cubicBezTo>
                <a:cubicBezTo>
                  <a:pt x="f276" y="f736"/>
                  <a:pt x="f276" y="f736"/>
                  <a:pt x="f276" y="f736"/>
                </a:cubicBezTo>
                <a:cubicBezTo>
                  <a:pt x="f276" y="f735"/>
                  <a:pt x="f277" y="f736"/>
                  <a:pt x="f278" y="f736"/>
                </a:cubicBezTo>
                <a:cubicBezTo>
                  <a:pt x="f278" y="f736"/>
                  <a:pt x="f265" y="f736"/>
                  <a:pt x="f265" y="f736"/>
                </a:cubicBezTo>
                <a:cubicBezTo>
                  <a:pt x="f265" y="f736"/>
                  <a:pt x="f255" y="f736"/>
                  <a:pt x="f255" y="f736"/>
                </a:cubicBezTo>
                <a:cubicBezTo>
                  <a:pt x="f254" y="f736"/>
                  <a:pt x="f254" y="f736"/>
                  <a:pt x="f254" y="f737"/>
                </a:cubicBezTo>
                <a:cubicBezTo>
                  <a:pt x="f253" y="f737"/>
                  <a:pt x="f253" y="f737"/>
                  <a:pt x="f253" y="f736"/>
                </a:cubicBezTo>
                <a:cubicBezTo>
                  <a:pt x="f253" y="f736"/>
                  <a:pt x="f253" y="f736"/>
                  <a:pt x="f252" y="f736"/>
                </a:cubicBezTo>
                <a:cubicBezTo>
                  <a:pt x="f252" y="f735"/>
                  <a:pt x="f252" y="f735"/>
                  <a:pt x="f252" y="f735"/>
                </a:cubicBezTo>
                <a:cubicBezTo>
                  <a:pt x="f252" y="f734"/>
                  <a:pt x="f252" y="f734"/>
                  <a:pt x="f252" y="f329"/>
                </a:cubicBezTo>
                <a:cubicBezTo>
                  <a:pt x="f252" y="f329"/>
                  <a:pt x="f251" y="f329"/>
                  <a:pt x="f251" y="f328"/>
                </a:cubicBezTo>
                <a:cubicBezTo>
                  <a:pt x="f252" y="f328"/>
                  <a:pt x="f252" y="f328"/>
                  <a:pt x="f252" y="f327"/>
                </a:cubicBezTo>
                <a:cubicBezTo>
                  <a:pt x="f252" y="f327"/>
                  <a:pt x="f251" y="f327"/>
                  <a:pt x="f251" y="f302"/>
                </a:cubicBezTo>
                <a:cubicBezTo>
                  <a:pt x="f256" y="f302"/>
                  <a:pt x="f256" y="f302"/>
                  <a:pt x="f256" y="f302"/>
                </a:cubicBezTo>
                <a:cubicBezTo>
                  <a:pt x="f256" y="f304"/>
                  <a:pt x="f260" y="f304"/>
                  <a:pt x="f260" y="f304"/>
                </a:cubicBezTo>
                <a:cubicBezTo>
                  <a:pt x="f260" y="f304"/>
                  <a:pt x="f261" y="f305"/>
                  <a:pt x="f261" y="f305"/>
                </a:cubicBezTo>
                <a:cubicBezTo>
                  <a:pt x="f261" y="f305"/>
                  <a:pt x="f262" y="f305"/>
                  <a:pt x="f262" y="f305"/>
                </a:cubicBezTo>
                <a:cubicBezTo>
                  <a:pt x="f263" y="f305"/>
                  <a:pt x="f263" y="f305"/>
                  <a:pt x="f263" y="f305"/>
                </a:cubicBezTo>
                <a:cubicBezTo>
                  <a:pt x="f264" y="f305"/>
                  <a:pt x="f221" y="f304"/>
                  <a:pt x="f223" y="f305"/>
                </a:cubicBezTo>
                <a:cubicBezTo>
                  <a:pt x="f223" y="f305"/>
                  <a:pt x="f223" y="f306"/>
                  <a:pt x="f223" y="f308"/>
                </a:cubicBezTo>
                <a:cubicBezTo>
                  <a:pt x="f220" y="f309"/>
                  <a:pt x="f220" y="f309"/>
                  <a:pt x="f224" y="f311"/>
                </a:cubicBezTo>
                <a:cubicBezTo>
                  <a:pt x="f224" y="f312"/>
                  <a:pt x="f224" y="f313"/>
                  <a:pt x="f224" y="f313"/>
                </a:cubicBezTo>
                <a:cubicBezTo>
                  <a:pt x="f224" y="f315"/>
                  <a:pt x="f225" y="f316"/>
                  <a:pt x="f225" y="f316"/>
                </a:cubicBezTo>
                <a:cubicBezTo>
                  <a:pt x="f225" y="f318"/>
                  <a:pt x="f225" y="f319"/>
                  <a:pt x="f225" y="f320"/>
                </a:cubicBezTo>
                <a:cubicBezTo>
                  <a:pt x="f227" y="f322"/>
                  <a:pt x="f227" y="f322"/>
                  <a:pt x="f227" y="f323"/>
                </a:cubicBezTo>
                <a:cubicBezTo>
                  <a:pt x="f197" y="f324"/>
                  <a:pt x="f196" y="f324"/>
                  <a:pt x="f196" y="f733"/>
                </a:cubicBezTo>
                <a:cubicBezTo>
                  <a:pt x="f196" y="f733"/>
                  <a:pt x="f196" y="f732"/>
                  <a:pt x="f196" y="f732"/>
                </a:cubicBezTo>
                <a:cubicBezTo>
                  <a:pt x="f197" y="f732"/>
                  <a:pt x="f197" y="f732"/>
                  <a:pt x="f197" y="f732"/>
                </a:cubicBezTo>
                <a:cubicBezTo>
                  <a:pt x="f227" y="f731"/>
                  <a:pt x="f227" y="f731"/>
                  <a:pt x="f227" y="f731"/>
                </a:cubicBezTo>
                <a:cubicBezTo>
                  <a:pt x="f225" y="f731"/>
                  <a:pt x="f225" y="f731"/>
                  <a:pt x="f224" y="f731"/>
                </a:cubicBezTo>
                <a:cubicBezTo>
                  <a:pt x="f224" y="f730"/>
                  <a:pt x="f224" y="f730"/>
                  <a:pt x="f224" y="f729"/>
                </a:cubicBezTo>
                <a:cubicBezTo>
                  <a:pt x="f225" y="f729"/>
                  <a:pt x="f224" y="f728"/>
                  <a:pt x="f224" y="f727"/>
                </a:cubicBezTo>
                <a:cubicBezTo>
                  <a:pt x="f220" y="f727"/>
                  <a:pt x="f220" y="f727"/>
                  <a:pt x="f220" y="f727"/>
                </a:cubicBezTo>
                <a:cubicBezTo>
                  <a:pt x="f220" y="f726"/>
                  <a:pt x="f220" y="f726"/>
                  <a:pt x="f223" y="f726"/>
                </a:cubicBezTo>
                <a:cubicBezTo>
                  <a:pt x="f223" y="f724"/>
                  <a:pt x="f221" y="f723"/>
                  <a:pt x="f221" y="f722"/>
                </a:cubicBezTo>
                <a:cubicBezTo>
                  <a:pt x="f221" y="f721"/>
                  <a:pt x="f221" y="f721"/>
                  <a:pt x="f223" y="f720"/>
                </a:cubicBezTo>
                <a:cubicBezTo>
                  <a:pt x="f223" y="f720"/>
                  <a:pt x="f223" y="f720"/>
                  <a:pt x="f220" y="f720"/>
                </a:cubicBezTo>
                <a:cubicBezTo>
                  <a:pt x="f220" y="f720"/>
                  <a:pt x="f220" y="f720"/>
                  <a:pt x="f224" y="f720"/>
                </a:cubicBezTo>
                <a:cubicBezTo>
                  <a:pt x="f224" y="f720"/>
                  <a:pt x="f225" y="f720"/>
                  <a:pt x="f225" y="f720"/>
                </a:cubicBezTo>
                <a:cubicBezTo>
                  <a:pt x="f227" y="f720"/>
                  <a:pt x="f197" y="f720"/>
                  <a:pt x="f197" y="f721"/>
                </a:cubicBezTo>
                <a:cubicBezTo>
                  <a:pt x="f196" y="f722"/>
                  <a:pt x="f196" y="f723"/>
                  <a:pt x="f195" y="f723"/>
                </a:cubicBezTo>
                <a:cubicBezTo>
                  <a:pt x="f195" y="f724"/>
                  <a:pt x="f194" y="f724"/>
                  <a:pt x="f194" y="f725"/>
                </a:cubicBezTo>
                <a:cubicBezTo>
                  <a:pt x="f193" y="f725"/>
                  <a:pt x="f193" y="f726"/>
                  <a:pt x="f193" y="f727"/>
                </a:cubicBezTo>
                <a:cubicBezTo>
                  <a:pt x="f192" y="f727"/>
                  <a:pt x="f192" y="f728"/>
                  <a:pt x="f192" y="f729"/>
                </a:cubicBezTo>
                <a:cubicBezTo>
                  <a:pt x="f192" y="f729"/>
                  <a:pt x="f192" y="f729"/>
                  <a:pt x="f193" y="f730"/>
                </a:cubicBezTo>
                <a:cubicBezTo>
                  <a:pt x="f193" y="f730"/>
                  <a:pt x="f192" y="f730"/>
                  <a:pt x="f192" y="f731"/>
                </a:cubicBezTo>
                <a:cubicBezTo>
                  <a:pt x="f192" y="f731"/>
                  <a:pt x="f200" y="f732"/>
                  <a:pt x="f200" y="f732"/>
                </a:cubicBezTo>
                <a:cubicBezTo>
                  <a:pt x="f201" y="f733"/>
                  <a:pt x="f201" y="f733"/>
                  <a:pt x="f202" y="f324"/>
                </a:cubicBezTo>
                <a:cubicBezTo>
                  <a:pt x="f202" y="f324"/>
                  <a:pt x="f187" y="f324"/>
                  <a:pt x="f187" y="f324"/>
                </a:cubicBezTo>
                <a:cubicBezTo>
                  <a:pt x="f186" y="f324"/>
                  <a:pt x="f186" y="f733"/>
                  <a:pt x="f186" y="f733"/>
                </a:cubicBezTo>
                <a:cubicBezTo>
                  <a:pt x="f191" y="f733"/>
                  <a:pt x="f190" y="f733"/>
                  <a:pt x="f190" y="f324"/>
                </a:cubicBezTo>
                <a:cubicBezTo>
                  <a:pt x="f190" y="f323"/>
                  <a:pt x="f190" y="f320"/>
                  <a:pt x="f190" y="f319"/>
                </a:cubicBezTo>
                <a:cubicBezTo>
                  <a:pt x="f191" y="f318"/>
                  <a:pt x="f191" y="f316"/>
                  <a:pt x="f186" y="f315"/>
                </a:cubicBezTo>
                <a:cubicBezTo>
                  <a:pt x="f187" y="f313"/>
                  <a:pt x="f202" y="f312"/>
                  <a:pt x="f201" y="f312"/>
                </a:cubicBezTo>
                <a:cubicBezTo>
                  <a:pt x="f200" y="f312"/>
                  <a:pt x="f200" y="f312"/>
                  <a:pt x="f200" y="f312"/>
                </a:cubicBezTo>
                <a:cubicBezTo>
                  <a:pt x="f200" y="f312"/>
                  <a:pt x="f192" y="f312"/>
                  <a:pt x="f192" y="f311"/>
                </a:cubicBezTo>
                <a:cubicBezTo>
                  <a:pt x="f193" y="f311"/>
                  <a:pt x="f192" y="f308"/>
                  <a:pt x="f192" y="f306"/>
                </a:cubicBezTo>
                <a:cubicBezTo>
                  <a:pt x="f200" y="f305"/>
                  <a:pt x="f200" y="f304"/>
                  <a:pt x="f200" y="f304"/>
                </a:cubicBezTo>
                <a:cubicBezTo>
                  <a:pt x="f200" y="f302"/>
                  <a:pt x="f201" y="f327"/>
                  <a:pt x="f201" y="f328"/>
                </a:cubicBezTo>
                <a:cubicBezTo>
                  <a:pt x="f202" y="f328"/>
                  <a:pt x="f202" y="f329"/>
                  <a:pt x="f187" y="f329"/>
                </a:cubicBezTo>
                <a:cubicBezTo>
                  <a:pt x="f187" y="f734"/>
                  <a:pt x="f186" y="f734"/>
                  <a:pt x="f186" y="f735"/>
                </a:cubicBezTo>
                <a:cubicBezTo>
                  <a:pt x="f191" y="f735"/>
                  <a:pt x="f190" y="f735"/>
                  <a:pt x="f190" y="f735"/>
                </a:cubicBezTo>
                <a:cubicBezTo>
                  <a:pt x="f132" y="f734"/>
                  <a:pt x="f191" y="f329"/>
                  <a:pt x="f132" y="f329"/>
                </a:cubicBezTo>
                <a:cubicBezTo>
                  <a:pt x="f132" y="f329"/>
                  <a:pt x="f132" y="f329"/>
                  <a:pt x="f130" y="f329"/>
                </a:cubicBezTo>
                <a:cubicBezTo>
                  <a:pt x="f130" y="f329"/>
                  <a:pt x="f128" y="f329"/>
                  <a:pt x="f128" y="f329"/>
                </a:cubicBezTo>
                <a:cubicBezTo>
                  <a:pt x="f121" y="f329"/>
                  <a:pt x="f119" y="f329"/>
                  <a:pt x="f119" y="f328"/>
                </a:cubicBezTo>
                <a:cubicBezTo>
                  <a:pt x="f118" y="f328"/>
                  <a:pt x="f118" y="f327"/>
                  <a:pt x="f117" y="f327"/>
                </a:cubicBezTo>
                <a:cubicBezTo>
                  <a:pt x="f116" y="f302"/>
                  <a:pt x="f116" y="f305"/>
                  <a:pt x="f114" y="f306"/>
                </a:cubicBezTo>
                <a:cubicBezTo>
                  <a:pt x="f114" y="f306"/>
                  <a:pt x="f113" y="f306"/>
                  <a:pt x="f112" y="f308"/>
                </a:cubicBezTo>
                <a:cubicBezTo>
                  <a:pt x="f112" y="f308"/>
                  <a:pt x="f111" y="f309"/>
                  <a:pt x="f111" y="f309"/>
                </a:cubicBezTo>
                <a:cubicBezTo>
                  <a:pt x="f107" y="f309"/>
                  <a:pt x="f107" y="f308"/>
                  <a:pt x="f107" y="f306"/>
                </a:cubicBezTo>
                <a:cubicBezTo>
                  <a:pt x="f107" y="f305"/>
                  <a:pt x="f104" y="f305"/>
                  <a:pt x="f104" y="f304"/>
                </a:cubicBezTo>
                <a:cubicBezTo>
                  <a:pt x="f104" y="f302"/>
                  <a:pt x="f104" y="f302"/>
                  <a:pt x="f104" y="f327"/>
                </a:cubicBezTo>
                <a:cubicBezTo>
                  <a:pt x="f107" y="f327"/>
                  <a:pt x="f107" y="f327"/>
                  <a:pt x="f107" y="f328"/>
                </a:cubicBezTo>
                <a:cubicBezTo>
                  <a:pt x="f111" y="f329"/>
                  <a:pt x="f111" y="f329"/>
                  <a:pt x="f112" y="f329"/>
                </a:cubicBezTo>
                <a:cubicBezTo>
                  <a:pt x="f112" y="f734"/>
                  <a:pt x="f113" y="f734"/>
                  <a:pt x="f113" y="f734"/>
                </a:cubicBezTo>
                <a:cubicBezTo>
                  <a:pt x="f114" y="f735"/>
                  <a:pt x="f114" y="f735"/>
                  <a:pt x="f114" y="f736"/>
                </a:cubicBezTo>
                <a:cubicBezTo>
                  <a:pt x="f115" y="f737"/>
                  <a:pt x="f116" y="f737"/>
                  <a:pt x="f117" y="f737"/>
                </a:cubicBezTo>
                <a:cubicBezTo>
                  <a:pt x="f117" y="f737"/>
                  <a:pt x="f118" y="f738"/>
                  <a:pt x="f119" y="f739"/>
                </a:cubicBezTo>
                <a:cubicBezTo>
                  <a:pt x="f121" y="f739"/>
                  <a:pt x="f128" y="f739"/>
                  <a:pt x="f128" y="f740"/>
                </a:cubicBezTo>
                <a:cubicBezTo>
                  <a:pt x="f130" y="f740"/>
                  <a:pt x="f132" y="f742"/>
                  <a:pt x="f190" y="f742"/>
                </a:cubicBezTo>
                <a:cubicBezTo>
                  <a:pt x="f190" y="f742"/>
                  <a:pt x="f191" y="f742"/>
                  <a:pt x="f186" y="f743"/>
                </a:cubicBezTo>
                <a:cubicBezTo>
                  <a:pt x="f186" y="f743"/>
                  <a:pt x="f187" y="f744"/>
                  <a:pt x="f187" y="f744"/>
                </a:cubicBezTo>
                <a:cubicBezTo>
                  <a:pt x="f202" y="f744"/>
                  <a:pt x="f201" y="f744"/>
                  <a:pt x="f201" y="f744"/>
                </a:cubicBezTo>
                <a:cubicBezTo>
                  <a:pt x="f200" y="f745"/>
                  <a:pt x="f192" y="f745"/>
                  <a:pt x="f193" y="f746"/>
                </a:cubicBezTo>
                <a:cubicBezTo>
                  <a:pt x="f194" y="f746"/>
                  <a:pt x="f195" y="f747"/>
                  <a:pt x="f196" y="f748"/>
                </a:cubicBezTo>
                <a:cubicBezTo>
                  <a:pt x="f197" y="f748"/>
                  <a:pt x="f197" y="f748"/>
                  <a:pt x="f197" y="f881"/>
                </a:cubicBezTo>
                <a:cubicBezTo>
                  <a:pt x="f227" y="f881"/>
                  <a:pt x="f225" y="f749"/>
                  <a:pt x="f225" y="f750"/>
                </a:cubicBezTo>
                <a:cubicBezTo>
                  <a:pt x="f225" y="f874"/>
                  <a:pt x="f227" y="f750"/>
                  <a:pt x="f227" y="f874"/>
                </a:cubicBezTo>
                <a:cubicBezTo>
                  <a:pt x="f197" y="f874"/>
                  <a:pt x="f197" y="f874"/>
                  <a:pt x="f197" y="f874"/>
                </a:cubicBezTo>
                <a:cubicBezTo>
                  <a:pt x="f197" y="f751"/>
                  <a:pt x="f197" y="f751"/>
                  <a:pt x="f197" y="f751"/>
                </a:cubicBezTo>
                <a:cubicBezTo>
                  <a:pt x="f196" y="f753"/>
                  <a:pt x="f197" y="f754"/>
                  <a:pt x="f225" y="f754"/>
                </a:cubicBezTo>
                <a:cubicBezTo>
                  <a:pt x="f224" y="f754"/>
                  <a:pt x="f220" y="f754"/>
                  <a:pt x="f223" y="f754"/>
                </a:cubicBezTo>
                <a:cubicBezTo>
                  <a:pt x="f223" y="f754"/>
                  <a:pt x="f221" y="f754"/>
                  <a:pt x="f264" y="f754"/>
                </a:cubicBezTo>
                <a:cubicBezTo>
                  <a:pt x="f263" y="f754"/>
                  <a:pt x="f263" y="f753"/>
                  <a:pt x="f262" y="f753"/>
                </a:cubicBezTo>
                <a:cubicBezTo>
                  <a:pt x="f261" y="f753"/>
                  <a:pt x="f261" y="f753"/>
                  <a:pt x="f261" y="f753"/>
                </a:cubicBezTo>
                <a:cubicBezTo>
                  <a:pt x="f260" y="f753"/>
                  <a:pt x="f256" y="f753"/>
                  <a:pt x="f251" y="f754"/>
                </a:cubicBezTo>
                <a:cubicBezTo>
                  <a:pt x="f252" y="f754"/>
                  <a:pt x="f252" y="f755"/>
                  <a:pt x="f253" y="f755"/>
                </a:cubicBezTo>
                <a:cubicBezTo>
                  <a:pt x="f253" y="f755"/>
                  <a:pt x="f254" y="f755"/>
                  <a:pt x="f254" y="f755"/>
                </a:cubicBezTo>
                <a:cubicBezTo>
                  <a:pt x="f254" y="f755"/>
                  <a:pt x="f254" y="f756"/>
                  <a:pt x="f255" y="f756"/>
                </a:cubicBezTo>
                <a:cubicBezTo>
                  <a:pt x="f255" y="f757"/>
                  <a:pt x="f265" y="f757"/>
                  <a:pt x="f265" y="f757"/>
                </a:cubicBezTo>
                <a:cubicBezTo>
                  <a:pt x="f278" y="f758"/>
                  <a:pt x="f278" y="f759"/>
                  <a:pt x="f277" y="f759"/>
                </a:cubicBezTo>
                <a:cubicBezTo>
                  <a:pt x="f277" y="f759"/>
                  <a:pt x="f277" y="f759"/>
                  <a:pt x="f276" y="f760"/>
                </a:cubicBezTo>
                <a:cubicBezTo>
                  <a:pt x="f276" y="f760"/>
                  <a:pt x="f276" y="f760"/>
                  <a:pt x="f276" y="f760"/>
                </a:cubicBezTo>
                <a:cubicBezTo>
                  <a:pt x="f273" y="f761"/>
                  <a:pt x="f273" y="f761"/>
                  <a:pt x="f273" y="f761"/>
                </a:cubicBezTo>
                <a:cubicBezTo>
                  <a:pt x="f274" y="f762"/>
                  <a:pt x="f274" y="f762"/>
                  <a:pt x="f274" y="f763"/>
                </a:cubicBezTo>
                <a:cubicBezTo>
                  <a:pt x="f274" y="f763"/>
                  <a:pt x="f275" y="f764"/>
                  <a:pt x="f275" y="f764"/>
                </a:cubicBezTo>
                <a:cubicBezTo>
                  <a:pt x="f268" y="f765"/>
                  <a:pt x="f268" y="f765"/>
                  <a:pt x="f268" y="f766"/>
                </a:cubicBezTo>
                <a:cubicBezTo>
                  <a:pt x="f268" y="f767"/>
                  <a:pt x="f268" y="f767"/>
                  <a:pt x="f267" y="f767"/>
                </a:cubicBezTo>
                <a:cubicBezTo>
                  <a:pt x="f267" y="f768"/>
                  <a:pt x="f267" y="f768"/>
                  <a:pt x="f267" y="f768"/>
                </a:cubicBezTo>
                <a:cubicBezTo>
                  <a:pt x="f266" y="f769"/>
                  <a:pt x="f266" y="f770"/>
                  <a:pt x="f266" y="f771"/>
                </a:cubicBezTo>
                <a:cubicBezTo>
                  <a:pt x="f267" y="f772"/>
                  <a:pt x="f266" y="f772"/>
                  <a:pt x="f269" y="f773"/>
                </a:cubicBezTo>
                <a:cubicBezTo>
                  <a:pt x="f269" y="f773"/>
                  <a:pt x="f269" y="f774"/>
                  <a:pt x="f270" y="f775"/>
                </a:cubicBezTo>
                <a:cubicBezTo>
                  <a:pt x="f270" y="f775"/>
                  <a:pt x="f272" y="f775"/>
                  <a:pt x="f271" y="f776"/>
                </a:cubicBezTo>
                <a:cubicBezTo>
                  <a:pt x="f271" y="f776"/>
                  <a:pt x="f1950" y="f777"/>
                  <a:pt x="f1950" y="f777"/>
                </a:cubicBezTo>
                <a:cubicBezTo>
                  <a:pt x="f1949" y="f778"/>
                  <a:pt x="f243" y="f778"/>
                  <a:pt x="f243" y="f778"/>
                </a:cubicBezTo>
                <a:cubicBezTo>
                  <a:pt x="f242" y="f779"/>
                  <a:pt x="f242" y="f779"/>
                  <a:pt x="f240" y="f780"/>
                </a:cubicBezTo>
                <a:cubicBezTo>
                  <a:pt x="f239" y="f780"/>
                  <a:pt x="f239" y="f780"/>
                  <a:pt x="f239" y="f781"/>
                </a:cubicBezTo>
                <a:cubicBezTo>
                  <a:pt x="f237" y="f781"/>
                  <a:pt x="f237" y="f781"/>
                  <a:pt x="f237" y="f782"/>
                </a:cubicBezTo>
                <a:cubicBezTo>
                  <a:pt x="f235" y="f782"/>
                  <a:pt x="f235" y="f782"/>
                  <a:pt x="f235" y="f782"/>
                </a:cubicBezTo>
                <a:cubicBezTo>
                  <a:pt x="f244" y="f783"/>
                  <a:pt x="f245" y="f783"/>
                  <a:pt x="f246" y="f784"/>
                </a:cubicBezTo>
                <a:cubicBezTo>
                  <a:pt x="f246" y="f784"/>
                  <a:pt x="f246" y="f785"/>
                  <a:pt x="f250" y="f785"/>
                </a:cubicBezTo>
                <a:cubicBezTo>
                  <a:pt x="f250" y="f786"/>
                  <a:pt x="f249" y="f787"/>
                  <a:pt x="f249" y="f787"/>
                </a:cubicBezTo>
                <a:cubicBezTo>
                  <a:pt x="f249" y="f788"/>
                  <a:pt x="f249" y="f789"/>
                  <a:pt x="f249" y="f790"/>
                </a:cubicBezTo>
                <a:cubicBezTo>
                  <a:pt x="f249" y="f295"/>
                  <a:pt x="f249" y="f295"/>
                  <a:pt x="f249" y="f296"/>
                </a:cubicBezTo>
                <a:cubicBezTo>
                  <a:pt x="f249" y="f294"/>
                  <a:pt x="f249" y="f292"/>
                  <a:pt x="f250" y="f294"/>
                </a:cubicBezTo>
                <a:cubicBezTo>
                  <a:pt x="f250" y="f294"/>
                  <a:pt x="f246" y="f296"/>
                  <a:pt x="f246" y="f294"/>
                </a:cubicBezTo>
                <a:cubicBezTo>
                  <a:pt x="f246" y="f292"/>
                  <a:pt x="f246" y="f292"/>
                  <a:pt x="f246" y="f292"/>
                </a:cubicBezTo>
                <a:cubicBezTo>
                  <a:pt x="f245" y="f290"/>
                  <a:pt x="f246" y="f289"/>
                  <a:pt x="f250" y="f287"/>
                </a:cubicBezTo>
                <a:cubicBezTo>
                  <a:pt x="f250" y="f287"/>
                  <a:pt x="f250" y="f287"/>
                  <a:pt x="f249" y="f286"/>
                </a:cubicBezTo>
                <a:cubicBezTo>
                  <a:pt x="f249" y="f286"/>
                  <a:pt x="f249" y="f286"/>
                  <a:pt x="f249" y="f284"/>
                </a:cubicBezTo>
                <a:cubicBezTo>
                  <a:pt x="f248" y="f284"/>
                  <a:pt x="f247" y="f284"/>
                  <a:pt x="f248" y="f298"/>
                </a:cubicBezTo>
                <a:cubicBezTo>
                  <a:pt x="f248" y="f796"/>
                  <a:pt x="f248" y="f796"/>
                  <a:pt x="f248" y="f796"/>
                </a:cubicBezTo>
                <a:cubicBezTo>
                  <a:pt x="f249" y="f796"/>
                  <a:pt x="f249" y="f797"/>
                  <a:pt x="f249" y="f797"/>
                </a:cubicBezTo>
                <a:cubicBezTo>
                  <a:pt x="f249" y="f321"/>
                  <a:pt x="f250" y="f321"/>
                  <a:pt x="f246" y="f321"/>
                </a:cubicBezTo>
                <a:cubicBezTo>
                  <a:pt x="f246" y="f321"/>
                  <a:pt x="f250" y="f797"/>
                  <a:pt x="f246" y="f797"/>
                </a:cubicBezTo>
                <a:cubicBezTo>
                  <a:pt x="f246" y="f797"/>
                  <a:pt x="f246" y="f797"/>
                  <a:pt x="f245" y="f797"/>
                </a:cubicBezTo>
                <a:cubicBezTo>
                  <a:pt x="f245" y="f797"/>
                  <a:pt x="f245" y="f797"/>
                  <a:pt x="f244" y="f321"/>
                </a:cubicBezTo>
                <a:cubicBezTo>
                  <a:pt x="f235" y="f321"/>
                  <a:pt x="f235" y="f317"/>
                  <a:pt x="f237" y="f317"/>
                </a:cubicBezTo>
                <a:cubicBezTo>
                  <a:pt x="f239" y="f317"/>
                  <a:pt x="f240" y="f317"/>
                  <a:pt x="f240" y="f317"/>
                </a:cubicBezTo>
                <a:cubicBezTo>
                  <a:pt x="f242" y="f314"/>
                  <a:pt x="f242" y="f314"/>
                  <a:pt x="f242" y="f314"/>
                </a:cubicBezTo>
                <a:cubicBezTo>
                  <a:pt x="f242" y="f314"/>
                  <a:pt x="f242" y="f310"/>
                  <a:pt x="f243" y="f310"/>
                </a:cubicBezTo>
                <a:cubicBezTo>
                  <a:pt x="f243" y="f310"/>
                  <a:pt x="f243" y="f307"/>
                  <a:pt x="f1949" y="f307"/>
                </a:cubicBezTo>
                <a:cubicBezTo>
                  <a:pt x="f1949" y="f307"/>
                  <a:pt x="f1949" y="f310"/>
                  <a:pt x="f1950" y="f310"/>
                </a:cubicBezTo>
                <a:cubicBezTo>
                  <a:pt x="f271" y="f310"/>
                  <a:pt x="f271" y="f307"/>
                  <a:pt x="f272" y="f310"/>
                </a:cubicBezTo>
                <a:cubicBezTo>
                  <a:pt x="f270" y="f310"/>
                  <a:pt x="f270" y="f310"/>
                  <a:pt x="f270" y="f314"/>
                </a:cubicBezTo>
                <a:cubicBezTo>
                  <a:pt x="f269" y="f314"/>
                  <a:pt x="f269" y="f314"/>
                  <a:pt x="f269" y="f317"/>
                </a:cubicBezTo>
                <a:cubicBezTo>
                  <a:pt x="f270" y="f317"/>
                  <a:pt x="f270" y="f317"/>
                  <a:pt x="f270" y="f317"/>
                </a:cubicBezTo>
                <a:cubicBezTo>
                  <a:pt x="f270" y="f321"/>
                  <a:pt x="f270" y="f321"/>
                  <a:pt x="f270" y="f321"/>
                </a:cubicBezTo>
                <a:cubicBezTo>
                  <a:pt x="f270" y="f321"/>
                  <a:pt x="f270" y="f321"/>
                  <a:pt x="f270" y="f321"/>
                </a:cubicBezTo>
                <a:cubicBezTo>
                  <a:pt x="f272" y="f321"/>
                  <a:pt x="f270" y="f321"/>
                  <a:pt x="f272" y="f321"/>
                </a:cubicBezTo>
                <a:cubicBezTo>
                  <a:pt x="f272" y="f321"/>
                  <a:pt x="f270" y="f797"/>
                  <a:pt x="f270" y="f797"/>
                </a:cubicBezTo>
                <a:cubicBezTo>
                  <a:pt x="f272" y="f797"/>
                  <a:pt x="f272" y="f797"/>
                  <a:pt x="f272" y="f797"/>
                </a:cubicBezTo>
                <a:cubicBezTo>
                  <a:pt x="f272" y="f797"/>
                  <a:pt x="f272" y="f797"/>
                  <a:pt x="f272" y="f796"/>
                </a:cubicBezTo>
                <a:cubicBezTo>
                  <a:pt x="f272" y="f796"/>
                  <a:pt x="f272" y="f298"/>
                  <a:pt x="f272" y="f298"/>
                </a:cubicBezTo>
                <a:cubicBezTo>
                  <a:pt x="f272" y="f284"/>
                  <a:pt x="f272" y="f298"/>
                  <a:pt x="f270" y="f284"/>
                </a:cubicBezTo>
                <a:cubicBezTo>
                  <a:pt x="f270" y="f286"/>
                  <a:pt x="f270" y="f287"/>
                  <a:pt x="f270" y="f287"/>
                </a:cubicBezTo>
                <a:cubicBezTo>
                  <a:pt x="f270" y="f289"/>
                  <a:pt x="f269" y="f289"/>
                  <a:pt x="f269" y="f289"/>
                </a:cubicBezTo>
                <a:cubicBezTo>
                  <a:pt x="f269" y="f289"/>
                  <a:pt x="f269" y="f290"/>
                  <a:pt x="f269" y="f290"/>
                </a:cubicBezTo>
                <a:cubicBezTo>
                  <a:pt x="f266" y="f290"/>
                  <a:pt x="f266" y="f290"/>
                  <a:pt x="f266" y="f290"/>
                </a:cubicBezTo>
                <a:cubicBezTo>
                  <a:pt x="f266" y="f292"/>
                  <a:pt x="f266" y="f292"/>
                  <a:pt x="f267" y="f294"/>
                </a:cubicBezTo>
                <a:cubicBezTo>
                  <a:pt x="f267" y="f296"/>
                  <a:pt x="f268" y="f294"/>
                  <a:pt x="f268" y="f292"/>
                </a:cubicBezTo>
                <a:cubicBezTo>
                  <a:pt x="f268" y="f292"/>
                  <a:pt x="f268" y="f290"/>
                  <a:pt x="f275" y="f289"/>
                </a:cubicBezTo>
                <a:cubicBezTo>
                  <a:pt x="f275" y="f289"/>
                  <a:pt x="f275" y="f289"/>
                  <a:pt x="f274" y="f289"/>
                </a:cubicBezTo>
                <a:cubicBezTo>
                  <a:pt x="f274" y="f289"/>
                  <a:pt x="f274" y="f289"/>
                  <a:pt x="f273" y="f289"/>
                </a:cubicBezTo>
                <a:cubicBezTo>
                  <a:pt x="f273" y="f287"/>
                  <a:pt x="f273" y="f287"/>
                  <a:pt x="f273" y="f286"/>
                </a:cubicBezTo>
                <a:cubicBezTo>
                  <a:pt x="f273" y="f286"/>
                  <a:pt x="f273" y="f286"/>
                  <a:pt x="f273" y="f286"/>
                </a:cubicBezTo>
                <a:cubicBezTo>
                  <a:pt x="f276" y="f284"/>
                  <a:pt x="f273" y="f298"/>
                  <a:pt x="f276" y="f298"/>
                </a:cubicBezTo>
                <a:cubicBezTo>
                  <a:pt x="f277" y="f298"/>
                  <a:pt x="f277" y="f298"/>
                  <a:pt x="f277" y="f298"/>
                </a:cubicBezTo>
                <a:cubicBezTo>
                  <a:pt x="f278" y="f298"/>
                  <a:pt x="f278" y="f284"/>
                  <a:pt x="f278" y="f284"/>
                </a:cubicBezTo>
                <a:cubicBezTo>
                  <a:pt x="f278" y="f284"/>
                  <a:pt x="f265" y="f284"/>
                  <a:pt x="f265" y="f286"/>
                </a:cubicBezTo>
                <a:cubicBezTo>
                  <a:pt x="f255" y="f286"/>
                  <a:pt x="f255" y="f286"/>
                  <a:pt x="f255" y="f286"/>
                </a:cubicBezTo>
                <a:cubicBezTo>
                  <a:pt x="f254" y="f286"/>
                  <a:pt x="f254" y="f286"/>
                  <a:pt x="f254" y="f287"/>
                </a:cubicBezTo>
                <a:cubicBezTo>
                  <a:pt x="f253" y="f287"/>
                  <a:pt x="f253" y="f289"/>
                  <a:pt x="f252" y="f289"/>
                </a:cubicBezTo>
                <a:cubicBezTo>
                  <a:pt x="f252" y="f290"/>
                  <a:pt x="f253" y="f292"/>
                  <a:pt x="f252" y="f294"/>
                </a:cubicBezTo>
                <a:cubicBezTo>
                  <a:pt x="f252" y="f294"/>
                  <a:pt x="f252" y="f294"/>
                  <a:pt x="f252" y="f296"/>
                </a:cubicBezTo>
                <a:cubicBezTo>
                  <a:pt x="f252" y="f296"/>
                  <a:pt x="f252" y="f295"/>
                  <a:pt x="f251" y="f295"/>
                </a:cubicBezTo>
                <a:cubicBezTo>
                  <a:pt x="f251" y="f790"/>
                  <a:pt x="f251" y="f790"/>
                  <a:pt x="f256" y="f789"/>
                </a:cubicBezTo>
                <a:cubicBezTo>
                  <a:pt x="f256" y="f788"/>
                  <a:pt x="f256" y="f788"/>
                  <a:pt x="f260" y="f788"/>
                </a:cubicBezTo>
                <a:cubicBezTo>
                  <a:pt x="f261" y="f787"/>
                  <a:pt x="f261" y="f787"/>
                  <a:pt x="f262" y="f786"/>
                </a:cubicBezTo>
                <a:cubicBezTo>
                  <a:pt x="f262" y="f786"/>
                  <a:pt x="f263" y="f786"/>
                  <a:pt x="f263" y="f786"/>
                </a:cubicBezTo>
                <a:cubicBezTo>
                  <a:pt x="f263" y="f785"/>
                  <a:pt x="f262" y="f786"/>
                  <a:pt x="f262" y="f786"/>
                </a:cubicBezTo>
                <a:cubicBezTo>
                  <a:pt x="f262" y="f786"/>
                  <a:pt x="f261" y="f786"/>
                  <a:pt x="f261" y="f786"/>
                </a:cubicBezTo>
                <a:cubicBezTo>
                  <a:pt x="f261" y="f786"/>
                  <a:pt x="f261" y="f786"/>
                  <a:pt x="f260" y="f786"/>
                </a:cubicBezTo>
                <a:cubicBezTo>
                  <a:pt x="f260" y="f786"/>
                  <a:pt x="f260" y="f786"/>
                  <a:pt x="f260" y="f786"/>
                </a:cubicBezTo>
                <a:cubicBezTo>
                  <a:pt x="f260" y="f786"/>
                  <a:pt x="f260" y="f786"/>
                  <a:pt x="f256" y="f786"/>
                </a:cubicBezTo>
                <a:cubicBezTo>
                  <a:pt x="f256" y="f785"/>
                  <a:pt x="f260" y="f785"/>
                  <a:pt x="f260" y="f785"/>
                </a:cubicBezTo>
                <a:cubicBezTo>
                  <a:pt x="f261" y="f784"/>
                  <a:pt x="f261" y="f783"/>
                  <a:pt x="f261" y="f783"/>
                </a:cubicBezTo>
                <a:cubicBezTo>
                  <a:pt x="f261" y="f782"/>
                  <a:pt x="f262" y="f782"/>
                  <a:pt x="f262" y="f782"/>
                </a:cubicBezTo>
                <a:cubicBezTo>
                  <a:pt x="f262" y="f781"/>
                  <a:pt x="f263" y="f781"/>
                  <a:pt x="f263" y="f781"/>
                </a:cubicBezTo>
                <a:cubicBezTo>
                  <a:pt x="f263" y="f780"/>
                  <a:pt x="f264" y="f781"/>
                  <a:pt x="f264" y="f780"/>
                </a:cubicBezTo>
                <a:cubicBezTo>
                  <a:pt x="f264" y="f780"/>
                  <a:pt x="f221" y="f780"/>
                  <a:pt x="f221" y="f779"/>
                </a:cubicBezTo>
                <a:cubicBezTo>
                  <a:pt x="f221" y="f779"/>
                  <a:pt x="f223" y="f779"/>
                  <a:pt x="f223" y="f779"/>
                </a:cubicBezTo>
                <a:cubicBezTo>
                  <a:pt x="f223" y="f779"/>
                  <a:pt x="f220" y="f779"/>
                  <a:pt x="f220" y="f779"/>
                </a:cubicBezTo>
                <a:cubicBezTo>
                  <a:pt x="f220" y="f778"/>
                  <a:pt x="f224" y="f778"/>
                  <a:pt x="f224" y="f778"/>
                </a:cubicBezTo>
                <a:cubicBezTo>
                  <a:pt x="f224" y="f778"/>
                  <a:pt x="f224" y="f777"/>
                  <a:pt x="f224" y="f777"/>
                </a:cubicBezTo>
                <a:cubicBezTo>
                  <a:pt x="f224" y="f777"/>
                  <a:pt x="f225" y="f777"/>
                  <a:pt x="f225" y="f777"/>
                </a:cubicBezTo>
                <a:cubicBezTo>
                  <a:pt x="f225" y="f777"/>
                  <a:pt x="f225" y="f776"/>
                  <a:pt x="f227" y="f775"/>
                </a:cubicBezTo>
                <a:cubicBezTo>
                  <a:pt x="f197" y="f775"/>
                  <a:pt x="f196" y="f775"/>
                  <a:pt x="f196" y="f775"/>
                </a:cubicBezTo>
                <a:cubicBezTo>
                  <a:pt x="f195" y="f775"/>
                  <a:pt x="f194" y="f775"/>
                  <a:pt x="f193" y="f775"/>
                </a:cubicBezTo>
                <a:cubicBezTo>
                  <a:pt x="f193" y="f775"/>
                  <a:pt x="f193" y="f775"/>
                  <a:pt x="f192" y="f775"/>
                </a:cubicBezTo>
                <a:cubicBezTo>
                  <a:pt x="f192" y="f774"/>
                  <a:pt x="f192" y="f775"/>
                  <a:pt x="f200" y="f774"/>
                </a:cubicBezTo>
                <a:cubicBezTo>
                  <a:pt x="f200" y="f774"/>
                  <a:pt x="f200" y="f774"/>
                  <a:pt x="f200" y="f774"/>
                </a:cubicBezTo>
                <a:cubicBezTo>
                  <a:pt x="f201" y="f773"/>
                  <a:pt x="f201" y="f774"/>
                  <a:pt x="f201" y="f773"/>
                </a:cubicBezTo>
                <a:cubicBezTo>
                  <a:pt x="f202" y="f773"/>
                  <a:pt x="f201" y="f772"/>
                  <a:pt x="f202" y="f772"/>
                </a:cubicBezTo>
                <a:cubicBezTo>
                  <a:pt x="f202" y="f772"/>
                  <a:pt x="f187" y="f772"/>
                  <a:pt x="f187" y="f772"/>
                </a:cubicBezTo>
                <a:cubicBezTo>
                  <a:pt x="f187" y="f772"/>
                  <a:pt x="f186" y="f772"/>
                  <a:pt x="f186" y="f771"/>
                </a:cubicBezTo>
                <a:cubicBezTo>
                  <a:pt x="f186" y="f771"/>
                  <a:pt x="f191" y="f771"/>
                  <a:pt x="f191" y="f771"/>
                </a:cubicBezTo>
                <a:cubicBezTo>
                  <a:pt x="f191" y="f771"/>
                  <a:pt x="f191" y="f770"/>
                  <a:pt x="f190" y="f770"/>
                </a:cubicBezTo>
                <a:cubicBezTo>
                  <a:pt x="f190" y="f770"/>
                  <a:pt x="f190" y="f770"/>
                  <a:pt x="f132" y="f770"/>
                </a:cubicBezTo>
                <a:cubicBezTo>
                  <a:pt x="f132" y="f770"/>
                  <a:pt x="f132" y="f769"/>
                  <a:pt x="f130" y="f769"/>
                </a:cubicBezTo>
                <a:cubicBezTo>
                  <a:pt x="f130" y="f769"/>
                  <a:pt x="f130" y="f769"/>
                  <a:pt x="f128" y="f769"/>
                </a:cubicBezTo>
                <a:cubicBezTo>
                  <a:pt x="f128" y="f768"/>
                  <a:pt x="f128" y="f768"/>
                  <a:pt x="f121" y="f767"/>
                </a:cubicBezTo>
                <a:cubicBezTo>
                  <a:pt x="f121" y="f767"/>
                  <a:pt x="f121" y="f767"/>
                  <a:pt x="f119" y="f767"/>
                </a:cubicBezTo>
                <a:cubicBezTo>
                  <a:pt x="f119" y="f766"/>
                  <a:pt x="f118" y="f766"/>
                  <a:pt x="f118" y="f765"/>
                </a:cubicBezTo>
                <a:cubicBezTo>
                  <a:pt x="f118" y="f765"/>
                  <a:pt x="f118" y="f765"/>
                  <a:pt x="f118" y="f765"/>
                </a:cubicBezTo>
                <a:cubicBezTo>
                  <a:pt x="f117" y="f764"/>
                  <a:pt x="f117" y="f764"/>
                  <a:pt x="f117" y="f764"/>
                </a:cubicBezTo>
                <a:cubicBezTo>
                  <a:pt x="f116" y="f764"/>
                  <a:pt x="f116" y="f763"/>
                  <a:pt x="f116" y="f763"/>
                </a:cubicBezTo>
                <a:cubicBezTo>
                  <a:pt x="f116" y="f763"/>
                  <a:pt x="f115" y="f763"/>
                  <a:pt x="f115" y="f763"/>
                </a:cubicBezTo>
                <a:cubicBezTo>
                  <a:pt x="f114" y="f763"/>
                  <a:pt x="f114" y="f763"/>
                  <a:pt x="f113" y="f762"/>
                </a:cubicBezTo>
                <a:cubicBezTo>
                  <a:pt x="f113" y="f762"/>
                  <a:pt x="f112" y="f762"/>
                  <a:pt x="f112" y="f762"/>
                </a:cubicBezTo>
                <a:cubicBezTo>
                  <a:pt x="f111" y="f761"/>
                  <a:pt x="f107" y="f761"/>
                  <a:pt x="f104" y="f760"/>
                </a:cubicBezTo>
                <a:cubicBezTo>
                  <a:pt x="f104" y="f760"/>
                  <a:pt x="f104" y="f759"/>
                  <a:pt x="f103" y="f759"/>
                </a:cubicBezTo>
                <a:cubicBezTo>
                  <a:pt x="f103" y="f760"/>
                  <a:pt x="f104" y="f760"/>
                  <a:pt x="f103" y="f760"/>
                </a:cubicBezTo>
                <a:cubicBezTo>
                  <a:pt x="f103" y="f760"/>
                  <a:pt x="f103" y="f760"/>
                  <a:pt x="f101" y="f760"/>
                </a:cubicBezTo>
                <a:cubicBezTo>
                  <a:pt x="f101" y="f761"/>
                  <a:pt x="f101" y="f761"/>
                  <a:pt x="f101" y="f761"/>
                </a:cubicBezTo>
                <a:cubicBezTo>
                  <a:pt x="f100" y="f761"/>
                  <a:pt x="f100" y="f761"/>
                  <a:pt x="f100" y="f760"/>
                </a:cubicBezTo>
                <a:cubicBezTo>
                  <a:pt x="f101" y="f760"/>
                  <a:pt x="f101" y="f760"/>
                  <a:pt x="f103" y="f760"/>
                </a:cubicBezTo>
                <a:cubicBezTo>
                  <a:pt x="f103" y="f760"/>
                  <a:pt x="f103" y="f759"/>
                  <a:pt x="f101" y="f759"/>
                </a:cubicBezTo>
                <a:cubicBezTo>
                  <a:pt x="f101" y="f758"/>
                  <a:pt x="f101" y="f758"/>
                  <a:pt x="f100" y="f758"/>
                </a:cubicBezTo>
                <a:cubicBezTo>
                  <a:pt x="f100" y="f757"/>
                  <a:pt x="f98" y="f757"/>
                  <a:pt x="f98" y="f757"/>
                </a:cubicBezTo>
                <a:cubicBezTo>
                  <a:pt x="f98" y="f756"/>
                  <a:pt x="f95" y="f756"/>
                  <a:pt x="f95" y="f755"/>
                </a:cubicBezTo>
                <a:cubicBezTo>
                  <a:pt x="f94" y="f755"/>
                  <a:pt x="f94" y="f755"/>
                  <a:pt x="f94" y="f755"/>
                </a:cubicBezTo>
                <a:cubicBezTo>
                  <a:pt x="f92" y="f754"/>
                  <a:pt x="f92" y="f754"/>
                  <a:pt x="f92" y="f753"/>
                </a:cubicBezTo>
                <a:cubicBezTo>
                  <a:pt x="f90" y="f753"/>
                  <a:pt x="f90" y="f753"/>
                  <a:pt x="f90" y="f753"/>
                </a:cubicBezTo>
                <a:cubicBezTo>
                  <a:pt x="f88" y="f753"/>
                  <a:pt x="f88" y="f752"/>
                  <a:pt x="f85" y="f752"/>
                </a:cubicBezTo>
                <a:cubicBezTo>
                  <a:pt x="f85" y="f752"/>
                  <a:pt x="f85" y="f752"/>
                  <a:pt x="f83" y="f752"/>
                </a:cubicBezTo>
                <a:cubicBezTo>
                  <a:pt x="f83" y="f752"/>
                  <a:pt x="f83" y="f752"/>
                  <a:pt x="f83" y="f751"/>
                </a:cubicBezTo>
                <a:cubicBezTo>
                  <a:pt x="f83" y="f751"/>
                  <a:pt x="f81" y="f751"/>
                  <a:pt x="f81" y="f874"/>
                </a:cubicBezTo>
                <a:cubicBezTo>
                  <a:pt x="f81" y="f874"/>
                  <a:pt x="f81" y="f750"/>
                  <a:pt x="f81" y="f749"/>
                </a:cubicBezTo>
                <a:cubicBezTo>
                  <a:pt x="f83" y="f749"/>
                  <a:pt x="f83" y="f749"/>
                  <a:pt x="f83" y="f749"/>
                </a:cubicBezTo>
                <a:cubicBezTo>
                  <a:pt x="f85" y="f749"/>
                  <a:pt x="f85" y="f881"/>
                  <a:pt x="f85" y="f881"/>
                </a:cubicBezTo>
                <a:cubicBezTo>
                  <a:pt x="f85" y="f748"/>
                  <a:pt x="f85" y="f748"/>
                  <a:pt x="f85" y="f747"/>
                </a:cubicBezTo>
                <a:cubicBezTo>
                  <a:pt x="f85" y="f747"/>
                  <a:pt x="f83" y="f747"/>
                  <a:pt x="f83" y="f747"/>
                </a:cubicBezTo>
                <a:cubicBezTo>
                  <a:pt x="f83" y="f747"/>
                  <a:pt x="f83" y="f746"/>
                  <a:pt x="f83" y="f746"/>
                </a:cubicBezTo>
                <a:cubicBezTo>
                  <a:pt x="f83" y="f745"/>
                  <a:pt x="f83" y="f744"/>
                  <a:pt x="f83" y="f743"/>
                </a:cubicBezTo>
                <a:cubicBezTo>
                  <a:pt x="f85" y="f742"/>
                  <a:pt x="f83" y="f740"/>
                  <a:pt x="f85" y="f740"/>
                </a:cubicBezTo>
                <a:cubicBezTo>
                  <a:pt x="f85" y="f739"/>
                  <a:pt x="f85" y="f739"/>
                  <a:pt x="f85" y="f739"/>
                </a:cubicBezTo>
                <a:cubicBezTo>
                  <a:pt x="f88" y="f738"/>
                  <a:pt x="f85" y="f738"/>
                  <a:pt x="f88" y="f738"/>
                </a:cubicBezTo>
                <a:cubicBezTo>
                  <a:pt x="f88" y="f737"/>
                  <a:pt x="f88" y="f737"/>
                  <a:pt x="f88" y="f737"/>
                </a:cubicBezTo>
                <a:cubicBezTo>
                  <a:pt x="f88" y="f736"/>
                  <a:pt x="f88" y="f736"/>
                  <a:pt x="f88" y="f736"/>
                </a:cubicBezTo>
                <a:cubicBezTo>
                  <a:pt x="f85" y="f736"/>
                  <a:pt x="f88" y="f735"/>
                  <a:pt x="f88" y="f735"/>
                </a:cubicBezTo>
                <a:cubicBezTo>
                  <a:pt x="f85" y="f734"/>
                  <a:pt x="f85" y="f734"/>
                  <a:pt x="f85" y="f734"/>
                </a:cubicBezTo>
                <a:cubicBezTo>
                  <a:pt x="f85" y="f329"/>
                  <a:pt x="f85" y="f329"/>
                  <a:pt x="f85" y="f329"/>
                </a:cubicBezTo>
                <a:cubicBezTo>
                  <a:pt x="f88" y="f329"/>
                  <a:pt x="f85" y="f734"/>
                  <a:pt x="f88" y="f734"/>
                </a:cubicBezTo>
                <a:cubicBezTo>
                  <a:pt x="f88" y="f734"/>
                  <a:pt x="f88" y="f329"/>
                  <a:pt x="f88" y="f329"/>
                </a:cubicBezTo>
                <a:cubicBezTo>
                  <a:pt x="f88" y="f329"/>
                  <a:pt x="f85" y="f328"/>
                  <a:pt x="f85" y="f328"/>
                </a:cubicBezTo>
                <a:cubicBezTo>
                  <a:pt x="f85" y="f328"/>
                  <a:pt x="f83" y="f327"/>
                  <a:pt x="f83" y="f327"/>
                </a:cubicBezTo>
                <a:cubicBezTo>
                  <a:pt x="f83" y="f327"/>
                  <a:pt x="f81" y="f327"/>
                  <a:pt x="f81" y="f302"/>
                </a:cubicBezTo>
                <a:cubicBezTo>
                  <a:pt x="f81" y="f302"/>
                  <a:pt x="f79" y="f302"/>
                  <a:pt x="f79" y="f302"/>
                </a:cubicBezTo>
                <a:cubicBezTo>
                  <a:pt x="f79" y="f304"/>
                  <a:pt x="f76" y="f304"/>
                  <a:pt x="f76" y="f304"/>
                </a:cubicBezTo>
                <a:cubicBezTo>
                  <a:pt x="f76" y="f304"/>
                  <a:pt x="f76" y="f304"/>
                  <a:pt x="f72" y="f305"/>
                </a:cubicBezTo>
                <a:cubicBezTo>
                  <a:pt x="f72" y="f305"/>
                  <a:pt x="f70" y="f305"/>
                  <a:pt x="f70" y="f305"/>
                </a:cubicBezTo>
                <a:cubicBezTo>
                  <a:pt x="f70" y="f306"/>
                  <a:pt x="f70" y="f306"/>
                  <a:pt x="f70" y="f306"/>
                </a:cubicBezTo>
                <a:cubicBezTo>
                  <a:pt x="f70" y="f308"/>
                  <a:pt x="f70" y="f308"/>
                  <a:pt x="f70" y="f308"/>
                </a:cubicBezTo>
                <a:cubicBezTo>
                  <a:pt x="f70" y="f309"/>
                  <a:pt x="f70" y="f309"/>
                  <a:pt x="f68" y="f309"/>
                </a:cubicBezTo>
                <a:cubicBezTo>
                  <a:pt x="f68" y="f311"/>
                  <a:pt x="f68" y="f311"/>
                  <a:pt x="f68" y="f311"/>
                </a:cubicBezTo>
                <a:cubicBezTo>
                  <a:pt x="f68" y="f312"/>
                  <a:pt x="f66" y="f312"/>
                  <a:pt x="f66" y="f312"/>
                </a:cubicBezTo>
                <a:cubicBezTo>
                  <a:pt x="f66" y="f312"/>
                  <a:pt x="f66" y="f313"/>
                  <a:pt x="f66" y="f313"/>
                </a:cubicBezTo>
                <a:cubicBezTo>
                  <a:pt x="f66" y="f313"/>
                  <a:pt x="f66" y="f313"/>
                  <a:pt x="f62" y="f315"/>
                </a:cubicBezTo>
                <a:cubicBezTo>
                  <a:pt x="f62" y="f315"/>
                  <a:pt x="f62" y="f316"/>
                  <a:pt x="f54" y="f316"/>
                </a:cubicBezTo>
                <a:cubicBezTo>
                  <a:pt x="f54" y="f318"/>
                  <a:pt x="f54" y="f316"/>
                  <a:pt x="f54" y="f318"/>
                </a:cubicBezTo>
                <a:cubicBezTo>
                  <a:pt x="f54" y="f319"/>
                  <a:pt x="f164" y="f319"/>
                  <a:pt x="f165" y="f319"/>
                </a:cubicBezTo>
                <a:cubicBezTo>
                  <a:pt x="f165" y="f319"/>
                  <a:pt x="f165" y="f320"/>
                  <a:pt x="f166" y="f320"/>
                </a:cubicBezTo>
                <a:cubicBezTo>
                  <a:pt x="f166" y="f320"/>
                  <a:pt x="f166" y="f320"/>
                  <a:pt x="f167" y="f320"/>
                </a:cubicBezTo>
                <a:cubicBezTo>
                  <a:pt x="f167" y="f322"/>
                  <a:pt x="f167" y="f322"/>
                  <a:pt x="f167" y="f322"/>
                </a:cubicBezTo>
                <a:cubicBezTo>
                  <a:pt x="f168" y="f323"/>
                  <a:pt x="f168" y="f323"/>
                  <a:pt x="f168" y="f323"/>
                </a:cubicBezTo>
                <a:cubicBezTo>
                  <a:pt x="f168" y="f324"/>
                  <a:pt x="f168" y="f324"/>
                  <a:pt x="f169" y="f323"/>
                </a:cubicBezTo>
                <a:cubicBezTo>
                  <a:pt x="f169" y="f323"/>
                  <a:pt x="f169" y="f323"/>
                  <a:pt x="f169" y="f322"/>
                </a:cubicBezTo>
                <a:cubicBezTo>
                  <a:pt x="f169" y="f322"/>
                  <a:pt x="f169" y="f322"/>
                  <a:pt x="f170" y="f322"/>
                </a:cubicBezTo>
                <a:cubicBezTo>
                  <a:pt x="f170" y="f322"/>
                  <a:pt x="f170" y="f322"/>
                  <a:pt x="f170" y="f322"/>
                </a:cubicBezTo>
                <a:cubicBezTo>
                  <a:pt x="f171" y="f323"/>
                  <a:pt x="f172" y="f322"/>
                  <a:pt x="f172" y="f323"/>
                </a:cubicBezTo>
                <a:cubicBezTo>
                  <a:pt x="f172" y="f323"/>
                  <a:pt x="f173" y="f324"/>
                  <a:pt x="f173" y="f324"/>
                </a:cubicBezTo>
                <a:cubicBezTo>
                  <a:pt x="f173" y="f324"/>
                  <a:pt x="f172" y="f733"/>
                  <a:pt x="f172" y="f733"/>
                </a:cubicBezTo>
                <a:cubicBezTo>
                  <a:pt x="f172" y="f733"/>
                  <a:pt x="f172" y="f733"/>
                  <a:pt x="f172" y="f324"/>
                </a:cubicBezTo>
                <a:cubicBezTo>
                  <a:pt x="f171" y="f324"/>
                  <a:pt x="f171" y="f324"/>
                  <a:pt x="f170" y="f324"/>
                </a:cubicBezTo>
                <a:cubicBezTo>
                  <a:pt x="f170" y="f324"/>
                  <a:pt x="f170" y="f324"/>
                  <a:pt x="f169" y="f324"/>
                </a:cubicBezTo>
                <a:cubicBezTo>
                  <a:pt x="f169" y="f324"/>
                  <a:pt x="f169" y="f324"/>
                  <a:pt x="f168" y="f733"/>
                </a:cubicBezTo>
                <a:cubicBezTo>
                  <a:pt x="f168" y="f733"/>
                  <a:pt x="f169" y="f733"/>
                  <a:pt x="f168" y="f732"/>
                </a:cubicBezTo>
                <a:cubicBezTo>
                  <a:pt x="f168" y="f732"/>
                  <a:pt x="f167" y="f732"/>
                  <a:pt x="f167" y="f732"/>
                </a:cubicBezTo>
                <a:cubicBezTo>
                  <a:pt x="f167" y="f732"/>
                  <a:pt x="f167" y="f732"/>
                  <a:pt x="f167" y="f731"/>
                </a:cubicBezTo>
                <a:cubicBezTo>
                  <a:pt x="f166" y="f731"/>
                  <a:pt x="f166" y="f731"/>
                  <a:pt x="f166" y="f730"/>
                </a:cubicBezTo>
                <a:cubicBezTo>
                  <a:pt x="f166" y="f730"/>
                  <a:pt x="f166" y="f730"/>
                  <a:pt x="f166" y="f730"/>
                </a:cubicBezTo>
                <a:cubicBezTo>
                  <a:pt x="f166" y="f730"/>
                  <a:pt x="f166" y="f729"/>
                  <a:pt x="f166" y="f729"/>
                </a:cubicBezTo>
                <a:cubicBezTo>
                  <a:pt x="f166" y="f729"/>
                  <a:pt x="f166" y="f729"/>
                  <a:pt x="f167" y="f729"/>
                </a:cubicBezTo>
                <a:cubicBezTo>
                  <a:pt x="f167" y="f729"/>
                  <a:pt x="f167" y="f729"/>
                  <a:pt x="f167" y="f730"/>
                </a:cubicBezTo>
                <a:cubicBezTo>
                  <a:pt x="f168" y="f730"/>
                  <a:pt x="f168" y="f730"/>
                  <a:pt x="f168" y="f730"/>
                </a:cubicBezTo>
                <a:cubicBezTo>
                  <a:pt x="f168" y="f731"/>
                  <a:pt x="f168" y="f731"/>
                  <a:pt x="f168" y="f731"/>
                </a:cubicBezTo>
                <a:cubicBezTo>
                  <a:pt x="f168" y="f731"/>
                  <a:pt x="f168" y="f732"/>
                  <a:pt x="f168" y="f732"/>
                </a:cubicBezTo>
                <a:cubicBezTo>
                  <a:pt x="f169" y="f732"/>
                  <a:pt x="f169" y="f731"/>
                  <a:pt x="f169" y="f731"/>
                </a:cubicBezTo>
                <a:cubicBezTo>
                  <a:pt x="f169" y="f731"/>
                  <a:pt x="f170" y="f731"/>
                  <a:pt x="f170" y="f730"/>
                </a:cubicBezTo>
                <a:cubicBezTo>
                  <a:pt x="f170" y="f730"/>
                  <a:pt x="f170" y="f730"/>
                  <a:pt x="f171" y="f729"/>
                </a:cubicBezTo>
                <a:cubicBezTo>
                  <a:pt x="f171" y="f729"/>
                  <a:pt x="f171" y="f729"/>
                  <a:pt x="f171" y="f729"/>
                </a:cubicBezTo>
                <a:cubicBezTo>
                  <a:pt x="f172" y="f728"/>
                  <a:pt x="f172" y="f728"/>
                  <a:pt x="f172" y="f727"/>
                </a:cubicBezTo>
                <a:cubicBezTo>
                  <a:pt x="f172" y="f727"/>
                  <a:pt x="f172" y="f726"/>
                  <a:pt x="f172" y="f726"/>
                </a:cubicBezTo>
                <a:cubicBezTo>
                  <a:pt x="f173" y="f726"/>
                  <a:pt x="f173" y="f726"/>
                  <a:pt x="f173" y="f726"/>
                </a:cubicBezTo>
                <a:cubicBezTo>
                  <a:pt x="f174" y="f727"/>
                  <a:pt x="f174" y="f727"/>
                  <a:pt x="f174" y="f727"/>
                </a:cubicBezTo>
                <a:cubicBezTo>
                  <a:pt x="f175" y="f726"/>
                  <a:pt x="f175" y="f727"/>
                  <a:pt x="f175" y="f727"/>
                </a:cubicBezTo>
                <a:cubicBezTo>
                  <a:pt x="f175" y="f727"/>
                  <a:pt x="f175" y="f728"/>
                  <a:pt x="f176" y="f727"/>
                </a:cubicBezTo>
                <a:cubicBezTo>
                  <a:pt x="f176" y="f727"/>
                  <a:pt x="f176" y="f727"/>
                  <a:pt x="f176" y="f726"/>
                </a:cubicBezTo>
                <a:cubicBezTo>
                  <a:pt x="f176" y="f726"/>
                  <a:pt x="f177" y="f726"/>
                  <a:pt x="f177" y="f725"/>
                </a:cubicBezTo>
                <a:cubicBezTo>
                  <a:pt x="f177" y="f725"/>
                  <a:pt x="f177" y="f725"/>
                  <a:pt x="f178" y="f725"/>
                </a:cubicBezTo>
                <a:cubicBezTo>
                  <a:pt x="f179" y="f726"/>
                  <a:pt x="f180" y="f725"/>
                  <a:pt x="f181" y="f726"/>
                </a:cubicBezTo>
                <a:cubicBezTo>
                  <a:pt x="f181" y="f727"/>
                  <a:pt x="f8" y="f726"/>
                  <a:pt x="f2673" y="f726"/>
                </a:cubicBezTo>
                <a:cubicBezTo>
                  <a:pt x="f2672" y="f726"/>
                  <a:pt x="f2672" y="f726"/>
                  <a:pt x="f2671" y="f726"/>
                </a:cubicBezTo>
                <a:cubicBezTo>
                  <a:pt x="f2670" y="f726"/>
                  <a:pt x="f2669" y="f726"/>
                  <a:pt x="f2669" y="f726"/>
                </a:cubicBezTo>
                <a:cubicBezTo>
                  <a:pt x="f2668" y="f726"/>
                  <a:pt x="f2668" y="f727"/>
                  <a:pt x="f2667" y="f726"/>
                </a:cubicBezTo>
                <a:cubicBezTo>
                  <a:pt x="f2667" y="f726"/>
                  <a:pt x="f2667" y="f726"/>
                  <a:pt x="f2667" y="f726"/>
                </a:cubicBezTo>
                <a:cubicBezTo>
                  <a:pt x="f2666" y="f726"/>
                  <a:pt x="f2666" y="f726"/>
                  <a:pt x="f2666" y="f726"/>
                </a:cubicBezTo>
                <a:cubicBezTo>
                  <a:pt x="f2665" y="f726"/>
                  <a:pt x="f2665" y="f726"/>
                  <a:pt x="f2665" y="f726"/>
                </a:cubicBezTo>
                <a:cubicBezTo>
                  <a:pt x="f2665" y="f726"/>
                  <a:pt x="f2665" y="f726"/>
                  <a:pt x="f2622" y="f725"/>
                </a:cubicBezTo>
                <a:cubicBezTo>
                  <a:pt x="f2622" y="f725"/>
                  <a:pt x="f2622" y="f725"/>
                  <a:pt x="f2622" y="f725"/>
                </a:cubicBezTo>
                <a:cubicBezTo>
                  <a:pt x="f2621" y="f725"/>
                  <a:pt x="f2621" y="f725"/>
                  <a:pt x="f2621" y="f724"/>
                </a:cubicBezTo>
                <a:cubicBezTo>
                  <a:pt x="f2621" y="f724"/>
                  <a:pt x="f2612" y="f724"/>
                  <a:pt x="f2612" y="f724"/>
                </a:cubicBezTo>
                <a:cubicBezTo>
                  <a:pt x="f2613" y="f724"/>
                  <a:pt x="f2613" y="f724"/>
                  <a:pt x="f2613" y="f724"/>
                </a:cubicBezTo>
                <a:cubicBezTo>
                  <a:pt x="f2614" y="f724"/>
                  <a:pt x="f2614" y="f724"/>
                  <a:pt x="f2614" y="f723"/>
                </a:cubicBezTo>
                <a:cubicBezTo>
                  <a:pt x="f2614" y="f723"/>
                  <a:pt x="f2614" y="f723"/>
                  <a:pt x="f2613" y="f722"/>
                </a:cubicBezTo>
                <a:cubicBezTo>
                  <a:pt x="f2613" y="f722"/>
                  <a:pt x="f2613" y="f722"/>
                  <a:pt x="f2612" y="f721"/>
                </a:cubicBezTo>
                <a:cubicBezTo>
                  <a:pt x="f2612" y="f721"/>
                  <a:pt x="f2612" y="f721"/>
                  <a:pt x="f2621" y="f721"/>
                </a:cubicBezTo>
                <a:cubicBezTo>
                  <a:pt x="f2622" y="f721"/>
                  <a:pt x="f2665" y="f721"/>
                  <a:pt x="f2665" y="f721"/>
                </a:cubicBezTo>
                <a:cubicBezTo>
                  <a:pt x="f2665" y="f722"/>
                  <a:pt x="f2666" y="f722"/>
                  <a:pt x="f2666" y="f722"/>
                </a:cubicBezTo>
                <a:cubicBezTo>
                  <a:pt x="f2666" y="f722"/>
                  <a:pt x="f2667" y="f722"/>
                  <a:pt x="f2667" y="f723"/>
                </a:cubicBezTo>
                <a:cubicBezTo>
                  <a:pt x="f2667" y="f723"/>
                  <a:pt x="f2668" y="f723"/>
                  <a:pt x="f2668" y="f723"/>
                </a:cubicBezTo>
                <a:cubicBezTo>
                  <a:pt x="f2669" y="f723"/>
                  <a:pt x="f2669" y="f724"/>
                  <a:pt x="f2669" y="f724"/>
                </a:cubicBezTo>
                <a:cubicBezTo>
                  <a:pt x="f2670" y="f724"/>
                  <a:pt x="f2670" y="f724"/>
                  <a:pt x="f2670" y="f724"/>
                </a:cubicBezTo>
                <a:cubicBezTo>
                  <a:pt x="f2671" y="f724"/>
                  <a:pt x="f2671" y="f725"/>
                  <a:pt x="f2672" y="f725"/>
                </a:cubicBezTo>
                <a:cubicBezTo>
                  <a:pt x="f2672" y="f725"/>
                  <a:pt x="f2672" y="f725"/>
                  <a:pt x="f2673" y="f725"/>
                </a:cubicBezTo>
                <a:cubicBezTo>
                  <a:pt x="f8" y="f725"/>
                  <a:pt x="f8" y="f726"/>
                  <a:pt x="f181" y="f726"/>
                </a:cubicBezTo>
                <a:cubicBezTo>
                  <a:pt x="f180" y="f725"/>
                  <a:pt x="f180" y="f725"/>
                  <a:pt x="f179" y="f725"/>
                </a:cubicBezTo>
                <a:cubicBezTo>
                  <a:pt x="f179" y="f725"/>
                  <a:pt x="f179" y="f725"/>
                  <a:pt x="f178" y="f725"/>
                </a:cubicBezTo>
                <a:cubicBezTo>
                  <a:pt x="f177" y="f725"/>
                  <a:pt x="f177" y="f724"/>
                  <a:pt x="f177" y="f724"/>
                </a:cubicBezTo>
                <a:cubicBezTo>
                  <a:pt x="f176" y="f724"/>
                  <a:pt x="f176" y="f724"/>
                  <a:pt x="f176" y="f723"/>
                </a:cubicBezTo>
                <a:cubicBezTo>
                  <a:pt x="f175" y="f723"/>
                  <a:pt x="f175" y="f723"/>
                  <a:pt x="f175" y="f722"/>
                </a:cubicBezTo>
                <a:cubicBezTo>
                  <a:pt x="f174" y="f722"/>
                  <a:pt x="f174" y="f721"/>
                  <a:pt x="f174" y="f721"/>
                </a:cubicBezTo>
                <a:cubicBezTo>
                  <a:pt x="f173" y="f720"/>
                  <a:pt x="f172" y="f720"/>
                  <a:pt x="f173" y="f719"/>
                </a:cubicBezTo>
                <a:cubicBezTo>
                  <a:pt x="f173" y="f719"/>
                  <a:pt x="f173" y="f719"/>
                  <a:pt x="f173" y="f719"/>
                </a:cubicBezTo>
                <a:cubicBezTo>
                  <a:pt x="f174" y="f718"/>
                  <a:pt x="f174" y="f718"/>
                  <a:pt x="f174" y="f718"/>
                </a:cubicBezTo>
                <a:cubicBezTo>
                  <a:pt x="f175" y="f717"/>
                  <a:pt x="f176" y="f717"/>
                  <a:pt x="f176" y="f716"/>
                </a:cubicBezTo>
                <a:cubicBezTo>
                  <a:pt x="f176" y="f716"/>
                  <a:pt x="f176" y="f715"/>
                  <a:pt x="f177" y="f715"/>
                </a:cubicBezTo>
                <a:cubicBezTo>
                  <a:pt x="f177" y="f715"/>
                  <a:pt x="f177" y="f715"/>
                  <a:pt x="f178" y="f715"/>
                </a:cubicBezTo>
                <a:cubicBezTo>
                  <a:pt x="f178" y="f714"/>
                  <a:pt x="f179" y="f713"/>
                  <a:pt x="f179" y="f713"/>
                </a:cubicBezTo>
                <a:cubicBezTo>
                  <a:pt x="f179" y="f711"/>
                  <a:pt x="f177" y="f710"/>
                  <a:pt x="f178" y="f708"/>
                </a:cubicBezTo>
                <a:cubicBezTo>
                  <a:pt x="f178" y="f708"/>
                  <a:pt x="f179" y="f708"/>
                  <a:pt x="f179" y="f707"/>
                </a:cubicBezTo>
                <a:cubicBezTo>
                  <a:pt x="f179" y="f707"/>
                  <a:pt x="f179" y="f706"/>
                  <a:pt x="f180" y="f705"/>
                </a:cubicBezTo>
                <a:cubicBezTo>
                  <a:pt x="f180" y="f705"/>
                  <a:pt x="f180" y="f706"/>
                  <a:pt x="f180" y="f706"/>
                </a:cubicBezTo>
                <a:cubicBezTo>
                  <a:pt x="f181" y="f707"/>
                  <a:pt x="f8" y="f706"/>
                  <a:pt x="f8" y="f707"/>
                </a:cubicBezTo>
                <a:cubicBezTo>
                  <a:pt x="f8" y="f708"/>
                  <a:pt x="f8" y="f709"/>
                  <a:pt x="f2672" y="f708"/>
                </a:cubicBezTo>
                <a:cubicBezTo>
                  <a:pt x="f2672" y="f708"/>
                  <a:pt x="f2671" y="f708"/>
                  <a:pt x="f2671" y="f707"/>
                </a:cubicBezTo>
                <a:cubicBezTo>
                  <a:pt x="f2670" y="f706"/>
                  <a:pt x="f2670" y="f706"/>
                  <a:pt x="f2670" y="f705"/>
                </a:cubicBezTo>
                <a:cubicBezTo>
                  <a:pt x="f2669" y="f704"/>
                  <a:pt x="f2669" y="f704"/>
                  <a:pt x="f2669" y="f875"/>
                </a:cubicBezTo>
                <a:cubicBezTo>
                  <a:pt x="f2669" y="f703"/>
                  <a:pt x="f2668" y="f703"/>
                  <a:pt x="f2668" y="f876"/>
                </a:cubicBezTo>
                <a:cubicBezTo>
                  <a:pt x="f2668" y="f876"/>
                  <a:pt x="f2668" y="f877"/>
                  <a:pt x="f2668" y="f877"/>
                </a:cubicBezTo>
                <a:cubicBezTo>
                  <a:pt x="f2667" y="f877"/>
                  <a:pt x="f2667" y="f876"/>
                  <a:pt x="f2667" y="f876"/>
                </a:cubicBezTo>
                <a:cubicBezTo>
                  <a:pt x="f2667" y="f703"/>
                  <a:pt x="f2668" y="f875"/>
                  <a:pt x="f2668" y="f875"/>
                </a:cubicBezTo>
                <a:cubicBezTo>
                  <a:pt x="f2668" y="f875"/>
                  <a:pt x="f2667" y="f875"/>
                  <a:pt x="f2667" y="f704"/>
                </a:cubicBezTo>
                <a:cubicBezTo>
                  <a:pt x="f2667" y="f704"/>
                  <a:pt x="f2667" y="f705"/>
                  <a:pt x="f2667" y="f705"/>
                </a:cubicBezTo>
                <a:cubicBezTo>
                  <a:pt x="f2667" y="f706"/>
                  <a:pt x="f2666" y="f705"/>
                  <a:pt x="f2665" y="f705"/>
                </a:cubicBezTo>
                <a:cubicBezTo>
                  <a:pt x="f2622" y="f704"/>
                  <a:pt x="f2622" y="f705"/>
                  <a:pt x="f2621" y="f704"/>
                </a:cubicBezTo>
                <a:cubicBezTo>
                  <a:pt x="f2621" y="f704"/>
                  <a:pt x="f2621" y="f875"/>
                  <a:pt x="f2612" y="f875"/>
                </a:cubicBezTo>
                <a:cubicBezTo>
                  <a:pt x="f2612" y="f875"/>
                  <a:pt x="f2612" y="f875"/>
                  <a:pt x="f2612" y="f875"/>
                </a:cubicBezTo>
                <a:cubicBezTo>
                  <a:pt x="f2613" y="f703"/>
                  <a:pt x="f2613" y="f703"/>
                  <a:pt x="f2614" y="f876"/>
                </a:cubicBezTo>
                <a:cubicBezTo>
                  <a:pt x="f2614" y="f876"/>
                  <a:pt x="f2614" y="f877"/>
                  <a:pt x="f2615" y="f876"/>
                </a:cubicBezTo>
                <a:cubicBezTo>
                  <a:pt x="f2615" y="f876"/>
                  <a:pt x="f2614" y="f703"/>
                  <a:pt x="f2614" y="f703"/>
                </a:cubicBezTo>
                <a:cubicBezTo>
                  <a:pt x="f2614" y="f875"/>
                  <a:pt x="f2613" y="f875"/>
                  <a:pt x="f2613" y="f704"/>
                </a:cubicBezTo>
                <a:cubicBezTo>
                  <a:pt x="f2613" y="f705"/>
                  <a:pt x="f2613" y="f706"/>
                  <a:pt x="f2613" y="f706"/>
                </a:cubicBezTo>
                <a:cubicBezTo>
                  <a:pt x="f2612" y="f707"/>
                  <a:pt x="f2612" y="f708"/>
                  <a:pt x="f2612" y="f708"/>
                </a:cubicBezTo>
                <a:cubicBezTo>
                  <a:pt x="f2612" y="f709"/>
                  <a:pt x="f2612" y="f710"/>
                  <a:pt x="f2621" y="f711"/>
                </a:cubicBezTo>
                <a:cubicBezTo>
                  <a:pt x="f2621" y="f711"/>
                  <a:pt x="f2621" y="f711"/>
                  <a:pt x="f2622" y="f712"/>
                </a:cubicBezTo>
                <a:cubicBezTo>
                  <a:pt x="f2622" y="f712"/>
                  <a:pt x="f2622" y="f712"/>
                  <a:pt x="f2622" y="f713"/>
                </a:cubicBezTo>
                <a:cubicBezTo>
                  <a:pt x="f2622" y="f713"/>
                  <a:pt x="f2665" y="f714"/>
                  <a:pt x="f2622" y="f715"/>
                </a:cubicBezTo>
                <a:cubicBezTo>
                  <a:pt x="f2621" y="f715"/>
                  <a:pt x="f2621" y="f714"/>
                  <a:pt x="f2621" y="f714"/>
                </a:cubicBezTo>
                <a:cubicBezTo>
                  <a:pt x="f2621" y="f713"/>
                  <a:pt x="f2621" y="f713"/>
                  <a:pt x="f2612" y="f713"/>
                </a:cubicBezTo>
                <a:cubicBezTo>
                  <a:pt x="f2613" y="f713"/>
                  <a:pt x="f2613" y="f713"/>
                  <a:pt x="f2614" y="f712"/>
                </a:cubicBezTo>
                <a:cubicBezTo>
                  <a:pt x="f2614" y="f712"/>
                  <a:pt x="f2614" y="f711"/>
                  <a:pt x="f2615" y="f712"/>
                </a:cubicBezTo>
                <a:cubicBezTo>
                  <a:pt x="f2615" y="f712"/>
                  <a:pt x="f2615" y="f713"/>
                  <a:pt x="f2615" y="f713"/>
                </a:cubicBezTo>
                <a:cubicBezTo>
                  <a:pt x="f2616" y="f714"/>
                  <a:pt x="f2618" y="f713"/>
                  <a:pt x="f2617" y="f715"/>
                </a:cubicBezTo>
                <a:cubicBezTo>
                  <a:pt x="f2617" y="f715"/>
                  <a:pt x="f2617" y="f715"/>
                  <a:pt x="f2617" y="f716"/>
                </a:cubicBezTo>
                <a:cubicBezTo>
                  <a:pt x="f2617" y="f716"/>
                  <a:pt x="f2617" y="f716"/>
                  <a:pt x="f2617" y="f717"/>
                </a:cubicBezTo>
                <a:cubicBezTo>
                  <a:pt x="f2616" y="f717"/>
                  <a:pt x="f2616" y="f716"/>
                  <a:pt x="f2615" y="f716"/>
                </a:cubicBezTo>
                <a:cubicBezTo>
                  <a:pt x="f2614" y="f716"/>
                  <a:pt x="f2614" y="f717"/>
                  <a:pt x="f2614" y="f717"/>
                </a:cubicBezTo>
                <a:cubicBezTo>
                  <a:pt x="f2614" y="f718"/>
                  <a:pt x="f2614" y="f718"/>
                  <a:pt x="f2614" y="f718"/>
                </a:cubicBezTo>
                <a:cubicBezTo>
                  <a:pt x="f2613" y="f718"/>
                  <a:pt x="f2613" y="f719"/>
                  <a:pt x="f2613" y="f719"/>
                </a:cubicBezTo>
                <a:cubicBezTo>
                  <a:pt x="f2613" y="f719"/>
                  <a:pt x="f2612" y="f720"/>
                  <a:pt x="f2613" y="f720"/>
                </a:cubicBezTo>
                <a:cubicBezTo>
                  <a:pt x="f2613" y="f720"/>
                  <a:pt x="f2613" y="f720"/>
                  <a:pt x="f2614" y="f721"/>
                </a:cubicBezTo>
                <a:cubicBezTo>
                  <a:pt x="f2614" y="f721"/>
                  <a:pt x="f2615" y="f721"/>
                  <a:pt x="f2615" y="f721"/>
                </a:cubicBezTo>
                <a:cubicBezTo>
                  <a:pt x="f2615" y="f721"/>
                  <a:pt x="f2616" y="f721"/>
                  <a:pt x="f2616" y="f721"/>
                </a:cubicBezTo>
                <a:cubicBezTo>
                  <a:pt x="f2616" y="f721"/>
                  <a:pt x="f2617" y="f721"/>
                  <a:pt x="f2617" y="f721"/>
                </a:cubicBezTo>
                <a:cubicBezTo>
                  <a:pt x="f2617" y="f721"/>
                  <a:pt x="f2617" y="f720"/>
                  <a:pt x="f2617" y="f720"/>
                </a:cubicBezTo>
                <a:cubicBezTo>
                  <a:pt x="f2618" y="f720"/>
                  <a:pt x="f2618" y="f722"/>
                  <a:pt x="f2618" y="f722"/>
                </a:cubicBezTo>
                <a:cubicBezTo>
                  <a:pt x="f2619" y="f722"/>
                  <a:pt x="f2619" y="f721"/>
                  <a:pt x="f2619" y="f720"/>
                </a:cubicBezTo>
                <a:cubicBezTo>
                  <a:pt x="f2619" y="f720"/>
                  <a:pt x="f2620" y="f720"/>
                  <a:pt x="f2620" y="f720"/>
                </a:cubicBezTo>
                <a:cubicBezTo>
                  <a:pt x="f2623" y="f720"/>
                  <a:pt x="f2620" y="f719"/>
                  <a:pt x="f2623" y="f719"/>
                </a:cubicBezTo>
                <a:cubicBezTo>
                  <a:pt x="f2623" y="f718"/>
                  <a:pt x="f2624" y="f719"/>
                  <a:pt x="f2624" y="f718"/>
                </a:cubicBezTo>
                <a:cubicBezTo>
                  <a:pt x="f2624" y="f718"/>
                  <a:pt x="f2624" y="f717"/>
                  <a:pt x="f2625" y="f717"/>
                </a:cubicBezTo>
                <a:cubicBezTo>
                  <a:pt x="f2625" y="f717"/>
                  <a:pt x="f2625" y="f717"/>
                  <a:pt x="f2626" y="f717"/>
                </a:cubicBezTo>
                <a:cubicBezTo>
                  <a:pt x="f2626" y="f717"/>
                  <a:pt x="f2626" y="f717"/>
                  <a:pt x="f2627" y="f717"/>
                </a:cubicBezTo>
                <a:cubicBezTo>
                  <a:pt x="f2627" y="f718"/>
                  <a:pt x="f2627" y="f718"/>
                  <a:pt x="f2627" y="f719"/>
                </a:cubicBezTo>
                <a:cubicBezTo>
                  <a:pt x="f2627" y="f719"/>
                  <a:pt x="f2627" y="f719"/>
                  <a:pt x="f2626" y="f719"/>
                </a:cubicBezTo>
                <a:cubicBezTo>
                  <a:pt x="f2626" y="f720"/>
                  <a:pt x="f2626" y="f720"/>
                  <a:pt x="f2626" y="f721"/>
                </a:cubicBezTo>
                <a:cubicBezTo>
                  <a:pt x="f2626" y="f721"/>
                  <a:pt x="f2625" y="f722"/>
                  <a:pt x="f2626" y="f723"/>
                </a:cubicBezTo>
                <a:cubicBezTo>
                  <a:pt x="f2626" y="f723"/>
                  <a:pt x="f2626" y="f723"/>
                  <a:pt x="f2626" y="f724"/>
                </a:cubicBezTo>
                <a:cubicBezTo>
                  <a:pt x="f2626" y="f724"/>
                  <a:pt x="f2626" y="f724"/>
                  <a:pt x="f2625" y="f724"/>
                </a:cubicBezTo>
                <a:cubicBezTo>
                  <a:pt x="f2625" y="f725"/>
                  <a:pt x="f2624" y="f725"/>
                  <a:pt x="f2624" y="f726"/>
                </a:cubicBezTo>
                <a:cubicBezTo>
                  <a:pt x="f2623" y="f726"/>
                  <a:pt x="f2620" y="f726"/>
                  <a:pt x="f2620" y="f727"/>
                </a:cubicBezTo>
                <a:cubicBezTo>
                  <a:pt x="f2620" y="f727"/>
                  <a:pt x="f2624" y="f727"/>
                  <a:pt x="f2624" y="f727"/>
                </a:cubicBezTo>
                <a:cubicBezTo>
                  <a:pt x="f2625" y="f727"/>
                  <a:pt x="f2625" y="f727"/>
                  <a:pt x="f2625" y="f726"/>
                </a:cubicBezTo>
                <a:cubicBezTo>
                  <a:pt x="f2626" y="f726"/>
                  <a:pt x="f2626" y="f726"/>
                  <a:pt x="f2626" y="f726"/>
                </a:cubicBezTo>
                <a:cubicBezTo>
                  <a:pt x="f2626" y="f725"/>
                  <a:pt x="f2627" y="f725"/>
                  <a:pt x="f2627" y="f724"/>
                </a:cubicBezTo>
                <a:cubicBezTo>
                  <a:pt x="f2627" y="f724"/>
                  <a:pt x="f2627" y="f723"/>
                  <a:pt x="f2627" y="f723"/>
                </a:cubicBezTo>
                <a:cubicBezTo>
                  <a:pt x="f2674" y="f723"/>
                  <a:pt x="f2674" y="f723"/>
                  <a:pt x="f2674" y="f723"/>
                </a:cubicBezTo>
                <a:cubicBezTo>
                  <a:pt x="f2674" y="f722"/>
                  <a:pt x="f2675" y="f722"/>
                  <a:pt x="f2675" y="f722"/>
                </a:cubicBezTo>
                <a:cubicBezTo>
                  <a:pt x="f2675" y="f722"/>
                  <a:pt x="f2675" y="f722"/>
                  <a:pt x="f2676" y="f721"/>
                </a:cubicBezTo>
                <a:cubicBezTo>
                  <a:pt x="f2676" y="f721"/>
                  <a:pt x="f2678" y="f720"/>
                  <a:pt x="f2678" y="f721"/>
                </a:cubicBezTo>
                <a:cubicBezTo>
                  <a:pt x="f2678" y="f722"/>
                  <a:pt x="f2678" y="f723"/>
                  <a:pt x="f2678" y="f723"/>
                </a:cubicBezTo>
                <a:cubicBezTo>
                  <a:pt x="f2677" y="f724"/>
                  <a:pt x="f2677" y="f723"/>
                  <a:pt x="f2676" y="f723"/>
                </a:cubicBezTo>
                <a:cubicBezTo>
                  <a:pt x="f2676" y="f723"/>
                  <a:pt x="f2676" y="f724"/>
                  <a:pt x="f2675" y="f724"/>
                </a:cubicBezTo>
                <a:cubicBezTo>
                  <a:pt x="f2675" y="f724"/>
                  <a:pt x="f2675" y="f725"/>
                  <a:pt x="f2674" y="f726"/>
                </a:cubicBezTo>
                <a:cubicBezTo>
                  <a:pt x="f2674" y="f726"/>
                  <a:pt x="f2674" y="f727"/>
                  <a:pt x="f2674" y="f728"/>
                </a:cubicBezTo>
                <a:cubicBezTo>
                  <a:pt x="f2674" y="f728"/>
                  <a:pt x="f2674" y="f728"/>
                  <a:pt x="f2674" y="f728"/>
                </a:cubicBezTo>
                <a:cubicBezTo>
                  <a:pt x="f2627" y="f729"/>
                  <a:pt x="f2627" y="f729"/>
                  <a:pt x="f2627" y="f729"/>
                </a:cubicBezTo>
                <a:cubicBezTo>
                  <a:pt x="f2627" y="f729"/>
                  <a:pt x="f2627" y="f730"/>
                  <a:pt x="f2626" y="f730"/>
                </a:cubicBezTo>
                <a:cubicBezTo>
                  <a:pt x="f2626" y="f731"/>
                  <a:pt x="f2625" y="f730"/>
                  <a:pt x="f2624" y="f730"/>
                </a:cubicBezTo>
                <a:cubicBezTo>
                  <a:pt x="f2624" y="f730"/>
                  <a:pt x="f2623" y="f731"/>
                  <a:pt x="f2623" y="f731"/>
                </a:cubicBezTo>
                <a:cubicBezTo>
                  <a:pt x="f2623" y="f731"/>
                  <a:pt x="f2620" y="f731"/>
                  <a:pt x="f2620" y="f732"/>
                </a:cubicBezTo>
                <a:cubicBezTo>
                  <a:pt x="f2619" y="f732"/>
                  <a:pt x="f2619" y="f732"/>
                  <a:pt x="f2618" y="f732"/>
                </a:cubicBezTo>
                <a:cubicBezTo>
                  <a:pt x="f2618" y="f732"/>
                  <a:pt x="f2617" y="f733"/>
                  <a:pt x="f2617" y="f733"/>
                </a:cubicBezTo>
                <a:cubicBezTo>
                  <a:pt x="f2617" y="f324"/>
                  <a:pt x="f2617" y="f324"/>
                  <a:pt x="f2617" y="f324"/>
                </a:cubicBezTo>
                <a:cubicBezTo>
                  <a:pt x="f2616" y="f323"/>
                  <a:pt x="f2616" y="f323"/>
                  <a:pt x="f2616" y="f323"/>
                </a:cubicBezTo>
                <a:cubicBezTo>
                  <a:pt x="f2615" y="f323"/>
                  <a:pt x="f2614" y="f323"/>
                  <a:pt x="f2614" y="f323"/>
                </a:cubicBezTo>
                <a:cubicBezTo>
                  <a:pt x="f2613" y="f324"/>
                  <a:pt x="f2613" y="f324"/>
                  <a:pt x="f2613" y="f324"/>
                </a:cubicBezTo>
                <a:cubicBezTo>
                  <a:pt x="f2612" y="f324"/>
                  <a:pt x="f2612" y="f324"/>
                  <a:pt x="f2612" y="f733"/>
                </a:cubicBezTo>
                <a:cubicBezTo>
                  <a:pt x="f2621" y="f733"/>
                  <a:pt x="f2621" y="f733"/>
                  <a:pt x="f2622" y="f733"/>
                </a:cubicBezTo>
                <a:cubicBezTo>
                  <a:pt x="f2621" y="f733"/>
                  <a:pt x="f2621" y="f733"/>
                  <a:pt x="f2612" y="f733"/>
                </a:cubicBezTo>
                <a:cubicBezTo>
                  <a:pt x="f2612" y="f733"/>
                  <a:pt x="f2612" y="f733"/>
                  <a:pt x="f2613" y="f733"/>
                </a:cubicBezTo>
                <a:cubicBezTo>
                  <a:pt x="f2613" y="f733"/>
                  <a:pt x="f2613" y="f733"/>
                  <a:pt x="f2614" y="f733"/>
                </a:cubicBezTo>
                <a:cubicBezTo>
                  <a:pt x="f2614" y="f732"/>
                  <a:pt x="f2614" y="f732"/>
                  <a:pt x="f2615" y="f732"/>
                </a:cubicBezTo>
                <a:cubicBezTo>
                  <a:pt x="f2615" y="f732"/>
                  <a:pt x="f2615" y="f732"/>
                  <a:pt x="f2616" y="f731"/>
                </a:cubicBezTo>
                <a:cubicBezTo>
                  <a:pt x="f2616" y="f731"/>
                  <a:pt x="f2616" y="f730"/>
                  <a:pt x="f2616" y="f730"/>
                </a:cubicBezTo>
                <a:cubicBezTo>
                  <a:pt x="f2616" y="f730"/>
                  <a:pt x="f2617" y="f730"/>
                  <a:pt x="f2617" y="f730"/>
                </a:cubicBezTo>
                <a:cubicBezTo>
                  <a:pt x="f2618" y="f729"/>
                  <a:pt x="f2618" y="f729"/>
                  <a:pt x="f2618" y="f728"/>
                </a:cubicBezTo>
                <a:cubicBezTo>
                  <a:pt x="f2618" y="f728"/>
                  <a:pt x="f2620" y="f728"/>
                  <a:pt x="f2620" y="f727"/>
                </a:cubicBezTo>
                <a:cubicBezTo>
                  <a:pt x="f2619" y="f727"/>
                  <a:pt x="f2619" y="f727"/>
                  <a:pt x="f2619" y="f727"/>
                </a:cubicBezTo>
                <a:cubicBezTo>
                  <a:pt x="f2618" y="f727"/>
                  <a:pt x="f2618" y="f727"/>
                  <a:pt x="f2618" y="f727"/>
                </a:cubicBezTo>
                <a:cubicBezTo>
                  <a:pt x="f2617" y="f728"/>
                  <a:pt x="f2617" y="f728"/>
                  <a:pt x="f2617" y="f728"/>
                </a:cubicBezTo>
                <a:cubicBezTo>
                  <a:pt x="f2616" y="f728"/>
                  <a:pt x="f2616" y="f728"/>
                  <a:pt x="f2616" y="f728"/>
                </a:cubicBezTo>
                <a:cubicBezTo>
                  <a:pt x="f2615" y="f729"/>
                  <a:pt x="f2615" y="f729"/>
                  <a:pt x="f2614" y="f729"/>
                </a:cubicBezTo>
                <a:cubicBezTo>
                  <a:pt x="f2614" y="f730"/>
                  <a:pt x="f2614" y="f730"/>
                  <a:pt x="f2613" y="f730"/>
                </a:cubicBezTo>
                <a:cubicBezTo>
                  <a:pt x="f2613" y="f730"/>
                  <a:pt x="f2613" y="f731"/>
                  <a:pt x="f2612" y="f732"/>
                </a:cubicBezTo>
                <a:cubicBezTo>
                  <a:pt x="f2621" y="f732"/>
                  <a:pt x="f2621" y="f732"/>
                  <a:pt x="f2622" y="f732"/>
                </a:cubicBezTo>
                <a:cubicBezTo>
                  <a:pt x="f2665" y="f732"/>
                  <a:pt x="f2665" y="f732"/>
                  <a:pt x="f2665" y="f732"/>
                </a:cubicBezTo>
                <a:cubicBezTo>
                  <a:pt x="f2666" y="f732"/>
                  <a:pt x="f2666" y="f732"/>
                  <a:pt x="f2666" y="f732"/>
                </a:cubicBezTo>
                <a:cubicBezTo>
                  <a:pt x="f2666" y="f732"/>
                  <a:pt x="f2666" y="f733"/>
                  <a:pt x="f2667" y="f733"/>
                </a:cubicBezTo>
                <a:cubicBezTo>
                  <a:pt x="f2666" y="f733"/>
                  <a:pt x="f2666" y="f733"/>
                  <a:pt x="f2665" y="f733"/>
                </a:cubicBezTo>
                <a:cubicBezTo>
                  <a:pt x="f2665" y="f733"/>
                  <a:pt x="f2665" y="f733"/>
                  <a:pt x="f2622" y="f324"/>
                </a:cubicBezTo>
                <a:cubicBezTo>
                  <a:pt x="f2622" y="f324"/>
                  <a:pt x="f2622" y="f324"/>
                  <a:pt x="f2621" y="f324"/>
                </a:cubicBezTo>
                <a:cubicBezTo>
                  <a:pt x="f2621" y="f324"/>
                  <a:pt x="f2612" y="f324"/>
                  <a:pt x="f2612" y="f324"/>
                </a:cubicBezTo>
                <a:cubicBezTo>
                  <a:pt x="f2613" y="f323"/>
                  <a:pt x="f2612" y="f323"/>
                  <a:pt x="f2612" y="f322"/>
                </a:cubicBezTo>
                <a:cubicBezTo>
                  <a:pt x="f2621" y="f322"/>
                  <a:pt x="f2621" y="f322"/>
                  <a:pt x="f2621" y="f320"/>
                </a:cubicBezTo>
                <a:cubicBezTo>
                  <a:pt x="f2621" y="f320"/>
                  <a:pt x="f2621" y="f320"/>
                  <a:pt x="f2622" y="f320"/>
                </a:cubicBezTo>
                <a:cubicBezTo>
                  <a:pt x="f2622" y="f319"/>
                  <a:pt x="f2622" y="f319"/>
                  <a:pt x="f2622" y="f319"/>
                </a:cubicBezTo>
                <a:cubicBezTo>
                  <a:pt x="f2621" y="f319"/>
                  <a:pt x="f2621" y="f319"/>
                  <a:pt x="f2621" y="f319"/>
                </a:cubicBezTo>
                <a:cubicBezTo>
                  <a:pt x="f2612" y="f318"/>
                  <a:pt x="f2612" y="f318"/>
                  <a:pt x="f2613" y="f318"/>
                </a:cubicBezTo>
                <a:cubicBezTo>
                  <a:pt x="f2613" y="f319"/>
                  <a:pt x="f2613" y="f319"/>
                  <a:pt x="f2614" y="f319"/>
                </a:cubicBezTo>
                <a:cubicBezTo>
                  <a:pt x="f2614" y="f319"/>
                  <a:pt x="f2614" y="f319"/>
                  <a:pt x="f2614" y="f320"/>
                </a:cubicBezTo>
                <a:cubicBezTo>
                  <a:pt x="f2615" y="f322"/>
                  <a:pt x="f2613" y="f322"/>
                  <a:pt x="f2613" y="f322"/>
                </a:cubicBezTo>
                <a:cubicBezTo>
                  <a:pt x="f2614" y="f322"/>
                  <a:pt x="f2614" y="f322"/>
                  <a:pt x="f2614" y="f322"/>
                </a:cubicBezTo>
                <a:cubicBezTo>
                  <a:pt x="f2615" y="f320"/>
                  <a:pt x="f2615" y="f322"/>
                  <a:pt x="f2615" y="f320"/>
                </a:cubicBezTo>
                <a:cubicBezTo>
                  <a:pt x="f2617" y="f320"/>
                  <a:pt x="f2615" y="f319"/>
                  <a:pt x="f2615" y="f319"/>
                </a:cubicBezTo>
                <a:cubicBezTo>
                  <a:pt x="f2614" y="f318"/>
                  <a:pt x="f2614" y="f316"/>
                  <a:pt x="f2614" y="f316"/>
                </a:cubicBezTo>
                <a:cubicBezTo>
                  <a:pt x="f2613" y="f315"/>
                  <a:pt x="f2612" y="f316"/>
                  <a:pt x="f2612" y="f313"/>
                </a:cubicBezTo>
                <a:cubicBezTo>
                  <a:pt x="f2612" y="f313"/>
                  <a:pt x="f2612" y="f313"/>
                  <a:pt x="f2612" y="f312"/>
                </a:cubicBezTo>
                <a:cubicBezTo>
                  <a:pt x="f2612" y="f312"/>
                  <a:pt x="f2621" y="f312"/>
                  <a:pt x="f2621" y="f311"/>
                </a:cubicBezTo>
                <a:cubicBezTo>
                  <a:pt x="f2621" y="f311"/>
                  <a:pt x="f2621" y="f311"/>
                  <a:pt x="f2622" y="f309"/>
                </a:cubicBezTo>
                <a:cubicBezTo>
                  <a:pt x="f2622" y="f309"/>
                  <a:pt x="f2622" y="f308"/>
                  <a:pt x="f2665" y="f308"/>
                </a:cubicBezTo>
                <a:cubicBezTo>
                  <a:pt x="f2665" y="f306"/>
                  <a:pt x="f2665" y="f306"/>
                  <a:pt x="f2666" y="f306"/>
                </a:cubicBezTo>
                <a:cubicBezTo>
                  <a:pt x="f2666" y="f305"/>
                  <a:pt x="f2666" y="f305"/>
                  <a:pt x="f2666" y="f305"/>
                </a:cubicBezTo>
                <a:cubicBezTo>
                  <a:pt x="f2666" y="f304"/>
                  <a:pt x="f2666" y="f304"/>
                  <a:pt x="f2667" y="f304"/>
                </a:cubicBezTo>
                <a:cubicBezTo>
                  <a:pt x="f2667" y="f304"/>
                  <a:pt x="f2667" y="f302"/>
                  <a:pt x="f2667" y="f302"/>
                </a:cubicBezTo>
                <a:cubicBezTo>
                  <a:pt x="f2667" y="f327"/>
                  <a:pt x="f2667" y="f328"/>
                  <a:pt x="f2666" y="f329"/>
                </a:cubicBezTo>
                <a:cubicBezTo>
                  <a:pt x="f2666" y="f329"/>
                  <a:pt x="f2666" y="f329"/>
                  <a:pt x="f2666" y="f734"/>
                </a:cubicBezTo>
                <a:cubicBezTo>
                  <a:pt x="f2666" y="f734"/>
                  <a:pt x="f2666" y="f734"/>
                  <a:pt x="f2666" y="f735"/>
                </a:cubicBezTo>
                <a:cubicBezTo>
                  <a:pt x="f2665" y="f735"/>
                  <a:pt x="f2665" y="f735"/>
                  <a:pt x="f2665" y="f735"/>
                </a:cubicBezTo>
                <a:cubicBezTo>
                  <a:pt x="f2622" y="f735"/>
                  <a:pt x="f2622" y="f736"/>
                  <a:pt x="f2622" y="f736"/>
                </a:cubicBezTo>
                <a:cubicBezTo>
                  <a:pt x="f2621" y="f736"/>
                  <a:pt x="f2621" y="f736"/>
                  <a:pt x="f2621" y="f735"/>
                </a:cubicBezTo>
                <a:cubicBezTo>
                  <a:pt x="f2621" y="f735"/>
                  <a:pt x="f2622" y="f735"/>
                  <a:pt x="f2622" y="f735"/>
                </a:cubicBezTo>
                <a:cubicBezTo>
                  <a:pt x="f2665" y="f734"/>
                  <a:pt x="f2621" y="f734"/>
                  <a:pt x="f2621" y="f329"/>
                </a:cubicBezTo>
                <a:cubicBezTo>
                  <a:pt x="f2621" y="f329"/>
                  <a:pt x="f2621" y="f329"/>
                  <a:pt x="f2612" y="f329"/>
                </a:cubicBezTo>
                <a:cubicBezTo>
                  <a:pt x="f2612" y="f328"/>
                  <a:pt x="f2613" y="f329"/>
                  <a:pt x="f2613" y="f328"/>
                </a:cubicBezTo>
                <a:cubicBezTo>
                  <a:pt x="f2613" y="f328"/>
                  <a:pt x="f2613" y="f328"/>
                  <a:pt x="f2614" y="f328"/>
                </a:cubicBezTo>
                <a:cubicBezTo>
                  <a:pt x="f2614" y="f327"/>
                  <a:pt x="f2614" y="f328"/>
                  <a:pt x="f2615" y="f327"/>
                </a:cubicBezTo>
                <a:cubicBezTo>
                  <a:pt x="f2616" y="f327"/>
                  <a:pt x="f2616" y="f302"/>
                  <a:pt x="f2616" y="f302"/>
                </a:cubicBezTo>
                <a:cubicBezTo>
                  <a:pt x="f2616" y="f305"/>
                  <a:pt x="f2616" y="f305"/>
                  <a:pt x="f2617" y="f305"/>
                </a:cubicBezTo>
                <a:cubicBezTo>
                  <a:pt x="f2617" y="f306"/>
                  <a:pt x="f2618" y="f306"/>
                  <a:pt x="f2618" y="f306"/>
                </a:cubicBezTo>
                <a:cubicBezTo>
                  <a:pt x="f2618" y="f306"/>
                  <a:pt x="f2619" y="f306"/>
                  <a:pt x="f2619" y="f306"/>
                </a:cubicBezTo>
                <a:cubicBezTo>
                  <a:pt x="f2620" y="f306"/>
                  <a:pt x="f2620" y="f306"/>
                  <a:pt x="f2620" y="f306"/>
                </a:cubicBezTo>
                <a:cubicBezTo>
                  <a:pt x="f2623" y="f306"/>
                  <a:pt x="f2623" y="f306"/>
                  <a:pt x="f2620" y="f306"/>
                </a:cubicBezTo>
                <a:cubicBezTo>
                  <a:pt x="f2620" y="f306"/>
                  <a:pt x="f2620" y="f306"/>
                  <a:pt x="f2619" y="f305"/>
                </a:cubicBezTo>
                <a:cubicBezTo>
                  <a:pt x="f2619" y="f305"/>
                  <a:pt x="f2619" y="f305"/>
                  <a:pt x="f2619" y="f304"/>
                </a:cubicBezTo>
                <a:cubicBezTo>
                  <a:pt x="f2618" y="f304"/>
                  <a:pt x="f2617" y="f304"/>
                  <a:pt x="f2617" y="f302"/>
                </a:cubicBezTo>
                <a:cubicBezTo>
                  <a:pt x="f2616" y="f302"/>
                  <a:pt x="f2616" y="f302"/>
                  <a:pt x="f2616" y="f327"/>
                </a:cubicBezTo>
                <a:cubicBezTo>
                  <a:pt x="f2617" y="f327"/>
                  <a:pt x="f2617" y="f327"/>
                  <a:pt x="f2617" y="f327"/>
                </a:cubicBezTo>
                <a:cubicBezTo>
                  <a:pt x="f2618" y="f327"/>
                  <a:pt x="f2618" y="f327"/>
                  <a:pt x="f2619" y="f327"/>
                </a:cubicBezTo>
                <a:cubicBezTo>
                  <a:pt x="f2619" y="f327"/>
                  <a:pt x="f2619" y="f327"/>
                  <a:pt x="f2620" y="f302"/>
                </a:cubicBezTo>
                <a:cubicBezTo>
                  <a:pt x="f2620" y="f302"/>
                  <a:pt x="f2620" y="f302"/>
                  <a:pt x="f2620" y="f302"/>
                </a:cubicBezTo>
                <a:cubicBezTo>
                  <a:pt x="f2623" y="f304"/>
                  <a:pt x="f2623" y="f304"/>
                  <a:pt x="f2623" y="f304"/>
                </a:cubicBezTo>
                <a:cubicBezTo>
                  <a:pt x="f2623" y="f304"/>
                  <a:pt x="f2623" y="f305"/>
                  <a:pt x="f2624" y="f305"/>
                </a:cubicBezTo>
                <a:cubicBezTo>
                  <a:pt x="f2624" y="f305"/>
                  <a:pt x="f2624" y="f305"/>
                  <a:pt x="f2625" y="f305"/>
                </a:cubicBezTo>
                <a:cubicBezTo>
                  <a:pt x="f2625" y="f305"/>
                  <a:pt x="f2625" y="f306"/>
                  <a:pt x="f2626" y="f306"/>
                </a:cubicBezTo>
                <a:cubicBezTo>
                  <a:pt x="f2626" y="f305"/>
                  <a:pt x="f2625" y="f305"/>
                  <a:pt x="f2625" y="f305"/>
                </a:cubicBezTo>
                <a:cubicBezTo>
                  <a:pt x="f2624" y="f305"/>
                  <a:pt x="f2624" y="f304"/>
                  <a:pt x="f2624" y="f304"/>
                </a:cubicBezTo>
                <a:cubicBezTo>
                  <a:pt x="f2624" y="f302"/>
                  <a:pt x="f2623" y="f302"/>
                  <a:pt x="f2623" y="f327"/>
                </a:cubicBezTo>
                <a:cubicBezTo>
                  <a:pt x="f2623" y="f327"/>
                  <a:pt x="f2620" y="f329"/>
                  <a:pt x="f2623" y="f329"/>
                </a:cubicBezTo>
                <a:cubicBezTo>
                  <a:pt x="f2624" y="f329"/>
                  <a:pt x="f2624" y="f329"/>
                  <a:pt x="f2624" y="f329"/>
                </a:cubicBezTo>
                <a:cubicBezTo>
                  <a:pt x="f2625" y="f329"/>
                  <a:pt x="f2625" y="f329"/>
                  <a:pt x="f2625" y="f329"/>
                </a:cubicBezTo>
                <a:cubicBezTo>
                  <a:pt x="f2626" y="f328"/>
                  <a:pt x="f2626" y="f328"/>
                  <a:pt x="f2626" y="f328"/>
                </a:cubicBezTo>
                <a:cubicBezTo>
                  <a:pt x="f2627" y="f328"/>
                  <a:pt x="f2627" y="f328"/>
                  <a:pt x="f2626" y="f328"/>
                </a:cubicBezTo>
                <a:cubicBezTo>
                  <a:pt x="f2626" y="f329"/>
                  <a:pt x="f2625" y="f329"/>
                  <a:pt x="f2625" y="f734"/>
                </a:cubicBezTo>
                <a:cubicBezTo>
                  <a:pt x="f2624" y="f734"/>
                  <a:pt x="f2624" y="f735"/>
                  <a:pt x="f2624" y="f736"/>
                </a:cubicBezTo>
                <a:cubicBezTo>
                  <a:pt x="f2623" y="f736"/>
                  <a:pt x="f2620" y="f737"/>
                  <a:pt x="f2623" y="f738"/>
                </a:cubicBezTo>
                <a:cubicBezTo>
                  <a:pt x="f2623" y="f739"/>
                  <a:pt x="f2624" y="f738"/>
                  <a:pt x="f2625" y="f738"/>
                </a:cubicBezTo>
                <a:cubicBezTo>
                  <a:pt x="f2626" y="f739"/>
                  <a:pt x="f2626" y="f739"/>
                  <a:pt x="f2626" y="f739"/>
                </a:cubicBezTo>
                <a:cubicBezTo>
                  <a:pt x="f2627" y="f740"/>
                  <a:pt x="f2627" y="f740"/>
                  <a:pt x="f2674" y="f740"/>
                </a:cubicBezTo>
                <a:cubicBezTo>
                  <a:pt x="f2674" y="f740"/>
                  <a:pt x="f2675" y="f742"/>
                  <a:pt x="f2676" y="f742"/>
                </a:cubicBezTo>
                <a:cubicBezTo>
                  <a:pt x="f2676" y="f742"/>
                  <a:pt x="f2676" y="f740"/>
                  <a:pt x="f2677" y="f740"/>
                </a:cubicBezTo>
                <a:cubicBezTo>
                  <a:pt x="f2677" y="f742"/>
                  <a:pt x="f2678" y="f742"/>
                  <a:pt x="f2678" y="f742"/>
                </a:cubicBezTo>
                <a:cubicBezTo>
                  <a:pt x="f2679" y="f742"/>
                  <a:pt x="f2679" y="f740"/>
                  <a:pt x="f2680" y="f740"/>
                </a:cubicBezTo>
                <a:cubicBezTo>
                  <a:pt x="f2681" y="f739"/>
                  <a:pt x="f2708" y="f740"/>
                  <a:pt x="f2708" y="f740"/>
                </a:cubicBezTo>
                <a:cubicBezTo>
                  <a:pt x="f2682" y="f740"/>
                  <a:pt x="f2682" y="f742"/>
                  <a:pt x="f3802" y="f742"/>
                </a:cubicBezTo>
                <a:cubicBezTo>
                  <a:pt x="f2683" y="f742"/>
                  <a:pt x="f2684" y="f742"/>
                  <a:pt x="f2684" y="f742"/>
                </a:cubicBezTo>
                <a:cubicBezTo>
                  <a:pt x="f2685" y="f742"/>
                  <a:pt x="f2686" y="f740"/>
                  <a:pt x="f2686" y="f740"/>
                </a:cubicBezTo>
                <a:cubicBezTo>
                  <a:pt x="f2687" y="f740"/>
                  <a:pt x="f2688" y="f740"/>
                  <a:pt x="f2689" y="f740"/>
                </a:cubicBezTo>
                <a:cubicBezTo>
                  <a:pt x="f2689" y="f739"/>
                  <a:pt x="f2689" y="f739"/>
                  <a:pt x="f2690" y="f739"/>
                </a:cubicBezTo>
                <a:cubicBezTo>
                  <a:pt x="f2690" y="f738"/>
                  <a:pt x="f2691" y="f738"/>
                  <a:pt x="f2691" y="f738"/>
                </a:cubicBezTo>
                <a:cubicBezTo>
                  <a:pt x="f2693" y="f738"/>
                  <a:pt x="f2693" y="f738"/>
                  <a:pt x="f2692" y="f737"/>
                </a:cubicBezTo>
                <a:cubicBezTo>
                  <a:pt x="f2692" y="f736"/>
                  <a:pt x="f2692" y="f736"/>
                  <a:pt x="f2694" y="f736"/>
                </a:cubicBezTo>
                <a:cubicBezTo>
                  <a:pt x="f2695" y="f736"/>
                  <a:pt x="f2696" y="f736"/>
                  <a:pt x="f2697" y="f736"/>
                </a:cubicBezTo>
                <a:cubicBezTo>
                  <a:pt x="f2697" y="f736"/>
                  <a:pt x="f2698" y="f736"/>
                  <a:pt x="f2699" y="f736"/>
                </a:cubicBezTo>
                <a:cubicBezTo>
                  <a:pt x="f2699" y="f736"/>
                  <a:pt x="f2699" y="f736"/>
                  <a:pt x="f2700" y="f737"/>
                </a:cubicBezTo>
                <a:cubicBezTo>
                  <a:pt x="f2700" y="f737"/>
                  <a:pt x="f2700" y="f737"/>
                  <a:pt x="f2701" y="f736"/>
                </a:cubicBezTo>
                <a:cubicBezTo>
                  <a:pt x="f2701" y="f736"/>
                  <a:pt x="f2701" y="f736"/>
                  <a:pt x="f2701" y="f735"/>
                </a:cubicBezTo>
                <a:cubicBezTo>
                  <a:pt x="f2700" y="f735"/>
                  <a:pt x="f2700" y="f735"/>
                  <a:pt x="f2699" y="f735"/>
                </a:cubicBezTo>
                <a:cubicBezTo>
                  <a:pt x="f2698" y="f735"/>
                  <a:pt x="f2698" y="f734"/>
                  <a:pt x="f2697" y="f734"/>
                </a:cubicBezTo>
                <a:cubicBezTo>
                  <a:pt x="f2697" y="f329"/>
                  <a:pt x="f2696" y="f734"/>
                  <a:pt x="f2695" y="f329"/>
                </a:cubicBezTo>
                <a:cubicBezTo>
                  <a:pt x="f2694" y="f328"/>
                  <a:pt x="f2694" y="f327"/>
                  <a:pt x="f2694" y="f302"/>
                </a:cubicBezTo>
                <a:cubicBezTo>
                  <a:pt x="f2694" y="f302"/>
                  <a:pt x="f2694" y="f302"/>
                  <a:pt x="f2695" y="f302"/>
                </a:cubicBezTo>
                <a:cubicBezTo>
                  <a:pt x="f2696" y="f302"/>
                  <a:pt x="f2697" y="f327"/>
                  <a:pt x="f2698" y="f328"/>
                </a:cubicBezTo>
                <a:cubicBezTo>
                  <a:pt x="f2699" y="f328"/>
                  <a:pt x="f2699" y="f328"/>
                  <a:pt x="f2700" y="f328"/>
                </a:cubicBezTo>
                <a:cubicBezTo>
                  <a:pt x="f2700" y="f329"/>
                  <a:pt x="f2700" y="f329"/>
                  <a:pt x="f2701" y="f329"/>
                </a:cubicBezTo>
                <a:cubicBezTo>
                  <a:pt x="f2701" y="f734"/>
                  <a:pt x="f2702" y="f734"/>
                  <a:pt x="f2702" y="f734"/>
                </a:cubicBezTo>
                <a:cubicBezTo>
                  <a:pt x="f2702" y="f734"/>
                  <a:pt x="f2702" y="f735"/>
                  <a:pt x="f2703" y="f735"/>
                </a:cubicBezTo>
                <a:cubicBezTo>
                  <a:pt x="f2703" y="f736"/>
                  <a:pt x="f2704" y="f736"/>
                  <a:pt x="f2705" y="f736"/>
                </a:cubicBezTo>
                <a:cubicBezTo>
                  <a:pt x="f2706" y="f737"/>
                  <a:pt x="f2706" y="f737"/>
                  <a:pt x="f2707" y="f738"/>
                </a:cubicBezTo>
                <a:cubicBezTo>
                  <a:pt x="f2707" y="f739"/>
                  <a:pt x="f3801" y="f739"/>
                  <a:pt x="f3800" y="f739"/>
                </a:cubicBezTo>
                <a:cubicBezTo>
                  <a:pt x="f3800" y="f739"/>
                  <a:pt x="f3800" y="f740"/>
                  <a:pt x="f3799" y="f742"/>
                </a:cubicBezTo>
                <a:cubicBezTo>
                  <a:pt x="f3798" y="f743"/>
                  <a:pt x="f3798" y="f742"/>
                  <a:pt x="f3392" y="f742"/>
                </a:cubicBezTo>
                <a:cubicBezTo>
                  <a:pt x="f3347" y="f742"/>
                  <a:pt x="f3346" y="f743"/>
                  <a:pt x="f3393" y="f743"/>
                </a:cubicBezTo>
                <a:cubicBezTo>
                  <a:pt x="f3393" y="f743"/>
                  <a:pt x="f3394" y="f743"/>
                  <a:pt x="f3395" y="f743"/>
                </a:cubicBezTo>
                <a:cubicBezTo>
                  <a:pt x="f3395" y="f743"/>
                  <a:pt x="f3396" y="f743"/>
                  <a:pt x="f3396" y="f743"/>
                </a:cubicBezTo>
                <a:cubicBezTo>
                  <a:pt x="f3396" y="f744"/>
                  <a:pt x="f3396" y="f743"/>
                  <a:pt x="f3797" y="f743"/>
                </a:cubicBezTo>
                <a:cubicBezTo>
                  <a:pt x="f3797" y="f743"/>
                  <a:pt x="f3795" y="f743"/>
                  <a:pt x="f3796" y="f743"/>
                </a:cubicBezTo>
                <a:cubicBezTo>
                  <a:pt x="f3794" y="f743"/>
                  <a:pt x="f3794" y="f742"/>
                  <a:pt x="f3794" y="f742"/>
                </a:cubicBezTo>
                <a:cubicBezTo>
                  <a:pt x="f3793" y="f742"/>
                  <a:pt x="f3793" y="f742"/>
                  <a:pt x="f3792" y="f742"/>
                </a:cubicBezTo>
                <a:cubicBezTo>
                  <a:pt x="f3791" y="f742"/>
                  <a:pt x="f3791" y="f742"/>
                  <a:pt x="f3790" y="f742"/>
                </a:cubicBezTo>
                <a:cubicBezTo>
                  <a:pt x="f3789" y="f743"/>
                  <a:pt x="f3789" y="f742"/>
                  <a:pt x="f3788" y="f742"/>
                </a:cubicBezTo>
                <a:cubicBezTo>
                  <a:pt x="f3788" y="f740"/>
                  <a:pt x="f3788" y="f740"/>
                  <a:pt x="f3787" y="f740"/>
                </a:cubicBezTo>
                <a:cubicBezTo>
                  <a:pt x="f3787" y="f740"/>
                  <a:pt x="f3787" y="f740"/>
                  <a:pt x="f3787" y="f740"/>
                </a:cubicBezTo>
                <a:cubicBezTo>
                  <a:pt x="f3786" y="f739"/>
                  <a:pt x="f3786" y="f739"/>
                  <a:pt x="f3785" y="f739"/>
                </a:cubicBezTo>
                <a:cubicBezTo>
                  <a:pt x="f3785" y="f739"/>
                  <a:pt x="f3784" y="f739"/>
                  <a:pt x="f3784" y="f739"/>
                </a:cubicBezTo>
                <a:cubicBezTo>
                  <a:pt x="f3783" y="f738"/>
                  <a:pt x="f3783" y="f738"/>
                  <a:pt x="f3782" y="f738"/>
                </a:cubicBezTo>
                <a:cubicBezTo>
                  <a:pt x="f3782" y="f738"/>
                  <a:pt x="f3781" y="f738"/>
                  <a:pt x="f3781" y="f738"/>
                </a:cubicBezTo>
                <a:cubicBezTo>
                  <a:pt x="f3781" y="f737"/>
                  <a:pt x="f3782" y="f737"/>
                  <a:pt x="f3782" y="f738"/>
                </a:cubicBezTo>
                <a:cubicBezTo>
                  <a:pt x="f3782" y="f738"/>
                  <a:pt x="f3783" y="f738"/>
                  <a:pt x="f3783" y="f738"/>
                </a:cubicBezTo>
                <a:cubicBezTo>
                  <a:pt x="f3784" y="f738"/>
                  <a:pt x="f3785" y="f738"/>
                  <a:pt x="f3786" y="f737"/>
                </a:cubicBezTo>
                <a:cubicBezTo>
                  <a:pt x="f3786" y="f737"/>
                  <a:pt x="f3787" y="f737"/>
                  <a:pt x="f3788" y="f737"/>
                </a:cubicBezTo>
                <a:cubicBezTo>
                  <a:pt x="f3788" y="f737"/>
                  <a:pt x="f3789" y="f737"/>
                  <a:pt x="f3789" y="f737"/>
                </a:cubicBezTo>
                <a:cubicBezTo>
                  <a:pt x="f3790" y="f737"/>
                  <a:pt x="f3790" y="f737"/>
                  <a:pt x="f3790" y="f736"/>
                </a:cubicBezTo>
                <a:cubicBezTo>
                  <a:pt x="f3791" y="f736"/>
                  <a:pt x="f3792" y="f736"/>
                  <a:pt x="f3792" y="f736"/>
                </a:cubicBezTo>
                <a:cubicBezTo>
                  <a:pt x="f3792" y="f735"/>
                  <a:pt x="f3791" y="f735"/>
                  <a:pt x="f3790" y="f735"/>
                </a:cubicBezTo>
                <a:cubicBezTo>
                  <a:pt x="f3790" y="f735"/>
                  <a:pt x="f3790" y="f734"/>
                  <a:pt x="f3790" y="f734"/>
                </a:cubicBezTo>
                <a:cubicBezTo>
                  <a:pt x="f3789" y="f734"/>
                  <a:pt x="f3789" y="f734"/>
                  <a:pt x="f3789" y="f734"/>
                </a:cubicBezTo>
                <a:cubicBezTo>
                  <a:pt x="f3787" y="f734"/>
                  <a:pt x="f3789" y="f329"/>
                  <a:pt x="f3790" y="f329"/>
                </a:cubicBezTo>
                <a:cubicBezTo>
                  <a:pt x="f3791" y="f329"/>
                  <a:pt x="f3791" y="f329"/>
                  <a:pt x="f3792" y="f329"/>
                </a:cubicBezTo>
                <a:cubicBezTo>
                  <a:pt x="f3792" y="f329"/>
                  <a:pt x="f3793" y="f329"/>
                  <a:pt x="f3794" y="f329"/>
                </a:cubicBezTo>
                <a:cubicBezTo>
                  <a:pt x="f3794" y="f329"/>
                  <a:pt x="f3794" y="f329"/>
                  <a:pt x="f3796" y="f329"/>
                </a:cubicBezTo>
                <a:cubicBezTo>
                  <a:pt x="f3796" y="f329"/>
                  <a:pt x="f3796" y="f329"/>
                  <a:pt x="f3796" y="f329"/>
                </a:cubicBezTo>
                <a:cubicBezTo>
                  <a:pt x="f3795" y="f329"/>
                  <a:pt x="f3797" y="f329"/>
                  <a:pt x="f3396" y="f329"/>
                </a:cubicBezTo>
                <a:cubicBezTo>
                  <a:pt x="f3395" y="f329"/>
                  <a:pt x="f3395" y="f734"/>
                  <a:pt x="f3394" y="f329"/>
                </a:cubicBezTo>
                <a:cubicBezTo>
                  <a:pt x="f3393" y="f329"/>
                  <a:pt x="f3393" y="f329"/>
                  <a:pt x="f3393" y="f329"/>
                </a:cubicBezTo>
                <a:cubicBezTo>
                  <a:pt x="f3346" y="f329"/>
                  <a:pt x="f3346" y="f734"/>
                  <a:pt x="f3346" y="f734"/>
                </a:cubicBezTo>
                <a:cubicBezTo>
                  <a:pt x="f3346" y="f735"/>
                  <a:pt x="f3346" y="f735"/>
                  <a:pt x="f3346" y="f735"/>
                </a:cubicBezTo>
                <a:cubicBezTo>
                  <a:pt x="f3347" y="f735"/>
                  <a:pt x="f3347" y="f735"/>
                  <a:pt x="f3347" y="f735"/>
                </a:cubicBezTo>
                <a:cubicBezTo>
                  <a:pt x="f3347" y="f735"/>
                  <a:pt x="f3347" y="f735"/>
                  <a:pt x="f3347" y="f735"/>
                </a:cubicBezTo>
                <a:cubicBezTo>
                  <a:pt x="f3798" y="f735"/>
                  <a:pt x="f3347" y="f734"/>
                  <a:pt x="f3347" y="f734"/>
                </a:cubicBezTo>
                <a:cubicBezTo>
                  <a:pt x="f3347" y="f328"/>
                  <a:pt x="f3392" y="f329"/>
                  <a:pt x="f3798" y="f328"/>
                </a:cubicBezTo>
                <a:cubicBezTo>
                  <a:pt x="f3798" y="f328"/>
                  <a:pt x="f3799" y="f328"/>
                  <a:pt x="f3800" y="f328"/>
                </a:cubicBezTo>
                <a:cubicBezTo>
                  <a:pt x="f3800" y="f329"/>
                  <a:pt x="f3800" y="f329"/>
                  <a:pt x="f3800" y="f329"/>
                </a:cubicBezTo>
                <a:cubicBezTo>
                  <a:pt x="f3801" y="f329"/>
                  <a:pt x="f3801" y="f329"/>
                  <a:pt x="f3801" y="f734"/>
                </a:cubicBezTo>
                <a:cubicBezTo>
                  <a:pt x="f2707" y="f735"/>
                  <a:pt x="f2707" y="f734"/>
                  <a:pt x="f2706" y="f734"/>
                </a:cubicBezTo>
                <a:cubicBezTo>
                  <a:pt x="f2705" y="f734"/>
                  <a:pt x="f2705" y="f734"/>
                  <a:pt x="f2705" y="f734"/>
                </a:cubicBezTo>
                <a:cubicBezTo>
                  <a:pt x="f2704" y="f734"/>
                  <a:pt x="f2704" y="f329"/>
                  <a:pt x="f2704" y="f329"/>
                </a:cubicBezTo>
                <a:cubicBezTo>
                  <a:pt x="f2703" y="f329"/>
                  <a:pt x="f2703" y="f329"/>
                  <a:pt x="f2702" y="f329"/>
                </a:cubicBezTo>
                <a:cubicBezTo>
                  <a:pt x="f2702" y="f329"/>
                  <a:pt x="f2702" y="f328"/>
                  <a:pt x="f2702" y="f328"/>
                </a:cubicBezTo>
                <a:cubicBezTo>
                  <a:pt x="f2701" y="f328"/>
                  <a:pt x="f2701" y="f328"/>
                  <a:pt x="f2701" y="f328"/>
                </a:cubicBezTo>
                <a:cubicBezTo>
                  <a:pt x="f2700" y="f328"/>
                  <a:pt x="f2699" y="f327"/>
                  <a:pt x="f2699" y="f327"/>
                </a:cubicBezTo>
                <a:cubicBezTo>
                  <a:pt x="f2698" y="f327"/>
                  <a:pt x="f2698" y="f327"/>
                  <a:pt x="f2697" y="f302"/>
                </a:cubicBezTo>
                <a:cubicBezTo>
                  <a:pt x="f2696" y="f302"/>
                  <a:pt x="f2695" y="f302"/>
                  <a:pt x="f2695" y="f302"/>
                </a:cubicBezTo>
                <a:cubicBezTo>
                  <a:pt x="f2692" y="f304"/>
                  <a:pt x="f2695" y="f305"/>
                  <a:pt x="f2694" y="f306"/>
                </a:cubicBezTo>
                <a:cubicBezTo>
                  <a:pt x="f2694" y="f306"/>
                  <a:pt x="f2694" y="f306"/>
                  <a:pt x="f2694" y="f306"/>
                </a:cubicBezTo>
                <a:cubicBezTo>
                  <a:pt x="f2694" y="f308"/>
                  <a:pt x="f2694" y="f308"/>
                  <a:pt x="f2694" y="f309"/>
                </a:cubicBezTo>
                <a:cubicBezTo>
                  <a:pt x="f2694" y="f309"/>
                  <a:pt x="f2694" y="f309"/>
                  <a:pt x="f2694" y="f311"/>
                </a:cubicBezTo>
                <a:cubicBezTo>
                  <a:pt x="f2694" y="f311"/>
                  <a:pt x="f2694" y="f312"/>
                  <a:pt x="f2694" y="f313"/>
                </a:cubicBezTo>
                <a:cubicBezTo>
                  <a:pt x="f2692" y="f313"/>
                  <a:pt x="f2692" y="f315"/>
                  <a:pt x="f2694" y="f315"/>
                </a:cubicBezTo>
                <a:cubicBezTo>
                  <a:pt x="f2694" y="f315"/>
                  <a:pt x="f2695" y="f315"/>
                  <a:pt x="f2695" y="f315"/>
                </a:cubicBezTo>
                <a:cubicBezTo>
                  <a:pt x="f2696" y="f315"/>
                  <a:pt x="f2697" y="f315"/>
                  <a:pt x="f2698" y="f313"/>
                </a:cubicBezTo>
                <a:cubicBezTo>
                  <a:pt x="f2699" y="f313"/>
                  <a:pt x="f2700" y="f313"/>
                  <a:pt x="f2701" y="f313"/>
                </a:cubicBezTo>
                <a:cubicBezTo>
                  <a:pt x="f2701" y="f313"/>
                  <a:pt x="f2703" y="f313"/>
                  <a:pt x="f2703" y="f315"/>
                </a:cubicBezTo>
                <a:cubicBezTo>
                  <a:pt x="f2703" y="f315"/>
                  <a:pt x="f2702" y="f316"/>
                  <a:pt x="f2702" y="f316"/>
                </a:cubicBezTo>
                <a:cubicBezTo>
                  <a:pt x="f2701" y="f316"/>
                  <a:pt x="f2701" y="f316"/>
                  <a:pt x="f2701" y="f316"/>
                </a:cubicBezTo>
                <a:cubicBezTo>
                  <a:pt x="f2701" y="f318"/>
                  <a:pt x="f2699" y="f319"/>
                  <a:pt x="f2700" y="f319"/>
                </a:cubicBezTo>
                <a:cubicBezTo>
                  <a:pt x="f2700" y="f319"/>
                  <a:pt x="f2701" y="f319"/>
                  <a:pt x="f2701" y="f320"/>
                </a:cubicBezTo>
                <a:cubicBezTo>
                  <a:pt x="f2701" y="f320"/>
                  <a:pt x="f2701" y="f320"/>
                  <a:pt x="f2701" y="f320"/>
                </a:cubicBezTo>
                <a:cubicBezTo>
                  <a:pt x="f2701" y="f322"/>
                  <a:pt x="f2701" y="f322"/>
                  <a:pt x="f2701" y="f322"/>
                </a:cubicBezTo>
                <a:cubicBezTo>
                  <a:pt x="f2701" y="f323"/>
                  <a:pt x="f2701" y="f324"/>
                  <a:pt x="f2702" y="f324"/>
                </a:cubicBezTo>
                <a:cubicBezTo>
                  <a:pt x="f2702" y="f733"/>
                  <a:pt x="f2704" y="f324"/>
                  <a:pt x="f2704" y="f733"/>
                </a:cubicBezTo>
                <a:cubicBezTo>
                  <a:pt x="f2704" y="f732"/>
                  <a:pt x="f2703" y="f732"/>
                  <a:pt x="f2702" y="f732"/>
                </a:cubicBezTo>
                <a:cubicBezTo>
                  <a:pt x="f2702" y="f731"/>
                  <a:pt x="f2702" y="f731"/>
                  <a:pt x="f2702" y="f731"/>
                </a:cubicBezTo>
                <a:cubicBezTo>
                  <a:pt x="f2701" y="f731"/>
                  <a:pt x="f2701" y="f731"/>
                  <a:pt x="f2701" y="f730"/>
                </a:cubicBezTo>
                <a:cubicBezTo>
                  <a:pt x="f2700" y="f730"/>
                  <a:pt x="f2701" y="f730"/>
                  <a:pt x="f2701" y="f730"/>
                </a:cubicBezTo>
                <a:cubicBezTo>
                  <a:pt x="f2701" y="f729"/>
                  <a:pt x="f2701" y="f729"/>
                  <a:pt x="f2702" y="f728"/>
                </a:cubicBezTo>
                <a:cubicBezTo>
                  <a:pt x="f2702" y="f728"/>
                  <a:pt x="f2703" y="f728"/>
                  <a:pt x="f2704" y="f727"/>
                </a:cubicBezTo>
                <a:cubicBezTo>
                  <a:pt x="f2704" y="f727"/>
                  <a:pt x="f2704" y="f727"/>
                  <a:pt x="f2704" y="f727"/>
                </a:cubicBezTo>
                <a:cubicBezTo>
                  <a:pt x="f2704" y="f726"/>
                  <a:pt x="f2704" y="f726"/>
                  <a:pt x="f2703" y="f726"/>
                </a:cubicBezTo>
                <a:cubicBezTo>
                  <a:pt x="f2703" y="f727"/>
                  <a:pt x="f2702" y="f726"/>
                  <a:pt x="f2701" y="f726"/>
                </a:cubicBezTo>
                <a:cubicBezTo>
                  <a:pt x="f2701" y="f726"/>
                  <a:pt x="f2700" y="f727"/>
                  <a:pt x="f2700" y="f727"/>
                </a:cubicBezTo>
                <a:cubicBezTo>
                  <a:pt x="f2700" y="f727"/>
                  <a:pt x="f2699" y="f727"/>
                  <a:pt x="f2699" y="f727"/>
                </a:cubicBezTo>
                <a:cubicBezTo>
                  <a:pt x="f2699" y="f728"/>
                  <a:pt x="f2699" y="f728"/>
                  <a:pt x="f2699" y="f729"/>
                </a:cubicBezTo>
                <a:cubicBezTo>
                  <a:pt x="f2699" y="f729"/>
                  <a:pt x="f2699" y="f729"/>
                  <a:pt x="f2698" y="f729"/>
                </a:cubicBezTo>
                <a:cubicBezTo>
                  <a:pt x="f2698" y="f730"/>
                  <a:pt x="f2698" y="f730"/>
                  <a:pt x="f2697" y="f730"/>
                </a:cubicBezTo>
                <a:cubicBezTo>
                  <a:pt x="f2697" y="f730"/>
                  <a:pt x="f2697" y="f730"/>
                  <a:pt x="f2697" y="f729"/>
                </a:cubicBezTo>
                <a:cubicBezTo>
                  <a:pt x="f2697" y="f729"/>
                  <a:pt x="f2697" y="f729"/>
                  <a:pt x="f2697" y="f729"/>
                </a:cubicBezTo>
                <a:cubicBezTo>
                  <a:pt x="f2698" y="f728"/>
                  <a:pt x="f2698" y="f728"/>
                  <a:pt x="f2698" y="f728"/>
                </a:cubicBezTo>
                <a:cubicBezTo>
                  <a:pt x="f2698" y="f727"/>
                  <a:pt x="f2698" y="f726"/>
                  <a:pt x="f2697" y="f726"/>
                </a:cubicBezTo>
                <a:cubicBezTo>
                  <a:pt x="f2697" y="f726"/>
                  <a:pt x="f2697" y="f726"/>
                  <a:pt x="f2696" y="f726"/>
                </a:cubicBezTo>
                <a:cubicBezTo>
                  <a:pt x="f2696" y="f726"/>
                  <a:pt x="f2696" y="f726"/>
                  <a:pt x="f2695" y="f725"/>
                </a:cubicBezTo>
                <a:cubicBezTo>
                  <a:pt x="f2695" y="f725"/>
                  <a:pt x="f2695" y="f725"/>
                  <a:pt x="f2695" y="f725"/>
                </a:cubicBezTo>
                <a:cubicBezTo>
                  <a:pt x="f2695" y="f724"/>
                  <a:pt x="f2695" y="f724"/>
                  <a:pt x="f2696" y="f724"/>
                </a:cubicBezTo>
                <a:cubicBezTo>
                  <a:pt x="f2696" y="f724"/>
                  <a:pt x="f2696" y="f724"/>
                  <a:pt x="f2697" y="f724"/>
                </a:cubicBezTo>
                <a:cubicBezTo>
                  <a:pt x="f2697" y="f724"/>
                  <a:pt x="f2697" y="f724"/>
                  <a:pt x="f2698" y="f724"/>
                </a:cubicBezTo>
                <a:cubicBezTo>
                  <a:pt x="f2699" y="f724"/>
                  <a:pt x="f2700" y="f724"/>
                  <a:pt x="f2701" y="f724"/>
                </a:cubicBezTo>
                <a:cubicBezTo>
                  <a:pt x="f2701" y="f724"/>
                  <a:pt x="f2702" y="f723"/>
                  <a:pt x="f2703" y="f723"/>
                </a:cubicBezTo>
                <a:cubicBezTo>
                  <a:pt x="f2703" y="f723"/>
                  <a:pt x="f2703" y="f722"/>
                  <a:pt x="f2704" y="f722"/>
                </a:cubicBezTo>
                <a:cubicBezTo>
                  <a:pt x="f2704" y="f722"/>
                  <a:pt x="f2704" y="f722"/>
                  <a:pt x="f2705" y="f722"/>
                </a:cubicBezTo>
                <a:cubicBezTo>
                  <a:pt x="f2705" y="f722"/>
                  <a:pt x="f2706" y="f721"/>
                  <a:pt x="f2706" y="f721"/>
                </a:cubicBezTo>
                <a:cubicBezTo>
                  <a:pt x="f2706" y="f721"/>
                  <a:pt x="f2706" y="f721"/>
                  <a:pt x="f2706" y="f720"/>
                </a:cubicBezTo>
                <a:cubicBezTo>
                  <a:pt x="f2706" y="f720"/>
                  <a:pt x="f2706" y="f720"/>
                  <a:pt x="f2706" y="f720"/>
                </a:cubicBezTo>
                <a:cubicBezTo>
                  <a:pt x="f2707" y="f720"/>
                  <a:pt x="f2707" y="f720"/>
                  <a:pt x="f2707" y="f719"/>
                </a:cubicBezTo>
                <a:cubicBezTo>
                  <a:pt x="f2707" y="f719"/>
                  <a:pt x="f2707" y="f719"/>
                  <a:pt x="f2707" y="f718"/>
                </a:cubicBezTo>
                <a:cubicBezTo>
                  <a:pt x="f2707" y="f718"/>
                  <a:pt x="f2706" y="f718"/>
                  <a:pt x="f2706" y="f718"/>
                </a:cubicBezTo>
                <a:cubicBezTo>
                  <a:pt x="f2706" y="f717"/>
                  <a:pt x="f2706" y="f717"/>
                  <a:pt x="f2705" y="f717"/>
                </a:cubicBezTo>
                <a:cubicBezTo>
                  <a:pt x="f2705" y="f717"/>
                  <a:pt x="f2704" y="f717"/>
                  <a:pt x="f2704" y="f717"/>
                </a:cubicBezTo>
                <a:cubicBezTo>
                  <a:pt x="f2704" y="f716"/>
                  <a:pt x="f2704" y="f716"/>
                  <a:pt x="f2705" y="f716"/>
                </a:cubicBezTo>
                <a:cubicBezTo>
                  <a:pt x="f2705" y="f716"/>
                  <a:pt x="f2705" y="f716"/>
                  <a:pt x="f2705" y="f715"/>
                </a:cubicBezTo>
                <a:cubicBezTo>
                  <a:pt x="f2706" y="f715"/>
                  <a:pt x="f2706" y="f715"/>
                  <a:pt x="f2706" y="f715"/>
                </a:cubicBezTo>
                <a:cubicBezTo>
                  <a:pt x="f2707" y="f714"/>
                  <a:pt x="f2706" y="f714"/>
                  <a:pt x="f2706" y="f713"/>
                </a:cubicBezTo>
                <a:cubicBezTo>
                  <a:pt x="f2706" y="f712"/>
                  <a:pt x="f2707" y="f713"/>
                  <a:pt x="f3801" y="f713"/>
                </a:cubicBezTo>
                <a:cubicBezTo>
                  <a:pt x="f3800" y="f713"/>
                  <a:pt x="f3800" y="f712"/>
                  <a:pt x="f3799" y="f712"/>
                </a:cubicBezTo>
                <a:cubicBezTo>
                  <a:pt x="f3798" y="f711"/>
                  <a:pt x="f3798" y="f711"/>
                  <a:pt x="f3799" y="f710"/>
                </a:cubicBezTo>
                <a:cubicBezTo>
                  <a:pt x="f3799" y="f710"/>
                  <a:pt x="f3800" y="f709"/>
                  <a:pt x="f3800" y="f709"/>
                </a:cubicBezTo>
                <a:cubicBezTo>
                  <a:pt x="f3800" y="f709"/>
                  <a:pt x="f3800" y="f709"/>
                  <a:pt x="f3801" y="f709"/>
                </a:cubicBezTo>
                <a:cubicBezTo>
                  <a:pt x="f3801" y="f710"/>
                  <a:pt x="f2706" y="f710"/>
                  <a:pt x="f2706" y="f709"/>
                </a:cubicBezTo>
                <a:cubicBezTo>
                  <a:pt x="f2706" y="f709"/>
                  <a:pt x="f2707" y="f709"/>
                  <a:pt x="f2707" y="f709"/>
                </a:cubicBezTo>
                <a:cubicBezTo>
                  <a:pt x="f2707" y="f708"/>
                  <a:pt x="f2707" y="f708"/>
                  <a:pt x="f2707" y="f708"/>
                </a:cubicBezTo>
                <a:cubicBezTo>
                  <a:pt x="f2707" y="f708"/>
                  <a:pt x="f2707" y="f708"/>
                  <a:pt x="f3801" y="f708"/>
                </a:cubicBezTo>
                <a:cubicBezTo>
                  <a:pt x="f3801" y="f708"/>
                  <a:pt x="f3800" y="f708"/>
                  <a:pt x="f3800" y="f708"/>
                </a:cubicBezTo>
                <a:cubicBezTo>
                  <a:pt x="f3799" y="f708"/>
                  <a:pt x="f3799" y="f708"/>
                  <a:pt x="f3798" y="f708"/>
                </a:cubicBezTo>
                <a:cubicBezTo>
                  <a:pt x="f3798" y="f708"/>
                  <a:pt x="f3798" y="f708"/>
                  <a:pt x="f3392" y="f708"/>
                </a:cubicBezTo>
                <a:cubicBezTo>
                  <a:pt x="f3392" y="f708"/>
                  <a:pt x="f3392" y="f708"/>
                  <a:pt x="f3347" y="f708"/>
                </a:cubicBezTo>
                <a:cubicBezTo>
                  <a:pt x="f3347" y="f708"/>
                  <a:pt x="f3346" y="f708"/>
                  <a:pt x="f3346" y="f708"/>
                </a:cubicBezTo>
                <a:cubicBezTo>
                  <a:pt x="f3393" y="f709"/>
                  <a:pt x="f3393" y="f708"/>
                  <a:pt x="f3394" y="f708"/>
                </a:cubicBezTo>
                <a:cubicBezTo>
                  <a:pt x="f3395" y="f708"/>
                  <a:pt x="f3396" y="f709"/>
                  <a:pt x="f3396" y="f708"/>
                </a:cubicBezTo>
                <a:cubicBezTo>
                  <a:pt x="f3395" y="f707"/>
                  <a:pt x="f3395" y="f707"/>
                  <a:pt x="f3395" y="f707"/>
                </a:cubicBezTo>
                <a:cubicBezTo>
                  <a:pt x="f3394" y="f707"/>
                  <a:pt x="f3394" y="f707"/>
                  <a:pt x="f3394" y="f706"/>
                </a:cubicBezTo>
                <a:cubicBezTo>
                  <a:pt x="f3393" y="f706"/>
                  <a:pt x="f3346" y="f706"/>
                  <a:pt x="f3347" y="f706"/>
                </a:cubicBezTo>
                <a:cubicBezTo>
                  <a:pt x="f3392" y="f706"/>
                  <a:pt x="f3392" y="f705"/>
                  <a:pt x="f3798" y="f705"/>
                </a:cubicBezTo>
                <a:cubicBezTo>
                  <a:pt x="f3799" y="f705"/>
                  <a:pt x="f3800" y="f705"/>
                  <a:pt x="f3800" y="f704"/>
                </a:cubicBezTo>
                <a:cubicBezTo>
                  <a:pt x="f3801" y="f704"/>
                  <a:pt x="f3799" y="f704"/>
                  <a:pt x="f3799" y="f704"/>
                </a:cubicBezTo>
                <a:cubicBezTo>
                  <a:pt x="f3798" y="f704"/>
                  <a:pt x="f3798" y="f704"/>
                  <a:pt x="f3392" y="f704"/>
                </a:cubicBezTo>
                <a:cubicBezTo>
                  <a:pt x="f3392" y="f704"/>
                  <a:pt x="f3392" y="f704"/>
                  <a:pt x="f3347" y="f705"/>
                </a:cubicBezTo>
                <a:cubicBezTo>
                  <a:pt x="f3347" y="f705"/>
                  <a:pt x="f3347" y="f705"/>
                  <a:pt x="f3347" y="f705"/>
                </a:cubicBezTo>
                <a:cubicBezTo>
                  <a:pt x="f3346" y="f705"/>
                  <a:pt x="f3393" y="f705"/>
                  <a:pt x="f3393" y="f705"/>
                </a:cubicBezTo>
                <a:cubicBezTo>
                  <a:pt x="f3393" y="f705"/>
                  <a:pt x="f3393" y="f705"/>
                  <a:pt x="f3393" y="f704"/>
                </a:cubicBezTo>
                <a:cubicBezTo>
                  <a:pt x="f3393" y="f704"/>
                  <a:pt x="f3393" y="f704"/>
                  <a:pt x="f3393" y="f704"/>
                </a:cubicBezTo>
                <a:cubicBezTo>
                  <a:pt x="f3393" y="f704"/>
                  <a:pt x="f3393" y="f704"/>
                  <a:pt x="f3393" y="f704"/>
                </a:cubicBezTo>
                <a:cubicBezTo>
                  <a:pt x="f3393" y="f875"/>
                  <a:pt x="f3394" y="f704"/>
                  <a:pt x="f3393" y="f875"/>
                </a:cubicBezTo>
                <a:cubicBezTo>
                  <a:pt x="f3393" y="f875"/>
                  <a:pt x="f3393" y="f875"/>
                  <a:pt x="f3393" y="f703"/>
                </a:cubicBezTo>
                <a:cubicBezTo>
                  <a:pt x="f3394" y="f703"/>
                  <a:pt x="f3394" y="f875"/>
                  <a:pt x="f3395" y="f704"/>
                </a:cubicBezTo>
                <a:cubicBezTo>
                  <a:pt x="f3396" y="f705"/>
                  <a:pt x="f3396" y="f705"/>
                  <a:pt x="f3797" y="f705"/>
                </a:cubicBezTo>
                <a:cubicBezTo>
                  <a:pt x="f3795" y="f706"/>
                  <a:pt x="f3795" y="f706"/>
                  <a:pt x="f3796" y="f706"/>
                </a:cubicBezTo>
                <a:cubicBezTo>
                  <a:pt x="f3794" y="f706"/>
                  <a:pt x="f3794" y="f705"/>
                  <a:pt x="f3794" y="f705"/>
                </a:cubicBezTo>
                <a:cubicBezTo>
                  <a:pt x="f3794" y="f705"/>
                  <a:pt x="f3794" y="f704"/>
                  <a:pt x="f3793" y="f704"/>
                </a:cubicBezTo>
                <a:cubicBezTo>
                  <a:pt x="f3793" y="f704"/>
                  <a:pt x="f3792" y="f704"/>
                  <a:pt x="f3792" y="f704"/>
                </a:cubicBezTo>
                <a:cubicBezTo>
                  <a:pt x="f3791" y="f875"/>
                  <a:pt x="f3791" y="f875"/>
                  <a:pt x="f3791" y="f704"/>
                </a:cubicBezTo>
                <a:cubicBezTo>
                  <a:pt x="f3790" y="f704"/>
                  <a:pt x="f3790" y="f704"/>
                  <a:pt x="f3790" y="f875"/>
                </a:cubicBezTo>
                <a:cubicBezTo>
                  <a:pt x="f3789" y="f875"/>
                  <a:pt x="f3789" y="f875"/>
                  <a:pt x="f3789" y="f703"/>
                </a:cubicBezTo>
                <a:cubicBezTo>
                  <a:pt x="f3789" y="f703"/>
                  <a:pt x="f3789" y="f703"/>
                  <a:pt x="f3788" y="f876"/>
                </a:cubicBezTo>
                <a:cubicBezTo>
                  <a:pt x="f3788" y="f876"/>
                  <a:pt x="f3788" y="f877"/>
                  <a:pt x="f3787" y="f877"/>
                </a:cubicBezTo>
                <a:cubicBezTo>
                  <a:pt x="f3787" y="f702"/>
                  <a:pt x="f3787" y="f702"/>
                  <a:pt x="f3787" y="f702"/>
                </a:cubicBezTo>
                <a:cubicBezTo>
                  <a:pt x="f3787" y="f702"/>
                  <a:pt x="f3787" y="f702"/>
                  <a:pt x="f3786" y="f878"/>
                </a:cubicBezTo>
                <a:cubicBezTo>
                  <a:pt x="f3786" y="f878"/>
                  <a:pt x="f3786" y="f878"/>
                  <a:pt x="f3785" y="f878"/>
                </a:cubicBezTo>
                <a:cubicBezTo>
                  <a:pt x="f3784" y="f702"/>
                  <a:pt x="f3784" y="f878"/>
                  <a:pt x="f3783" y="f878"/>
                </a:cubicBezTo>
                <a:cubicBezTo>
                  <a:pt x="f3783" y="f878"/>
                  <a:pt x="f3782" y="f878"/>
                  <a:pt x="f3782" y="f878"/>
                </a:cubicBezTo>
                <a:cubicBezTo>
                  <a:pt x="f3782" y="f701"/>
                  <a:pt x="f3782" y="f701"/>
                  <a:pt x="f3781" y="f701"/>
                </a:cubicBezTo>
                <a:cubicBezTo>
                  <a:pt x="f3781" y="f701"/>
                  <a:pt x="f3781" y="f701"/>
                  <a:pt x="f3780" y="f701"/>
                </a:cubicBezTo>
                <a:cubicBezTo>
                  <a:pt x="f3780" y="f701"/>
                  <a:pt x="f3780" y="f701"/>
                  <a:pt x="f3779" y="f701"/>
                </a:cubicBezTo>
                <a:cubicBezTo>
                  <a:pt x="f3779" y="f878"/>
                  <a:pt x="f3778" y="f701"/>
                  <a:pt x="f3777" y="f878"/>
                </a:cubicBezTo>
                <a:cubicBezTo>
                  <a:pt x="f3776" y="f878"/>
                  <a:pt x="f3776" y="f702"/>
                  <a:pt x="f3775" y="f702"/>
                </a:cubicBezTo>
                <a:cubicBezTo>
                  <a:pt x="f3775" y="f878"/>
                  <a:pt x="f3775" y="f878"/>
                  <a:pt x="f3774" y="f878"/>
                </a:cubicBezTo>
                <a:cubicBezTo>
                  <a:pt x="f3774" y="f878"/>
                  <a:pt x="f3774" y="f878"/>
                  <a:pt x="f3773" y="f878"/>
                </a:cubicBezTo>
                <a:cubicBezTo>
                  <a:pt x="f3773" y="f878"/>
                  <a:pt x="f3773" y="f878"/>
                  <a:pt x="f3773" y="f702"/>
                </a:cubicBezTo>
                <a:cubicBezTo>
                  <a:pt x="f3773" y="f702"/>
                  <a:pt x="f3772" y="f702"/>
                  <a:pt x="f3772" y="f877"/>
                </a:cubicBezTo>
                <a:cubicBezTo>
                  <a:pt x="f3772" y="f877"/>
                  <a:pt x="f3772" y="f703"/>
                  <a:pt x="f3772" y="f703"/>
                </a:cubicBezTo>
                <a:cubicBezTo>
                  <a:pt x="f3772" y="f875"/>
                  <a:pt x="f3772" y="f704"/>
                  <a:pt x="f3771" y="f705"/>
                </a:cubicBezTo>
                <a:cubicBezTo>
                  <a:pt x="f3771" y="f705"/>
                  <a:pt x="f3771" y="f706"/>
                  <a:pt x="f3771" y="f706"/>
                </a:cubicBezTo>
                <a:cubicBezTo>
                  <a:pt x="f3770" y="f707"/>
                  <a:pt x="f3769" y="f706"/>
                  <a:pt x="f3769" y="f706"/>
                </a:cubicBezTo>
                <a:cubicBezTo>
                  <a:pt x="f3768" y="f706"/>
                  <a:pt x="f3767" y="f706"/>
                  <a:pt x="f3765" y="f706"/>
                </a:cubicBezTo>
                <a:cubicBezTo>
                  <a:pt x="f3765" y="f706"/>
                  <a:pt x="f3764" y="f705"/>
                  <a:pt x="f3763" y="f705"/>
                </a:cubicBezTo>
                <a:cubicBezTo>
                  <a:pt x="f3762" y="f705"/>
                  <a:pt x="f3762" y="f705"/>
                  <a:pt x="f3761" y="f704"/>
                </a:cubicBezTo>
                <a:cubicBezTo>
                  <a:pt x="f3760" y="f875"/>
                  <a:pt x="f3759" y="f875"/>
                  <a:pt x="f3759" y="f875"/>
                </a:cubicBezTo>
                <a:cubicBezTo>
                  <a:pt x="f3758" y="f875"/>
                  <a:pt x="f3758" y="f875"/>
                  <a:pt x="f3758" y="f703"/>
                </a:cubicBezTo>
                <a:cubicBezTo>
                  <a:pt x="f3757" y="f703"/>
                  <a:pt x="f3757" y="f703"/>
                  <a:pt x="f3757" y="f703"/>
                </a:cubicBezTo>
                <a:cubicBezTo>
                  <a:pt x="f3756" y="f876"/>
                  <a:pt x="f3755" y="f876"/>
                  <a:pt x="f3755" y="f876"/>
                </a:cubicBezTo>
                <a:cubicBezTo>
                  <a:pt x="f3751" y="f877"/>
                  <a:pt x="f3354" y="f877"/>
                  <a:pt x="f3354" y="f702"/>
                </a:cubicBezTo>
                <a:cubicBezTo>
                  <a:pt x="f3353" y="f702"/>
                  <a:pt x="f3353" y="f878"/>
                  <a:pt x="f3352" y="f878"/>
                </a:cubicBezTo>
                <a:cubicBezTo>
                  <a:pt x="f3351" y="f700"/>
                  <a:pt x="f3349" y="f700"/>
                  <a:pt x="f3355" y="f700"/>
                </a:cubicBezTo>
                <a:cubicBezTo>
                  <a:pt x="f3356" y="f700"/>
                  <a:pt x="f3356" y="f701"/>
                  <a:pt x="f3357" y="f701"/>
                </a:cubicBezTo>
                <a:cubicBezTo>
                  <a:pt x="f3358" y="f701"/>
                  <a:pt x="f3359" y="f701"/>
                  <a:pt x="f3360" y="f701"/>
                </a:cubicBezTo>
                <a:cubicBezTo>
                  <a:pt x="f3362" y="f701"/>
                  <a:pt x="f3364" y="f701"/>
                  <a:pt x="f3366" y="f701"/>
                </a:cubicBezTo>
                <a:cubicBezTo>
                  <a:pt x="f3367" y="f701"/>
                  <a:pt x="f3368" y="f878"/>
                  <a:pt x="f3369" y="f702"/>
                </a:cubicBezTo>
                <a:cubicBezTo>
                  <a:pt x="f3369" y="f877"/>
                  <a:pt x="f3370" y="f877"/>
                  <a:pt x="f3370" y="f876"/>
                </a:cubicBezTo>
                <a:cubicBezTo>
                  <a:pt x="f3371" y="f876"/>
                  <a:pt x="f3372" y="f703"/>
                  <a:pt x="f3373" y="f875"/>
                </a:cubicBezTo>
                <a:cubicBezTo>
                  <a:pt x="f3373" y="f875"/>
                  <a:pt x="f3374" y="f704"/>
                  <a:pt x="f3375" y="f704"/>
                </a:cubicBezTo>
                <a:cubicBezTo>
                  <a:pt x="f3376" y="f705"/>
                  <a:pt x="f3750" y="f705"/>
                  <a:pt x="f3750" y="f705"/>
                </a:cubicBezTo>
                <a:cubicBezTo>
                  <a:pt x="f3749" y="f705"/>
                  <a:pt x="f3748" y="f704"/>
                  <a:pt x="f3748" y="f704"/>
                </a:cubicBezTo>
                <a:cubicBezTo>
                  <a:pt x="f3747" y="f704"/>
                  <a:pt x="f3747" y="f704"/>
                  <a:pt x="f3746" y="f704"/>
                </a:cubicBezTo>
                <a:cubicBezTo>
                  <a:pt x="f3746" y="f704"/>
                  <a:pt x="f3746" y="f875"/>
                  <a:pt x="f3745" y="f875"/>
                </a:cubicBezTo>
                <a:cubicBezTo>
                  <a:pt x="f3745" y="f875"/>
                  <a:pt x="f3745" y="f875"/>
                  <a:pt x="f3744" y="f875"/>
                </a:cubicBezTo>
                <a:cubicBezTo>
                  <a:pt x="f3744" y="f875"/>
                  <a:pt x="f3744" y="f703"/>
                  <a:pt x="f3743" y="f703"/>
                </a:cubicBezTo>
                <a:cubicBezTo>
                  <a:pt x="f3743" y="f703"/>
                  <a:pt x="f3741" y="f703"/>
                  <a:pt x="f3741" y="f875"/>
                </a:cubicBezTo>
                <a:cubicBezTo>
                  <a:pt x="f3741" y="f875"/>
                  <a:pt x="f3740" y="f704"/>
                  <a:pt x="f3740" y="f704"/>
                </a:cubicBezTo>
                <a:cubicBezTo>
                  <a:pt x="f3740" y="f704"/>
                  <a:pt x="f3739" y="f704"/>
                  <a:pt x="f3739" y="f704"/>
                </a:cubicBezTo>
                <a:cubicBezTo>
                  <a:pt x="f3738" y="f705"/>
                  <a:pt x="f3738" y="f705"/>
                  <a:pt x="f3737" y="f706"/>
                </a:cubicBezTo>
                <a:cubicBezTo>
                  <a:pt x="f3737" y="f706"/>
                  <a:pt x="f3736" y="f707"/>
                  <a:pt x="f3736" y="f707"/>
                </a:cubicBezTo>
                <a:cubicBezTo>
                  <a:pt x="f3735" y="f707"/>
                  <a:pt x="f3735" y="f706"/>
                  <a:pt x="f3735" y="f706"/>
                </a:cubicBezTo>
                <a:cubicBezTo>
                  <a:pt x="f3735" y="f706"/>
                  <a:pt x="f3734" y="f706"/>
                  <a:pt x="f3734" y="f706"/>
                </a:cubicBezTo>
                <a:cubicBezTo>
                  <a:pt x="f3733" y="f705"/>
                  <a:pt x="f3734" y="f705"/>
                  <a:pt x="f3734" y="f704"/>
                </a:cubicBezTo>
                <a:cubicBezTo>
                  <a:pt x="f3734" y="f704"/>
                  <a:pt x="f3734" y="f704"/>
                  <a:pt x="f3735" y="f875"/>
                </a:cubicBezTo>
                <a:cubicBezTo>
                  <a:pt x="f3735" y="f875"/>
                  <a:pt x="f3735" y="f875"/>
                  <a:pt x="f3735" y="f703"/>
                </a:cubicBezTo>
                <a:cubicBezTo>
                  <a:pt x="f3735" y="f703"/>
                  <a:pt x="f3736" y="f876"/>
                  <a:pt x="f3736" y="f876"/>
                </a:cubicBezTo>
                <a:cubicBezTo>
                  <a:pt x="f3736" y="f876"/>
                  <a:pt x="f3736" y="f877"/>
                  <a:pt x="f3737" y="f877"/>
                </a:cubicBezTo>
                <a:cubicBezTo>
                  <a:pt x="f3737" y="f877"/>
                  <a:pt x="f3737" y="f877"/>
                  <a:pt x="f3738" y="f702"/>
                </a:cubicBezTo>
                <a:cubicBezTo>
                  <a:pt x="f3738" y="f878"/>
                  <a:pt x="f3738" y="f878"/>
                  <a:pt x="f3737" y="f701"/>
                </a:cubicBezTo>
                <a:cubicBezTo>
                  <a:pt x="f3737" y="f700"/>
                  <a:pt x="f3736" y="f700"/>
                  <a:pt x="f3736" y="f699"/>
                </a:cubicBezTo>
                <a:cubicBezTo>
                  <a:pt x="f3736" y="f698"/>
                  <a:pt x="f3736" y="f698"/>
                  <a:pt x="f3737" y="f698"/>
                </a:cubicBezTo>
                <a:cubicBezTo>
                  <a:pt x="f3738" y="f697"/>
                  <a:pt x="f3738" y="f879"/>
                  <a:pt x="f3738" y="f696"/>
                </a:cubicBezTo>
                <a:cubicBezTo>
                  <a:pt x="f3738" y="f696"/>
                  <a:pt x="f3738" y="f696"/>
                  <a:pt x="f3738" y="f695"/>
                </a:cubicBezTo>
                <a:cubicBezTo>
                  <a:pt x="f3738" y="f695"/>
                  <a:pt x="f3739" y="f695"/>
                  <a:pt x="f3738" y="f694"/>
                </a:cubicBezTo>
                <a:cubicBezTo>
                  <a:pt x="f3738" y="f694"/>
                  <a:pt x="f3738" y="f693"/>
                  <a:pt x="f3737" y="f693"/>
                </a:cubicBezTo>
                <a:cubicBezTo>
                  <a:pt x="f3736" y="f880"/>
                  <a:pt x="f3737" y="f691"/>
                  <a:pt x="f3737" y="f690"/>
                </a:cubicBezTo>
                <a:cubicBezTo>
                  <a:pt x="f3737" y="f689"/>
                  <a:pt x="f3737" y="f688"/>
                  <a:pt x="f3737" y="f687"/>
                </a:cubicBezTo>
                <a:cubicBezTo>
                  <a:pt x="f3737" y="f686"/>
                  <a:pt x="f3737" y="f686"/>
                  <a:pt x="f3737" y="f685"/>
                </a:cubicBezTo>
                <a:cubicBezTo>
                  <a:pt x="f3736" y="f684"/>
                  <a:pt x="f3736" y="f683"/>
                  <a:pt x="f3736" y="f683"/>
                </a:cubicBezTo>
                <a:cubicBezTo>
                  <a:pt x="f3736" y="f682"/>
                  <a:pt x="f3737" y="f681"/>
                  <a:pt x="f3738" y="f681"/>
                </a:cubicBezTo>
                <a:cubicBezTo>
                  <a:pt x="f3738" y="f680"/>
                  <a:pt x="f3739" y="f680"/>
                  <a:pt x="f3739" y="f679"/>
                </a:cubicBezTo>
                <a:cubicBezTo>
                  <a:pt x="f3739" y="f679"/>
                  <a:pt x="f3740" y="f678"/>
                  <a:pt x="f3740" y="f677"/>
                </a:cubicBezTo>
                <a:cubicBezTo>
                  <a:pt x="f3740" y="f677"/>
                  <a:pt x="f3740" y="f675"/>
                  <a:pt x="f3740" y="f675"/>
                </a:cubicBezTo>
                <a:cubicBezTo>
                  <a:pt x="f3741" y="f675"/>
                  <a:pt x="f3741" y="f674"/>
                  <a:pt x="f3741" y="f674"/>
                </a:cubicBezTo>
                <a:cubicBezTo>
                  <a:pt x="f3741" y="f673"/>
                  <a:pt x="f3741" y="f673"/>
                  <a:pt x="f3742" y="f673"/>
                </a:cubicBezTo>
                <a:cubicBezTo>
                  <a:pt x="f3742" y="f241"/>
                  <a:pt x="f3742" y="f241"/>
                  <a:pt x="f3742" y="f241"/>
                </a:cubicBezTo>
                <a:cubicBezTo>
                  <a:pt x="f3743" y="f238"/>
                  <a:pt x="f3743" y="f238"/>
                  <a:pt x="f3743" y="f238"/>
                </a:cubicBezTo>
                <a:cubicBezTo>
                  <a:pt x="f3743" y="f234"/>
                  <a:pt x="f3743" y="f234"/>
                  <a:pt x="f3743" y="f234"/>
                </a:cubicBezTo>
                <a:cubicBezTo>
                  <a:pt x="f3743" y="f236"/>
                  <a:pt x="f3743" y="f236"/>
                  <a:pt x="f3744" y="f226"/>
                </a:cubicBezTo>
                <a:cubicBezTo>
                  <a:pt x="f3744" y="f226"/>
                  <a:pt x="f3744" y="f226"/>
                  <a:pt x="f3744" y="f222"/>
                </a:cubicBezTo>
                <a:cubicBezTo>
                  <a:pt x="f3745" y="f222"/>
                  <a:pt x="f3745" y="f222"/>
                  <a:pt x="f3745" y="f199"/>
                </a:cubicBezTo>
                <a:cubicBezTo>
                  <a:pt x="f3745" y="f198"/>
                  <a:pt x="f3745" y="f198"/>
                  <a:pt x="f3746" y="f189"/>
                </a:cubicBezTo>
                <a:cubicBezTo>
                  <a:pt x="f3746" y="f189"/>
                  <a:pt x="f3746" y="f188"/>
                  <a:pt x="f3746" y="f43"/>
                </a:cubicBezTo>
                <a:cubicBezTo>
                  <a:pt x="f3746" y="f43"/>
                  <a:pt x="f3746" y="f44"/>
                  <a:pt x="f3747" y="f37"/>
                </a:cubicBezTo>
                <a:cubicBezTo>
                  <a:pt x="f3747" y="f37"/>
                  <a:pt x="f3747" y="f37"/>
                  <a:pt x="f3747" y="f33"/>
                </a:cubicBezTo>
                <a:cubicBezTo>
                  <a:pt x="f3747" y="f33"/>
                  <a:pt x="f3747" y="f28"/>
                  <a:pt x="f3747" y="f28"/>
                </a:cubicBezTo>
                <a:cubicBezTo>
                  <a:pt x="f3748" y="f22"/>
                  <a:pt x="f3748" y="f22"/>
                  <a:pt x="f3748" y="f24"/>
                </a:cubicBezTo>
                <a:cubicBezTo>
                  <a:pt x="f3749" y="f14"/>
                  <a:pt x="f3748" y="f14"/>
                  <a:pt x="f3749" y="f13"/>
                </a:cubicBezTo>
                <a:cubicBezTo>
                  <a:pt x="f3749" y="f9"/>
                  <a:pt x="f3750" y="f9"/>
                  <a:pt x="f3750" y="f15"/>
                </a:cubicBezTo>
                <a:cubicBezTo>
                  <a:pt x="f3750" y="f20"/>
                  <a:pt x="f3750" y="f21"/>
                  <a:pt x="f3750" y="f21"/>
                </a:cubicBezTo>
                <a:cubicBezTo>
                  <a:pt x="f3376" y="f29"/>
                  <a:pt x="f3375" y="f204"/>
                  <a:pt x="f3375" y="f205"/>
                </a:cubicBezTo>
                <a:cubicBezTo>
                  <a:pt x="f3374" y="f206"/>
                  <a:pt x="f3374" y="f206"/>
                  <a:pt x="f3373" y="f208"/>
                </a:cubicBezTo>
                <a:cubicBezTo>
                  <a:pt x="f3373" y="f208"/>
                  <a:pt x="f3373" y="f207"/>
                  <a:pt x="f3372" y="f207"/>
                </a:cubicBezTo>
                <a:cubicBezTo>
                  <a:pt x="f3371" y="f219"/>
                  <a:pt x="f3370" y="f218"/>
                  <a:pt x="f3369" y="f218"/>
                </a:cubicBezTo>
                <a:cubicBezTo>
                  <a:pt x="f3368" y="f217"/>
                  <a:pt x="f3368" y="f217"/>
                  <a:pt x="f3367" y="f217"/>
                </a:cubicBezTo>
                <a:cubicBezTo>
                  <a:pt x="f3367" y="f217"/>
                  <a:pt x="f3367" y="f217"/>
                  <a:pt x="f3366" y="f217"/>
                </a:cubicBezTo>
                <a:cubicBezTo>
                  <a:pt x="f3366" y="f216"/>
                  <a:pt x="f3366" y="f216"/>
                  <a:pt x="f3366" y="f216"/>
                </a:cubicBezTo>
                <a:cubicBezTo>
                  <a:pt x="f3364" y="f216"/>
                  <a:pt x="f3363" y="f215"/>
                  <a:pt x="f3362" y="f216"/>
                </a:cubicBezTo>
                <a:cubicBezTo>
                  <a:pt x="f3361" y="f216"/>
                  <a:pt x="f3360" y="f217"/>
                  <a:pt x="f3359" y="f217"/>
                </a:cubicBezTo>
                <a:cubicBezTo>
                  <a:pt x="f3358" y="f217"/>
                  <a:pt x="f3355" y="f217"/>
                  <a:pt x="f3355" y="f215"/>
                </a:cubicBezTo>
                <a:cubicBezTo>
                  <a:pt x="f3356" y="f215"/>
                  <a:pt x="f3357" y="f216"/>
                  <a:pt x="f3358" y="f217"/>
                </a:cubicBezTo>
                <a:cubicBezTo>
                  <a:pt x="f3359" y="f217"/>
                  <a:pt x="f3360" y="f216"/>
                  <a:pt x="f3361" y="f216"/>
                </a:cubicBezTo>
                <a:cubicBezTo>
                  <a:pt x="f3361" y="f215"/>
                  <a:pt x="f3360" y="f215"/>
                  <a:pt x="f3359" y="f215"/>
                </a:cubicBezTo>
                <a:cubicBezTo>
                  <a:pt x="f3358" y="f215"/>
                  <a:pt x="f3358" y="f215"/>
                  <a:pt x="f3357" y="f215"/>
                </a:cubicBezTo>
                <a:cubicBezTo>
                  <a:pt x="f3356" y="f215"/>
                  <a:pt x="f3349" y="f215"/>
                  <a:pt x="f3350" y="f215"/>
                </a:cubicBezTo>
                <a:cubicBezTo>
                  <a:pt x="f3351" y="f215"/>
                  <a:pt x="f3351" y="f216"/>
                  <a:pt x="f3352" y="f217"/>
                </a:cubicBezTo>
                <a:cubicBezTo>
                  <a:pt x="f3353" y="f218"/>
                  <a:pt x="f3354" y="f218"/>
                  <a:pt x="f3751" y="f219"/>
                </a:cubicBezTo>
                <a:cubicBezTo>
                  <a:pt x="f3755" y="f207"/>
                  <a:pt x="f3756" y="f208"/>
                  <a:pt x="f3757" y="f208"/>
                </a:cubicBezTo>
                <a:cubicBezTo>
                  <a:pt x="f3759" y="f207"/>
                  <a:pt x="f3760" y="f219"/>
                  <a:pt x="f3761" y="f207"/>
                </a:cubicBezTo>
                <a:cubicBezTo>
                  <a:pt x="f3762" y="f208"/>
                  <a:pt x="f3762" y="f208"/>
                  <a:pt x="f3763" y="f208"/>
                </a:cubicBezTo>
                <a:cubicBezTo>
                  <a:pt x="f3764" y="f208"/>
                  <a:pt x="f3765" y="f208"/>
                  <a:pt x="f3766" y="f208"/>
                </a:cubicBezTo>
                <a:cubicBezTo>
                  <a:pt x="f3767" y="f206"/>
                  <a:pt x="f3768" y="f206"/>
                  <a:pt x="f3769" y="f208"/>
                </a:cubicBezTo>
                <a:cubicBezTo>
                  <a:pt x="f3771" y="f208"/>
                  <a:pt x="f3772" y="f207"/>
                  <a:pt x="f3773" y="f207"/>
                </a:cubicBezTo>
                <a:cubicBezTo>
                  <a:pt x="f3774" y="f219"/>
                  <a:pt x="f3775" y="f218"/>
                  <a:pt x="f3776" y="f218"/>
                </a:cubicBezTo>
                <a:cubicBezTo>
                  <a:pt x="f3778" y="f217"/>
                  <a:pt x="f3779" y="f217"/>
                  <a:pt x="f3780" y="f216"/>
                </a:cubicBezTo>
                <a:cubicBezTo>
                  <a:pt x="f3782" y="f215"/>
                  <a:pt x="f3783" y="f214"/>
                  <a:pt x="f3784" y="f214"/>
                </a:cubicBezTo>
                <a:cubicBezTo>
                  <a:pt x="f3786" y="f210"/>
                  <a:pt x="f3787" y="f209"/>
                  <a:pt x="f3788" y="f209"/>
                </a:cubicBezTo>
                <a:cubicBezTo>
                  <a:pt x="f3790" y="f209"/>
                  <a:pt x="f3791" y="f210"/>
                  <a:pt x="f3792" y="f214"/>
                </a:cubicBezTo>
                <a:cubicBezTo>
                  <a:pt x="f3794" y="f215"/>
                  <a:pt x="f3796" y="f215"/>
                  <a:pt x="f3797" y="f215"/>
                </a:cubicBezTo>
                <a:cubicBezTo>
                  <a:pt x="f3396" y="f215"/>
                  <a:pt x="f3394" y="f215"/>
                  <a:pt x="f3393" y="f215"/>
                </a:cubicBezTo>
                <a:cubicBezTo>
                  <a:pt x="f3346" y="f215"/>
                  <a:pt x="f3347" y="f216"/>
                  <a:pt x="f3347" y="f216"/>
                </a:cubicBezTo>
                <a:cubicBezTo>
                  <a:pt x="f3392" y="f216"/>
                  <a:pt x="f3798" y="f216"/>
                  <a:pt x="f3798" y="f217"/>
                </a:cubicBezTo>
                <a:cubicBezTo>
                  <a:pt x="f3801" y="f218"/>
                  <a:pt x="f2705" y="f219"/>
                  <a:pt x="f2703" y="f207"/>
                </a:cubicBezTo>
                <a:cubicBezTo>
                  <a:pt x="f2701" y="f207"/>
                  <a:pt x="f2700" y="f207"/>
                  <a:pt x="f2698" y="f207"/>
                </a:cubicBezTo>
                <a:cubicBezTo>
                  <a:pt x="f2697" y="f208"/>
                  <a:pt x="f2695" y="f206"/>
                  <a:pt x="f2694" y="f206"/>
                </a:cubicBezTo>
                <a:cubicBezTo>
                  <a:pt x="f2693" y="f206"/>
                  <a:pt x="f2691" y="f206"/>
                  <a:pt x="f2689" y="f206"/>
                </a:cubicBezTo>
                <a:cubicBezTo>
                  <a:pt x="f2688" y="f208"/>
                  <a:pt x="f2686" y="f207"/>
                  <a:pt x="f2685" y="f207"/>
                </a:cubicBezTo>
                <a:cubicBezTo>
                  <a:pt x="f2684" y="f208"/>
                  <a:pt x="f2683" y="f208"/>
                  <a:pt x="f2683" y="f206"/>
                </a:cubicBezTo>
                <a:cubicBezTo>
                  <a:pt x="f3802" y="f206"/>
                  <a:pt x="f3802" y="f205"/>
                  <a:pt x="f3802" y="f205"/>
                </a:cubicBezTo>
                <a:cubicBezTo>
                  <a:pt x="f3802" y="f204"/>
                  <a:pt x="f3802" y="f203"/>
                  <a:pt x="f3802" y="f203"/>
                </a:cubicBezTo>
                <a:cubicBezTo>
                  <a:pt x="f2682" y="f21"/>
                  <a:pt x="f2680" y="f21"/>
                  <a:pt x="f2678" y="f21"/>
                </a:cubicBezTo>
                <a:cubicBezTo>
                  <a:pt x="f2678" y="f21"/>
                  <a:pt x="f2677" y="f21"/>
                  <a:pt x="f2676" y="f21"/>
                </a:cubicBezTo>
                <a:cubicBezTo>
                  <a:pt x="f2675" y="f21"/>
                  <a:pt x="f2674" y="f21"/>
                  <a:pt x="f2674" y="f21"/>
                </a:cubicBezTo>
                <a:cubicBezTo>
                  <a:pt x="f2626" y="f20"/>
                  <a:pt x="f2625" y="f15"/>
                  <a:pt x="f2624" y="f15"/>
                </a:cubicBezTo>
                <a:cubicBezTo>
                  <a:pt x="f2623" y="f15"/>
                  <a:pt x="f2620" y="f15"/>
                  <a:pt x="f2619" y="f15"/>
                </a:cubicBezTo>
                <a:cubicBezTo>
                  <a:pt x="f2619" y="f15"/>
                  <a:pt x="f2618" y="f9"/>
                  <a:pt x="f2617" y="f9"/>
                </a:cubicBezTo>
                <a:cubicBezTo>
                  <a:pt x="f2615" y="f9"/>
                  <a:pt x="f2614" y="f9"/>
                  <a:pt x="f2613" y="f14"/>
                </a:cubicBezTo>
                <a:cubicBezTo>
                  <a:pt x="f2613" y="f24"/>
                  <a:pt x="f2614" y="f28"/>
                  <a:pt x="f2613" y="f28"/>
                </a:cubicBezTo>
                <a:cubicBezTo>
                  <a:pt x="f2612" y="f33"/>
                  <a:pt x="f2621" y="f33"/>
                  <a:pt x="f2621" y="f33"/>
                </a:cubicBezTo>
                <a:cubicBezTo>
                  <a:pt x="f2622" y="f33"/>
                  <a:pt x="f2665" y="f33"/>
                  <a:pt x="f2665" y="f37"/>
                </a:cubicBezTo>
                <a:cubicBezTo>
                  <a:pt x="f2666" y="f37"/>
                  <a:pt x="f2667" y="f37"/>
                  <a:pt x="f2668" y="f37"/>
                </a:cubicBezTo>
                <a:cubicBezTo>
                  <a:pt x="f2669" y="f37"/>
                  <a:pt x="f2669" y="f44"/>
                  <a:pt x="f2670" y="f44"/>
                </a:cubicBezTo>
                <a:cubicBezTo>
                  <a:pt x="f2673" y="f43"/>
                  <a:pt x="f180" y="f44"/>
                  <a:pt x="f177" y="f37"/>
                </a:cubicBezTo>
                <a:cubicBezTo>
                  <a:pt x="f174" y="f33"/>
                  <a:pt x="f171" y="f33"/>
                  <a:pt x="f168" y="f28"/>
                </a:cubicBezTo>
                <a:cubicBezTo>
                  <a:pt x="f165" y="f22"/>
                  <a:pt x="f164" y="f13"/>
                  <a:pt x="f62" y="f15"/>
                </a:cubicBezTo>
                <a:cubicBezTo>
                  <a:pt x="f68" y="f21"/>
                  <a:pt x="f72" y="f203"/>
                  <a:pt x="f70" y="f208"/>
                </a:cubicBezTo>
                <a:cubicBezTo>
                  <a:pt x="f68" y="f218"/>
                  <a:pt x="f62" y="f216"/>
                  <a:pt x="f66" y="f210"/>
                </a:cubicBezTo>
                <a:cubicBezTo>
                  <a:pt x="f68" y="f209"/>
                  <a:pt x="f68" y="f211"/>
                  <a:pt x="f72" y="f212"/>
                </a:cubicBezTo>
                <a:cubicBezTo>
                  <a:pt x="f76" y="f213"/>
                  <a:pt x="f79" y="f163"/>
                  <a:pt x="f81" y="f162"/>
                </a:cubicBezTo>
                <a:cubicBezTo>
                  <a:pt x="f85" y="f160"/>
                  <a:pt x="f94" y="f159"/>
                  <a:pt x="f98" y="f161"/>
                </a:cubicBezTo>
                <a:cubicBezTo>
                  <a:pt x="f100" y="f162"/>
                  <a:pt x="f101" y="f163"/>
                  <a:pt x="f103" y="f163"/>
                </a:cubicBezTo>
                <a:cubicBezTo>
                  <a:pt x="f107" y="f213"/>
                  <a:pt x="f111" y="f212"/>
                  <a:pt x="f112" y="f212"/>
                </a:cubicBezTo>
                <a:cubicBezTo>
                  <a:pt x="f113" y="f211"/>
                  <a:pt x="f115" y="f209"/>
                  <a:pt x="f116" y="f210"/>
                </a:cubicBezTo>
                <a:cubicBezTo>
                  <a:pt x="f117" y="f210"/>
                  <a:pt x="f117" y="f214"/>
                  <a:pt x="f118" y="f214"/>
                </a:cubicBezTo>
                <a:cubicBezTo>
                  <a:pt x="f118" y="f215"/>
                  <a:pt x="f119" y="f215"/>
                  <a:pt x="f121" y="f215"/>
                </a:cubicBezTo>
                <a:cubicBezTo>
                  <a:pt x="f128" y="f215"/>
                  <a:pt x="f130" y="f216"/>
                  <a:pt x="f132" y="f216"/>
                </a:cubicBezTo>
                <a:cubicBezTo>
                  <a:pt x="f190" y="f216"/>
                  <a:pt x="f190" y="f216"/>
                  <a:pt x="f191" y="f216"/>
                </a:cubicBezTo>
                <a:cubicBezTo>
                  <a:pt x="f187" y="f216"/>
                  <a:pt x="f187" y="f217"/>
                  <a:pt x="f201" y="f217"/>
                </a:cubicBezTo>
                <a:cubicBezTo>
                  <a:pt x="f200" y="f217"/>
                  <a:pt x="f193" y="f217"/>
                  <a:pt x="f194" y="f217"/>
                </a:cubicBezTo>
                <a:cubicBezTo>
                  <a:pt x="f197" y="f218"/>
                  <a:pt x="f224" y="f219"/>
                  <a:pt x="f221" y="f207"/>
                </a:cubicBezTo>
                <a:cubicBezTo>
                  <a:pt x="f264" y="f208"/>
                  <a:pt x="f263" y="f205"/>
                  <a:pt x="f262" y="f204"/>
                </a:cubicBezTo>
                <a:cubicBezTo>
                  <a:pt x="f262" y="f203"/>
                  <a:pt x="f262" y="f21"/>
                  <a:pt x="f261" y="f20"/>
                </a:cubicBezTo>
                <a:cubicBezTo>
                  <a:pt x="f261" y="f9"/>
                  <a:pt x="f261" y="f13"/>
                  <a:pt x="f256" y="f14"/>
                </a:cubicBezTo>
                <a:cubicBezTo>
                  <a:pt x="f251" y="f24"/>
                  <a:pt x="f253" y="f14"/>
                  <a:pt x="f254" y="f24"/>
                </a:cubicBezTo>
                <a:cubicBezTo>
                  <a:pt x="f265" y="f24"/>
                  <a:pt x="f278" y="f24"/>
                  <a:pt x="f276" y="f22"/>
                </a:cubicBezTo>
                <a:cubicBezTo>
                  <a:pt x="f273" y="f28"/>
                  <a:pt x="f274" y="f33"/>
                  <a:pt x="f268" y="f33"/>
                </a:cubicBezTo>
                <a:cubicBezTo>
                  <a:pt x="f269" y="f37"/>
                  <a:pt x="f271" y="f44"/>
                  <a:pt x="f243" y="f44"/>
                </a:cubicBezTo>
                <a:cubicBezTo>
                  <a:pt x="f237" y="f44"/>
                  <a:pt x="f245" y="f37"/>
                  <a:pt x="f249" y="f44"/>
                </a:cubicBezTo>
                <a:cubicBezTo>
                  <a:pt x="f248" y="f44"/>
                  <a:pt x="f233" y="f43"/>
                  <a:pt x="f232" y="f188"/>
                </a:cubicBezTo>
                <a:cubicBezTo>
                  <a:pt x="f231" y="f189"/>
                  <a:pt x="f229" y="f189"/>
                  <a:pt x="f228" y="f198"/>
                </a:cubicBezTo>
                <a:cubicBezTo>
                  <a:pt x="f1947" y="f198"/>
                  <a:pt x="f257" y="f198"/>
                  <a:pt x="f258" y="f198"/>
                </a:cubicBezTo>
                <a:cubicBezTo>
                  <a:pt x="f258" y="f198"/>
                  <a:pt x="f259" y="f199"/>
                  <a:pt x="f259" y="f199"/>
                </a:cubicBezTo>
                <a:cubicBezTo>
                  <a:pt x="f1946" y="f199"/>
                  <a:pt x="f259" y="f222"/>
                  <a:pt x="f1946" y="f226"/>
                </a:cubicBezTo>
                <a:cubicBezTo>
                  <a:pt x="f1946" y="f236"/>
                  <a:pt x="f1946" y="f234"/>
                  <a:pt x="f1945" y="f234"/>
                </a:cubicBezTo>
                <a:cubicBezTo>
                  <a:pt x="f1943" y="f234"/>
                  <a:pt x="f1944" y="f226"/>
                  <a:pt x="f1942" y="f236"/>
                </a:cubicBezTo>
                <a:cubicBezTo>
                  <a:pt x="f1941" y="f234"/>
                  <a:pt x="f1943" y="f238"/>
                  <a:pt x="f1941" y="f238"/>
                </a:cubicBezTo>
                <a:cubicBezTo>
                  <a:pt x="f1940" y="f238"/>
                  <a:pt x="f1939" y="f238"/>
                  <a:pt x="f1938" y="f238"/>
                </a:cubicBezTo>
                <a:cubicBezTo>
                  <a:pt x="f1937" y="f238"/>
                  <a:pt x="f1937" y="f241"/>
                  <a:pt x="f1937" y="f673"/>
                </a:cubicBezTo>
                <a:cubicBezTo>
                  <a:pt x="f1936" y="f673"/>
                  <a:pt x="f1935" y="f673"/>
                  <a:pt x="f1935" y="f674"/>
                </a:cubicBezTo>
                <a:cubicBezTo>
                  <a:pt x="f1934" y="f675"/>
                  <a:pt x="f1934" y="f678"/>
                  <a:pt x="f1935" y="f678"/>
                </a:cubicBezTo>
                <a:cubicBezTo>
                  <a:pt x="f1935" y="f679"/>
                  <a:pt x="f1936" y="f679"/>
                  <a:pt x="f1937" y="f679"/>
                </a:cubicBezTo>
                <a:cubicBezTo>
                  <a:pt x="f1937" y="f680"/>
                  <a:pt x="f1938" y="f681"/>
                  <a:pt x="f1938" y="f681"/>
                </a:cubicBezTo>
                <a:cubicBezTo>
                  <a:pt x="f1939" y="f682"/>
                  <a:pt x="f1941" y="f682"/>
                  <a:pt x="f1942" y="f683"/>
                </a:cubicBezTo>
                <a:cubicBezTo>
                  <a:pt x="f1943" y="f684"/>
                  <a:pt x="f1943" y="f686"/>
                  <a:pt x="f1944" y="f687"/>
                </a:cubicBezTo>
                <a:cubicBezTo>
                  <a:pt x="f1944" y="f688"/>
                  <a:pt x="f1946" y="f689"/>
                  <a:pt x="f1946" y="f690"/>
                </a:cubicBezTo>
                <a:cubicBezTo>
                  <a:pt x="f259" y="f692"/>
                  <a:pt x="f1946" y="f880"/>
                  <a:pt x="f1946" y="f693"/>
                </a:cubicBezTo>
                <a:cubicBezTo>
                  <a:pt x="f1946" y="f694"/>
                  <a:pt x="f1946" y="f694"/>
                  <a:pt x="f1945" y="f695"/>
                </a:cubicBezTo>
                <a:cubicBezTo>
                  <a:pt x="f1945" y="f695"/>
                  <a:pt x="f1944" y="f696"/>
                  <a:pt x="f1943" y="f696"/>
                </a:cubicBezTo>
                <a:cubicBezTo>
                  <a:pt x="f1942" y="f879"/>
                  <a:pt x="f1941" y="f697"/>
                  <a:pt x="f1941" y="f697"/>
                </a:cubicBezTo>
                <a:cubicBezTo>
                  <a:pt x="f1939" y="f699"/>
                  <a:pt x="f1939" y="f878"/>
                  <a:pt x="f1940" y="f877"/>
                </a:cubicBezTo>
                <a:cubicBezTo>
                  <a:pt x="f1941" y="f876"/>
                  <a:pt x="f1943" y="f876"/>
                  <a:pt x="f1944" y="f703"/>
                </a:cubicBezTo>
                <a:cubicBezTo>
                  <a:pt x="f1945" y="f875"/>
                  <a:pt x="f1945" y="f705"/>
                  <a:pt x="f1946" y="f706"/>
                </a:cubicBezTo>
                <a:cubicBezTo>
                  <a:pt x="f1946" y="f707"/>
                  <a:pt x="f259" y="f708"/>
                  <a:pt x="f1946" y="f709"/>
                </a:cubicBezTo>
                <a:cubicBezTo>
                  <a:pt x="f1944" y="f711"/>
                  <a:pt x="f1944" y="f708"/>
                  <a:pt x="f1943" y="f707"/>
                </a:cubicBezTo>
                <a:cubicBezTo>
                  <a:pt x="f1942" y="f707"/>
                  <a:pt x="f1942" y="f707"/>
                  <a:pt x="f1941" y="f706"/>
                </a:cubicBezTo>
                <a:cubicBezTo>
                  <a:pt x="f1940" y="f706"/>
                  <a:pt x="f1940" y="f706"/>
                  <a:pt x="f1939" y="f705"/>
                </a:cubicBezTo>
                <a:cubicBezTo>
                  <a:pt x="f1939" y="f705"/>
                  <a:pt x="f1938" y="f705"/>
                  <a:pt x="f1937" y="f705"/>
                </a:cubicBezTo>
                <a:cubicBezTo>
                  <a:pt x="f1937" y="f705"/>
                  <a:pt x="f1937" y="f706"/>
                  <a:pt x="f1937" y="f707"/>
                </a:cubicBezTo>
                <a:cubicBezTo>
                  <a:pt x="f1938" y="f709"/>
                  <a:pt x="f1933" y="f714"/>
                  <a:pt x="f1932" y="f711"/>
                </a:cubicBezTo>
                <a:cubicBezTo>
                  <a:pt x="f1931" y="f710"/>
                  <a:pt x="f1931" y="f713"/>
                  <a:pt x="f1929" y="f713"/>
                </a:cubicBezTo>
                <a:cubicBezTo>
                  <a:pt x="f1928" y="f712"/>
                  <a:pt x="f1928" y="f712"/>
                  <a:pt x="f1925" y="f712"/>
                </a:cubicBezTo>
                <a:cubicBezTo>
                  <a:pt x="f1925" y="f711"/>
                  <a:pt x="f1926" y="f711"/>
                  <a:pt x="f1927" y="f711"/>
                </a:cubicBezTo>
                <a:cubicBezTo>
                  <a:pt x="f1924" y="f711"/>
                  <a:pt x="f1923" y="f710"/>
                  <a:pt x="f1922" y="f710"/>
                </a:cubicBezTo>
                <a:cubicBezTo>
                  <a:pt x="f1921" y="f709"/>
                  <a:pt x="f1920" y="f708"/>
                  <a:pt x="f1919" y="f708"/>
                </a:cubicBezTo>
                <a:cubicBezTo>
                  <a:pt x="f39" y="f707"/>
                  <a:pt x="f42" y="f707"/>
                  <a:pt x="f41" y="f707"/>
                </a:cubicBezTo>
                <a:cubicBezTo>
                  <a:pt x="f34" y="f707"/>
                  <a:pt x="f34" y="f707"/>
                  <a:pt x="f31" y="f707"/>
                </a:cubicBezTo>
                <a:cubicBezTo>
                  <a:pt x="f32" y="f707"/>
                  <a:pt x="f32" y="f707"/>
                  <a:pt x="f35" y="f707"/>
                </a:cubicBezTo>
                <a:cubicBezTo>
                  <a:pt x="f52" y="f707"/>
                  <a:pt x="f52" y="f708"/>
                  <a:pt x="f27" y="f709"/>
                </a:cubicBezTo>
                <a:cubicBezTo>
                  <a:pt x="f26" y="f709"/>
                  <a:pt x="f25" y="f709"/>
                  <a:pt x="f23" y="f709"/>
                </a:cubicBezTo>
                <a:cubicBezTo>
                  <a:pt x="f10" y="f708"/>
                  <a:pt x="f11" y="f707"/>
                  <a:pt x="f36" y="f707"/>
                </a:cubicBezTo>
                <a:cubicBezTo>
                  <a:pt x="f1918" y="f707"/>
                  <a:pt x="f1918" y="f707"/>
                  <a:pt x="f45" y="f707"/>
                </a:cubicBezTo>
                <a:cubicBezTo>
                  <a:pt x="f46" y="f708"/>
                  <a:pt x="f47" y="f708"/>
                  <a:pt x="f47" y="f708"/>
                </a:cubicBezTo>
                <a:cubicBezTo>
                  <a:pt x="f19" y="f708"/>
                  <a:pt x="f18" y="f710"/>
                  <a:pt x="f16" y="f708"/>
                </a:cubicBezTo>
                <a:cubicBezTo>
                  <a:pt x="f17" y="f706"/>
                  <a:pt x="f50" y="f706"/>
                  <a:pt x="f49" y="f706"/>
                </a:cubicBezTo>
                <a:cubicBezTo>
                  <a:pt x="f1911" y="f706"/>
                  <a:pt x="f1910" y="f705"/>
                  <a:pt x="f1909" y="f705"/>
                </a:cubicBezTo>
                <a:cubicBezTo>
                  <a:pt x="f1907" y="f704"/>
                  <a:pt x="f1906" y="f875"/>
                  <a:pt x="f1913" y="f704"/>
                </a:cubicBezTo>
                <a:cubicBezTo>
                  <a:pt x="f1905" y="f704"/>
                  <a:pt x="f1914" y="f705"/>
                  <a:pt x="f1904" y="f706"/>
                </a:cubicBezTo>
                <a:cubicBezTo>
                  <a:pt x="f1901" y="f706"/>
                  <a:pt x="f1900" y="f707"/>
                  <a:pt x="f1898" y="f707"/>
                </a:cubicBezTo>
                <a:cubicBezTo>
                  <a:pt x="f1896" y="f707"/>
                  <a:pt x="f1893" y="f707"/>
                  <a:pt x="f1890" y="f706"/>
                </a:cubicBezTo>
                <a:cubicBezTo>
                  <a:pt x="f1889" y="f705"/>
                  <a:pt x="f1887" y="f704"/>
                  <a:pt x="f1886" y="f705"/>
                </a:cubicBezTo>
                <a:cubicBezTo>
                  <a:pt x="f1885" y="f705"/>
                  <a:pt x="f1884" y="f706"/>
                  <a:pt x="f1883" y="f705"/>
                </a:cubicBezTo>
                <a:cubicBezTo>
                  <a:pt x="f1951" y="f705"/>
                  <a:pt x="f1882" y="f704"/>
                  <a:pt x="f1880" y="f875"/>
                </a:cubicBezTo>
                <a:cubicBezTo>
                  <a:pt x="f1879" y="f703"/>
                  <a:pt x="f1877" y="f875"/>
                  <a:pt x="f1875" y="f875"/>
                </a:cubicBezTo>
                <a:cubicBezTo>
                  <a:pt x="f1874" y="f875"/>
                  <a:pt x="f1872" y="f875"/>
                  <a:pt x="f1871" y="f703"/>
                </a:cubicBezTo>
                <a:cubicBezTo>
                  <a:pt x="f1869" y="f703"/>
                  <a:pt x="f1867" y="f703"/>
                  <a:pt x="f1952" y="f703"/>
                </a:cubicBezTo>
                <a:cubicBezTo>
                  <a:pt x="f1866" y="f876"/>
                  <a:pt x="f1864" y="f876"/>
                  <a:pt x="f1863" y="f877"/>
                </a:cubicBezTo>
                <a:cubicBezTo>
                  <a:pt x="f1862" y="f877"/>
                  <a:pt x="f1860" y="f877"/>
                  <a:pt x="f1858" y="f702"/>
                </a:cubicBezTo>
                <a:cubicBezTo>
                  <a:pt x="f1857" y="f878"/>
                  <a:pt x="f1856" y="f878"/>
                  <a:pt x="f1953" y="f701"/>
                </a:cubicBezTo>
                <a:cubicBezTo>
                  <a:pt x="f1954" y="f700"/>
                  <a:pt x="f1854" y="f879"/>
                  <a:pt x="f1956" y="f879"/>
                </a:cubicBezTo>
                <a:cubicBezTo>
                  <a:pt x="f1853" y="f879"/>
                  <a:pt x="f1853" y="f697"/>
                  <a:pt x="f1853" y="f698"/>
                </a:cubicBezTo>
                <a:cubicBezTo>
                  <a:pt x="f1958" y="f699"/>
                  <a:pt x="f1959" y="f697"/>
                  <a:pt x="f1852" y="f697"/>
                </a:cubicBezTo>
                <a:cubicBezTo>
                  <a:pt x="f1961" y="f879"/>
                  <a:pt x="f1851" y="f879"/>
                  <a:pt x="f1850" y="f696"/>
                </a:cubicBezTo>
                <a:cubicBezTo>
                  <a:pt x="f1963" y="f695"/>
                  <a:pt x="f1848" y="f692"/>
                  <a:pt x="f1845" y="f691"/>
                </a:cubicBezTo>
                <a:cubicBezTo>
                  <a:pt x="f1844" y="f691"/>
                  <a:pt x="f1842" y="f691"/>
                  <a:pt x="f1841" y="f691"/>
                </a:cubicBezTo>
                <a:cubicBezTo>
                  <a:pt x="f1839" y="f690"/>
                  <a:pt x="f1838" y="f689"/>
                  <a:pt x="f1836" y="f690"/>
                </a:cubicBezTo>
                <a:cubicBezTo>
                  <a:pt x="f1964" y="f690"/>
                  <a:pt x="f1835" y="f691"/>
                  <a:pt x="f1833" y="f691"/>
                </a:cubicBezTo>
                <a:cubicBezTo>
                  <a:pt x="f1833" y="f691"/>
                  <a:pt x="f1831" y="f691"/>
                  <a:pt x="f1831" y="f691"/>
                </a:cubicBezTo>
                <a:cubicBezTo>
                  <a:pt x="f1830" y="f692"/>
                  <a:pt x="f1830" y="f880"/>
                  <a:pt x="f1830" y="f880"/>
                </a:cubicBezTo>
                <a:cubicBezTo>
                  <a:pt x="f1829" y="f693"/>
                  <a:pt x="f1828" y="f880"/>
                  <a:pt x="f1828" y="f880"/>
                </a:cubicBezTo>
                <a:cubicBezTo>
                  <a:pt x="f1827" y="f880"/>
                  <a:pt x="f1826" y="f692"/>
                  <a:pt x="f1824" y="f691"/>
                </a:cubicBezTo>
                <a:cubicBezTo>
                  <a:pt x="f1823" y="f691"/>
                  <a:pt x="f1821" y="f691"/>
                  <a:pt x="f1820" y="f691"/>
                </a:cubicBezTo>
                <a:cubicBezTo>
                  <a:pt x="f1819" y="f691"/>
                  <a:pt x="f1817" y="f691"/>
                  <a:pt x="f1816" y="f691"/>
                </a:cubicBezTo>
                <a:cubicBezTo>
                  <a:pt x="f1815" y="f691"/>
                  <a:pt x="f1814" y="f691"/>
                  <a:pt x="f1814" y="f691"/>
                </a:cubicBezTo>
                <a:cubicBezTo>
                  <a:pt x="f1813" y="f691"/>
                  <a:pt x="f1813" y="f691"/>
                  <a:pt x="f1812" y="f691"/>
                </a:cubicBezTo>
                <a:cubicBezTo>
                  <a:pt x="f1811" y="f691"/>
                  <a:pt x="f1811" y="f692"/>
                  <a:pt x="f1811" y="f692"/>
                </a:cubicBezTo>
                <a:cubicBezTo>
                  <a:pt x="f1810" y="f880"/>
                  <a:pt x="f1809" y="f880"/>
                  <a:pt x="f1808" y="f880"/>
                </a:cubicBezTo>
                <a:cubicBezTo>
                  <a:pt x="f1966" y="f693"/>
                  <a:pt x="f1966" y="f696"/>
                  <a:pt x="f1806" y="f879"/>
                </a:cubicBezTo>
                <a:cubicBezTo>
                  <a:pt x="f1805" y="f879"/>
                  <a:pt x="f1805" y="f697"/>
                  <a:pt x="f1805" y="f697"/>
                </a:cubicBezTo>
                <a:cubicBezTo>
                  <a:pt x="f1806" y="f698"/>
                  <a:pt x="f1805" y="f698"/>
                  <a:pt x="f1804" y="f698"/>
                </a:cubicBezTo>
                <a:cubicBezTo>
                  <a:pt x="f1803" y="f698"/>
                  <a:pt x="f1803" y="f698"/>
                  <a:pt x="f1802" y="f697"/>
                </a:cubicBezTo>
                <a:cubicBezTo>
                  <a:pt x="f1802" y="f697"/>
                  <a:pt x="f1802" y="f697"/>
                  <a:pt x="f1801" y="f697"/>
                </a:cubicBezTo>
                <a:cubicBezTo>
                  <a:pt x="f1800" y="f697"/>
                  <a:pt x="f1799" y="f697"/>
                  <a:pt x="f1798" y="f879"/>
                </a:cubicBezTo>
                <a:cubicBezTo>
                  <a:pt x="f1798" y="f696"/>
                  <a:pt x="f1798" y="f695"/>
                  <a:pt x="f1797" y="f695"/>
                </a:cubicBezTo>
                <a:cubicBezTo>
                  <a:pt x="f1797" y="f694"/>
                  <a:pt x="f1796" y="f693"/>
                  <a:pt x="f1796" y="f692"/>
                </a:cubicBezTo>
                <a:cubicBezTo>
                  <a:pt x="f1795" y="f691"/>
                  <a:pt x="f1795" y="f690"/>
                  <a:pt x="f1967" y="f688"/>
                </a:cubicBezTo>
                <a:cubicBezTo>
                  <a:pt x="f1967" y="f687"/>
                  <a:pt x="f1794" y="f686"/>
                  <a:pt x="f1794" y="f685"/>
                </a:cubicBezTo>
                <a:cubicBezTo>
                  <a:pt x="f1793" y="f683"/>
                  <a:pt x="f1793" y="f682"/>
                  <a:pt x="f1968" y="f680"/>
                </a:cubicBezTo>
                <a:cubicBezTo>
                  <a:pt x="f1792" y="f678"/>
                  <a:pt x="f1791" y="f676"/>
                  <a:pt x="f1789" y="f675"/>
                </a:cubicBezTo>
                <a:cubicBezTo>
                  <a:pt x="f1788" y="f673"/>
                  <a:pt x="f1786" y="f673"/>
                  <a:pt x="f1785" y="f241"/>
                </a:cubicBezTo>
                <a:cubicBezTo>
                  <a:pt x="f1969" y="f241"/>
                  <a:pt x="f1784" y="f238"/>
                  <a:pt x="f1970" y="f234"/>
                </a:cubicBezTo>
                <a:cubicBezTo>
                  <a:pt x="f1971" y="f234"/>
                  <a:pt x="f1782" y="f234"/>
                  <a:pt x="f1781" y="f236"/>
                </a:cubicBezTo>
                <a:cubicBezTo>
                  <a:pt x="f1972" y="f236"/>
                  <a:pt x="f1972" y="f236"/>
                  <a:pt x="f1972" y="f226"/>
                </a:cubicBezTo>
                <a:cubicBezTo>
                  <a:pt x="f1780" y="f226"/>
                  <a:pt x="f1780" y="f226"/>
                  <a:pt x="f1973" y="f226"/>
                </a:cubicBezTo>
                <a:cubicBezTo>
                  <a:pt x="f1779" y="f226"/>
                  <a:pt x="f1778" y="f222"/>
                  <a:pt x="f1777" y="f199"/>
                </a:cubicBezTo>
                <a:cubicBezTo>
                  <a:pt x="f1775" y="f198"/>
                  <a:pt x="f1773" y="f189"/>
                  <a:pt x="f1772" y="f43"/>
                </a:cubicBezTo>
                <a:cubicBezTo>
                  <a:pt x="f1772" y="f44"/>
                  <a:pt x="f1771" y="f37"/>
                  <a:pt x="f1771" y="f33"/>
                </a:cubicBezTo>
                <a:cubicBezTo>
                  <a:pt x="f1770" y="f33"/>
                  <a:pt x="f1769" y="f28"/>
                  <a:pt x="f1769" y="f22"/>
                </a:cubicBezTo>
                <a:cubicBezTo>
                  <a:pt x="f1768" y="f22"/>
                  <a:pt x="f1768" y="f24"/>
                  <a:pt x="f1767" y="f14"/>
                </a:cubicBezTo>
                <a:cubicBezTo>
                  <a:pt x="f1767" y="f13"/>
                  <a:pt x="f1767" y="f9"/>
                  <a:pt x="f1767" y="f9"/>
                </a:cubicBezTo>
                <a:cubicBezTo>
                  <a:pt x="f1767" y="f20"/>
                  <a:pt x="f1766" y="f21"/>
                  <a:pt x="f1766" y="f29"/>
                </a:cubicBezTo>
                <a:cubicBezTo>
                  <a:pt x="f1765" y="f203"/>
                  <a:pt x="f1765" y="f204"/>
                  <a:pt x="f1764" y="f204"/>
                </a:cubicBezTo>
                <a:cubicBezTo>
                  <a:pt x="f1764" y="f205"/>
                  <a:pt x="f1763" y="f206"/>
                  <a:pt x="f1763" y="f208"/>
                </a:cubicBezTo>
                <a:cubicBezTo>
                  <a:pt x="f1762" y="f208"/>
                  <a:pt x="f1762" y="f207"/>
                  <a:pt x="f1762" y="f219"/>
                </a:cubicBezTo>
                <a:cubicBezTo>
                  <a:pt x="f1975" y="f217"/>
                  <a:pt x="f1762" y="f216"/>
                  <a:pt x="f1762" y="f214"/>
                </a:cubicBezTo>
                <a:cubicBezTo>
                  <a:pt x="f1762" y="f209"/>
                  <a:pt x="f1975" y="f212"/>
                  <a:pt x="f1762" y="f213"/>
                </a:cubicBezTo>
                <a:cubicBezTo>
                  <a:pt x="f1762" y="f163"/>
                  <a:pt x="f1763" y="f163"/>
                  <a:pt x="f1764" y="f162"/>
                </a:cubicBezTo>
                <a:cubicBezTo>
                  <a:pt x="f1765" y="f161"/>
                  <a:pt x="f1764" y="f158"/>
                  <a:pt x="f1763" y="f157"/>
                </a:cubicBezTo>
                <a:cubicBezTo>
                  <a:pt x="f1763" y="f155"/>
                  <a:pt x="f1762" y="f154"/>
                  <a:pt x="f1975" y="f153"/>
                </a:cubicBezTo>
                <a:cubicBezTo>
                  <a:pt x="f1761" y="f151"/>
                  <a:pt x="f1759" y="f149"/>
                  <a:pt x="f1758" y="f147"/>
                </a:cubicBezTo>
                <a:cubicBezTo>
                  <a:pt x="f1757" y="f146"/>
                  <a:pt x="f1756" y="f146"/>
                  <a:pt x="f1756" y="f145"/>
                </a:cubicBezTo>
                <a:cubicBezTo>
                  <a:pt x="f1755" y="f144"/>
                  <a:pt x="f1754" y="f143"/>
                  <a:pt x="f1753" y="f143"/>
                </a:cubicBezTo>
                <a:cubicBezTo>
                  <a:pt x="f1752" y="f142"/>
                  <a:pt x="f1751" y="f142"/>
                  <a:pt x="f1750" y="f141"/>
                </a:cubicBezTo>
                <a:cubicBezTo>
                  <a:pt x="f1750" y="f141"/>
                  <a:pt x="f1749" y="f141"/>
                  <a:pt x="f1749" y="f140"/>
                </a:cubicBezTo>
                <a:cubicBezTo>
                  <a:pt x="f1748" y="f140"/>
                  <a:pt x="f1748" y="f140"/>
                  <a:pt x="f1748" y="f139"/>
                </a:cubicBezTo>
                <a:cubicBezTo>
                  <a:pt x="f1747" y="f139"/>
                  <a:pt x="f1746" y="f138"/>
                  <a:pt x="f1745" y="f138"/>
                </a:cubicBezTo>
                <a:cubicBezTo>
                  <a:pt x="f1744" y="f137"/>
                  <a:pt x="f1743" y="f136"/>
                  <a:pt x="f1742" y="f135"/>
                </a:cubicBezTo>
                <a:cubicBezTo>
                  <a:pt x="f1742" y="f134"/>
                  <a:pt x="f1741" y="f134"/>
                  <a:pt x="f1740" y="f134"/>
                </a:cubicBezTo>
                <a:cubicBezTo>
                  <a:pt x="f1739" y="f133"/>
                  <a:pt x="f1738" y="f133"/>
                  <a:pt x="f1737" y="f133"/>
                </a:cubicBezTo>
                <a:cubicBezTo>
                  <a:pt x="f1736" y="f133"/>
                  <a:pt x="f1735" y="f133"/>
                  <a:pt x="f1734" y="f133"/>
                </a:cubicBezTo>
                <a:cubicBezTo>
                  <a:pt x="f1733" y="f131"/>
                  <a:pt x="f1733" y="f131"/>
                  <a:pt x="f1732" y="f131"/>
                </a:cubicBezTo>
                <a:cubicBezTo>
                  <a:pt x="f1731" y="f131"/>
                  <a:pt x="f1729" y="f131"/>
                  <a:pt x="f1728" y="f127"/>
                </a:cubicBezTo>
                <a:cubicBezTo>
                  <a:pt x="f1728" y="f126"/>
                  <a:pt x="f1728" y="f126"/>
                  <a:pt x="f1727" y="f125"/>
                </a:cubicBezTo>
                <a:cubicBezTo>
                  <a:pt x="f1726" y="f124"/>
                  <a:pt x="f1726" y="f123"/>
                  <a:pt x="f1725" y="f120"/>
                </a:cubicBezTo>
                <a:cubicBezTo>
                  <a:pt x="f1725" y="f110"/>
                  <a:pt x="f1725" y="f109"/>
                  <a:pt x="f1725" y="f108"/>
                </a:cubicBezTo>
                <a:cubicBezTo>
                  <a:pt x="f1724" y="f105"/>
                  <a:pt x="f1723" y="f99"/>
                  <a:pt x="f1721" y="f96"/>
                </a:cubicBezTo>
                <a:cubicBezTo>
                  <a:pt x="f1720" y="f93"/>
                  <a:pt x="f1717" y="f91"/>
                  <a:pt x="f1716" y="f89"/>
                </a:cubicBezTo>
                <a:cubicBezTo>
                  <a:pt x="f1716" y="f89"/>
                  <a:pt x="f1979" y="f87"/>
                  <a:pt x="f1715" y="f87"/>
                </a:cubicBezTo>
                <a:cubicBezTo>
                  <a:pt x="f1980" y="f86"/>
                  <a:pt x="f1980" y="f82"/>
                  <a:pt x="f1980" y="f80"/>
                </a:cubicBezTo>
                <a:cubicBezTo>
                  <a:pt x="f1980" y="f182"/>
                  <a:pt x="f1713" y="f78"/>
                  <a:pt x="f1713" y="f77"/>
                </a:cubicBezTo>
                <a:cubicBezTo>
                  <a:pt x="f1712" y="f74"/>
                  <a:pt x="f1711" y="f71"/>
                  <a:pt x="f1711" y="f67"/>
                </a:cubicBezTo>
                <a:cubicBezTo>
                  <a:pt x="f1710" y="f64"/>
                  <a:pt x="f1711" y="f61"/>
                  <a:pt x="f1710" y="f183"/>
                </a:cubicBezTo>
                <a:cubicBezTo>
                  <a:pt x="f1709" y="f184"/>
                  <a:pt x="f1707" y="f57"/>
                  <a:pt x="f1706" y="f56"/>
                </a:cubicBezTo>
                <a:cubicBezTo>
                  <a:pt x="f1982" y="f55"/>
                  <a:pt x="f1983" y="f53"/>
                  <a:pt x="f1983" y="f53"/>
                </a:cubicBezTo>
                <a:cubicBezTo>
                  <a:pt x="f1984" y="f185"/>
                  <a:pt x="f1705" y="f185"/>
                  <a:pt x="f1985" y="f671"/>
                </a:cubicBezTo>
                <a:cubicBezTo>
                  <a:pt x="f1705" y="f671"/>
                  <a:pt x="f1705" y="f671"/>
                  <a:pt x="f1705" y="f671"/>
                </a:cubicBezTo>
                <a:cubicBezTo>
                  <a:pt x="f1984" y="f671"/>
                  <a:pt x="f1705" y="f869"/>
                  <a:pt x="f1705" y="f869"/>
                </a:cubicBezTo>
                <a:cubicBezTo>
                  <a:pt x="f1985" y="f670"/>
                  <a:pt x="f1704" y="f669"/>
                  <a:pt x="f1704" y="f669"/>
                </a:cubicBezTo>
                <a:cubicBezTo>
                  <a:pt x="f1703" y="f666"/>
                  <a:pt x="f1987" y="f663"/>
                  <a:pt x="f1702" y="f660"/>
                </a:cubicBezTo>
                <a:cubicBezTo>
                  <a:pt x="f1701" y="f664"/>
                  <a:pt x="f1701" y="f658"/>
                  <a:pt x="f1700" y="f657"/>
                </a:cubicBezTo>
                <a:cubicBezTo>
                  <a:pt x="f1700" y="f656"/>
                  <a:pt x="f1700" y="f655"/>
                  <a:pt x="f1699" y="f654"/>
                </a:cubicBezTo>
                <a:cubicBezTo>
                  <a:pt x="f1699" y="f653"/>
                  <a:pt x="f1699" y="f652"/>
                  <a:pt x="f1698" y="f651"/>
                </a:cubicBezTo>
                <a:cubicBezTo>
                  <a:pt x="f1697" y="f882"/>
                  <a:pt x="f1696" y="f882"/>
                  <a:pt x="f1696" y="f650"/>
                </a:cubicBezTo>
                <a:cubicBezTo>
                  <a:pt x="f1988" y="f650"/>
                  <a:pt x="f1695" y="f649"/>
                  <a:pt x="f1695" y="f648"/>
                </a:cubicBezTo>
                <a:cubicBezTo>
                  <a:pt x="f1695" y="f648"/>
                  <a:pt x="f1694" y="f647"/>
                  <a:pt x="f1694" y="f646"/>
                </a:cubicBezTo>
                <a:cubicBezTo>
                  <a:pt x="f1694" y="f646"/>
                  <a:pt x="f1694" y="f645"/>
                  <a:pt x="f1694" y="f644"/>
                </a:cubicBezTo>
                <a:cubicBezTo>
                  <a:pt x="f1694" y="f643"/>
                  <a:pt x="f1694" y="f642"/>
                  <a:pt x="f1694" y="f641"/>
                </a:cubicBezTo>
                <a:cubicBezTo>
                  <a:pt x="f1694" y="f640"/>
                  <a:pt x="f1694" y="f639"/>
                  <a:pt x="f1989" y="f638"/>
                </a:cubicBezTo>
                <a:cubicBezTo>
                  <a:pt x="f1989" y="f637"/>
                  <a:pt x="f1989" y="f636"/>
                  <a:pt x="f1989" y="f636"/>
                </a:cubicBezTo>
                <a:cubicBezTo>
                  <a:pt x="f1989" y="f635"/>
                  <a:pt x="f1989" y="f632"/>
                  <a:pt x="f1694" y="f633"/>
                </a:cubicBezTo>
                <a:cubicBezTo>
                  <a:pt x="f1694" y="f633"/>
                  <a:pt x="f1694" y="f636"/>
                  <a:pt x="f1694" y="f636"/>
                </a:cubicBezTo>
                <a:cubicBezTo>
                  <a:pt x="f1694" y="f637"/>
                  <a:pt x="f1694" y="f637"/>
                  <a:pt x="f1694" y="f637"/>
                </a:cubicBezTo>
                <a:cubicBezTo>
                  <a:pt x="f1694" y="f638"/>
                  <a:pt x="f1694" y="f638"/>
                  <a:pt x="f1695" y="f638"/>
                </a:cubicBezTo>
                <a:cubicBezTo>
                  <a:pt x="f1695" y="f639"/>
                  <a:pt x="f1695" y="f638"/>
                  <a:pt x="f1695" y="f638"/>
                </a:cubicBezTo>
                <a:cubicBezTo>
                  <a:pt x="f1695" y="f637"/>
                  <a:pt x="f1988" y="f637"/>
                  <a:pt x="f1988" y="f637"/>
                </a:cubicBezTo>
                <a:cubicBezTo>
                  <a:pt x="f1696" y="f636"/>
                  <a:pt x="f1696" y="f635"/>
                  <a:pt x="f1696" y="f635"/>
                </a:cubicBezTo>
                <a:cubicBezTo>
                  <a:pt x="f1696" y="f633"/>
                  <a:pt x="f1697" y="f633"/>
                  <a:pt x="f1697" y="f632"/>
                </a:cubicBezTo>
                <a:cubicBezTo>
                  <a:pt x="f1698" y="f632"/>
                  <a:pt x="f1698" y="f630"/>
                  <a:pt x="f1699" y="f631"/>
                </a:cubicBezTo>
                <a:cubicBezTo>
                  <a:pt x="f1699" y="f632"/>
                  <a:pt x="f1699" y="f632"/>
                  <a:pt x="f1699" y="f632"/>
                </a:cubicBezTo>
                <a:cubicBezTo>
                  <a:pt x="f1700" y="f632"/>
                  <a:pt x="f1700" y="f631"/>
                  <a:pt x="f1700" y="f631"/>
                </a:cubicBezTo>
                <a:cubicBezTo>
                  <a:pt x="f1700" y="f630"/>
                  <a:pt x="f1701" y="f630"/>
                  <a:pt x="f1701" y="f629"/>
                </a:cubicBezTo>
                <a:cubicBezTo>
                  <a:pt x="f1701" y="f629"/>
                  <a:pt x="f1702" y="f628"/>
                  <a:pt x="f1702" y="f627"/>
                </a:cubicBezTo>
                <a:cubicBezTo>
                  <a:pt x="f1702" y="f626"/>
                  <a:pt x="f1702" y="f625"/>
                  <a:pt x="f1702" y="f634"/>
                </a:cubicBezTo>
                <a:cubicBezTo>
                  <a:pt x="f1702" y="f634"/>
                  <a:pt x="f1701" y="f624"/>
                  <a:pt x="f1701" y="f624"/>
                </a:cubicBezTo>
                <a:cubicBezTo>
                  <a:pt x="f1700" y="f623"/>
                  <a:pt x="f1700" y="f623"/>
                  <a:pt x="f1700" y="f795"/>
                </a:cubicBezTo>
                <a:cubicBezTo>
                  <a:pt x="f1700" y="f795"/>
                  <a:pt x="f1700" y="f622"/>
                  <a:pt x="f1700" y="f622"/>
                </a:cubicBezTo>
                <a:cubicBezTo>
                  <a:pt x="f1700" y="f622"/>
                  <a:pt x="f1700" y="f795"/>
                  <a:pt x="f1700" y="f795"/>
                </a:cubicBezTo>
                <a:cubicBezTo>
                  <a:pt x="f1700" y="f623"/>
                  <a:pt x="f1701" y="f624"/>
                  <a:pt x="f1701" y="f624"/>
                </a:cubicBezTo>
                <a:cubicBezTo>
                  <a:pt x="f1702" y="f623"/>
                  <a:pt x="f1701" y="f795"/>
                  <a:pt x="f1701" y="f795"/>
                </a:cubicBezTo>
                <a:cubicBezTo>
                  <a:pt x="f1701" y="f622"/>
                  <a:pt x="f1701" y="f622"/>
                  <a:pt x="f1700" y="f622"/>
                </a:cubicBezTo>
                <a:cubicBezTo>
                  <a:pt x="f1700" y="f622"/>
                  <a:pt x="f1700" y="f622"/>
                  <a:pt x="f1700" y="f794"/>
                </a:cubicBezTo>
                <a:cubicBezTo>
                  <a:pt x="f1699" y="f794"/>
                  <a:pt x="f1699" y="f794"/>
                  <a:pt x="f1699" y="f621"/>
                </a:cubicBezTo>
                <a:cubicBezTo>
                  <a:pt x="f1699" y="f621"/>
                  <a:pt x="f1700" y="f621"/>
                  <a:pt x="f1700" y="f621"/>
                </a:cubicBezTo>
                <a:cubicBezTo>
                  <a:pt x="f1700" y="f621"/>
                  <a:pt x="f1700" y="f793"/>
                  <a:pt x="f1700" y="f793"/>
                </a:cubicBezTo>
                <a:cubicBezTo>
                  <a:pt x="f1699" y="f793"/>
                  <a:pt x="f1699" y="f621"/>
                  <a:pt x="f1699" y="f621"/>
                </a:cubicBezTo>
                <a:cubicBezTo>
                  <a:pt x="f1699" y="f793"/>
                  <a:pt x="f1699" y="f793"/>
                  <a:pt x="f1699" y="f793"/>
                </a:cubicBezTo>
                <a:cubicBezTo>
                  <a:pt x="f1699" y="f620"/>
                  <a:pt x="f1699" y="f620"/>
                  <a:pt x="f1699" y="f620"/>
                </a:cubicBezTo>
                <a:cubicBezTo>
                  <a:pt x="f1699" y="f619"/>
                  <a:pt x="f1699" y="f619"/>
                  <a:pt x="f1700" y="f618"/>
                </a:cubicBezTo>
                <a:cubicBezTo>
                  <a:pt x="f1700" y="f618"/>
                  <a:pt x="f1701" y="f617"/>
                  <a:pt x="f1702" y="f617"/>
                </a:cubicBezTo>
                <a:cubicBezTo>
                  <a:pt x="f1702" y="f616"/>
                  <a:pt x="f1702" y="f615"/>
                  <a:pt x="f1702" y="f614"/>
                </a:cubicBezTo>
                <a:cubicBezTo>
                  <a:pt x="f1702" y="f612"/>
                  <a:pt x="f1987" y="f611"/>
                  <a:pt x="f1987" y="f610"/>
                </a:cubicBezTo>
                <a:cubicBezTo>
                  <a:pt x="f1987" y="f609"/>
                  <a:pt x="f1987" y="f608"/>
                  <a:pt x="f1987" y="f607"/>
                </a:cubicBezTo>
                <a:cubicBezTo>
                  <a:pt x="f1987" y="f606"/>
                  <a:pt x="f1987" y="f605"/>
                  <a:pt x="f1987" y="f604"/>
                </a:cubicBezTo>
                <a:cubicBezTo>
                  <a:pt x="f1703" y="f602"/>
                  <a:pt x="f1987" y="f600"/>
                  <a:pt x="f1987" y="f599"/>
                </a:cubicBezTo>
                <a:cubicBezTo>
                  <a:pt x="f1987" y="f791"/>
                  <a:pt x="f1987" y="f597"/>
                  <a:pt x="f1702" y="f596"/>
                </a:cubicBezTo>
                <a:cubicBezTo>
                  <a:pt x="f1702" y="f595"/>
                  <a:pt x="f1701" y="f595"/>
                  <a:pt x="f1701" y="f594"/>
                </a:cubicBezTo>
                <a:cubicBezTo>
                  <a:pt x="f1700" y="f592"/>
                  <a:pt x="f1699" y="f590"/>
                  <a:pt x="f1699" y="f587"/>
                </a:cubicBezTo>
                <a:cubicBezTo>
                  <a:pt x="f1699" y="f585"/>
                  <a:pt x="f1698" y="f583"/>
                  <a:pt x="f1698" y="f581"/>
                </a:cubicBezTo>
                <a:cubicBezTo>
                  <a:pt x="f1698" y="f579"/>
                  <a:pt x="f1696" y="f576"/>
                  <a:pt x="f1988" y="f574"/>
                </a:cubicBezTo>
                <a:cubicBezTo>
                  <a:pt x="f1695" y="f572"/>
                  <a:pt x="f1694" y="f571"/>
                  <a:pt x="f1693" y="f570"/>
                </a:cubicBezTo>
                <a:cubicBezTo>
                  <a:pt x="f1692" y="f569"/>
                  <a:pt x="f1692" y="f568"/>
                  <a:pt x="f1691" y="f568"/>
                </a:cubicBezTo>
                <a:cubicBezTo>
                  <a:pt x="f1691" y="f568"/>
                  <a:pt x="f1690" y="f568"/>
                  <a:pt x="f1690" y="f568"/>
                </a:cubicBezTo>
                <a:cubicBezTo>
                  <a:pt x="f1690" y="f567"/>
                  <a:pt x="f1690" y="f567"/>
                  <a:pt x="f1690" y="f567"/>
                </a:cubicBezTo>
                <a:cubicBezTo>
                  <a:pt x="f1691" y="f567"/>
                  <a:pt x="f1691" y="f566"/>
                  <a:pt x="f1691" y="f566"/>
                </a:cubicBezTo>
                <a:cubicBezTo>
                  <a:pt x="f1691" y="f567"/>
                  <a:pt x="f1691" y="f567"/>
                  <a:pt x="f1691" y="f567"/>
                </a:cubicBezTo>
                <a:cubicBezTo>
                  <a:pt x="f1990" y="f567"/>
                  <a:pt x="f1990" y="f567"/>
                  <a:pt x="f1990" y="f567"/>
                </a:cubicBezTo>
                <a:cubicBezTo>
                  <a:pt x="f1692" y="f567"/>
                  <a:pt x="f1692" y="f567"/>
                  <a:pt x="f1692" y="f567"/>
                </a:cubicBezTo>
                <a:cubicBezTo>
                  <a:pt x="f1693" y="f566"/>
                  <a:pt x="f1693" y="f566"/>
                  <a:pt x="f1693" y="f566"/>
                </a:cubicBezTo>
                <a:cubicBezTo>
                  <a:pt x="f1693" y="f566"/>
                  <a:pt x="f1989" y="f566"/>
                  <a:pt x="f1989" y="f565"/>
                </a:cubicBezTo>
                <a:cubicBezTo>
                  <a:pt x="f1989" y="f565"/>
                  <a:pt x="f1989" y="f564"/>
                  <a:pt x="f1694" y="f563"/>
                </a:cubicBezTo>
                <a:cubicBezTo>
                  <a:pt x="f1694" y="f563"/>
                  <a:pt x="f1695" y="f562"/>
                  <a:pt x="f1695" y="f561"/>
                </a:cubicBezTo>
                <a:cubicBezTo>
                  <a:pt x="f1988" y="f560"/>
                  <a:pt x="f1988" y="f559"/>
                  <a:pt x="f1988" y="f559"/>
                </a:cubicBezTo>
                <a:cubicBezTo>
                  <a:pt x="f1988" y="f741"/>
                  <a:pt x="f1988" y="f741"/>
                  <a:pt x="f1988" y="f558"/>
                </a:cubicBezTo>
                <a:cubicBezTo>
                  <a:pt x="f1696" y="f558"/>
                  <a:pt x="f1696" y="f558"/>
                  <a:pt x="f1696" y="f558"/>
                </a:cubicBezTo>
                <a:cubicBezTo>
                  <a:pt x="f1696" y="f557"/>
                  <a:pt x="f1696" y="f558"/>
                  <a:pt x="f1697" y="f557"/>
                </a:cubicBezTo>
                <a:cubicBezTo>
                  <a:pt x="f1697" y="f557"/>
                  <a:pt x="f1697" y="f556"/>
                  <a:pt x="f1698" y="f555"/>
                </a:cubicBezTo>
                <a:cubicBezTo>
                  <a:pt x="f1698" y="f555"/>
                  <a:pt x="f1698" y="f554"/>
                  <a:pt x="f1699" y="f554"/>
                </a:cubicBezTo>
                <a:cubicBezTo>
                  <a:pt x="f1699" y="f553"/>
                  <a:pt x="f1699" y="f552"/>
                  <a:pt x="f1700" y="f552"/>
                </a:cubicBezTo>
                <a:cubicBezTo>
                  <a:pt x="f1700" y="f552"/>
                  <a:pt x="f1701" y="f552"/>
                  <a:pt x="f1701" y="f552"/>
                </a:cubicBezTo>
                <a:cubicBezTo>
                  <a:pt x="f1702" y="f552"/>
                  <a:pt x="f1702" y="f552"/>
                  <a:pt x="f1702" y="f552"/>
                </a:cubicBezTo>
                <a:cubicBezTo>
                  <a:pt x="f1987" y="f552"/>
                  <a:pt x="f1701" y="f551"/>
                  <a:pt x="f1701" y="f551"/>
                </a:cubicBezTo>
                <a:cubicBezTo>
                  <a:pt x="f1701" y="f551"/>
                  <a:pt x="f1700" y="f551"/>
                  <a:pt x="f1700" y="f551"/>
                </a:cubicBezTo>
                <a:cubicBezTo>
                  <a:pt x="f1699" y="f551"/>
                  <a:pt x="f1699" y="f552"/>
                  <a:pt x="f1699" y="f552"/>
                </a:cubicBezTo>
                <a:cubicBezTo>
                  <a:pt x="f1698" y="f552"/>
                  <a:pt x="f1698" y="f552"/>
                  <a:pt x="f1698" y="f552"/>
                </a:cubicBezTo>
                <a:cubicBezTo>
                  <a:pt x="f1697" y="f552"/>
                  <a:pt x="f1697" y="f553"/>
                  <a:pt x="f1697" y="f553"/>
                </a:cubicBezTo>
                <a:cubicBezTo>
                  <a:pt x="f1697" y="f553"/>
                  <a:pt x="f1697" y="f554"/>
                  <a:pt x="f1697" y="f554"/>
                </a:cubicBezTo>
                <a:cubicBezTo>
                  <a:pt x="f1696" y="f554"/>
                  <a:pt x="f1696" y="f554"/>
                  <a:pt x="f1696" y="f553"/>
                </a:cubicBezTo>
                <a:cubicBezTo>
                  <a:pt x="f1988" y="f553"/>
                  <a:pt x="f1988" y="f553"/>
                  <a:pt x="f1988" y="f553"/>
                </a:cubicBezTo>
                <a:cubicBezTo>
                  <a:pt x="f1988" y="f552"/>
                  <a:pt x="f1988" y="f552"/>
                  <a:pt x="f1988" y="f551"/>
                </a:cubicBezTo>
                <a:cubicBezTo>
                  <a:pt x="f1988" y="f550"/>
                  <a:pt x="f1696" y="f550"/>
                  <a:pt x="f1696" y="f549"/>
                </a:cubicBezTo>
                <a:cubicBezTo>
                  <a:pt x="f1696" y="f549"/>
                  <a:pt x="f1696" y="f548"/>
                  <a:pt x="f1696" y="f547"/>
                </a:cubicBezTo>
                <a:cubicBezTo>
                  <a:pt x="f1696" y="f546"/>
                  <a:pt x="f1988" y="f545"/>
                  <a:pt x="f1696" y="f544"/>
                </a:cubicBezTo>
                <a:cubicBezTo>
                  <a:pt x="f1696" y="f544"/>
                  <a:pt x="f1696" y="f544"/>
                  <a:pt x="f1696" y="f543"/>
                </a:cubicBezTo>
                <a:cubicBezTo>
                  <a:pt x="f1696" y="f543"/>
                  <a:pt x="f1696" y="f543"/>
                  <a:pt x="f1696" y="f542"/>
                </a:cubicBezTo>
                <a:cubicBezTo>
                  <a:pt x="f1988" y="f541"/>
                  <a:pt x="f1696" y="f541"/>
                  <a:pt x="f1697" y="f672"/>
                </a:cubicBezTo>
                <a:cubicBezTo>
                  <a:pt x="f1697" y="f672"/>
                  <a:pt x="f1698" y="f672"/>
                  <a:pt x="f1698" y="f540"/>
                </a:cubicBezTo>
                <a:cubicBezTo>
                  <a:pt x="f1699" y="f540"/>
                  <a:pt x="f1700" y="f540"/>
                  <a:pt x="f1701" y="f539"/>
                </a:cubicBezTo>
                <a:cubicBezTo>
                  <a:pt x="f1701" y="f539"/>
                  <a:pt x="f1701" y="f539"/>
                  <a:pt x="f1701" y="f536"/>
                </a:cubicBezTo>
                <a:cubicBezTo>
                  <a:pt x="f1701" y="f536"/>
                  <a:pt x="f1701" y="f536"/>
                  <a:pt x="f1702" y="f536"/>
                </a:cubicBezTo>
                <a:cubicBezTo>
                  <a:pt x="f1702" y="f535"/>
                  <a:pt x="f1702" y="f534"/>
                  <a:pt x="f1702" y="f534"/>
                </a:cubicBezTo>
                <a:cubicBezTo>
                  <a:pt x="f1987" y="f533"/>
                  <a:pt x="f1703" y="f533"/>
                  <a:pt x="f1703" y="f533"/>
                </a:cubicBezTo>
                <a:cubicBezTo>
                  <a:pt x="f1703" y="f534"/>
                  <a:pt x="f1703" y="f534"/>
                  <a:pt x="f1986" y="f534"/>
                </a:cubicBezTo>
                <a:cubicBezTo>
                  <a:pt x="f1986" y="f535"/>
                  <a:pt x="f1986" y="f534"/>
                  <a:pt x="f1986" y="f534"/>
                </a:cubicBezTo>
                <a:cubicBezTo>
                  <a:pt x="f1986" y="f534"/>
                  <a:pt x="f1986" y="f533"/>
                  <a:pt x="f1986" y="f533"/>
                </a:cubicBezTo>
                <a:cubicBezTo>
                  <a:pt x="f1986" y="f533"/>
                  <a:pt x="f1986" y="f533"/>
                  <a:pt x="f1704" y="f533"/>
                </a:cubicBezTo>
                <a:cubicBezTo>
                  <a:pt x="f1704" y="f533"/>
                  <a:pt x="f1985" y="f533"/>
                  <a:pt x="f1705" y="f533"/>
                </a:cubicBezTo>
                <a:cubicBezTo>
                  <a:pt x="f1984" y="f533"/>
                  <a:pt x="f1984" y="f534"/>
                  <a:pt x="f1983" y="f534"/>
                </a:cubicBezTo>
                <a:cubicBezTo>
                  <a:pt x="f1983" y="f535"/>
                  <a:pt x="f1706" y="f534"/>
                  <a:pt x="f1982" y="f533"/>
                </a:cubicBezTo>
                <a:cubicBezTo>
                  <a:pt x="f1982" y="f533"/>
                  <a:pt x="f1983" y="f533"/>
                  <a:pt x="f1983" y="f533"/>
                </a:cubicBezTo>
                <a:cubicBezTo>
                  <a:pt x="f1983" y="f532"/>
                  <a:pt x="f1982" y="f532"/>
                  <a:pt x="f1983" y="f532"/>
                </a:cubicBezTo>
                <a:cubicBezTo>
                  <a:pt x="f1983" y="f532"/>
                  <a:pt x="f1983" y="f532"/>
                  <a:pt x="f1983" y="f531"/>
                </a:cubicBezTo>
                <a:cubicBezTo>
                  <a:pt x="f1983" y="f531"/>
                  <a:pt x="f1983" y="f531"/>
                  <a:pt x="f1983" y="f531"/>
                </a:cubicBezTo>
                <a:cubicBezTo>
                  <a:pt x="f1983" y="f531"/>
                  <a:pt x="f1983" y="f531"/>
                  <a:pt x="f1983" y="f531"/>
                </a:cubicBezTo>
                <a:cubicBezTo>
                  <a:pt x="f1982" y="f530"/>
                  <a:pt x="f1982" y="f531"/>
                  <a:pt x="f1706" y="f531"/>
                </a:cubicBezTo>
                <a:cubicBezTo>
                  <a:pt x="f1981" y="f532"/>
                  <a:pt x="f1708" y="f531"/>
                  <a:pt x="f1708" y="f530"/>
                </a:cubicBezTo>
                <a:cubicBezTo>
                  <a:pt x="f1707" y="f531"/>
                  <a:pt x="f1707" y="f531"/>
                  <a:pt x="f1981" y="f531"/>
                </a:cubicBezTo>
                <a:cubicBezTo>
                  <a:pt x="f1706" y="f531"/>
                  <a:pt x="f1706" y="f530"/>
                  <a:pt x="f1706" y="f530"/>
                </a:cubicBezTo>
                <a:cubicBezTo>
                  <a:pt x="f1706" y="f530"/>
                  <a:pt x="f1706" y="f530"/>
                  <a:pt x="f1982" y="f530"/>
                </a:cubicBezTo>
                <a:cubicBezTo>
                  <a:pt x="f1982" y="f529"/>
                  <a:pt x="f1982" y="f529"/>
                  <a:pt x="f1982" y="f529"/>
                </a:cubicBezTo>
                <a:cubicBezTo>
                  <a:pt x="f1982" y="f528"/>
                  <a:pt x="f1982" y="f528"/>
                  <a:pt x="f1982" y="f528"/>
                </a:cubicBezTo>
                <a:cubicBezTo>
                  <a:pt x="f1982" y="f528"/>
                  <a:pt x="f1982" y="f528"/>
                  <a:pt x="f1983" y="f528"/>
                </a:cubicBezTo>
                <a:cubicBezTo>
                  <a:pt x="f1983" y="f528"/>
                  <a:pt x="f1983" y="f528"/>
                  <a:pt x="f1983" y="f528"/>
                </a:cubicBezTo>
                <a:cubicBezTo>
                  <a:pt x="f1982" y="f528"/>
                  <a:pt x="f1982" y="f528"/>
                  <a:pt x="f1982" y="f527"/>
                </a:cubicBezTo>
                <a:cubicBezTo>
                  <a:pt x="f1706" y="f527"/>
                  <a:pt x="f1706" y="f527"/>
                  <a:pt x="f1706" y="f527"/>
                </a:cubicBezTo>
                <a:cubicBezTo>
                  <a:pt x="f1706" y="f527"/>
                  <a:pt x="f1981" y="f527"/>
                  <a:pt x="f1981" y="f527"/>
                </a:cubicBezTo>
                <a:cubicBezTo>
                  <a:pt x="f1707" y="f526"/>
                  <a:pt x="f1981" y="f525"/>
                  <a:pt x="f1707" y="f525"/>
                </a:cubicBezTo>
                <a:cubicBezTo>
                  <a:pt x="f1708" y="f525"/>
                  <a:pt x="f1709" y="f526"/>
                  <a:pt x="f1709" y="f525"/>
                </a:cubicBezTo>
                <a:cubicBezTo>
                  <a:pt x="f1709" y="f524"/>
                  <a:pt x="f1709" y="f524"/>
                  <a:pt x="f1709" y="f524"/>
                </a:cubicBezTo>
                <a:cubicBezTo>
                  <a:pt x="f1710" y="f524"/>
                  <a:pt x="f1711" y="f524"/>
                  <a:pt x="f1711" y="f524"/>
                </a:cubicBezTo>
                <a:cubicBezTo>
                  <a:pt x="f1711" y="f523"/>
                  <a:pt x="f1711" y="f523"/>
                  <a:pt x="f1711" y="f523"/>
                </a:cubicBezTo>
                <a:cubicBezTo>
                  <a:pt x="f1711" y="f522"/>
                  <a:pt x="f1711" y="f522"/>
                  <a:pt x="f1711" y="f521"/>
                </a:cubicBezTo>
                <a:cubicBezTo>
                  <a:pt x="f1711" y="f521"/>
                  <a:pt x="f1712" y="f521"/>
                  <a:pt x="f1712" y="f521"/>
                </a:cubicBezTo>
                <a:cubicBezTo>
                  <a:pt x="f1713" y="f520"/>
                  <a:pt x="f1712" y="f519"/>
                  <a:pt x="f1713" y="f519"/>
                </a:cubicBezTo>
                <a:cubicBezTo>
                  <a:pt x="f1713" y="f519"/>
                  <a:pt x="f1980" y="f519"/>
                  <a:pt x="f1980" y="f518"/>
                </a:cubicBezTo>
                <a:cubicBezTo>
                  <a:pt x="f1714" y="f517"/>
                  <a:pt x="f1980" y="f516"/>
                  <a:pt x="f1714" y="f511"/>
                </a:cubicBezTo>
                <a:cubicBezTo>
                  <a:pt x="f1714" y="f511"/>
                  <a:pt x="f1715" y="f511"/>
                  <a:pt x="f1715" y="f510"/>
                </a:cubicBezTo>
                <a:cubicBezTo>
                  <a:pt x="f1979" y="f510"/>
                  <a:pt x="f1979" y="f509"/>
                  <a:pt x="f1716" y="f509"/>
                </a:cubicBezTo>
                <a:cubicBezTo>
                  <a:pt x="f1978" y="f508"/>
                  <a:pt x="f1978" y="f509"/>
                  <a:pt x="f1978" y="f509"/>
                </a:cubicBezTo>
                <a:cubicBezTo>
                  <a:pt x="f1717" y="f510"/>
                  <a:pt x="f1717" y="f510"/>
                  <a:pt x="f1718" y="f509"/>
                </a:cubicBezTo>
                <a:cubicBezTo>
                  <a:pt x="f1718" y="f508"/>
                  <a:pt x="f1718" y="f508"/>
                  <a:pt x="f1718" y="f508"/>
                </a:cubicBezTo>
                <a:cubicBezTo>
                  <a:pt x="f1718" y="f508"/>
                  <a:pt x="f1719" y="f507"/>
                  <a:pt x="f1719" y="f507"/>
                </a:cubicBezTo>
                <a:cubicBezTo>
                  <a:pt x="f1719" y="f507"/>
                  <a:pt x="f1720" y="f507"/>
                  <a:pt x="f1720" y="f507"/>
                </a:cubicBezTo>
                <a:cubicBezTo>
                  <a:pt x="f1720" y="f506"/>
                  <a:pt x="f1720" y="f506"/>
                  <a:pt x="f1721" y="f506"/>
                </a:cubicBezTo>
                <a:cubicBezTo>
                  <a:pt x="f1721" y="f505"/>
                  <a:pt x="f1721" y="f506"/>
                  <a:pt x="f1722" y="f505"/>
                </a:cubicBezTo>
                <a:cubicBezTo>
                  <a:pt x="f1722" y="f505"/>
                  <a:pt x="f1721" y="f504"/>
                  <a:pt x="f1721" y="f504"/>
                </a:cubicBezTo>
                <a:cubicBezTo>
                  <a:pt x="f1721" y="f504"/>
                  <a:pt x="f1721" y="f504"/>
                  <a:pt x="f1721" y="f503"/>
                </a:cubicBezTo>
                <a:cubicBezTo>
                  <a:pt x="f1720" y="f503"/>
                  <a:pt x="f1721" y="f503"/>
                  <a:pt x="f1721" y="f503"/>
                </a:cubicBezTo>
                <a:cubicBezTo>
                  <a:pt x="f1722" y="f503"/>
                  <a:pt x="f1722" y="f503"/>
                  <a:pt x="f1722" y="f503"/>
                </a:cubicBezTo>
                <a:cubicBezTo>
                  <a:pt x="f1723" y="f503"/>
                  <a:pt x="f1723" y="f503"/>
                  <a:pt x="f1723" y="f503"/>
                </a:cubicBezTo>
                <a:cubicBezTo>
                  <a:pt x="f1724" y="f503"/>
                  <a:pt x="f1723" y="f502"/>
                  <a:pt x="f1724" y="f501"/>
                </a:cubicBezTo>
                <a:cubicBezTo>
                  <a:pt x="f1724" y="f500"/>
                  <a:pt x="f1725" y="f500"/>
                  <a:pt x="f1725" y="f512"/>
                </a:cubicBezTo>
                <a:cubicBezTo>
                  <a:pt x="f1725" y="f512"/>
                  <a:pt x="f1726" y="f499"/>
                  <a:pt x="f1726" y="f499"/>
                </a:cubicBezTo>
                <a:cubicBezTo>
                  <a:pt x="f1726" y="f498"/>
                  <a:pt x="f1726" y="f498"/>
                  <a:pt x="f1727" y="f497"/>
                </a:cubicBezTo>
                <a:cubicBezTo>
                  <a:pt x="f1727" y="f497"/>
                  <a:pt x="f1728" y="f497"/>
                  <a:pt x="f1728" y="f496"/>
                </a:cubicBezTo>
                <a:cubicBezTo>
                  <a:pt x="f1728" y="f496"/>
                  <a:pt x="f1727" y="f496"/>
                  <a:pt x="f1727" y="f495"/>
                </a:cubicBezTo>
                <a:cubicBezTo>
                  <a:pt x="f1727" y="f495"/>
                  <a:pt x="f1727" y="f494"/>
                  <a:pt x="f1727" y="f494"/>
                </a:cubicBezTo>
                <a:cubicBezTo>
                  <a:pt x="f1727" y="f493"/>
                  <a:pt x="f1728" y="f493"/>
                  <a:pt x="f1728" y="f493"/>
                </a:cubicBezTo>
                <a:cubicBezTo>
                  <a:pt x="f1729" y="f493"/>
                  <a:pt x="f1729" y="f494"/>
                  <a:pt x="f1729" y="f493"/>
                </a:cubicBezTo>
                <a:cubicBezTo>
                  <a:pt x="f1729" y="f493"/>
                  <a:pt x="f1729" y="f493"/>
                  <a:pt x="f1729" y="f493"/>
                </a:cubicBezTo>
                <a:cubicBezTo>
                  <a:pt x="f1728" y="f492"/>
                  <a:pt x="f1728" y="f490"/>
                  <a:pt x="f1727" y="f491"/>
                </a:cubicBezTo>
                <a:cubicBezTo>
                  <a:pt x="f1727" y="f491"/>
                  <a:pt x="f1727" y="f491"/>
                  <a:pt x="f1727" y="f492"/>
                </a:cubicBezTo>
                <a:cubicBezTo>
                  <a:pt x="f1727" y="f492"/>
                  <a:pt x="f1727" y="f492"/>
                  <a:pt x="f1726" y="f492"/>
                </a:cubicBezTo>
                <a:cubicBezTo>
                  <a:pt x="f1726" y="f492"/>
                  <a:pt x="f1726" y="f492"/>
                  <a:pt x="f1726" y="f492"/>
                </a:cubicBezTo>
                <a:cubicBezTo>
                  <a:pt x="f1726" y="f492"/>
                  <a:pt x="f1726" y="f493"/>
                  <a:pt x="f1725" y="f492"/>
                </a:cubicBezTo>
                <a:cubicBezTo>
                  <a:pt x="f1725" y="f492"/>
                  <a:pt x="f1726" y="f492"/>
                  <a:pt x="f1726" y="f492"/>
                </a:cubicBezTo>
                <a:cubicBezTo>
                  <a:pt x="f1726" y="f491"/>
                  <a:pt x="f1726" y="f491"/>
                  <a:pt x="f1726" y="f490"/>
                </a:cubicBezTo>
                <a:cubicBezTo>
                  <a:pt x="f1726" y="f490"/>
                  <a:pt x="f1726" y="f490"/>
                  <a:pt x="f1726" y="f489"/>
                </a:cubicBezTo>
                <a:cubicBezTo>
                  <a:pt x="f1727" y="f489"/>
                  <a:pt x="f1727" y="f488"/>
                  <a:pt x="f1727" y="f489"/>
                </a:cubicBezTo>
                <a:cubicBezTo>
                  <a:pt x="f1728" y="f489"/>
                  <a:pt x="f1728" y="f490"/>
                  <a:pt x="f1729" y="f489"/>
                </a:cubicBezTo>
                <a:cubicBezTo>
                  <a:pt x="f1729" y="f489"/>
                  <a:pt x="f1729" y="f488"/>
                  <a:pt x="f1729" y="f513"/>
                </a:cubicBezTo>
                <a:cubicBezTo>
                  <a:pt x="f1729" y="f487"/>
                  <a:pt x="f1730" y="f487"/>
                  <a:pt x="f1730" y="f486"/>
                </a:cubicBezTo>
                <a:cubicBezTo>
                  <a:pt x="f1730" y="f485"/>
                  <a:pt x="f1730" y="f485"/>
                  <a:pt x="f1731" y="f485"/>
                </a:cubicBezTo>
                <a:cubicBezTo>
                  <a:pt x="f1731" y="f484"/>
                  <a:pt x="f1977" y="f484"/>
                  <a:pt x="f1977" y="f484"/>
                </a:cubicBezTo>
                <a:cubicBezTo>
                  <a:pt x="f1732" y="f484"/>
                  <a:pt x="f1733" y="f484"/>
                  <a:pt x="f1733" y="f603"/>
                </a:cubicBezTo>
                <a:cubicBezTo>
                  <a:pt x="f1734" y="f603"/>
                  <a:pt x="f1734" y="f603"/>
                  <a:pt x="f1734" y="f603"/>
                </a:cubicBezTo>
                <a:cubicBezTo>
                  <a:pt x="f1734" y="f483"/>
                  <a:pt x="f1735" y="f483"/>
                  <a:pt x="f1734" y="f483"/>
                </a:cubicBezTo>
                <a:cubicBezTo>
                  <a:pt x="f1734" y="f482"/>
                  <a:pt x="f1733" y="f481"/>
                  <a:pt x="f1734" y="f481"/>
                </a:cubicBezTo>
                <a:cubicBezTo>
                  <a:pt x="f1735" y="f481"/>
                  <a:pt x="f1735" y="f481"/>
                  <a:pt x="f1735" y="f481"/>
                </a:cubicBezTo>
                <a:cubicBezTo>
                  <a:pt x="f1735" y="f480"/>
                  <a:pt x="f1736" y="f480"/>
                  <a:pt x="f1736" y="f480"/>
                </a:cubicBezTo>
                <a:cubicBezTo>
                  <a:pt x="f1737" y="f480"/>
                  <a:pt x="f1738" y="f480"/>
                  <a:pt x="f1738" y="f480"/>
                </a:cubicBezTo>
                <a:cubicBezTo>
                  <a:pt x="f1739" y="f479"/>
                  <a:pt x="f1740" y="f479"/>
                  <a:pt x="f1740" y="f479"/>
                </a:cubicBezTo>
                <a:cubicBezTo>
                  <a:pt x="f1741" y="f478"/>
                  <a:pt x="f1741" y="f478"/>
                  <a:pt x="f1742" y="f478"/>
                </a:cubicBezTo>
                <a:cubicBezTo>
                  <a:pt x="f1743" y="f477"/>
                  <a:pt x="f1744" y="f477"/>
                  <a:pt x="f1744" y="f477"/>
                </a:cubicBezTo>
                <a:cubicBezTo>
                  <a:pt x="f1745" y="f476"/>
                  <a:pt x="f1747" y="f475"/>
                  <a:pt x="f1748" y="f474"/>
                </a:cubicBezTo>
                <a:cubicBezTo>
                  <a:pt x="f1749" y="f473"/>
                  <a:pt x="f1750" y="f472"/>
                  <a:pt x="f1751" y="f471"/>
                </a:cubicBezTo>
                <a:cubicBezTo>
                  <a:pt x="f1753" y="f470"/>
                  <a:pt x="f1754" y="f466"/>
                  <a:pt x="f1755" y="f468"/>
                </a:cubicBezTo>
                <a:cubicBezTo>
                  <a:pt x="f1757" y="f468"/>
                  <a:pt x="f1976" y="f468"/>
                  <a:pt x="f1759" y="f467"/>
                </a:cubicBezTo>
                <a:cubicBezTo>
                  <a:pt x="f1760" y="f465"/>
                  <a:pt x="f1761" y="f463"/>
                  <a:pt x="f1762" y="f462"/>
                </a:cubicBezTo>
                <a:cubicBezTo>
                  <a:pt x="f1763" y="f460"/>
                  <a:pt x="f1765" y="f459"/>
                  <a:pt x="f1766" y="f457"/>
                </a:cubicBezTo>
                <a:cubicBezTo>
                  <a:pt x="f1767" y="f457"/>
                  <a:pt x="f1768" y="f455"/>
                  <a:pt x="f1769" y="f455"/>
                </a:cubicBezTo>
                <a:cubicBezTo>
                  <a:pt x="f1770" y="f454"/>
                  <a:pt x="f1770" y="f453"/>
                  <a:pt x="f1771" y="f453"/>
                </a:cubicBezTo>
                <a:cubicBezTo>
                  <a:pt x="f1772" y="f452"/>
                  <a:pt x="f1772" y="f452"/>
                  <a:pt x="f1773" y="f452"/>
                </a:cubicBezTo>
                <a:cubicBezTo>
                  <a:pt x="f1774" y="f451"/>
                  <a:pt x="f1775" y="f451"/>
                  <a:pt x="f1776" y="f451"/>
                </a:cubicBezTo>
                <a:cubicBezTo>
                  <a:pt x="f1777" y="f450"/>
                  <a:pt x="f1777" y="f450"/>
                  <a:pt x="f1778" y="f449"/>
                </a:cubicBezTo>
                <a:cubicBezTo>
                  <a:pt x="f1974" y="f449"/>
                  <a:pt x="f1779" y="f449"/>
                  <a:pt x="f1973" y="f448"/>
                </a:cubicBezTo>
                <a:cubicBezTo>
                  <a:pt x="f1780" y="f448"/>
                  <a:pt x="f1780" y="f448"/>
                  <a:pt x="f1972" y="f447"/>
                </a:cubicBezTo>
                <a:cubicBezTo>
                  <a:pt x="f1782" y="f445"/>
                  <a:pt x="f1971" y="f444"/>
                  <a:pt x="f1970" y="f445"/>
                </a:cubicBezTo>
                <a:cubicBezTo>
                  <a:pt x="f1969" y="f445"/>
                  <a:pt x="f1785" y="f447"/>
                  <a:pt x="f1786" y="f447"/>
                </a:cubicBezTo>
                <a:cubicBezTo>
                  <a:pt x="f1788" y="f448"/>
                  <a:pt x="f1789" y="f449"/>
                  <a:pt x="f1791" y="f449"/>
                </a:cubicBezTo>
                <a:cubicBezTo>
                  <a:pt x="f1792" y="f450"/>
                  <a:pt x="f1793" y="f450"/>
                  <a:pt x="f1967" y="f451"/>
                </a:cubicBezTo>
                <a:cubicBezTo>
                  <a:pt x="f1967" y="f451"/>
                  <a:pt x="f1795" y="f452"/>
                  <a:pt x="f1796" y="f452"/>
                </a:cubicBezTo>
                <a:cubicBezTo>
                  <a:pt x="f1797" y="f453"/>
                  <a:pt x="f1797" y="f453"/>
                  <a:pt x="f1798" y="f453"/>
                </a:cubicBezTo>
                <a:cubicBezTo>
                  <a:pt x="f1800" y="f453"/>
                  <a:pt x="f1802" y="f454"/>
                  <a:pt x="f1803" y="f454"/>
                </a:cubicBezTo>
                <a:cubicBezTo>
                  <a:pt x="f1805" y="f454"/>
                  <a:pt x="f1806" y="f454"/>
                  <a:pt x="f1966" y="f454"/>
                </a:cubicBezTo>
                <a:cubicBezTo>
                  <a:pt x="f1807" y="f454"/>
                  <a:pt x="f1807" y="f454"/>
                  <a:pt x="f1808" y="f455"/>
                </a:cubicBezTo>
                <a:cubicBezTo>
                  <a:pt x="f1808" y="f455"/>
                  <a:pt x="f1809" y="f455"/>
                  <a:pt x="f1810" y="f455"/>
                </a:cubicBezTo>
                <a:cubicBezTo>
                  <a:pt x="f1812" y="f455"/>
                  <a:pt x="f1814" y="f455"/>
                  <a:pt x="f1815" y="f455"/>
                </a:cubicBezTo>
                <a:cubicBezTo>
                  <a:pt x="f1816" y="f455"/>
                  <a:pt x="f1817" y="f455"/>
                  <a:pt x="f1818" y="f455"/>
                </a:cubicBezTo>
                <a:cubicBezTo>
                  <a:pt x="f1819" y="f455"/>
                  <a:pt x="f1819" y="f457"/>
                  <a:pt x="f1820" y="f457"/>
                </a:cubicBezTo>
                <a:cubicBezTo>
                  <a:pt x="f1821" y="f457"/>
                  <a:pt x="f1822" y="f455"/>
                  <a:pt x="f1823" y="f455"/>
                </a:cubicBezTo>
                <a:cubicBezTo>
                  <a:pt x="f1823" y="f455"/>
                  <a:pt x="f1824" y="f455"/>
                  <a:pt x="f1825" y="f455"/>
                </a:cubicBezTo>
                <a:cubicBezTo>
                  <a:pt x="f1826" y="f454"/>
                  <a:pt x="f1827" y="f454"/>
                  <a:pt x="f1965" y="f454"/>
                </a:cubicBezTo>
                <a:cubicBezTo>
                  <a:pt x="f1828" y="f454"/>
                  <a:pt x="f1828" y="f454"/>
                  <a:pt x="f1829" y="f454"/>
                </a:cubicBezTo>
                <a:cubicBezTo>
                  <a:pt x="f1829" y="f454"/>
                  <a:pt x="f1830" y="f454"/>
                  <a:pt x="f1831" y="f453"/>
                </a:cubicBezTo>
                <a:cubicBezTo>
                  <a:pt x="f1831" y="f453"/>
                  <a:pt x="f1832" y="f453"/>
                  <a:pt x="f1832" y="f453"/>
                </a:cubicBezTo>
                <a:cubicBezTo>
                  <a:pt x="f1833" y="f453"/>
                  <a:pt x="f1833" y="f452"/>
                  <a:pt x="f1833" y="f452"/>
                </a:cubicBezTo>
                <a:cubicBezTo>
                  <a:pt x="f1834" y="f452"/>
                  <a:pt x="f1834" y="f452"/>
                  <a:pt x="f1835" y="f452"/>
                </a:cubicBezTo>
                <a:cubicBezTo>
                  <a:pt x="f1835" y="f452"/>
                  <a:pt x="f1964" y="f451"/>
                  <a:pt x="f1836" y="f451"/>
                </a:cubicBezTo>
                <a:cubicBezTo>
                  <a:pt x="f1836" y="f451"/>
                  <a:pt x="f1837" y="f451"/>
                  <a:pt x="f1837" y="f451"/>
                </a:cubicBezTo>
                <a:cubicBezTo>
                  <a:pt x="f1837" y="f451"/>
                  <a:pt x="f1838" y="f450"/>
                  <a:pt x="f1838" y="f450"/>
                </a:cubicBezTo>
                <a:cubicBezTo>
                  <a:pt x="f1839" y="f450"/>
                  <a:pt x="f1840" y="f450"/>
                  <a:pt x="f1840" y="f450"/>
                </a:cubicBezTo>
                <a:cubicBezTo>
                  <a:pt x="f1842" y="f451"/>
                  <a:pt x="f1843" y="f452"/>
                  <a:pt x="f1844" y="f453"/>
                </a:cubicBezTo>
                <a:cubicBezTo>
                  <a:pt x="f1845" y="f453"/>
                  <a:pt x="f1846" y="f453"/>
                  <a:pt x="f1846" y="f454"/>
                </a:cubicBezTo>
                <a:cubicBezTo>
                  <a:pt x="f1847" y="f454"/>
                  <a:pt x="f1848" y="f454"/>
                  <a:pt x="f1963" y="f454"/>
                </a:cubicBezTo>
                <a:cubicBezTo>
                  <a:pt x="f1849" y="f455"/>
                  <a:pt x="f1962" y="f455"/>
                  <a:pt x="f1961" y="f455"/>
                </a:cubicBezTo>
                <a:cubicBezTo>
                  <a:pt x="f1961" y="f457"/>
                  <a:pt x="f1961" y="f457"/>
                  <a:pt x="f1960" y="f457"/>
                </a:cubicBezTo>
                <a:cubicBezTo>
                  <a:pt x="f1960" y="f457"/>
                  <a:pt x="f1852" y="f457"/>
                  <a:pt x="f1852" y="f458"/>
                </a:cubicBezTo>
                <a:cubicBezTo>
                  <a:pt x="f1959" y="f458"/>
                  <a:pt x="f1958" y="f459"/>
                  <a:pt x="f1957" y="f459"/>
                </a:cubicBezTo>
                <a:cubicBezTo>
                  <a:pt x="f1957" y="f460"/>
                  <a:pt x="f1853" y="f461"/>
                  <a:pt x="f1956" y="f461"/>
                </a:cubicBezTo>
                <a:cubicBezTo>
                  <a:pt x="f1955" y="f461"/>
                  <a:pt x="f1854" y="f461"/>
                  <a:pt x="f1954" y="f462"/>
                </a:cubicBezTo>
                <a:cubicBezTo>
                  <a:pt x="f1954" y="f462"/>
                  <a:pt x="f1855" y="f462"/>
                  <a:pt x="f1953" y="f462"/>
                </a:cubicBezTo>
                <a:cubicBezTo>
                  <a:pt x="f1856" y="f463"/>
                  <a:pt x="f1857" y="f463"/>
                  <a:pt x="f1858" y="f463"/>
                </a:cubicBezTo>
                <a:cubicBezTo>
                  <a:pt x="f1859" y="f463"/>
                  <a:pt x="f1859" y="f463"/>
                  <a:pt x="f1859" y="f464"/>
                </a:cubicBezTo>
                <a:cubicBezTo>
                  <a:pt x="f1859" y="f464"/>
                  <a:pt x="f1858" y="f464"/>
                  <a:pt x="f1858" y="f464"/>
                </a:cubicBezTo>
                <a:cubicBezTo>
                  <a:pt x="f1858" y="f464"/>
                  <a:pt x="f1858" y="f464"/>
                  <a:pt x="f1858" y="f464"/>
                </a:cubicBezTo>
                <a:cubicBezTo>
                  <a:pt x="f1858" y="f465"/>
                  <a:pt x="f1858" y="f465"/>
                  <a:pt x="f1857" y="f465"/>
                </a:cubicBezTo>
                <a:cubicBezTo>
                  <a:pt x="f1857" y="f465"/>
                  <a:pt x="f1856" y="f465"/>
                  <a:pt x="f1856" y="f465"/>
                </a:cubicBezTo>
                <a:cubicBezTo>
                  <a:pt x="f1856" y="f467"/>
                  <a:pt x="f1856" y="f467"/>
                  <a:pt x="f1857" y="f467"/>
                </a:cubicBezTo>
                <a:cubicBezTo>
                  <a:pt x="f1857" y="f467"/>
                  <a:pt x="f1858" y="f467"/>
                  <a:pt x="f1859" y="f465"/>
                </a:cubicBezTo>
                <a:cubicBezTo>
                  <a:pt x="f1859" y="f465"/>
                  <a:pt x="f1859" y="f465"/>
                  <a:pt x="f1859" y="f464"/>
                </a:cubicBezTo>
                <a:cubicBezTo>
                  <a:pt x="f1859" y="f464"/>
                  <a:pt x="f1859" y="f464"/>
                  <a:pt x="f1859" y="f463"/>
                </a:cubicBezTo>
                <a:cubicBezTo>
                  <a:pt x="f1859" y="f463"/>
                  <a:pt x="f1861" y="f463"/>
                  <a:pt x="f1861" y="f463"/>
                </a:cubicBezTo>
                <a:cubicBezTo>
                  <a:pt x="f1862" y="f463"/>
                  <a:pt x="f1863" y="f463"/>
                  <a:pt x="f1864" y="f464"/>
                </a:cubicBezTo>
                <a:cubicBezTo>
                  <a:pt x="f1864" y="f464"/>
                  <a:pt x="f1864" y="f465"/>
                  <a:pt x="f1865" y="f465"/>
                </a:cubicBezTo>
                <a:cubicBezTo>
                  <a:pt x="f1865" y="f467"/>
                  <a:pt x="f1865" y="f467"/>
                  <a:pt x="f1866" y="f468"/>
                </a:cubicBezTo>
                <a:cubicBezTo>
                  <a:pt x="f1866" y="f468"/>
                  <a:pt x="f1952" y="f466"/>
                  <a:pt x="f1868" y="f466"/>
                </a:cubicBezTo>
                <a:cubicBezTo>
                  <a:pt x="f1867" y="f466"/>
                  <a:pt x="f1867" y="f466"/>
                  <a:pt x="f1867" y="f466"/>
                </a:cubicBezTo>
                <a:cubicBezTo>
                  <a:pt x="f1869" y="f466"/>
                  <a:pt x="f1869" y="f466"/>
                  <a:pt x="f1869" y="f466"/>
                </a:cubicBezTo>
                <a:cubicBezTo>
                  <a:pt x="f1870" y="f466"/>
                  <a:pt x="f1871" y="f466"/>
                  <a:pt x="f1872" y="f466"/>
                </a:cubicBezTo>
                <a:cubicBezTo>
                  <a:pt x="f1872" y="f466"/>
                  <a:pt x="f1873" y="f469"/>
                  <a:pt x="f1873" y="f469"/>
                </a:cubicBezTo>
                <a:cubicBezTo>
                  <a:pt x="f1873" y="f469"/>
                  <a:pt x="f1874" y="f469"/>
                  <a:pt x="f1874" y="f469"/>
                </a:cubicBezTo>
                <a:cubicBezTo>
                  <a:pt x="f1874" y="f469"/>
                  <a:pt x="f1875" y="f469"/>
                  <a:pt x="f1875" y="f469"/>
                </a:cubicBezTo>
                <a:cubicBezTo>
                  <a:pt x="f1875" y="f469"/>
                  <a:pt x="f1875" y="f469"/>
                  <a:pt x="f1876" y="f469"/>
                </a:cubicBezTo>
                <a:cubicBezTo>
                  <a:pt x="f1876" y="f469"/>
                  <a:pt x="f1877" y="f469"/>
                  <a:pt x="f1878" y="f469"/>
                </a:cubicBezTo>
                <a:cubicBezTo>
                  <a:pt x="f1879" y="f469"/>
                  <a:pt x="f1880" y="f469"/>
                  <a:pt x="f1881" y="f469"/>
                </a:cubicBezTo>
                <a:cubicBezTo>
                  <a:pt x="f1882" y="f469"/>
                  <a:pt x="f1951" y="f469"/>
                  <a:pt x="f1883" y="f469"/>
                </a:cubicBezTo>
                <a:cubicBezTo>
                  <a:pt x="f1884" y="f470"/>
                  <a:pt x="f1884" y="f470"/>
                  <a:pt x="f1885" y="f469"/>
                </a:cubicBezTo>
                <a:cubicBezTo>
                  <a:pt x="f1886" y="f469"/>
                  <a:pt x="f1887" y="f470"/>
                  <a:pt x="f1888" y="f470"/>
                </a:cubicBezTo>
                <a:cubicBezTo>
                  <a:pt x="f1888" y="f470"/>
                  <a:pt x="f1889" y="f470"/>
                  <a:pt x="f1890" y="f471"/>
                </a:cubicBezTo>
                <a:cubicBezTo>
                  <a:pt x="f1890" y="f471"/>
                  <a:pt x="f1890" y="f471"/>
                  <a:pt x="f1891" y="f471"/>
                </a:cubicBezTo>
                <a:cubicBezTo>
                  <a:pt x="f1891" y="f471"/>
                  <a:pt x="f1891" y="f471"/>
                  <a:pt x="f1892" y="f471"/>
                </a:cubicBezTo>
                <a:cubicBezTo>
                  <a:pt x="f1893" y="f470"/>
                  <a:pt x="f1895" y="f471"/>
                  <a:pt x="f1897" y="f470"/>
                </a:cubicBezTo>
                <a:cubicBezTo>
                  <a:pt x="f1898" y="f470"/>
                  <a:pt x="f1898" y="f470"/>
                  <a:pt x="f1899" y="f470"/>
                </a:cubicBezTo>
                <a:cubicBezTo>
                  <a:pt x="f1916" y="f470"/>
                  <a:pt x="f1900" y="f469"/>
                  <a:pt x="f1900" y="f469"/>
                </a:cubicBezTo>
                <a:cubicBezTo>
                  <a:pt x="f1901" y="f468"/>
                  <a:pt x="f1902" y="f468"/>
                  <a:pt x="f1903" y="f465"/>
                </a:cubicBezTo>
                <a:cubicBezTo>
                  <a:pt x="f1904" y="f465"/>
                  <a:pt x="f1904" y="f464"/>
                  <a:pt x="f1904" y="f464"/>
                </a:cubicBezTo>
                <a:cubicBezTo>
                  <a:pt x="f1914" y="f463"/>
                  <a:pt x="f1914" y="f463"/>
                  <a:pt x="f1905" y="f463"/>
                </a:cubicBezTo>
                <a:cubicBezTo>
                  <a:pt x="f1905" y="f463"/>
                  <a:pt x="f1905" y="f462"/>
                  <a:pt x="f1905" y="f462"/>
                </a:cubicBezTo>
                <a:cubicBezTo>
                  <a:pt x="f1913" y="f461"/>
                  <a:pt x="f1913" y="f461"/>
                  <a:pt x="f1912" y="f462"/>
                </a:cubicBezTo>
                <a:cubicBezTo>
                  <a:pt x="f1912" y="f462"/>
                  <a:pt x="f1906" y="f462"/>
                  <a:pt x="f1906" y="f462"/>
                </a:cubicBezTo>
                <a:cubicBezTo>
                  <a:pt x="f1906" y="f461"/>
                  <a:pt x="f1912" y="f461"/>
                  <a:pt x="f1912" y="f461"/>
                </a:cubicBezTo>
                <a:cubicBezTo>
                  <a:pt x="f1912" y="f461"/>
                  <a:pt x="f1912" y="f461"/>
                  <a:pt x="f1913" y="f461"/>
                </a:cubicBezTo>
                <a:cubicBezTo>
                  <a:pt x="f1905" y="f460"/>
                  <a:pt x="f1912" y="f460"/>
                  <a:pt x="f1912" y="f460"/>
                </a:cubicBezTo>
                <a:cubicBezTo>
                  <a:pt x="f1912" y="f459"/>
                  <a:pt x="f1912" y="f459"/>
                  <a:pt x="f1906" y="f459"/>
                </a:cubicBezTo>
                <a:cubicBezTo>
                  <a:pt x="f1906" y="f459"/>
                  <a:pt x="f1907" y="f459"/>
                  <a:pt x="f1907" y="f459"/>
                </a:cubicBezTo>
                <a:cubicBezTo>
                  <a:pt x="f1907" y="f459"/>
                  <a:pt x="f1908" y="f460"/>
                  <a:pt x="f1908" y="f459"/>
                </a:cubicBezTo>
                <a:cubicBezTo>
                  <a:pt x="f1908" y="f459"/>
                  <a:pt x="f1908" y="f459"/>
                  <a:pt x="f1908" y="f458"/>
                </a:cubicBezTo>
                <a:cubicBezTo>
                  <a:pt x="f1908" y="f458"/>
                  <a:pt x="f1907" y="f457"/>
                  <a:pt x="f1907" y="f455"/>
                </a:cubicBezTo>
                <a:cubicBezTo>
                  <a:pt x="f1907" y="f455"/>
                  <a:pt x="f1907" y="f455"/>
                  <a:pt x="f1907" y="f454"/>
                </a:cubicBezTo>
                <a:cubicBezTo>
                  <a:pt x="f1907" y="f454"/>
                  <a:pt x="f1907" y="f454"/>
                  <a:pt x="f1908" y="f453"/>
                </a:cubicBezTo>
                <a:cubicBezTo>
                  <a:pt x="f1908" y="f452"/>
                  <a:pt x="f1908" y="f452"/>
                  <a:pt x="f1908" y="f451"/>
                </a:cubicBezTo>
                <a:cubicBezTo>
                  <a:pt x="f1908" y="f450"/>
                  <a:pt x="f1908" y="f449"/>
                  <a:pt x="f1909" y="f449"/>
                </a:cubicBezTo>
                <a:cubicBezTo>
                  <a:pt x="f1909" y="f448"/>
                  <a:pt x="f1910" y="f448"/>
                  <a:pt x="f1911" y="f447"/>
                </a:cubicBezTo>
                <a:cubicBezTo>
                  <a:pt x="f1911" y="f447"/>
                  <a:pt x="f48" y="f445"/>
                  <a:pt x="f48" y="f444"/>
                </a:cubicBezTo>
                <a:cubicBezTo>
                  <a:pt x="f49" y="f444"/>
                  <a:pt x="f50" y="f444"/>
                  <a:pt x="f50" y="f444"/>
                </a:cubicBezTo>
                <a:cubicBezTo>
                  <a:pt x="f17" y="f444"/>
                  <a:pt x="f17" y="f444"/>
                  <a:pt x="f17" y="f444"/>
                </a:cubicBezTo>
                <a:cubicBezTo>
                  <a:pt x="f16" y="f444"/>
                  <a:pt x="f16" y="f444"/>
                  <a:pt x="f16" y="f444"/>
                </a:cubicBezTo>
                <a:cubicBezTo>
                  <a:pt x="f18" y="f444"/>
                  <a:pt x="f18" y="f444"/>
                  <a:pt x="f18" y="f444"/>
                </a:cubicBezTo>
                <a:cubicBezTo>
                  <a:pt x="f19" y="f444"/>
                  <a:pt x="f19" y="f444"/>
                  <a:pt x="f1917" y="f444"/>
                </a:cubicBezTo>
                <a:cubicBezTo>
                  <a:pt x="f1917" y="f445"/>
                  <a:pt x="f1917" y="f447"/>
                  <a:pt x="f47" y="f447"/>
                </a:cubicBezTo>
                <a:cubicBezTo>
                  <a:pt x="f46" y="f447"/>
                  <a:pt x="f46" y="f444"/>
                  <a:pt x="f46" y="f445"/>
                </a:cubicBezTo>
                <a:cubicBezTo>
                  <a:pt x="f45" y="f445"/>
                  <a:pt x="f46" y="f445"/>
                  <a:pt x="f45" y="f447"/>
                </a:cubicBezTo>
                <a:cubicBezTo>
                  <a:pt x="f45" y="f447"/>
                  <a:pt x="f45" y="f445"/>
                  <a:pt x="f1918" y="f445"/>
                </a:cubicBezTo>
                <a:cubicBezTo>
                  <a:pt x="f1918" y="f445"/>
                  <a:pt x="f1918" y="f447"/>
                  <a:pt x="f1918" y="f447"/>
                </a:cubicBezTo>
                <a:cubicBezTo>
                  <a:pt x="f1918" y="f447"/>
                  <a:pt x="f36" y="f445"/>
                  <a:pt x="f36" y="f445"/>
                </a:cubicBezTo>
                <a:cubicBezTo>
                  <a:pt x="f12" y="f445"/>
                  <a:pt x="f12" y="f447"/>
                  <a:pt x="f12" y="f448"/>
                </a:cubicBezTo>
                <a:cubicBezTo>
                  <a:pt x="f12" y="f448"/>
                  <a:pt x="f36" y="f449"/>
                  <a:pt x="f12" y="f449"/>
                </a:cubicBezTo>
                <a:cubicBezTo>
                  <a:pt x="f12" y="f449"/>
                  <a:pt x="f12" y="f448"/>
                  <a:pt x="f12" y="f448"/>
                </a:cubicBezTo>
                <a:cubicBezTo>
                  <a:pt x="f12" y="f447"/>
                  <a:pt x="f10" y="f447"/>
                  <a:pt x="f10" y="f447"/>
                </a:cubicBezTo>
                <a:cubicBezTo>
                  <a:pt x="f23" y="f448"/>
                  <a:pt x="f11" y="f448"/>
                  <a:pt x="f10" y="f449"/>
                </a:cubicBezTo>
                <a:cubicBezTo>
                  <a:pt x="f10" y="f449"/>
                  <a:pt x="f23" y="f448"/>
                  <a:pt x="f25" y="f448"/>
                </a:cubicBezTo>
                <a:cubicBezTo>
                  <a:pt x="f25" y="f448"/>
                  <a:pt x="f26" y="f448"/>
                  <a:pt x="f26" y="f448"/>
                </a:cubicBezTo>
                <a:cubicBezTo>
                  <a:pt x="f26" y="f448"/>
                  <a:pt x="f26" y="f449"/>
                  <a:pt x="f27" y="f449"/>
                </a:cubicBezTo>
                <a:cubicBezTo>
                  <a:pt x="f27" y="f449"/>
                  <a:pt x="f30" y="f449"/>
                  <a:pt x="f30" y="f448"/>
                </a:cubicBezTo>
                <a:cubicBezTo>
                  <a:pt x="f30" y="f447"/>
                  <a:pt x="f52" y="f447"/>
                  <a:pt x="f51" y="f447"/>
                </a:cubicBezTo>
                <a:cubicBezTo>
                  <a:pt x="f51" y="f447"/>
                  <a:pt x="f51" y="f447"/>
                  <a:pt x="f35" y="f447"/>
                </a:cubicBezTo>
                <a:cubicBezTo>
                  <a:pt x="f32" y="f447"/>
                  <a:pt x="f31" y="f447"/>
                  <a:pt x="f31" y="f447"/>
                </a:cubicBezTo>
                <a:cubicBezTo>
                  <a:pt x="f34" y="f448"/>
                  <a:pt x="f34" y="f448"/>
                  <a:pt x="f41" y="f448"/>
                </a:cubicBezTo>
                <a:cubicBezTo>
                  <a:pt x="f41" y="f448"/>
                  <a:pt x="f41" y="f448"/>
                  <a:pt x="f40" y="f448"/>
                </a:cubicBezTo>
                <a:cubicBezTo>
                  <a:pt x="f40" y="f449"/>
                  <a:pt x="f40" y="f450"/>
                  <a:pt x="f40" y="f450"/>
                </a:cubicBezTo>
                <a:cubicBezTo>
                  <a:pt x="f41" y="f451"/>
                  <a:pt x="f41" y="f451"/>
                  <a:pt x="f40" y="f451"/>
                </a:cubicBezTo>
                <a:cubicBezTo>
                  <a:pt x="f40" y="f452"/>
                  <a:pt x="f40" y="f451"/>
                  <a:pt x="f40" y="f451"/>
                </a:cubicBezTo>
                <a:cubicBezTo>
                  <a:pt x="f42" y="f451"/>
                  <a:pt x="f42" y="f450"/>
                  <a:pt x="f42" y="f450"/>
                </a:cubicBezTo>
                <a:cubicBezTo>
                  <a:pt x="f42" y="f450"/>
                  <a:pt x="f39" y="f450"/>
                  <a:pt x="f39" y="f450"/>
                </a:cubicBezTo>
                <a:cubicBezTo>
                  <a:pt x="f38" y="f449"/>
                  <a:pt x="f39" y="f448"/>
                  <a:pt x="f38" y="f448"/>
                </a:cubicBezTo>
                <a:cubicBezTo>
                  <a:pt x="f38" y="f447"/>
                  <a:pt x="f1919" y="f449"/>
                  <a:pt x="f1919" y="f449"/>
                </a:cubicBezTo>
                <a:cubicBezTo>
                  <a:pt x="f1921" y="f450"/>
                  <a:pt x="f1921" y="f445"/>
                  <a:pt x="f1922" y="f444"/>
                </a:cubicBezTo>
                <a:cubicBezTo>
                  <a:pt x="f1922" y="f444"/>
                  <a:pt x="f1922" y="f442"/>
                  <a:pt x="f1923" y="f440"/>
                </a:cubicBezTo>
                <a:cubicBezTo>
                  <a:pt x="f1923" y="f440"/>
                  <a:pt x="f1924" y="f439"/>
                  <a:pt x="f1927" y="f439"/>
                </a:cubicBezTo>
                <a:cubicBezTo>
                  <a:pt x="f1927" y="f438"/>
                  <a:pt x="f1926" y="f438"/>
                  <a:pt x="f1925" y="f438"/>
                </a:cubicBezTo>
                <a:cubicBezTo>
                  <a:pt x="f1928" y="f438"/>
                  <a:pt x="f1928" y="f438"/>
                  <a:pt x="f1929" y="f439"/>
                </a:cubicBezTo>
                <a:cubicBezTo>
                  <a:pt x="f1929" y="f439"/>
                  <a:pt x="f1930" y="f442"/>
                  <a:pt x="f1930" y="f440"/>
                </a:cubicBezTo>
                <a:cubicBezTo>
                  <a:pt x="f1931" y="f439"/>
                  <a:pt x="f1930" y="f439"/>
                  <a:pt x="f1930" y="f439"/>
                </a:cubicBezTo>
                <a:cubicBezTo>
                  <a:pt x="f1929" y="f438"/>
                  <a:pt x="f1930" y="f438"/>
                  <a:pt x="f1930" y="f438"/>
                </a:cubicBezTo>
                <a:cubicBezTo>
                  <a:pt x="f1931" y="f436"/>
                  <a:pt x="f1925" y="f436"/>
                  <a:pt x="f1929" y="f435"/>
                </a:cubicBezTo>
                <a:cubicBezTo>
                  <a:pt x="f1929" y="f435"/>
                  <a:pt x="f1930" y="f435"/>
                  <a:pt x="f1930" y="f434"/>
                </a:cubicBezTo>
                <a:cubicBezTo>
                  <a:pt x="f1930" y="f434"/>
                  <a:pt x="f1930" y="f434"/>
                  <a:pt x="f1930" y="f433"/>
                </a:cubicBezTo>
                <a:cubicBezTo>
                  <a:pt x="f1930" y="f433"/>
                  <a:pt x="f1931" y="f433"/>
                  <a:pt x="f1931" y="f433"/>
                </a:cubicBezTo>
                <a:cubicBezTo>
                  <a:pt x="f1931" y="f432"/>
                  <a:pt x="f1931" y="f432"/>
                  <a:pt x="f1932" y="f432"/>
                </a:cubicBezTo>
                <a:cubicBezTo>
                  <a:pt x="f1932" y="f431"/>
                  <a:pt x="f1933" y="f431"/>
                  <a:pt x="f1933" y="f430"/>
                </a:cubicBezTo>
                <a:cubicBezTo>
                  <a:pt x="f1933" y="f430"/>
                  <a:pt x="f1933" y="f429"/>
                  <a:pt x="f1933" y="f428"/>
                </a:cubicBezTo>
                <a:cubicBezTo>
                  <a:pt x="f1933" y="f428"/>
                  <a:pt x="f1933" y="f428"/>
                  <a:pt x="f1932" y="f427"/>
                </a:cubicBezTo>
                <a:cubicBezTo>
                  <a:pt x="f1932" y="f426"/>
                  <a:pt x="f1932" y="f426"/>
                  <a:pt x="f1932" y="f425"/>
                </a:cubicBezTo>
                <a:cubicBezTo>
                  <a:pt x="f1932" y="f424"/>
                  <a:pt x="f1932" y="f423"/>
                  <a:pt x="f1932" y="f422"/>
                </a:cubicBezTo>
                <a:cubicBezTo>
                  <a:pt x="f1932" y="f421"/>
                  <a:pt x="f1932" y="f420"/>
                  <a:pt x="f1932" y="f419"/>
                </a:cubicBezTo>
                <a:cubicBezTo>
                  <a:pt x="f1932" y="f418"/>
                  <a:pt x="f1932" y="f416"/>
                  <a:pt x="f1931" y="f415"/>
                </a:cubicBezTo>
                <a:cubicBezTo>
                  <a:pt x="f1931" y="f414"/>
                  <a:pt x="f1930" y="f414"/>
                  <a:pt x="f1930" y="f413"/>
                </a:cubicBezTo>
                <a:cubicBezTo>
                  <a:pt x="f1930" y="f412"/>
                  <a:pt x="f1929" y="f1517"/>
                  <a:pt x="f1928" y="f410"/>
                </a:cubicBezTo>
                <a:cubicBezTo>
                  <a:pt x="f1925" y="f538"/>
                  <a:pt x="f1925" y="f538"/>
                  <a:pt x="f1925" y="f409"/>
                </a:cubicBezTo>
                <a:cubicBezTo>
                  <a:pt x="f1926" y="f408"/>
                  <a:pt x="f1925" y="f408"/>
                  <a:pt x="f1928" y="f408"/>
                </a:cubicBezTo>
                <a:cubicBezTo>
                  <a:pt x="f1929" y="f408"/>
                  <a:pt x="f1929" y="f408"/>
                  <a:pt x="f1929" y="f537"/>
                </a:cubicBezTo>
                <a:cubicBezTo>
                  <a:pt x="f1929" y="f537"/>
                  <a:pt x="f1930" y="f537"/>
                  <a:pt x="f1930" y="f537"/>
                </a:cubicBezTo>
                <a:cubicBezTo>
                  <a:pt x="f1930" y="f537"/>
                  <a:pt x="f1931" y="f537"/>
                  <a:pt x="f1931" y="f537"/>
                </a:cubicBezTo>
                <a:cubicBezTo>
                  <a:pt x="f1931" y="f537"/>
                  <a:pt x="f1931" y="f537"/>
                  <a:pt x="f1931" y="f407"/>
                </a:cubicBezTo>
                <a:cubicBezTo>
                  <a:pt x="f1930" y="f407"/>
                  <a:pt x="f1930" y="f407"/>
                  <a:pt x="f1930" y="f407"/>
                </a:cubicBezTo>
                <a:cubicBezTo>
                  <a:pt x="f1929" y="f407"/>
                  <a:pt x="f1929" y="f537"/>
                  <a:pt x="f1929" y="f407"/>
                </a:cubicBezTo>
                <a:cubicBezTo>
                  <a:pt x="f1928" y="f406"/>
                  <a:pt x="f1929" y="f406"/>
                  <a:pt x="f1929" y="f405"/>
                </a:cubicBezTo>
                <a:cubicBezTo>
                  <a:pt x="f1929" y="f405"/>
                  <a:pt x="f1929" y="f404"/>
                  <a:pt x="f1929" y="f404"/>
                </a:cubicBezTo>
                <a:cubicBezTo>
                  <a:pt x="f1929" y="f403"/>
                  <a:pt x="f1929" y="f403"/>
                  <a:pt x="f1929" y="f403"/>
                </a:cubicBezTo>
                <a:cubicBezTo>
                  <a:pt x="f1928" y="f403"/>
                  <a:pt x="f1928" y="f403"/>
                  <a:pt x="f1928" y="f403"/>
                </a:cubicBezTo>
                <a:cubicBezTo>
                  <a:pt x="f1925" y="f403"/>
                  <a:pt x="f1925" y="f403"/>
                  <a:pt x="f1925" y="f402"/>
                </a:cubicBezTo>
                <a:cubicBezTo>
                  <a:pt x="f1927" y="f402"/>
                  <a:pt x="f1925" y="f402"/>
                  <a:pt x="f1925" y="f401"/>
                </a:cubicBezTo>
                <a:cubicBezTo>
                  <a:pt x="f1928" y="f401"/>
                  <a:pt x="f1928" y="f400"/>
                  <a:pt x="f1929" y="f399"/>
                </a:cubicBezTo>
                <a:cubicBezTo>
                  <a:pt x="f1929" y="f399"/>
                  <a:pt x="f1929" y="f399"/>
                  <a:pt x="f1930" y="f399"/>
                </a:cubicBezTo>
                <a:cubicBezTo>
                  <a:pt x="f1930" y="f399"/>
                  <a:pt x="f1930" y="f398"/>
                  <a:pt x="f1931" y="f398"/>
                </a:cubicBezTo>
                <a:cubicBezTo>
                  <a:pt x="f1931" y="f398"/>
                  <a:pt x="f1933" y="f398"/>
                  <a:pt x="f1932" y="f397"/>
                </a:cubicBezTo>
                <a:cubicBezTo>
                  <a:pt x="f1932" y="f397"/>
                  <a:pt x="f1931" y="f397"/>
                  <a:pt x="f1931" y="f397"/>
                </a:cubicBezTo>
                <a:cubicBezTo>
                  <a:pt x="f1931" y="f397"/>
                  <a:pt x="f1931" y="f398"/>
                  <a:pt x="f1930" y="f398"/>
                </a:cubicBezTo>
                <a:cubicBezTo>
                  <a:pt x="f1929" y="f398"/>
                  <a:pt x="f1928" y="f398"/>
                  <a:pt x="f1928" y="f398"/>
                </a:cubicBezTo>
                <a:cubicBezTo>
                  <a:pt x="f1925" y="f398"/>
                  <a:pt x="f1925" y="f398"/>
                  <a:pt x="f1925" y="f399"/>
                </a:cubicBezTo>
                <a:cubicBezTo>
                  <a:pt x="f1925" y="f399"/>
                  <a:pt x="f1926" y="f399"/>
                  <a:pt x="f1926" y="f399"/>
                </a:cubicBezTo>
                <a:cubicBezTo>
                  <a:pt x="f1927" y="f400"/>
                  <a:pt x="f1926" y="f397"/>
                  <a:pt x="f1926" y="f397"/>
                </a:cubicBezTo>
                <a:cubicBezTo>
                  <a:pt x="f1926" y="f396"/>
                  <a:pt x="f1926" y="f396"/>
                  <a:pt x="f1926" y="f515"/>
                </a:cubicBezTo>
                <a:cubicBezTo>
                  <a:pt x="f1926" y="f515"/>
                  <a:pt x="f1926" y="f394"/>
                  <a:pt x="f1926" y="f394"/>
                </a:cubicBezTo>
                <a:cubicBezTo>
                  <a:pt x="f1926" y="f394"/>
                  <a:pt x="f1926" y="f514"/>
                  <a:pt x="f1926" y="f514"/>
                </a:cubicBezTo>
                <a:cubicBezTo>
                  <a:pt x="f1926" y="f393"/>
                  <a:pt x="f1927" y="f393"/>
                  <a:pt x="f1927" y="f392"/>
                </a:cubicBezTo>
                <a:cubicBezTo>
                  <a:pt x="f1924" y="f391"/>
                  <a:pt x="f1924" y="f390"/>
                  <a:pt x="f1924" y="f390"/>
                </a:cubicBezTo>
                <a:cubicBezTo>
                  <a:pt x="f1924" y="f389"/>
                  <a:pt x="f1923" y="f387"/>
                  <a:pt x="f1922" y="f387"/>
                </a:cubicBezTo>
                <a:cubicBezTo>
                  <a:pt x="f1922" y="f387"/>
                  <a:pt x="f1921" y="f387"/>
                  <a:pt x="f1920" y="f389"/>
                </a:cubicBezTo>
                <a:cubicBezTo>
                  <a:pt x="f1920" y="f389"/>
                  <a:pt x="f1920" y="f391"/>
                  <a:pt x="f1919" y="f391"/>
                </a:cubicBezTo>
                <a:cubicBezTo>
                  <a:pt x="f1919" y="f391"/>
                  <a:pt x="f1920" y="f389"/>
                  <a:pt x="f1920" y="f389"/>
                </a:cubicBezTo>
                <a:cubicBezTo>
                  <a:pt x="f1920" y="f387"/>
                  <a:pt x="f1920" y="f386"/>
                  <a:pt x="f1920" y="f385"/>
                </a:cubicBezTo>
                <a:cubicBezTo>
                  <a:pt x="f1920" y="f385"/>
                  <a:pt x="f1921" y="f385"/>
                  <a:pt x="f1921" y="f385"/>
                </a:cubicBezTo>
                <a:cubicBezTo>
                  <a:pt x="f1921" y="f384"/>
                  <a:pt x="f1921" y="f384"/>
                  <a:pt x="f1921" y="f384"/>
                </a:cubicBezTo>
                <a:cubicBezTo>
                  <a:pt x="f1922" y="f456"/>
                  <a:pt x="f1922" y="f382"/>
                  <a:pt x="f1923" y="f382"/>
                </a:cubicBezTo>
                <a:cubicBezTo>
                  <a:pt x="f1924" y="f381"/>
                  <a:pt x="f1923" y="f381"/>
                  <a:pt x="f1924" y="f446"/>
                </a:cubicBezTo>
                <a:cubicBezTo>
                  <a:pt x="f1927" y="f380"/>
                  <a:pt x="f1927" y="f446"/>
                  <a:pt x="f1927" y="f381"/>
                </a:cubicBezTo>
                <a:cubicBezTo>
                  <a:pt x="f1927" y="f381"/>
                  <a:pt x="f1926" y="f382"/>
                  <a:pt x="f1926" y="f381"/>
                </a:cubicBezTo>
                <a:cubicBezTo>
                  <a:pt x="f1926" y="f446"/>
                  <a:pt x="f1926" y="f446"/>
                  <a:pt x="f1926" y="f380"/>
                </a:cubicBezTo>
                <a:cubicBezTo>
                  <a:pt x="f1927" y="f380"/>
                  <a:pt x="f1927" y="f380"/>
                  <a:pt x="f1927" y="f443"/>
                </a:cubicBezTo>
                <a:cubicBezTo>
                  <a:pt x="f1927" y="f443"/>
                  <a:pt x="f1927" y="f443"/>
                  <a:pt x="f1927" y="f379"/>
                </a:cubicBezTo>
                <a:cubicBezTo>
                  <a:pt x="f1927" y="f441"/>
                  <a:pt x="f1927" y="f378"/>
                  <a:pt x="f1927" y="f378"/>
                </a:cubicBezTo>
                <a:cubicBezTo>
                  <a:pt x="f1926" y="f377"/>
                  <a:pt x="f1925" y="f378"/>
                  <a:pt x="f1928" y="f377"/>
                </a:cubicBezTo>
                <a:cubicBezTo>
                  <a:pt x="f1928" y="f377"/>
                  <a:pt x="f1929" y="f376"/>
                  <a:pt x="f1929" y="f375"/>
                </a:cubicBezTo>
                <a:cubicBezTo>
                  <a:pt x="f1929" y="f374"/>
                  <a:pt x="f1929" y="f373"/>
                  <a:pt x="f1929" y="f372"/>
                </a:cubicBezTo>
                <a:cubicBezTo>
                  <a:pt x="f1929" y="f372"/>
                  <a:pt x="f1930" y="f371"/>
                  <a:pt x="f1930" y="f371"/>
                </a:cubicBezTo>
                <a:cubicBezTo>
                  <a:pt x="f1931" y="f371"/>
                  <a:pt x="f1931" y="f371"/>
                  <a:pt x="f1931" y="f371"/>
                </a:cubicBezTo>
                <a:cubicBezTo>
                  <a:pt x="f1932" y="f370"/>
                  <a:pt x="f1932" y="f370"/>
                  <a:pt x="f1932" y="f369"/>
                </a:cubicBezTo>
                <a:cubicBezTo>
                  <a:pt x="f1932" y="f369"/>
                  <a:pt x="f1932" y="f369"/>
                  <a:pt x="f1932" y="f369"/>
                </a:cubicBezTo>
                <a:cubicBezTo>
                  <a:pt x="f1933" y="f369"/>
                  <a:pt x="f1933" y="f369"/>
                  <a:pt x="f1934" y="f369"/>
                </a:cubicBezTo>
                <a:cubicBezTo>
                  <a:pt x="f1934" y="f369"/>
                  <a:pt x="f1934" y="f368"/>
                  <a:pt x="f1934" y="f368"/>
                </a:cubicBezTo>
                <a:cubicBezTo>
                  <a:pt x="f1934" y="f368"/>
                  <a:pt x="f1934" y="f395"/>
                  <a:pt x="f1934" y="f395"/>
                </a:cubicBezTo>
                <a:cubicBezTo>
                  <a:pt x="f1935" y="f395"/>
                  <a:pt x="f1936" y="f367"/>
                  <a:pt x="f1936" y="f388"/>
                </a:cubicBezTo>
                <a:cubicBezTo>
                  <a:pt x="f1936" y="f388"/>
                  <a:pt x="f1936" y="f388"/>
                  <a:pt x="f1937" y="f388"/>
                </a:cubicBezTo>
                <a:cubicBezTo>
                  <a:pt x="f1937" y="f366"/>
                  <a:pt x="f1938" y="f365"/>
                  <a:pt x="f1938" y="f365"/>
                </a:cubicBezTo>
                <a:cubicBezTo>
                  <a:pt x="f1939" y="f383"/>
                  <a:pt x="f1939" y="f383"/>
                  <a:pt x="f1940" y="f364"/>
                </a:cubicBezTo>
                <a:cubicBezTo>
                  <a:pt x="f1941" y="f364"/>
                  <a:pt x="f1941" y="f363"/>
                  <a:pt x="f1942" y="f362"/>
                </a:cubicBezTo>
                <a:cubicBezTo>
                  <a:pt x="f1943" y="f361"/>
                  <a:pt x="f1943" y="f361"/>
                  <a:pt x="f1944" y="f360"/>
                </a:cubicBezTo>
                <a:cubicBezTo>
                  <a:pt x="f1945" y="f359"/>
                  <a:pt x="f1946" y="f358"/>
                  <a:pt x="f259" y="f357"/>
                </a:cubicBezTo>
                <a:cubicBezTo>
                  <a:pt x="f258" y="f356"/>
                  <a:pt x="f257" y="f355"/>
                  <a:pt x="f1947" y="f354"/>
                </a:cubicBezTo>
                <a:cubicBezTo>
                  <a:pt x="f1948" y="f353"/>
                  <a:pt x="f229" y="f352"/>
                  <a:pt x="f230" y="f350"/>
                </a:cubicBezTo>
                <a:cubicBezTo>
                  <a:pt x="f231" y="f349"/>
                  <a:pt x="f232" y="f348"/>
                  <a:pt x="f232" y="f346"/>
                </a:cubicBezTo>
                <a:cubicBezTo>
                  <a:pt x="f233" y="f345"/>
                  <a:pt x="f233" y="f344"/>
                  <a:pt x="f233" y="f344"/>
                </a:cubicBezTo>
                <a:cubicBezTo>
                  <a:pt x="f247" y="f343"/>
                  <a:pt x="f247" y="f342"/>
                  <a:pt x="f248" y="f342"/>
                </a:cubicBezTo>
                <a:cubicBezTo>
                  <a:pt x="f248" y="f335"/>
                  <a:pt x="f248" y="f333"/>
                  <a:pt x="f248" y="f341"/>
                </a:cubicBezTo>
                <a:cubicBezTo>
                  <a:pt x="f248" y="f341"/>
                  <a:pt x="f248" y="f339"/>
                  <a:pt x="f248" y="f338"/>
                </a:cubicBezTo>
                <a:cubicBezTo>
                  <a:pt x="f249" y="f338"/>
                  <a:pt x="f250" y="f337"/>
                  <a:pt x="f249" y="f336"/>
                </a:cubicBezTo>
                <a:cubicBezTo>
                  <a:pt x="f249" y="f334"/>
                  <a:pt x="f249" y="f334"/>
                  <a:pt x="f249" y="f334"/>
                </a:cubicBezTo>
                <a:cubicBezTo>
                  <a:pt x="f249" y="f332"/>
                  <a:pt x="f249" y="f332"/>
                  <a:pt x="f250" y="f332"/>
                </a:cubicBezTo>
                <a:cubicBezTo>
                  <a:pt x="f246" y="f331"/>
                  <a:pt x="f246" y="f1519"/>
                  <a:pt x="f245" y="f1521"/>
                </a:cubicBezTo>
                <a:cubicBezTo>
                  <a:pt x="f244" y="f1522"/>
                  <a:pt x="f235" y="f1524"/>
                  <a:pt x="f237" y="f1525"/>
                </a:cubicBezTo>
                <a:cubicBezTo>
                  <a:pt x="f237" y="f1526"/>
                  <a:pt x="f239" y="f1526"/>
                  <a:pt x="f239" y="f1527"/>
                </a:cubicBezTo>
                <a:cubicBezTo>
                  <a:pt x="f239" y="f1528"/>
                  <a:pt x="f240" y="f1529"/>
                  <a:pt x="f240" y="f1530"/>
                </a:cubicBezTo>
                <a:cubicBezTo>
                  <a:pt x="f242" y="f1531"/>
                  <a:pt x="f242" y="f1532"/>
                  <a:pt x="f242" y="f1533"/>
                </a:cubicBezTo>
                <a:cubicBezTo>
                  <a:pt x="f243" y="f1534"/>
                  <a:pt x="f243" y="f1535"/>
                  <a:pt x="f1949" y="f1535"/>
                </a:cubicBezTo>
                <a:cubicBezTo>
                  <a:pt x="f1949" y="f1536"/>
                  <a:pt x="f1949" y="f1536"/>
                  <a:pt x="f1950" y="f1537"/>
                </a:cubicBezTo>
                <a:cubicBezTo>
                  <a:pt x="f1950" y="f1538"/>
                  <a:pt x="f1950" y="f2007"/>
                  <a:pt x="f1950" y="f1539"/>
                </a:cubicBezTo>
                <a:cubicBezTo>
                  <a:pt x="f1950" y="f1540"/>
                  <a:pt x="f1950" y="f1542"/>
                  <a:pt x="f1949" y="f1543"/>
                </a:cubicBezTo>
                <a:cubicBezTo>
                  <a:pt x="f243" y="f1543"/>
                  <a:pt x="f240" y="f1545"/>
                  <a:pt x="f240" y="f1546"/>
                </a:cubicBezTo>
                <a:cubicBezTo>
                  <a:pt x="f240" y="f1547"/>
                  <a:pt x="f242" y="f1548"/>
                  <a:pt x="f242" y="f1548"/>
                </a:cubicBezTo>
                <a:cubicBezTo>
                  <a:pt x="f243" y="f1549"/>
                  <a:pt x="f243" y="f1550"/>
                  <a:pt x="f1949" y="f1551"/>
                </a:cubicBezTo>
                <a:cubicBezTo>
                  <a:pt x="f1949" y="f1551"/>
                  <a:pt x="f1949" y="f1552"/>
                  <a:pt x="f1949" y="f2005"/>
                </a:cubicBezTo>
                <a:cubicBezTo>
                  <a:pt x="f1949" y="f1553"/>
                  <a:pt x="f1950" y="f2004"/>
                  <a:pt x="f1950" y="f2004"/>
                </a:cubicBezTo>
                <a:cubicBezTo>
                  <a:pt x="f271" y="f1554"/>
                  <a:pt x="f271" y="f1555"/>
                  <a:pt x="f271" y="f1556"/>
                </a:cubicBezTo>
                <a:cubicBezTo>
                  <a:pt x="f272" y="f1557"/>
                  <a:pt x="f272" y="f1558"/>
                  <a:pt x="f272" y="f1559"/>
                </a:cubicBezTo>
                <a:cubicBezTo>
                  <a:pt x="f270" y="f1560"/>
                  <a:pt x="f270" y="f1560"/>
                  <a:pt x="f269" y="f1561"/>
                </a:cubicBezTo>
                <a:cubicBezTo>
                  <a:pt x="f269" y="f1562"/>
                  <a:pt x="f266" y="f1563"/>
                  <a:pt x="f266" y="f1564"/>
                </a:cubicBezTo>
                <a:cubicBezTo>
                  <a:pt x="f266" y="f1565"/>
                  <a:pt x="f266" y="f1567"/>
                  <a:pt x="f266" y="f1568"/>
                </a:cubicBezTo>
                <a:cubicBezTo>
                  <a:pt x="f267" y="f1570"/>
                  <a:pt x="f267" y="f1573"/>
                  <a:pt x="f266" y="f1575"/>
                </a:cubicBezTo>
                <a:cubicBezTo>
                  <a:pt x="f266" y="f1576"/>
                  <a:pt x="f269" y="f1577"/>
                  <a:pt x="f269" y="f1578"/>
                </a:cubicBezTo>
                <a:cubicBezTo>
                  <a:pt x="f270" y="f1579"/>
                  <a:pt x="f270" y="f1579"/>
                  <a:pt x="f272" y="f1580"/>
                </a:cubicBezTo>
                <a:cubicBezTo>
                  <a:pt x="f272" y="f1580"/>
                  <a:pt x="f272" y="f1581"/>
                  <a:pt x="f272" y="f1582"/>
                </a:cubicBezTo>
                <a:cubicBezTo>
                  <a:pt x="f271" y="f1583"/>
                  <a:pt x="f271" y="f1583"/>
                  <a:pt x="f1950" y="f2003"/>
                </a:cubicBezTo>
                <a:cubicBezTo>
                  <a:pt x="f1950" y="f2003"/>
                  <a:pt x="f1949" y="f2003"/>
                  <a:pt x="f1949" y="f2003"/>
                </a:cubicBezTo>
                <a:cubicBezTo>
                  <a:pt x="f243" y="f2003"/>
                  <a:pt x="f243" y="f1584"/>
                  <a:pt x="f242" y="f1584"/>
                </a:cubicBezTo>
                <a:cubicBezTo>
                  <a:pt x="f242" y="f1585"/>
                  <a:pt x="f242" y="f1585"/>
                  <a:pt x="f240" y="f1585"/>
                </a:cubicBezTo>
                <a:cubicBezTo>
                  <a:pt x="f240" y="f1586"/>
                  <a:pt x="f239" y="f1586"/>
                  <a:pt x="f239" y="f1587"/>
                </a:cubicBezTo>
                <a:cubicBezTo>
                  <a:pt x="f235" y="f1589"/>
                  <a:pt x="f244" y="f1590"/>
                  <a:pt x="f245" y="f1592"/>
                </a:cubicBezTo>
                <a:cubicBezTo>
                  <a:pt x="f245" y="f1594"/>
                  <a:pt x="f246" y="f1595"/>
                  <a:pt x="f246" y="f1597"/>
                </a:cubicBezTo>
                <a:cubicBezTo>
                  <a:pt x="f250" y="f1598"/>
                  <a:pt x="f250" y="f1600"/>
                  <a:pt x="f250" y="f1601"/>
                </a:cubicBezTo>
                <a:cubicBezTo>
                  <a:pt x="f249" y="f1602"/>
                  <a:pt x="f249" y="f1604"/>
                  <a:pt x="f249" y="f1605"/>
                </a:cubicBezTo>
                <a:cubicBezTo>
                  <a:pt x="f249" y="f1606"/>
                  <a:pt x="f248" y="f1607"/>
                  <a:pt x="f248" y="f1608"/>
                </a:cubicBezTo>
                <a:cubicBezTo>
                  <a:pt x="f248" y="f1608"/>
                  <a:pt x="f247" y="f1609"/>
                  <a:pt x="f247" y="f1610"/>
                </a:cubicBezTo>
                <a:cubicBezTo>
                  <a:pt x="f247" y="f1612"/>
                  <a:pt x="f247" y="f1614"/>
                  <a:pt x="f233" y="f1616"/>
                </a:cubicBezTo>
                <a:cubicBezTo>
                  <a:pt x="f232" y="f1617"/>
                  <a:pt x="f231" y="f1618"/>
                  <a:pt x="f230" y="f1619"/>
                </a:cubicBezTo>
                <a:cubicBezTo>
                  <a:pt x="f230" y="f1620"/>
                  <a:pt x="f229" y="f1620"/>
                  <a:pt x="f230" y="f1621"/>
                </a:cubicBezTo>
                <a:cubicBezTo>
                  <a:pt x="f230" y="f1621"/>
                  <a:pt x="f230" y="f1622"/>
                  <a:pt x="f230" y="f1622"/>
                </a:cubicBezTo>
                <a:cubicBezTo>
                  <a:pt x="f230" y="f1623"/>
                  <a:pt x="f230" y="f1624"/>
                  <a:pt x="f230" y="f1625"/>
                </a:cubicBezTo>
                <a:cubicBezTo>
                  <a:pt x="f230" y="f1626"/>
                  <a:pt x="f230" y="f1626"/>
                  <a:pt x="f230" y="f1627"/>
                </a:cubicBezTo>
                <a:cubicBezTo>
                  <a:pt x="f230" y="f1629"/>
                  <a:pt x="f230" y="f1631"/>
                  <a:pt x="f230" y="f1632"/>
                </a:cubicBezTo>
                <a:cubicBezTo>
                  <a:pt x="f230" y="f1633"/>
                  <a:pt x="f230" y="f1634"/>
                  <a:pt x="f230" y="f1635"/>
                </a:cubicBezTo>
                <a:cubicBezTo>
                  <a:pt x="f230" y="f1635"/>
                  <a:pt x="f230" y="f1636"/>
                  <a:pt x="f229" y="f1636"/>
                </a:cubicBezTo>
                <a:cubicBezTo>
                  <a:pt x="f229" y="f1637"/>
                  <a:pt x="f230" y="f1637"/>
                  <a:pt x="f230" y="f1638"/>
                </a:cubicBezTo>
                <a:cubicBezTo>
                  <a:pt x="f230" y="f1639"/>
                  <a:pt x="f230" y="f1641"/>
                  <a:pt x="f230" y="f1642"/>
                </a:cubicBezTo>
                <a:cubicBezTo>
                  <a:pt x="f230" y="f1644"/>
                  <a:pt x="f231" y="f1646"/>
                  <a:pt x="f231" y="f1648"/>
                </a:cubicBezTo>
                <a:cubicBezTo>
                  <a:pt x="f231" y="f1649"/>
                  <a:pt x="f232" y="f1651"/>
                  <a:pt x="f233" y="f1652"/>
                </a:cubicBezTo>
                <a:cubicBezTo>
                  <a:pt x="f247" y="f1653"/>
                  <a:pt x="f249" y="f1654"/>
                  <a:pt x="f250" y="f1655"/>
                </a:cubicBezTo>
                <a:cubicBezTo>
                  <a:pt x="f246" y="f1658"/>
                  <a:pt x="f235" y="f1660"/>
                  <a:pt x="f237" y="f1662"/>
                </a:cubicBezTo>
                <a:cubicBezTo>
                  <a:pt x="f237" y="f1663"/>
                  <a:pt x="f239" y="f1664"/>
                  <a:pt x="f239" y="f1665"/>
                </a:cubicBezTo>
                <a:cubicBezTo>
                  <a:pt x="f240" y="f1666"/>
                  <a:pt x="f240" y="f1667"/>
                  <a:pt x="f242" y="f1668"/>
                </a:cubicBezTo>
                <a:cubicBezTo>
                  <a:pt x="f243" y="f1999"/>
                  <a:pt x="f1949" y="f1671"/>
                  <a:pt x="f1950" y="f1673"/>
                </a:cubicBezTo>
                <a:cubicBezTo>
                  <a:pt x="f1950" y="f1674"/>
                  <a:pt x="f271" y="f1675"/>
                  <a:pt x="f271" y="f1676"/>
                </a:cubicBezTo>
                <a:cubicBezTo>
                  <a:pt x="f272" y="f1677"/>
                  <a:pt x="f272" y="f1678"/>
                  <a:pt x="f270" y="f1998"/>
                </a:cubicBezTo>
                <a:cubicBezTo>
                  <a:pt x="f270" y="f1679"/>
                  <a:pt x="f269" y="f1997"/>
                  <a:pt x="f266" y="f1680"/>
                </a:cubicBezTo>
                <a:cubicBezTo>
                  <a:pt x="f266" y="f1996"/>
                  <a:pt x="f267" y="f1995"/>
                  <a:pt x="f268" y="f1682"/>
                </a:cubicBezTo>
                <a:cubicBezTo>
                  <a:pt x="f275" y="f1683"/>
                  <a:pt x="f274" y="f1685"/>
                  <a:pt x="f273" y="f1686"/>
                </a:cubicBezTo>
                <a:cubicBezTo>
                  <a:pt x="f277" y="f1687"/>
                  <a:pt x="f278" y="f1688"/>
                  <a:pt x="f265" y="f1690"/>
                </a:cubicBezTo>
                <a:cubicBezTo>
                  <a:pt x="f265" y="f1691"/>
                  <a:pt x="f265" y="f1691"/>
                  <a:pt x="f278" y="f1990"/>
                </a:cubicBezTo>
                <a:cubicBezTo>
                  <a:pt x="f278" y="f1692"/>
                  <a:pt x="f278" y="f1693"/>
                  <a:pt x="f278" y="f1989"/>
                </a:cubicBezTo>
                <a:cubicBezTo>
                  <a:pt x="f278" y="f1988"/>
                  <a:pt x="f278" y="f1698"/>
                  <a:pt x="f278" y="f1701"/>
                </a:cubicBezTo>
                <a:cubicBezTo>
                  <a:pt x="f278" y="f1703"/>
                  <a:pt x="f278" y="f1704"/>
                  <a:pt x="f265" y="f1705"/>
                </a:cubicBezTo>
                <a:cubicBezTo>
                  <a:pt x="f265" y="f1984"/>
                  <a:pt x="f265" y="f1983"/>
                  <a:pt x="f255" y="f1982"/>
                </a:cubicBezTo>
                <a:cubicBezTo>
                  <a:pt x="f255" y="f1706"/>
                  <a:pt x="f254" y="f1981"/>
                  <a:pt x="f254" y="f1707"/>
                </a:cubicBezTo>
                <a:cubicBezTo>
                  <a:pt x="f253" y="f1709"/>
                  <a:pt x="f252" y="f1711"/>
                  <a:pt x="f253" y="f1713"/>
                </a:cubicBezTo>
                <a:cubicBezTo>
                  <a:pt x="f253" y="f1980"/>
                  <a:pt x="f253" y="f1714"/>
                  <a:pt x="f253" y="f1979"/>
                </a:cubicBezTo>
                <a:cubicBezTo>
                  <a:pt x="f253" y="f1716"/>
                  <a:pt x="f253" y="f1978"/>
                  <a:pt x="f252" y="f1718"/>
                </a:cubicBezTo>
                <a:cubicBezTo>
                  <a:pt x="f252" y="f1719"/>
                  <a:pt x="f252" y="f1720"/>
                  <a:pt x="f252" y="f1721"/>
                </a:cubicBezTo>
                <a:cubicBezTo>
                  <a:pt x="f251" y="f1722"/>
                  <a:pt x="f251" y="f1723"/>
                  <a:pt x="f256" y="f1725"/>
                </a:cubicBezTo>
                <a:cubicBezTo>
                  <a:pt x="f256" y="f1727"/>
                  <a:pt x="f260" y="f1729"/>
                  <a:pt x="f261" y="f1977"/>
                </a:cubicBezTo>
                <a:cubicBezTo>
                  <a:pt x="f261" y="f1732"/>
                  <a:pt x="f262" y="f1734"/>
                  <a:pt x="f263" y="f1736"/>
                </a:cubicBezTo>
                <a:cubicBezTo>
                  <a:pt x="f264" y="f1738"/>
                  <a:pt x="f223" y="f1741"/>
                  <a:pt x="f224" y="f1743"/>
                </a:cubicBezTo>
                <a:cubicBezTo>
                  <a:pt x="f225" y="f1744"/>
                  <a:pt x="f197" y="f1746"/>
                  <a:pt x="f196" y="f1747"/>
                </a:cubicBezTo>
                <a:cubicBezTo>
                  <a:pt x="f195" y="f1748"/>
                  <a:pt x="f194" y="f1748"/>
                  <a:pt x="f194" y="f1748"/>
                </a:cubicBezTo>
                <a:cubicBezTo>
                  <a:pt x="f193" y="f1748"/>
                  <a:pt x="f193" y="f1749"/>
                  <a:pt x="f193" y="f1750"/>
                </a:cubicBezTo>
                <a:cubicBezTo>
                  <a:pt x="f192" y="f1750"/>
                  <a:pt x="f192" y="f1751"/>
                  <a:pt x="f200" y="f1752"/>
                </a:cubicBezTo>
                <a:cubicBezTo>
                  <a:pt x="f200" y="f1753"/>
                  <a:pt x="f200" y="f1754"/>
                  <a:pt x="f201" y="f1755"/>
                </a:cubicBezTo>
                <a:cubicBezTo>
                  <a:pt x="f202" y="f1756"/>
                  <a:pt x="f187" y="f1758"/>
                  <a:pt x="f187" y="f1976"/>
                </a:cubicBezTo>
                <a:cubicBezTo>
                  <a:pt x="f186" y="f1760"/>
                  <a:pt x="f191" y="f1975"/>
                  <a:pt x="f191" y="f1762"/>
                </a:cubicBezTo>
                <a:cubicBezTo>
                  <a:pt x="f191" y="f1763"/>
                  <a:pt x="f190" y="f1763"/>
                  <a:pt x="f190" y="f1764"/>
                </a:cubicBezTo>
                <a:cubicBezTo>
                  <a:pt x="f190" y="f1765"/>
                  <a:pt x="f132" y="f1766"/>
                  <a:pt x="f130" y="f1768"/>
                </a:cubicBezTo>
                <a:cubicBezTo>
                  <a:pt x="f130" y="f1769"/>
                  <a:pt x="f128" y="f1770"/>
                  <a:pt x="f128" y="f1771"/>
                </a:cubicBezTo>
                <a:cubicBezTo>
                  <a:pt x="f121" y="f1772"/>
                  <a:pt x="f121" y="f1773"/>
                  <a:pt x="f119" y="f1775"/>
                </a:cubicBezTo>
                <a:cubicBezTo>
                  <a:pt x="f118" y="f1776"/>
                  <a:pt x="f118" y="f1778"/>
                  <a:pt x="f117" y="f1974"/>
                </a:cubicBezTo>
                <a:cubicBezTo>
                  <a:pt x="f116" y="f1779"/>
                  <a:pt x="f116" y="f1973"/>
                  <a:pt x="f115" y="f1780"/>
                </a:cubicBezTo>
                <a:cubicBezTo>
                  <a:pt x="f115" y="f1780"/>
                  <a:pt x="f115" y="f1972"/>
                  <a:pt x="f115" y="f1972"/>
                </a:cubicBezTo>
                <a:cubicBezTo>
                  <a:pt x="f115" y="f1972"/>
                  <a:pt x="f114" y="f1781"/>
                  <a:pt x="f114" y="f1781"/>
                </a:cubicBezTo>
                <a:cubicBezTo>
                  <a:pt x="f114" y="f1782"/>
                  <a:pt x="f113" y="f1782"/>
                  <a:pt x="f113" y="f1971"/>
                </a:cubicBezTo>
                <a:cubicBezTo>
                  <a:pt x="f112" y="f1970"/>
                  <a:pt x="f111" y="f1784"/>
                  <a:pt x="f111" y="f1785"/>
                </a:cubicBezTo>
                <a:cubicBezTo>
                  <a:pt x="f111" y="f1786"/>
                  <a:pt x="f111" y="f1787"/>
                  <a:pt x="f111" y="f1787"/>
                </a:cubicBezTo>
                <a:cubicBezTo>
                  <a:pt x="f112" y="f1788"/>
                  <a:pt x="f112" y="f1789"/>
                  <a:pt x="f113" y="f1791"/>
                </a:cubicBezTo>
                <a:cubicBezTo>
                  <a:pt x="f113" y="f1791"/>
                  <a:pt x="f113" y="f1968"/>
                  <a:pt x="f114" y="f1968"/>
                </a:cubicBezTo>
                <a:cubicBezTo>
                  <a:pt x="f114" y="f1792"/>
                  <a:pt x="f114" y="f1792"/>
                  <a:pt x="f115" y="f1792"/>
                </a:cubicBezTo>
                <a:cubicBezTo>
                  <a:pt x="f115" y="f1792"/>
                  <a:pt x="f116" y="f1792"/>
                  <a:pt x="f116" y="f1968"/>
                </a:cubicBezTo>
                <a:cubicBezTo>
                  <a:pt x="f117" y="f1968"/>
                  <a:pt x="f117" y="f1968"/>
                  <a:pt x="f117" y="f1968"/>
                </a:cubicBezTo>
                <a:cubicBezTo>
                  <a:pt x="f117" y="f1793"/>
                  <a:pt x="f117" y="f1793"/>
                  <a:pt x="f117" y="f1793"/>
                </a:cubicBezTo>
                <a:cubicBezTo>
                  <a:pt x="f117" y="f1794"/>
                  <a:pt x="f116" y="f1794"/>
                  <a:pt x="f116" y="f1794"/>
                </a:cubicBezTo>
                <a:cubicBezTo>
                  <a:pt x="f116" y="f1967"/>
                  <a:pt x="f115" y="f1794"/>
                  <a:pt x="f115" y="f1967"/>
                </a:cubicBezTo>
                <a:cubicBezTo>
                  <a:pt x="f114" y="f1967"/>
                  <a:pt x="f114" y="f1795"/>
                  <a:pt x="f114" y="f1796"/>
                </a:cubicBezTo>
                <a:cubicBezTo>
                  <a:pt x="f114" y="f1797"/>
                  <a:pt x="f113" y="f1797"/>
                  <a:pt x="f113" y="f1798"/>
                </a:cubicBezTo>
                <a:cubicBezTo>
                  <a:pt x="f113" y="f1799"/>
                  <a:pt x="f112" y="f1799"/>
                  <a:pt x="f112" y="f1800"/>
                </a:cubicBezTo>
                <a:cubicBezTo>
                  <a:pt x="f111" y="f1801"/>
                  <a:pt x="f111" y="f1801"/>
                  <a:pt x="f107" y="f1802"/>
                </a:cubicBezTo>
                <a:cubicBezTo>
                  <a:pt x="f107" y="f1803"/>
                  <a:pt x="f107" y="f1803"/>
                  <a:pt x="f107" y="f1804"/>
                </a:cubicBezTo>
                <a:cubicBezTo>
                  <a:pt x="f107" y="f1804"/>
                  <a:pt x="f107" y="f1804"/>
                  <a:pt x="f111" y="f1804"/>
                </a:cubicBezTo>
                <a:cubicBezTo>
                  <a:pt x="f111" y="f1805"/>
                  <a:pt x="f111" y="f1806"/>
                  <a:pt x="f111" y="f1966"/>
                </a:cubicBezTo>
                <a:cubicBezTo>
                  <a:pt x="f111" y="f1807"/>
                  <a:pt x="f107" y="f1808"/>
                  <a:pt x="f107" y="f1808"/>
                </a:cubicBezTo>
                <a:cubicBezTo>
                  <a:pt x="f107" y="f1808"/>
                  <a:pt x="f107" y="f1809"/>
                  <a:pt x="f107" y="f1809"/>
                </a:cubicBezTo>
                <a:cubicBezTo>
                  <a:pt x="f104" y="f1810"/>
                  <a:pt x="f104" y="f1809"/>
                  <a:pt x="f104" y="f1808"/>
                </a:cubicBezTo>
                <a:cubicBezTo>
                  <a:pt x="f104" y="f1808"/>
                  <a:pt x="f107" y="f1807"/>
                  <a:pt x="f104" y="f1966"/>
                </a:cubicBezTo>
                <a:cubicBezTo>
                  <a:pt x="f103" y="f1966"/>
                  <a:pt x="f103" y="f1966"/>
                  <a:pt x="f103" y="f1966"/>
                </a:cubicBezTo>
                <a:cubicBezTo>
                  <a:pt x="f101" y="f1966"/>
                  <a:pt x="f101" y="f1966"/>
                  <a:pt x="f100" y="f1966"/>
                </a:cubicBezTo>
                <a:cubicBezTo>
                  <a:pt x="f98" y="f1966"/>
                  <a:pt x="f98" y="f1807"/>
                  <a:pt x="f98" y="f1808"/>
                </a:cubicBezTo>
                <a:cubicBezTo>
                  <a:pt x="f98" y="f1808"/>
                  <a:pt x="f100" y="f1809"/>
                  <a:pt x="f98" y="f1810"/>
                </a:cubicBezTo>
                <a:cubicBezTo>
                  <a:pt x="f98" y="f1810"/>
                  <a:pt x="f95" y="f1810"/>
                  <a:pt x="f94" y="f1810"/>
                </a:cubicBezTo>
                <a:cubicBezTo>
                  <a:pt x="f92" y="f1810"/>
                  <a:pt x="f92" y="f1810"/>
                  <a:pt x="f90" y="f1811"/>
                </a:cubicBezTo>
                <a:cubicBezTo>
                  <a:pt x="f90" y="f1811"/>
                  <a:pt x="f90" y="f1812"/>
                  <a:pt x="f88" y="f1812"/>
                </a:cubicBezTo>
                <a:cubicBezTo>
                  <a:pt x="f88" y="f1812"/>
                  <a:pt x="f88" y="f1813"/>
                  <a:pt x="f85" y="f1813"/>
                </a:cubicBezTo>
                <a:cubicBezTo>
                  <a:pt x="f85" y="f1813"/>
                  <a:pt x="f83" y="f1813"/>
                  <a:pt x="f81" y="f1813"/>
                </a:cubicBezTo>
                <a:cubicBezTo>
                  <a:pt x="f79" y="f1814"/>
                  <a:pt x="f79" y="f1814"/>
                  <a:pt x="f76" y="f1814"/>
                </a:cubicBezTo>
                <a:cubicBezTo>
                  <a:pt x="f72" y="f1814"/>
                  <a:pt x="f72" y="f1815"/>
                  <a:pt x="f72" y="f1815"/>
                </a:cubicBezTo>
                <a:cubicBezTo>
                  <a:pt x="f70" y="f1815"/>
                  <a:pt x="f70" y="f1815"/>
                  <a:pt x="f70" y="f1815"/>
                </a:cubicBezTo>
                <a:cubicBezTo>
                  <a:pt x="f68" y="f1815"/>
                  <a:pt x="f66" y="f1815"/>
                  <a:pt x="f62" y="f1815"/>
                </a:cubicBezTo>
                <a:cubicBezTo>
                  <a:pt x="f62" y="f1815"/>
                  <a:pt x="f54" y="f1814"/>
                  <a:pt x="f54" y="f1813"/>
                </a:cubicBezTo>
                <a:cubicBezTo>
                  <a:pt x="f165" y="f1812"/>
                  <a:pt x="f166" y="f1812"/>
                  <a:pt x="f168" y="f1811"/>
                </a:cubicBezTo>
                <a:cubicBezTo>
                  <a:pt x="f168" y="f1811"/>
                  <a:pt x="f168" y="f1810"/>
                  <a:pt x="f169" y="f1810"/>
                </a:cubicBezTo>
                <a:cubicBezTo>
                  <a:pt x="f169" y="f1810"/>
                  <a:pt x="f170" y="f1810"/>
                  <a:pt x="f170" y="f1810"/>
                </a:cubicBezTo>
                <a:cubicBezTo>
                  <a:pt x="f170" y="f1810"/>
                  <a:pt x="f171" y="f1810"/>
                  <a:pt x="f171" y="f1810"/>
                </a:cubicBezTo>
                <a:cubicBezTo>
                  <a:pt x="f172" y="f1809"/>
                  <a:pt x="f173" y="f1810"/>
                  <a:pt x="f173" y="f1810"/>
                </a:cubicBezTo>
                <a:cubicBezTo>
                  <a:pt x="f174" y="f1810"/>
                  <a:pt x="f176" y="f1810"/>
                  <a:pt x="f177" y="f1810"/>
                </a:cubicBezTo>
                <a:cubicBezTo>
                  <a:pt x="f178" y="f1810"/>
                  <a:pt x="f181" y="f1810"/>
                  <a:pt x="f8" y="f1809"/>
                </a:cubicBezTo>
                <a:cubicBezTo>
                  <a:pt x="f2673" y="f1809"/>
                  <a:pt x="f2672" y="f1807"/>
                  <a:pt x="f2671" y="f1966"/>
                </a:cubicBezTo>
                <a:cubicBezTo>
                  <a:pt x="f2670" y="f1966"/>
                  <a:pt x="f2670" y="f1966"/>
                  <a:pt x="f2670" y="f1966"/>
                </a:cubicBezTo>
                <a:cubicBezTo>
                  <a:pt x="f2669" y="f1966"/>
                  <a:pt x="f2669" y="f1966"/>
                  <a:pt x="f2669" y="f1966"/>
                </a:cubicBezTo>
                <a:cubicBezTo>
                  <a:pt x="f2668" y="f1806"/>
                  <a:pt x="f2667" y="f1806"/>
                  <a:pt x="f2666" y="f1806"/>
                </a:cubicBezTo>
                <a:cubicBezTo>
                  <a:pt x="f2665" y="f1806"/>
                  <a:pt x="f2622" y="f1806"/>
                  <a:pt x="f2622" y="f1806"/>
                </a:cubicBezTo>
                <a:cubicBezTo>
                  <a:pt x="f2621" y="f1806"/>
                  <a:pt x="f2612" y="f1966"/>
                  <a:pt x="f2613" y="f1966"/>
                </a:cubicBezTo>
                <a:cubicBezTo>
                  <a:pt x="f2614" y="f1966"/>
                  <a:pt x="f2614" y="f1966"/>
                  <a:pt x="f2615" y="f1966"/>
                </a:cubicBezTo>
                <a:cubicBezTo>
                  <a:pt x="f2615" y="f1966"/>
                  <a:pt x="f2616" y="f1966"/>
                  <a:pt x="f2616" y="f1966"/>
                </a:cubicBezTo>
                <a:cubicBezTo>
                  <a:pt x="f2617" y="f1966"/>
                  <a:pt x="f2617" y="f1966"/>
                  <a:pt x="f2617" y="f1966"/>
                </a:cubicBezTo>
                <a:cubicBezTo>
                  <a:pt x="f2619" y="f1806"/>
                  <a:pt x="f2623" y="f1806"/>
                  <a:pt x="f2624" y="f1966"/>
                </a:cubicBezTo>
                <a:cubicBezTo>
                  <a:pt x="f2625" y="f1966"/>
                  <a:pt x="f2626" y="f1966"/>
                  <a:pt x="f2626" y="f1966"/>
                </a:cubicBezTo>
                <a:cubicBezTo>
                  <a:pt x="f2627" y="f1966"/>
                  <a:pt x="f2674" y="f1966"/>
                  <a:pt x="f2675" y="f1807"/>
                </a:cubicBezTo>
                <a:cubicBezTo>
                  <a:pt x="f2676" y="f1807"/>
                  <a:pt x="f2677" y="f1807"/>
                  <a:pt x="f2678" y="f1807"/>
                </a:cubicBezTo>
                <a:cubicBezTo>
                  <a:pt x="f2679" y="f1807"/>
                  <a:pt x="f2680" y="f1808"/>
                  <a:pt x="f2681" y="f1807"/>
                </a:cubicBezTo>
                <a:cubicBezTo>
                  <a:pt x="f2708" y="f1807"/>
                  <a:pt x="f2682" y="f1805"/>
                  <a:pt x="f2683" y="f1805"/>
                </a:cubicBezTo>
                <a:cubicBezTo>
                  <a:pt x="f2683" y="f1805"/>
                  <a:pt x="f2684" y="f1806"/>
                  <a:pt x="f2685" y="f1806"/>
                </a:cubicBezTo>
                <a:cubicBezTo>
                  <a:pt x="f2685" y="f1806"/>
                  <a:pt x="f2686" y="f1806"/>
                  <a:pt x="f2686" y="f1806"/>
                </a:cubicBezTo>
                <a:cubicBezTo>
                  <a:pt x="f2687" y="f1806"/>
                  <a:pt x="f2687" y="f1806"/>
                  <a:pt x="f2687" y="f1966"/>
                </a:cubicBezTo>
                <a:cubicBezTo>
                  <a:pt x="f2687" y="f1966"/>
                  <a:pt x="f2688" y="f1966"/>
                  <a:pt x="f2688" y="f1966"/>
                </a:cubicBezTo>
                <a:cubicBezTo>
                  <a:pt x="f2689" y="f1806"/>
                  <a:pt x="f2689" y="f1806"/>
                  <a:pt x="f2688" y="f1805"/>
                </a:cubicBezTo>
                <a:cubicBezTo>
                  <a:pt x="f2688" y="f1804"/>
                  <a:pt x="f2689" y="f1804"/>
                  <a:pt x="f2690" y="f1803"/>
                </a:cubicBezTo>
                <a:cubicBezTo>
                  <a:pt x="f2690" y="f1802"/>
                  <a:pt x="f2693" y="f1802"/>
                  <a:pt x="f2692" y="f1802"/>
                </a:cubicBezTo>
                <a:cubicBezTo>
                  <a:pt x="f2694" y="f1802"/>
                  <a:pt x="f2696" y="f1802"/>
                  <a:pt x="f2697" y="f1802"/>
                </a:cubicBezTo>
                <a:cubicBezTo>
                  <a:pt x="f2699" y="f1802"/>
                  <a:pt x="f2701" y="f1802"/>
                  <a:pt x="f2702" y="f1801"/>
                </a:cubicBezTo>
                <a:cubicBezTo>
                  <a:pt x="f2703" y="f1801"/>
                  <a:pt x="f2704" y="f1801"/>
                  <a:pt x="f2705" y="f1800"/>
                </a:cubicBezTo>
                <a:cubicBezTo>
                  <a:pt x="f2705" y="f1799"/>
                  <a:pt x="f2706" y="f1799"/>
                  <a:pt x="f2707" y="f1798"/>
                </a:cubicBezTo>
                <a:cubicBezTo>
                  <a:pt x="f3801" y="f1798"/>
                  <a:pt x="f3799" y="f1797"/>
                  <a:pt x="f3798" y="f1796"/>
                </a:cubicBezTo>
                <a:cubicBezTo>
                  <a:pt x="f3392" y="f1795"/>
                  <a:pt x="f3392" y="f1795"/>
                  <a:pt x="f3347" y="f1967"/>
                </a:cubicBezTo>
                <a:cubicBezTo>
                  <a:pt x="f3347" y="f1967"/>
                  <a:pt x="f3346" y="f1794"/>
                  <a:pt x="f3346" y="f1794"/>
                </a:cubicBezTo>
                <a:cubicBezTo>
                  <a:pt x="f3393" y="f1794"/>
                  <a:pt x="f3393" y="f1793"/>
                  <a:pt x="f3393" y="f1793"/>
                </a:cubicBezTo>
                <a:cubicBezTo>
                  <a:pt x="f3394" y="f1968"/>
                  <a:pt x="f3396" y="f1792"/>
                  <a:pt x="f3797" y="f1791"/>
                </a:cubicBezTo>
                <a:cubicBezTo>
                  <a:pt x="f3795" y="f1791"/>
                  <a:pt x="f3796" y="f1790"/>
                  <a:pt x="f3796" y="f1790"/>
                </a:cubicBezTo>
                <a:cubicBezTo>
                  <a:pt x="f3794" y="f1789"/>
                  <a:pt x="f3793" y="f1788"/>
                  <a:pt x="f3793" y="f1788"/>
                </a:cubicBezTo>
                <a:cubicBezTo>
                  <a:pt x="f3792" y="f1787"/>
                  <a:pt x="f3791" y="f1786"/>
                  <a:pt x="f3790" y="f1785"/>
                </a:cubicBezTo>
                <a:cubicBezTo>
                  <a:pt x="f3790" y="f1785"/>
                  <a:pt x="f3789" y="f1969"/>
                  <a:pt x="f3788" y="f1784"/>
                </a:cubicBezTo>
                <a:cubicBezTo>
                  <a:pt x="f3788" y="f1784"/>
                  <a:pt x="f3788" y="f1970"/>
                  <a:pt x="f3787" y="f1970"/>
                </a:cubicBezTo>
                <a:cubicBezTo>
                  <a:pt x="f3787" y="f1783"/>
                  <a:pt x="f3786" y="f1783"/>
                  <a:pt x="f3786" y="f1783"/>
                </a:cubicBezTo>
                <a:cubicBezTo>
                  <a:pt x="f3785" y="f1971"/>
                  <a:pt x="f3784" y="f1782"/>
                  <a:pt x="f3784" y="f1782"/>
                </a:cubicBezTo>
                <a:cubicBezTo>
                  <a:pt x="f3782" y="f1972"/>
                  <a:pt x="f3781" y="f1972"/>
                  <a:pt x="f3780" y="f1973"/>
                </a:cubicBezTo>
                <a:cubicBezTo>
                  <a:pt x="f3780" y="f1973"/>
                  <a:pt x="f3779" y="f1779"/>
                  <a:pt x="f3779" y="f1779"/>
                </a:cubicBezTo>
                <a:cubicBezTo>
                  <a:pt x="f3778" y="f1974"/>
                  <a:pt x="f3777" y="f1778"/>
                  <a:pt x="f3776" y="f1777"/>
                </a:cubicBezTo>
                <a:cubicBezTo>
                  <a:pt x="f3775" y="f1776"/>
                  <a:pt x="f3775" y="f1775"/>
                  <a:pt x="f3774" y="f1775"/>
                </a:cubicBezTo>
                <a:cubicBezTo>
                  <a:pt x="f3773" y="f1773"/>
                  <a:pt x="f3773" y="f1773"/>
                  <a:pt x="f3772" y="f1772"/>
                </a:cubicBezTo>
                <a:cubicBezTo>
                  <a:pt x="f3771" y="f1771"/>
                  <a:pt x="f3771" y="f1769"/>
                  <a:pt x="f3770" y="f1768"/>
                </a:cubicBezTo>
                <a:cubicBezTo>
                  <a:pt x="f3770" y="f1768"/>
                  <a:pt x="f3769" y="f1767"/>
                  <a:pt x="f3769" y="f1767"/>
                </a:cubicBezTo>
                <a:cubicBezTo>
                  <a:pt x="f3768" y="f1764"/>
                  <a:pt x="f3766" y="f1975"/>
                  <a:pt x="f3765" y="f1760"/>
                </a:cubicBezTo>
                <a:cubicBezTo>
                  <a:pt x="f3764" y="f1759"/>
                  <a:pt x="f3764" y="f1976"/>
                  <a:pt x="f3763" y="f1758"/>
                </a:cubicBezTo>
                <a:cubicBezTo>
                  <a:pt x="f3762" y="f1757"/>
                  <a:pt x="f3761" y="f1756"/>
                  <a:pt x="f3760" y="f1755"/>
                </a:cubicBezTo>
                <a:cubicBezTo>
                  <a:pt x="f3759" y="f1754"/>
                  <a:pt x="f3758" y="f1753"/>
                  <a:pt x="f3756" y="f1752"/>
                </a:cubicBezTo>
                <a:cubicBezTo>
                  <a:pt x="f3756" y="f1752"/>
                  <a:pt x="f3755" y="f1752"/>
                  <a:pt x="f3755" y="f1751"/>
                </a:cubicBezTo>
                <a:cubicBezTo>
                  <a:pt x="f3755" y="f1751"/>
                  <a:pt x="f3755" y="f1750"/>
                  <a:pt x="f3751" y="f1750"/>
                </a:cubicBezTo>
                <a:cubicBezTo>
                  <a:pt x="f3354" y="f1749"/>
                  <a:pt x="f3354" y="f1748"/>
                  <a:pt x="f3353" y="f1747"/>
                </a:cubicBezTo>
                <a:cubicBezTo>
                  <a:pt x="f3352" y="f1747"/>
                  <a:pt x="f3352" y="f1746"/>
                  <a:pt x="f3351" y="f1745"/>
                </a:cubicBezTo>
                <a:cubicBezTo>
                  <a:pt x="f3351" y="f1745"/>
                  <a:pt x="f3351" y="f1745"/>
                  <a:pt x="f3351" y="f1744"/>
                </a:cubicBezTo>
                <a:cubicBezTo>
                  <a:pt x="f3350" y="f1744"/>
                  <a:pt x="f3350" y="f1743"/>
                  <a:pt x="f3350" y="f1743"/>
                </a:cubicBezTo>
                <a:cubicBezTo>
                  <a:pt x="f3350" y="f1742"/>
                  <a:pt x="f3350" y="f1741"/>
                  <a:pt x="f3349" y="f1741"/>
                </a:cubicBezTo>
                <a:cubicBezTo>
                  <a:pt x="f3349" y="f1740"/>
                  <a:pt x="f3349" y="f1739"/>
                  <a:pt x="f3349" y="f1738"/>
                </a:cubicBezTo>
                <a:cubicBezTo>
                  <a:pt x="f3349" y="f1737"/>
                  <a:pt x="f3349" y="f1736"/>
                  <a:pt x="f3348" y="f1735"/>
                </a:cubicBezTo>
                <a:cubicBezTo>
                  <a:pt x="f3348" y="f1734"/>
                  <a:pt x="f3348" y="f1733"/>
                  <a:pt x="f3348" y="f1732"/>
                </a:cubicBezTo>
                <a:cubicBezTo>
                  <a:pt x="f3355" y="f1977"/>
                  <a:pt x="f3355" y="f1731"/>
                  <a:pt x="f3355" y="f1730"/>
                </a:cubicBezTo>
                <a:cubicBezTo>
                  <a:pt x="f3356" y="f1729"/>
                  <a:pt x="f3356" y="f1728"/>
                  <a:pt x="f3356" y="f1728"/>
                </a:cubicBezTo>
                <a:cubicBezTo>
                  <a:pt x="f3356" y="f1727"/>
                  <a:pt x="f3356" y="f1726"/>
                  <a:pt x="f3356" y="f1725"/>
                </a:cubicBezTo>
                <a:cubicBezTo>
                  <a:pt x="f3356" y="f1724"/>
                  <a:pt x="f3356" y="f1723"/>
                  <a:pt x="f3356" y="f1723"/>
                </a:cubicBezTo>
                <a:cubicBezTo>
                  <a:pt x="f3356" y="f1722"/>
                  <a:pt x="f3356" y="f1721"/>
                  <a:pt x="f3357" y="f1720"/>
                </a:cubicBezTo>
                <a:cubicBezTo>
                  <a:pt x="f3357" y="f1720"/>
                  <a:pt x="f3357" y="f1718"/>
                  <a:pt x="f3356" y="f1718"/>
                </a:cubicBezTo>
                <a:cubicBezTo>
                  <a:pt x="f3356" y="f1718"/>
                  <a:pt x="f3356" y="f1718"/>
                  <a:pt x="f3356" y="f1718"/>
                </a:cubicBezTo>
                <a:cubicBezTo>
                  <a:pt x="f3356" y="f1719"/>
                  <a:pt x="f3355" y="f1718"/>
                  <a:pt x="f3355" y="f1719"/>
                </a:cubicBezTo>
                <a:cubicBezTo>
                  <a:pt x="f3356" y="f1719"/>
                  <a:pt x="f3356" y="f1720"/>
                  <a:pt x="f3356" y="f1720"/>
                </a:cubicBezTo>
                <a:cubicBezTo>
                  <a:pt x="f3355" y="f1720"/>
                  <a:pt x="f3355" y="f1720"/>
                  <a:pt x="f3355" y="f1720"/>
                </a:cubicBezTo>
                <a:cubicBezTo>
                  <a:pt x="f3348" y="f1719"/>
                  <a:pt x="f3348" y="f1719"/>
                  <a:pt x="f3349" y="f1718"/>
                </a:cubicBezTo>
                <a:cubicBezTo>
                  <a:pt x="f3349" y="f1718"/>
                  <a:pt x="f3351" y="f1717"/>
                  <a:pt x="f3350" y="f1717"/>
                </a:cubicBezTo>
                <a:cubicBezTo>
                  <a:pt x="f3349" y="f1717"/>
                  <a:pt x="f3349" y="f1717"/>
                  <a:pt x="f3349" y="f1978"/>
                </a:cubicBezTo>
                <a:cubicBezTo>
                  <a:pt x="f3348" y="f1978"/>
                  <a:pt x="f3348" y="f1716"/>
                  <a:pt x="f3348" y="f1716"/>
                </a:cubicBezTo>
                <a:cubicBezTo>
                  <a:pt x="f3348" y="f1979"/>
                  <a:pt x="f3355" y="f1715"/>
                  <a:pt x="f3355" y="f1715"/>
                </a:cubicBezTo>
                <a:cubicBezTo>
                  <a:pt x="f3356" y="f1714"/>
                  <a:pt x="f3357" y="f1980"/>
                  <a:pt x="f3358" y="f1980"/>
                </a:cubicBezTo>
                <a:cubicBezTo>
                  <a:pt x="f3359" y="f1713"/>
                  <a:pt x="f3360" y="f1712"/>
                  <a:pt x="f3361" y="f1712"/>
                </a:cubicBezTo>
                <a:cubicBezTo>
                  <a:pt x="f3363" y="f1711"/>
                  <a:pt x="f3365" y="f1710"/>
                  <a:pt x="f3366" y="f1709"/>
                </a:cubicBezTo>
                <a:cubicBezTo>
                  <a:pt x="f3368" y="f1708"/>
                  <a:pt x="f3370" y="f1708"/>
                  <a:pt x="f3372" y="f1707"/>
                </a:cubicBezTo>
                <a:cubicBezTo>
                  <a:pt x="f3373" y="f1707"/>
                  <a:pt x="f3374" y="f1981"/>
                  <a:pt x="f3375" y="f1981"/>
                </a:cubicBezTo>
                <a:cubicBezTo>
                  <a:pt x="f3376" y="f1706"/>
                  <a:pt x="f3749" y="f1706"/>
                  <a:pt x="f3748" y="f1706"/>
                </a:cubicBezTo>
                <a:cubicBezTo>
                  <a:pt x="f3747" y="f1982"/>
                  <a:pt x="f3746" y="f1983"/>
                  <a:pt x="f3745" y="f1984"/>
                </a:cubicBezTo>
                <a:cubicBezTo>
                  <a:pt x="f3745" y="f1984"/>
                  <a:pt x="f3744" y="f1705"/>
                  <a:pt x="f3744" y="f1985"/>
                </a:cubicBezTo>
                <a:cubicBezTo>
                  <a:pt x="f3743" y="f1985"/>
                  <a:pt x="f3742" y="f1704"/>
                  <a:pt x="f3742" y="f1986"/>
                </a:cubicBezTo>
                <a:cubicBezTo>
                  <a:pt x="f3742" y="f1986"/>
                  <a:pt x="f3742" y="f1703"/>
                  <a:pt x="f3741" y="f1987"/>
                </a:cubicBezTo>
                <a:cubicBezTo>
                  <a:pt x="f3741" y="f1987"/>
                  <a:pt x="f3741" y="f1702"/>
                  <a:pt x="f3741" y="f1702"/>
                </a:cubicBezTo>
                <a:cubicBezTo>
                  <a:pt x="f3741" y="f1701"/>
                  <a:pt x="f3741" y="f1701"/>
                  <a:pt x="f3741" y="f1701"/>
                </a:cubicBezTo>
                <a:cubicBezTo>
                  <a:pt x="f3741" y="f1700"/>
                  <a:pt x="f3741" y="f1700"/>
                  <a:pt x="f3741" y="f1700"/>
                </a:cubicBezTo>
                <a:cubicBezTo>
                  <a:pt x="f3742" y="f1701"/>
                  <a:pt x="f3742" y="f1702"/>
                  <a:pt x="f3743" y="f1701"/>
                </a:cubicBezTo>
                <a:cubicBezTo>
                  <a:pt x="f3743" y="f1701"/>
                  <a:pt x="f3743" y="f1700"/>
                  <a:pt x="f3742" y="f1700"/>
                </a:cubicBezTo>
                <a:cubicBezTo>
                  <a:pt x="f3742" y="f1700"/>
                  <a:pt x="f3742" y="f1700"/>
                  <a:pt x="f3742" y="f1699"/>
                </a:cubicBezTo>
                <a:cubicBezTo>
                  <a:pt x="f3742" y="f1698"/>
                  <a:pt x="f3742" y="f1697"/>
                  <a:pt x="f3742" y="f1696"/>
                </a:cubicBezTo>
                <a:cubicBezTo>
                  <a:pt x="f3742" y="f1988"/>
                  <a:pt x="f3742" y="f1695"/>
                  <a:pt x="f3742" y="f1695"/>
                </a:cubicBezTo>
                <a:cubicBezTo>
                  <a:pt x="f3742" y="f1694"/>
                  <a:pt x="f3742" y="f1694"/>
                  <a:pt x="f3742" y="f1989"/>
                </a:cubicBezTo>
                <a:cubicBezTo>
                  <a:pt x="f3741" y="f1989"/>
                  <a:pt x="f3741" y="f1989"/>
                  <a:pt x="f3741" y="f1693"/>
                </a:cubicBezTo>
                <a:cubicBezTo>
                  <a:pt x="f3741" y="f1693"/>
                  <a:pt x="f3741" y="f1693"/>
                  <a:pt x="f3741" y="f1692"/>
                </a:cubicBezTo>
                <a:cubicBezTo>
                  <a:pt x="f3741" y="f1990"/>
                  <a:pt x="f3741" y="f1990"/>
                  <a:pt x="f3741" y="f1691"/>
                </a:cubicBezTo>
                <a:cubicBezTo>
                  <a:pt x="f3741" y="f1690"/>
                  <a:pt x="f3741" y="f1689"/>
                  <a:pt x="f3741" y="f1688"/>
                </a:cubicBezTo>
                <a:cubicBezTo>
                  <a:pt x="f3741" y="f1688"/>
                  <a:pt x="f3741" y="f1687"/>
                  <a:pt x="f3741" y="f1991"/>
                </a:cubicBezTo>
                <a:cubicBezTo>
                  <a:pt x="f3741" y="f1991"/>
                  <a:pt x="f3741" y="f1686"/>
                  <a:pt x="f3741" y="f1686"/>
                </a:cubicBezTo>
                <a:cubicBezTo>
                  <a:pt x="f3741" y="f1992"/>
                  <a:pt x="f3741" y="f1685"/>
                  <a:pt x="f3741" y="f1685"/>
                </a:cubicBezTo>
                <a:cubicBezTo>
                  <a:pt x="f3742" y="f1685"/>
                  <a:pt x="f3742" y="f1992"/>
                  <a:pt x="f3743" y="f1992"/>
                </a:cubicBezTo>
                <a:cubicBezTo>
                  <a:pt x="f3743" y="f1685"/>
                  <a:pt x="f3742" y="f1684"/>
                  <a:pt x="f3743" y="f1684"/>
                </a:cubicBezTo>
                <a:cubicBezTo>
                  <a:pt x="f3743" y="f1993"/>
                  <a:pt x="f3743" y="f1993"/>
                  <a:pt x="f3743" y="f1683"/>
                </a:cubicBezTo>
                <a:cubicBezTo>
                  <a:pt x="f3743" y="f1683"/>
                  <a:pt x="f3743" y="f1994"/>
                  <a:pt x="f3744" y="f1994"/>
                </a:cubicBezTo>
                <a:cubicBezTo>
                  <a:pt x="f3744" y="f1682"/>
                  <a:pt x="f3744" y="f1995"/>
                  <a:pt x="f3744" y="f1995"/>
                </a:cubicBezTo>
                <a:cubicBezTo>
                  <a:pt x="f3745" y="f1996"/>
                  <a:pt x="f3746" y="f1680"/>
                  <a:pt x="f3746" y="f1997"/>
                </a:cubicBezTo>
                <a:cubicBezTo>
                  <a:pt x="f3746" y="f1679"/>
                  <a:pt x="f3747" y="f1679"/>
                  <a:pt x="f3747" y="f1998"/>
                </a:cubicBezTo>
                <a:cubicBezTo>
                  <a:pt x="f3747" y="f1998"/>
                  <a:pt x="f3747" y="f1998"/>
                  <a:pt x="f3746" y="f1678"/>
                </a:cubicBezTo>
                <a:cubicBezTo>
                  <a:pt x="f3746" y="f1678"/>
                  <a:pt x="f3746" y="f1678"/>
                  <a:pt x="f3746" y="f1678"/>
                </a:cubicBezTo>
                <a:cubicBezTo>
                  <a:pt x="f3745" y="f1677"/>
                  <a:pt x="f3747" y="f1676"/>
                  <a:pt x="f3748" y="f1675"/>
                </a:cubicBezTo>
                <a:cubicBezTo>
                  <a:pt x="f3749" y="f1674"/>
                  <a:pt x="f3749" y="f1674"/>
                  <a:pt x="f3750" y="f1673"/>
                </a:cubicBezTo>
                <a:cubicBezTo>
                  <a:pt x="f3750" y="f1672"/>
                  <a:pt x="f3376" y="f1672"/>
                  <a:pt x="f3376" y="f1671"/>
                </a:cubicBezTo>
                <a:cubicBezTo>
                  <a:pt x="f3376" y="f1670"/>
                  <a:pt x="f3376" y="f1670"/>
                  <a:pt x="f3376" y="f1670"/>
                </a:cubicBezTo>
                <a:cubicBezTo>
                  <a:pt x="f3376" y="f1999"/>
                  <a:pt x="f3376" y="f1999"/>
                  <a:pt x="f3376" y="f1669"/>
                </a:cubicBezTo>
                <a:cubicBezTo>
                  <a:pt x="f3750" y="f1669"/>
                  <a:pt x="f3750" y="f1669"/>
                  <a:pt x="f3750" y="f1669"/>
                </a:cubicBezTo>
                <a:cubicBezTo>
                  <a:pt x="f3749" y="f1669"/>
                  <a:pt x="f3749" y="f1668"/>
                  <a:pt x="f3749" y="f1668"/>
                </a:cubicBezTo>
                <a:cubicBezTo>
                  <a:pt x="f3749" y="f1667"/>
                  <a:pt x="f3749" y="f1667"/>
                  <a:pt x="f3750" y="f1666"/>
                </a:cubicBezTo>
                <a:cubicBezTo>
                  <a:pt x="f3750" y="f1665"/>
                  <a:pt x="f3750" y="f1665"/>
                  <a:pt x="f3750" y="f1664"/>
                </a:cubicBezTo>
                <a:cubicBezTo>
                  <a:pt x="f3750" y="f1664"/>
                  <a:pt x="f3376" y="f1664"/>
                  <a:pt x="f3376" y="f1663"/>
                </a:cubicBezTo>
                <a:cubicBezTo>
                  <a:pt x="f3376" y="f1663"/>
                  <a:pt x="f3376" y="f1663"/>
                  <a:pt x="f3750" y="f1663"/>
                </a:cubicBezTo>
                <a:cubicBezTo>
                  <a:pt x="f3750" y="f1664"/>
                  <a:pt x="f3750" y="f1664"/>
                  <a:pt x="f3750" y="f1664"/>
                </a:cubicBezTo>
                <a:cubicBezTo>
                  <a:pt x="f3749" y="f1664"/>
                  <a:pt x="f3748" y="f1665"/>
                  <a:pt x="f3748" y="f1665"/>
                </a:cubicBezTo>
                <a:cubicBezTo>
                  <a:pt x="f3747" y="f1665"/>
                  <a:pt x="f3746" y="f1664"/>
                  <a:pt x="f3746" y="f1664"/>
                </a:cubicBezTo>
                <a:cubicBezTo>
                  <a:pt x="f3745" y="f1663"/>
                  <a:pt x="f3743" y="f2000"/>
                  <a:pt x="f3743" y="f1662"/>
                </a:cubicBezTo>
                <a:cubicBezTo>
                  <a:pt x="f3742" y="f1662"/>
                  <a:pt x="f3742" y="f2001"/>
                  <a:pt x="f3741" y="f1661"/>
                </a:cubicBezTo>
                <a:cubicBezTo>
                  <a:pt x="f3741" y="f1661"/>
                  <a:pt x="f3740" y="f1660"/>
                  <a:pt x="f3739" y="f1659"/>
                </a:cubicBezTo>
                <a:cubicBezTo>
                  <a:pt x="f3739" y="f1659"/>
                  <a:pt x="f3739" y="f1658"/>
                  <a:pt x="f3738" y="f1658"/>
                </a:cubicBezTo>
                <a:cubicBezTo>
                  <a:pt x="f3738" y="f1658"/>
                  <a:pt x="f3738" y="f1658"/>
                  <a:pt x="f3737" y="f1657"/>
                </a:cubicBezTo>
                <a:cubicBezTo>
                  <a:pt x="f3737" y="f1657"/>
                  <a:pt x="f3737" y="f1657"/>
                  <a:pt x="f3736" y="f1656"/>
                </a:cubicBezTo>
                <a:cubicBezTo>
                  <a:pt x="f3736" y="f1656"/>
                  <a:pt x="f3735" y="f1655"/>
                  <a:pt x="f3734" y="f1655"/>
                </a:cubicBezTo>
                <a:cubicBezTo>
                  <a:pt x="f3734" y="f1655"/>
                  <a:pt x="f3733" y="f1656"/>
                  <a:pt x="f3733" y="f1656"/>
                </a:cubicBezTo>
                <a:cubicBezTo>
                  <a:pt x="f3733" y="f1656"/>
                  <a:pt x="f3733" y="f1655"/>
                  <a:pt x="f3732" y="f1655"/>
                </a:cubicBezTo>
                <a:cubicBezTo>
                  <a:pt x="f3732" y="f1655"/>
                  <a:pt x="f3732" y="f1655"/>
                  <a:pt x="f3729" y="f1654"/>
                </a:cubicBezTo>
                <a:cubicBezTo>
                  <a:pt x="f3729" y="f1654"/>
                  <a:pt x="f3729" y="f1654"/>
                  <a:pt x="f3728" y="f1653"/>
                </a:cubicBezTo>
                <a:cubicBezTo>
                  <a:pt x="f3728" y="f1653"/>
                  <a:pt x="f3728" y="f1652"/>
                  <a:pt x="f3727" y="f1652"/>
                </a:cubicBezTo>
                <a:cubicBezTo>
                  <a:pt x="f3727" y="f1651"/>
                  <a:pt x="f3726" y="f1650"/>
                  <a:pt x="f3725" y="f1650"/>
                </a:cubicBezTo>
                <a:cubicBezTo>
                  <a:pt x="f3725" y="f1649"/>
                  <a:pt x="f3724" y="f1649"/>
                  <a:pt x="f3724" y="f1648"/>
                </a:cubicBezTo>
                <a:cubicBezTo>
                  <a:pt x="f3723" y="f1648"/>
                  <a:pt x="f3723" y="f1647"/>
                  <a:pt x="f3722" y="f1646"/>
                </a:cubicBezTo>
                <a:cubicBezTo>
                  <a:pt x="f3722" y="f1645"/>
                  <a:pt x="f3723" y="f1646"/>
                  <a:pt x="f3723" y="f1645"/>
                </a:cubicBezTo>
                <a:cubicBezTo>
                  <a:pt x="f3724" y="f1644"/>
                  <a:pt x="f3721" y="f1644"/>
                  <a:pt x="f3721" y="f1644"/>
                </a:cubicBezTo>
                <a:cubicBezTo>
                  <a:pt x="f3720" y="f1643"/>
                  <a:pt x="f3720" y="f1643"/>
                  <a:pt x="f3719" y="f1643"/>
                </a:cubicBezTo>
                <a:cubicBezTo>
                  <a:pt x="f3718" y="f1642"/>
                  <a:pt x="f3718" y="f1641"/>
                  <a:pt x="f3717" y="f1641"/>
                </a:cubicBezTo>
                <a:cubicBezTo>
                  <a:pt x="f3730" y="f1640"/>
                  <a:pt x="f3716" y="f1640"/>
                  <a:pt x="f3715" y="f1640"/>
                </a:cubicBezTo>
                <a:cubicBezTo>
                  <a:pt x="f3731" y="f1639"/>
                  <a:pt x="f3731" y="f1639"/>
                  <a:pt x="f3714" y="f1638"/>
                </a:cubicBezTo>
                <a:cubicBezTo>
                  <a:pt x="f3713" y="f1638"/>
                  <a:pt x="f3712" y="f1638"/>
                  <a:pt x="f3712" y="f1637"/>
                </a:cubicBezTo>
                <a:cubicBezTo>
                  <a:pt x="f3711" y="f1637"/>
                  <a:pt x="f3711" y="f1636"/>
                  <a:pt x="f3711" y="f1636"/>
                </a:cubicBezTo>
                <a:cubicBezTo>
                  <a:pt x="f3711" y="f1635"/>
                  <a:pt x="f3710" y="f1635"/>
                  <a:pt x="f3710" y="f1635"/>
                </a:cubicBezTo>
                <a:cubicBezTo>
                  <a:pt x="f3709" y="f1635"/>
                  <a:pt x="f3708" y="f1635"/>
                  <a:pt x="f3752" y="f1635"/>
                </a:cubicBezTo>
                <a:cubicBezTo>
                  <a:pt x="f3754" y="f1634"/>
                  <a:pt x="f3753" y="f1633"/>
                  <a:pt x="f3704" y="f1632"/>
                </a:cubicBezTo>
                <a:cubicBezTo>
                  <a:pt x="f3702" y="f1632"/>
                  <a:pt x="f3701" y="f1631"/>
                  <a:pt x="f3700" y="f1630"/>
                </a:cubicBezTo>
                <a:cubicBezTo>
                  <a:pt x="f3699" y="f1630"/>
                  <a:pt x="f3699" y="f1630"/>
                  <a:pt x="f3698" y="f1629"/>
                </a:cubicBezTo>
                <a:cubicBezTo>
                  <a:pt x="f3696" y="f1629"/>
                  <a:pt x="f3696" y="f1628"/>
                  <a:pt x="f3695" y="f1628"/>
                </a:cubicBezTo>
                <a:cubicBezTo>
                  <a:pt x="f3694" y="f1627"/>
                  <a:pt x="f3694" y="f1626"/>
                  <a:pt x="f3693" y="f1626"/>
                </a:cubicBezTo>
                <a:cubicBezTo>
                  <a:pt x="f3693" y="f1625"/>
                  <a:pt x="f3692" y="f1625"/>
                  <a:pt x="f3692" y="f1625"/>
                </a:cubicBezTo>
                <a:cubicBezTo>
                  <a:pt x="f3692" y="f1624"/>
                  <a:pt x="f3691" y="f1624"/>
                  <a:pt x="f3691" y="f1624"/>
                </a:cubicBezTo>
                <a:cubicBezTo>
                  <a:pt x="f3690" y="f1622"/>
                  <a:pt x="f3697" y="f1620"/>
                  <a:pt x="f3689" y="f1618"/>
                </a:cubicBezTo>
                <a:cubicBezTo>
                  <a:pt x="f3688" y="f1617"/>
                  <a:pt x="f3687" y="f1616"/>
                  <a:pt x="f3687" y="f1615"/>
                </a:cubicBezTo>
                <a:cubicBezTo>
                  <a:pt x="f3686" y="f1614"/>
                  <a:pt x="f3686" y="f1613"/>
                  <a:pt x="f3685" y="f1613"/>
                </a:cubicBezTo>
                <a:cubicBezTo>
                  <a:pt x="f3685" y="f1612"/>
                  <a:pt x="f3684" y="f1611"/>
                  <a:pt x="f3685" y="f1610"/>
                </a:cubicBezTo>
                <a:cubicBezTo>
                  <a:pt x="f3685" y="f1610"/>
                  <a:pt x="f3685" y="f1609"/>
                  <a:pt x="f3685" y="f1609"/>
                </a:cubicBezTo>
                <a:cubicBezTo>
                  <a:pt x="f3685" y="f1608"/>
                  <a:pt x="f3684" y="f1608"/>
                  <a:pt x="f3684" y="f1608"/>
                </a:cubicBezTo>
                <a:cubicBezTo>
                  <a:pt x="f3683" y="f1607"/>
                  <a:pt x="f3683" y="f1606"/>
                  <a:pt x="f3683" y="f1606"/>
                </a:cubicBezTo>
                <a:cubicBezTo>
                  <a:pt x="f3683" y="f1605"/>
                  <a:pt x="f3683" y="f1605"/>
                  <a:pt x="f3683" y="f1605"/>
                </a:cubicBezTo>
                <a:cubicBezTo>
                  <a:pt x="f3683" y="f1604"/>
                  <a:pt x="f3683" y="f1604"/>
                  <a:pt x="f3684" y="f1604"/>
                </a:cubicBezTo>
                <a:cubicBezTo>
                  <a:pt x="f3684" y="f1604"/>
                  <a:pt x="f3684" y="f1603"/>
                  <a:pt x="f3684" y="f1603"/>
                </a:cubicBezTo>
                <a:cubicBezTo>
                  <a:pt x="f3684" y="f1603"/>
                  <a:pt x="f3684" y="f1603"/>
                  <a:pt x="f3685" y="f1603"/>
                </a:cubicBezTo>
                <a:cubicBezTo>
                  <a:pt x="f3685" y="f1604"/>
                  <a:pt x="f3685" y="f1603"/>
                  <a:pt x="f3685" y="f1603"/>
                </a:cubicBezTo>
                <a:cubicBezTo>
                  <a:pt x="f3684" y="f1602"/>
                  <a:pt x="f3685" y="f1601"/>
                  <a:pt x="f3685" y="f1601"/>
                </a:cubicBezTo>
                <a:cubicBezTo>
                  <a:pt x="f3685" y="f1601"/>
                  <a:pt x="f3685" y="f1600"/>
                  <a:pt x="f3686" y="f1601"/>
                </a:cubicBezTo>
                <a:cubicBezTo>
                  <a:pt x="f3686" y="f1601"/>
                  <a:pt x="f3686" y="f1601"/>
                  <a:pt x="f3686" y="f1601"/>
                </a:cubicBezTo>
                <a:cubicBezTo>
                  <a:pt x="f3686" y="f1601"/>
                  <a:pt x="f3686" y="f1599"/>
                  <a:pt x="f3686" y="f1598"/>
                </a:cubicBezTo>
                <a:cubicBezTo>
                  <a:pt x="f3686" y="f1598"/>
                  <a:pt x="f3686" y="f1598"/>
                  <a:pt x="f3686" y="f1597"/>
                </a:cubicBezTo>
                <a:cubicBezTo>
                  <a:pt x="f3686" y="f1597"/>
                  <a:pt x="f3686" y="f1597"/>
                  <a:pt x="f3686" y="f1596"/>
                </a:cubicBezTo>
                <a:cubicBezTo>
                  <a:pt x="f3687" y="f1596"/>
                  <a:pt x="f3686" y="f1596"/>
                  <a:pt x="f3687" y="f1595"/>
                </a:cubicBezTo>
                <a:cubicBezTo>
                  <a:pt x="f3687" y="f1595"/>
                  <a:pt x="f3687" y="f2002"/>
                  <a:pt x="f3687" y="f2002"/>
                </a:cubicBezTo>
                <a:cubicBezTo>
                  <a:pt x="f3687" y="f1594"/>
                  <a:pt x="f3687" y="f1594"/>
                  <a:pt x="f3687" y="f1594"/>
                </a:cubicBezTo>
                <a:cubicBezTo>
                  <a:pt x="f3687" y="f1593"/>
                  <a:pt x="f3687" y="f1592"/>
                  <a:pt x="f3687" y="f1591"/>
                </a:cubicBezTo>
                <a:cubicBezTo>
                  <a:pt x="f3686" y="f1590"/>
                  <a:pt x="f3687" y="f1590"/>
                  <a:pt x="f3686" y="f1589"/>
                </a:cubicBezTo>
                <a:cubicBezTo>
                  <a:pt x="f3686" y="f1589"/>
                  <a:pt x="f3686" y="f1588"/>
                  <a:pt x="f3687" y="f1588"/>
                </a:cubicBezTo>
                <a:cubicBezTo>
                  <a:pt x="f3687" y="f1587"/>
                  <a:pt x="f3688" y="f1587"/>
                  <a:pt x="f3687" y="f1587"/>
                </a:cubicBezTo>
                <a:cubicBezTo>
                  <a:pt x="f3687" y="f1586"/>
                  <a:pt x="f3687" y="f1586"/>
                  <a:pt x="f3687" y="f1586"/>
                </a:cubicBezTo>
                <a:cubicBezTo>
                  <a:pt x="f3687" y="f1586"/>
                  <a:pt x="f3686" y="f1585"/>
                  <a:pt x="f3686" y="f1585"/>
                </a:cubicBezTo>
                <a:cubicBezTo>
                  <a:pt x="f3686" y="f1585"/>
                  <a:pt x="f3686" y="f1584"/>
                  <a:pt x="f3686" y="f2003"/>
                </a:cubicBezTo>
                <a:cubicBezTo>
                  <a:pt x="f3686" y="f2003"/>
                  <a:pt x="f3686" y="f1583"/>
                  <a:pt x="f3686" y="f1583"/>
                </a:cubicBezTo>
                <a:cubicBezTo>
                  <a:pt x="f3686" y="f1582"/>
                  <a:pt x="f3686" y="f1581"/>
                  <a:pt x="f3686" y="f1580"/>
                </a:cubicBezTo>
                <a:cubicBezTo>
                  <a:pt x="f3686" y="f1580"/>
                  <a:pt x="f3687" y="f1579"/>
                  <a:pt x="f3687" y="f1579"/>
                </a:cubicBezTo>
                <a:cubicBezTo>
                  <a:pt x="f3687" y="f1577"/>
                  <a:pt x="f3687" y="f1576"/>
                  <a:pt x="f3687" y="f1574"/>
                </a:cubicBezTo>
                <a:cubicBezTo>
                  <a:pt x="f3687" y="f1573"/>
                  <a:pt x="f3687" y="f1572"/>
                  <a:pt x="f3687" y="f1572"/>
                </a:cubicBezTo>
                <a:cubicBezTo>
                  <a:pt x="f3688" y="f1571"/>
                  <a:pt x="f3688" y="f1570"/>
                  <a:pt x="f3688" y="f1569"/>
                </a:cubicBezTo>
                <a:cubicBezTo>
                  <a:pt x="f3688" y="f1568"/>
                  <a:pt x="f3688" y="f1568"/>
                  <a:pt x="f3687" y="f1567"/>
                </a:cubicBezTo>
                <a:cubicBezTo>
                  <a:pt x="f3687" y="f1566"/>
                  <a:pt x="f3687" y="f1566"/>
                  <a:pt x="f3687" y="f1565"/>
                </a:cubicBezTo>
                <a:cubicBezTo>
                  <a:pt x="f3686" y="f1565"/>
                  <a:pt x="f3686" y="f1564"/>
                  <a:pt x="f3687" y="f1564"/>
                </a:cubicBezTo>
                <a:cubicBezTo>
                  <a:pt x="f3687" y="f1563"/>
                  <a:pt x="f3687" y="f1563"/>
                  <a:pt x="f3687" y="f1563"/>
                </a:cubicBezTo>
                <a:cubicBezTo>
                  <a:pt x="f3687" y="f1562"/>
                  <a:pt x="f3685" y="f1562"/>
                  <a:pt x="f3686" y="f1561"/>
                </a:cubicBezTo>
                <a:cubicBezTo>
                  <a:pt x="f3687" y="f1561"/>
                  <a:pt x="f3687" y="f1561"/>
                  <a:pt x="f3688" y="f1560"/>
                </a:cubicBezTo>
                <a:cubicBezTo>
                  <a:pt x="f3688" y="f1560"/>
                  <a:pt x="f3688" y="f1559"/>
                  <a:pt x="f3688" y="f1559"/>
                </a:cubicBezTo>
                <a:cubicBezTo>
                  <a:pt x="f3688" y="f1558"/>
                  <a:pt x="f3688" y="f1558"/>
                  <a:pt x="f3689" y="f1558"/>
                </a:cubicBezTo>
                <a:cubicBezTo>
                  <a:pt x="f3689" y="f1557"/>
                  <a:pt x="f3697" y="f1556"/>
                  <a:pt x="f3690" y="f1556"/>
                </a:cubicBezTo>
                <a:cubicBezTo>
                  <a:pt x="f3691" y="f1556"/>
                  <a:pt x="f3692" y="f1557"/>
                  <a:pt x="f3692" y="f1556"/>
                </a:cubicBezTo>
                <a:cubicBezTo>
                  <a:pt x="f3693" y="f1555"/>
                  <a:pt x="f3693" y="f1554"/>
                  <a:pt x="f3694" y="f1554"/>
                </a:cubicBezTo>
                <a:cubicBezTo>
                  <a:pt x="f3694" y="f1554"/>
                  <a:pt x="f3696" y="f1555"/>
                  <a:pt x="f3695" y="f1554"/>
                </a:cubicBezTo>
                <a:cubicBezTo>
                  <a:pt x="f3695" y="f2004"/>
                  <a:pt x="f3695" y="f2004"/>
                  <a:pt x="f3695" y="f1553"/>
                </a:cubicBezTo>
                <a:cubicBezTo>
                  <a:pt x="f3695" y="f1553"/>
                  <a:pt x="f3696" y="f1553"/>
                  <a:pt x="f3696" y="f2005"/>
                </a:cubicBezTo>
                <a:cubicBezTo>
                  <a:pt x="f3696" y="f1552"/>
                  <a:pt x="f3696" y="f1552"/>
                  <a:pt x="f3698" y="f1551"/>
                </a:cubicBezTo>
                <a:cubicBezTo>
                  <a:pt x="f3698" y="f1550"/>
                  <a:pt x="f3698" y="f1550"/>
                  <a:pt x="f3698" y="f1549"/>
                </a:cubicBezTo>
                <a:cubicBezTo>
                  <a:pt x="f3696" y="f1547"/>
                  <a:pt x="f3698" y="f1546"/>
                  <a:pt x="f3699" y="f1545"/>
                </a:cubicBezTo>
                <a:cubicBezTo>
                  <a:pt x="f3700" y="f1544"/>
                  <a:pt x="f3700" y="f1543"/>
                  <a:pt x="f3700" y="f1543"/>
                </a:cubicBezTo>
                <a:cubicBezTo>
                  <a:pt x="f3700" y="f1542"/>
                  <a:pt x="f3700" y="f1541"/>
                  <a:pt x="f3700" y="f2006"/>
                </a:cubicBezTo>
                <a:cubicBezTo>
                  <a:pt x="f3700" y="f1540"/>
                  <a:pt x="f3701" y="f1539"/>
                  <a:pt x="f3701" y="f2007"/>
                </a:cubicBezTo>
                <a:cubicBezTo>
                  <a:pt x="f3701" y="f1537"/>
                  <a:pt x="f3699" y="f1535"/>
                  <a:pt x="f3699" y="f1534"/>
                </a:cubicBezTo>
                <a:cubicBezTo>
                  <a:pt x="f3700" y="f1533"/>
                  <a:pt x="f3700" y="f1532"/>
                  <a:pt x="f3700" y="f1531"/>
                </a:cubicBezTo>
                <a:cubicBezTo>
                  <a:pt x="f3701" y="f1530"/>
                  <a:pt x="f3701" y="f1528"/>
                  <a:pt x="f3700" y="f1526"/>
                </a:cubicBezTo>
                <a:cubicBezTo>
                  <a:pt x="f3699" y="f1526"/>
                  <a:pt x="f3699" y="f1526"/>
                  <a:pt x="f3699" y="f1525"/>
                </a:cubicBezTo>
                <a:cubicBezTo>
                  <a:pt x="f3699" y="f1525"/>
                  <a:pt x="f3698" y="f1525"/>
                  <a:pt x="f3698" y="f2888"/>
                </a:cubicBezTo>
                <a:cubicBezTo>
                  <a:pt x="f3698" y="f2888"/>
                  <a:pt x="f3698" y="f1524"/>
                  <a:pt x="f3699" y="f1524"/>
                </a:cubicBezTo>
                <a:cubicBezTo>
                  <a:pt x="f3699" y="f1523"/>
                  <a:pt x="f3699" y="f1523"/>
                  <a:pt x="f3699" y="f1523"/>
                </a:cubicBezTo>
                <a:cubicBezTo>
                  <a:pt x="f3700" y="f1523"/>
                  <a:pt x="f3700" y="f1522"/>
                  <a:pt x="f3700" y="f1522"/>
                </a:cubicBezTo>
                <a:cubicBezTo>
                  <a:pt x="f3701" y="f1521"/>
                  <a:pt x="f3701" y="f1521"/>
                  <a:pt x="f3702" y="f1521"/>
                </a:cubicBezTo>
                <a:cubicBezTo>
                  <a:pt x="f3703" y="f1520"/>
                  <a:pt x="f3703" y="f1520"/>
                  <a:pt x="f3704" y="f1519"/>
                </a:cubicBezTo>
                <a:cubicBezTo>
                  <a:pt x="f3704" y="f1518"/>
                  <a:pt x="f3753" y="f331"/>
                  <a:pt x="f3753" y="f332"/>
                </a:cubicBezTo>
                <a:cubicBezTo>
                  <a:pt x="f3706" y="f336"/>
                  <a:pt x="f3753" y="f337"/>
                  <a:pt x="f3753" y="f339"/>
                </a:cubicBezTo>
                <a:cubicBezTo>
                  <a:pt x="f3753" y="f339"/>
                  <a:pt x="f3753" y="f341"/>
                  <a:pt x="f3753" y="f330"/>
                </a:cubicBezTo>
                <a:cubicBezTo>
                  <a:pt x="f3705" y="f335"/>
                  <a:pt x="f3704" y="f340"/>
                  <a:pt x="f3704" y="f343"/>
                </a:cubicBezTo>
                <a:cubicBezTo>
                  <a:pt x="f3704" y="f344"/>
                  <a:pt x="f3703" y="f344"/>
                  <a:pt x="f3703" y="f345"/>
                </a:cubicBezTo>
                <a:cubicBezTo>
                  <a:pt x="f3703" y="f346"/>
                  <a:pt x="f3703" y="f347"/>
                  <a:pt x="f3702" y="f348"/>
                </a:cubicBezTo>
                <a:cubicBezTo>
                  <a:pt x="f3702" y="f349"/>
                  <a:pt x="f3701" y="f349"/>
                  <a:pt x="f3700" y="f350"/>
                </a:cubicBezTo>
                <a:cubicBezTo>
                  <a:pt x="f3699" y="f350"/>
                  <a:pt x="f3699" y="f351"/>
                  <a:pt x="f3698" y="f353"/>
                </a:cubicBezTo>
                <a:cubicBezTo>
                  <a:pt x="f3698" y="f353"/>
                  <a:pt x="f3698" y="f354"/>
                  <a:pt x="f3696" y="f354"/>
                </a:cubicBezTo>
                <a:cubicBezTo>
                  <a:pt x="f3696" y="f355"/>
                  <a:pt x="f3696" y="f355"/>
                  <a:pt x="f3696" y="f356"/>
                </a:cubicBezTo>
                <a:cubicBezTo>
                  <a:pt x="f3696" y="f356"/>
                  <a:pt x="f3696" y="f356"/>
                  <a:pt x="f3696" y="f357"/>
                </a:cubicBezTo>
                <a:cubicBezTo>
                  <a:pt x="f3696" y="f357"/>
                  <a:pt x="f3695" y="f357"/>
                  <a:pt x="f3694" y="f358"/>
                </a:cubicBezTo>
                <a:cubicBezTo>
                  <a:pt x="f3694" y="f358"/>
                  <a:pt x="f3694" y="f359"/>
                  <a:pt x="f3694" y="f359"/>
                </a:cubicBezTo>
                <a:cubicBezTo>
                  <a:pt x="f3693" y="f359"/>
                  <a:pt x="f3693" y="f360"/>
                  <a:pt x="f3693" y="f360"/>
                </a:cubicBezTo>
                <a:cubicBezTo>
                  <a:pt x="f3694" y="f361"/>
                  <a:pt x="f3695" y="f361"/>
                  <a:pt x="f3694" y="f362"/>
                </a:cubicBezTo>
                <a:cubicBezTo>
                  <a:pt x="f3694" y="f362"/>
                  <a:pt x="f3693" y="f363"/>
                  <a:pt x="f3693" y="f363"/>
                </a:cubicBezTo>
                <a:cubicBezTo>
                  <a:pt x="f3693" y="f363"/>
                  <a:pt x="f3692" y="f364"/>
                  <a:pt x="f3692" y="f364"/>
                </a:cubicBezTo>
                <a:cubicBezTo>
                  <a:pt x="f3691" y="f383"/>
                  <a:pt x="f3691" y="f383"/>
                  <a:pt x="f3690" y="f383"/>
                </a:cubicBezTo>
                <a:cubicBezTo>
                  <a:pt x="f3697" y="f365"/>
                  <a:pt x="f3690" y="f388"/>
                  <a:pt x="f3697" y="f367"/>
                </a:cubicBezTo>
                <a:cubicBezTo>
                  <a:pt x="f3697" y="f395"/>
                  <a:pt x="f3697" y="f368"/>
                  <a:pt x="f3689" y="f369"/>
                </a:cubicBezTo>
                <a:cubicBezTo>
                  <a:pt x="f3689" y="f369"/>
                  <a:pt x="f3688" y="f370"/>
                  <a:pt x="f3687" y="f370"/>
                </a:cubicBezTo>
                <a:cubicBezTo>
                  <a:pt x="f3686" y="f371"/>
                  <a:pt x="f3686" y="f371"/>
                  <a:pt x="f3685" y="f372"/>
                </a:cubicBezTo>
                <a:cubicBezTo>
                  <a:pt x="f3684" y="f373"/>
                  <a:pt x="f3684" y="f373"/>
                  <a:pt x="f3683" y="f373"/>
                </a:cubicBezTo>
                <a:cubicBezTo>
                  <a:pt x="f3682" y="f373"/>
                  <a:pt x="f3682" y="f373"/>
                  <a:pt x="f3682" y="f374"/>
                </a:cubicBezTo>
                <a:cubicBezTo>
                  <a:pt x="f3681" y="f374"/>
                  <a:pt x="f3681" y="f374"/>
                  <a:pt x="f3681" y="f375"/>
                </a:cubicBezTo>
                <a:cubicBezTo>
                  <a:pt x="f3680" y="f375"/>
                  <a:pt x="f3679" y="f375"/>
                  <a:pt x="f3680" y="f376"/>
                </a:cubicBezTo>
                <a:cubicBezTo>
                  <a:pt x="f3680" y="f376"/>
                  <a:pt x="f3681" y="f375"/>
                  <a:pt x="f3681" y="f375"/>
                </a:cubicBezTo>
                <a:cubicBezTo>
                  <a:pt x="f3681" y="f375"/>
                  <a:pt x="f3682" y="f375"/>
                  <a:pt x="f3682" y="f374"/>
                </a:cubicBezTo>
                <a:cubicBezTo>
                  <a:pt x="f3682" y="f374"/>
                  <a:pt x="f3682" y="f374"/>
                  <a:pt x="f3682" y="f374"/>
                </a:cubicBezTo>
                <a:cubicBezTo>
                  <a:pt x="f3682" y="f374"/>
                  <a:pt x="f3682" y="f374"/>
                  <a:pt x="f3682" y="f374"/>
                </a:cubicBezTo>
                <a:cubicBezTo>
                  <a:pt x="f3682" y="f375"/>
                  <a:pt x="f3682" y="f375"/>
                  <a:pt x="f3682" y="f375"/>
                </a:cubicBezTo>
                <a:cubicBezTo>
                  <a:pt x="f3683" y="f375"/>
                  <a:pt x="f3683" y="f375"/>
                  <a:pt x="f3683" y="f376"/>
                </a:cubicBezTo>
                <a:cubicBezTo>
                  <a:pt x="f3683" y="f376"/>
                  <a:pt x="f3683" y="f377"/>
                  <a:pt x="f3682" y="f376"/>
                </a:cubicBezTo>
                <a:cubicBezTo>
                  <a:pt x="f3682" y="f376"/>
                  <a:pt x="f3682" y="f376"/>
                  <a:pt x="f3681" y="f376"/>
                </a:cubicBezTo>
                <a:cubicBezTo>
                  <a:pt x="f3681" y="f376"/>
                  <a:pt x="f3681" y="f376"/>
                  <a:pt x="f3680" y="f376"/>
                </a:cubicBezTo>
                <a:cubicBezTo>
                  <a:pt x="f3680" y="f377"/>
                  <a:pt x="f3680" y="f377"/>
                  <a:pt x="f3679" y="f377"/>
                </a:cubicBezTo>
                <a:cubicBezTo>
                  <a:pt x="f3679" y="f377"/>
                  <a:pt x="f3678" y="f377"/>
                  <a:pt x="f3678" y="f378"/>
                </a:cubicBezTo>
                <a:cubicBezTo>
                  <a:pt x="f3677" y="f441"/>
                  <a:pt x="f3676" y="f441"/>
                  <a:pt x="f3676" y="f379"/>
                </a:cubicBezTo>
                <a:cubicBezTo>
                  <a:pt x="f3675" y="f379"/>
                  <a:pt x="f3675" y="f379"/>
                  <a:pt x="f3675" y="f443"/>
                </a:cubicBezTo>
                <a:cubicBezTo>
                  <a:pt x="f3675" y="f443"/>
                  <a:pt x="f3675" y="f443"/>
                  <a:pt x="f3675" y="f380"/>
                </a:cubicBezTo>
                <a:cubicBezTo>
                  <a:pt x="f3674" y="f380"/>
                  <a:pt x="f3674" y="f446"/>
                  <a:pt x="f3673" y="f446"/>
                </a:cubicBezTo>
                <a:cubicBezTo>
                  <a:pt x="f3673" y="f381"/>
                  <a:pt x="f3673" y="f382"/>
                  <a:pt x="f3672" y="f456"/>
                </a:cubicBezTo>
                <a:cubicBezTo>
                  <a:pt x="f3672" y="f384"/>
                  <a:pt x="f3671" y="f384"/>
                  <a:pt x="f3670" y="f385"/>
                </a:cubicBezTo>
                <a:cubicBezTo>
                  <a:pt x="f3670" y="f386"/>
                  <a:pt x="f3669" y="f387"/>
                  <a:pt x="f3668" y="f389"/>
                </a:cubicBezTo>
                <a:cubicBezTo>
                  <a:pt x="f3667" y="f389"/>
                  <a:pt x="f3667" y="f390"/>
                  <a:pt x="f3666" y="f390"/>
                </a:cubicBezTo>
                <a:cubicBezTo>
                  <a:pt x="f3665" y="f391"/>
                  <a:pt x="f3665" y="f392"/>
                  <a:pt x="f3664" y="f393"/>
                </a:cubicBezTo>
                <a:cubicBezTo>
                  <a:pt x="f3663" y="f393"/>
                  <a:pt x="f3663" y="f514"/>
                  <a:pt x="f3662" y="f514"/>
                </a:cubicBezTo>
                <a:cubicBezTo>
                  <a:pt x="f3662" y="f394"/>
                  <a:pt x="f3661" y="f394"/>
                  <a:pt x="f3661" y="f394"/>
                </a:cubicBezTo>
                <a:cubicBezTo>
                  <a:pt x="f3661" y="f515"/>
                  <a:pt x="f3661" y="f515"/>
                  <a:pt x="f3660" y="f396"/>
                </a:cubicBezTo>
                <a:cubicBezTo>
                  <a:pt x="f3659" y="f397"/>
                  <a:pt x="f3803" y="f398"/>
                  <a:pt x="f3658" y="f399"/>
                </a:cubicBezTo>
                <a:cubicBezTo>
                  <a:pt x="f3654" y="f400"/>
                  <a:pt x="f3654" y="f401"/>
                  <a:pt x="f3653" y="f402"/>
                </a:cubicBezTo>
                <a:cubicBezTo>
                  <a:pt x="f3652" y="f402"/>
                  <a:pt x="f3652" y="f402"/>
                  <a:pt x="f3655" y="f403"/>
                </a:cubicBezTo>
                <a:cubicBezTo>
                  <a:pt x="f3655" y="f403"/>
                  <a:pt x="f3651" y="f404"/>
                  <a:pt x="f3651" y="f404"/>
                </a:cubicBezTo>
                <a:cubicBezTo>
                  <a:pt x="f3650" y="f405"/>
                  <a:pt x="f3650" y="f405"/>
                  <a:pt x="f3650" y="f405"/>
                </a:cubicBezTo>
                <a:cubicBezTo>
                  <a:pt x="f3656" y="f406"/>
                  <a:pt x="f3649" y="f406"/>
                  <a:pt x="f3657" y="f407"/>
                </a:cubicBezTo>
                <a:cubicBezTo>
                  <a:pt x="f3648" y="f537"/>
                  <a:pt x="f3647" y="f408"/>
                  <a:pt x="f3647" y="f408"/>
                </a:cubicBezTo>
                <a:cubicBezTo>
                  <a:pt x="f3646" y="f409"/>
                  <a:pt x="f3645" y="f409"/>
                  <a:pt x="f3644" y="f538"/>
                </a:cubicBezTo>
                <a:cubicBezTo>
                  <a:pt x="f3643" y="f410"/>
                  <a:pt x="f3642" y="f1517"/>
                  <a:pt x="f3641" y="f1517"/>
                </a:cubicBezTo>
                <a:cubicBezTo>
                  <a:pt x="f3641" y="f411"/>
                  <a:pt x="f3804" y="f412"/>
                  <a:pt x="f3640" y="f412"/>
                </a:cubicBezTo>
                <a:cubicBezTo>
                  <a:pt x="f2663" y="f414"/>
                  <a:pt x="f2629" y="f415"/>
                  <a:pt x="f2631" y="f416"/>
                </a:cubicBezTo>
                <a:cubicBezTo>
                  <a:pt x="f2632" y="f417"/>
                  <a:pt x="f2633" y="f417"/>
                  <a:pt x="f2634" y="f418"/>
                </a:cubicBezTo>
                <a:cubicBezTo>
                  <a:pt x="f2634" y="f419"/>
                  <a:pt x="f2635" y="f419"/>
                  <a:pt x="f2636" y="f420"/>
                </a:cubicBezTo>
                <a:cubicBezTo>
                  <a:pt x="f2638" y="f422"/>
                  <a:pt x="f2640" y="f424"/>
                  <a:pt x="f2642" y="f425"/>
                </a:cubicBezTo>
                <a:cubicBezTo>
                  <a:pt x="f2643" y="f426"/>
                  <a:pt x="f2643" y="f426"/>
                  <a:pt x="f2644" y="f427"/>
                </a:cubicBezTo>
                <a:cubicBezTo>
                  <a:pt x="f2644" y="f427"/>
                  <a:pt x="f2645" y="f428"/>
                  <a:pt x="f2646" y="f428"/>
                </a:cubicBezTo>
                <a:cubicBezTo>
                  <a:pt x="f2646" y="f429"/>
                  <a:pt x="f2647" y="f430"/>
                  <a:pt x="f2647" y="f430"/>
                </a:cubicBezTo>
                <a:cubicBezTo>
                  <a:pt x="f2648" y="f431"/>
                  <a:pt x="f2649" y="f432"/>
                  <a:pt x="f2650" y="f432"/>
                </a:cubicBezTo>
                <a:cubicBezTo>
                  <a:pt x="f2651" y="f433"/>
                  <a:pt x="f2652" y="f434"/>
                  <a:pt x="f2652" y="f435"/>
                </a:cubicBezTo>
                <a:cubicBezTo>
                  <a:pt x="f2654" y="f437"/>
                  <a:pt x="f2655" y="f438"/>
                  <a:pt x="f2656" y="f439"/>
                </a:cubicBezTo>
                <a:cubicBezTo>
                  <a:pt x="f2658" y="f442"/>
                  <a:pt x="f2660" y="f444"/>
                  <a:pt x="f2661" y="f447"/>
                </a:cubicBezTo>
                <a:cubicBezTo>
                  <a:pt x="f2661" y="f448"/>
                  <a:pt x="f2662" y="f448"/>
                  <a:pt x="f2611" y="f449"/>
                </a:cubicBezTo>
                <a:cubicBezTo>
                  <a:pt x="f2611" y="f450"/>
                  <a:pt x="f2611" y="f451"/>
                  <a:pt x="f2610" y="f452"/>
                </a:cubicBezTo>
                <a:cubicBezTo>
                  <a:pt x="f2608" y="f454"/>
                  <a:pt x="f2607" y="f457"/>
                  <a:pt x="f2606" y="f459"/>
                </a:cubicBezTo>
                <a:cubicBezTo>
                  <a:pt x="f2605" y="f460"/>
                  <a:pt x="f2605" y="f461"/>
                  <a:pt x="f2604" y="f462"/>
                </a:cubicBezTo>
                <a:cubicBezTo>
                  <a:pt x="f2604" y="f463"/>
                  <a:pt x="f2603" y="f464"/>
                  <a:pt x="f2602" y="f465"/>
                </a:cubicBezTo>
                <a:cubicBezTo>
                  <a:pt x="f2601" y="f467"/>
                  <a:pt x="f2600" y="f466"/>
                  <a:pt x="f2600" y="f469"/>
                </a:cubicBezTo>
                <a:cubicBezTo>
                  <a:pt x="f2599" y="f471"/>
                  <a:pt x="f2599" y="f472"/>
                  <a:pt x="f2598" y="f473"/>
                </a:cubicBezTo>
                <a:cubicBezTo>
                  <a:pt x="f2598" y="f474"/>
                  <a:pt x="f2597" y="f475"/>
                  <a:pt x="f2597" y="f476"/>
                </a:cubicBezTo>
                <a:cubicBezTo>
                  <a:pt x="f2596" y="f477"/>
                  <a:pt x="f2596" y="f478"/>
                  <a:pt x="f2595" y="f479"/>
                </a:cubicBezTo>
                <a:cubicBezTo>
                  <a:pt x="f2594" y="f481"/>
                  <a:pt x="f2593" y="f483"/>
                  <a:pt x="f2593" y="f484"/>
                </a:cubicBezTo>
                <a:cubicBezTo>
                  <a:pt x="f2592" y="f485"/>
                  <a:pt x="f2592" y="f486"/>
                  <a:pt x="f2592" y="f487"/>
                </a:cubicBezTo>
                <a:cubicBezTo>
                  <a:pt x="f2592" y="f487"/>
                  <a:pt x="f2591" y="f513"/>
                  <a:pt x="f2591" y="f488"/>
                </a:cubicBezTo>
                <a:cubicBezTo>
                  <a:pt x="f2590" y="f488"/>
                  <a:pt x="f2587" y="f489"/>
                  <a:pt x="f2587" y="f489"/>
                </a:cubicBezTo>
                <a:cubicBezTo>
                  <a:pt x="f2586" y="f490"/>
                  <a:pt x="f2588" y="f491"/>
                  <a:pt x="f2588" y="f491"/>
                </a:cubicBezTo>
                <a:cubicBezTo>
                  <a:pt x="f2588" y="f492"/>
                  <a:pt x="f2589" y="f492"/>
                  <a:pt x="f2589" y="f493"/>
                </a:cubicBezTo>
                <a:cubicBezTo>
                  <a:pt x="f2727" y="f494"/>
                  <a:pt x="f2727" y="f495"/>
                  <a:pt x="f2727" y="f496"/>
                </a:cubicBezTo>
                <a:cubicBezTo>
                  <a:pt x="f2729" y="f498"/>
                  <a:pt x="f2730" y="f512"/>
                  <a:pt x="f2731" y="f501"/>
                </a:cubicBezTo>
                <a:cubicBezTo>
                  <a:pt x="f2731" y="f501"/>
                  <a:pt x="f2732" y="f502"/>
                  <a:pt x="f2732" y="f503"/>
                </a:cubicBezTo>
                <a:cubicBezTo>
                  <a:pt x="f2732" y="f504"/>
                  <a:pt x="f2732" y="f505"/>
                  <a:pt x="f2732" y="f506"/>
                </a:cubicBezTo>
                <a:cubicBezTo>
                  <a:pt x="f2732" y="f508"/>
                  <a:pt x="f2732" y="f509"/>
                  <a:pt x="f2732" y="f511"/>
                </a:cubicBezTo>
                <a:cubicBezTo>
                  <a:pt x="f2741" y="f516"/>
                  <a:pt x="f2733" y="f517"/>
                  <a:pt x="f2734" y="f517"/>
                </a:cubicBezTo>
                <a:cubicBezTo>
                  <a:pt x="f2735" y="f517"/>
                  <a:pt x="f2737" y="f517"/>
                  <a:pt x="f2737" y="f518"/>
                </a:cubicBezTo>
                <a:cubicBezTo>
                  <a:pt x="f2737" y="f518"/>
                  <a:pt x="f2737" y="f518"/>
                  <a:pt x="f2736" y="f518"/>
                </a:cubicBezTo>
                <a:cubicBezTo>
                  <a:pt x="f2736" y="f518"/>
                  <a:pt x="f2736" y="f519"/>
                  <a:pt x="f2735" y="f519"/>
                </a:cubicBezTo>
                <a:cubicBezTo>
                  <a:pt x="f2734" y="f519"/>
                  <a:pt x="f2734" y="f519"/>
                  <a:pt x="f2734" y="f520"/>
                </a:cubicBezTo>
                <a:cubicBezTo>
                  <a:pt x="f2733" y="f521"/>
                  <a:pt x="f2734" y="f521"/>
                  <a:pt x="f2734" y="f522"/>
                </a:cubicBezTo>
                <a:cubicBezTo>
                  <a:pt x="f2734" y="f522"/>
                  <a:pt x="f2734" y="f523"/>
                  <a:pt x="f2733" y="f523"/>
                </a:cubicBezTo>
                <a:cubicBezTo>
                  <a:pt x="f2733" y="f524"/>
                  <a:pt x="f2733" y="f524"/>
                  <a:pt x="f2733" y="f524"/>
                </a:cubicBezTo>
                <a:cubicBezTo>
                  <a:pt x="f2733" y="f525"/>
                  <a:pt x="f2733" y="f526"/>
                  <a:pt x="f2733" y="f527"/>
                </a:cubicBezTo>
                <a:cubicBezTo>
                  <a:pt x="f2733" y="f528"/>
                  <a:pt x="f2734" y="f529"/>
                  <a:pt x="f2734" y="f530"/>
                </a:cubicBezTo>
                <a:cubicBezTo>
                  <a:pt x="f2734" y="f530"/>
                  <a:pt x="f2734" y="f531"/>
                  <a:pt x="f2734" y="f531"/>
                </a:cubicBezTo>
                <a:cubicBezTo>
                  <a:pt x="f2734" y="f532"/>
                  <a:pt x="f2735" y="f532"/>
                  <a:pt x="f2735" y="f533"/>
                </a:cubicBezTo>
                <a:cubicBezTo>
                  <a:pt x="f2736" y="f533"/>
                  <a:pt x="f2736" y="f534"/>
                  <a:pt x="f2735" y="f534"/>
                </a:cubicBezTo>
                <a:cubicBezTo>
                  <a:pt x="f2735" y="f534"/>
                  <a:pt x="f2734" y="f534"/>
                  <a:pt x="f2734" y="f534"/>
                </a:cubicBezTo>
                <a:cubicBezTo>
                  <a:pt x="f2733" y="f535"/>
                  <a:pt x="f2733" y="f535"/>
                  <a:pt x="f2733" y="f535"/>
                </a:cubicBezTo>
                <a:cubicBezTo>
                  <a:pt x="f2733" y="f535"/>
                  <a:pt x="f2733" y="f535"/>
                  <a:pt x="f2741" y="f535"/>
                </a:cubicBezTo>
                <a:cubicBezTo>
                  <a:pt x="f2741" y="f535"/>
                  <a:pt x="f2732" y="f536"/>
                  <a:pt x="f2731" y="f536"/>
                </a:cubicBezTo>
                <a:cubicBezTo>
                  <a:pt x="f2730" y="f536"/>
                  <a:pt x="f2729" y="f535"/>
                  <a:pt x="f2729" y="f535"/>
                </a:cubicBezTo>
                <a:cubicBezTo>
                  <a:pt x="f2728" y="f534"/>
                  <a:pt x="f2728" y="f533"/>
                  <a:pt x="f2727" y="f532"/>
                </a:cubicBezTo>
                <a:cubicBezTo>
                  <a:pt x="f2589" y="f532"/>
                  <a:pt x="f2589" y="f532"/>
                  <a:pt x="f2588" y="f532"/>
                </a:cubicBezTo>
                <a:cubicBezTo>
                  <a:pt x="f2586" y="f532"/>
                  <a:pt x="f2587" y="f531"/>
                  <a:pt x="f2590" y="f531"/>
                </a:cubicBezTo>
                <a:cubicBezTo>
                  <a:pt x="f2591" y="f531"/>
                  <a:pt x="f2592" y="f531"/>
                  <a:pt x="f2593" y="f530"/>
                </a:cubicBezTo>
                <a:cubicBezTo>
                  <a:pt x="f2593" y="f530"/>
                  <a:pt x="f2594" y="f530"/>
                  <a:pt x="f2595" y="f529"/>
                </a:cubicBezTo>
                <a:cubicBezTo>
                  <a:pt x="f2596" y="f529"/>
                  <a:pt x="f2597" y="f529"/>
                  <a:pt x="f2598" y="f529"/>
                </a:cubicBezTo>
                <a:cubicBezTo>
                  <a:pt x="f2598" y="f529"/>
                  <a:pt x="f2598" y="f528"/>
                  <a:pt x="f2599" y="f528"/>
                </a:cubicBezTo>
                <a:cubicBezTo>
                  <a:pt x="f2599" y="f528"/>
                  <a:pt x="f2600" y="f528"/>
                  <a:pt x="f2600" y="f528"/>
                </a:cubicBezTo>
                <a:cubicBezTo>
                  <a:pt x="f2601" y="f528"/>
                  <a:pt x="f2602" y="f527"/>
                  <a:pt x="f2603" y="f527"/>
                </a:cubicBezTo>
                <a:cubicBezTo>
                  <a:pt x="f2604" y="f527"/>
                  <a:pt x="f2605" y="f527"/>
                  <a:pt x="f2606" y="f527"/>
                </a:cubicBezTo>
                <a:cubicBezTo>
                  <a:pt x="f2606" y="f527"/>
                  <a:pt x="f2607" y="f527"/>
                  <a:pt x="f2608" y="f527"/>
                </a:cubicBezTo>
                <a:cubicBezTo>
                  <a:pt x="f2609" y="f527"/>
                  <a:pt x="f2611" y="f527"/>
                  <a:pt x="f2662" y="f527"/>
                </a:cubicBezTo>
                <a:cubicBezTo>
                  <a:pt x="f2659" y="f527"/>
                  <a:pt x="f2657" y="f527"/>
                  <a:pt x="f2654" y="f526"/>
                </a:cubicBezTo>
                <a:cubicBezTo>
                  <a:pt x="f2653" y="f526"/>
                  <a:pt x="f2652" y="f525"/>
                  <a:pt x="f2651" y="f524"/>
                </a:cubicBezTo>
                <a:cubicBezTo>
                  <a:pt x="f2650" y="f524"/>
                  <a:pt x="f2649" y="f523"/>
                  <a:pt x="f2648" y="f522"/>
                </a:cubicBezTo>
                <a:cubicBezTo>
                  <a:pt x="f2646" y="f522"/>
                  <a:pt x="f2645" y="f520"/>
                  <a:pt x="f2643" y="f521"/>
                </a:cubicBezTo>
                <a:cubicBezTo>
                  <a:pt x="f2641" y="f521"/>
                  <a:pt x="f2641" y="f522"/>
                  <a:pt x="f2640" y="f522"/>
                </a:cubicBezTo>
                <a:cubicBezTo>
                  <a:pt x="f2639" y="f522"/>
                  <a:pt x="f2638" y="f522"/>
                  <a:pt x="f2637" y="f522"/>
                </a:cubicBezTo>
                <a:cubicBezTo>
                  <a:pt x="f2636" y="f522"/>
                  <a:pt x="f2635" y="f521"/>
                  <a:pt x="f2635" y="f521"/>
                </a:cubicBezTo>
                <a:cubicBezTo>
                  <a:pt x="f2633" y="f521"/>
                  <a:pt x="f2632" y="f520"/>
                  <a:pt x="f2630" y="f519"/>
                </a:cubicBezTo>
                <a:cubicBezTo>
                  <a:pt x="f2629" y="f518"/>
                  <a:pt x="f2663" y="f518"/>
                  <a:pt x="f3640" y="f517"/>
                </a:cubicBezTo>
                <a:cubicBezTo>
                  <a:pt x="f3641" y="f517"/>
                  <a:pt x="f3643" y="f517"/>
                  <a:pt x="f3645" y="f518"/>
                </a:cubicBezTo>
                <a:cubicBezTo>
                  <a:pt x="f3646" y="f518"/>
                  <a:pt x="f3647" y="f519"/>
                  <a:pt x="f3648" y="f520"/>
                </a:cubicBezTo>
                <a:cubicBezTo>
                  <a:pt x="f3649" y="f521"/>
                  <a:pt x="f3656" y="f523"/>
                  <a:pt x="f3650" y="f524"/>
                </a:cubicBezTo>
                <a:cubicBezTo>
                  <a:pt x="f3650" y="f525"/>
                  <a:pt x="f3651" y="f525"/>
                  <a:pt x="f3651" y="f526"/>
                </a:cubicBezTo>
                <a:cubicBezTo>
                  <a:pt x="f3655" y="f526"/>
                  <a:pt x="f3655" y="f527"/>
                  <a:pt x="f3652" y="f528"/>
                </a:cubicBezTo>
                <a:cubicBezTo>
                  <a:pt x="f3652" y="f528"/>
                  <a:pt x="f3653" y="f529"/>
                  <a:pt x="f3653" y="f529"/>
                </a:cubicBezTo>
                <a:cubicBezTo>
                  <a:pt x="f3654" y="f530"/>
                  <a:pt x="f3658" y="f530"/>
                  <a:pt x="f3658" y="f531"/>
                </a:cubicBezTo>
                <a:cubicBezTo>
                  <a:pt x="f3803" y="f531"/>
                  <a:pt x="f3659" y="f531"/>
                  <a:pt x="f3660" y="f531"/>
                </a:cubicBezTo>
                <a:cubicBezTo>
                  <a:pt x="f3660" y="f531"/>
                  <a:pt x="f3661" y="f531"/>
                  <a:pt x="f3661" y="f531"/>
                </a:cubicBezTo>
                <a:cubicBezTo>
                  <a:pt x="f3662" y="f531"/>
                  <a:pt x="f3662" y="f531"/>
                  <a:pt x="f3662" y="f531"/>
                </a:cubicBezTo>
                <a:cubicBezTo>
                  <a:pt x="f3663" y="f531"/>
                  <a:pt x="f3663" y="f531"/>
                  <a:pt x="f3662" y="f531"/>
                </a:cubicBezTo>
                <a:cubicBezTo>
                  <a:pt x="f3662" y="f531"/>
                  <a:pt x="f3662" y="f531"/>
                  <a:pt x="f3661" y="f531"/>
                </a:cubicBezTo>
                <a:cubicBezTo>
                  <a:pt x="f3661" y="f532"/>
                  <a:pt x="f3660" y="f532"/>
                  <a:pt x="f3659" y="f533"/>
                </a:cubicBezTo>
                <a:cubicBezTo>
                  <a:pt x="f3659" y="f533"/>
                  <a:pt x="f3803" y="f534"/>
                  <a:pt x="f3658" y="f534"/>
                </a:cubicBezTo>
                <a:cubicBezTo>
                  <a:pt x="f3658" y="f535"/>
                  <a:pt x="f3654" y="f535"/>
                  <a:pt x="f3653" y="f535"/>
                </a:cubicBezTo>
                <a:cubicBezTo>
                  <a:pt x="f3652" y="f536"/>
                  <a:pt x="f3652" y="f539"/>
                  <a:pt x="f3652" y="f540"/>
                </a:cubicBezTo>
                <a:cubicBezTo>
                  <a:pt x="f3652" y="f672"/>
                  <a:pt x="f3653" y="f542"/>
                  <a:pt x="f3653" y="f543"/>
                </a:cubicBezTo>
                <a:cubicBezTo>
                  <a:pt x="f3654" y="f544"/>
                  <a:pt x="f3654" y="f544"/>
                  <a:pt x="f3658" y="f545"/>
                </a:cubicBezTo>
                <a:cubicBezTo>
                  <a:pt x="f3803" y="f545"/>
                  <a:pt x="f3803" y="f546"/>
                  <a:pt x="f3803" y="f547"/>
                </a:cubicBezTo>
                <a:cubicBezTo>
                  <a:pt x="f3659" y="f547"/>
                  <a:pt x="f3660" y="f546"/>
                  <a:pt x="f3660" y="f546"/>
                </a:cubicBezTo>
                <a:cubicBezTo>
                  <a:pt x="f3661" y="f546"/>
                  <a:pt x="f3662" y="f547"/>
                  <a:pt x="f3662" y="f548"/>
                </a:cubicBezTo>
                <a:cubicBezTo>
                  <a:pt x="f3663" y="f548"/>
                  <a:pt x="f3663" y="f549"/>
                  <a:pt x="f3664" y="f549"/>
                </a:cubicBezTo>
                <a:cubicBezTo>
                  <a:pt x="f3664" y="f550"/>
                  <a:pt x="f3665" y="f550"/>
                  <a:pt x="f3665" y="f551"/>
                </a:cubicBezTo>
                <a:cubicBezTo>
                  <a:pt x="f3666" y="f551"/>
                  <a:pt x="f3666" y="f552"/>
                  <a:pt x="f3666" y="f553"/>
                </a:cubicBezTo>
                <a:cubicBezTo>
                  <a:pt x="f3666" y="f554"/>
                  <a:pt x="f3667" y="f554"/>
                  <a:pt x="f3667" y="f555"/>
                </a:cubicBezTo>
                <a:cubicBezTo>
                  <a:pt x="f3668" y="f556"/>
                  <a:pt x="f3669" y="f558"/>
                  <a:pt x="f3671" y="f558"/>
                </a:cubicBezTo>
                <a:cubicBezTo>
                  <a:pt x="f3672" y="f741"/>
                  <a:pt x="f3674" y="f741"/>
                  <a:pt x="f3675" y="f559"/>
                </a:cubicBezTo>
                <a:cubicBezTo>
                  <a:pt x="f3676" y="f560"/>
                  <a:pt x="f3676" y="f561"/>
                  <a:pt x="f3676" y="f562"/>
                </a:cubicBezTo>
                <a:cubicBezTo>
                  <a:pt x="f3677" y="f563"/>
                  <a:pt x="f3677" y="f563"/>
                  <a:pt x="f3677" y="f563"/>
                </a:cubicBezTo>
                <a:cubicBezTo>
                  <a:pt x="f3677" y="f564"/>
                  <a:pt x="f3677" y="f564"/>
                  <a:pt x="f3678" y="f564"/>
                </a:cubicBezTo>
                <a:cubicBezTo>
                  <a:pt x="f3678" y="f565"/>
                  <a:pt x="f3679" y="f565"/>
                  <a:pt x="f3680" y="f566"/>
                </a:cubicBezTo>
                <a:cubicBezTo>
                  <a:pt x="f3681" y="f567"/>
                  <a:pt x="f3683" y="f567"/>
                  <a:pt x="f3684" y="f568"/>
                </a:cubicBezTo>
                <a:cubicBezTo>
                  <a:pt x="f3686" y="f570"/>
                  <a:pt x="f3687" y="f570"/>
                  <a:pt x="f3689" y="f570"/>
                </a:cubicBezTo>
                <a:cubicBezTo>
                  <a:pt x="f3697" y="f570"/>
                  <a:pt x="f3690" y="f570"/>
                  <a:pt x="f3691" y="f572"/>
                </a:cubicBezTo>
                <a:cubicBezTo>
                  <a:pt x="f3691" y="f572"/>
                  <a:pt x="f3692" y="f573"/>
                  <a:pt x="f3692" y="f573"/>
                </a:cubicBezTo>
                <a:cubicBezTo>
                  <a:pt x="f3692" y="f574"/>
                  <a:pt x="f3692" y="f574"/>
                  <a:pt x="f3693" y="f574"/>
                </a:cubicBezTo>
                <a:cubicBezTo>
                  <a:pt x="f3693" y="f575"/>
                  <a:pt x="f3693" y="f576"/>
                  <a:pt x="f3693" y="f576"/>
                </a:cubicBezTo>
                <a:cubicBezTo>
                  <a:pt x="f3694" y="f577"/>
                  <a:pt x="f3695" y="f575"/>
                  <a:pt x="f3695" y="f574"/>
                </a:cubicBezTo>
                <a:cubicBezTo>
                  <a:pt x="f3694" y="f574"/>
                  <a:pt x="f3694" y="f573"/>
                  <a:pt x="f3694" y="f572"/>
                </a:cubicBezTo>
                <a:cubicBezTo>
                  <a:pt x="f3694" y="f572"/>
                  <a:pt x="f3694" y="f572"/>
                  <a:pt x="f3695" y="f572"/>
                </a:cubicBezTo>
                <a:cubicBezTo>
                  <a:pt x="f3695" y="f572"/>
                  <a:pt x="f3695" y="f572"/>
                  <a:pt x="f3695" y="f573"/>
                </a:cubicBezTo>
                <a:cubicBezTo>
                  <a:pt x="f3695" y="f574"/>
                  <a:pt x="f3696" y="f574"/>
                  <a:pt x="f3696" y="f575"/>
                </a:cubicBezTo>
                <a:cubicBezTo>
                  <a:pt x="f3698" y="f575"/>
                  <a:pt x="f3699" y="f576"/>
                  <a:pt x="f3699" y="f576"/>
                </a:cubicBezTo>
                <a:cubicBezTo>
                  <a:pt x="f3699" y="f577"/>
                  <a:pt x="f3699" y="f578"/>
                  <a:pt x="f3699" y="f579"/>
                </a:cubicBezTo>
                <a:cubicBezTo>
                  <a:pt x="f3700" y="f580"/>
                  <a:pt x="f3700" y="f580"/>
                  <a:pt x="f3701" y="f581"/>
                </a:cubicBezTo>
                <a:cubicBezTo>
                  <a:pt x="f3701" y="f582"/>
                  <a:pt x="f3702" y="f583"/>
                  <a:pt x="f3702" y="f584"/>
                </a:cubicBezTo>
                <a:cubicBezTo>
                  <a:pt x="f3702" y="f585"/>
                  <a:pt x="f3702" y="f586"/>
                  <a:pt x="f3702" y="f587"/>
                </a:cubicBezTo>
                <a:cubicBezTo>
                  <a:pt x="f3702" y="f589"/>
                  <a:pt x="f3703" y="f592"/>
                  <a:pt x="f3704" y="f594"/>
                </a:cubicBezTo>
                <a:cubicBezTo>
                  <a:pt x="f3704" y="f596"/>
                  <a:pt x="f3705" y="f791"/>
                  <a:pt x="f3753" y="f598"/>
                </a:cubicBezTo>
                <a:cubicBezTo>
                  <a:pt x="f3706" y="f599"/>
                  <a:pt x="f3706" y="f600"/>
                  <a:pt x="f3754" y="f602"/>
                </a:cubicBezTo>
                <a:cubicBezTo>
                  <a:pt x="f3754" y="f602"/>
                  <a:pt x="f3754" y="f604"/>
                  <a:pt x="f3707" y="f604"/>
                </a:cubicBezTo>
                <a:cubicBezTo>
                  <a:pt x="f3707" y="f605"/>
                  <a:pt x="f3752" y="f605"/>
                  <a:pt x="f3752" y="f606"/>
                </a:cubicBezTo>
                <a:cubicBezTo>
                  <a:pt x="f3708" y="f606"/>
                  <a:pt x="f3708" y="f606"/>
                  <a:pt x="f3708" y="f606"/>
                </a:cubicBezTo>
                <a:cubicBezTo>
                  <a:pt x="f3708" y="f606"/>
                  <a:pt x="f3708" y="f607"/>
                  <a:pt x="f3709" y="f607"/>
                </a:cubicBezTo>
                <a:cubicBezTo>
                  <a:pt x="f3709" y="f608"/>
                  <a:pt x="f3711" y="f608"/>
                  <a:pt x="f3712" y="f609"/>
                </a:cubicBezTo>
                <a:cubicBezTo>
                  <a:pt x="f3712" y="f609"/>
                  <a:pt x="f3713" y="f609"/>
                  <a:pt x="f3713" y="f609"/>
                </a:cubicBezTo>
                <a:cubicBezTo>
                  <a:pt x="f3714" y="f610"/>
                  <a:pt x="f3731" y="f611"/>
                  <a:pt x="f3715" y="f611"/>
                </a:cubicBezTo>
                <a:cubicBezTo>
                  <a:pt x="f3716" y="f612"/>
                  <a:pt x="f3730" y="f613"/>
                  <a:pt x="f3717" y="f615"/>
                </a:cubicBezTo>
                <a:cubicBezTo>
                  <a:pt x="f3717" y="f616"/>
                  <a:pt x="f3718" y="f617"/>
                  <a:pt x="f3718" y="f618"/>
                </a:cubicBezTo>
                <a:cubicBezTo>
                  <a:pt x="f3718" y="f618"/>
                  <a:pt x="f3719" y="f619"/>
                  <a:pt x="f3719" y="f620"/>
                </a:cubicBezTo>
                <a:cubicBezTo>
                  <a:pt x="f3719" y="f793"/>
                  <a:pt x="f3719" y="f621"/>
                  <a:pt x="f3719" y="f621"/>
                </a:cubicBezTo>
                <a:cubicBezTo>
                  <a:pt x="f3719" y="f794"/>
                  <a:pt x="f3719" y="f622"/>
                  <a:pt x="f3719" y="f795"/>
                </a:cubicBezTo>
                <a:cubicBezTo>
                  <a:pt x="f3720" y="f634"/>
                  <a:pt x="f3719" y="f628"/>
                  <a:pt x="f3720" y="f631"/>
                </a:cubicBezTo>
                <a:cubicBezTo>
                  <a:pt x="f3720" y="f632"/>
                  <a:pt x="f3720" y="f633"/>
                  <a:pt x="f3720" y="f633"/>
                </a:cubicBezTo>
                <a:cubicBezTo>
                  <a:pt x="f3720" y="f635"/>
                  <a:pt x="f3720" y="f636"/>
                  <a:pt x="f3720" y="f637"/>
                </a:cubicBezTo>
                <a:cubicBezTo>
                  <a:pt x="f3720" y="f638"/>
                  <a:pt x="f3721" y="f639"/>
                  <a:pt x="f3720" y="f638"/>
                </a:cubicBezTo>
                <a:cubicBezTo>
                  <a:pt x="f3719" y="f638"/>
                  <a:pt x="f3719" y="f637"/>
                  <a:pt x="f3719" y="f637"/>
                </a:cubicBezTo>
                <a:cubicBezTo>
                  <a:pt x="f3719" y="f637"/>
                  <a:pt x="f3719" y="f637"/>
                  <a:pt x="f3719" y="f637"/>
                </a:cubicBezTo>
                <a:cubicBezTo>
                  <a:pt x="f3718" y="f638"/>
                  <a:pt x="f3719" y="f639"/>
                  <a:pt x="f3719" y="f639"/>
                </a:cubicBezTo>
                <a:cubicBezTo>
                  <a:pt x="f3720" y="f639"/>
                  <a:pt x="f3720" y="f640"/>
                  <a:pt x="f3720" y="f640"/>
                </a:cubicBezTo>
                <a:cubicBezTo>
                  <a:pt x="f3720" y="f640"/>
                  <a:pt x="f3721" y="f640"/>
                  <a:pt x="f3721" y="f640"/>
                </a:cubicBezTo>
                <a:cubicBezTo>
                  <a:pt x="f3722" y="f641"/>
                  <a:pt x="f3723" y="f643"/>
                  <a:pt x="f3723" y="f644"/>
                </a:cubicBezTo>
                <a:cubicBezTo>
                  <a:pt x="f3723" y="f645"/>
                  <a:pt x="f3724" y="f645"/>
                  <a:pt x="f3724" y="f646"/>
                </a:cubicBezTo>
                <a:cubicBezTo>
                  <a:pt x="f3724" y="f647"/>
                  <a:pt x="f3723" y="f647"/>
                  <a:pt x="f3723" y="f647"/>
                </a:cubicBezTo>
                <a:cubicBezTo>
                  <a:pt x="f3723" y="f648"/>
                  <a:pt x="f3723" y="f648"/>
                  <a:pt x="f3723" y="f648"/>
                </a:cubicBezTo>
                <a:cubicBezTo>
                  <a:pt x="f3724" y="f649"/>
                  <a:pt x="f3725" y="f650"/>
                  <a:pt x="f3725" y="f882"/>
                </a:cubicBezTo>
                <a:cubicBezTo>
                  <a:pt x="f3726" y="f882"/>
                  <a:pt x="f3726" y="f651"/>
                  <a:pt x="f3727" y="f651"/>
                </a:cubicBezTo>
                <a:cubicBezTo>
                  <a:pt x="f3729" y="f652"/>
                  <a:pt x="f3732" y="f654"/>
                  <a:pt x="f3733" y="f654"/>
                </a:cubicBezTo>
                <a:cubicBezTo>
                  <a:pt x="f3734" y="f655"/>
                  <a:pt x="f3735" y="f655"/>
                  <a:pt x="f3735" y="f656"/>
                </a:cubicBezTo>
                <a:cubicBezTo>
                  <a:pt x="f3736" y="f656"/>
                  <a:pt x="f3737" y="f657"/>
                  <a:pt x="f3737" y="f658"/>
                </a:cubicBezTo>
                <a:cubicBezTo>
                  <a:pt x="f3738" y="f659"/>
                  <a:pt x="f3739" y="f664"/>
                  <a:pt x="f3740" y="f661"/>
                </a:cubicBezTo>
                <a:cubicBezTo>
                  <a:pt x="f3740" y="f662"/>
                  <a:pt x="f3740" y="f665"/>
                  <a:pt x="f3740" y="f667"/>
                </a:cubicBezTo>
                <a:cubicBezTo>
                  <a:pt x="f3741" y="f668"/>
                  <a:pt x="f3741" y="f668"/>
                  <a:pt x="f3741" y="f669"/>
                </a:cubicBezTo>
                <a:cubicBezTo>
                  <a:pt x="f3741" y="f670"/>
                  <a:pt x="f3742" y="f869"/>
                  <a:pt x="f3741" y="f869"/>
                </a:cubicBezTo>
                <a:cubicBezTo>
                  <a:pt x="f3741" y="f671"/>
                  <a:pt x="f3740" y="f869"/>
                  <a:pt x="f3739" y="f869"/>
                </a:cubicBezTo>
                <a:cubicBezTo>
                  <a:pt x="f3738" y="f869"/>
                  <a:pt x="f3739" y="f671"/>
                  <a:pt x="f3739" y="f671"/>
                </a:cubicBezTo>
                <a:cubicBezTo>
                  <a:pt x="f3740" y="f185"/>
                  <a:pt x="f3741" y="f185"/>
                  <a:pt x="f3741" y="f53"/>
                </a:cubicBezTo>
                <a:cubicBezTo>
                  <a:pt x="f3742" y="f53"/>
                  <a:pt x="f3742" y="f53"/>
                  <a:pt x="f3743" y="f55"/>
                </a:cubicBezTo>
                <a:cubicBezTo>
                  <a:pt x="f3743" y="f55"/>
                  <a:pt x="f3743" y="f56"/>
                  <a:pt x="f3743" y="f56"/>
                </a:cubicBezTo>
                <a:cubicBezTo>
                  <a:pt x="f3744" y="f57"/>
                  <a:pt x="f3745" y="f58"/>
                  <a:pt x="f3745" y="f184"/>
                </a:cubicBezTo>
                <a:cubicBezTo>
                  <a:pt x="f3746" y="f184"/>
                  <a:pt x="f3746" y="f59"/>
                  <a:pt x="f3747" y="f183"/>
                </a:cubicBezTo>
                <a:cubicBezTo>
                  <a:pt x="f3747" y="f60"/>
                  <a:pt x="f3748" y="f61"/>
                  <a:pt x="f3748" y="f63"/>
                </a:cubicBezTo>
                <a:cubicBezTo>
                  <a:pt x="f3749" y="f65"/>
                  <a:pt x="f3750" y="f69"/>
                  <a:pt x="f3376" y="f73"/>
                </a:cubicBezTo>
                <a:cubicBezTo>
                  <a:pt x="f3376" y="f73"/>
                  <a:pt x="f3376" y="f74"/>
                  <a:pt x="f3375" y="f75"/>
                </a:cubicBezTo>
                <a:cubicBezTo>
                  <a:pt x="f3375" y="f77"/>
                  <a:pt x="f3374" y="f78"/>
                  <a:pt x="f3374" y="f78"/>
                </a:cubicBezTo>
                <a:cubicBezTo>
                  <a:pt x="f3373" y="f80"/>
                  <a:pt x="f3372" y="f84"/>
                  <a:pt x="f3371" y="f87"/>
                </a:cubicBezTo>
                <a:cubicBezTo>
                  <a:pt x="f3370" y="f89"/>
                  <a:pt x="f3370" y="f89"/>
                  <a:pt x="f3369" y="f91"/>
                </a:cubicBezTo>
                <a:cubicBezTo>
                  <a:pt x="f3369" y="f93"/>
                  <a:pt x="f3368" y="f93"/>
                  <a:pt x="f3368" y="f96"/>
                </a:cubicBezTo>
                <a:cubicBezTo>
                  <a:pt x="f3368" y="f97"/>
                  <a:pt x="f3368" y="f99"/>
                  <a:pt x="f3368" y="f102"/>
                </a:cubicBezTo>
                <a:cubicBezTo>
                  <a:pt x="f3368" y="f105"/>
                  <a:pt x="f3368" y="f106"/>
                  <a:pt x="f3368" y="f108"/>
                </a:cubicBezTo>
                <a:cubicBezTo>
                  <a:pt x="f3367" y="f109"/>
                  <a:pt x="f3367" y="f110"/>
                  <a:pt x="f3367" y="f120"/>
                </a:cubicBezTo>
                <a:cubicBezTo>
                  <a:pt x="f3366" y="f122"/>
                  <a:pt x="f3366" y="f123"/>
                  <a:pt x="f3365" y="f123"/>
                </a:cubicBezTo>
                <a:cubicBezTo>
                  <a:pt x="f3365" y="f124"/>
                  <a:pt x="f3365" y="f125"/>
                  <a:pt x="f3364" y="f126"/>
                </a:cubicBezTo>
                <a:cubicBezTo>
                  <a:pt x="f3364" y="f127"/>
                  <a:pt x="f3363" y="f129"/>
                  <a:pt x="f3363" y="f129"/>
                </a:cubicBezTo>
                <a:cubicBezTo>
                  <a:pt x="f3362" y="f133"/>
                  <a:pt x="f3360" y="f134"/>
                  <a:pt x="f3359" y="f135"/>
                </a:cubicBezTo>
                <a:cubicBezTo>
                  <a:pt x="f3358" y="f136"/>
                  <a:pt x="f3357" y="f137"/>
                  <a:pt x="f3356" y="f139"/>
                </a:cubicBezTo>
                <a:cubicBezTo>
                  <a:pt x="f3355" y="f140"/>
                  <a:pt x="f3355" y="f141"/>
                  <a:pt x="f3348" y="f142"/>
                </a:cubicBezTo>
                <a:cubicBezTo>
                  <a:pt x="f3348" y="f142"/>
                  <a:pt x="f3348" y="f143"/>
                  <a:pt x="f3348" y="f144"/>
                </a:cubicBezTo>
                <a:cubicBezTo>
                  <a:pt x="f3349" y="f145"/>
                  <a:pt x="f3349" y="f146"/>
                  <a:pt x="f3349" y="f147"/>
                </a:cubicBezTo>
                <a:cubicBezTo>
                  <a:pt x="f3350" y="f147"/>
                  <a:pt x="f3350" y="f148"/>
                  <a:pt x="f3351" y="f149"/>
                </a:cubicBezTo>
                <a:cubicBezTo>
                  <a:pt x="f3351" y="f150"/>
                  <a:pt x="f3352" y="f150"/>
                  <a:pt x="f3352" y="f151"/>
                </a:cubicBezTo>
                <a:cubicBezTo>
                  <a:pt x="f3352" y="f151"/>
                  <a:pt x="f3352" y="f152"/>
                  <a:pt x="f3352" y="f153"/>
                </a:cubicBezTo>
                <a:cubicBezTo>
                  <a:pt x="f3351" y="f154"/>
                  <a:pt x="f3351" y="f154"/>
                  <a:pt x="f3351" y="f155"/>
                </a:cubicBezTo>
                <a:cubicBezTo>
                  <a:pt x="f3351" y="f156"/>
                  <a:pt x="f3350" y="f156"/>
                  <a:pt x="f3349" y="f155"/>
                </a:cubicBezTo>
                <a:cubicBezTo>
                  <a:pt x="f3349" y="f155"/>
                  <a:pt x="f3349" y="f154"/>
                  <a:pt x="f3349" y="f154"/>
                </a:cubicBezTo>
                <a:cubicBezTo>
                  <a:pt x="f3349" y="f153"/>
                  <a:pt x="f3349" y="f153"/>
                  <a:pt x="f3349" y="f153"/>
                </a:cubicBezTo>
                <a:cubicBezTo>
                  <a:pt x="f3348" y="f152"/>
                  <a:pt x="f3349" y="f151"/>
                  <a:pt x="f3349" y="f151"/>
                </a:cubicBezTo>
                <a:cubicBezTo>
                  <a:pt x="f3349" y="f150"/>
                  <a:pt x="f3348" y="f150"/>
                  <a:pt x="f3355" y="f149"/>
                </a:cubicBezTo>
                <a:cubicBezTo>
                  <a:pt x="f3355" y="f148"/>
                  <a:pt x="f3355" y="f148"/>
                  <a:pt x="f3356" y="f147"/>
                </a:cubicBezTo>
                <a:cubicBezTo>
                  <a:pt x="f3357" y="f146"/>
                  <a:pt x="f3359" y="f146"/>
                  <a:pt x="f3359" y="f144"/>
                </a:cubicBezTo>
                <a:cubicBezTo>
                  <a:pt x="f3360" y="f142"/>
                  <a:pt x="f3359" y="f141"/>
                  <a:pt x="f3360" y="f139"/>
                </a:cubicBezTo>
                <a:cubicBezTo>
                  <a:pt x="f3360" y="f138"/>
                  <a:pt x="f3361" y="f138"/>
                  <a:pt x="f3361" y="f137"/>
                </a:cubicBezTo>
                <a:cubicBezTo>
                  <a:pt x="f3362" y="f136"/>
                  <a:pt x="f3362" y="f136"/>
                  <a:pt x="f3363" y="f135"/>
                </a:cubicBezTo>
                <a:cubicBezTo>
                  <a:pt x="f3364" y="f134"/>
                  <a:pt x="f3365" y="f134"/>
                  <a:pt x="f3366" y="f133"/>
                </a:cubicBezTo>
                <a:cubicBezTo>
                  <a:pt x="f3366" y="f131"/>
                  <a:pt x="f3367" y="f129"/>
                  <a:pt x="f3368" y="f129"/>
                </a:cubicBezTo>
                <a:cubicBezTo>
                  <a:pt x="f3368" y="f127"/>
                  <a:pt x="f3369" y="f127"/>
                  <a:pt x="f3370" y="f126"/>
                </a:cubicBezTo>
                <a:cubicBezTo>
                  <a:pt x="f3370" y="f126"/>
                  <a:pt x="f3371" y="f125"/>
                  <a:pt x="f3372" y="f126"/>
                </a:cubicBezTo>
                <a:cubicBezTo>
                  <a:pt x="f3372" y="f126"/>
                  <a:pt x="f3372" y="f126"/>
                  <a:pt x="f3372" y="f127"/>
                </a:cubicBezTo>
                <a:cubicBezTo>
                  <a:pt x="f3372" y="f127"/>
                  <a:pt x="f3372" y="f129"/>
                  <a:pt x="f3372" y="f129"/>
                </a:cubicBezTo>
                <a:cubicBezTo>
                  <a:pt x="f3373" y="f131"/>
                  <a:pt x="f3373" y="f133"/>
                  <a:pt x="f3373" y="f133"/>
                </a:cubicBezTo>
                <a:cubicBezTo>
                  <a:pt x="f3374" y="f135"/>
                  <a:pt x="f3374" y="f137"/>
                  <a:pt x="f3375" y="f139"/>
                </a:cubicBezTo>
                <a:cubicBezTo>
                  <a:pt x="f3375" y="f139"/>
                  <a:pt x="f3376" y="f140"/>
                  <a:pt x="f3376" y="f141"/>
                </a:cubicBezTo>
                <a:cubicBezTo>
                  <a:pt x="f3376" y="f142"/>
                  <a:pt x="f3376" y="f143"/>
                  <a:pt x="f3376" y="f143"/>
                </a:cubicBezTo>
                <a:cubicBezTo>
                  <a:pt x="f3750" y="f145"/>
                  <a:pt x="f3749" y="f146"/>
                  <a:pt x="f3749" y="f148"/>
                </a:cubicBezTo>
                <a:cubicBezTo>
                  <a:pt x="f3749" y="f149"/>
                  <a:pt x="f3748" y="f149"/>
                  <a:pt x="f3748" y="f150"/>
                </a:cubicBezTo>
                <a:cubicBezTo>
                  <a:pt x="f3748" y="f150"/>
                  <a:pt x="f3748" y="f151"/>
                  <a:pt x="f3748" y="f150"/>
                </a:cubicBezTo>
                <a:cubicBezTo>
                  <a:pt x="f3748" y="f150"/>
                  <a:pt x="f3748" y="f149"/>
                  <a:pt x="f3748" y="f149"/>
                </a:cubicBezTo>
                <a:cubicBezTo>
                  <a:pt x="f3748" y="f148"/>
                  <a:pt x="f3748" y="f147"/>
                  <a:pt x="f3748" y="f147"/>
                </a:cubicBezTo>
                <a:cubicBezTo>
                  <a:pt x="f3748" y="f146"/>
                  <a:pt x="f3749" y="f145"/>
                  <a:pt x="f3749" y="f144"/>
                </a:cubicBezTo>
                <a:cubicBezTo>
                  <a:pt x="f3749" y="f144"/>
                  <a:pt x="f3749" y="f143"/>
                  <a:pt x="f3749" y="f142"/>
                </a:cubicBezTo>
                <a:cubicBezTo>
                  <a:pt x="f3749" y="f141"/>
                  <a:pt x="f3750" y="f141"/>
                  <a:pt x="f3750" y="f140"/>
                </a:cubicBezTo>
                <a:cubicBezTo>
                  <a:pt x="f3750" y="f138"/>
                  <a:pt x="f3376" y="f137"/>
                  <a:pt x="f3376" y="f135"/>
                </a:cubicBezTo>
                <a:cubicBezTo>
                  <a:pt x="f3375" y="f135"/>
                  <a:pt x="f3375" y="f134"/>
                  <a:pt x="f3375" y="f134"/>
                </a:cubicBezTo>
                <a:cubicBezTo>
                  <a:pt x="f3375" y="f133"/>
                  <a:pt x="f3375" y="f131"/>
                  <a:pt x="f3375" y="f131"/>
                </a:cubicBezTo>
                <a:cubicBezTo>
                  <a:pt x="f3376" y="f131"/>
                  <a:pt x="f3376" y="f131"/>
                  <a:pt x="f3376" y="f133"/>
                </a:cubicBezTo>
                <a:cubicBezTo>
                  <a:pt x="f3750" y="f134"/>
                  <a:pt x="f3749" y="f133"/>
                  <a:pt x="f3748" y="f133"/>
                </a:cubicBezTo>
                <a:cubicBezTo>
                  <a:pt x="f3747" y="f133"/>
                  <a:pt x="f3746" y="f133"/>
                  <a:pt x="f3745" y="f131"/>
                </a:cubicBezTo>
                <a:cubicBezTo>
                  <a:pt x="f3745" y="f131"/>
                  <a:pt x="f3744" y="f129"/>
                  <a:pt x="f3744" y="f127"/>
                </a:cubicBezTo>
                <a:cubicBezTo>
                  <a:pt x="f3743" y="f126"/>
                  <a:pt x="f3743" y="f125"/>
                  <a:pt x="f3742" y="f125"/>
                </a:cubicBezTo>
                <a:cubicBezTo>
                  <a:pt x="f3742" y="f124"/>
                  <a:pt x="f3741" y="f123"/>
                  <a:pt x="f3741" y="f122"/>
                </a:cubicBezTo>
                <a:cubicBezTo>
                  <a:pt x="f3741" y="f122"/>
                  <a:pt x="f3740" y="f120"/>
                  <a:pt x="f3739" y="f110"/>
                </a:cubicBezTo>
                <a:cubicBezTo>
                  <a:pt x="f3738" y="f109"/>
                  <a:pt x="f3737" y="f106"/>
                  <a:pt x="f3736" y="f105"/>
                </a:cubicBezTo>
                <a:cubicBezTo>
                  <a:pt x="f3735" y="f99"/>
                  <a:pt x="f3734" y="f97"/>
                  <a:pt x="f3734" y="f96"/>
                </a:cubicBezTo>
                <a:cubicBezTo>
                  <a:pt x="f3734" y="f93"/>
                  <a:pt x="f3734" y="f93"/>
                  <a:pt x="f3733" y="f93"/>
                </a:cubicBezTo>
                <a:cubicBezTo>
                  <a:pt x="f3733" y="f91"/>
                  <a:pt x="f3732" y="f91"/>
                  <a:pt x="f3732" y="f89"/>
                </a:cubicBezTo>
                <a:cubicBezTo>
                  <a:pt x="f3729" y="f87"/>
                  <a:pt x="f3729" y="f86"/>
                  <a:pt x="f3729" y="f86"/>
                </a:cubicBezTo>
                <a:cubicBezTo>
                  <a:pt x="f3728" y="f84"/>
                  <a:pt x="f3728" y="f82"/>
                  <a:pt x="f3727" y="f82"/>
                </a:cubicBezTo>
                <a:cubicBezTo>
                  <a:pt x="f3726" y="f80"/>
                  <a:pt x="f3726" y="f80"/>
                  <a:pt x="f3726" y="f182"/>
                </a:cubicBezTo>
                <a:cubicBezTo>
                  <a:pt x="f3726" y="f78"/>
                  <a:pt x="f3726" y="f77"/>
                  <a:pt x="f3725" y="f77"/>
                </a:cubicBezTo>
                <a:cubicBezTo>
                  <a:pt x="f3724" y="f75"/>
                  <a:pt x="f3724" y="f75"/>
                  <a:pt x="f3723" y="f74"/>
                </a:cubicBezTo>
                <a:cubicBezTo>
                  <a:pt x="f3723" y="f73"/>
                  <a:pt x="f3723" y="f73"/>
                  <a:pt x="f3722" y="f71"/>
                </a:cubicBezTo>
                <a:cubicBezTo>
                  <a:pt x="f3721" y="f71"/>
                  <a:pt x="f3721" y="f69"/>
                  <a:pt x="f3720" y="f67"/>
                </a:cubicBezTo>
                <a:cubicBezTo>
                  <a:pt x="f3720" y="f67"/>
                  <a:pt x="f3720" y="f67"/>
                  <a:pt x="f3720" y="f65"/>
                </a:cubicBezTo>
                <a:cubicBezTo>
                  <a:pt x="f3720" y="f65"/>
                  <a:pt x="f3719" y="f64"/>
                  <a:pt x="f3719" y="f64"/>
                </a:cubicBezTo>
                <a:cubicBezTo>
                  <a:pt x="f3718" y="f61"/>
                  <a:pt x="f3719" y="f183"/>
                  <a:pt x="f3718" y="f184"/>
                </a:cubicBezTo>
                <a:cubicBezTo>
                  <a:pt x="f3718" y="f58"/>
                  <a:pt x="f3717" y="f58"/>
                  <a:pt x="f3730" y="f56"/>
                </a:cubicBezTo>
                <a:cubicBezTo>
                  <a:pt x="f3730" y="f56"/>
                  <a:pt x="f3716" y="f55"/>
                  <a:pt x="f3715" y="f55"/>
                </a:cubicBezTo>
                <a:cubicBezTo>
                  <a:pt x="f3731" y="f55"/>
                  <a:pt x="f3714" y="f55"/>
                  <a:pt x="f3714" y="f53"/>
                </a:cubicBezTo>
                <a:cubicBezTo>
                  <a:pt x="f3713" y="f53"/>
                  <a:pt x="f3712" y="f185"/>
                  <a:pt x="f3711" y="f185"/>
                </a:cubicBezTo>
                <a:cubicBezTo>
                  <a:pt x="f3711" y="f671"/>
                  <a:pt x="f3710" y="f671"/>
                  <a:pt x="f3709" y="f869"/>
                </a:cubicBezTo>
                <a:cubicBezTo>
                  <a:pt x="f3709" y="f670"/>
                  <a:pt x="f3708" y="f669"/>
                  <a:pt x="f3708" y="f669"/>
                </a:cubicBezTo>
                <a:cubicBezTo>
                  <a:pt x="f3752" y="f668"/>
                  <a:pt x="f3707" y="f667"/>
                  <a:pt x="f3707" y="f666"/>
                </a:cubicBezTo>
                <a:cubicBezTo>
                  <a:pt x="f3754" y="f663"/>
                  <a:pt x="f3706" y="f662"/>
                  <a:pt x="f3753" y="f660"/>
                </a:cubicBezTo>
                <a:cubicBezTo>
                  <a:pt x="f3753" y="f664"/>
                  <a:pt x="f3705" y="f659"/>
                  <a:pt x="f3705" y="f658"/>
                </a:cubicBezTo>
                <a:cubicBezTo>
                  <a:pt x="f3705" y="f657"/>
                  <a:pt x="f3705" y="f656"/>
                  <a:pt x="f3704" y="f655"/>
                </a:cubicBezTo>
                <a:cubicBezTo>
                  <a:pt x="f3703" y="f654"/>
                  <a:pt x="f3703" y="f654"/>
                  <a:pt x="f3703" y="f653"/>
                </a:cubicBezTo>
                <a:cubicBezTo>
                  <a:pt x="f3703" y="f652"/>
                  <a:pt x="f3704" y="f652"/>
                  <a:pt x="f3704" y="f651"/>
                </a:cubicBezTo>
                <a:cubicBezTo>
                  <a:pt x="f3704" y="f882"/>
                  <a:pt x="f3704" y="f650"/>
                  <a:pt x="f3704" y="f649"/>
                </a:cubicBezTo>
                <a:cubicBezTo>
                  <a:pt x="f3704" y="f649"/>
                  <a:pt x="f3704" y="f648"/>
                  <a:pt x="f3703" y="f647"/>
                </a:cubicBezTo>
                <a:cubicBezTo>
                  <a:pt x="f3703" y="f646"/>
                  <a:pt x="f3703" y="f646"/>
                  <a:pt x="f3703" y="f645"/>
                </a:cubicBezTo>
                <a:cubicBezTo>
                  <a:pt x="f3703" y="f644"/>
                  <a:pt x="f3703" y="f642"/>
                  <a:pt x="f3703" y="f641"/>
                </a:cubicBezTo>
                <a:cubicBezTo>
                  <a:pt x="f3703" y="f640"/>
                  <a:pt x="f3703" y="f639"/>
                  <a:pt x="f3702" y="f638"/>
                </a:cubicBezTo>
                <a:cubicBezTo>
                  <a:pt x="f3702" y="f636"/>
                  <a:pt x="f3700" y="f635"/>
                  <a:pt x="f3699" y="f633"/>
                </a:cubicBezTo>
                <a:cubicBezTo>
                  <a:pt x="f3698" y="f632"/>
                  <a:pt x="f3698" y="f631"/>
                  <a:pt x="f3698" y="f630"/>
                </a:cubicBezTo>
                <a:cubicBezTo>
                  <a:pt x="f3696" y="f629"/>
                  <a:pt x="f3696" y="f629"/>
                  <a:pt x="f3695" y="f628"/>
                </a:cubicBezTo>
                <a:cubicBezTo>
                  <a:pt x="f3694" y="f627"/>
                  <a:pt x="f3692" y="f628"/>
                  <a:pt x="f3690" y="f627"/>
                </a:cubicBezTo>
                <a:cubicBezTo>
                  <a:pt x="f3697" y="f626"/>
                  <a:pt x="f3697" y="f626"/>
                  <a:pt x="f3689" y="f625"/>
                </a:cubicBezTo>
                <a:cubicBezTo>
                  <a:pt x="f3689" y="f634"/>
                  <a:pt x="f3688" y="f634"/>
                  <a:pt x="f3688" y="f624"/>
                </a:cubicBezTo>
                <a:cubicBezTo>
                  <a:pt x="f3686" y="f623"/>
                  <a:pt x="f3685" y="f622"/>
                  <a:pt x="f3684" y="f621"/>
                </a:cubicBezTo>
                <a:cubicBezTo>
                  <a:pt x="f3684" y="f793"/>
                  <a:pt x="f3683" y="f620"/>
                  <a:pt x="f3682" y="f619"/>
                </a:cubicBezTo>
                <a:cubicBezTo>
                  <a:pt x="f3682" y="f618"/>
                  <a:pt x="f3681" y="f617"/>
                  <a:pt x="f3681" y="f616"/>
                </a:cubicBezTo>
                <a:cubicBezTo>
                  <a:pt x="f3680" y="f614"/>
                  <a:pt x="f3679" y="f612"/>
                  <a:pt x="f3677" y="f611"/>
                </a:cubicBezTo>
                <a:cubicBezTo>
                  <a:pt x="f3676" y="f609"/>
                  <a:pt x="f3676" y="f607"/>
                  <a:pt x="f3674" y="f605"/>
                </a:cubicBezTo>
                <a:cubicBezTo>
                  <a:pt x="f3673" y="f602"/>
                  <a:pt x="f3672" y="f601"/>
                  <a:pt x="f3670" y="f600"/>
                </a:cubicBezTo>
                <a:cubicBezTo>
                  <a:pt x="f3669" y="f792"/>
                  <a:pt x="f3668" y="f599"/>
                  <a:pt x="f3667" y="f598"/>
                </a:cubicBezTo>
                <a:cubicBezTo>
                  <a:pt x="f3667" y="f598"/>
                  <a:pt x="f3666" y="f791"/>
                  <a:pt x="f3666" y="f791"/>
                </a:cubicBezTo>
                <a:cubicBezTo>
                  <a:pt x="f3666" y="f597"/>
                  <a:pt x="f3667" y="f596"/>
                  <a:pt x="f3666" y="f595"/>
                </a:cubicBezTo>
                <a:cubicBezTo>
                  <a:pt x="f3666" y="f594"/>
                  <a:pt x="f3665" y="f594"/>
                  <a:pt x="f3664" y="f594"/>
                </a:cubicBezTo>
                <a:cubicBezTo>
                  <a:pt x="f3664" y="f593"/>
                  <a:pt x="f3664" y="f593"/>
                  <a:pt x="f3664" y="f593"/>
                </a:cubicBezTo>
                <a:cubicBezTo>
                  <a:pt x="f3663" y="f592"/>
                  <a:pt x="f3663" y="f592"/>
                  <a:pt x="f3663" y="f592"/>
                </a:cubicBezTo>
                <a:cubicBezTo>
                  <a:pt x="f3662" y="f591"/>
                  <a:pt x="f3662" y="f590"/>
                  <a:pt x="f3662" y="f590"/>
                </a:cubicBezTo>
                <a:cubicBezTo>
                  <a:pt x="f3662" y="f589"/>
                  <a:pt x="f3661" y="f588"/>
                  <a:pt x="f3661" y="f587"/>
                </a:cubicBezTo>
                <a:cubicBezTo>
                  <a:pt x="f3661" y="f586"/>
                  <a:pt x="f3661" y="f586"/>
                  <a:pt x="f3661" y="f585"/>
                </a:cubicBezTo>
                <a:cubicBezTo>
                  <a:pt x="f3661" y="f585"/>
                  <a:pt x="f3661" y="f584"/>
                  <a:pt x="f3661" y="f584"/>
                </a:cubicBezTo>
                <a:cubicBezTo>
                  <a:pt x="f3661" y="f584"/>
                  <a:pt x="f3661" y="f583"/>
                  <a:pt x="f3661" y="f583"/>
                </a:cubicBezTo>
                <a:cubicBezTo>
                  <a:pt x="f3661" y="f583"/>
                  <a:pt x="f3661" y="f582"/>
                  <a:pt x="f3661" y="f582"/>
                </a:cubicBezTo>
                <a:cubicBezTo>
                  <a:pt x="f3661" y="f581"/>
                  <a:pt x="f3662" y="f580"/>
                  <a:pt x="f3662" y="f579"/>
                </a:cubicBezTo>
                <a:cubicBezTo>
                  <a:pt x="f3662" y="f578"/>
                  <a:pt x="f3661" y="f578"/>
                  <a:pt x="f3661" y="f577"/>
                </a:cubicBezTo>
                <a:cubicBezTo>
                  <a:pt x="f3661" y="f576"/>
                  <a:pt x="f3661" y="f575"/>
                  <a:pt x="f3661" y="f574"/>
                </a:cubicBezTo>
                <a:cubicBezTo>
                  <a:pt x="f3662" y="f574"/>
                  <a:pt x="f3663" y="f573"/>
                  <a:pt x="f3663" y="f573"/>
                </a:cubicBezTo>
                <a:cubicBezTo>
                  <a:pt x="f3663" y="f572"/>
                  <a:pt x="f3661" y="f573"/>
                  <a:pt x="f3661" y="f573"/>
                </a:cubicBezTo>
                <a:cubicBezTo>
                  <a:pt x="f3661" y="f572"/>
                  <a:pt x="f3661" y="f572"/>
                  <a:pt x="f3661" y="f571"/>
                </a:cubicBezTo>
                <a:cubicBezTo>
                  <a:pt x="f3661" y="f570"/>
                  <a:pt x="f3661" y="f570"/>
                  <a:pt x="f3660" y="f569"/>
                </a:cubicBezTo>
                <a:cubicBezTo>
                  <a:pt x="f3660" y="f568"/>
                  <a:pt x="f3660" y="f567"/>
                  <a:pt x="f3660" y="f566"/>
                </a:cubicBezTo>
                <a:cubicBezTo>
                  <a:pt x="f3660" y="f566"/>
                  <a:pt x="f3659" y="f565"/>
                  <a:pt x="f3659" y="f564"/>
                </a:cubicBezTo>
                <a:cubicBezTo>
                  <a:pt x="f3659" y="f563"/>
                  <a:pt x="f3659" y="f562"/>
                  <a:pt x="f3659" y="f561"/>
                </a:cubicBezTo>
                <a:cubicBezTo>
                  <a:pt x="f3659" y="f561"/>
                  <a:pt x="f3803" y="f560"/>
                  <a:pt x="f3803" y="f559"/>
                </a:cubicBezTo>
                <a:cubicBezTo>
                  <a:pt x="f3803" y="f741"/>
                  <a:pt x="f3658" y="f741"/>
                  <a:pt x="f3658" y="f558"/>
                </a:cubicBezTo>
                <a:cubicBezTo>
                  <a:pt x="f3654" y="f557"/>
                  <a:pt x="f3654" y="f556"/>
                  <a:pt x="f3654" y="f556"/>
                </a:cubicBezTo>
                <a:cubicBezTo>
                  <a:pt x="f3654" y="f555"/>
                  <a:pt x="f3654" y="f553"/>
                  <a:pt x="f3654" y="f553"/>
                </a:cubicBezTo>
                <a:cubicBezTo>
                  <a:pt x="f3654" y="f552"/>
                  <a:pt x="f3654" y="f552"/>
                  <a:pt x="f3654" y="f551"/>
                </a:cubicBezTo>
                <a:cubicBezTo>
                  <a:pt x="f3654" y="f551"/>
                  <a:pt x="f3654" y="f550"/>
                  <a:pt x="f3653" y="f550"/>
                </a:cubicBezTo>
                <a:cubicBezTo>
                  <a:pt x="f3653" y="f549"/>
                  <a:pt x="f3653" y="f549"/>
                  <a:pt x="f3653" y="f548"/>
                </a:cubicBezTo>
                <a:cubicBezTo>
                  <a:pt x="f3653" y="f547"/>
                  <a:pt x="f3652" y="f546"/>
                  <a:pt x="f3652" y="f546"/>
                </a:cubicBezTo>
                <a:cubicBezTo>
                  <a:pt x="f3652" y="f545"/>
                  <a:pt x="f3652" y="f544"/>
                  <a:pt x="f3655" y="f544"/>
                </a:cubicBezTo>
                <a:cubicBezTo>
                  <a:pt x="f3651" y="f544"/>
                  <a:pt x="f3650" y="f544"/>
                  <a:pt x="f3656" y="f544"/>
                </a:cubicBezTo>
                <a:cubicBezTo>
                  <a:pt x="f3649" y="f544"/>
                  <a:pt x="f3648" y="f544"/>
                  <a:pt x="f3646" y="f544"/>
                </a:cubicBezTo>
                <a:cubicBezTo>
                  <a:pt x="f3645" y="f544"/>
                  <a:pt x="f3644" y="f544"/>
                  <a:pt x="f3644" y="f544"/>
                </a:cubicBezTo>
                <a:cubicBezTo>
                  <a:pt x="f3643" y="f545"/>
                  <a:pt x="f3642" y="f545"/>
                  <a:pt x="f3641" y="f545"/>
                </a:cubicBezTo>
                <a:cubicBezTo>
                  <a:pt x="f3641" y="f545"/>
                  <a:pt x="f3804" y="f545"/>
                  <a:pt x="f3640" y="f545"/>
                </a:cubicBezTo>
                <a:cubicBezTo>
                  <a:pt x="f2664" y="f545"/>
                  <a:pt x="f2663" y="f545"/>
                  <a:pt x="f2663" y="f545"/>
                </a:cubicBezTo>
                <a:cubicBezTo>
                  <a:pt x="f2628" y="f546"/>
                  <a:pt x="f2628" y="f547"/>
                  <a:pt x="f2629" y="f547"/>
                </a:cubicBezTo>
                <a:cubicBezTo>
                  <a:pt x="f2629" y="f548"/>
                  <a:pt x="f2630" y="f548"/>
                  <a:pt x="f2630" y="f549"/>
                </a:cubicBezTo>
                <a:cubicBezTo>
                  <a:pt x="f2631" y="f549"/>
                  <a:pt x="f2632" y="f549"/>
                  <a:pt x="f2632" y="f550"/>
                </a:cubicBezTo>
                <a:cubicBezTo>
                  <a:pt x="f2633" y="f550"/>
                  <a:pt x="f2634" y="f551"/>
                  <a:pt x="f2634" y="f551"/>
                </a:cubicBezTo>
                <a:cubicBezTo>
                  <a:pt x="f2635" y="f552"/>
                  <a:pt x="f2636" y="f552"/>
                  <a:pt x="f2636" y="f552"/>
                </a:cubicBezTo>
                <a:cubicBezTo>
                  <a:pt x="f2637" y="f553"/>
                  <a:pt x="f2638" y="f552"/>
                  <a:pt x="f2639" y="f553"/>
                </a:cubicBezTo>
                <a:cubicBezTo>
                  <a:pt x="f2640" y="f553"/>
                  <a:pt x="f2642" y="f554"/>
                  <a:pt x="f2644" y="f554"/>
                </a:cubicBezTo>
                <a:cubicBezTo>
                  <a:pt x="f2645" y="f554"/>
                  <a:pt x="f2645" y="f554"/>
                  <a:pt x="f2646" y="f554"/>
                </a:cubicBezTo>
                <a:cubicBezTo>
                  <a:pt x="f2647" y="f554"/>
                  <a:pt x="f2647" y="f554"/>
                  <a:pt x="f2648" y="f554"/>
                </a:cubicBezTo>
                <a:cubicBezTo>
                  <a:pt x="f2648" y="f555"/>
                  <a:pt x="f2649" y="f554"/>
                  <a:pt x="f2650" y="f555"/>
                </a:cubicBezTo>
                <a:cubicBezTo>
                  <a:pt x="f2651" y="f555"/>
                  <a:pt x="f2652" y="f555"/>
                  <a:pt x="f2652" y="f555"/>
                </a:cubicBezTo>
                <a:cubicBezTo>
                  <a:pt x="f2654" y="f555"/>
                  <a:pt x="f2654" y="f556"/>
                  <a:pt x="f2655" y="f556"/>
                </a:cubicBezTo>
                <a:cubicBezTo>
                  <a:pt x="f2656" y="f557"/>
                  <a:pt x="f2657" y="f557"/>
                  <a:pt x="f2658" y="f558"/>
                </a:cubicBezTo>
                <a:cubicBezTo>
                  <a:pt x="f2658" y="f558"/>
                  <a:pt x="f2659" y="f741"/>
                  <a:pt x="f2660" y="f741"/>
                </a:cubicBezTo>
                <a:cubicBezTo>
                  <a:pt x="f2661" y="f741"/>
                  <a:pt x="f2662" y="f559"/>
                  <a:pt x="f2662" y="f559"/>
                </a:cubicBezTo>
                <a:cubicBezTo>
                  <a:pt x="f2610" y="f559"/>
                  <a:pt x="f2608" y="f741"/>
                  <a:pt x="f2606" y="f559"/>
                </a:cubicBezTo>
                <a:cubicBezTo>
                  <a:pt x="f2605" y="f559"/>
                  <a:pt x="f2605" y="f559"/>
                  <a:pt x="f2604" y="f560"/>
                </a:cubicBezTo>
                <a:cubicBezTo>
                  <a:pt x="f2604" y="f561"/>
                  <a:pt x="f2603" y="f562"/>
                  <a:pt x="f2602" y="f563"/>
                </a:cubicBezTo>
                <a:cubicBezTo>
                  <a:pt x="f2601" y="f564"/>
                  <a:pt x="f2600" y="f564"/>
                  <a:pt x="f2599" y="f565"/>
                </a:cubicBezTo>
                <a:cubicBezTo>
                  <a:pt x="f2598" y="f566"/>
                  <a:pt x="f2597" y="f566"/>
                  <a:pt x="f2596" y="f567"/>
                </a:cubicBezTo>
                <a:cubicBezTo>
                  <a:pt x="f2595" y="f567"/>
                  <a:pt x="f2594" y="f568"/>
                  <a:pt x="f2592" y="f568"/>
                </a:cubicBezTo>
                <a:cubicBezTo>
                  <a:pt x="f2591" y="f568"/>
                  <a:pt x="f2590" y="f569"/>
                  <a:pt x="f2587" y="f569"/>
                </a:cubicBezTo>
                <a:cubicBezTo>
                  <a:pt x="f2586" y="f569"/>
                  <a:pt x="f2588" y="f569"/>
                  <a:pt x="f2588" y="f569"/>
                </a:cubicBezTo>
                <a:cubicBezTo>
                  <a:pt x="f2589" y="f570"/>
                  <a:pt x="f2727" y="f570"/>
                  <a:pt x="f2728" y="f570"/>
                </a:cubicBezTo>
                <a:cubicBezTo>
                  <a:pt x="f2730" y="f571"/>
                  <a:pt x="f2731" y="f571"/>
                  <a:pt x="f2741" y="f572"/>
                </a:cubicBezTo>
                <a:cubicBezTo>
                  <a:pt x="f2734" y="f572"/>
                  <a:pt x="f2736" y="f573"/>
                  <a:pt x="f2737" y="f574"/>
                </a:cubicBezTo>
                <a:cubicBezTo>
                  <a:pt x="f2738" y="f574"/>
                  <a:pt x="f2739" y="f574"/>
                  <a:pt x="f2762" y="f575"/>
                </a:cubicBezTo>
                <a:cubicBezTo>
                  <a:pt x="f2740" y="f575"/>
                  <a:pt x="f2740" y="f575"/>
                  <a:pt x="f2763" y="f576"/>
                </a:cubicBezTo>
                <a:cubicBezTo>
                  <a:pt x="f2764" y="f576"/>
                  <a:pt x="f2765" y="f576"/>
                  <a:pt x="f2766" y="f577"/>
                </a:cubicBezTo>
                <a:cubicBezTo>
                  <a:pt x="f2753" y="f577"/>
                  <a:pt x="f2753" y="f577"/>
                  <a:pt x="f2752" y="f578"/>
                </a:cubicBezTo>
                <a:cubicBezTo>
                  <a:pt x="f2752" y="f580"/>
                  <a:pt x="f2766" y="f581"/>
                  <a:pt x="f2753" y="f583"/>
                </a:cubicBezTo>
                <a:cubicBezTo>
                  <a:pt x="f2752" y="f584"/>
                  <a:pt x="f2751" y="f584"/>
                  <a:pt x="f2751" y="f585"/>
                </a:cubicBezTo>
                <a:cubicBezTo>
                  <a:pt x="f2750" y="f585"/>
                  <a:pt x="f2750" y="f586"/>
                  <a:pt x="f2749" y="f587"/>
                </a:cubicBezTo>
                <a:cubicBezTo>
                  <a:pt x="f2749" y="f587"/>
                  <a:pt x="f2748" y="f587"/>
                  <a:pt x="f2754" y="f588"/>
                </a:cubicBezTo>
                <a:cubicBezTo>
                  <a:pt x="f2747" y="f588"/>
                  <a:pt x="f2747" y="f588"/>
                  <a:pt x="f2746" y="f589"/>
                </a:cubicBezTo>
                <a:cubicBezTo>
                  <a:pt x="f2745" y="f589"/>
                  <a:pt x="f2744" y="f589"/>
                  <a:pt x="f2742" y="f589"/>
                </a:cubicBezTo>
                <a:cubicBezTo>
                  <a:pt x="f2743" y="f590"/>
                  <a:pt x="f2756" y="f591"/>
                  <a:pt x="f2758" y="f591"/>
                </a:cubicBezTo>
                <a:cubicBezTo>
                  <a:pt x="f2759" y="f592"/>
                  <a:pt x="f2760" y="f592"/>
                  <a:pt x="f2760" y="f593"/>
                </a:cubicBezTo>
                <a:cubicBezTo>
                  <a:pt x="f2761" y="f593"/>
                  <a:pt x="f2726" y="f593"/>
                  <a:pt x="f2725" y="f593"/>
                </a:cubicBezTo>
                <a:cubicBezTo>
                  <a:pt x="f2721" y="f593"/>
                  <a:pt x="f2721" y="f594"/>
                  <a:pt x="f2722" y="f594"/>
                </a:cubicBezTo>
                <a:cubicBezTo>
                  <a:pt x="f2723" y="f594"/>
                  <a:pt x="f2724" y="f594"/>
                  <a:pt x="f2720" y="f594"/>
                </a:cubicBezTo>
                <a:cubicBezTo>
                  <a:pt x="f2719" y="f594"/>
                  <a:pt x="f2710" y="f593"/>
                  <a:pt x="f2712" y="f593"/>
                </a:cubicBezTo>
                <a:cubicBezTo>
                  <a:pt x="f2712" y="f594"/>
                  <a:pt x="f2713" y="f594"/>
                  <a:pt x="f2714" y="f594"/>
                </a:cubicBezTo>
                <a:cubicBezTo>
                  <a:pt x="f2715" y="f595"/>
                  <a:pt x="f2715" y="f595"/>
                  <a:pt x="f2715" y="f596"/>
                </a:cubicBezTo>
                <a:cubicBezTo>
                  <a:pt x="f2716" y="f597"/>
                  <a:pt x="f2716" y="f791"/>
                  <a:pt x="f2716" y="f791"/>
                </a:cubicBezTo>
                <a:cubicBezTo>
                  <a:pt x="f2716" y="f598"/>
                  <a:pt x="f2716" y="f599"/>
                  <a:pt x="f2717" y="f792"/>
                </a:cubicBezTo>
                <a:cubicBezTo>
                  <a:pt x="f2717" y="f600"/>
                  <a:pt x="f2717" y="f600"/>
                  <a:pt x="f2718" y="f601"/>
                </a:cubicBezTo>
                <a:cubicBezTo>
                  <a:pt x="f2718" y="f601"/>
                  <a:pt x="f2389" y="f601"/>
                  <a:pt x="f2389" y="f602"/>
                </a:cubicBezTo>
                <a:cubicBezTo>
                  <a:pt x="f2389" y="f602"/>
                  <a:pt x="f2389" y="f602"/>
                  <a:pt x="f2388" y="f602"/>
                </a:cubicBezTo>
                <a:cubicBezTo>
                  <a:pt x="f2233" y="f604"/>
                  <a:pt x="f2232" y="f602"/>
                  <a:pt x="f2230" y="f602"/>
                </a:cubicBezTo>
                <a:cubicBezTo>
                  <a:pt x="f2229" y="f602"/>
                  <a:pt x="f2229" y="f604"/>
                  <a:pt x="f2228" y="f604"/>
                </a:cubicBezTo>
                <a:cubicBezTo>
                  <a:pt x="f2227" y="f605"/>
                  <a:pt x="f2226" y="f605"/>
                  <a:pt x="f2226" y="f605"/>
                </a:cubicBezTo>
                <a:cubicBezTo>
                  <a:pt x="f2225" y="f605"/>
                  <a:pt x="f2224" y="f606"/>
                  <a:pt x="f2224" y="f607"/>
                </a:cubicBezTo>
                <a:cubicBezTo>
                  <a:pt x="f2224" y="f607"/>
                  <a:pt x="f2224" y="f607"/>
                  <a:pt x="f2224" y="f608"/>
                </a:cubicBezTo>
                <a:cubicBezTo>
                  <a:pt x="f2224" y="f608"/>
                  <a:pt x="f2223" y="f609"/>
                  <a:pt x="f2223" y="f610"/>
                </a:cubicBezTo>
                <a:cubicBezTo>
                  <a:pt x="f2223" y="f610"/>
                  <a:pt x="f2223" y="f610"/>
                  <a:pt x="f2223" y="f611"/>
                </a:cubicBezTo>
                <a:cubicBezTo>
                  <a:pt x="f2222" y="f612"/>
                  <a:pt x="f2222" y="f612"/>
                  <a:pt x="f2221" y="f613"/>
                </a:cubicBezTo>
                <a:cubicBezTo>
                  <a:pt x="f2220" y="f613"/>
                  <a:pt x="f2220" y="f614"/>
                  <a:pt x="f2220" y="f614"/>
                </a:cubicBezTo>
                <a:cubicBezTo>
                  <a:pt x="f2219" y="f614"/>
                  <a:pt x="f2219" y="f614"/>
                  <a:pt x="f2218" y="f614"/>
                </a:cubicBezTo>
                <a:cubicBezTo>
                  <a:pt x="f2217" y="f614"/>
                  <a:pt x="f2217" y="f615"/>
                  <a:pt x="f2216" y="f615"/>
                </a:cubicBezTo>
                <a:cubicBezTo>
                  <a:pt x="f2234" y="f616"/>
                  <a:pt x="f2213" y="f615"/>
                  <a:pt x="f2235" y="f616"/>
                </a:cubicBezTo>
                <a:cubicBezTo>
                  <a:pt x="f2212" y="f616"/>
                  <a:pt x="f2212" y="f617"/>
                  <a:pt x="f2212" y="f618"/>
                </a:cubicBezTo>
                <a:cubicBezTo>
                  <a:pt x="f2212" y="f619"/>
                  <a:pt x="f2235" y="f619"/>
                  <a:pt x="f2235" y="f620"/>
                </a:cubicBezTo>
                <a:cubicBezTo>
                  <a:pt x="f2235" y="f793"/>
                  <a:pt x="f2212" y="f793"/>
                  <a:pt x="f2212" y="f621"/>
                </a:cubicBezTo>
                <a:cubicBezTo>
                  <a:pt x="f2212" y="f621"/>
                  <a:pt x="f2235" y="f621"/>
                  <a:pt x="f2235" y="f621"/>
                </a:cubicBezTo>
                <a:cubicBezTo>
                  <a:pt x="f2235" y="f794"/>
                  <a:pt x="f2235" y="f795"/>
                  <a:pt x="f2235" y="f623"/>
                </a:cubicBezTo>
                <a:cubicBezTo>
                  <a:pt x="f2235" y="f624"/>
                  <a:pt x="f2212" y="f624"/>
                  <a:pt x="f2212" y="f634"/>
                </a:cubicBezTo>
                <a:cubicBezTo>
                  <a:pt x="f2236" y="f625"/>
                  <a:pt x="f2236" y="f626"/>
                  <a:pt x="f2236" y="f627"/>
                </a:cubicBezTo>
                <a:cubicBezTo>
                  <a:pt x="f2236" y="f628"/>
                  <a:pt x="f2211" y="f628"/>
                  <a:pt x="f2211" y="f629"/>
                </a:cubicBezTo>
                <a:cubicBezTo>
                  <a:pt x="f2210" y="f629"/>
                  <a:pt x="f2210" y="f630"/>
                  <a:pt x="f2209" y="f631"/>
                </a:cubicBezTo>
                <a:cubicBezTo>
                  <a:pt x="f2209" y="f631"/>
                  <a:pt x="f2207" y="f631"/>
                  <a:pt x="f2208" y="f630"/>
                </a:cubicBezTo>
                <a:cubicBezTo>
                  <a:pt x="f2208" y="f630"/>
                  <a:pt x="f2209" y="f630"/>
                  <a:pt x="f2208" y="f629"/>
                </a:cubicBezTo>
                <a:cubicBezTo>
                  <a:pt x="f2208" y="f629"/>
                  <a:pt x="f2208" y="f629"/>
                  <a:pt x="f2208" y="f629"/>
                </a:cubicBezTo>
                <a:cubicBezTo>
                  <a:pt x="f2207" y="f629"/>
                  <a:pt x="f2207" y="f629"/>
                  <a:pt x="f2237" y="f629"/>
                </a:cubicBezTo>
                <a:cubicBezTo>
                  <a:pt x="f2237" y="f629"/>
                  <a:pt x="f2237" y="f629"/>
                  <a:pt x="f2204" y="f629"/>
                </a:cubicBezTo>
                <a:cubicBezTo>
                  <a:pt x="f2205" y="f630"/>
                  <a:pt x="f2205" y="f631"/>
                  <a:pt x="f2206" y="f632"/>
                </a:cubicBezTo>
                <a:cubicBezTo>
                  <a:pt x="f2028" y="f633"/>
                  <a:pt x="f2028" y="f633"/>
                  <a:pt x="f2028" y="f635"/>
                </a:cubicBezTo>
                <a:cubicBezTo>
                  <a:pt x="f2028" y="f636"/>
                  <a:pt x="f2015" y="f636"/>
                  <a:pt x="f2015" y="f636"/>
                </a:cubicBezTo>
                <a:cubicBezTo>
                  <a:pt x="f2015" y="f637"/>
                  <a:pt x="f2016" y="f639"/>
                  <a:pt x="f2017" y="f639"/>
                </a:cubicBezTo>
                <a:cubicBezTo>
                  <a:pt x="f2018" y="f640"/>
                  <a:pt x="f2018" y="f640"/>
                  <a:pt x="f2019" y="f641"/>
                </a:cubicBezTo>
                <a:cubicBezTo>
                  <a:pt x="f2019" y="f642"/>
                  <a:pt x="f2020" y="f642"/>
                  <a:pt x="f2021" y="f643"/>
                </a:cubicBezTo>
                <a:cubicBezTo>
                  <a:pt x="f2021" y="f643"/>
                  <a:pt x="f2022" y="f644"/>
                  <a:pt x="f2022" y="f645"/>
                </a:cubicBezTo>
                <a:cubicBezTo>
                  <a:pt x="f2023" y="f646"/>
                  <a:pt x="f2023" y="f646"/>
                  <a:pt x="f2024" y="f647"/>
                </a:cubicBezTo>
                <a:cubicBezTo>
                  <a:pt x="f2024" y="f648"/>
                  <a:pt x="f2024" y="f649"/>
                  <a:pt x="f2024" y="f649"/>
                </a:cubicBezTo>
                <a:cubicBezTo>
                  <a:pt x="f2025" y="f650"/>
                  <a:pt x="f2025" y="f650"/>
                  <a:pt x="f2025" y="f650"/>
                </a:cubicBezTo>
                <a:cubicBezTo>
                  <a:pt x="f2025" y="f882"/>
                  <a:pt x="f2025" y="f882"/>
                  <a:pt x="f2026" y="f882"/>
                </a:cubicBezTo>
                <a:cubicBezTo>
                  <a:pt x="f2026" y="f651"/>
                  <a:pt x="f2027" y="f652"/>
                  <a:pt x="f2027" y="f653"/>
                </a:cubicBezTo>
                <a:cubicBezTo>
                  <a:pt x="f2026" y="f653"/>
                  <a:pt x="f2026" y="f653"/>
                  <a:pt x="f2026" y="f654"/>
                </a:cubicBezTo>
                <a:cubicBezTo>
                  <a:pt x="f2026" y="f654"/>
                  <a:pt x="f2026" y="f654"/>
                  <a:pt x="f2026" y="f655"/>
                </a:cubicBezTo>
                <a:cubicBezTo>
                  <a:pt x="f2026" y="f655"/>
                  <a:pt x="f2025" y="f655"/>
                  <a:pt x="f2025" y="f655"/>
                </a:cubicBezTo>
                <a:cubicBezTo>
                  <a:pt x="f2025" y="f655"/>
                  <a:pt x="f2025" y="f655"/>
                  <a:pt x="f2024" y="f655"/>
                </a:cubicBezTo>
                <a:cubicBezTo>
                  <a:pt x="f2024" y="f655"/>
                  <a:pt x="f2023" y="f655"/>
                  <a:pt x="f2023" y="f655"/>
                </a:cubicBezTo>
                <a:cubicBezTo>
                  <a:pt x="f2022" y="f655"/>
                  <a:pt x="f2022" y="f656"/>
                  <a:pt x="f2022" y="f656"/>
                </a:cubicBezTo>
                <a:cubicBezTo>
                  <a:pt x="f2021" y="f657"/>
                  <a:pt x="f2020" y="f657"/>
                  <a:pt x="f2020" y="f658"/>
                </a:cubicBezTo>
                <a:cubicBezTo>
                  <a:pt x="f2019" y="f658"/>
                  <a:pt x="f2019" y="f659"/>
                  <a:pt x="f2018" y="f664"/>
                </a:cubicBezTo>
                <a:cubicBezTo>
                  <a:pt x="f2018" y="f660"/>
                  <a:pt x="f2017" y="f660"/>
                  <a:pt x="f2017" y="f661"/>
                </a:cubicBezTo>
                <a:cubicBezTo>
                  <a:pt x="f2016" y="f661"/>
                  <a:pt x="f2016" y="f662"/>
                  <a:pt x="f2015" y="f663"/>
                </a:cubicBezTo>
                <a:cubicBezTo>
                  <a:pt x="f2015" y="f663"/>
                  <a:pt x="f2028" y="f665"/>
                  <a:pt x="f2028" y="f666"/>
                </a:cubicBezTo>
                <a:cubicBezTo>
                  <a:pt x="f2206" y="f666"/>
                  <a:pt x="f2206" y="f667"/>
                  <a:pt x="f2205" y="f668"/>
                </a:cubicBezTo>
                <a:cubicBezTo>
                  <a:pt x="f2204" y="f668"/>
                  <a:pt x="f2237" y="f667"/>
                  <a:pt x="f2207" y="f668"/>
                </a:cubicBezTo>
                <a:cubicBezTo>
                  <a:pt x="f2208" y="f668"/>
                  <a:pt x="f2209" y="f669"/>
                  <a:pt x="f2211" y="f669"/>
                </a:cubicBezTo>
                <a:cubicBezTo>
                  <a:pt x="f2236" y="f669"/>
                  <a:pt x="f2212" y="f669"/>
                  <a:pt x="f2212" y="f670"/>
                </a:cubicBezTo>
                <a:cubicBezTo>
                  <a:pt x="f2235" y="f670"/>
                  <a:pt x="f2235" y="f670"/>
                  <a:pt x="f2213" y="f670"/>
                </a:cubicBezTo>
                <a:cubicBezTo>
                  <a:pt x="f2234" y="f869"/>
                  <a:pt x="f2215" y="f869"/>
                  <a:pt x="f2217" y="f671"/>
                </a:cubicBezTo>
                <a:cubicBezTo>
                  <a:pt x="f2219" y="f671"/>
                  <a:pt x="f2220" y="f53"/>
                  <a:pt x="f2221" y="f55"/>
                </a:cubicBezTo>
                <a:cubicBezTo>
                  <a:pt x="f2222" y="f56"/>
                  <a:pt x="f2222" y="f56"/>
                  <a:pt x="f2223" y="f57"/>
                </a:cubicBezTo>
                <a:cubicBezTo>
                  <a:pt x="f2224" y="f58"/>
                  <a:pt x="f2224" y="f184"/>
                  <a:pt x="f2225" y="f59"/>
                </a:cubicBezTo>
                <a:cubicBezTo>
                  <a:pt x="f2225" y="f183"/>
                  <a:pt x="f2225" y="f183"/>
                  <a:pt x="f2225" y="f60"/>
                </a:cubicBezTo>
                <a:cubicBezTo>
                  <a:pt x="f2226" y="f60"/>
                  <a:pt x="f2226" y="f61"/>
                  <a:pt x="f2226" y="f61"/>
                </a:cubicBezTo>
                <a:cubicBezTo>
                  <a:pt x="f2226" y="f63"/>
                  <a:pt x="f2226" y="f63"/>
                  <a:pt x="f2226" y="f63"/>
                </a:cubicBezTo>
                <a:cubicBezTo>
                  <a:pt x="f2226" y="f65"/>
                  <a:pt x="f2226" y="f67"/>
                  <a:pt x="f2226" y="f71"/>
                </a:cubicBezTo>
                <a:cubicBezTo>
                  <a:pt x="f2226" y="f73"/>
                  <a:pt x="f2226" y="f73"/>
                  <a:pt x="f2227" y="f74"/>
                </a:cubicBezTo>
                <a:cubicBezTo>
                  <a:pt x="f2228" y="f74"/>
                  <a:pt x="f2228" y="f75"/>
                  <a:pt x="f2227" y="f77"/>
                </a:cubicBezTo>
                <a:cubicBezTo>
                  <a:pt x="f2227" y="f77"/>
                  <a:pt x="f2227" y="f78"/>
                  <a:pt x="f2226" y="f182"/>
                </a:cubicBezTo>
                <a:cubicBezTo>
                  <a:pt x="f2226" y="f182"/>
                  <a:pt x="f2226" y="f182"/>
                  <a:pt x="f2226" y="f182"/>
                </a:cubicBezTo>
                <a:cubicBezTo>
                  <a:pt x="f2226" y="f80"/>
                  <a:pt x="f2226" y="f80"/>
                  <a:pt x="f2225" y="f82"/>
                </a:cubicBezTo>
                <a:cubicBezTo>
                  <a:pt x="f2225" y="f82"/>
                  <a:pt x="f2225" y="f82"/>
                  <a:pt x="f2225" y="f84"/>
                </a:cubicBezTo>
                <a:cubicBezTo>
                  <a:pt x="f2225" y="f84"/>
                  <a:pt x="f2226" y="f84"/>
                  <a:pt x="f2226" y="f86"/>
                </a:cubicBezTo>
                <a:cubicBezTo>
                  <a:pt x="f2226" y="f86"/>
                  <a:pt x="f2225" y="f86"/>
                  <a:pt x="f2225" y="f86"/>
                </a:cubicBezTo>
                <a:cubicBezTo>
                  <a:pt x="f2225" y="f86"/>
                  <a:pt x="f2225" y="f86"/>
                  <a:pt x="f2225" y="f86"/>
                </a:cubicBezTo>
                <a:cubicBezTo>
                  <a:pt x="f2225" y="f87"/>
                  <a:pt x="f2224" y="f87"/>
                  <a:pt x="f2224" y="f89"/>
                </a:cubicBezTo>
                <a:cubicBezTo>
                  <a:pt x="f2224" y="f89"/>
                  <a:pt x="f2225" y="f87"/>
                  <a:pt x="f2225" y="f87"/>
                </a:cubicBezTo>
                <a:cubicBezTo>
                  <a:pt x="f2226" y="f87"/>
                  <a:pt x="f2226" y="f89"/>
                  <a:pt x="f2226" y="f89"/>
                </a:cubicBezTo>
                <a:cubicBezTo>
                  <a:pt x="f2227" y="f89"/>
                  <a:pt x="f2227" y="f87"/>
                  <a:pt x="f2228" y="f87"/>
                </a:cubicBezTo>
                <a:cubicBezTo>
                  <a:pt x="f2228" y="f86"/>
                  <a:pt x="f2229" y="f86"/>
                  <a:pt x="f2229" y="f84"/>
                </a:cubicBezTo>
                <a:cubicBezTo>
                  <a:pt x="f2230" y="f82"/>
                  <a:pt x="f2230" y="f82"/>
                  <a:pt x="f2231" y="f80"/>
                </a:cubicBezTo>
                <a:cubicBezTo>
                  <a:pt x="f2231" y="f182"/>
                  <a:pt x="f2232" y="f182"/>
                  <a:pt x="f2232" y="f78"/>
                </a:cubicBezTo>
                <a:cubicBezTo>
                  <a:pt x="f2233" y="f77"/>
                  <a:pt x="f2387" y="f75"/>
                  <a:pt x="f2388" y="f74"/>
                </a:cubicBezTo>
                <a:cubicBezTo>
                  <a:pt x="f2389" y="f73"/>
                  <a:pt x="f2718" y="f73"/>
                  <a:pt x="f2717" y="f71"/>
                </a:cubicBezTo>
                <a:cubicBezTo>
                  <a:pt x="f2716" y="f69"/>
                  <a:pt x="f2716" y="f67"/>
                  <a:pt x="f2715" y="f65"/>
                </a:cubicBezTo>
                <a:cubicBezTo>
                  <a:pt x="f2714" y="f64"/>
                  <a:pt x="f2713" y="f64"/>
                  <a:pt x="f2712" y="f63"/>
                </a:cubicBezTo>
                <a:cubicBezTo>
                  <a:pt x="f2711" y="f61"/>
                  <a:pt x="f2709" y="f60"/>
                  <a:pt x="f2719" y="f59"/>
                </a:cubicBezTo>
                <a:cubicBezTo>
                  <a:pt x="f2719" y="f184"/>
                  <a:pt x="f2719" y="f58"/>
                  <a:pt x="f2720" y="f57"/>
                </a:cubicBezTo>
                <a:cubicBezTo>
                  <a:pt x="f2720" y="f56"/>
                  <a:pt x="f2724" y="f53"/>
                  <a:pt x="f2723" y="f55"/>
                </a:cubicBezTo>
                <a:cubicBezTo>
                  <a:pt x="f2722" y="f55"/>
                  <a:pt x="f2722" y="f55"/>
                  <a:pt x="f2722" y="f55"/>
                </a:cubicBezTo>
                <a:cubicBezTo>
                  <a:pt x="f2721" y="f56"/>
                  <a:pt x="f2721" y="f56"/>
                  <a:pt x="f2725" y="f55"/>
                </a:cubicBezTo>
                <a:cubicBezTo>
                  <a:pt x="f2725" y="f55"/>
                  <a:pt x="f2725" y="f55"/>
                  <a:pt x="f2725" y="f55"/>
                </a:cubicBezTo>
                <a:cubicBezTo>
                  <a:pt x="f2725" y="f53"/>
                  <a:pt x="f2721" y="f55"/>
                  <a:pt x="f2721" y="f53"/>
                </a:cubicBezTo>
                <a:cubicBezTo>
                  <a:pt x="f2721" y="f53"/>
                  <a:pt x="f2761" y="f185"/>
                  <a:pt x="f2761" y="f53"/>
                </a:cubicBezTo>
                <a:cubicBezTo>
                  <a:pt x="f2761" y="f53"/>
                  <a:pt x="f2726" y="f53"/>
                  <a:pt x="f2726" y="f53"/>
                </a:cubicBezTo>
                <a:cubicBezTo>
                  <a:pt x="f2726" y="f55"/>
                  <a:pt x="f2726" y="f55"/>
                  <a:pt x="f2761" y="f55"/>
                </a:cubicBezTo>
                <a:cubicBezTo>
                  <a:pt x="f2760" y="f55"/>
                  <a:pt x="f2760" y="f55"/>
                  <a:pt x="f2759" y="f55"/>
                </a:cubicBezTo>
                <a:cubicBezTo>
                  <a:pt x="f2759" y="f55"/>
                  <a:pt x="f2758" y="f53"/>
                  <a:pt x="f2758" y="f53"/>
                </a:cubicBezTo>
                <a:cubicBezTo>
                  <a:pt x="f2758" y="f185"/>
                  <a:pt x="f2759" y="f53"/>
                  <a:pt x="f2759" y="f53"/>
                </a:cubicBezTo>
                <a:cubicBezTo>
                  <a:pt x="f2760" y="f53"/>
                  <a:pt x="f2760" y="f53"/>
                  <a:pt x="f2760" y="f53"/>
                </a:cubicBezTo>
                <a:cubicBezTo>
                  <a:pt x="f2760" y="f185"/>
                  <a:pt x="f2761" y="f185"/>
                  <a:pt x="f2761" y="f185"/>
                </a:cubicBezTo>
                <a:cubicBezTo>
                  <a:pt x="f2761" y="f185"/>
                  <a:pt x="f2760" y="f185"/>
                  <a:pt x="f2760" y="f185"/>
                </a:cubicBezTo>
                <a:cubicBezTo>
                  <a:pt x="f2759" y="f185"/>
                  <a:pt x="f2759" y="f671"/>
                  <a:pt x="f2759" y="f671"/>
                </a:cubicBezTo>
                <a:cubicBezTo>
                  <a:pt x="f2759" y="f185"/>
                  <a:pt x="f2759" y="f185"/>
                  <a:pt x="f2758" y="f185"/>
                </a:cubicBezTo>
                <a:cubicBezTo>
                  <a:pt x="f2758" y="f185"/>
                  <a:pt x="f2757" y="f185"/>
                  <a:pt x="f2757" y="f185"/>
                </a:cubicBezTo>
                <a:cubicBezTo>
                  <a:pt x="f2757" y="f185"/>
                  <a:pt x="f2757" y="f185"/>
                  <a:pt x="f2756" y="f53"/>
                </a:cubicBezTo>
                <a:cubicBezTo>
                  <a:pt x="f2756" y="f53"/>
                  <a:pt x="f2755" y="f53"/>
                  <a:pt x="f2743" y="f53"/>
                </a:cubicBezTo>
                <a:cubicBezTo>
                  <a:pt x="f2742" y="f53"/>
                  <a:pt x="f2744" y="f53"/>
                  <a:pt x="f2745" y="f53"/>
                </a:cubicBezTo>
                <a:cubicBezTo>
                  <a:pt x="f2747" y="f53"/>
                  <a:pt x="f2754" y="f185"/>
                  <a:pt x="f2749" y="f185"/>
                </a:cubicBezTo>
                <a:cubicBezTo>
                  <a:pt x="f2750" y="f671"/>
                  <a:pt x="f2751" y="f671"/>
                  <a:pt x="f2752" y="f671"/>
                </a:cubicBezTo>
                <a:cubicBezTo>
                  <a:pt x="f2753" y="f869"/>
                  <a:pt x="f2765" y="f869"/>
                  <a:pt x="f2764" y="f671"/>
                </a:cubicBezTo>
                <a:cubicBezTo>
                  <a:pt x="f2763" y="f671"/>
                  <a:pt x="f2763" y="f671"/>
                  <a:pt x="f2763" y="f185"/>
                </a:cubicBezTo>
                <a:cubicBezTo>
                  <a:pt x="f2740" y="f185"/>
                  <a:pt x="f2740" y="f185"/>
                  <a:pt x="f2740" y="f53"/>
                </a:cubicBezTo>
                <a:cubicBezTo>
                  <a:pt x="f2740" y="f53"/>
                  <a:pt x="f2740" y="f55"/>
                  <a:pt x="f2740" y="f55"/>
                </a:cubicBezTo>
                <a:cubicBezTo>
                  <a:pt x="f2740" y="f56"/>
                  <a:pt x="f2740" y="f55"/>
                  <a:pt x="f2762" y="f55"/>
                </a:cubicBezTo>
                <a:cubicBezTo>
                  <a:pt x="f2762" y="f53"/>
                  <a:pt x="f2739" y="f55"/>
                  <a:pt x="f2739" y="f56"/>
                </a:cubicBezTo>
                <a:cubicBezTo>
                  <a:pt x="f2739" y="f56"/>
                  <a:pt x="f2739" y="f57"/>
                  <a:pt x="f2739" y="f57"/>
                </a:cubicBezTo>
                <a:cubicBezTo>
                  <a:pt x="f2739" y="f56"/>
                  <a:pt x="f2739" y="f56"/>
                  <a:pt x="f2738" y="f55"/>
                </a:cubicBezTo>
                <a:cubicBezTo>
                  <a:pt x="f2738" y="f55"/>
                  <a:pt x="f2738" y="f55"/>
                  <a:pt x="f2737" y="f55"/>
                </a:cubicBezTo>
                <a:cubicBezTo>
                  <a:pt x="f2737" y="f56"/>
                  <a:pt x="f2736" y="f55"/>
                  <a:pt x="f2736" y="f56"/>
                </a:cubicBezTo>
                <a:cubicBezTo>
                  <a:pt x="f2736" y="f56"/>
                  <a:pt x="f2736" y="f57"/>
                  <a:pt x="f2736" y="f57"/>
                </a:cubicBezTo>
                <a:cubicBezTo>
                  <a:pt x="f2736" y="f58"/>
                  <a:pt x="f2737" y="f58"/>
                  <a:pt x="f2737" y="f184"/>
                </a:cubicBezTo>
                <a:cubicBezTo>
                  <a:pt x="f2738" y="f184"/>
                  <a:pt x="f2737" y="f59"/>
                  <a:pt x="f2738" y="f183"/>
                </a:cubicBezTo>
                <a:cubicBezTo>
                  <a:pt x="f2738" y="f183"/>
                  <a:pt x="f2738" y="f183"/>
                  <a:pt x="f2738" y="f60"/>
                </a:cubicBezTo>
                <a:cubicBezTo>
                  <a:pt x="f2738" y="f60"/>
                  <a:pt x="f2738" y="f61"/>
                  <a:pt x="f2738" y="f61"/>
                </a:cubicBezTo>
                <a:cubicBezTo>
                  <a:pt x="f2738" y="f61"/>
                  <a:pt x="f2739" y="f63"/>
                  <a:pt x="f2739" y="f63"/>
                </a:cubicBezTo>
                <a:cubicBezTo>
                  <a:pt x="f2739" y="f64"/>
                  <a:pt x="f2739" y="f64"/>
                  <a:pt x="f2739" y="f65"/>
                </a:cubicBezTo>
                <a:cubicBezTo>
                  <a:pt x="f2762" y="f67"/>
                  <a:pt x="f2762" y="f67"/>
                  <a:pt x="f2762" y="f67"/>
                </a:cubicBezTo>
                <a:cubicBezTo>
                  <a:pt x="f2739" y="f69"/>
                  <a:pt x="f2739" y="f69"/>
                  <a:pt x="f2739" y="f69"/>
                </a:cubicBezTo>
                <a:cubicBezTo>
                  <a:pt x="f2739" y="f71"/>
                  <a:pt x="f2739" y="f71"/>
                  <a:pt x="f2738" y="f71"/>
                </a:cubicBezTo>
                <a:cubicBezTo>
                  <a:pt x="f2738" y="f73"/>
                  <a:pt x="f2738" y="f74"/>
                  <a:pt x="f2738" y="f74"/>
                </a:cubicBezTo>
                <a:cubicBezTo>
                  <a:pt x="f2738" y="f75"/>
                  <a:pt x="f2738" y="f75"/>
                  <a:pt x="f2739" y="f75"/>
                </a:cubicBezTo>
                <a:cubicBezTo>
                  <a:pt x="f2739" y="f77"/>
                  <a:pt x="f2739" y="f77"/>
                  <a:pt x="f2739" y="f78"/>
                </a:cubicBezTo>
                <a:cubicBezTo>
                  <a:pt x="f2739" y="f78"/>
                  <a:pt x="f2739" y="f80"/>
                  <a:pt x="f2738" y="f80"/>
                </a:cubicBezTo>
                <a:cubicBezTo>
                  <a:pt x="f2738" y="f80"/>
                  <a:pt x="f2737" y="f80"/>
                  <a:pt x="f2737" y="f80"/>
                </a:cubicBezTo>
                <a:cubicBezTo>
                  <a:pt x="f2737" y="f80"/>
                  <a:pt x="f2736" y="f82"/>
                  <a:pt x="f2736" y="f82"/>
                </a:cubicBezTo>
                <a:cubicBezTo>
                  <a:pt x="f2736" y="f84"/>
                  <a:pt x="f2736" y="f84"/>
                  <a:pt x="f2735" y="f84"/>
                </a:cubicBezTo>
                <a:cubicBezTo>
                  <a:pt x="f2734" y="f84"/>
                  <a:pt x="f2734" y="f84"/>
                  <a:pt x="f2733" y="f82"/>
                </a:cubicBezTo>
                <a:cubicBezTo>
                  <a:pt x="f2741" y="f82"/>
                  <a:pt x="f2741" y="f80"/>
                  <a:pt x="f2741" y="f182"/>
                </a:cubicBezTo>
                <a:cubicBezTo>
                  <a:pt x="f2741" y="f78"/>
                  <a:pt x="f2741" y="f78"/>
                  <a:pt x="f2732" y="f77"/>
                </a:cubicBezTo>
                <a:cubicBezTo>
                  <a:pt x="f2732" y="f75"/>
                  <a:pt x="f2732" y="f75"/>
                  <a:pt x="f2732" y="f74"/>
                </a:cubicBezTo>
                <a:cubicBezTo>
                  <a:pt x="f2732" y="f74"/>
                  <a:pt x="f2732" y="f73"/>
                  <a:pt x="f2731" y="f71"/>
                </a:cubicBezTo>
                <a:cubicBezTo>
                  <a:pt x="f2731" y="f71"/>
                  <a:pt x="f2731" y="f69"/>
                  <a:pt x="f2731" y="f67"/>
                </a:cubicBezTo>
                <a:cubicBezTo>
                  <a:pt x="f2731" y="f67"/>
                  <a:pt x="f2730" y="f65"/>
                  <a:pt x="f2731" y="f64"/>
                </a:cubicBezTo>
                <a:cubicBezTo>
                  <a:pt x="f2731" y="f64"/>
                  <a:pt x="f2731" y="f63"/>
                  <a:pt x="f2731" y="f61"/>
                </a:cubicBezTo>
                <a:cubicBezTo>
                  <a:pt x="f2731" y="f61"/>
                  <a:pt x="f2731" y="f61"/>
                  <a:pt x="f2731" y="f60"/>
                </a:cubicBezTo>
                <a:cubicBezTo>
                  <a:pt x="f2730" y="f60"/>
                  <a:pt x="f2730" y="f61"/>
                  <a:pt x="f2730" y="f61"/>
                </a:cubicBezTo>
                <a:cubicBezTo>
                  <a:pt x="f2730" y="f63"/>
                  <a:pt x="f2729" y="f64"/>
                  <a:pt x="f2729" y="f64"/>
                </a:cubicBezTo>
                <a:cubicBezTo>
                  <a:pt x="f2728" y="f65"/>
                  <a:pt x="f2728" y="f67"/>
                  <a:pt x="f2728" y="f67"/>
                </a:cubicBezTo>
                <a:cubicBezTo>
                  <a:pt x="f2727" y="f71"/>
                  <a:pt x="f2589" y="f73"/>
                  <a:pt x="f2588" y="f74"/>
                </a:cubicBezTo>
                <a:cubicBezTo>
                  <a:pt x="f2586" y="f75"/>
                  <a:pt x="f2586" y="f78"/>
                  <a:pt x="f2587" y="f182"/>
                </a:cubicBezTo>
                <a:cubicBezTo>
                  <a:pt x="f2590" y="f182"/>
                  <a:pt x="f2590" y="f80"/>
                  <a:pt x="f2590" y="f82"/>
                </a:cubicBezTo>
                <a:cubicBezTo>
                  <a:pt x="f2590" y="f82"/>
                  <a:pt x="f2590" y="f84"/>
                  <a:pt x="f2590" y="f84"/>
                </a:cubicBezTo>
                <a:cubicBezTo>
                  <a:pt x="f2590" y="f84"/>
                  <a:pt x="f2590" y="f84"/>
                  <a:pt x="f2587" y="f84"/>
                </a:cubicBezTo>
                <a:cubicBezTo>
                  <a:pt x="f2587" y="f84"/>
                  <a:pt x="f2587" y="f82"/>
                  <a:pt x="f2587" y="f82"/>
                </a:cubicBezTo>
                <a:cubicBezTo>
                  <a:pt x="f2587" y="f82"/>
                  <a:pt x="f2587" y="f82"/>
                  <a:pt x="f2587" y="f82"/>
                </a:cubicBezTo>
                <a:cubicBezTo>
                  <a:pt x="f2586" y="f82"/>
                  <a:pt x="f2586" y="f80"/>
                  <a:pt x="f2586" y="f82"/>
                </a:cubicBezTo>
                <a:cubicBezTo>
                  <a:pt x="f2586" y="f82"/>
                  <a:pt x="f2586" y="f84"/>
                  <a:pt x="f2586" y="f84"/>
                </a:cubicBezTo>
                <a:cubicBezTo>
                  <a:pt x="f2586" y="f86"/>
                  <a:pt x="f2586" y="f86"/>
                  <a:pt x="f2586" y="f86"/>
                </a:cubicBezTo>
                <a:cubicBezTo>
                  <a:pt x="f2586" y="f86"/>
                  <a:pt x="f2586" y="f87"/>
                  <a:pt x="f2586" y="f87"/>
                </a:cubicBezTo>
                <a:cubicBezTo>
                  <a:pt x="f2586" y="f87"/>
                  <a:pt x="f2588" y="f87"/>
                  <a:pt x="f2588" y="f87"/>
                </a:cubicBezTo>
                <a:cubicBezTo>
                  <a:pt x="f2588" y="f89"/>
                  <a:pt x="f2588" y="f89"/>
                  <a:pt x="f2586" y="f89"/>
                </a:cubicBezTo>
                <a:cubicBezTo>
                  <a:pt x="f2586" y="f89"/>
                  <a:pt x="f2586" y="f91"/>
                  <a:pt x="f2586" y="f91"/>
                </a:cubicBezTo>
                <a:cubicBezTo>
                  <a:pt x="f2586" y="f91"/>
                  <a:pt x="f2587" y="f91"/>
                  <a:pt x="f2587" y="f93"/>
                </a:cubicBezTo>
                <a:cubicBezTo>
                  <a:pt x="f2590" y="f93"/>
                  <a:pt x="f2590" y="f93"/>
                  <a:pt x="f2590" y="f96"/>
                </a:cubicBezTo>
                <a:cubicBezTo>
                  <a:pt x="f2590" y="f99"/>
                  <a:pt x="f2587" y="f96"/>
                  <a:pt x="f2587" y="f96"/>
                </a:cubicBezTo>
                <a:cubicBezTo>
                  <a:pt x="f2586" y="f96"/>
                  <a:pt x="f2586" y="f97"/>
                  <a:pt x="f2587" y="f97"/>
                </a:cubicBezTo>
                <a:cubicBezTo>
                  <a:pt x="f2587" y="f97"/>
                  <a:pt x="f2587" y="f97"/>
                  <a:pt x="f2587" y="f99"/>
                </a:cubicBezTo>
                <a:cubicBezTo>
                  <a:pt x="f2590" y="f99"/>
                  <a:pt x="f2590" y="f99"/>
                  <a:pt x="f2590" y="f99"/>
                </a:cubicBezTo>
                <a:cubicBezTo>
                  <a:pt x="f2590" y="f102"/>
                  <a:pt x="f2591" y="f102"/>
                  <a:pt x="f2591" y="f102"/>
                </a:cubicBezTo>
                <a:cubicBezTo>
                  <a:pt x="f2592" y="f102"/>
                  <a:pt x="f2592" y="f102"/>
                  <a:pt x="f2593" y="f102"/>
                </a:cubicBezTo>
                <a:cubicBezTo>
                  <a:pt x="f2593" y="f102"/>
                  <a:pt x="f2593" y="f106"/>
                  <a:pt x="f2594" y="f106"/>
                </a:cubicBezTo>
                <a:cubicBezTo>
                  <a:pt x="f2594" y="f108"/>
                  <a:pt x="f2594" y="f108"/>
                  <a:pt x="f2595" y="f108"/>
                </a:cubicBezTo>
                <a:cubicBezTo>
                  <a:pt x="f2595" y="f108"/>
                  <a:pt x="f2595" y="f109"/>
                  <a:pt x="f2595" y="f109"/>
                </a:cubicBezTo>
                <a:cubicBezTo>
                  <a:pt x="f2596" y="f109"/>
                  <a:pt x="f2596" y="f109"/>
                  <a:pt x="f2596" y="f109"/>
                </a:cubicBezTo>
                <a:cubicBezTo>
                  <a:pt x="f2597" y="f109"/>
                  <a:pt x="f2597" y="f109"/>
                  <a:pt x="f2597" y="f109"/>
                </a:cubicBezTo>
                <a:cubicBezTo>
                  <a:pt x="f2598" y="f110"/>
                  <a:pt x="f2598" y="f120"/>
                  <a:pt x="f2599" y="f120"/>
                </a:cubicBezTo>
                <a:cubicBezTo>
                  <a:pt x="f2599" y="f120"/>
                  <a:pt x="f2600" y="f122"/>
                  <a:pt x="f2599" y="f122"/>
                </a:cubicBezTo>
                <a:cubicBezTo>
                  <a:pt x="f2599" y="f122"/>
                  <a:pt x="f2597" y="f122"/>
                  <a:pt x="f2598" y="f123"/>
                </a:cubicBezTo>
                <a:cubicBezTo>
                  <a:pt x="f2599" y="f123"/>
                  <a:pt x="f2599" y="f123"/>
                  <a:pt x="f2600" y="f123"/>
                </a:cubicBezTo>
                <a:cubicBezTo>
                  <a:pt x="f2600" y="f123"/>
                  <a:pt x="f2601" y="f123"/>
                  <a:pt x="f2601" y="f123"/>
                </a:cubicBezTo>
                <a:cubicBezTo>
                  <a:pt x="f2601" y="f123"/>
                  <a:pt x="f2601" y="f124"/>
                  <a:pt x="f2601" y="f124"/>
                </a:cubicBezTo>
                <a:cubicBezTo>
                  <a:pt x="f2601" y="f124"/>
                  <a:pt x="f2602" y="f124"/>
                  <a:pt x="f2602" y="f124"/>
                </a:cubicBezTo>
                <a:cubicBezTo>
                  <a:pt x="f2603" y="f124"/>
                  <a:pt x="f2603" y="f124"/>
                  <a:pt x="f2603" y="f125"/>
                </a:cubicBezTo>
                <a:cubicBezTo>
                  <a:pt x="f2604" y="f125"/>
                  <a:pt x="f2604" y="f126"/>
                  <a:pt x="f2605" y="f127"/>
                </a:cubicBezTo>
                <a:cubicBezTo>
                  <a:pt x="f2605" y="f129"/>
                  <a:pt x="f2605" y="f131"/>
                  <a:pt x="f2605" y="f133"/>
                </a:cubicBezTo>
                <a:cubicBezTo>
                  <a:pt x="f2605" y="f133"/>
                  <a:pt x="f2606" y="f134"/>
                  <a:pt x="f2606" y="f135"/>
                </a:cubicBezTo>
                <a:cubicBezTo>
                  <a:pt x="f2606" y="f136"/>
                  <a:pt x="f2607" y="f136"/>
                  <a:pt x="f2607" y="f137"/>
                </a:cubicBezTo>
                <a:cubicBezTo>
                  <a:pt x="f2608" y="f138"/>
                  <a:pt x="f2608" y="f139"/>
                  <a:pt x="f2609" y="f139"/>
                </a:cubicBezTo>
                <a:cubicBezTo>
                  <a:pt x="f2609" y="f140"/>
                  <a:pt x="f2609" y="f140"/>
                  <a:pt x="f2609" y="f141"/>
                </a:cubicBezTo>
                <a:cubicBezTo>
                  <a:pt x="f2609" y="f141"/>
                  <a:pt x="f2609" y="f141"/>
                  <a:pt x="f2609" y="f142"/>
                </a:cubicBezTo>
                <a:cubicBezTo>
                  <a:pt x="f2610" y="f142"/>
                  <a:pt x="f2610" y="f143"/>
                  <a:pt x="f2610" y="f143"/>
                </a:cubicBezTo>
                <a:cubicBezTo>
                  <a:pt x="f2611" y="f144"/>
                  <a:pt x="f2611" y="f145"/>
                  <a:pt x="f2611" y="f146"/>
                </a:cubicBezTo>
                <a:cubicBezTo>
                  <a:pt x="f2611" y="f146"/>
                  <a:pt x="f2611" y="f146"/>
                  <a:pt x="f2662" y="f146"/>
                </a:cubicBezTo>
                <a:cubicBezTo>
                  <a:pt x="f2662" y="f147"/>
                  <a:pt x="f2662" y="f148"/>
                  <a:pt x="f2662" y="f148"/>
                </a:cubicBezTo>
                <a:cubicBezTo>
                  <a:pt x="f2662" y="f149"/>
                  <a:pt x="f2661" y="f149"/>
                  <a:pt x="f2661" y="f149"/>
                </a:cubicBezTo>
                <a:cubicBezTo>
                  <a:pt x="f2660" y="f149"/>
                  <a:pt x="f2660" y="f149"/>
                  <a:pt x="f2659" y="f149"/>
                </a:cubicBezTo>
                <a:cubicBezTo>
                  <a:pt x="f2659" y="f149"/>
                  <a:pt x="f2658" y="f149"/>
                  <a:pt x="f2659" y="f150"/>
                </a:cubicBezTo>
                <a:cubicBezTo>
                  <a:pt x="f2659" y="f150"/>
                  <a:pt x="f2659" y="f150"/>
                  <a:pt x="f2660" y="f150"/>
                </a:cubicBezTo>
                <a:cubicBezTo>
                  <a:pt x="f2660" y="f150"/>
                  <a:pt x="f2660" y="f151"/>
                  <a:pt x="f2660" y="f151"/>
                </a:cubicBezTo>
                <a:cubicBezTo>
                  <a:pt x="f2661" y="f152"/>
                  <a:pt x="f2661" y="f152"/>
                  <a:pt x="f2662" y="f151"/>
                </a:cubicBezTo>
                <a:cubicBezTo>
                  <a:pt x="f2662" y="f151"/>
                  <a:pt x="f2662" y="f151"/>
                  <a:pt x="f2611" y="f151"/>
                </a:cubicBezTo>
                <a:cubicBezTo>
                  <a:pt x="f2611" y="f151"/>
                  <a:pt x="f2611" y="f152"/>
                  <a:pt x="f2610" y="f152"/>
                </a:cubicBezTo>
                <a:cubicBezTo>
                  <a:pt x="f2610" y="f152"/>
                  <a:pt x="f2609" y="f152"/>
                  <a:pt x="f2609" y="f153"/>
                </a:cubicBezTo>
                <a:cubicBezTo>
                  <a:pt x="f2609" y="f154"/>
                  <a:pt x="f2609" y="f154"/>
                  <a:pt x="f2609" y="f154"/>
                </a:cubicBezTo>
                <a:cubicBezTo>
                  <a:pt x="f2609" y="f154"/>
                  <a:pt x="f2609" y="f155"/>
                  <a:pt x="f2609" y="f155"/>
                </a:cubicBezTo>
                <a:cubicBezTo>
                  <a:pt x="f2609" y="f155"/>
                  <a:pt x="f2610" y="f155"/>
                  <a:pt x="f2610" y="f155"/>
                </a:cubicBezTo>
                <a:cubicBezTo>
                  <a:pt x="f2610" y="f156"/>
                  <a:pt x="f2610" y="f156"/>
                  <a:pt x="f2610" y="f156"/>
                </a:cubicBezTo>
                <a:cubicBezTo>
                  <a:pt x="f2610" y="f156"/>
                  <a:pt x="f2610" y="f156"/>
                  <a:pt x="f2611" y="f156"/>
                </a:cubicBezTo>
                <a:cubicBezTo>
                  <a:pt x="f2611" y="f156"/>
                  <a:pt x="f2611" y="f156"/>
                  <a:pt x="f2662" y="f156"/>
                </a:cubicBezTo>
                <a:cubicBezTo>
                  <a:pt x="f2662" y="f155"/>
                  <a:pt x="f2662" y="f155"/>
                  <a:pt x="f2661" y="f156"/>
                </a:cubicBezTo>
                <a:cubicBezTo>
                  <a:pt x="f2661" y="f156"/>
                  <a:pt x="f2661" y="f156"/>
                  <a:pt x="f2661" y="f157"/>
                </a:cubicBezTo>
                <a:cubicBezTo>
                  <a:pt x="f2661" y="f157"/>
                  <a:pt x="f2660" y="f157"/>
                  <a:pt x="f2661" y="f157"/>
                </a:cubicBezTo>
                <a:cubicBezTo>
                  <a:pt x="f2661" y="f157"/>
                  <a:pt x="f2661" y="f157"/>
                  <a:pt x="f2661" y="f157"/>
                </a:cubicBezTo>
                <a:cubicBezTo>
                  <a:pt x="f2661" y="f157"/>
                  <a:pt x="f2662" y="f157"/>
                  <a:pt x="f2662" y="f157"/>
                </a:cubicBezTo>
                <a:cubicBezTo>
                  <a:pt x="f2611" y="f157"/>
                  <a:pt x="f2611" y="f157"/>
                  <a:pt x="f2610" y="f156"/>
                </a:cubicBezTo>
                <a:cubicBezTo>
                  <a:pt x="f2610" y="f156"/>
                  <a:pt x="f2609" y="f156"/>
                  <a:pt x="f2609" y="f156"/>
                </a:cubicBezTo>
                <a:cubicBezTo>
                  <a:pt x="f2608" y="f156"/>
                  <a:pt x="f2608" y="f156"/>
                  <a:pt x="f2608" y="f156"/>
                </a:cubicBezTo>
                <a:cubicBezTo>
                  <a:pt x="f2607" y="f156"/>
                  <a:pt x="f2607" y="f156"/>
                  <a:pt x="f2606" y="f156"/>
                </a:cubicBezTo>
                <a:cubicBezTo>
                  <a:pt x="f2605" y="f157"/>
                  <a:pt x="f2604" y="f156"/>
                  <a:pt x="f2603" y="f157"/>
                </a:cubicBezTo>
                <a:cubicBezTo>
                  <a:pt x="f2603" y="f157"/>
                  <a:pt x="f2602" y="f157"/>
                  <a:pt x="f2602" y="f158"/>
                </a:cubicBezTo>
                <a:cubicBezTo>
                  <a:pt x="f2602" y="f158"/>
                  <a:pt x="f2602" y="f159"/>
                  <a:pt x="f2603" y="f160"/>
                </a:cubicBezTo>
                <a:cubicBezTo>
                  <a:pt x="f2603" y="f160"/>
                  <a:pt x="f2603" y="f160"/>
                  <a:pt x="f2603" y="f161"/>
                </a:cubicBezTo>
                <a:cubicBezTo>
                  <a:pt x="f2602" y="f161"/>
                  <a:pt x="f2602" y="f161"/>
                  <a:pt x="f2601" y="f161"/>
                </a:cubicBezTo>
                <a:cubicBezTo>
                  <a:pt x="f2601" y="f161"/>
                  <a:pt x="f2601" y="f163"/>
                  <a:pt x="f2600" y="f163"/>
                </a:cubicBezTo>
                <a:cubicBezTo>
                  <a:pt x="f2600" y="f163"/>
                  <a:pt x="f2599" y="f163"/>
                  <a:pt x="f2599" y="f162"/>
                </a:cubicBezTo>
                <a:cubicBezTo>
                  <a:pt x="f2599" y="f162"/>
                  <a:pt x="f2599" y="f162"/>
                  <a:pt x="f2599" y="f162"/>
                </a:cubicBezTo>
                <a:cubicBezTo>
                  <a:pt x="f2600" y="f161"/>
                  <a:pt x="f2601" y="f161"/>
                  <a:pt x="f2601" y="f161"/>
                </a:cubicBezTo>
                <a:cubicBezTo>
                  <a:pt x="f2601" y="f160"/>
                  <a:pt x="f2600" y="f160"/>
                  <a:pt x="f2600" y="f160"/>
                </a:cubicBezTo>
                <a:cubicBezTo>
                  <a:pt x="f2599" y="f160"/>
                  <a:pt x="f2599" y="f160"/>
                  <a:pt x="f2599" y="f160"/>
                </a:cubicBezTo>
                <a:cubicBezTo>
                  <a:pt x="f2598" y="f159"/>
                  <a:pt x="f2597" y="f159"/>
                  <a:pt x="f2596" y="f159"/>
                </a:cubicBezTo>
                <a:cubicBezTo>
                  <a:pt x="f2596" y="f158"/>
                  <a:pt x="f2596" y="f157"/>
                  <a:pt x="f2595" y="f157"/>
                </a:cubicBezTo>
                <a:cubicBezTo>
                  <a:pt x="f2595" y="f156"/>
                  <a:pt x="f2594" y="f157"/>
                  <a:pt x="f2594" y="f157"/>
                </a:cubicBezTo>
                <a:cubicBezTo>
                  <a:pt x="f2594" y="f157"/>
                  <a:pt x="f2593" y="f157"/>
                  <a:pt x="f2593" y="f158"/>
                </a:cubicBezTo>
                <a:cubicBezTo>
                  <a:pt x="f2593" y="f158"/>
                  <a:pt x="f2592" y="f158"/>
                  <a:pt x="f2592" y="f158"/>
                </a:cubicBezTo>
                <a:cubicBezTo>
                  <a:pt x="f2591" y="f158"/>
                  <a:pt x="f2591" y="f158"/>
                  <a:pt x="f2591" y="f158"/>
                </a:cubicBezTo>
                <a:cubicBezTo>
                  <a:pt x="f2590" y="f158"/>
                  <a:pt x="f2590" y="f159"/>
                  <a:pt x="f2590" y="f159"/>
                </a:cubicBezTo>
                <a:cubicBezTo>
                  <a:pt x="f2587" y="f159"/>
                  <a:pt x="f2587" y="f158"/>
                  <a:pt x="f2587" y="f158"/>
                </a:cubicBezTo>
                <a:cubicBezTo>
                  <a:pt x="f2587" y="f158"/>
                  <a:pt x="f2587" y="f157"/>
                  <a:pt x="f2586" y="f157"/>
                </a:cubicBezTo>
                <a:cubicBezTo>
                  <a:pt x="f2586" y="f157"/>
                  <a:pt x="f2586" y="f157"/>
                  <a:pt x="f2586" y="f156"/>
                </a:cubicBezTo>
                <a:cubicBezTo>
                  <a:pt x="f2588" y="f156"/>
                  <a:pt x="f2586" y="f155"/>
                  <a:pt x="f2588" y="f154"/>
                </a:cubicBezTo>
                <a:cubicBezTo>
                  <a:pt x="f2588" y="f154"/>
                  <a:pt x="f2589" y="f154"/>
                  <a:pt x="f2589" y="f154"/>
                </a:cubicBezTo>
                <a:cubicBezTo>
                  <a:pt x="f2589" y="f153"/>
                  <a:pt x="f2727" y="f153"/>
                  <a:pt x="f2727" y="f153"/>
                </a:cubicBezTo>
                <a:cubicBezTo>
                  <a:pt x="f2727" y="f152"/>
                  <a:pt x="f2727" y="f152"/>
                  <a:pt x="f2728" y="f151"/>
                </a:cubicBezTo>
                <a:cubicBezTo>
                  <a:pt x="f2729" y="f151"/>
                  <a:pt x="f2729" y="f150"/>
                  <a:pt x="f2729" y="f149"/>
                </a:cubicBezTo>
                <a:cubicBezTo>
                  <a:pt x="f2730" y="f149"/>
                  <a:pt x="f2730" y="f148"/>
                  <a:pt x="f2730" y="f148"/>
                </a:cubicBezTo>
                <a:cubicBezTo>
                  <a:pt x="f2730" y="f147"/>
                  <a:pt x="f2729" y="f147"/>
                  <a:pt x="f2729" y="f146"/>
                </a:cubicBezTo>
                <a:cubicBezTo>
                  <a:pt x="f2729" y="f146"/>
                  <a:pt x="f2730" y="f146"/>
                  <a:pt x="f2730" y="f146"/>
                </a:cubicBezTo>
                <a:cubicBezTo>
                  <a:pt x="f2730" y="f146"/>
                  <a:pt x="f2731" y="f146"/>
                  <a:pt x="f2731" y="f146"/>
                </a:cubicBezTo>
                <a:cubicBezTo>
                  <a:pt x="f2731" y="f145"/>
                  <a:pt x="f2732" y="f145"/>
                  <a:pt x="f2732" y="f145"/>
                </a:cubicBezTo>
                <a:cubicBezTo>
                  <a:pt x="f2741" y="f144"/>
                  <a:pt x="f2732" y="f143"/>
                  <a:pt x="f2732" y="f142"/>
                </a:cubicBezTo>
                <a:cubicBezTo>
                  <a:pt x="f2732" y="f142"/>
                  <a:pt x="f2741" y="f142"/>
                  <a:pt x="f2741" y="f141"/>
                </a:cubicBezTo>
                <a:cubicBezTo>
                  <a:pt x="f2741" y="f141"/>
                  <a:pt x="f2741" y="f141"/>
                  <a:pt x="f2741" y="f140"/>
                </a:cubicBezTo>
                <a:cubicBezTo>
                  <a:pt x="f2733" y="f140"/>
                  <a:pt x="f2733" y="f140"/>
                  <a:pt x="f2733" y="f139"/>
                </a:cubicBezTo>
                <a:cubicBezTo>
                  <a:pt x="f2733" y="f139"/>
                  <a:pt x="f2733" y="f138"/>
                  <a:pt x="f2733" y="f138"/>
                </a:cubicBezTo>
                <a:cubicBezTo>
                  <a:pt x="f2734" y="f137"/>
                  <a:pt x="f2734" y="f136"/>
                  <a:pt x="f2734" y="f136"/>
                </a:cubicBezTo>
                <a:cubicBezTo>
                  <a:pt x="f2734" y="f135"/>
                  <a:pt x="f2735" y="f135"/>
                  <a:pt x="f2735" y="f134"/>
                </a:cubicBezTo>
                <a:cubicBezTo>
                  <a:pt x="f2736" y="f133"/>
                  <a:pt x="f2737" y="f129"/>
                  <a:pt x="f2739" y="f127"/>
                </a:cubicBezTo>
                <a:cubicBezTo>
                  <a:pt x="f2762" y="f127"/>
                  <a:pt x="f2763" y="f127"/>
                  <a:pt x="f2765" y="f127"/>
                </a:cubicBezTo>
                <a:cubicBezTo>
                  <a:pt x="f2765" y="f127"/>
                  <a:pt x="f2765" y="f126"/>
                  <a:pt x="f2766" y="f126"/>
                </a:cubicBezTo>
                <a:cubicBezTo>
                  <a:pt x="f2766" y="f126"/>
                  <a:pt x="f2753" y="f126"/>
                  <a:pt x="f2753" y="f126"/>
                </a:cubicBezTo>
                <a:cubicBezTo>
                  <a:pt x="f2753" y="f126"/>
                  <a:pt x="f2753" y="f125"/>
                  <a:pt x="f2752" y="f125"/>
                </a:cubicBezTo>
                <a:cubicBezTo>
                  <a:pt x="f2752" y="f125"/>
                  <a:pt x="f2752" y="f125"/>
                  <a:pt x="f2751" y="f125"/>
                </a:cubicBezTo>
                <a:cubicBezTo>
                  <a:pt x="f2750" y="f125"/>
                  <a:pt x="f2750" y="f124"/>
                  <a:pt x="f2749" y="f123"/>
                </a:cubicBezTo>
                <a:cubicBezTo>
                  <a:pt x="f2749" y="f123"/>
                  <a:pt x="f2748" y="f122"/>
                  <a:pt x="f2748" y="f122"/>
                </a:cubicBezTo>
                <a:cubicBezTo>
                  <a:pt x="f2754" y="f120"/>
                  <a:pt x="f2754" y="f110"/>
                  <a:pt x="f2747" y="f110"/>
                </a:cubicBezTo>
                <a:cubicBezTo>
                  <a:pt x="f2747" y="f109"/>
                  <a:pt x="f2746" y="f109"/>
                  <a:pt x="f2745" y="f108"/>
                </a:cubicBezTo>
                <a:cubicBezTo>
                  <a:pt x="f2745" y="f108"/>
                  <a:pt x="f2744" y="f108"/>
                  <a:pt x="f2744" y="f108"/>
                </a:cubicBezTo>
                <a:cubicBezTo>
                  <a:pt x="f2742" y="f106"/>
                  <a:pt x="f2742" y="f106"/>
                  <a:pt x="f2742" y="f106"/>
                </a:cubicBezTo>
                <a:cubicBezTo>
                  <a:pt x="f2755" y="f106"/>
                  <a:pt x="f2756" y="f106"/>
                  <a:pt x="f2756" y="f105"/>
                </a:cubicBezTo>
                <a:cubicBezTo>
                  <a:pt x="f2757" y="f102"/>
                  <a:pt x="f2757" y="f99"/>
                  <a:pt x="f2758" y="f99"/>
                </a:cubicBezTo>
                <a:cubicBezTo>
                  <a:pt x="f2758" y="f97"/>
                  <a:pt x="f2759" y="f97"/>
                  <a:pt x="f2760" y="f97"/>
                </a:cubicBezTo>
                <a:cubicBezTo>
                  <a:pt x="f2761" y="f96"/>
                  <a:pt x="f2726" y="f96"/>
                  <a:pt x="f2726" y="f96"/>
                </a:cubicBezTo>
                <a:cubicBezTo>
                  <a:pt x="f2721" y="f96"/>
                  <a:pt x="f2723" y="f96"/>
                  <a:pt x="f2724" y="f96"/>
                </a:cubicBezTo>
                <a:cubicBezTo>
                  <a:pt x="f2720" y="f96"/>
                  <a:pt x="f2719" y="f93"/>
                  <a:pt x="f2719" y="f93"/>
                </a:cubicBezTo>
                <a:cubicBezTo>
                  <a:pt x="f2709" y="f91"/>
                  <a:pt x="f2710" y="f91"/>
                  <a:pt x="f2711" y="f93"/>
                </a:cubicBezTo>
                <a:cubicBezTo>
                  <a:pt x="f2711" y="f93"/>
                  <a:pt x="f2712" y="f93"/>
                  <a:pt x="f2713" y="f93"/>
                </a:cubicBezTo>
                <a:cubicBezTo>
                  <a:pt x="f2714" y="f96"/>
                  <a:pt x="f2714" y="f96"/>
                  <a:pt x="f2715" y="f96"/>
                </a:cubicBezTo>
                <a:cubicBezTo>
                  <a:pt x="f2715" y="f97"/>
                  <a:pt x="f2716" y="f96"/>
                  <a:pt x="f2716" y="f97"/>
                </a:cubicBezTo>
                <a:cubicBezTo>
                  <a:pt x="f2717" y="f97"/>
                  <a:pt x="f2717" y="f97"/>
                  <a:pt x="f2718" y="f97"/>
                </a:cubicBezTo>
                <a:cubicBezTo>
                  <a:pt x="f2718" y="f99"/>
                  <a:pt x="f2718" y="f99"/>
                  <a:pt x="f2718" y="f99"/>
                </a:cubicBezTo>
                <a:cubicBezTo>
                  <a:pt x="f2389" y="f99"/>
                  <a:pt x="f2389" y="f97"/>
                  <a:pt x="f2389" y="f97"/>
                </a:cubicBezTo>
                <a:cubicBezTo>
                  <a:pt x="f2718" y="f97"/>
                  <a:pt x="f2718" y="f97"/>
                  <a:pt x="f2718" y="f97"/>
                </a:cubicBezTo>
                <a:cubicBezTo>
                  <a:pt x="f2717" y="f97"/>
                  <a:pt x="f2717" y="f96"/>
                  <a:pt x="f2717" y="f96"/>
                </a:cubicBezTo>
                <a:cubicBezTo>
                  <a:pt x="f2717" y="f96"/>
                  <a:pt x="f2716" y="f93"/>
                  <a:pt x="f2716" y="f91"/>
                </a:cubicBezTo>
                <a:cubicBezTo>
                  <a:pt x="f2717" y="f91"/>
                  <a:pt x="f2717" y="f96"/>
                  <a:pt x="f2718" y="f96"/>
                </a:cubicBezTo>
                <a:cubicBezTo>
                  <a:pt x="f2389" y="f96"/>
                  <a:pt x="f2389" y="f96"/>
                  <a:pt x="f2389" y="f96"/>
                </a:cubicBezTo>
                <a:cubicBezTo>
                  <a:pt x="f2388" y="f96"/>
                  <a:pt x="f2388" y="f96"/>
                  <a:pt x="f2388" y="f96"/>
                </a:cubicBezTo>
                <a:cubicBezTo>
                  <a:pt x="f2387" y="f97"/>
                  <a:pt x="f2387" y="f96"/>
                  <a:pt x="f2387" y="f97"/>
                </a:cubicBezTo>
                <a:cubicBezTo>
                  <a:pt x="f2233" y="f97"/>
                  <a:pt x="f2233" y="f97"/>
                  <a:pt x="f2233" y="f97"/>
                </a:cubicBezTo>
                <a:cubicBezTo>
                  <a:pt x="f2232" y="f97"/>
                  <a:pt x="f2232" y="f99"/>
                  <a:pt x="f2232" y="f99"/>
                </a:cubicBezTo>
                <a:cubicBezTo>
                  <a:pt x="f2231" y="f99"/>
                  <a:pt x="f2232" y="f97"/>
                  <a:pt x="f2231" y="f97"/>
                </a:cubicBezTo>
                <a:cubicBezTo>
                  <a:pt x="f2231" y="f97"/>
                  <a:pt x="f2230" y="f97"/>
                  <a:pt x="f2230" y="f97"/>
                </a:cubicBezTo>
                <a:cubicBezTo>
                  <a:pt x="f2230" y="f97"/>
                  <a:pt x="f2230" y="f99"/>
                  <a:pt x="f2230" y="f99"/>
                </a:cubicBezTo>
                <a:cubicBezTo>
                  <a:pt x="f2229" y="f102"/>
                  <a:pt x="f2229" y="f102"/>
                  <a:pt x="f2228" y="f105"/>
                </a:cubicBezTo>
                <a:cubicBezTo>
                  <a:pt x="f2228" y="f105"/>
                  <a:pt x="f2227" y="f105"/>
                  <a:pt x="f2227" y="f105"/>
                </a:cubicBezTo>
                <a:cubicBezTo>
                  <a:pt x="f2228" y="f105"/>
                  <a:pt x="f2228" y="f105"/>
                  <a:pt x="f2228" y="f105"/>
                </a:cubicBezTo>
                <a:cubicBezTo>
                  <a:pt x="f2229" y="f105"/>
                  <a:pt x="f2229" y="f105"/>
                  <a:pt x="f2230" y="f105"/>
                </a:cubicBezTo>
                <a:cubicBezTo>
                  <a:pt x="f2230" y="f105"/>
                  <a:pt x="f2230" y="f105"/>
                  <a:pt x="f2231" y="f105"/>
                </a:cubicBezTo>
                <a:cubicBezTo>
                  <a:pt x="f2231" y="f105"/>
                  <a:pt x="f2232" y="f105"/>
                  <a:pt x="f2233" y="f105"/>
                </a:cubicBezTo>
                <a:cubicBezTo>
                  <a:pt x="f2387" y="f105"/>
                  <a:pt x="f2387" y="f102"/>
                  <a:pt x="f2387" y="f99"/>
                </a:cubicBezTo>
                <a:cubicBezTo>
                  <a:pt x="f2387" y="f99"/>
                  <a:pt x="f2388" y="f99"/>
                  <a:pt x="f2388" y="f97"/>
                </a:cubicBezTo>
                <a:cubicBezTo>
                  <a:pt x="f2389" y="f97"/>
                  <a:pt x="f2389" y="f99"/>
                  <a:pt x="f2389" y="f99"/>
                </a:cubicBezTo>
                <a:cubicBezTo>
                  <a:pt x="f2389" y="f102"/>
                  <a:pt x="f2388" y="f102"/>
                  <a:pt x="f2388" y="f102"/>
                </a:cubicBezTo>
                <a:cubicBezTo>
                  <a:pt x="f2388" y="f105"/>
                  <a:pt x="f2388" y="f105"/>
                  <a:pt x="f2388" y="f105"/>
                </a:cubicBezTo>
                <a:cubicBezTo>
                  <a:pt x="f2388" y="f106"/>
                  <a:pt x="f2387" y="f105"/>
                  <a:pt x="f2387" y="f106"/>
                </a:cubicBezTo>
                <a:cubicBezTo>
                  <a:pt x="f2233" y="f106"/>
                  <a:pt x="f2233" y="f106"/>
                  <a:pt x="f2233" y="f106"/>
                </a:cubicBezTo>
                <a:cubicBezTo>
                  <a:pt x="f2232" y="f108"/>
                  <a:pt x="f2231" y="f108"/>
                  <a:pt x="f2230" y="f108"/>
                </a:cubicBezTo>
                <a:cubicBezTo>
                  <a:pt x="f2230" y="f108"/>
                  <a:pt x="f2229" y="f108"/>
                  <a:pt x="f2228" y="f108"/>
                </a:cubicBezTo>
                <a:cubicBezTo>
                  <a:pt x="f2227" y="f109"/>
                  <a:pt x="f2226" y="f109"/>
                  <a:pt x="f2226" y="f109"/>
                </a:cubicBezTo>
                <a:cubicBezTo>
                  <a:pt x="f2225" y="f109"/>
                  <a:pt x="f2224" y="f108"/>
                  <a:pt x="f2223" y="f108"/>
                </a:cubicBezTo>
                <a:cubicBezTo>
                  <a:pt x="f2222" y="f108"/>
                  <a:pt x="f2222" y="f108"/>
                  <a:pt x="f2221" y="f108"/>
                </a:cubicBezTo>
                <a:cubicBezTo>
                  <a:pt x="f2219" y="f106"/>
                  <a:pt x="f2220" y="f102"/>
                  <a:pt x="f2219" y="f99"/>
                </a:cubicBezTo>
                <a:cubicBezTo>
                  <a:pt x="f2219" y="f97"/>
                  <a:pt x="f2219" y="f97"/>
                  <a:pt x="f2219" y="f96"/>
                </a:cubicBezTo>
                <a:cubicBezTo>
                  <a:pt x="f2218" y="f93"/>
                  <a:pt x="f2218" y="f93"/>
                  <a:pt x="f2218" y="f91"/>
                </a:cubicBezTo>
                <a:cubicBezTo>
                  <a:pt x="f2218" y="f91"/>
                  <a:pt x="f2218" y="f89"/>
                  <a:pt x="f2218" y="f87"/>
                </a:cubicBezTo>
                <a:cubicBezTo>
                  <a:pt x="f2218" y="f86"/>
                  <a:pt x="f2217" y="f86"/>
                  <a:pt x="f2217" y="f84"/>
                </a:cubicBezTo>
                <a:cubicBezTo>
                  <a:pt x="f2217" y="f80"/>
                  <a:pt x="f2217" y="f78"/>
                  <a:pt x="f2215" y="f77"/>
                </a:cubicBezTo>
                <a:cubicBezTo>
                  <a:pt x="f2215" y="f77"/>
                  <a:pt x="f2234" y="f77"/>
                  <a:pt x="f2214" y="f77"/>
                </a:cubicBezTo>
                <a:cubicBezTo>
                  <a:pt x="f2213" y="f77"/>
                  <a:pt x="f2235" y="f77"/>
                  <a:pt x="f2212" y="f77"/>
                </a:cubicBezTo>
                <a:cubicBezTo>
                  <a:pt x="f2236" y="f75"/>
                  <a:pt x="f2236" y="f77"/>
                  <a:pt x="f2211" y="f77"/>
                </a:cubicBezTo>
                <a:cubicBezTo>
                  <a:pt x="f2210" y="f75"/>
                  <a:pt x="f2209" y="f75"/>
                  <a:pt x="f2208" y="f75"/>
                </a:cubicBezTo>
                <a:cubicBezTo>
                  <a:pt x="f2207" y="f75"/>
                  <a:pt x="f2207" y="f75"/>
                  <a:pt x="f2237" y="f74"/>
                </a:cubicBezTo>
                <a:cubicBezTo>
                  <a:pt x="f2204" y="f74"/>
                  <a:pt x="f2205" y="f74"/>
                  <a:pt x="f2206" y="f74"/>
                </a:cubicBezTo>
                <a:cubicBezTo>
                  <a:pt x="f2028" y="f74"/>
                  <a:pt x="f2028" y="f74"/>
                  <a:pt x="f2015" y="f73"/>
                </a:cubicBezTo>
                <a:cubicBezTo>
                  <a:pt x="f2016" y="f73"/>
                  <a:pt x="f2016" y="f71"/>
                  <a:pt x="f2017" y="f71"/>
                </a:cubicBezTo>
                <a:cubicBezTo>
                  <a:pt x="f2018" y="f71"/>
                  <a:pt x="f2019" y="f71"/>
                  <a:pt x="f2019" y="f71"/>
                </a:cubicBezTo>
                <a:cubicBezTo>
                  <a:pt x="f2020" y="f71"/>
                  <a:pt x="f2021" y="f73"/>
                  <a:pt x="f2022" y="f73"/>
                </a:cubicBezTo>
                <a:cubicBezTo>
                  <a:pt x="f2024" y="f73"/>
                  <a:pt x="f2025" y="f73"/>
                  <a:pt x="f2027" y="f73"/>
                </a:cubicBezTo>
                <a:cubicBezTo>
                  <a:pt x="f2239" y="f73"/>
                  <a:pt x="f2240" y="f71"/>
                  <a:pt x="f2242" y="f71"/>
                </a:cubicBezTo>
                <a:cubicBezTo>
                  <a:pt x="f2243" y="f71"/>
                  <a:pt x="f2243" y="f71"/>
                  <a:pt x="f2244" y="f71"/>
                </a:cubicBezTo>
                <a:cubicBezTo>
                  <a:pt x="f2244" y="f71"/>
                  <a:pt x="f2245" y="f69"/>
                  <a:pt x="f2245" y="f69"/>
                </a:cubicBezTo>
                <a:cubicBezTo>
                  <a:pt x="f2245" y="f67"/>
                  <a:pt x="f2246" y="f67"/>
                  <a:pt x="f2247" y="f65"/>
                </a:cubicBezTo>
                <a:cubicBezTo>
                  <a:pt x="f2248" y="f65"/>
                  <a:pt x="f2249" y="f65"/>
                  <a:pt x="f2266" y="f65"/>
                </a:cubicBezTo>
                <a:cubicBezTo>
                  <a:pt x="f2250" y="f65"/>
                  <a:pt x="f2251" y="f65"/>
                  <a:pt x="f2251" y="f65"/>
                </a:cubicBezTo>
                <a:cubicBezTo>
                  <a:pt x="f2252" y="f65"/>
                  <a:pt x="f2253" y="f65"/>
                  <a:pt x="f2254" y="f65"/>
                </a:cubicBezTo>
                <a:cubicBezTo>
                  <a:pt x="f2255" y="f65"/>
                  <a:pt x="f2255" y="f65"/>
                  <a:pt x="f2256" y="f65"/>
                </a:cubicBezTo>
                <a:cubicBezTo>
                  <a:pt x="f2257" y="f65"/>
                  <a:pt x="f2257" y="f65"/>
                  <a:pt x="f2257" y="f64"/>
                </a:cubicBezTo>
                <a:cubicBezTo>
                  <a:pt x="f2257" y="f64"/>
                  <a:pt x="f2257" y="f63"/>
                  <a:pt x="f2258" y="f63"/>
                </a:cubicBezTo>
                <a:cubicBezTo>
                  <a:pt x="f2258" y="f63"/>
                  <a:pt x="f2259" y="f64"/>
                  <a:pt x="f2259" y="f64"/>
                </a:cubicBezTo>
                <a:cubicBezTo>
                  <a:pt x="f2259" y="f64"/>
                  <a:pt x="f2260" y="f64"/>
                  <a:pt x="f2260" y="f64"/>
                </a:cubicBezTo>
                <a:cubicBezTo>
                  <a:pt x="f2261" y="f64"/>
                  <a:pt x="f2261" y="f65"/>
                  <a:pt x="f2262" y="f65"/>
                </a:cubicBezTo>
                <a:cubicBezTo>
                  <a:pt x="f2262" y="f65"/>
                  <a:pt x="f2263" y="f65"/>
                  <a:pt x="f2263" y="f65"/>
                </a:cubicBezTo>
                <a:cubicBezTo>
                  <a:pt x="f2263" y="f65"/>
                  <a:pt x="f2263" y="f64"/>
                  <a:pt x="f2264" y="f64"/>
                </a:cubicBezTo>
                <a:cubicBezTo>
                  <a:pt x="f2264" y="f64"/>
                  <a:pt x="f2265" y="f65"/>
                  <a:pt x="f2265" y="f65"/>
                </a:cubicBezTo>
                <a:cubicBezTo>
                  <a:pt x="f2038" y="f65"/>
                  <a:pt x="f2038" y="f65"/>
                  <a:pt x="f2038" y="f67"/>
                </a:cubicBezTo>
                <a:cubicBezTo>
                  <a:pt x="f2037" y="f67"/>
                  <a:pt x="f2037" y="f67"/>
                  <a:pt x="f2037" y="f67"/>
                </a:cubicBezTo>
                <a:cubicBezTo>
                  <a:pt x="f2035" y="f69"/>
                  <a:pt x="f2033" y="f67"/>
                  <a:pt x="f2032" y="f67"/>
                </a:cubicBezTo>
                <a:cubicBezTo>
                  <a:pt x="f2031" y="f67"/>
                  <a:pt x="f2030" y="f67"/>
                  <a:pt x="f2029" y="f67"/>
                </a:cubicBezTo>
                <a:cubicBezTo>
                  <a:pt x="f2029" y="f67"/>
                  <a:pt x="f2029" y="f67"/>
                  <a:pt x="f2039" y="f67"/>
                </a:cubicBezTo>
                <a:cubicBezTo>
                  <a:pt x="f2039" y="f65"/>
                  <a:pt x="f2040" y="f65"/>
                  <a:pt x="f2040" y="f65"/>
                </a:cubicBezTo>
                <a:cubicBezTo>
                  <a:pt x="f2040" y="f67"/>
                  <a:pt x="f2040" y="f67"/>
                  <a:pt x="f2063" y="f67"/>
                </a:cubicBezTo>
                <a:cubicBezTo>
                  <a:pt x="f2063" y="f69"/>
                  <a:pt x="f2063" y="f69"/>
                  <a:pt x="f2041" y="f69"/>
                </a:cubicBezTo>
                <a:cubicBezTo>
                  <a:pt x="f2041" y="f69"/>
                  <a:pt x="f2042" y="f69"/>
                  <a:pt x="f2042" y="f69"/>
                </a:cubicBezTo>
                <a:cubicBezTo>
                  <a:pt x="f2042" y="f69"/>
                  <a:pt x="f2043" y="f69"/>
                  <a:pt x="f2043" y="f69"/>
                </a:cubicBezTo>
                <a:cubicBezTo>
                  <a:pt x="f2044" y="f69"/>
                  <a:pt x="f2062" y="f69"/>
                  <a:pt x="f2045" y="f69"/>
                </a:cubicBezTo>
                <a:cubicBezTo>
                  <a:pt x="f2046" y="f67"/>
                  <a:pt x="f2047" y="f69"/>
                  <a:pt x="f2048" y="f67"/>
                </a:cubicBezTo>
                <a:cubicBezTo>
                  <a:pt x="f2049" y="f67"/>
                  <a:pt x="f2049" y="f67"/>
                  <a:pt x="f2061" y="f67"/>
                </a:cubicBezTo>
                <a:cubicBezTo>
                  <a:pt x="f2061" y="f65"/>
                  <a:pt x="f2050" y="f65"/>
                  <a:pt x="f2050" y="f65"/>
                </a:cubicBezTo>
                <a:cubicBezTo>
                  <a:pt x="f2051" y="f65"/>
                  <a:pt x="f2051" y="f65"/>
                  <a:pt x="f2051" y="f67"/>
                </a:cubicBezTo>
                <a:cubicBezTo>
                  <a:pt x="f2052" y="f67"/>
                  <a:pt x="f2052" y="f67"/>
                  <a:pt x="f2060" y="f67"/>
                </a:cubicBezTo>
                <a:cubicBezTo>
                  <a:pt x="f2053" y="f69"/>
                  <a:pt x="f2054" y="f69"/>
                  <a:pt x="f2055" y="f69"/>
                </a:cubicBezTo>
                <a:cubicBezTo>
                  <a:pt x="f2057" y="f69"/>
                  <a:pt x="f2058" y="f71"/>
                  <a:pt x="f2767" y="f71"/>
                </a:cubicBezTo>
                <a:cubicBezTo>
                  <a:pt x="f2768" y="f71"/>
                  <a:pt x="f2769" y="f71"/>
                  <a:pt x="f2769" y="f71"/>
                </a:cubicBezTo>
                <a:cubicBezTo>
                  <a:pt x="f2770" y="f71"/>
                  <a:pt x="f2771" y="f71"/>
                  <a:pt x="f2772" y="f71"/>
                </a:cubicBezTo>
                <a:cubicBezTo>
                  <a:pt x="f2773" y="f71"/>
                  <a:pt x="f2773" y="f71"/>
                  <a:pt x="f2774" y="f71"/>
                </a:cubicBezTo>
                <a:cubicBezTo>
                  <a:pt x="f2775" y="f71"/>
                  <a:pt x="f2806" y="f71"/>
                  <a:pt x="f2776" y="f71"/>
                </a:cubicBezTo>
                <a:cubicBezTo>
                  <a:pt x="f2776" y="f71"/>
                  <a:pt x="f2777" y="f71"/>
                  <a:pt x="f2776" y="f73"/>
                </a:cubicBezTo>
                <a:cubicBezTo>
                  <a:pt x="f2776" y="f73"/>
                  <a:pt x="f2806" y="f73"/>
                  <a:pt x="f2806" y="f74"/>
                </a:cubicBezTo>
                <a:cubicBezTo>
                  <a:pt x="f2806" y="f74"/>
                  <a:pt x="f2806" y="f74"/>
                  <a:pt x="f2776" y="f74"/>
                </a:cubicBezTo>
                <a:cubicBezTo>
                  <a:pt x="f2776" y="f73"/>
                  <a:pt x="f2776" y="f73"/>
                  <a:pt x="f2777" y="f73"/>
                </a:cubicBezTo>
                <a:cubicBezTo>
                  <a:pt x="f2777" y="f71"/>
                  <a:pt x="f2776" y="f69"/>
                  <a:pt x="f2777" y="f69"/>
                </a:cubicBezTo>
                <a:cubicBezTo>
                  <a:pt x="f2777" y="f67"/>
                  <a:pt x="f2778" y="f67"/>
                  <a:pt x="f2778" y="f65"/>
                </a:cubicBezTo>
                <a:cubicBezTo>
                  <a:pt x="f2779" y="f65"/>
                  <a:pt x="f2778" y="f64"/>
                  <a:pt x="f2778" y="f63"/>
                </a:cubicBezTo>
                <a:cubicBezTo>
                  <a:pt x="f2778" y="f63"/>
                  <a:pt x="f2778" y="f61"/>
                  <a:pt x="f2778" y="f61"/>
                </a:cubicBezTo>
                <a:cubicBezTo>
                  <a:pt x="f2778" y="f60"/>
                  <a:pt x="f2779" y="f61"/>
                  <a:pt x="f2779" y="f61"/>
                </a:cubicBezTo>
                <a:cubicBezTo>
                  <a:pt x="f2805" y="f61"/>
                  <a:pt x="f2780" y="f60"/>
                  <a:pt x="f2781" y="f60"/>
                </a:cubicBezTo>
                <a:cubicBezTo>
                  <a:pt x="f2782" y="f60"/>
                  <a:pt x="f2782" y="f60"/>
                  <a:pt x="f2783" y="f183"/>
                </a:cubicBezTo>
                <a:cubicBezTo>
                  <a:pt x="f2783" y="f59"/>
                  <a:pt x="f2783" y="f59"/>
                  <a:pt x="f2783" y="f184"/>
                </a:cubicBezTo>
                <a:cubicBezTo>
                  <a:pt x="f2783" y="f58"/>
                  <a:pt x="f2784" y="f58"/>
                  <a:pt x="f2784" y="f57"/>
                </a:cubicBezTo>
                <a:cubicBezTo>
                  <a:pt x="f2784" y="f56"/>
                  <a:pt x="f2784" y="f55"/>
                  <a:pt x="f2784" y="f55"/>
                </a:cubicBezTo>
                <a:cubicBezTo>
                  <a:pt x="f2784" y="f53"/>
                  <a:pt x="f2804" y="f53"/>
                  <a:pt x="f2804" y="f185"/>
                </a:cubicBezTo>
                <a:cubicBezTo>
                  <a:pt x="f2804" y="f185"/>
                  <a:pt x="f2804" y="f185"/>
                  <a:pt x="f2785" y="f185"/>
                </a:cubicBezTo>
                <a:cubicBezTo>
                  <a:pt x="f2786" y="f185"/>
                  <a:pt x="f2785" y="f671"/>
                  <a:pt x="f2785" y="f869"/>
                </a:cubicBezTo>
                <a:cubicBezTo>
                  <a:pt x="f2785" y="f869"/>
                  <a:pt x="f2786" y="f670"/>
                  <a:pt x="f2787" y="f670"/>
                </a:cubicBezTo>
                <a:cubicBezTo>
                  <a:pt x="f2787" y="f670"/>
                  <a:pt x="f2787" y="f869"/>
                  <a:pt x="f2787" y="f869"/>
                </a:cubicBezTo>
                <a:cubicBezTo>
                  <a:pt x="f2787" y="f869"/>
                  <a:pt x="f2787" y="f869"/>
                  <a:pt x="f2787" y="f671"/>
                </a:cubicBezTo>
                <a:cubicBezTo>
                  <a:pt x="f2788" y="f671"/>
                  <a:pt x="f2787" y="f185"/>
                  <a:pt x="f2788" y="f185"/>
                </a:cubicBezTo>
                <a:cubicBezTo>
                  <a:pt x="f2788" y="f185"/>
                  <a:pt x="f2789" y="f185"/>
                  <a:pt x="f2789" y="f185"/>
                </a:cubicBezTo>
                <a:cubicBezTo>
                  <a:pt x="f2789" y="f185"/>
                  <a:pt x="f2790" y="f185"/>
                  <a:pt x="f2790" y="f185"/>
                </a:cubicBezTo>
                <a:cubicBezTo>
                  <a:pt x="f2790" y="f185"/>
                  <a:pt x="f2791" y="f671"/>
                  <a:pt x="f2790" y="f671"/>
                </a:cubicBezTo>
                <a:cubicBezTo>
                  <a:pt x="f2790" y="f869"/>
                  <a:pt x="f2790" y="f671"/>
                  <a:pt x="f2790" y="f671"/>
                </a:cubicBezTo>
                <a:cubicBezTo>
                  <a:pt x="f2789" y="f671"/>
                  <a:pt x="f2789" y="f671"/>
                  <a:pt x="f2788" y="f671"/>
                </a:cubicBezTo>
                <a:cubicBezTo>
                  <a:pt x="f2788" y="f671"/>
                  <a:pt x="f2788" y="f671"/>
                  <a:pt x="f2788" y="f869"/>
                </a:cubicBezTo>
                <a:cubicBezTo>
                  <a:pt x="f2788" y="f869"/>
                  <a:pt x="f2788" y="f869"/>
                  <a:pt x="f2788" y="f670"/>
                </a:cubicBezTo>
                <a:cubicBezTo>
                  <a:pt x="f2788" y="f670"/>
                  <a:pt x="f2788" y="f669"/>
                  <a:pt x="f2789" y="f669"/>
                </a:cubicBezTo>
                <a:cubicBezTo>
                  <a:pt x="f2789" y="f670"/>
                  <a:pt x="f2789" y="f670"/>
                  <a:pt x="f2789" y="f869"/>
                </a:cubicBezTo>
                <a:cubicBezTo>
                  <a:pt x="f2790" y="f869"/>
                  <a:pt x="f2790" y="f869"/>
                  <a:pt x="f2790" y="f869"/>
                </a:cubicBezTo>
                <a:cubicBezTo>
                  <a:pt x="f2790" y="f670"/>
                  <a:pt x="f2790" y="f670"/>
                  <a:pt x="f2790" y="f670"/>
                </a:cubicBezTo>
                <a:cubicBezTo>
                  <a:pt x="f2790" y="f670"/>
                  <a:pt x="f2790" y="f670"/>
                  <a:pt x="f2790" y="f670"/>
                </a:cubicBezTo>
                <a:cubicBezTo>
                  <a:pt x="f2791" y="f670"/>
                  <a:pt x="f2791" y="f670"/>
                  <a:pt x="f2791" y="f670"/>
                </a:cubicBezTo>
                <a:cubicBezTo>
                  <a:pt x="f2791" y="f669"/>
                  <a:pt x="f2791" y="f669"/>
                  <a:pt x="f2791" y="f669"/>
                </a:cubicBezTo>
                <a:cubicBezTo>
                  <a:pt x="f2792" y="f670"/>
                  <a:pt x="f2791" y="f670"/>
                  <a:pt x="f2791" y="f670"/>
                </a:cubicBezTo>
                <a:cubicBezTo>
                  <a:pt x="f2791" y="f869"/>
                  <a:pt x="f2791" y="f869"/>
                  <a:pt x="f2792" y="f869"/>
                </a:cubicBezTo>
                <a:cubicBezTo>
                  <a:pt x="f2792" y="f869"/>
                  <a:pt x="f2792" y="f669"/>
                  <a:pt x="f2792" y="f669"/>
                </a:cubicBezTo>
                <a:cubicBezTo>
                  <a:pt x="f2792" y="f668"/>
                  <a:pt x="f2792" y="f669"/>
                  <a:pt x="f2793" y="f669"/>
                </a:cubicBezTo>
                <a:cubicBezTo>
                  <a:pt x="f2793" y="f670"/>
                  <a:pt x="f2794" y="f669"/>
                  <a:pt x="f2793" y="f669"/>
                </a:cubicBezTo>
                <a:cubicBezTo>
                  <a:pt x="f2793" y="f668"/>
                  <a:pt x="f2793" y="f668"/>
                  <a:pt x="f2793" y="f667"/>
                </a:cubicBezTo>
                <a:cubicBezTo>
                  <a:pt x="f2793" y="f666"/>
                  <a:pt x="f2795" y="f668"/>
                  <a:pt x="f2795" y="f668"/>
                </a:cubicBezTo>
                <a:cubicBezTo>
                  <a:pt x="f2796" y="f668"/>
                  <a:pt x="f2796" y="f668"/>
                  <a:pt x="f2796" y="f668"/>
                </a:cubicBezTo>
                <a:cubicBezTo>
                  <a:pt x="f2797" y="f668"/>
                  <a:pt x="f2797" y="f669"/>
                  <a:pt x="f2797" y="f669"/>
                </a:cubicBezTo>
                <a:cubicBezTo>
                  <a:pt x="f2798" y="f668"/>
                  <a:pt x="f2796" y="f668"/>
                  <a:pt x="f2796" y="f667"/>
                </a:cubicBezTo>
                <a:cubicBezTo>
                  <a:pt x="f2797" y="f667"/>
                  <a:pt x="f2797" y="f666"/>
                  <a:pt x="f2797" y="f666"/>
                </a:cubicBezTo>
                <a:cubicBezTo>
                  <a:pt x="f2797" y="f665"/>
                  <a:pt x="f2797" y="f665"/>
                  <a:pt x="f2797" y="f663"/>
                </a:cubicBezTo>
                <a:cubicBezTo>
                  <a:pt x="f2798" y="f663"/>
                  <a:pt x="f2798" y="f662"/>
                  <a:pt x="f2798" y="f662"/>
                </a:cubicBezTo>
                <a:cubicBezTo>
                  <a:pt x="f2798" y="f662"/>
                  <a:pt x="f2799" y="f661"/>
                  <a:pt x="f2799" y="f661"/>
                </a:cubicBezTo>
                <a:cubicBezTo>
                  <a:pt x="f2799" y="f661"/>
                  <a:pt x="f2800" y="f661"/>
                  <a:pt x="f2800" y="f660"/>
                </a:cubicBezTo>
                <a:cubicBezTo>
                  <a:pt x="f2800" y="f660"/>
                  <a:pt x="f2801" y="f664"/>
                  <a:pt x="f2801" y="f664"/>
                </a:cubicBezTo>
                <a:cubicBezTo>
                  <a:pt x="f2802" y="f664"/>
                  <a:pt x="f2802" y="f664"/>
                  <a:pt x="f2802" y="f664"/>
                </a:cubicBezTo>
                <a:cubicBezTo>
                  <a:pt x="f2803" y="f659"/>
                  <a:pt x="f2803" y="f659"/>
                  <a:pt x="f2803" y="f659"/>
                </a:cubicBezTo>
                <a:cubicBezTo>
                  <a:pt x="f3638" y="f658"/>
                  <a:pt x="f3637" y="f658"/>
                  <a:pt x="f3635" y="f657"/>
                </a:cubicBezTo>
                <a:cubicBezTo>
                  <a:pt x="f3635" y="f657"/>
                  <a:pt x="f3634" y="f657"/>
                  <a:pt x="f3633" y="f657"/>
                </a:cubicBezTo>
                <a:cubicBezTo>
                  <a:pt x="f3632" y="f657"/>
                  <a:pt x="f2085" y="f657"/>
                  <a:pt x="f2085" y="f658"/>
                </a:cubicBezTo>
                <a:cubicBezTo>
                  <a:pt x="f2064" y="f658"/>
                  <a:pt x="f2064" y="f658"/>
                  <a:pt x="f2064" y="f658"/>
                </a:cubicBezTo>
                <a:cubicBezTo>
                  <a:pt x="f2065" y="f659"/>
                  <a:pt x="f2065" y="f658"/>
                  <a:pt x="f2066" y="f659"/>
                </a:cubicBezTo>
                <a:cubicBezTo>
                  <a:pt x="f2066" y="f659"/>
                  <a:pt x="f2066" y="f659"/>
                  <a:pt x="f2067" y="f659"/>
                </a:cubicBezTo>
                <a:cubicBezTo>
                  <a:pt x="f2067" y="f664"/>
                  <a:pt x="f2067" y="f659"/>
                  <a:pt x="f2068" y="f659"/>
                </a:cubicBezTo>
                <a:cubicBezTo>
                  <a:pt x="f2068" y="f659"/>
                  <a:pt x="f2068" y="f659"/>
                  <a:pt x="f2069" y="f659"/>
                </a:cubicBezTo>
                <a:cubicBezTo>
                  <a:pt x="f2069" y="f658"/>
                  <a:pt x="f2069" y="f658"/>
                  <a:pt x="f2069" y="f658"/>
                </a:cubicBezTo>
                <a:cubicBezTo>
                  <a:pt x="f2069" y="f657"/>
                  <a:pt x="f2068" y="f656"/>
                  <a:pt x="f2067" y="f656"/>
                </a:cubicBezTo>
                <a:cubicBezTo>
                  <a:pt x="f2067" y="f655"/>
                  <a:pt x="f2067" y="f655"/>
                  <a:pt x="f2067" y="f655"/>
                </a:cubicBezTo>
                <a:cubicBezTo>
                  <a:pt x="f2066" y="f654"/>
                  <a:pt x="f2066" y="f654"/>
                  <a:pt x="f2066" y="f654"/>
                </a:cubicBezTo>
                <a:cubicBezTo>
                  <a:pt x="f2065" y="f654"/>
                  <a:pt x="f2065" y="f654"/>
                  <a:pt x="f2064" y="f653"/>
                </a:cubicBezTo>
                <a:cubicBezTo>
                  <a:pt x="f2064" y="f653"/>
                  <a:pt x="f2085" y="f653"/>
                  <a:pt x="f2085" y="f653"/>
                </a:cubicBezTo>
                <a:cubicBezTo>
                  <a:pt x="f3633" y="f653"/>
                  <a:pt x="f3634" y="f653"/>
                  <a:pt x="f3636" y="f652"/>
                </a:cubicBezTo>
                <a:cubicBezTo>
                  <a:pt x="f3636" y="f652"/>
                  <a:pt x="f3637" y="f651"/>
                  <a:pt x="f3638" y="f652"/>
                </a:cubicBezTo>
                <a:cubicBezTo>
                  <a:pt x="f3639" y="f652"/>
                  <a:pt x="f3637" y="f652"/>
                  <a:pt x="f3638" y="f653"/>
                </a:cubicBezTo>
                <a:cubicBezTo>
                  <a:pt x="f3638" y="f653"/>
                  <a:pt x="f3639" y="f653"/>
                  <a:pt x="f2803" y="f653"/>
                </a:cubicBezTo>
                <a:cubicBezTo>
                  <a:pt x="f2802" y="f653"/>
                  <a:pt x="f2801" y="f652"/>
                  <a:pt x="f2802" y="f651"/>
                </a:cubicBezTo>
                <a:cubicBezTo>
                  <a:pt x="f2803" y="f651"/>
                  <a:pt x="f2803" y="f651"/>
                  <a:pt x="f2803" y="f882"/>
                </a:cubicBezTo>
                <a:cubicBezTo>
                  <a:pt x="f2803" y="f882"/>
                  <a:pt x="f2803" y="f882"/>
                  <a:pt x="f3639" y="f650"/>
                </a:cubicBezTo>
                <a:cubicBezTo>
                  <a:pt x="f3639" y="f649"/>
                  <a:pt x="f3638" y="f649"/>
                  <a:pt x="f3637" y="f649"/>
                </a:cubicBezTo>
                <a:cubicBezTo>
                  <a:pt x="f3636" y="f648"/>
                  <a:pt x="f3635" y="f646"/>
                  <a:pt x="f3634" y="f645"/>
                </a:cubicBezTo>
                <a:cubicBezTo>
                  <a:pt x="f3632" y="f643"/>
                  <a:pt x="f2064" y="f642"/>
                  <a:pt x="f2065" y="f640"/>
                </a:cubicBezTo>
                <a:cubicBezTo>
                  <a:pt x="f2066" y="f639"/>
                  <a:pt x="f2066" y="f638"/>
                  <a:pt x="f2067" y="f638"/>
                </a:cubicBezTo>
                <a:cubicBezTo>
                  <a:pt x="f2067" y="f637"/>
                  <a:pt x="f2068" y="f636"/>
                  <a:pt x="f2069" y="f636"/>
                </a:cubicBezTo>
                <a:cubicBezTo>
                  <a:pt x="f2069" y="f636"/>
                  <a:pt x="f2070" y="f635"/>
                  <a:pt x="f2071" y="f635"/>
                </a:cubicBezTo>
                <a:cubicBezTo>
                  <a:pt x="f2071" y="f633"/>
                  <a:pt x="f2084" y="f633"/>
                  <a:pt x="f2072" y="f633"/>
                </a:cubicBezTo>
                <a:cubicBezTo>
                  <a:pt x="f2073" y="f633"/>
                  <a:pt x="f2073" y="f633"/>
                  <a:pt x="f2073" y="f633"/>
                </a:cubicBezTo>
                <a:cubicBezTo>
                  <a:pt x="f2074" y="f633"/>
                  <a:pt x="f2074" y="f633"/>
                  <a:pt x="f2074" y="f633"/>
                </a:cubicBezTo>
                <a:cubicBezTo>
                  <a:pt x="f2076" y="f633"/>
                  <a:pt x="f2076" y="f633"/>
                  <a:pt x="f2077" y="f635"/>
                </a:cubicBezTo>
                <a:cubicBezTo>
                  <a:pt x="f2078" y="f635"/>
                  <a:pt x="f2079" y="f635"/>
                  <a:pt x="f2080" y="f635"/>
                </a:cubicBezTo>
                <a:cubicBezTo>
                  <a:pt x="f2080" y="f636"/>
                  <a:pt x="f2081" y="f636"/>
                  <a:pt x="f2082" y="f636"/>
                </a:cubicBezTo>
                <a:cubicBezTo>
                  <a:pt x="f2083" y="f637"/>
                  <a:pt x="f2083" y="f637"/>
                  <a:pt x="f3631" y="f637"/>
                </a:cubicBezTo>
                <a:cubicBezTo>
                  <a:pt x="f3630" y="f637"/>
                  <a:pt x="f3630" y="f638"/>
                  <a:pt x="f3629" y="f638"/>
                </a:cubicBezTo>
                <a:cubicBezTo>
                  <a:pt x="f3628" y="f639"/>
                  <a:pt x="f3627" y="f639"/>
                  <a:pt x="f3627" y="f640"/>
                </a:cubicBezTo>
                <a:cubicBezTo>
                  <a:pt x="f3626" y="f640"/>
                  <a:pt x="f3626" y="f640"/>
                  <a:pt x="f3626" y="f641"/>
                </a:cubicBezTo>
                <a:cubicBezTo>
                  <a:pt x="f3626" y="f641"/>
                  <a:pt x="f3626" y="f642"/>
                  <a:pt x="f3626" y="f642"/>
                </a:cubicBezTo>
                <a:cubicBezTo>
                  <a:pt x="f3625" y="f642"/>
                  <a:pt x="f3625" y="f643"/>
                  <a:pt x="f3625" y="f643"/>
                </a:cubicBezTo>
                <a:cubicBezTo>
                  <a:pt x="f3625" y="f643"/>
                  <a:pt x="f3625" y="f644"/>
                  <a:pt x="f3625" y="f644"/>
                </a:cubicBezTo>
                <a:cubicBezTo>
                  <a:pt x="f3625" y="f645"/>
                  <a:pt x="f3625" y="f646"/>
                  <a:pt x="f3626" y="f646"/>
                </a:cubicBezTo>
                <a:cubicBezTo>
                  <a:pt x="f3626" y="f646"/>
                  <a:pt x="f3628" y="f646"/>
                  <a:pt x="f3628" y="f647"/>
                </a:cubicBezTo>
                <a:cubicBezTo>
                  <a:pt x="f3627" y="f647"/>
                  <a:pt x="f3627" y="f647"/>
                  <a:pt x="f3627" y="f648"/>
                </a:cubicBezTo>
                <a:cubicBezTo>
                  <a:pt x="f3626" y="f648"/>
                  <a:pt x="f3627" y="f648"/>
                  <a:pt x="f3627" y="f649"/>
                </a:cubicBezTo>
                <a:cubicBezTo>
                  <a:pt x="f3627" y="f649"/>
                  <a:pt x="f3625" y="f649"/>
                  <a:pt x="f3625" y="f650"/>
                </a:cubicBezTo>
                <a:cubicBezTo>
                  <a:pt x="f3625" y="f650"/>
                  <a:pt x="f3625" y="f650"/>
                  <a:pt x="f3624" y="f882"/>
                </a:cubicBezTo>
                <a:cubicBezTo>
                  <a:pt x="f3624" y="f882"/>
                  <a:pt x="f3624" y="f882"/>
                  <a:pt x="f3625" y="f651"/>
                </a:cubicBezTo>
                <a:cubicBezTo>
                  <a:pt x="f3625" y="f651"/>
                  <a:pt x="f3625" y="f652"/>
                  <a:pt x="f3625" y="f652"/>
                </a:cubicBezTo>
                <a:cubicBezTo>
                  <a:pt x="f3624" y="f652"/>
                  <a:pt x="f3624" y="f651"/>
                  <a:pt x="f3623" y="f651"/>
                </a:cubicBezTo>
                <a:cubicBezTo>
                  <a:pt x="f3622" y="f651"/>
                  <a:pt x="f3621" y="f651"/>
                  <a:pt x="f3620" y="f651"/>
                </a:cubicBezTo>
                <a:cubicBezTo>
                  <a:pt x="f3619" y="f651"/>
                  <a:pt x="f3619" y="f651"/>
                  <a:pt x="f3619" y="f651"/>
                </a:cubicBezTo>
                <a:cubicBezTo>
                  <a:pt x="f3619" y="f882"/>
                  <a:pt x="f3620" y="f882"/>
                  <a:pt x="f3620" y="f882"/>
                </a:cubicBezTo>
                <a:cubicBezTo>
                  <a:pt x="f3620" y="f882"/>
                  <a:pt x="f3621" y="f882"/>
                  <a:pt x="f3621" y="f882"/>
                </a:cubicBezTo>
                <a:cubicBezTo>
                  <a:pt x="f3622" y="f882"/>
                  <a:pt x="f3622" y="f882"/>
                  <a:pt x="f3622" y="f650"/>
                </a:cubicBezTo>
                <a:cubicBezTo>
                  <a:pt x="f3622" y="f650"/>
                  <a:pt x="f3622" y="f650"/>
                  <a:pt x="f3623" y="f649"/>
                </a:cubicBezTo>
                <a:cubicBezTo>
                  <a:pt x="f3623" y="f649"/>
                  <a:pt x="f3623" y="f648"/>
                  <a:pt x="f3623" y="f648"/>
                </a:cubicBezTo>
                <a:cubicBezTo>
                  <a:pt x="f3623" y="f647"/>
                  <a:pt x="f3623" y="f646"/>
                  <a:pt x="f3622" y="f645"/>
                </a:cubicBezTo>
                <a:cubicBezTo>
                  <a:pt x="f3622" y="f645"/>
                  <a:pt x="f3622" y="f645"/>
                  <a:pt x="f3621" y="f645"/>
                </a:cubicBezTo>
                <a:cubicBezTo>
                  <a:pt x="f3621" y="f645"/>
                  <a:pt x="f3621" y="f645"/>
                  <a:pt x="f3621" y="f645"/>
                </a:cubicBezTo>
                <a:cubicBezTo>
                  <a:pt x="f3620" y="f645"/>
                  <a:pt x="f3620" y="f645"/>
                  <a:pt x="f3619" y="f645"/>
                </a:cubicBezTo>
                <a:cubicBezTo>
                  <a:pt x="f3619" y="f645"/>
                  <a:pt x="f3619" y="f645"/>
                  <a:pt x="f3618" y="f645"/>
                </a:cubicBezTo>
                <a:cubicBezTo>
                  <a:pt x="f3618" y="f645"/>
                  <a:pt x="f3613" y="f645"/>
                  <a:pt x="f3618" y="f644"/>
                </a:cubicBezTo>
                <a:cubicBezTo>
                  <a:pt x="f3618" y="f644"/>
                  <a:pt x="f3619" y="f644"/>
                  <a:pt x="f3619" y="f644"/>
                </a:cubicBezTo>
                <a:cubicBezTo>
                  <a:pt x="f3620" y="f644"/>
                  <a:pt x="f3620" y="f644"/>
                  <a:pt x="f3621" y="f643"/>
                </a:cubicBezTo>
                <a:cubicBezTo>
                  <a:pt x="f3621" y="f643"/>
                  <a:pt x="f3621" y="f641"/>
                  <a:pt x="f3622" y="f641"/>
                </a:cubicBezTo>
                <a:cubicBezTo>
                  <a:pt x="f3622" y="f640"/>
                  <a:pt x="f3622" y="f639"/>
                  <a:pt x="f3621" y="f638"/>
                </a:cubicBezTo>
                <a:cubicBezTo>
                  <a:pt x="f3620" y="f638"/>
                  <a:pt x="f3620" y="f638"/>
                  <a:pt x="f3619" y="f638"/>
                </a:cubicBezTo>
                <a:cubicBezTo>
                  <a:pt x="f3618" y="f637"/>
                  <a:pt x="f3618" y="f636"/>
                  <a:pt x="f3618" y="f636"/>
                </a:cubicBezTo>
                <a:cubicBezTo>
                  <a:pt x="f3618" y="f635"/>
                  <a:pt x="f3618" y="f633"/>
                  <a:pt x="f3618" y="f632"/>
                </a:cubicBezTo>
                <a:cubicBezTo>
                  <a:pt x="f3619" y="f631"/>
                  <a:pt x="f3619" y="f629"/>
                  <a:pt x="f3619" y="f628"/>
                </a:cubicBezTo>
                <a:cubicBezTo>
                  <a:pt x="f3619" y="f627"/>
                  <a:pt x="f3620" y="f626"/>
                  <a:pt x="f3620" y="f625"/>
                </a:cubicBezTo>
                <a:cubicBezTo>
                  <a:pt x="f3621" y="f634"/>
                  <a:pt x="f3621" y="f623"/>
                  <a:pt x="f3620" y="f622"/>
                </a:cubicBezTo>
                <a:cubicBezTo>
                  <a:pt x="f3620" y="f794"/>
                  <a:pt x="f3619" y="f794"/>
                  <a:pt x="f3619" y="f621"/>
                </a:cubicBezTo>
                <a:cubicBezTo>
                  <a:pt x="f3619" y="f621"/>
                  <a:pt x="f3620" y="f793"/>
                  <a:pt x="f3620" y="f793"/>
                </a:cubicBezTo>
                <a:cubicBezTo>
                  <a:pt x="f3619" y="f793"/>
                  <a:pt x="f3619" y="f620"/>
                  <a:pt x="f3619" y="f620"/>
                </a:cubicBezTo>
                <a:cubicBezTo>
                  <a:pt x="f3619" y="f619"/>
                  <a:pt x="f3619" y="f618"/>
                  <a:pt x="f3619" y="f618"/>
                </a:cubicBezTo>
                <a:cubicBezTo>
                  <a:pt x="f3619" y="f617"/>
                  <a:pt x="f3619" y="f617"/>
                  <a:pt x="f3618" y="f617"/>
                </a:cubicBezTo>
                <a:cubicBezTo>
                  <a:pt x="f3618" y="f617"/>
                  <a:pt x="f3618" y="f616"/>
                  <a:pt x="f3618" y="f616"/>
                </a:cubicBezTo>
                <a:cubicBezTo>
                  <a:pt x="f3613" y="f617"/>
                  <a:pt x="f3613" y="f617"/>
                  <a:pt x="f3613" y="f617"/>
                </a:cubicBezTo>
                <a:cubicBezTo>
                  <a:pt x="f3613" y="f617"/>
                  <a:pt x="f3613" y="f617"/>
                  <a:pt x="f3613" y="f616"/>
                </a:cubicBezTo>
                <a:cubicBezTo>
                  <a:pt x="f3613" y="f616"/>
                  <a:pt x="f3613" y="f616"/>
                  <a:pt x="f3618" y="f616"/>
                </a:cubicBezTo>
                <a:cubicBezTo>
                  <a:pt x="f3618" y="f615"/>
                  <a:pt x="f3618" y="f615"/>
                  <a:pt x="f3618" y="f615"/>
                </a:cubicBezTo>
                <a:cubicBezTo>
                  <a:pt x="f3618" y="f614"/>
                  <a:pt x="f3618" y="f614"/>
                  <a:pt x="f3618" y="f614"/>
                </a:cubicBezTo>
                <a:cubicBezTo>
                  <a:pt x="f3618" y="f613"/>
                  <a:pt x="f3619" y="f613"/>
                  <a:pt x="f3618" y="f613"/>
                </a:cubicBezTo>
                <a:cubicBezTo>
                  <a:pt x="f3618" y="f612"/>
                  <a:pt x="f3613" y="f612"/>
                  <a:pt x="f3613" y="f611"/>
                </a:cubicBezTo>
                <a:cubicBezTo>
                  <a:pt x="f3618" y="f610"/>
                  <a:pt x="f3618" y="f610"/>
                  <a:pt x="f3618" y="f610"/>
                </a:cubicBezTo>
                <a:cubicBezTo>
                  <a:pt x="f3618" y="f609"/>
                  <a:pt x="f3613" y="f609"/>
                  <a:pt x="f3613" y="f609"/>
                </a:cubicBezTo>
                <a:cubicBezTo>
                  <a:pt x="f3613" y="f609"/>
                  <a:pt x="f3612" y="f607"/>
                  <a:pt x="f3613" y="f607"/>
                </a:cubicBezTo>
                <a:cubicBezTo>
                  <a:pt x="f3613" y="f607"/>
                  <a:pt x="f3613" y="f608"/>
                  <a:pt x="f3618" y="f608"/>
                </a:cubicBezTo>
                <a:cubicBezTo>
                  <a:pt x="f3618" y="f608"/>
                  <a:pt x="f3618" y="f607"/>
                  <a:pt x="f3618" y="f607"/>
                </a:cubicBezTo>
                <a:cubicBezTo>
                  <a:pt x="f3613" y="f607"/>
                  <a:pt x="f3613" y="f607"/>
                  <a:pt x="f3613" y="f606"/>
                </a:cubicBezTo>
                <a:cubicBezTo>
                  <a:pt x="f3613" y="f605"/>
                  <a:pt x="f3613" y="f604"/>
                  <a:pt x="f3613" y="f602"/>
                </a:cubicBezTo>
                <a:cubicBezTo>
                  <a:pt x="f3612" y="f601"/>
                  <a:pt x="f3612" y="f600"/>
                  <a:pt x="f3612" y="f600"/>
                </a:cubicBezTo>
                <a:cubicBezTo>
                  <a:pt x="f3612" y="f792"/>
                  <a:pt x="f3612" y="f599"/>
                  <a:pt x="f3612" y="f598"/>
                </a:cubicBezTo>
                <a:cubicBezTo>
                  <a:pt x="f3611" y="f791"/>
                  <a:pt x="f3611" y="f597"/>
                  <a:pt x="f3611" y="f597"/>
                </a:cubicBezTo>
                <a:cubicBezTo>
                  <a:pt x="f3611" y="f596"/>
                  <a:pt x="f3610" y="f595"/>
                  <a:pt x="f3610" y="f594"/>
                </a:cubicBezTo>
                <a:cubicBezTo>
                  <a:pt x="f3610" y="f593"/>
                  <a:pt x="f3610" y="f592"/>
                  <a:pt x="f3609" y="f591"/>
                </a:cubicBezTo>
                <a:cubicBezTo>
                  <a:pt x="f3609" y="f590"/>
                  <a:pt x="f3609" y="f588"/>
                  <a:pt x="f3609" y="f587"/>
                </a:cubicBezTo>
                <a:cubicBezTo>
                  <a:pt x="f3609" y="f586"/>
                  <a:pt x="f3609" y="f584"/>
                  <a:pt x="f3608" y="f583"/>
                </a:cubicBezTo>
                <a:cubicBezTo>
                  <a:pt x="f3607" y="f581"/>
                  <a:pt x="f3614" y="f579"/>
                  <a:pt x="f3605" y="f577"/>
                </a:cubicBezTo>
                <a:cubicBezTo>
                  <a:pt x="f3615" y="f576"/>
                  <a:pt x="f3604" y="f576"/>
                  <a:pt x="f3604" y="f575"/>
                </a:cubicBezTo>
                <a:cubicBezTo>
                  <a:pt x="f3604" y="f574"/>
                  <a:pt x="f3605" y="f576"/>
                  <a:pt x="f3605" y="f575"/>
                </a:cubicBezTo>
                <a:cubicBezTo>
                  <a:pt x="f3605" y="f575"/>
                  <a:pt x="f3605" y="f574"/>
                  <a:pt x="f3615" y="f574"/>
                </a:cubicBezTo>
                <a:cubicBezTo>
                  <a:pt x="f3615" y="f574"/>
                  <a:pt x="f3615" y="f574"/>
                  <a:pt x="f3615" y="f573"/>
                </a:cubicBezTo>
                <a:cubicBezTo>
                  <a:pt x="f3604" y="f573"/>
                  <a:pt x="f3604" y="f572"/>
                  <a:pt x="f3604" y="f571"/>
                </a:cubicBezTo>
                <a:cubicBezTo>
                  <a:pt x="f3604" y="f571"/>
                  <a:pt x="f3616" y="f570"/>
                  <a:pt x="f3616" y="f569"/>
                </a:cubicBezTo>
                <a:cubicBezTo>
                  <a:pt x="f3603" y="f569"/>
                  <a:pt x="f3603" y="f569"/>
                  <a:pt x="f3603" y="f569"/>
                </a:cubicBezTo>
                <a:cubicBezTo>
                  <a:pt x="f3603" y="f568"/>
                  <a:pt x="f3616" y="f568"/>
                  <a:pt x="f3616" y="f568"/>
                </a:cubicBezTo>
                <a:cubicBezTo>
                  <a:pt x="f3616" y="f568"/>
                  <a:pt x="f3603" y="f568"/>
                  <a:pt x="f3603" y="f568"/>
                </a:cubicBezTo>
                <a:cubicBezTo>
                  <a:pt x="f3603" y="f568"/>
                  <a:pt x="f3602" y="f568"/>
                  <a:pt x="f3602" y="f567"/>
                </a:cubicBezTo>
                <a:cubicBezTo>
                  <a:pt x="f3602" y="f567"/>
                  <a:pt x="f3601" y="f566"/>
                  <a:pt x="f3601" y="f566"/>
                </a:cubicBezTo>
                <a:cubicBezTo>
                  <a:pt x="f3601" y="f566"/>
                  <a:pt x="f3600" y="f566"/>
                  <a:pt x="f3600" y="f565"/>
                </a:cubicBezTo>
                <a:cubicBezTo>
                  <a:pt x="f3600" y="f564"/>
                  <a:pt x="f3599" y="f563"/>
                  <a:pt x="f3599" y="f562"/>
                </a:cubicBezTo>
                <a:cubicBezTo>
                  <a:pt x="f3599" y="f562"/>
                  <a:pt x="f3599" y="f561"/>
                  <a:pt x="f3599" y="f561"/>
                </a:cubicBezTo>
                <a:cubicBezTo>
                  <a:pt x="f3599" y="f560"/>
                  <a:pt x="f3599" y="f559"/>
                  <a:pt x="f3598" y="f559"/>
                </a:cubicBezTo>
                <a:cubicBezTo>
                  <a:pt x="f3598" y="f741"/>
                  <a:pt x="f3598" y="f558"/>
                  <a:pt x="f3598" y="f558"/>
                </a:cubicBezTo>
                <a:cubicBezTo>
                  <a:pt x="f3597" y="f556"/>
                  <a:pt x="f3596" y="f554"/>
                  <a:pt x="f3596" y="f552"/>
                </a:cubicBezTo>
                <a:cubicBezTo>
                  <a:pt x="f3596" y="f552"/>
                  <a:pt x="f3595" y="f551"/>
                  <a:pt x="f3595" y="f550"/>
                </a:cubicBezTo>
                <a:cubicBezTo>
                  <a:pt x="f3595" y="f549"/>
                  <a:pt x="f3594" y="f549"/>
                  <a:pt x="f3594" y="f548"/>
                </a:cubicBezTo>
                <a:cubicBezTo>
                  <a:pt x="f3594" y="f547"/>
                  <a:pt x="f3595" y="f546"/>
                  <a:pt x="f3595" y="f545"/>
                </a:cubicBezTo>
                <a:cubicBezTo>
                  <a:pt x="f3594" y="f545"/>
                  <a:pt x="f3594" y="f544"/>
                  <a:pt x="f3593" y="f543"/>
                </a:cubicBezTo>
                <a:cubicBezTo>
                  <a:pt x="f3593" y="f542"/>
                  <a:pt x="f3592" y="f672"/>
                  <a:pt x="f3591" y="f540"/>
                </a:cubicBezTo>
                <a:cubicBezTo>
                  <a:pt x="f3591" y="f539"/>
                  <a:pt x="f3590" y="f536"/>
                  <a:pt x="f3590" y="f536"/>
                </a:cubicBezTo>
                <a:cubicBezTo>
                  <a:pt x="f3589" y="f535"/>
                  <a:pt x="f3589" y="f534"/>
                  <a:pt x="f3588" y="f533"/>
                </a:cubicBezTo>
                <a:cubicBezTo>
                  <a:pt x="f3588" y="f533"/>
                  <a:pt x="f3587" y="f532"/>
                  <a:pt x="f3587" y="f532"/>
                </a:cubicBezTo>
                <a:cubicBezTo>
                  <a:pt x="f3586" y="f531"/>
                  <a:pt x="f3586" y="f530"/>
                  <a:pt x="f3585" y="f529"/>
                </a:cubicBezTo>
                <a:cubicBezTo>
                  <a:pt x="f3585" y="f528"/>
                  <a:pt x="f3585" y="f527"/>
                  <a:pt x="f3584" y="f526"/>
                </a:cubicBezTo>
                <a:cubicBezTo>
                  <a:pt x="f3584" y="f526"/>
                  <a:pt x="f3583" y="f525"/>
                  <a:pt x="f3583" y="f524"/>
                </a:cubicBezTo>
                <a:cubicBezTo>
                  <a:pt x="f3583" y="f523"/>
                  <a:pt x="f3583" y="f522"/>
                  <a:pt x="f3583" y="f522"/>
                </a:cubicBezTo>
                <a:cubicBezTo>
                  <a:pt x="f3579" y="f521"/>
                  <a:pt x="f3579" y="f520"/>
                  <a:pt x="f3579" y="f519"/>
                </a:cubicBezTo>
                <a:cubicBezTo>
                  <a:pt x="f3580" y="f518"/>
                  <a:pt x="f3578" y="f516"/>
                  <a:pt x="f3577" y="f511"/>
                </a:cubicBezTo>
                <a:cubicBezTo>
                  <a:pt x="f3577" y="f510"/>
                  <a:pt x="f3577" y="f509"/>
                  <a:pt x="f3576" y="f508"/>
                </a:cubicBezTo>
                <a:cubicBezTo>
                  <a:pt x="f3576" y="f508"/>
                  <a:pt x="f3576" y="f508"/>
                  <a:pt x="f3576" y="f507"/>
                </a:cubicBezTo>
                <a:cubicBezTo>
                  <a:pt x="f3576" y="f507"/>
                  <a:pt x="f3575" y="f507"/>
                  <a:pt x="f3575" y="f506"/>
                </a:cubicBezTo>
                <a:cubicBezTo>
                  <a:pt x="f3575" y="f506"/>
                  <a:pt x="f3575" y="f506"/>
                  <a:pt x="f3575" y="f506"/>
                </a:cubicBezTo>
                <a:cubicBezTo>
                  <a:pt x="f3575" y="f505"/>
                  <a:pt x="f3575" y="f505"/>
                  <a:pt x="f3574" y="f505"/>
                </a:cubicBezTo>
                <a:cubicBezTo>
                  <a:pt x="f3574" y="f504"/>
                  <a:pt x="f3574" y="f503"/>
                  <a:pt x="f3575" y="f503"/>
                </a:cubicBezTo>
                <a:cubicBezTo>
                  <a:pt x="f3575" y="f503"/>
                  <a:pt x="f3575" y="f504"/>
                  <a:pt x="f3575" y="f504"/>
                </a:cubicBezTo>
                <a:cubicBezTo>
                  <a:pt x="f3575" y="f504"/>
                  <a:pt x="f3575" y="f504"/>
                  <a:pt x="f3575" y="f505"/>
                </a:cubicBezTo>
                <a:cubicBezTo>
                  <a:pt x="f3576" y="f505"/>
                  <a:pt x="f3576" y="f506"/>
                  <a:pt x="f3576" y="f506"/>
                </a:cubicBezTo>
                <a:cubicBezTo>
                  <a:pt x="f3576" y="f507"/>
                  <a:pt x="f3576" y="f507"/>
                  <a:pt x="f3577" y="f507"/>
                </a:cubicBezTo>
                <a:cubicBezTo>
                  <a:pt x="f3577" y="f507"/>
                  <a:pt x="f3576" y="f506"/>
                  <a:pt x="f3576" y="f506"/>
                </a:cubicBezTo>
                <a:cubicBezTo>
                  <a:pt x="f3576" y="f506"/>
                  <a:pt x="f3577" y="f505"/>
                  <a:pt x="f3576" y="f505"/>
                </a:cubicBezTo>
                <a:cubicBezTo>
                  <a:pt x="f3576" y="f504"/>
                  <a:pt x="f3576" y="f504"/>
                  <a:pt x="f3576" y="f504"/>
                </a:cubicBezTo>
                <a:cubicBezTo>
                  <a:pt x="f3576" y="f504"/>
                  <a:pt x="f3576" y="f503"/>
                  <a:pt x="f3576" y="f503"/>
                </a:cubicBezTo>
                <a:cubicBezTo>
                  <a:pt x="f3576" y="f502"/>
                  <a:pt x="f3575" y="f502"/>
                  <a:pt x="f3575" y="f502"/>
                </a:cubicBezTo>
                <a:cubicBezTo>
                  <a:pt x="f3575" y="f501"/>
                  <a:pt x="f3575" y="f501"/>
                  <a:pt x="f3575" y="f501"/>
                </a:cubicBezTo>
                <a:cubicBezTo>
                  <a:pt x="f3575" y="f500"/>
                  <a:pt x="f3575" y="f500"/>
                  <a:pt x="f3575" y="f500"/>
                </a:cubicBezTo>
                <a:cubicBezTo>
                  <a:pt x="f3574" y="f500"/>
                  <a:pt x="f3574" y="f512"/>
                  <a:pt x="f3574" y="f499"/>
                </a:cubicBezTo>
                <a:cubicBezTo>
                  <a:pt x="f3573" y="f499"/>
                  <a:pt x="f3573" y="f499"/>
                  <a:pt x="f3572" y="f498"/>
                </a:cubicBezTo>
                <a:cubicBezTo>
                  <a:pt x="f3572" y="f498"/>
                  <a:pt x="f3573" y="f498"/>
                  <a:pt x="f3573" y="f497"/>
                </a:cubicBezTo>
                <a:cubicBezTo>
                  <a:pt x="f3573" y="f497"/>
                  <a:pt x="f3573" y="f496"/>
                  <a:pt x="f3572" y="f496"/>
                </a:cubicBezTo>
                <a:cubicBezTo>
                  <a:pt x="f3572" y="f496"/>
                  <a:pt x="f3572" y="f496"/>
                  <a:pt x="f3572" y="f495"/>
                </a:cubicBezTo>
                <a:cubicBezTo>
                  <a:pt x="f3581" y="f495"/>
                  <a:pt x="f3581" y="f495"/>
                  <a:pt x="f3581" y="f494"/>
                </a:cubicBezTo>
                <a:cubicBezTo>
                  <a:pt x="f3571" y="f494"/>
                  <a:pt x="f3571" y="f493"/>
                  <a:pt x="f3571" y="f493"/>
                </a:cubicBezTo>
                <a:cubicBezTo>
                  <a:pt x="f3570" y="f492"/>
                  <a:pt x="f3570" y="f492"/>
                  <a:pt x="f3569" y="f491"/>
                </a:cubicBezTo>
                <a:cubicBezTo>
                  <a:pt x="f3569" y="f490"/>
                  <a:pt x="f3568" y="f490"/>
                  <a:pt x="f3567" y="f489"/>
                </a:cubicBezTo>
                <a:cubicBezTo>
                  <a:pt x="f3567" y="f489"/>
                  <a:pt x="f3566" y="f489"/>
                  <a:pt x="f3564" y="f488"/>
                </a:cubicBezTo>
                <a:cubicBezTo>
                  <a:pt x="f3564" y="f488"/>
                  <a:pt x="f3563" y="f488"/>
                  <a:pt x="f3563" y="f488"/>
                </a:cubicBezTo>
                <a:cubicBezTo>
                  <a:pt x="f3565" y="f513"/>
                  <a:pt x="f3562" y="f488"/>
                  <a:pt x="f3562" y="f488"/>
                </a:cubicBezTo>
                <a:cubicBezTo>
                  <a:pt x="f3561" y="f489"/>
                  <a:pt x="f3561" y="f489"/>
                  <a:pt x="f3560" y="f490"/>
                </a:cubicBezTo>
                <a:cubicBezTo>
                  <a:pt x="f3559" y="f490"/>
                  <a:pt x="f3559" y="f490"/>
                  <a:pt x="f3559" y="f490"/>
                </a:cubicBezTo>
                <a:cubicBezTo>
                  <a:pt x="f3558" y="f490"/>
                  <a:pt x="f3558" y="f491"/>
                  <a:pt x="f3558" y="f491"/>
                </a:cubicBezTo>
                <a:cubicBezTo>
                  <a:pt x="f3557" y="f491"/>
                  <a:pt x="f3556" y="f492"/>
                  <a:pt x="f3556" y="f492"/>
                </a:cubicBezTo>
                <a:cubicBezTo>
                  <a:pt x="f3556" y="f493"/>
                  <a:pt x="f3556" y="f494"/>
                  <a:pt x="f3556" y="f495"/>
                </a:cubicBezTo>
                <a:cubicBezTo>
                  <a:pt x="f3556" y="f496"/>
                  <a:pt x="f3555" y="f498"/>
                  <a:pt x="f3553" y="f499"/>
                </a:cubicBezTo>
                <a:cubicBezTo>
                  <a:pt x="f3553" y="f499"/>
                  <a:pt x="f3582" y="f512"/>
                  <a:pt x="f3552" y="f512"/>
                </a:cubicBezTo>
                <a:cubicBezTo>
                  <a:pt x="f3552" y="f512"/>
                  <a:pt x="f3551" y="f512"/>
                  <a:pt x="f3617" y="f512"/>
                </a:cubicBezTo>
                <a:cubicBezTo>
                  <a:pt x="f3550" y="f500"/>
                  <a:pt x="f3550" y="f500"/>
                  <a:pt x="f2111" y="f500"/>
                </a:cubicBezTo>
                <a:cubicBezTo>
                  <a:pt x="f2111" y="f500"/>
                  <a:pt x="f2109" y="f500"/>
                  <a:pt x="f2109" y="f500"/>
                </a:cubicBezTo>
                <a:cubicBezTo>
                  <a:pt x="f2109" y="f500"/>
                  <a:pt x="f2110" y="f500"/>
                  <a:pt x="f2110" y="f501"/>
                </a:cubicBezTo>
                <a:cubicBezTo>
                  <a:pt x="f2110" y="f501"/>
                  <a:pt x="f2110" y="f501"/>
                  <a:pt x="f2111" y="f502"/>
                </a:cubicBezTo>
                <a:cubicBezTo>
                  <a:pt x="f2111" y="f502"/>
                  <a:pt x="f2111" y="f502"/>
                  <a:pt x="f2111" y="f503"/>
                </a:cubicBezTo>
                <a:cubicBezTo>
                  <a:pt x="f2111" y="f503"/>
                  <a:pt x="f2111" y="f503"/>
                  <a:pt x="f2111" y="f504"/>
                </a:cubicBezTo>
                <a:cubicBezTo>
                  <a:pt x="f2110" y="f504"/>
                  <a:pt x="f2110" y="f504"/>
                  <a:pt x="f2110" y="f504"/>
                </a:cubicBezTo>
                <a:cubicBezTo>
                  <a:pt x="f2110" y="f505"/>
                  <a:pt x="f2110" y="f505"/>
                  <a:pt x="f2110" y="f506"/>
                </a:cubicBezTo>
                <a:cubicBezTo>
                  <a:pt x="f2109" y="f506"/>
                  <a:pt x="f2108" y="f507"/>
                  <a:pt x="f2108" y="f507"/>
                </a:cubicBezTo>
                <a:cubicBezTo>
                  <a:pt x="f2108" y="f508"/>
                  <a:pt x="f2108" y="f508"/>
                  <a:pt x="f2108" y="f509"/>
                </a:cubicBezTo>
                <a:cubicBezTo>
                  <a:pt x="f2108" y="f509"/>
                  <a:pt x="f2108" y="f509"/>
                  <a:pt x="f2108" y="f510"/>
                </a:cubicBezTo>
                <a:cubicBezTo>
                  <a:pt x="f2107" y="f510"/>
                  <a:pt x="f2107" y="f510"/>
                  <a:pt x="f2107" y="f511"/>
                </a:cubicBezTo>
                <a:cubicBezTo>
                  <a:pt x="f2107" y="f511"/>
                  <a:pt x="f2094" y="f511"/>
                  <a:pt x="f2094" y="f511"/>
                </a:cubicBezTo>
                <a:cubicBezTo>
                  <a:pt x="f2094" y="f511"/>
                  <a:pt x="f2094" y="f516"/>
                  <a:pt x="f2095" y="f516"/>
                </a:cubicBezTo>
                <a:cubicBezTo>
                  <a:pt x="f2095" y="f516"/>
                  <a:pt x="f2096" y="f516"/>
                  <a:pt x="f2097" y="f516"/>
                </a:cubicBezTo>
                <a:cubicBezTo>
                  <a:pt x="f2098" y="f516"/>
                  <a:pt x="f2098" y="f511"/>
                  <a:pt x="f2106" y="f511"/>
                </a:cubicBezTo>
                <a:cubicBezTo>
                  <a:pt x="f2106" y="f516"/>
                  <a:pt x="f2106" y="f517"/>
                  <a:pt x="f2106" y="f518"/>
                </a:cubicBezTo>
                <a:cubicBezTo>
                  <a:pt x="f2099" y="f519"/>
                  <a:pt x="f2099" y="f521"/>
                  <a:pt x="f2099" y="f523"/>
                </a:cubicBezTo>
                <a:cubicBezTo>
                  <a:pt x="f2106" y="f523"/>
                  <a:pt x="f2106" y="f524"/>
                  <a:pt x="f2106" y="f525"/>
                </a:cubicBezTo>
                <a:cubicBezTo>
                  <a:pt x="f2106" y="f525"/>
                  <a:pt x="f2106" y="f526"/>
                  <a:pt x="f2106" y="f526"/>
                </a:cubicBezTo>
                <a:cubicBezTo>
                  <a:pt x="f2098" y="f527"/>
                  <a:pt x="f2097" y="f527"/>
                  <a:pt x="f2098" y="f528"/>
                </a:cubicBezTo>
                <a:cubicBezTo>
                  <a:pt x="f2098" y="f528"/>
                  <a:pt x="f2106" y="f528"/>
                  <a:pt x="f2106" y="f528"/>
                </a:cubicBezTo>
                <a:cubicBezTo>
                  <a:pt x="f2106" y="f529"/>
                  <a:pt x="f2106" y="f529"/>
                  <a:pt x="f2106" y="f530"/>
                </a:cubicBezTo>
                <a:cubicBezTo>
                  <a:pt x="f2098" y="f530"/>
                  <a:pt x="f2098" y="f531"/>
                  <a:pt x="f2098" y="f532"/>
                </a:cubicBezTo>
                <a:cubicBezTo>
                  <a:pt x="f2106" y="f533"/>
                  <a:pt x="f2106" y="f534"/>
                  <a:pt x="f2106" y="f534"/>
                </a:cubicBezTo>
                <a:cubicBezTo>
                  <a:pt x="f2099" y="f535"/>
                  <a:pt x="f2099" y="f536"/>
                  <a:pt x="f2099" y="f539"/>
                </a:cubicBezTo>
                <a:cubicBezTo>
                  <a:pt x="f2100" y="f539"/>
                  <a:pt x="f2100" y="f540"/>
                  <a:pt x="f2100" y="f672"/>
                </a:cubicBezTo>
                <a:cubicBezTo>
                  <a:pt x="f2101" y="f672"/>
                  <a:pt x="f2101" y="f541"/>
                  <a:pt x="f2101" y="f542"/>
                </a:cubicBezTo>
                <a:cubicBezTo>
                  <a:pt x="f2102" y="f542"/>
                  <a:pt x="f2102" y="f543"/>
                  <a:pt x="f2103" y="f544"/>
                </a:cubicBezTo>
                <a:cubicBezTo>
                  <a:pt x="f2103" y="f545"/>
                  <a:pt x="f2103" y="f545"/>
                  <a:pt x="f2103" y="f546"/>
                </a:cubicBezTo>
                <a:cubicBezTo>
                  <a:pt x="f2103" y="f548"/>
                  <a:pt x="f2103" y="f549"/>
                  <a:pt x="f2103" y="f550"/>
                </a:cubicBezTo>
                <a:cubicBezTo>
                  <a:pt x="f2103" y="f551"/>
                  <a:pt x="f2103" y="f552"/>
                  <a:pt x="f2103" y="f553"/>
                </a:cubicBezTo>
                <a:cubicBezTo>
                  <a:pt x="f2103" y="f553"/>
                  <a:pt x="f2103" y="f553"/>
                  <a:pt x="f2103" y="f554"/>
                </a:cubicBezTo>
                <a:cubicBezTo>
                  <a:pt x="f2102" y="f554"/>
                  <a:pt x="f2102" y="f554"/>
                  <a:pt x="f2102" y="f554"/>
                </a:cubicBezTo>
                <a:cubicBezTo>
                  <a:pt x="f2101" y="f554"/>
                  <a:pt x="f2101" y="f556"/>
                  <a:pt x="f2101" y="f556"/>
                </a:cubicBezTo>
                <a:cubicBezTo>
                  <a:pt x="f2102" y="f556"/>
                  <a:pt x="f2102" y="f556"/>
                  <a:pt x="f2102" y="f555"/>
                </a:cubicBezTo>
                <a:cubicBezTo>
                  <a:pt x="f2102" y="f555"/>
                  <a:pt x="f2102" y="f555"/>
                  <a:pt x="f2103" y="f555"/>
                </a:cubicBezTo>
                <a:cubicBezTo>
                  <a:pt x="f2103" y="f555"/>
                  <a:pt x="f2103" y="f554"/>
                  <a:pt x="f2103" y="f554"/>
                </a:cubicBezTo>
                <a:cubicBezTo>
                  <a:pt x="f2105" y="f554"/>
                  <a:pt x="f2103" y="f555"/>
                  <a:pt x="f2103" y="f555"/>
                </a:cubicBezTo>
                <a:cubicBezTo>
                  <a:pt x="f2103" y="f555"/>
                  <a:pt x="f2103" y="f556"/>
                  <a:pt x="f2103" y="f556"/>
                </a:cubicBezTo>
                <a:cubicBezTo>
                  <a:pt x="f2103" y="f556"/>
                  <a:pt x="f2103" y="f557"/>
                  <a:pt x="f2103" y="f557"/>
                </a:cubicBezTo>
                <a:cubicBezTo>
                  <a:pt x="f2103" y="f558"/>
                  <a:pt x="f2102" y="f558"/>
                  <a:pt x="f2102" y="f558"/>
                </a:cubicBezTo>
                <a:cubicBezTo>
                  <a:pt x="f2102" y="f558"/>
                  <a:pt x="f2102" y="f558"/>
                  <a:pt x="f2102" y="f741"/>
                </a:cubicBezTo>
                <a:cubicBezTo>
                  <a:pt x="f2102" y="f741"/>
                  <a:pt x="f2102" y="f741"/>
                  <a:pt x="f2102" y="f741"/>
                </a:cubicBezTo>
                <a:cubicBezTo>
                  <a:pt x="f2101" y="f559"/>
                  <a:pt x="f2101" y="f559"/>
                  <a:pt x="f2101" y="f560"/>
                </a:cubicBezTo>
                <a:cubicBezTo>
                  <a:pt x="f2101" y="f560"/>
                  <a:pt x="f2101" y="f561"/>
                  <a:pt x="f2101" y="f561"/>
                </a:cubicBezTo>
                <a:cubicBezTo>
                  <a:pt x="f2101" y="f561"/>
                  <a:pt x="f2101" y="f562"/>
                  <a:pt x="f2101" y="f562"/>
                </a:cubicBezTo>
                <a:cubicBezTo>
                  <a:pt x="f2101" y="f563"/>
                  <a:pt x="f2101" y="f563"/>
                  <a:pt x="f2101" y="f563"/>
                </a:cubicBezTo>
                <a:cubicBezTo>
                  <a:pt x="f2101" y="f564"/>
                  <a:pt x="f2101" y="f564"/>
                  <a:pt x="f2101" y="f565"/>
                </a:cubicBezTo>
                <a:cubicBezTo>
                  <a:pt x="f2101" y="f566"/>
                  <a:pt x="f2101" y="f567"/>
                  <a:pt x="f2101" y="f568"/>
                </a:cubicBezTo>
                <a:cubicBezTo>
                  <a:pt x="f2100" y="f568"/>
                  <a:pt x="f2100" y="f569"/>
                  <a:pt x="f2100" y="f570"/>
                </a:cubicBezTo>
                <a:cubicBezTo>
                  <a:pt x="f2101" y="f570"/>
                  <a:pt x="f2101" y="f571"/>
                  <a:pt x="f2101" y="f571"/>
                </a:cubicBezTo>
                <a:cubicBezTo>
                  <a:pt x="f2101" y="f572"/>
                  <a:pt x="f2101" y="f573"/>
                  <a:pt x="f2101" y="f574"/>
                </a:cubicBezTo>
                <a:cubicBezTo>
                  <a:pt x="f2101" y="f574"/>
                  <a:pt x="f2102" y="f575"/>
                  <a:pt x="f2102" y="f576"/>
                </a:cubicBezTo>
                <a:cubicBezTo>
                  <a:pt x="f2103" y="f576"/>
                  <a:pt x="f2103" y="f577"/>
                  <a:pt x="f2105" y="f578"/>
                </a:cubicBezTo>
                <a:cubicBezTo>
                  <a:pt x="f2104" y="f579"/>
                  <a:pt x="f3537" y="f581"/>
                  <a:pt x="f3535" y="f581"/>
                </a:cubicBezTo>
                <a:cubicBezTo>
                  <a:pt x="f3535" y="f581"/>
                  <a:pt x="f3538" y="f580"/>
                  <a:pt x="f3538" y="f579"/>
                </a:cubicBezTo>
                <a:cubicBezTo>
                  <a:pt x="f3534" y="f578"/>
                  <a:pt x="f3534" y="f580"/>
                  <a:pt x="f3534" y="f580"/>
                </a:cubicBezTo>
                <a:cubicBezTo>
                  <a:pt x="f3533" y="f582"/>
                  <a:pt x="f3533" y="f580"/>
                  <a:pt x="f3539" y="f580"/>
                </a:cubicBezTo>
                <a:cubicBezTo>
                  <a:pt x="f3539" y="f580"/>
                  <a:pt x="f3539" y="f580"/>
                  <a:pt x="f3539" y="f580"/>
                </a:cubicBezTo>
                <a:cubicBezTo>
                  <a:pt x="f3539" y="f581"/>
                  <a:pt x="f3539" y="f581"/>
                  <a:pt x="f3539" y="f581"/>
                </a:cubicBezTo>
                <a:cubicBezTo>
                  <a:pt x="f3532" y="f582"/>
                  <a:pt x="f3532" y="f582"/>
                  <a:pt x="f3540" y="f583"/>
                </a:cubicBezTo>
                <a:cubicBezTo>
                  <a:pt x="f3540" y="f584"/>
                  <a:pt x="f3540" y="f584"/>
                  <a:pt x="f3540" y="f585"/>
                </a:cubicBezTo>
                <a:cubicBezTo>
                  <a:pt x="f3531" y="f587"/>
                  <a:pt x="f3530" y="f586"/>
                  <a:pt x="f3543" y="f586"/>
                </a:cubicBezTo>
                <a:cubicBezTo>
                  <a:pt x="f3529" y="f586"/>
                  <a:pt x="f3528" y="f587"/>
                  <a:pt x="f3545" y="f587"/>
                </a:cubicBezTo>
                <a:cubicBezTo>
                  <a:pt x="f3527" y="f588"/>
                  <a:pt x="f3526" y="f588"/>
                  <a:pt x="f3546" y="f588"/>
                </a:cubicBezTo>
                <a:cubicBezTo>
                  <a:pt x="f3546" y="f589"/>
                  <a:pt x="f3546" y="f589"/>
                  <a:pt x="f3546" y="f589"/>
                </a:cubicBezTo>
                <a:cubicBezTo>
                  <a:pt x="f3546" y="f589"/>
                  <a:pt x="f3547" y="f590"/>
                  <a:pt x="f3547" y="f590"/>
                </a:cubicBezTo>
                <a:cubicBezTo>
                  <a:pt x="f3547" y="f591"/>
                  <a:pt x="f3547" y="f592"/>
                  <a:pt x="f3547" y="f592"/>
                </a:cubicBezTo>
                <a:cubicBezTo>
                  <a:pt x="f3546" y="f593"/>
                  <a:pt x="f3546" y="f593"/>
                  <a:pt x="f3547" y="f594"/>
                </a:cubicBezTo>
                <a:cubicBezTo>
                  <a:pt x="f3547" y="f595"/>
                  <a:pt x="f3525" y="f596"/>
                  <a:pt x="f3525" y="f596"/>
                </a:cubicBezTo>
                <a:cubicBezTo>
                  <a:pt x="f3548" y="f597"/>
                  <a:pt x="f3524" y="f597"/>
                  <a:pt x="f3549" y="f791"/>
                </a:cubicBezTo>
                <a:cubicBezTo>
                  <a:pt x="f3805" y="f791"/>
                  <a:pt x="f3805" y="f791"/>
                  <a:pt x="f3523" y="f791"/>
                </a:cubicBezTo>
                <a:cubicBezTo>
                  <a:pt x="f3806" y="f791"/>
                  <a:pt x="f3806" y="f598"/>
                  <a:pt x="f3522" y="f599"/>
                </a:cubicBezTo>
                <a:cubicBezTo>
                  <a:pt x="f3807" y="f599"/>
                  <a:pt x="f3521" y="f792"/>
                  <a:pt x="f3521" y="f792"/>
                </a:cubicBezTo>
                <a:cubicBezTo>
                  <a:pt x="f3808" y="f600"/>
                  <a:pt x="f3520" y="f601"/>
                  <a:pt x="f3520" y="f602"/>
                </a:cubicBezTo>
                <a:cubicBezTo>
                  <a:pt x="f3809" y="f604"/>
                  <a:pt x="f3810" y="f604"/>
                  <a:pt x="f3811" y="f605"/>
                </a:cubicBezTo>
                <a:cubicBezTo>
                  <a:pt x="f3812" y="f606"/>
                  <a:pt x="f3519" y="f606"/>
                  <a:pt x="f3813" y="f607"/>
                </a:cubicBezTo>
                <a:cubicBezTo>
                  <a:pt x="f3813" y="f607"/>
                  <a:pt x="f3814" y="f608"/>
                  <a:pt x="f3815" y="f608"/>
                </a:cubicBezTo>
                <a:cubicBezTo>
                  <a:pt x="f3816" y="f609"/>
                  <a:pt x="f3817" y="f611"/>
                  <a:pt x="f3818" y="f612"/>
                </a:cubicBezTo>
                <a:cubicBezTo>
                  <a:pt x="f3818" y="f613"/>
                  <a:pt x="f3819" y="f614"/>
                  <a:pt x="f3819" y="f615"/>
                </a:cubicBezTo>
                <a:cubicBezTo>
                  <a:pt x="f3517" y="f617"/>
                  <a:pt x="f3515" y="f619"/>
                  <a:pt x="f2093" y="f620"/>
                </a:cubicBezTo>
                <a:cubicBezTo>
                  <a:pt x="f2092" y="f793"/>
                  <a:pt x="f2086" y="f621"/>
                  <a:pt x="f2087" y="f794"/>
                </a:cubicBezTo>
                <a:cubicBezTo>
                  <a:pt x="f2088" y="f622"/>
                  <a:pt x="f2088" y="f622"/>
                  <a:pt x="f2089" y="f795"/>
                </a:cubicBezTo>
                <a:cubicBezTo>
                  <a:pt x="f3514" y="f623"/>
                  <a:pt x="f3513" y="f795"/>
                  <a:pt x="f3511" y="f623"/>
                </a:cubicBezTo>
                <a:cubicBezTo>
                  <a:pt x="f3511" y="f623"/>
                  <a:pt x="f3510" y="f624"/>
                  <a:pt x="f3510" y="f624"/>
                </a:cubicBezTo>
                <a:cubicBezTo>
                  <a:pt x="f3509" y="f624"/>
                  <a:pt x="f3509" y="f624"/>
                  <a:pt x="f3508" y="f624"/>
                </a:cubicBezTo>
                <a:cubicBezTo>
                  <a:pt x="f3508" y="f624"/>
                  <a:pt x="f3507" y="f624"/>
                  <a:pt x="f3507" y="f624"/>
                </a:cubicBezTo>
                <a:cubicBezTo>
                  <a:pt x="f3507" y="f634"/>
                  <a:pt x="f3508" y="f634"/>
                  <a:pt x="f3508" y="f634"/>
                </a:cubicBezTo>
                <a:cubicBezTo>
                  <a:pt x="f3508" y="f625"/>
                  <a:pt x="f3507" y="f625"/>
                  <a:pt x="f3507" y="f625"/>
                </a:cubicBezTo>
                <a:cubicBezTo>
                  <a:pt x="f3506" y="f625"/>
                  <a:pt x="f3505" y="f626"/>
                  <a:pt x="f3505" y="f627"/>
                </a:cubicBezTo>
                <a:cubicBezTo>
                  <a:pt x="f3504" y="f628"/>
                  <a:pt x="f3503" y="f629"/>
                  <a:pt x="f3501" y="f630"/>
                </a:cubicBezTo>
                <a:cubicBezTo>
                  <a:pt x="f3501" y="f631"/>
                  <a:pt x="f3500" y="f631"/>
                  <a:pt x="f3500" y="f632"/>
                </a:cubicBezTo>
                <a:cubicBezTo>
                  <a:pt x="f3500" y="f633"/>
                  <a:pt x="f3500" y="f633"/>
                  <a:pt x="f3501" y="f635"/>
                </a:cubicBezTo>
                <a:cubicBezTo>
                  <a:pt x="f3501" y="f636"/>
                  <a:pt x="f3501" y="f637"/>
                  <a:pt x="f3501" y="f638"/>
                </a:cubicBezTo>
                <a:cubicBezTo>
                  <a:pt x="f3501" y="f638"/>
                  <a:pt x="f3502" y="f639"/>
                  <a:pt x="f3501" y="f639"/>
                </a:cubicBezTo>
                <a:cubicBezTo>
                  <a:pt x="f3501" y="f641"/>
                  <a:pt x="f3500" y="f641"/>
                  <a:pt x="f3500" y="f642"/>
                </a:cubicBezTo>
                <a:cubicBezTo>
                  <a:pt x="f3499" y="f643"/>
                  <a:pt x="f3498" y="f643"/>
                  <a:pt x="f3498" y="f643"/>
                </a:cubicBezTo>
                <a:cubicBezTo>
                  <a:pt x="f3497" y="f644"/>
                  <a:pt x="f3496" y="f644"/>
                  <a:pt x="f3495" y="f644"/>
                </a:cubicBezTo>
                <a:cubicBezTo>
                  <a:pt x="f3494" y="f644"/>
                  <a:pt x="f3494" y="f645"/>
                  <a:pt x="f3493" y="f645"/>
                </a:cubicBezTo>
                <a:cubicBezTo>
                  <a:pt x="f3492" y="f645"/>
                  <a:pt x="f3491" y="f645"/>
                  <a:pt x="f3820" y="f646"/>
                </a:cubicBezTo>
                <a:cubicBezTo>
                  <a:pt x="f3820" y="f646"/>
                  <a:pt x="f3820" y="f647"/>
                  <a:pt x="f3490" y="f647"/>
                </a:cubicBezTo>
                <a:cubicBezTo>
                  <a:pt x="f3490" y="f648"/>
                  <a:pt x="f3489" y="f648"/>
                  <a:pt x="f3489" y="f648"/>
                </a:cubicBezTo>
                <a:cubicBezTo>
                  <a:pt x="f3488" y="f648"/>
                  <a:pt x="f3488" y="f650"/>
                  <a:pt x="f3488" y="f650"/>
                </a:cubicBezTo>
                <a:cubicBezTo>
                  <a:pt x="f3487" y="f650"/>
                  <a:pt x="f3487" y="f649"/>
                  <a:pt x="f3488" y="f648"/>
                </a:cubicBezTo>
                <a:cubicBezTo>
                  <a:pt x="f3488" y="f647"/>
                  <a:pt x="f3489" y="f648"/>
                  <a:pt x="f3489" y="f647"/>
                </a:cubicBezTo>
                <a:cubicBezTo>
                  <a:pt x="f3489" y="f646"/>
                  <a:pt x="f3489" y="f646"/>
                  <a:pt x="f3489" y="f646"/>
                </a:cubicBezTo>
                <a:cubicBezTo>
                  <a:pt x="f3489" y="f645"/>
                  <a:pt x="f3490" y="f645"/>
                  <a:pt x="f3489" y="f645"/>
                </a:cubicBezTo>
                <a:cubicBezTo>
                  <a:pt x="f3489" y="f644"/>
                  <a:pt x="f3489" y="f645"/>
                  <a:pt x="f3489" y="f645"/>
                </a:cubicBezTo>
                <a:cubicBezTo>
                  <a:pt x="f3488" y="f645"/>
                  <a:pt x="f3489" y="f646"/>
                  <a:pt x="f3489" y="f646"/>
                </a:cubicBezTo>
                <a:cubicBezTo>
                  <a:pt x="f3488" y="f646"/>
                  <a:pt x="f3488" y="f647"/>
                  <a:pt x="f3488" y="f646"/>
                </a:cubicBezTo>
                <a:cubicBezTo>
                  <a:pt x="f3487" y="f646"/>
                  <a:pt x="f3488" y="f646"/>
                  <a:pt x="f3488" y="f645"/>
                </a:cubicBezTo>
                <a:cubicBezTo>
                  <a:pt x="f3488" y="f645"/>
                  <a:pt x="f3488" y="f645"/>
                  <a:pt x="f3487" y="f644"/>
                </a:cubicBezTo>
                <a:cubicBezTo>
                  <a:pt x="f3487" y="f644"/>
                  <a:pt x="f3487" y="f644"/>
                  <a:pt x="f3487" y="f643"/>
                </a:cubicBezTo>
                <a:cubicBezTo>
                  <a:pt x="f3487" y="f643"/>
                  <a:pt x="f3821" y="f643"/>
                  <a:pt x="f3821" y="f644"/>
                </a:cubicBezTo>
                <a:cubicBezTo>
                  <a:pt x="f3821" y="f644"/>
                  <a:pt x="f3821" y="f644"/>
                  <a:pt x="f3486" y="f644"/>
                </a:cubicBezTo>
                <a:cubicBezTo>
                  <a:pt x="f3486" y="f645"/>
                  <a:pt x="f3486" y="f645"/>
                  <a:pt x="f3486" y="f645"/>
                </a:cubicBezTo>
                <a:cubicBezTo>
                  <a:pt x="f3485" y="f645"/>
                  <a:pt x="f3486" y="f645"/>
                  <a:pt x="f3485" y="f645"/>
                </a:cubicBezTo>
                <a:cubicBezTo>
                  <a:pt x="f3485" y="f645"/>
                  <a:pt x="f3485" y="f644"/>
                  <a:pt x="f3485" y="f644"/>
                </a:cubicBezTo>
                <a:cubicBezTo>
                  <a:pt x="f3485" y="f643"/>
                  <a:pt x="f3484" y="f643"/>
                  <a:pt x="f3484" y="f644"/>
                </a:cubicBezTo>
                <a:cubicBezTo>
                  <a:pt x="f3484" y="f644"/>
                  <a:pt x="f3484" y="f645"/>
                  <a:pt x="f3484" y="f645"/>
                </a:cubicBezTo>
                <a:cubicBezTo>
                  <a:pt x="f3822" y="f645"/>
                  <a:pt x="f3822" y="f645"/>
                  <a:pt x="f3822" y="f646"/>
                </a:cubicBezTo>
                <a:cubicBezTo>
                  <a:pt x="f3822" y="f646"/>
                  <a:pt x="f3485" y="f646"/>
                  <a:pt x="f3484" y="f647"/>
                </a:cubicBezTo>
                <a:cubicBezTo>
                  <a:pt x="f3484" y="f648"/>
                  <a:pt x="f3484" y="f648"/>
                  <a:pt x="f3484" y="f648"/>
                </a:cubicBezTo>
                <a:cubicBezTo>
                  <a:pt x="f3484" y="f649"/>
                  <a:pt x="f3484" y="f649"/>
                  <a:pt x="f3484" y="f649"/>
                </a:cubicBezTo>
                <a:cubicBezTo>
                  <a:pt x="f3484" y="f650"/>
                  <a:pt x="f3484" y="f650"/>
                  <a:pt x="f3822" y="f649"/>
                </a:cubicBezTo>
                <a:cubicBezTo>
                  <a:pt x="f3822" y="f649"/>
                  <a:pt x="f3822" y="f648"/>
                  <a:pt x="f3822" y="f648"/>
                </a:cubicBezTo>
                <a:cubicBezTo>
                  <a:pt x="f3822" y="f648"/>
                  <a:pt x="f3822" y="f649"/>
                  <a:pt x="f3483" y="f649"/>
                </a:cubicBezTo>
                <a:cubicBezTo>
                  <a:pt x="f3483" y="f649"/>
                  <a:pt x="f3483" y="f648"/>
                  <a:pt x="f3822" y="f648"/>
                </a:cubicBezTo>
                <a:cubicBezTo>
                  <a:pt x="f3822" y="f647"/>
                  <a:pt x="f3822" y="f647"/>
                  <a:pt x="f3822" y="f647"/>
                </a:cubicBezTo>
                <a:cubicBezTo>
                  <a:pt x="f3822" y="f647"/>
                  <a:pt x="f3822" y="f647"/>
                  <a:pt x="f3822" y="f646"/>
                </a:cubicBezTo>
                <a:cubicBezTo>
                  <a:pt x="f3822" y="f646"/>
                  <a:pt x="f3483" y="f646"/>
                  <a:pt x="f3483" y="f646"/>
                </a:cubicBezTo>
                <a:cubicBezTo>
                  <a:pt x="f3822" y="f645"/>
                  <a:pt x="f3822" y="f645"/>
                  <a:pt x="f3822" y="f644"/>
                </a:cubicBezTo>
                <a:cubicBezTo>
                  <a:pt x="f3483" y="f644"/>
                  <a:pt x="f3483" y="f644"/>
                  <a:pt x="f3483" y="f644"/>
                </a:cubicBezTo>
                <a:cubicBezTo>
                  <a:pt x="f3483" y="f644"/>
                  <a:pt x="f3483" y="f643"/>
                  <a:pt x="f3483" y="f643"/>
                </a:cubicBezTo>
                <a:cubicBezTo>
                  <a:pt x="f3482" y="f644"/>
                  <a:pt x="f3483" y="f644"/>
                  <a:pt x="f3482" y="f644"/>
                </a:cubicBezTo>
                <a:cubicBezTo>
                  <a:pt x="f3482" y="f645"/>
                  <a:pt x="f3482" y="f644"/>
                  <a:pt x="f3481" y="f644"/>
                </a:cubicBezTo>
                <a:cubicBezTo>
                  <a:pt x="f3481" y="f644"/>
                  <a:pt x="f3481" y="f644"/>
                  <a:pt x="f3823" y="f644"/>
                </a:cubicBezTo>
                <a:cubicBezTo>
                  <a:pt x="f3823" y="f644"/>
                  <a:pt x="f3480" y="f644"/>
                  <a:pt x="f3480" y="f645"/>
                </a:cubicBezTo>
                <a:cubicBezTo>
                  <a:pt x="f3480" y="f645"/>
                  <a:pt x="f3480" y="f645"/>
                  <a:pt x="f3480" y="f646"/>
                </a:cubicBezTo>
                <a:cubicBezTo>
                  <a:pt x="f3823" y="f647"/>
                  <a:pt x="f3480" y="f647"/>
                  <a:pt x="f3480" y="f646"/>
                </a:cubicBezTo>
                <a:cubicBezTo>
                  <a:pt x="f3480" y="f646"/>
                  <a:pt x="f3480" y="f646"/>
                  <a:pt x="f3480" y="f645"/>
                </a:cubicBezTo>
                <a:cubicBezTo>
                  <a:pt x="f3824" y="f645"/>
                  <a:pt x="f3824" y="f645"/>
                  <a:pt x="f3824" y="f645"/>
                </a:cubicBezTo>
                <a:cubicBezTo>
                  <a:pt x="f3824" y="f645"/>
                  <a:pt x="f3824" y="f645"/>
                  <a:pt x="f3824" y="f645"/>
                </a:cubicBezTo>
                <a:cubicBezTo>
                  <a:pt x="f3479" y="f644"/>
                  <a:pt x="f3479" y="f646"/>
                  <a:pt x="f3479" y="f646"/>
                </a:cubicBezTo>
                <a:cubicBezTo>
                  <a:pt x="f3479" y="f647"/>
                  <a:pt x="f3479" y="f647"/>
                  <a:pt x="f3479" y="f647"/>
                </a:cubicBezTo>
                <a:cubicBezTo>
                  <a:pt x="f3825" y="f647"/>
                  <a:pt x="f3825" y="f645"/>
                  <a:pt x="f3826" y="f646"/>
                </a:cubicBezTo>
                <a:cubicBezTo>
                  <a:pt x="f3826" y="f646"/>
                  <a:pt x="f3826" y="f647"/>
                  <a:pt x="f3478" y="f647"/>
                </a:cubicBezTo>
                <a:cubicBezTo>
                  <a:pt x="f3478" y="f648"/>
                  <a:pt x="f3478" y="f645"/>
                  <a:pt x="f3827" y="f646"/>
                </a:cubicBezTo>
                <a:cubicBezTo>
                  <a:pt x="f3827" y="f647"/>
                  <a:pt x="f3827" y="f647"/>
                  <a:pt x="f3827" y="f647"/>
                </a:cubicBezTo>
                <a:cubicBezTo>
                  <a:pt x="f3827" y="f648"/>
                  <a:pt x="f3828" y="f647"/>
                  <a:pt x="f3828" y="f647"/>
                </a:cubicBezTo>
                <a:cubicBezTo>
                  <a:pt x="f3477" y="f647"/>
                  <a:pt x="f2131" y="f647"/>
                  <a:pt x="f2131" y="f648"/>
                </a:cubicBezTo>
                <a:cubicBezTo>
                  <a:pt x="f2131" y="f649"/>
                  <a:pt x="f2131" y="f650"/>
                  <a:pt x="f2131" y="f650"/>
                </a:cubicBezTo>
                <a:cubicBezTo>
                  <a:pt x="f2131" y="f650"/>
                  <a:pt x="f2131" y="f648"/>
                  <a:pt x="f2112" y="f649"/>
                </a:cubicBezTo>
                <a:cubicBezTo>
                  <a:pt x="f2112" y="f649"/>
                  <a:pt x="f2112" y="f650"/>
                  <a:pt x="f2113" y="f650"/>
                </a:cubicBezTo>
                <a:cubicBezTo>
                  <a:pt x="f2113" y="f650"/>
                  <a:pt x="f2113" y="f649"/>
                  <a:pt x="f2113" y="f649"/>
                </a:cubicBezTo>
                <a:cubicBezTo>
                  <a:pt x="f2113" y="f649"/>
                  <a:pt x="f2113" y="f649"/>
                  <a:pt x="f2113" y="f649"/>
                </a:cubicBezTo>
                <a:cubicBezTo>
                  <a:pt x="f2114" y="f649"/>
                  <a:pt x="f2113" y="f648"/>
                  <a:pt x="f2114" y="f647"/>
                </a:cubicBezTo>
                <a:cubicBezTo>
                  <a:pt x="f2114" y="f647"/>
                  <a:pt x="f2115" y="f647"/>
                  <a:pt x="f2115" y="f647"/>
                </a:cubicBezTo>
                <a:cubicBezTo>
                  <a:pt x="f2115" y="f647"/>
                  <a:pt x="f2115" y="f648"/>
                  <a:pt x="f2116" y="f648"/>
                </a:cubicBezTo>
                <a:cubicBezTo>
                  <a:pt x="f2116" y="f649"/>
                  <a:pt x="f2116" y="f649"/>
                  <a:pt x="f2116" y="f650"/>
                </a:cubicBezTo>
                <a:cubicBezTo>
                  <a:pt x="f2116" y="f650"/>
                  <a:pt x="f2116" y="f882"/>
                  <a:pt x="f2116" y="f882"/>
                </a:cubicBezTo>
                <a:cubicBezTo>
                  <a:pt x="f2117" y="f651"/>
                  <a:pt x="f2117" y="f882"/>
                  <a:pt x="f2117" y="f882"/>
                </a:cubicBezTo>
                <a:cubicBezTo>
                  <a:pt x="f2118" y="f882"/>
                  <a:pt x="f2118" y="f882"/>
                  <a:pt x="f2118" y="f882"/>
                </a:cubicBezTo>
                <a:cubicBezTo>
                  <a:pt x="f2119" y="f882"/>
                  <a:pt x="f2119" y="f651"/>
                  <a:pt x="f2119" y="f651"/>
                </a:cubicBezTo>
                <a:cubicBezTo>
                  <a:pt x="f2119" y="f652"/>
                  <a:pt x="f2119" y="f653"/>
                  <a:pt x="f2119" y="f654"/>
                </a:cubicBezTo>
                <a:cubicBezTo>
                  <a:pt x="f2119" y="f654"/>
                  <a:pt x="f2119" y="f654"/>
                  <a:pt x="f2118" y="f654"/>
                </a:cubicBezTo>
                <a:cubicBezTo>
                  <a:pt x="f2118" y="f655"/>
                  <a:pt x="f2118" y="f655"/>
                  <a:pt x="f2118" y="f655"/>
                </a:cubicBezTo>
                <a:cubicBezTo>
                  <a:pt x="f2117" y="f656"/>
                  <a:pt x="f2118" y="f656"/>
                  <a:pt x="f2117" y="f656"/>
                </a:cubicBezTo>
                <a:cubicBezTo>
                  <a:pt x="f2117" y="f657"/>
                  <a:pt x="f2116" y="f657"/>
                  <a:pt x="f2117" y="f657"/>
                </a:cubicBezTo>
                <a:cubicBezTo>
                  <a:pt x="f2117" y="f657"/>
                  <a:pt x="f2117" y="f658"/>
                  <a:pt x="f2118" y="f658"/>
                </a:cubicBezTo>
                <a:cubicBezTo>
                  <a:pt x="f2118" y="f658"/>
                  <a:pt x="f2118" y="f658"/>
                  <a:pt x="f2118" y="f659"/>
                </a:cubicBezTo>
                <a:cubicBezTo>
                  <a:pt x="f2119" y="f664"/>
                  <a:pt x="f2117" y="f664"/>
                  <a:pt x="f2118" y="f664"/>
                </a:cubicBezTo>
                <a:cubicBezTo>
                  <a:pt x="f2118" y="f660"/>
                  <a:pt x="f2118" y="f660"/>
                  <a:pt x="f2118" y="f660"/>
                </a:cubicBezTo>
                <a:cubicBezTo>
                  <a:pt x="f2119" y="f661"/>
                  <a:pt x="f2119" y="f661"/>
                  <a:pt x="f2119" y="f661"/>
                </a:cubicBezTo>
                <a:cubicBezTo>
                  <a:pt x="f2119" y="f662"/>
                  <a:pt x="f2118" y="f663"/>
                  <a:pt x="f2117" y="f663"/>
                </a:cubicBezTo>
                <a:cubicBezTo>
                  <a:pt x="f2117" y="f663"/>
                  <a:pt x="f2115" y="f665"/>
                  <a:pt x="f2116" y="f665"/>
                </a:cubicBezTo>
                <a:cubicBezTo>
                  <a:pt x="f2117" y="f665"/>
                  <a:pt x="f2117" y="f665"/>
                  <a:pt x="f2117" y="f665"/>
                </a:cubicBezTo>
                <a:cubicBezTo>
                  <a:pt x="f2118" y="f665"/>
                  <a:pt x="f2118" y="f665"/>
                  <a:pt x="f2118" y="f666"/>
                </a:cubicBezTo>
                <a:cubicBezTo>
                  <a:pt x="f2118" y="f666"/>
                  <a:pt x="f2118" y="f666"/>
                  <a:pt x="f2118" y="f667"/>
                </a:cubicBezTo>
                <a:cubicBezTo>
                  <a:pt x="f2118" y="f667"/>
                  <a:pt x="f2119" y="f667"/>
                  <a:pt x="f2119" y="f667"/>
                </a:cubicBezTo>
                <a:cubicBezTo>
                  <a:pt x="f2119" y="f667"/>
                  <a:pt x="f2119" y="f667"/>
                  <a:pt x="f2119" y="f666"/>
                </a:cubicBezTo>
                <a:cubicBezTo>
                  <a:pt x="f2119" y="f666"/>
                  <a:pt x="f2119" y="f666"/>
                  <a:pt x="f2119" y="f666"/>
                </a:cubicBezTo>
                <a:cubicBezTo>
                  <a:pt x="f2130" y="f666"/>
                  <a:pt x="f2130" y="f666"/>
                  <a:pt x="f2130" y="f666"/>
                </a:cubicBezTo>
                <a:cubicBezTo>
                  <a:pt x="f2130" y="f665"/>
                  <a:pt x="f2130" y="f666"/>
                  <a:pt x="f2119" y="f665"/>
                </a:cubicBezTo>
                <a:cubicBezTo>
                  <a:pt x="f2119" y="f665"/>
                  <a:pt x="f2119" y="f665"/>
                  <a:pt x="f2119" y="f665"/>
                </a:cubicBezTo>
                <a:cubicBezTo>
                  <a:pt x="f2118" y="f663"/>
                  <a:pt x="f2119" y="f663"/>
                  <a:pt x="f2119" y="f662"/>
                </a:cubicBezTo>
                <a:cubicBezTo>
                  <a:pt x="f2130" y="f661"/>
                  <a:pt x="f2119" y="f660"/>
                  <a:pt x="f2119" y="f660"/>
                </a:cubicBezTo>
                <a:cubicBezTo>
                  <a:pt x="f2119" y="f664"/>
                  <a:pt x="f2119" y="f664"/>
                  <a:pt x="f2119" y="f659"/>
                </a:cubicBezTo>
                <a:cubicBezTo>
                  <a:pt x="f2130" y="f659"/>
                  <a:pt x="f2130" y="f659"/>
                  <a:pt x="f2130" y="f659"/>
                </a:cubicBezTo>
                <a:cubicBezTo>
                  <a:pt x="f2120" y="f658"/>
                  <a:pt x="f2120" y="f658"/>
                  <a:pt x="f2120" y="f658"/>
                </a:cubicBezTo>
                <a:cubicBezTo>
                  <a:pt x="f2129" y="f658"/>
                  <a:pt x="f2121" y="f658"/>
                  <a:pt x="f2121" y="f658"/>
                </a:cubicBezTo>
                <a:cubicBezTo>
                  <a:pt x="f2122" y="f658"/>
                  <a:pt x="f2122" y="f658"/>
                  <a:pt x="f2123" y="f658"/>
                </a:cubicBezTo>
                <a:cubicBezTo>
                  <a:pt x="f2123" y="f657"/>
                  <a:pt x="f2124" y="f657"/>
                  <a:pt x="f2124" y="f656"/>
                </a:cubicBezTo>
                <a:cubicBezTo>
                  <a:pt x="f2124" y="f656"/>
                  <a:pt x="f2125" y="f656"/>
                  <a:pt x="f2125" y="f656"/>
                </a:cubicBezTo>
                <a:cubicBezTo>
                  <a:pt x="f2125" y="f656"/>
                  <a:pt x="f2126" y="f655"/>
                  <a:pt x="f2126" y="f655"/>
                </a:cubicBezTo>
                <a:cubicBezTo>
                  <a:pt x="f2127" y="f656"/>
                  <a:pt x="f2126" y="f657"/>
                  <a:pt x="f2127" y="f658"/>
                </a:cubicBezTo>
                <a:cubicBezTo>
                  <a:pt x="f2127" y="f658"/>
                  <a:pt x="f2127" y="f658"/>
                  <a:pt x="f2127" y="f658"/>
                </a:cubicBezTo>
                <a:cubicBezTo>
                  <a:pt x="f2128" y="f657"/>
                  <a:pt x="f2127" y="f657"/>
                  <a:pt x="f2127" y="f657"/>
                </a:cubicBezTo>
                <a:cubicBezTo>
                  <a:pt x="f2127" y="f656"/>
                  <a:pt x="f2128" y="f656"/>
                  <a:pt x="f2128" y="f655"/>
                </a:cubicBezTo>
                <a:cubicBezTo>
                  <a:pt x="f2132" y="f655"/>
                  <a:pt x="f2132" y="f654"/>
                  <a:pt x="f2132" y="f654"/>
                </a:cubicBezTo>
                <a:cubicBezTo>
                  <a:pt x="f2132" y="f653"/>
                  <a:pt x="f2203" y="f653"/>
                  <a:pt x="f2203" y="f652"/>
                </a:cubicBezTo>
                <a:cubicBezTo>
                  <a:pt x="f2203" y="f652"/>
                  <a:pt x="f2203" y="f651"/>
                  <a:pt x="f2202" y="f882"/>
                </a:cubicBezTo>
                <a:cubicBezTo>
                  <a:pt x="f2202" y="f882"/>
                  <a:pt x="f2201" y="f650"/>
                  <a:pt x="f2202" y="f648"/>
                </a:cubicBezTo>
                <a:cubicBezTo>
                  <a:pt x="f2202" y="f648"/>
                  <a:pt x="f2202" y="f647"/>
                  <a:pt x="f2202" y="f647"/>
                </a:cubicBezTo>
                <a:cubicBezTo>
                  <a:pt x="f2201" y="f647"/>
                  <a:pt x="f2201" y="f647"/>
                  <a:pt x="f2201" y="f647"/>
                </a:cubicBezTo>
                <a:cubicBezTo>
                  <a:pt x="f2201" y="f647"/>
                  <a:pt x="f2201" y="f646"/>
                  <a:pt x="f2201" y="f646"/>
                </a:cubicBezTo>
                <a:cubicBezTo>
                  <a:pt x="f2201" y="f646"/>
                  <a:pt x="f2201" y="f645"/>
                  <a:pt x="f2202" y="f645"/>
                </a:cubicBezTo>
                <a:cubicBezTo>
                  <a:pt x="f2202" y="f644"/>
                  <a:pt x="f2201" y="f643"/>
                  <a:pt x="f2201" y="f643"/>
                </a:cubicBezTo>
                <a:cubicBezTo>
                  <a:pt x="f2133" y="f642"/>
                  <a:pt x="f2133" y="f642"/>
                  <a:pt x="f2133" y="f642"/>
                </a:cubicBezTo>
                <a:cubicBezTo>
                  <a:pt x="f2133" y="f641"/>
                  <a:pt x="f2133" y="f641"/>
                  <a:pt x="f2133" y="f640"/>
                </a:cubicBezTo>
                <a:cubicBezTo>
                  <a:pt x="f2133" y="f640"/>
                  <a:pt x="f2200" y="f640"/>
                  <a:pt x="f2200" y="f639"/>
                </a:cubicBezTo>
                <a:cubicBezTo>
                  <a:pt x="f2200" y="f639"/>
                  <a:pt x="f2200" y="f638"/>
                  <a:pt x="f2200" y="f637"/>
                </a:cubicBezTo>
                <a:cubicBezTo>
                  <a:pt x="f2146" y="f637"/>
                  <a:pt x="f2146" y="f636"/>
                  <a:pt x="f2134" y="f635"/>
                </a:cubicBezTo>
                <a:cubicBezTo>
                  <a:pt x="f2134" y="f635"/>
                  <a:pt x="f2134" y="f633"/>
                  <a:pt x="f2145" y="f633"/>
                </a:cubicBezTo>
                <a:cubicBezTo>
                  <a:pt x="f2145" y="f633"/>
                  <a:pt x="f2145" y="f633"/>
                  <a:pt x="f2134" y="f635"/>
                </a:cubicBezTo>
                <a:cubicBezTo>
                  <a:pt x="f2134" y="f635"/>
                  <a:pt x="f2134" y="f635"/>
                  <a:pt x="f2134" y="f636"/>
                </a:cubicBezTo>
                <a:cubicBezTo>
                  <a:pt x="f2134" y="f636"/>
                  <a:pt x="f2146" y="f637"/>
                  <a:pt x="f2146" y="f638"/>
                </a:cubicBezTo>
                <a:cubicBezTo>
                  <a:pt x="f2134" y="f638"/>
                  <a:pt x="f2134" y="f637"/>
                  <a:pt x="f2134" y="f637"/>
                </a:cubicBezTo>
                <a:cubicBezTo>
                  <a:pt x="f2134" y="f637"/>
                  <a:pt x="f2134" y="f637"/>
                  <a:pt x="f2145" y="f636"/>
                </a:cubicBezTo>
                <a:cubicBezTo>
                  <a:pt x="f2145" y="f636"/>
                  <a:pt x="f2145" y="f636"/>
                  <a:pt x="f2145" y="f635"/>
                </a:cubicBezTo>
                <a:cubicBezTo>
                  <a:pt x="f2145" y="f635"/>
                  <a:pt x="f2145" y="f635"/>
                  <a:pt x="f2147" y="f633"/>
                </a:cubicBezTo>
                <a:cubicBezTo>
                  <a:pt x="f2147" y="f633"/>
                  <a:pt x="f2147" y="f633"/>
                  <a:pt x="f2147" y="f632"/>
                </a:cubicBezTo>
                <a:cubicBezTo>
                  <a:pt x="f2147" y="f632"/>
                  <a:pt x="f2147" y="f632"/>
                  <a:pt x="f2144" y="f631"/>
                </a:cubicBezTo>
                <a:cubicBezTo>
                  <a:pt x="f2144" y="f631"/>
                  <a:pt x="f2135" y="f630"/>
                  <a:pt x="f2135" y="f630"/>
                </a:cubicBezTo>
                <a:cubicBezTo>
                  <a:pt x="f2135" y="f629"/>
                  <a:pt x="f2135" y="f628"/>
                  <a:pt x="f2136" y="f628"/>
                </a:cubicBezTo>
                <a:cubicBezTo>
                  <a:pt x="f2136" y="f628"/>
                  <a:pt x="f2136" y="f629"/>
                  <a:pt x="f2136" y="f630"/>
                </a:cubicBezTo>
                <a:cubicBezTo>
                  <a:pt x="f2136" y="f630"/>
                  <a:pt x="f2135" y="f630"/>
                  <a:pt x="f2136" y="f631"/>
                </a:cubicBezTo>
                <a:cubicBezTo>
                  <a:pt x="f2136" y="f631"/>
                  <a:pt x="f2136" y="f630"/>
                  <a:pt x="f2136" y="f630"/>
                </a:cubicBezTo>
                <a:cubicBezTo>
                  <a:pt x="f2137" y="f629"/>
                  <a:pt x="f2138" y="f629"/>
                  <a:pt x="f2138" y="f628"/>
                </a:cubicBezTo>
                <a:cubicBezTo>
                  <a:pt x="f2138" y="f628"/>
                  <a:pt x="f2137" y="f626"/>
                  <a:pt x="f2138" y="f626"/>
                </a:cubicBezTo>
                <a:cubicBezTo>
                  <a:pt x="f2138" y="f626"/>
                  <a:pt x="f2139" y="f627"/>
                  <a:pt x="f2139" y="f627"/>
                </a:cubicBezTo>
                <a:cubicBezTo>
                  <a:pt x="f2139" y="f628"/>
                  <a:pt x="f2139" y="f628"/>
                  <a:pt x="f2139" y="f628"/>
                </a:cubicBezTo>
                <a:cubicBezTo>
                  <a:pt x="f2139" y="f628"/>
                  <a:pt x="f2140" y="f629"/>
                  <a:pt x="f2140" y="f629"/>
                </a:cubicBezTo>
                <a:cubicBezTo>
                  <a:pt x="f2140" y="f629"/>
                  <a:pt x="f2140" y="f628"/>
                  <a:pt x="f2140" y="f627"/>
                </a:cubicBezTo>
                <a:cubicBezTo>
                  <a:pt x="f2140" y="f627"/>
                  <a:pt x="f2139" y="f627"/>
                  <a:pt x="f2139" y="f627"/>
                </a:cubicBezTo>
                <a:cubicBezTo>
                  <a:pt x="f2139" y="f626"/>
                  <a:pt x="f2139" y="f626"/>
                  <a:pt x="f2139" y="f625"/>
                </a:cubicBezTo>
                <a:cubicBezTo>
                  <a:pt x="f2139" y="f625"/>
                  <a:pt x="f2139" y="f625"/>
                  <a:pt x="f2139" y="f634"/>
                </a:cubicBezTo>
                <a:cubicBezTo>
                  <a:pt x="f2138" y="f634"/>
                  <a:pt x="f2139" y="f634"/>
                  <a:pt x="f2139" y="f624"/>
                </a:cubicBezTo>
                <a:cubicBezTo>
                  <a:pt x="f2139" y="f624"/>
                  <a:pt x="f2139" y="f623"/>
                  <a:pt x="f2139" y="f623"/>
                </a:cubicBezTo>
                <a:cubicBezTo>
                  <a:pt x="f2140" y="f623"/>
                  <a:pt x="f2140" y="f623"/>
                  <a:pt x="f2140" y="f623"/>
                </a:cubicBezTo>
                <a:cubicBezTo>
                  <a:pt x="f2140" y="f624"/>
                  <a:pt x="f2140" y="f634"/>
                  <a:pt x="f2140" y="f634"/>
                </a:cubicBezTo>
                <a:cubicBezTo>
                  <a:pt x="f2143" y="f624"/>
                  <a:pt x="f2140" y="f623"/>
                  <a:pt x="f2143" y="f623"/>
                </a:cubicBezTo>
                <a:cubicBezTo>
                  <a:pt x="f2143" y="f624"/>
                  <a:pt x="f2143" y="f634"/>
                  <a:pt x="f2143" y="f634"/>
                </a:cubicBezTo>
                <a:cubicBezTo>
                  <a:pt x="f2143" y="f625"/>
                  <a:pt x="f2141" y="f634"/>
                  <a:pt x="f2141" y="f634"/>
                </a:cubicBezTo>
                <a:cubicBezTo>
                  <a:pt x="f2142" y="f634"/>
                  <a:pt x="f2142" y="f634"/>
                  <a:pt x="f2142" y="f634"/>
                </a:cubicBezTo>
                <a:cubicBezTo>
                  <a:pt x="f2148" y="f634"/>
                  <a:pt x="f2149" y="f634"/>
                  <a:pt x="f2149" y="f634"/>
                </a:cubicBezTo>
                <a:cubicBezTo>
                  <a:pt x="f2150" y="f634"/>
                  <a:pt x="f2151" y="f634"/>
                  <a:pt x="f2199" y="f624"/>
                </a:cubicBezTo>
                <a:cubicBezTo>
                  <a:pt x="f2199" y="f624"/>
                  <a:pt x="f2150" y="f623"/>
                  <a:pt x="f2150" y="f623"/>
                </a:cubicBezTo>
                <a:cubicBezTo>
                  <a:pt x="f2150" y="f795"/>
                  <a:pt x="f2199" y="f795"/>
                  <a:pt x="f2199" y="f795"/>
                </a:cubicBezTo>
                <a:cubicBezTo>
                  <a:pt x="f2151" y="f795"/>
                  <a:pt x="f2151" y="f794"/>
                  <a:pt x="f2151" y="f794"/>
                </a:cubicBezTo>
                <a:cubicBezTo>
                  <a:pt x="f2198" y="f621"/>
                  <a:pt x="f2198" y="f621"/>
                  <a:pt x="f2152" y="f793"/>
                </a:cubicBezTo>
                <a:cubicBezTo>
                  <a:pt x="f2152" y="f793"/>
                  <a:pt x="f2152" y="f620"/>
                  <a:pt x="f2198" y="f620"/>
                </a:cubicBezTo>
                <a:cubicBezTo>
                  <a:pt x="f2198" y="f619"/>
                  <a:pt x="f2198" y="f619"/>
                  <a:pt x="f2151" y="f620"/>
                </a:cubicBezTo>
                <a:cubicBezTo>
                  <a:pt x="f2151" y="f620"/>
                  <a:pt x="f2151" y="f620"/>
                  <a:pt x="f2199" y="f620"/>
                </a:cubicBezTo>
                <a:cubicBezTo>
                  <a:pt x="f2199" y="f620"/>
                  <a:pt x="f2199" y="f793"/>
                  <a:pt x="f2150" y="f793"/>
                </a:cubicBezTo>
                <a:cubicBezTo>
                  <a:pt x="f2150" y="f621"/>
                  <a:pt x="f2149" y="f621"/>
                  <a:pt x="f2149" y="f793"/>
                </a:cubicBezTo>
                <a:cubicBezTo>
                  <a:pt x="f2150" y="f620"/>
                  <a:pt x="f2150" y="f620"/>
                  <a:pt x="f2150" y="f620"/>
                </a:cubicBezTo>
                <a:cubicBezTo>
                  <a:pt x="f2150" y="f619"/>
                  <a:pt x="f2150" y="f619"/>
                  <a:pt x="f2150" y="f619"/>
                </a:cubicBezTo>
                <a:cubicBezTo>
                  <a:pt x="f2150" y="f618"/>
                  <a:pt x="f2199" y="f618"/>
                  <a:pt x="f2199" y="f618"/>
                </a:cubicBezTo>
                <a:cubicBezTo>
                  <a:pt x="f2199" y="f618"/>
                  <a:pt x="f2199" y="f617"/>
                  <a:pt x="f2151" y="f617"/>
                </a:cubicBezTo>
                <a:cubicBezTo>
                  <a:pt x="f2151" y="f616"/>
                  <a:pt x="f2151" y="f616"/>
                  <a:pt x="f2198" y="f615"/>
                </a:cubicBezTo>
                <a:cubicBezTo>
                  <a:pt x="f2198" y="f615"/>
                  <a:pt x="f2152" y="f614"/>
                  <a:pt x="f2152" y="f615"/>
                </a:cubicBezTo>
                <a:cubicBezTo>
                  <a:pt x="f2152" y="f615"/>
                  <a:pt x="f2152" y="f616"/>
                  <a:pt x="f2152" y="f616"/>
                </a:cubicBezTo>
                <a:cubicBezTo>
                  <a:pt x="f2152" y="f616"/>
                  <a:pt x="f2152" y="f617"/>
                  <a:pt x="f2152" y="f617"/>
                </a:cubicBezTo>
                <a:cubicBezTo>
                  <a:pt x="f2152" y="f617"/>
                  <a:pt x="f2152" y="f618"/>
                  <a:pt x="f2152" y="f618"/>
                </a:cubicBezTo>
                <a:cubicBezTo>
                  <a:pt x="f2152" y="f619"/>
                  <a:pt x="f2152" y="f619"/>
                  <a:pt x="f2152" y="f619"/>
                </a:cubicBezTo>
                <a:cubicBezTo>
                  <a:pt x="f2197" y="f619"/>
                  <a:pt x="f2197" y="f620"/>
                  <a:pt x="f2197" y="f620"/>
                </a:cubicBezTo>
                <a:cubicBezTo>
                  <a:pt x="f2153" y="f619"/>
                  <a:pt x="f2197" y="f618"/>
                  <a:pt x="f2197" y="f618"/>
                </a:cubicBezTo>
                <a:cubicBezTo>
                  <a:pt x="f2197" y="f617"/>
                  <a:pt x="f2197" y="f616"/>
                  <a:pt x="f2197" y="f616"/>
                </a:cubicBezTo>
                <a:cubicBezTo>
                  <a:pt x="f2197" y="f615"/>
                  <a:pt x="f2197" y="f614"/>
                  <a:pt x="f2153" y="f614"/>
                </a:cubicBezTo>
                <a:cubicBezTo>
                  <a:pt x="f2154" y="f613"/>
                  <a:pt x="f2154" y="f613"/>
                  <a:pt x="f2154" y="f612"/>
                </a:cubicBezTo>
                <a:cubicBezTo>
                  <a:pt x="f2154" y="f612"/>
                  <a:pt x="f2196" y="f611"/>
                  <a:pt x="f2196" y="f610"/>
                </a:cubicBezTo>
                <a:cubicBezTo>
                  <a:pt x="f2196" y="f610"/>
                  <a:pt x="f2196" y="f610"/>
                  <a:pt x="f2196" y="f609"/>
                </a:cubicBezTo>
                <a:cubicBezTo>
                  <a:pt x="f2155" y="f609"/>
                  <a:pt x="f2155" y="f609"/>
                  <a:pt x="f2155" y="f608"/>
                </a:cubicBezTo>
                <a:cubicBezTo>
                  <a:pt x="f2156" y="f607"/>
                  <a:pt x="f2156" y="f605"/>
                  <a:pt x="f2156" y="f602"/>
                </a:cubicBezTo>
                <a:cubicBezTo>
                  <a:pt x="f2157" y="f600"/>
                  <a:pt x="f2158" y="f599"/>
                  <a:pt x="f2157" y="f791"/>
                </a:cubicBezTo>
                <a:cubicBezTo>
                  <a:pt x="f2156" y="f597"/>
                  <a:pt x="f2156" y="f596"/>
                  <a:pt x="f2156" y="f595"/>
                </a:cubicBezTo>
                <a:cubicBezTo>
                  <a:pt x="f2155" y="f594"/>
                  <a:pt x="f2155" y="f592"/>
                  <a:pt x="f2155" y="f590"/>
                </a:cubicBezTo>
                <a:cubicBezTo>
                  <a:pt x="f2155" y="f589"/>
                  <a:pt x="f2155" y="f588"/>
                  <a:pt x="f2196" y="f588"/>
                </a:cubicBezTo>
                <a:cubicBezTo>
                  <a:pt x="f2196" y="f587"/>
                  <a:pt x="f2196" y="f586"/>
                  <a:pt x="f2196" y="f585"/>
                </a:cubicBezTo>
                <a:cubicBezTo>
                  <a:pt x="f2196" y="f584"/>
                  <a:pt x="f2196" y="f583"/>
                  <a:pt x="f2196" y="f582"/>
                </a:cubicBezTo>
                <a:cubicBezTo>
                  <a:pt x="f2196" y="f582"/>
                  <a:pt x="f2196" y="f581"/>
                  <a:pt x="f2196" y="f581"/>
                </a:cubicBezTo>
                <a:cubicBezTo>
                  <a:pt x="f2196" y="f581"/>
                  <a:pt x="f2155" y="f582"/>
                  <a:pt x="f2155" y="f582"/>
                </a:cubicBezTo>
                <a:cubicBezTo>
                  <a:pt x="f2155" y="f583"/>
                  <a:pt x="f2156" y="f583"/>
                  <a:pt x="f2156" y="f584"/>
                </a:cubicBezTo>
                <a:cubicBezTo>
                  <a:pt x="f2157" y="f584"/>
                  <a:pt x="f2157" y="f585"/>
                  <a:pt x="f2158" y="f585"/>
                </a:cubicBezTo>
                <a:cubicBezTo>
                  <a:pt x="f2158" y="f586"/>
                  <a:pt x="f2158" y="f585"/>
                  <a:pt x="f2158" y="f585"/>
                </a:cubicBezTo>
                <a:cubicBezTo>
                  <a:pt x="f2158" y="f584"/>
                  <a:pt x="f2158" y="f584"/>
                  <a:pt x="f2158" y="f584"/>
                </a:cubicBezTo>
                <a:cubicBezTo>
                  <a:pt x="f2157" y="f583"/>
                  <a:pt x="f2158" y="f583"/>
                  <a:pt x="f2158" y="f583"/>
                </a:cubicBezTo>
                <a:cubicBezTo>
                  <a:pt x="f2158" y="f582"/>
                  <a:pt x="f2157" y="f582"/>
                  <a:pt x="f2157" y="f582"/>
                </a:cubicBezTo>
                <a:cubicBezTo>
                  <a:pt x="f2157" y="f581"/>
                  <a:pt x="f2158" y="f581"/>
                  <a:pt x="f2158" y="f581"/>
                </a:cubicBezTo>
                <a:cubicBezTo>
                  <a:pt x="f2158" y="f582"/>
                  <a:pt x="f2158" y="f582"/>
                  <a:pt x="f2158" y="f582"/>
                </a:cubicBezTo>
                <a:cubicBezTo>
                  <a:pt x="f2159" y="f583"/>
                  <a:pt x="f2159" y="f583"/>
                  <a:pt x="f2159" y="f583"/>
                </a:cubicBezTo>
                <a:cubicBezTo>
                  <a:pt x="f2160" y="f583"/>
                  <a:pt x="f2159" y="f582"/>
                  <a:pt x="f2159" y="f582"/>
                </a:cubicBezTo>
                <a:cubicBezTo>
                  <a:pt x="f2159" y="f582"/>
                  <a:pt x="f2159" y="f581"/>
                  <a:pt x="f2159" y="f581"/>
                </a:cubicBezTo>
                <a:cubicBezTo>
                  <a:pt x="f2159" y="f580"/>
                  <a:pt x="f2160" y="f580"/>
                  <a:pt x="f2160" y="f581"/>
                </a:cubicBezTo>
                <a:cubicBezTo>
                  <a:pt x="f2160" y="f581"/>
                  <a:pt x="f2160" y="f583"/>
                  <a:pt x="f2161" y="f582"/>
                </a:cubicBezTo>
                <a:cubicBezTo>
                  <a:pt x="f2161" y="f582"/>
                  <a:pt x="f2161" y="f582"/>
                  <a:pt x="f2161" y="f581"/>
                </a:cubicBezTo>
                <a:cubicBezTo>
                  <a:pt x="f2161" y="f581"/>
                  <a:pt x="f2161" y="f581"/>
                  <a:pt x="f2162" y="f580"/>
                </a:cubicBezTo>
                <a:cubicBezTo>
                  <a:pt x="f2162" y="f580"/>
                  <a:pt x="f2162" y="f579"/>
                  <a:pt x="f2162" y="f579"/>
                </a:cubicBezTo>
                <a:cubicBezTo>
                  <a:pt x="f2162" y="f579"/>
                  <a:pt x="f2163" y="f579"/>
                  <a:pt x="f2163" y="f580"/>
                </a:cubicBezTo>
                <a:cubicBezTo>
                  <a:pt x="f2163" y="f580"/>
                  <a:pt x="f2163" y="f581"/>
                  <a:pt x="f2163" y="f581"/>
                </a:cubicBezTo>
                <a:cubicBezTo>
                  <a:pt x="f2163" y="f581"/>
                  <a:pt x="f2163" y="f581"/>
                  <a:pt x="f2163" y="f582"/>
                </a:cubicBezTo>
                <a:cubicBezTo>
                  <a:pt x="f2163" y="f582"/>
                  <a:pt x="f2163" y="f583"/>
                  <a:pt x="f2195" y="f583"/>
                </a:cubicBezTo>
                <a:cubicBezTo>
                  <a:pt x="f2195" y="f583"/>
                  <a:pt x="f2195" y="f582"/>
                  <a:pt x="f2195" y="f582"/>
                </a:cubicBezTo>
                <a:cubicBezTo>
                  <a:pt x="f2195" y="f581"/>
                  <a:pt x="f2163" y="f580"/>
                  <a:pt x="f2195" y="f580"/>
                </a:cubicBezTo>
                <a:cubicBezTo>
                  <a:pt x="f2195" y="f580"/>
                  <a:pt x="f2195" y="f579"/>
                  <a:pt x="f2195" y="f579"/>
                </a:cubicBezTo>
                <a:cubicBezTo>
                  <a:pt x="f2195" y="f579"/>
                  <a:pt x="f2195" y="f580"/>
                  <a:pt x="f2164" y="f580"/>
                </a:cubicBezTo>
                <a:cubicBezTo>
                  <a:pt x="f2164" y="f580"/>
                  <a:pt x="f2164" y="f580"/>
                  <a:pt x="f2164" y="f580"/>
                </a:cubicBezTo>
                <a:cubicBezTo>
                  <a:pt x="f2164" y="f581"/>
                  <a:pt x="f2164" y="f581"/>
                  <a:pt x="f2194" y="f581"/>
                </a:cubicBezTo>
                <a:cubicBezTo>
                  <a:pt x="f2194" y="f581"/>
                  <a:pt x="f2194" y="f580"/>
                  <a:pt x="f2194" y="f579"/>
                </a:cubicBezTo>
                <a:cubicBezTo>
                  <a:pt x="f2164" y="f579"/>
                  <a:pt x="f2194" y="f578"/>
                  <a:pt x="f2194" y="f578"/>
                </a:cubicBezTo>
                <a:cubicBezTo>
                  <a:pt x="f2165" y="f578"/>
                  <a:pt x="f2165" y="f579"/>
                  <a:pt x="f2165" y="f579"/>
                </a:cubicBezTo>
                <a:cubicBezTo>
                  <a:pt x="f2166" y="f579"/>
                  <a:pt x="f2166" y="f579"/>
                  <a:pt x="f2166" y="f580"/>
                </a:cubicBezTo>
                <a:cubicBezTo>
                  <a:pt x="f2167" y="f580"/>
                  <a:pt x="f2167" y="f580"/>
                  <a:pt x="f2167" y="f581"/>
                </a:cubicBezTo>
                <a:cubicBezTo>
                  <a:pt x="f2167" y="f582"/>
                  <a:pt x="f2168" y="f582"/>
                  <a:pt x="f2168" y="f583"/>
                </a:cubicBezTo>
                <a:cubicBezTo>
                  <a:pt x="f2168" y="f584"/>
                  <a:pt x="f2168" y="f585"/>
                  <a:pt x="f2169" y="f585"/>
                </a:cubicBezTo>
                <a:cubicBezTo>
                  <a:pt x="f2170" y="f585"/>
                  <a:pt x="f2170" y="f584"/>
                  <a:pt x="f2171" y="f584"/>
                </a:cubicBezTo>
                <a:cubicBezTo>
                  <a:pt x="f2171" y="f584"/>
                  <a:pt x="f2171" y="f585"/>
                  <a:pt x="f2193" y="f585"/>
                </a:cubicBezTo>
                <a:cubicBezTo>
                  <a:pt x="f2193" y="f585"/>
                  <a:pt x="f2193" y="f586"/>
                  <a:pt x="f2193" y="f586"/>
                </a:cubicBezTo>
                <a:cubicBezTo>
                  <a:pt x="f2193" y="f586"/>
                  <a:pt x="f2171" y="f586"/>
                  <a:pt x="f2193" y="f587"/>
                </a:cubicBezTo>
                <a:cubicBezTo>
                  <a:pt x="f2193" y="f587"/>
                  <a:pt x="f2172" y="f587"/>
                  <a:pt x="f2172" y="f587"/>
                </a:cubicBezTo>
                <a:cubicBezTo>
                  <a:pt x="f2192" y="f586"/>
                  <a:pt x="f2192" y="f587"/>
                  <a:pt x="f2192" y="f587"/>
                </a:cubicBezTo>
                <a:cubicBezTo>
                  <a:pt x="f2191" y="f587"/>
                  <a:pt x="f2191" y="f587"/>
                  <a:pt x="f2191" y="f587"/>
                </a:cubicBezTo>
                <a:cubicBezTo>
                  <a:pt x="f2173" y="f587"/>
                  <a:pt x="f2191" y="f587"/>
                  <a:pt x="f2191" y="f588"/>
                </a:cubicBezTo>
                <a:cubicBezTo>
                  <a:pt x="f2191" y="f588"/>
                  <a:pt x="f2191" y="f588"/>
                  <a:pt x="f2191" y="f589"/>
                </a:cubicBezTo>
                <a:cubicBezTo>
                  <a:pt x="f2191" y="f589"/>
                  <a:pt x="f2192" y="f590"/>
                  <a:pt x="f2191" y="f590"/>
                </a:cubicBezTo>
                <a:cubicBezTo>
                  <a:pt x="f2191" y="f590"/>
                  <a:pt x="f2191" y="f589"/>
                  <a:pt x="f2191" y="f589"/>
                </a:cubicBezTo>
                <a:cubicBezTo>
                  <a:pt x="f2191" y="f589"/>
                  <a:pt x="f2191" y="f588"/>
                  <a:pt x="f2173" y="f588"/>
                </a:cubicBezTo>
                <a:cubicBezTo>
                  <a:pt x="f2173" y="f587"/>
                  <a:pt x="f2190" y="f588"/>
                  <a:pt x="f2174" y="f588"/>
                </a:cubicBezTo>
                <a:cubicBezTo>
                  <a:pt x="f2175" y="f588"/>
                  <a:pt x="f2175" y="f589"/>
                  <a:pt x="f2175" y="f590"/>
                </a:cubicBezTo>
                <a:cubicBezTo>
                  <a:pt x="f2176" y="f590"/>
                  <a:pt x="f2177" y="f590"/>
                  <a:pt x="f2177" y="f591"/>
                </a:cubicBezTo>
                <a:cubicBezTo>
                  <a:pt x="f2177" y="f592"/>
                  <a:pt x="f2177" y="f593"/>
                  <a:pt x="f2177" y="f594"/>
                </a:cubicBezTo>
                <a:cubicBezTo>
                  <a:pt x="f2177" y="f594"/>
                  <a:pt x="f2178" y="f594"/>
                  <a:pt x="f2178" y="f595"/>
                </a:cubicBezTo>
                <a:cubicBezTo>
                  <a:pt x="f2178" y="f595"/>
                  <a:pt x="f2178" y="f596"/>
                  <a:pt x="f2178" y="f596"/>
                </a:cubicBezTo>
                <a:cubicBezTo>
                  <a:pt x="f2178" y="f597"/>
                  <a:pt x="f2178" y="f791"/>
                  <a:pt x="f2178" y="f791"/>
                </a:cubicBezTo>
                <a:cubicBezTo>
                  <a:pt x="f2179" y="f791"/>
                  <a:pt x="f2179" y="f791"/>
                  <a:pt x="f2179" y="f597"/>
                </a:cubicBezTo>
                <a:cubicBezTo>
                  <a:pt x="f2179" y="f597"/>
                  <a:pt x="f2179" y="f597"/>
                  <a:pt x="f2179" y="f596"/>
                </a:cubicBezTo>
                <a:cubicBezTo>
                  <a:pt x="f2180" y="f596"/>
                  <a:pt x="f2180" y="f596"/>
                  <a:pt x="f2181" y="f595"/>
                </a:cubicBezTo>
                <a:cubicBezTo>
                  <a:pt x="f2181" y="f594"/>
                  <a:pt x="f2181" y="f593"/>
                  <a:pt x="f2181" y="f592"/>
                </a:cubicBezTo>
                <a:cubicBezTo>
                  <a:pt x="f2182" y="f592"/>
                  <a:pt x="f2182" y="f591"/>
                  <a:pt x="f2182" y="f590"/>
                </a:cubicBezTo>
                <a:cubicBezTo>
                  <a:pt x="f2182" y="f589"/>
                  <a:pt x="f2183" y="f588"/>
                  <a:pt x="f2183" y="f588"/>
                </a:cubicBezTo>
                <a:cubicBezTo>
                  <a:pt x="f2184" y="f588"/>
                  <a:pt x="f2184" y="f588"/>
                  <a:pt x="f2184" y="f588"/>
                </a:cubicBezTo>
                <a:cubicBezTo>
                  <a:pt x="f2185" y="f589"/>
                  <a:pt x="f2185" y="f588"/>
                  <a:pt x="f2186" y="f588"/>
                </a:cubicBezTo>
                <a:cubicBezTo>
                  <a:pt x="f2186" y="f588"/>
                  <a:pt x="f2186" y="f589"/>
                  <a:pt x="f2186" y="f588"/>
                </a:cubicBezTo>
                <a:cubicBezTo>
                  <a:pt x="f2187" y="f588"/>
                  <a:pt x="f2186" y="f587"/>
                  <a:pt x="f2186" y="f587"/>
                </a:cubicBezTo>
                <a:cubicBezTo>
                  <a:pt x="f2186" y="f587"/>
                  <a:pt x="f2186" y="f586"/>
                  <a:pt x="f2186" y="f586"/>
                </a:cubicBezTo>
                <a:cubicBezTo>
                  <a:pt x="f2186" y="f585"/>
                  <a:pt x="f2186" y="f584"/>
                  <a:pt x="f2186" y="f584"/>
                </a:cubicBezTo>
                <a:cubicBezTo>
                  <a:pt x="f2186" y="f583"/>
                  <a:pt x="f2186" y="f582"/>
                  <a:pt x="f2186" y="f581"/>
                </a:cubicBezTo>
                <a:cubicBezTo>
                  <a:pt x="f2186" y="f580"/>
                  <a:pt x="f2187" y="f580"/>
                  <a:pt x="f2187" y="f579"/>
                </a:cubicBezTo>
                <a:cubicBezTo>
                  <a:pt x="f2187" y="f579"/>
                  <a:pt x="f2187" y="f578"/>
                  <a:pt x="f2187" y="f577"/>
                </a:cubicBezTo>
                <a:cubicBezTo>
                  <a:pt x="f2187" y="f577"/>
                  <a:pt x="f2187" y="f577"/>
                  <a:pt x="f2187" y="f576"/>
                </a:cubicBezTo>
                <a:cubicBezTo>
                  <a:pt x="f2187" y="f575"/>
                  <a:pt x="f2187" y="f574"/>
                  <a:pt x="f2188" y="f574"/>
                </a:cubicBezTo>
                <a:cubicBezTo>
                  <a:pt x="f2188" y="f572"/>
                  <a:pt x="f2187" y="f570"/>
                  <a:pt x="f2188" y="f569"/>
                </a:cubicBezTo>
                <a:cubicBezTo>
                  <a:pt x="f2390" y="f568"/>
                  <a:pt x="f2390" y="f568"/>
                  <a:pt x="f2189" y="f567"/>
                </a:cubicBezTo>
                <a:cubicBezTo>
                  <a:pt x="f2189" y="f567"/>
                  <a:pt x="f2189" y="f566"/>
                  <a:pt x="f2189" y="f566"/>
                </a:cubicBezTo>
                <a:cubicBezTo>
                  <a:pt x="f2391" y="f564"/>
                  <a:pt x="f2189" y="f562"/>
                  <a:pt x="f2391" y="f560"/>
                </a:cubicBezTo>
                <a:cubicBezTo>
                  <a:pt x="f2391" y="f559"/>
                  <a:pt x="f2391" y="f741"/>
                  <a:pt x="f2391" y="f741"/>
                </a:cubicBezTo>
                <a:cubicBezTo>
                  <a:pt x="f2391" y="f558"/>
                  <a:pt x="f2391" y="f558"/>
                  <a:pt x="f2391" y="f557"/>
                </a:cubicBezTo>
                <a:cubicBezTo>
                  <a:pt x="f2391" y="f557"/>
                  <a:pt x="f2392" y="f557"/>
                  <a:pt x="f2392" y="f557"/>
                </a:cubicBezTo>
                <a:cubicBezTo>
                  <a:pt x="f2392" y="f556"/>
                  <a:pt x="f2392" y="f555"/>
                  <a:pt x="f2392" y="f555"/>
                </a:cubicBezTo>
                <a:cubicBezTo>
                  <a:pt x="f2393" y="f555"/>
                  <a:pt x="f2392" y="f556"/>
                  <a:pt x="f2392" y="f557"/>
                </a:cubicBezTo>
                <a:cubicBezTo>
                  <a:pt x="f2392" y="f558"/>
                  <a:pt x="f2392" y="f741"/>
                  <a:pt x="f2392" y="f741"/>
                </a:cubicBezTo>
                <a:cubicBezTo>
                  <a:pt x="f2393" y="f560"/>
                  <a:pt x="f2393" y="f741"/>
                  <a:pt x="f2393" y="f558"/>
                </a:cubicBezTo>
                <a:cubicBezTo>
                  <a:pt x="f2393" y="f558"/>
                  <a:pt x="f2393" y="f558"/>
                  <a:pt x="f2394" y="f557"/>
                </a:cubicBezTo>
                <a:cubicBezTo>
                  <a:pt x="f2394" y="f557"/>
                  <a:pt x="f2394" y="f557"/>
                  <a:pt x="f2394" y="f556"/>
                </a:cubicBezTo>
                <a:cubicBezTo>
                  <a:pt x="f2395" y="f556"/>
                  <a:pt x="f2395" y="f555"/>
                  <a:pt x="f2395" y="f554"/>
                </a:cubicBezTo>
                <a:cubicBezTo>
                  <a:pt x="f2395" y="f553"/>
                  <a:pt x="f2396" y="f552"/>
                  <a:pt x="f2396" y="f551"/>
                </a:cubicBezTo>
                <a:cubicBezTo>
                  <a:pt x="f2396" y="f550"/>
                  <a:pt x="f2397" y="f550"/>
                  <a:pt x="f2397" y="f549"/>
                </a:cubicBezTo>
                <a:cubicBezTo>
                  <a:pt x="f2397" y="f548"/>
                  <a:pt x="f2398" y="f547"/>
                  <a:pt x="f2398" y="f547"/>
                </a:cubicBezTo>
                <a:cubicBezTo>
                  <a:pt x="f2398" y="f546"/>
                  <a:pt x="f2398" y="f545"/>
                  <a:pt x="f2398" y="f543"/>
                </a:cubicBezTo>
                <a:cubicBezTo>
                  <a:pt x="f2398" y="f543"/>
                  <a:pt x="f2397" y="f542"/>
                  <a:pt x="f2397" y="f542"/>
                </a:cubicBezTo>
                <a:cubicBezTo>
                  <a:pt x="f2397" y="f541"/>
                  <a:pt x="f2397" y="f541"/>
                  <a:pt x="f2397" y="f672"/>
                </a:cubicBezTo>
                <a:cubicBezTo>
                  <a:pt x="f2396" y="f672"/>
                  <a:pt x="f2396" y="f540"/>
                  <a:pt x="f2397" y="f540"/>
                </a:cubicBezTo>
                <a:cubicBezTo>
                  <a:pt x="f2398" y="f540"/>
                  <a:pt x="f2399" y="f540"/>
                  <a:pt x="f2398" y="f539"/>
                </a:cubicBezTo>
                <a:cubicBezTo>
                  <a:pt x="f2397" y="f539"/>
                  <a:pt x="f2398" y="f535"/>
                  <a:pt x="f2397" y="f535"/>
                </a:cubicBezTo>
                <a:cubicBezTo>
                  <a:pt x="f2397" y="f536"/>
                  <a:pt x="f2396" y="f539"/>
                  <a:pt x="f2395" y="f536"/>
                </a:cubicBezTo>
                <a:cubicBezTo>
                  <a:pt x="f2395" y="f535"/>
                  <a:pt x="f2396" y="f535"/>
                  <a:pt x="f2397" y="f534"/>
                </a:cubicBezTo>
                <a:cubicBezTo>
                  <a:pt x="f2398" y="f534"/>
                  <a:pt x="f2397" y="f533"/>
                  <a:pt x="f2397" y="f532"/>
                </a:cubicBezTo>
                <a:cubicBezTo>
                  <a:pt x="f2397" y="f531"/>
                  <a:pt x="f2398" y="f532"/>
                  <a:pt x="f2399" y="f532"/>
                </a:cubicBezTo>
                <a:cubicBezTo>
                  <a:pt x="f2399" y="f533"/>
                  <a:pt x="f2399" y="f533"/>
                  <a:pt x="f2399" y="f533"/>
                </a:cubicBezTo>
                <a:cubicBezTo>
                  <a:pt x="f2400" y="f534"/>
                  <a:pt x="f2400" y="f533"/>
                  <a:pt x="f2400" y="f533"/>
                </a:cubicBezTo>
                <a:cubicBezTo>
                  <a:pt x="f2400" y="f532"/>
                  <a:pt x="f2399" y="f532"/>
                  <a:pt x="f2399" y="f532"/>
                </a:cubicBezTo>
                <a:cubicBezTo>
                  <a:pt x="f2399" y="f532"/>
                  <a:pt x="f2399" y="f532"/>
                  <a:pt x="f2398" y="f531"/>
                </a:cubicBezTo>
                <a:cubicBezTo>
                  <a:pt x="f2398" y="f531"/>
                  <a:pt x="f2399" y="f530"/>
                  <a:pt x="f2399" y="f529"/>
                </a:cubicBezTo>
                <a:cubicBezTo>
                  <a:pt x="f2399" y="f528"/>
                  <a:pt x="f2399" y="f527"/>
                  <a:pt x="f2399" y="f526"/>
                </a:cubicBezTo>
                <a:cubicBezTo>
                  <a:pt x="f2399" y="f525"/>
                  <a:pt x="f2398" y="f525"/>
                  <a:pt x="f2398" y="f524"/>
                </a:cubicBezTo>
                <a:cubicBezTo>
                  <a:pt x="f2398" y="f523"/>
                  <a:pt x="f2397" y="f522"/>
                  <a:pt x="f2397" y="f522"/>
                </a:cubicBezTo>
                <a:cubicBezTo>
                  <a:pt x="f2396" y="f521"/>
                  <a:pt x="f2396" y="f521"/>
                  <a:pt x="f2395" y="f520"/>
                </a:cubicBezTo>
                <a:cubicBezTo>
                  <a:pt x="f2395" y="f519"/>
                  <a:pt x="f2396" y="f519"/>
                  <a:pt x="f2396" y="f518"/>
                </a:cubicBezTo>
                <a:cubicBezTo>
                  <a:pt x="f2397" y="f517"/>
                  <a:pt x="f2397" y="f516"/>
                  <a:pt x="f2396" y="f511"/>
                </a:cubicBezTo>
                <a:cubicBezTo>
                  <a:pt x="f2396" y="f510"/>
                  <a:pt x="f2396" y="f509"/>
                  <a:pt x="f2396" y="f509"/>
                </a:cubicBezTo>
                <a:cubicBezTo>
                  <a:pt x="f2396" y="f508"/>
                  <a:pt x="f2397" y="f509"/>
                  <a:pt x="f2397" y="f510"/>
                </a:cubicBezTo>
                <a:cubicBezTo>
                  <a:pt x="f2398" y="f510"/>
                  <a:pt x="f2397" y="f508"/>
                  <a:pt x="f2397" y="f508"/>
                </a:cubicBezTo>
                <a:cubicBezTo>
                  <a:pt x="f2397" y="f507"/>
                  <a:pt x="f2397" y="f506"/>
                  <a:pt x="f2396" y="f505"/>
                </a:cubicBezTo>
                <a:cubicBezTo>
                  <a:pt x="f2396" y="f504"/>
                  <a:pt x="f2395" y="f504"/>
                  <a:pt x="f2395" y="f503"/>
                </a:cubicBezTo>
                <a:cubicBezTo>
                  <a:pt x="f2395" y="f502"/>
                  <a:pt x="f2395" y="f501"/>
                  <a:pt x="f2394" y="f500"/>
                </a:cubicBezTo>
                <a:cubicBezTo>
                  <a:pt x="f2394" y="f500"/>
                  <a:pt x="f2393" y="f512"/>
                  <a:pt x="f2393" y="f512"/>
                </a:cubicBezTo>
                <a:cubicBezTo>
                  <a:pt x="f2393" y="f499"/>
                  <a:pt x="f2394" y="f499"/>
                  <a:pt x="f2394" y="f499"/>
                </a:cubicBezTo>
                <a:cubicBezTo>
                  <a:pt x="f2394" y="f499"/>
                  <a:pt x="f2394" y="f498"/>
                  <a:pt x="f2394" y="f498"/>
                </a:cubicBezTo>
                <a:cubicBezTo>
                  <a:pt x="f2394" y="f498"/>
                  <a:pt x="f2394" y="f497"/>
                  <a:pt x="f2394" y="f497"/>
                </a:cubicBezTo>
                <a:cubicBezTo>
                  <a:pt x="f2393" y="f497"/>
                  <a:pt x="f2393" y="f497"/>
                  <a:pt x="f2393" y="f496"/>
                </a:cubicBezTo>
                <a:cubicBezTo>
                  <a:pt x="f2393" y="f496"/>
                  <a:pt x="f2393" y="f496"/>
                  <a:pt x="f2393" y="f495"/>
                </a:cubicBezTo>
                <a:cubicBezTo>
                  <a:pt x="f2393" y="f495"/>
                  <a:pt x="f2393" y="f494"/>
                  <a:pt x="f2393" y="f493"/>
                </a:cubicBezTo>
                <a:cubicBezTo>
                  <a:pt x="f2393" y="f492"/>
                  <a:pt x="f2393" y="f492"/>
                  <a:pt x="f2393" y="f491"/>
                </a:cubicBezTo>
                <a:cubicBezTo>
                  <a:pt x="f2393" y="f491"/>
                  <a:pt x="f2393" y="f491"/>
                  <a:pt x="f2393" y="f490"/>
                </a:cubicBezTo>
                <a:cubicBezTo>
                  <a:pt x="f2394" y="f490"/>
                  <a:pt x="f2393" y="f489"/>
                  <a:pt x="f2393" y="f489"/>
                </a:cubicBezTo>
                <a:cubicBezTo>
                  <a:pt x="f2394" y="f489"/>
                  <a:pt x="f2394" y="f489"/>
                  <a:pt x="f2394" y="f489"/>
                </a:cubicBezTo>
                <a:cubicBezTo>
                  <a:pt x="f2394" y="f489"/>
                  <a:pt x="f2395" y="f488"/>
                  <a:pt x="f2394" y="f488"/>
                </a:cubicBezTo>
                <a:cubicBezTo>
                  <a:pt x="f2394" y="f488"/>
                  <a:pt x="f2394" y="f488"/>
                  <a:pt x="f2393" y="f513"/>
                </a:cubicBezTo>
                <a:cubicBezTo>
                  <a:pt x="f2393" y="f513"/>
                  <a:pt x="f2393" y="f487"/>
                  <a:pt x="f2393" y="f487"/>
                </a:cubicBezTo>
                <a:cubicBezTo>
                  <a:pt x="f2393" y="f486"/>
                  <a:pt x="f2393" y="f485"/>
                  <a:pt x="f2393" y="f485"/>
                </a:cubicBezTo>
                <a:cubicBezTo>
                  <a:pt x="f2394" y="f484"/>
                  <a:pt x="f2394" y="f486"/>
                  <a:pt x="f2395" y="f486"/>
                </a:cubicBezTo>
                <a:cubicBezTo>
                  <a:pt x="f2395" y="f486"/>
                  <a:pt x="f2396" y="f486"/>
                  <a:pt x="f2396" y="f487"/>
                </a:cubicBezTo>
                <a:cubicBezTo>
                  <a:pt x="f2395" y="f487"/>
                  <a:pt x="f2395" y="f487"/>
                  <a:pt x="f2395" y="f513"/>
                </a:cubicBezTo>
                <a:cubicBezTo>
                  <a:pt x="f2395" y="f513"/>
                  <a:pt x="f2395" y="f513"/>
                  <a:pt x="f2395" y="f513"/>
                </a:cubicBezTo>
                <a:cubicBezTo>
                  <a:pt x="f2395" y="f513"/>
                  <a:pt x="f2394" y="f488"/>
                  <a:pt x="f2395" y="f488"/>
                </a:cubicBezTo>
                <a:cubicBezTo>
                  <a:pt x="f2395" y="f488"/>
                  <a:pt x="f2395" y="f488"/>
                  <a:pt x="f2395" y="f488"/>
                </a:cubicBezTo>
                <a:cubicBezTo>
                  <a:pt x="f2395" y="f489"/>
                  <a:pt x="f2396" y="f489"/>
                  <a:pt x="f2396" y="f489"/>
                </a:cubicBezTo>
                <a:cubicBezTo>
                  <a:pt x="f2396" y="f490"/>
                  <a:pt x="f2395" y="f489"/>
                  <a:pt x="f2395" y="f490"/>
                </a:cubicBezTo>
                <a:cubicBezTo>
                  <a:pt x="f2395" y="f490"/>
                  <a:pt x="f2396" y="f490"/>
                  <a:pt x="f2396" y="f490"/>
                </a:cubicBezTo>
                <a:cubicBezTo>
                  <a:pt x="f2396" y="f490"/>
                  <a:pt x="f2396" y="f490"/>
                  <a:pt x="f2397" y="f490"/>
                </a:cubicBezTo>
                <a:cubicBezTo>
                  <a:pt x="f2398" y="f491"/>
                  <a:pt x="f2398" y="f490"/>
                  <a:pt x="f2399" y="f489"/>
                </a:cubicBezTo>
                <a:cubicBezTo>
                  <a:pt x="f2400" y="f489"/>
                  <a:pt x="f2399" y="f488"/>
                  <a:pt x="f2400" y="f488"/>
                </a:cubicBezTo>
                <a:cubicBezTo>
                  <a:pt x="f2400" y="f513"/>
                  <a:pt x="f2401" y="f513"/>
                  <a:pt x="f2401" y="f487"/>
                </a:cubicBezTo>
                <a:cubicBezTo>
                  <a:pt x="f2414" y="f487"/>
                  <a:pt x="f2402" y="f486"/>
                  <a:pt x="f2414" y="f485"/>
                </a:cubicBezTo>
                <a:cubicBezTo>
                  <a:pt x="f2414" y="f485"/>
                  <a:pt x="f2414" y="f485"/>
                  <a:pt x="f2414" y="f484"/>
                </a:cubicBezTo>
                <a:cubicBezTo>
                  <a:pt x="f2414" y="f484"/>
                  <a:pt x="f2414" y="f484"/>
                  <a:pt x="f2414" y="f603"/>
                </a:cubicBezTo>
                <a:cubicBezTo>
                  <a:pt x="f2414" y="f603"/>
                  <a:pt x="f2414" y="f483"/>
                  <a:pt x="f2414" y="f483"/>
                </a:cubicBezTo>
                <a:cubicBezTo>
                  <a:pt x="f2414" y="f483"/>
                  <a:pt x="f2402" y="f482"/>
                  <a:pt x="f2402" y="f482"/>
                </a:cubicBezTo>
                <a:cubicBezTo>
                  <a:pt x="f2402" y="f482"/>
                  <a:pt x="f2402" y="f483"/>
                  <a:pt x="f2402" y="f483"/>
                </a:cubicBezTo>
                <a:cubicBezTo>
                  <a:pt x="f2402" y="f483"/>
                  <a:pt x="f2402" y="f603"/>
                  <a:pt x="f2402" y="f603"/>
                </a:cubicBezTo>
                <a:cubicBezTo>
                  <a:pt x="f2402" y="f603"/>
                  <a:pt x="f2414" y="f484"/>
                  <a:pt x="f2414" y="f484"/>
                </a:cubicBezTo>
                <a:cubicBezTo>
                  <a:pt x="f2414" y="f484"/>
                  <a:pt x="f2402" y="f484"/>
                  <a:pt x="f2402" y="f484"/>
                </a:cubicBezTo>
                <a:cubicBezTo>
                  <a:pt x="f2402" y="f484"/>
                  <a:pt x="f2402" y="f484"/>
                  <a:pt x="f2402" y="f484"/>
                </a:cubicBezTo>
                <a:cubicBezTo>
                  <a:pt x="f2402" y="f484"/>
                  <a:pt x="f2402" y="f484"/>
                  <a:pt x="f2412" y="f484"/>
                </a:cubicBezTo>
                <a:cubicBezTo>
                  <a:pt x="f2412" y="f484"/>
                  <a:pt x="f2412" y="f603"/>
                  <a:pt x="f2412" y="f603"/>
                </a:cubicBezTo>
                <a:cubicBezTo>
                  <a:pt x="f2403" y="f603"/>
                  <a:pt x="f2403" y="f483"/>
                  <a:pt x="f2403" y="f482"/>
                </a:cubicBezTo>
                <a:cubicBezTo>
                  <a:pt x="f2403" y="f481"/>
                  <a:pt x="f2404" y="f481"/>
                  <a:pt x="f2411" y="f481"/>
                </a:cubicBezTo>
                <a:cubicBezTo>
                  <a:pt x="f2411" y="f481"/>
                  <a:pt x="f2405" y="f481"/>
                  <a:pt x="f2405" y="f481"/>
                </a:cubicBezTo>
                <a:cubicBezTo>
                  <a:pt x="f2405" y="f481"/>
                  <a:pt x="f2405" y="f481"/>
                  <a:pt x="f2405" y="f480"/>
                </a:cubicBezTo>
                <a:cubicBezTo>
                  <a:pt x="f2405" y="f480"/>
                  <a:pt x="f2405" y="f480"/>
                  <a:pt x="f2405" y="f479"/>
                </a:cubicBezTo>
                <a:cubicBezTo>
                  <a:pt x="f2405" y="f479"/>
                  <a:pt x="f2405" y="f479"/>
                  <a:pt x="f2406" y="f479"/>
                </a:cubicBezTo>
                <a:cubicBezTo>
                  <a:pt x="f2406" y="f478"/>
                  <a:pt x="f2407" y="f479"/>
                  <a:pt x="f2407" y="f478"/>
                </a:cubicBezTo>
                <a:cubicBezTo>
                  <a:pt x="f2407" y="f478"/>
                  <a:pt x="f2407" y="f478"/>
                  <a:pt x="f2407" y="f477"/>
                </a:cubicBezTo>
                <a:cubicBezTo>
                  <a:pt x="f2406" y="f477"/>
                  <a:pt x="f2406" y="f477"/>
                  <a:pt x="f2407" y="f476"/>
                </a:cubicBezTo>
                <a:cubicBezTo>
                  <a:pt x="f2407" y="f476"/>
                  <a:pt x="f2407" y="f475"/>
                  <a:pt x="f2407" y="f475"/>
                </a:cubicBezTo>
                <a:cubicBezTo>
                  <a:pt x="f2408" y="f474"/>
                  <a:pt x="f2408" y="f474"/>
                  <a:pt x="f2408" y="f473"/>
                </a:cubicBezTo>
                <a:cubicBezTo>
                  <a:pt x="f2410" y="f473"/>
                  <a:pt x="f2410" y="f472"/>
                  <a:pt x="f2409" y="f472"/>
                </a:cubicBezTo>
                <a:cubicBezTo>
                  <a:pt x="f2409" y="f472"/>
                  <a:pt x="f2409" y="f471"/>
                  <a:pt x="f2413" y="f471"/>
                </a:cubicBezTo>
                <a:cubicBezTo>
                  <a:pt x="f2413" y="f471"/>
                  <a:pt x="f2413" y="f471"/>
                  <a:pt x="f2413" y="f470"/>
                </a:cubicBezTo>
                <a:cubicBezTo>
                  <a:pt x="f2523" y="f470"/>
                  <a:pt x="f2523" y="f469"/>
                  <a:pt x="f2523" y="f466"/>
                </a:cubicBezTo>
                <a:cubicBezTo>
                  <a:pt x="f2524" y="f468"/>
                  <a:pt x="f2524" y="f468"/>
                  <a:pt x="f2525" y="f467"/>
                </a:cubicBezTo>
                <a:cubicBezTo>
                  <a:pt x="f2525" y="f467"/>
                  <a:pt x="f2525" y="f465"/>
                  <a:pt x="f2525" y="f464"/>
                </a:cubicBezTo>
                <a:cubicBezTo>
                  <a:pt x="f2525" y="f463"/>
                  <a:pt x="f2525" y="f462"/>
                  <a:pt x="f2525" y="f462"/>
                </a:cubicBezTo>
                <a:cubicBezTo>
                  <a:pt x="f2525" y="f461"/>
                  <a:pt x="f2526" y="f460"/>
                  <a:pt x="f2525" y="f459"/>
                </a:cubicBezTo>
                <a:cubicBezTo>
                  <a:pt x="f2525" y="f459"/>
                  <a:pt x="f2525" y="f459"/>
                  <a:pt x="f2524" y="f459"/>
                </a:cubicBezTo>
                <a:cubicBezTo>
                  <a:pt x="f2524" y="f459"/>
                  <a:pt x="f2524" y="f459"/>
                  <a:pt x="f2524" y="f459"/>
                </a:cubicBezTo>
                <a:cubicBezTo>
                  <a:pt x="f2524" y="f459"/>
                  <a:pt x="f2523" y="f458"/>
                  <a:pt x="f2523" y="f458"/>
                </a:cubicBezTo>
                <a:cubicBezTo>
                  <a:pt x="f2524" y="f458"/>
                  <a:pt x="f2525" y="f458"/>
                  <a:pt x="f2525" y="f458"/>
                </a:cubicBezTo>
                <a:cubicBezTo>
                  <a:pt x="f2526" y="f458"/>
                  <a:pt x="f2525" y="f457"/>
                  <a:pt x="f2525" y="f455"/>
                </a:cubicBezTo>
                <a:cubicBezTo>
                  <a:pt x="f2525" y="f455"/>
                  <a:pt x="f2526" y="f454"/>
                  <a:pt x="f2526" y="f454"/>
                </a:cubicBezTo>
                <a:cubicBezTo>
                  <a:pt x="f2526" y="f453"/>
                  <a:pt x="f2526" y="f452"/>
                  <a:pt x="f2527" y="f451"/>
                </a:cubicBezTo>
                <a:cubicBezTo>
                  <a:pt x="f2585" y="f450"/>
                  <a:pt x="f2585" y="f449"/>
                  <a:pt x="f2585" y="f449"/>
                </a:cubicBezTo>
                <a:cubicBezTo>
                  <a:pt x="f2585" y="f448"/>
                  <a:pt x="f2585" y="f447"/>
                  <a:pt x="f2585" y="f445"/>
                </a:cubicBezTo>
                <a:cubicBezTo>
                  <a:pt x="f2585" y="f445"/>
                  <a:pt x="f2585" y="f444"/>
                  <a:pt x="f2585" y="f444"/>
                </a:cubicBezTo>
                <a:cubicBezTo>
                  <a:pt x="f2585" y="f442"/>
                  <a:pt x="f2585" y="f442"/>
                  <a:pt x="f2528" y="f442"/>
                </a:cubicBezTo>
                <a:cubicBezTo>
                  <a:pt x="f2528" y="f442"/>
                  <a:pt x="f2528" y="f442"/>
                  <a:pt x="f2528" y="f440"/>
                </a:cubicBezTo>
                <a:cubicBezTo>
                  <a:pt x="f2528" y="f440"/>
                  <a:pt x="f2529" y="f440"/>
                  <a:pt x="f2529" y="f439"/>
                </a:cubicBezTo>
                <a:cubicBezTo>
                  <a:pt x="f2529" y="f438"/>
                  <a:pt x="f2528" y="f439"/>
                  <a:pt x="f2528" y="f438"/>
                </a:cubicBezTo>
                <a:cubicBezTo>
                  <a:pt x="f2528" y="f436"/>
                  <a:pt x="f2529" y="f436"/>
                  <a:pt x="f2584" y="f436"/>
                </a:cubicBezTo>
                <a:cubicBezTo>
                  <a:pt x="f2530" y="f437"/>
                  <a:pt x="f2530" y="f435"/>
                  <a:pt x="f2530" y="f434"/>
                </a:cubicBezTo>
                <a:cubicBezTo>
                  <a:pt x="f2583" y="f434"/>
                  <a:pt x="f2583" y="f434"/>
                  <a:pt x="f2583" y="f433"/>
                </a:cubicBezTo>
                <a:cubicBezTo>
                  <a:pt x="f2531" y="f433"/>
                  <a:pt x="f2531" y="f432"/>
                  <a:pt x="f2531" y="f432"/>
                </a:cubicBezTo>
                <a:cubicBezTo>
                  <a:pt x="f2532" y="f431"/>
                  <a:pt x="f2532" y="f431"/>
                  <a:pt x="f2532" y="f431"/>
                </a:cubicBezTo>
                <a:cubicBezTo>
                  <a:pt x="f2582" y="f430"/>
                  <a:pt x="f2582" y="f429"/>
                  <a:pt x="f2582" y="f428"/>
                </a:cubicBezTo>
                <a:cubicBezTo>
                  <a:pt x="f2582" y="f427"/>
                  <a:pt x="f2582" y="f426"/>
                  <a:pt x="f2533" y="f425"/>
                </a:cubicBezTo>
                <a:cubicBezTo>
                  <a:pt x="f2533" y="f425"/>
                  <a:pt x="f2534" y="f424"/>
                  <a:pt x="f2535" y="f424"/>
                </a:cubicBezTo>
                <a:cubicBezTo>
                  <a:pt x="f2536" y="f423"/>
                  <a:pt x="f2536" y="f422"/>
                  <a:pt x="f2537" y="f422"/>
                </a:cubicBezTo>
                <a:cubicBezTo>
                  <a:pt x="f2538" y="f421"/>
                  <a:pt x="f2540" y="f420"/>
                  <a:pt x="f2542" y="f419"/>
                </a:cubicBezTo>
                <a:cubicBezTo>
                  <a:pt x="f2543" y="f419"/>
                  <a:pt x="f2543" y="f418"/>
                  <a:pt x="f2544" y="f417"/>
                </a:cubicBezTo>
                <a:cubicBezTo>
                  <a:pt x="f2545" y="f417"/>
                  <a:pt x="f2581" y="f417"/>
                  <a:pt x="f2580" y="f416"/>
                </a:cubicBezTo>
                <a:cubicBezTo>
                  <a:pt x="f2546" y="f415"/>
                  <a:pt x="f2547" y="f414"/>
                  <a:pt x="f2549" y="f413"/>
                </a:cubicBezTo>
                <a:cubicBezTo>
                  <a:pt x="f2550" y="f413"/>
                  <a:pt x="f2551" y="f412"/>
                  <a:pt x="f2552" y="f411"/>
                </a:cubicBezTo>
                <a:cubicBezTo>
                  <a:pt x="f2552" y="f411"/>
                  <a:pt x="f2553" y="f1517"/>
                  <a:pt x="f2554" y="f410"/>
                </a:cubicBezTo>
                <a:cubicBezTo>
                  <a:pt x="f2554" y="f410"/>
                  <a:pt x="f2554" y="f410"/>
                  <a:pt x="f2555" y="f538"/>
                </a:cubicBezTo>
                <a:cubicBezTo>
                  <a:pt x="f2555" y="f538"/>
                  <a:pt x="f2556" y="f409"/>
                  <a:pt x="f2556" y="f538"/>
                </a:cubicBezTo>
                <a:cubicBezTo>
                  <a:pt x="f2556" y="f538"/>
                  <a:pt x="f2556" y="f538"/>
                  <a:pt x="f2557" y="f410"/>
                </a:cubicBezTo>
                <a:cubicBezTo>
                  <a:pt x="f2557" y="f410"/>
                  <a:pt x="f2557" y="f410"/>
                  <a:pt x="f2558" y="f410"/>
                </a:cubicBezTo>
                <a:cubicBezTo>
                  <a:pt x="f2558" y="f1517"/>
                  <a:pt x="f2559" y="f1517"/>
                  <a:pt x="f2559" y="f1517"/>
                </a:cubicBezTo>
                <a:cubicBezTo>
                  <a:pt x="f2579" y="f410"/>
                  <a:pt x="f2579" y="f410"/>
                  <a:pt x="f2560" y="f410"/>
                </a:cubicBezTo>
                <a:cubicBezTo>
                  <a:pt x="f2560" y="f1517"/>
                  <a:pt x="f2560" y="f1517"/>
                  <a:pt x="f2560" y="f1517"/>
                </a:cubicBezTo>
                <a:cubicBezTo>
                  <a:pt x="f2560" y="f1517"/>
                  <a:pt x="f2560" y="f1517"/>
                  <a:pt x="f2560" y="f1517"/>
                </a:cubicBezTo>
                <a:cubicBezTo>
                  <a:pt x="f2561" y="f1517"/>
                  <a:pt x="f2561" y="f1517"/>
                  <a:pt x="f2561" y="f1517"/>
                </a:cubicBezTo>
                <a:cubicBezTo>
                  <a:pt x="f2561" y="f410"/>
                  <a:pt x="f2561" y="f410"/>
                  <a:pt x="f2561" y="f410"/>
                </a:cubicBezTo>
                <a:cubicBezTo>
                  <a:pt x="f2561" y="f410"/>
                  <a:pt x="f2561" y="f410"/>
                  <a:pt x="f2561" y="f538"/>
                </a:cubicBezTo>
                <a:cubicBezTo>
                  <a:pt x="f2561" y="f538"/>
                  <a:pt x="f2561" y="f538"/>
                  <a:pt x="f2561" y="f538"/>
                </a:cubicBezTo>
                <a:cubicBezTo>
                  <a:pt x="f2561" y="f538"/>
                  <a:pt x="f2561" y="f538"/>
                  <a:pt x="f2562" y="f538"/>
                </a:cubicBezTo>
                <a:cubicBezTo>
                  <a:pt x="f2562" y="f538"/>
                  <a:pt x="f2562" y="f410"/>
                  <a:pt x="f2562" y="f410"/>
                </a:cubicBezTo>
                <a:cubicBezTo>
                  <a:pt x="f2563" y="f410"/>
                  <a:pt x="f2563" y="f410"/>
                  <a:pt x="f2563" y="f410"/>
                </a:cubicBezTo>
                <a:cubicBezTo>
                  <a:pt x="f2563" y="f1517"/>
                  <a:pt x="f2563" y="f412"/>
                  <a:pt x="f2563" y="f412"/>
                </a:cubicBezTo>
                <a:cubicBezTo>
                  <a:pt x="f2562" y="f413"/>
                  <a:pt x="f2562" y="f413"/>
                  <a:pt x="f2562" y="f414"/>
                </a:cubicBezTo>
                <a:cubicBezTo>
                  <a:pt x="f2561" y="f414"/>
                  <a:pt x="f2561" y="f415"/>
                  <a:pt x="f2561" y="f416"/>
                </a:cubicBezTo>
                <a:cubicBezTo>
                  <a:pt x="f2561" y="f416"/>
                  <a:pt x="f2561" y="f416"/>
                  <a:pt x="f2561" y="f417"/>
                </a:cubicBezTo>
                <a:cubicBezTo>
                  <a:pt x="f2560" y="f418"/>
                  <a:pt x="f2560" y="f418"/>
                  <a:pt x="f2579" y="f419"/>
                </a:cubicBezTo>
                <a:cubicBezTo>
                  <a:pt x="f2579" y="f419"/>
                  <a:pt x="f2559" y="f420"/>
                  <a:pt x="f2559" y="f421"/>
                </a:cubicBezTo>
                <a:cubicBezTo>
                  <a:pt x="f2558" y="f421"/>
                  <a:pt x="f2558" y="f422"/>
                  <a:pt x="f2557" y="f423"/>
                </a:cubicBezTo>
                <a:cubicBezTo>
                  <a:pt x="f2557" y="f423"/>
                  <a:pt x="f2556" y="f424"/>
                  <a:pt x="f2556" y="f425"/>
                </a:cubicBezTo>
                <a:cubicBezTo>
                  <a:pt x="f2555" y="f425"/>
                  <a:pt x="f2555" y="f426"/>
                  <a:pt x="f2554" y="f427"/>
                </a:cubicBezTo>
                <a:cubicBezTo>
                  <a:pt x="f2554" y="f428"/>
                  <a:pt x="f2554" y="f428"/>
                  <a:pt x="f2554" y="f429"/>
                </a:cubicBezTo>
                <a:cubicBezTo>
                  <a:pt x="f2555" y="f430"/>
                  <a:pt x="f2554" y="f431"/>
                  <a:pt x="f2554" y="f432"/>
                </a:cubicBezTo>
                <a:cubicBezTo>
                  <a:pt x="f2554" y="f434"/>
                  <a:pt x="f2554" y="f435"/>
                  <a:pt x="f2554" y="f436"/>
                </a:cubicBezTo>
                <a:cubicBezTo>
                  <a:pt x="f2554" y="f439"/>
                  <a:pt x="f2555" y="f440"/>
                  <a:pt x="f2555" y="f444"/>
                </a:cubicBezTo>
                <a:cubicBezTo>
                  <a:pt x="f2555" y="f445"/>
                  <a:pt x="f2555" y="f447"/>
                  <a:pt x="f2555" y="f447"/>
                </a:cubicBezTo>
                <a:cubicBezTo>
                  <a:pt x="f2555" y="f448"/>
                  <a:pt x="f2555" y="f449"/>
                  <a:pt x="f2554" y="f449"/>
                </a:cubicBezTo>
                <a:cubicBezTo>
                  <a:pt x="f2554" y="f450"/>
                  <a:pt x="f2554" y="f450"/>
                  <a:pt x="f2554" y="f451"/>
                </a:cubicBezTo>
                <a:cubicBezTo>
                  <a:pt x="f2554" y="f452"/>
                  <a:pt x="f2554" y="f453"/>
                  <a:pt x="f2553" y="f453"/>
                </a:cubicBezTo>
                <a:cubicBezTo>
                  <a:pt x="f2553" y="f454"/>
                  <a:pt x="f2552" y="f455"/>
                  <a:pt x="f2552" y="f457"/>
                </a:cubicBezTo>
                <a:cubicBezTo>
                  <a:pt x="f2552" y="f457"/>
                  <a:pt x="f2551" y="f458"/>
                  <a:pt x="f2550" y="f459"/>
                </a:cubicBezTo>
                <a:cubicBezTo>
                  <a:pt x="f2550" y="f460"/>
                  <a:pt x="f2549" y="f460"/>
                  <a:pt x="f2548" y="f461"/>
                </a:cubicBezTo>
                <a:cubicBezTo>
                  <a:pt x="f2547" y="f461"/>
                  <a:pt x="f2546" y="f462"/>
                  <a:pt x="f2546" y="f463"/>
                </a:cubicBezTo>
                <a:cubicBezTo>
                  <a:pt x="f2580" y="f463"/>
                  <a:pt x="f2581" y="f464"/>
                  <a:pt x="f2581" y="f464"/>
                </a:cubicBezTo>
                <a:cubicBezTo>
                  <a:pt x="f2545" y="f465"/>
                  <a:pt x="f2545" y="f467"/>
                  <a:pt x="f2544" y="f468"/>
                </a:cubicBezTo>
                <a:cubicBezTo>
                  <a:pt x="f2544" y="f468"/>
                  <a:pt x="f2543" y="f466"/>
                  <a:pt x="f2542" y="f466"/>
                </a:cubicBezTo>
                <a:cubicBezTo>
                  <a:pt x="f2542" y="f466"/>
                  <a:pt x="f2541" y="f469"/>
                  <a:pt x="f2540" y="f469"/>
                </a:cubicBezTo>
                <a:cubicBezTo>
                  <a:pt x="f2540" y="f470"/>
                  <a:pt x="f2539" y="f470"/>
                  <a:pt x="f2538" y="f471"/>
                </a:cubicBezTo>
                <a:cubicBezTo>
                  <a:pt x="f2538" y="f471"/>
                  <a:pt x="f2538" y="f472"/>
                  <a:pt x="f2538" y="f472"/>
                </a:cubicBezTo>
                <a:cubicBezTo>
                  <a:pt x="f2537" y="f472"/>
                  <a:pt x="f2537" y="f472"/>
                  <a:pt x="f2537" y="f473"/>
                </a:cubicBezTo>
                <a:cubicBezTo>
                  <a:pt x="f2536" y="f473"/>
                  <a:pt x="f2536" y="f473"/>
                  <a:pt x="f2536" y="f474"/>
                </a:cubicBezTo>
                <a:cubicBezTo>
                  <a:pt x="f2536" y="f474"/>
                  <a:pt x="f2535" y="f475"/>
                  <a:pt x="f2535" y="f475"/>
                </a:cubicBezTo>
                <a:cubicBezTo>
                  <a:pt x="f2535" y="f475"/>
                  <a:pt x="f2534" y="f476"/>
                  <a:pt x="f2534" y="f476"/>
                </a:cubicBezTo>
                <a:cubicBezTo>
                  <a:pt x="f2533" y="f476"/>
                  <a:pt x="f2533" y="f477"/>
                  <a:pt x="f2582" y="f477"/>
                </a:cubicBezTo>
                <a:cubicBezTo>
                  <a:pt x="f2582" y="f477"/>
                  <a:pt x="f2582" y="f476"/>
                  <a:pt x="f2532" y="f476"/>
                </a:cubicBezTo>
                <a:cubicBezTo>
                  <a:pt x="f2531" y="f475"/>
                  <a:pt x="f2583" y="f475"/>
                  <a:pt x="f2530" y="f476"/>
                </a:cubicBezTo>
                <a:cubicBezTo>
                  <a:pt x="f2530" y="f477"/>
                  <a:pt x="f2584" y="f477"/>
                  <a:pt x="f2584" y="f478"/>
                </a:cubicBezTo>
                <a:cubicBezTo>
                  <a:pt x="f2529" y="f478"/>
                  <a:pt x="f2529" y="f479"/>
                  <a:pt x="f2528" y="f479"/>
                </a:cubicBezTo>
                <a:cubicBezTo>
                  <a:pt x="f2585" y="f480"/>
                  <a:pt x="f2527" y="f480"/>
                  <a:pt x="f2527" y="f481"/>
                </a:cubicBezTo>
                <a:cubicBezTo>
                  <a:pt x="f2527" y="f481"/>
                  <a:pt x="f2527" y="f482"/>
                  <a:pt x="f2527" y="f483"/>
                </a:cubicBezTo>
                <a:cubicBezTo>
                  <a:pt x="f2526" y="f603"/>
                  <a:pt x="f2526" y="f603"/>
                  <a:pt x="f2526" y="f484"/>
                </a:cubicBezTo>
                <a:cubicBezTo>
                  <a:pt x="f2526" y="f485"/>
                  <a:pt x="f2526" y="f485"/>
                  <a:pt x="f2525" y="f486"/>
                </a:cubicBezTo>
                <a:cubicBezTo>
                  <a:pt x="f2525" y="f487"/>
                  <a:pt x="f2525" y="f487"/>
                  <a:pt x="f2525" y="f487"/>
                </a:cubicBezTo>
                <a:cubicBezTo>
                  <a:pt x="f2525" y="f513"/>
                  <a:pt x="f2525" y="f513"/>
                  <a:pt x="f2524" y="f488"/>
                </a:cubicBezTo>
                <a:cubicBezTo>
                  <a:pt x="f2524" y="f489"/>
                  <a:pt x="f2524" y="f489"/>
                  <a:pt x="f2523" y="f490"/>
                </a:cubicBezTo>
                <a:cubicBezTo>
                  <a:pt x="f2523" y="f491"/>
                  <a:pt x="f2523" y="f491"/>
                  <a:pt x="f2523" y="f491"/>
                </a:cubicBezTo>
                <a:cubicBezTo>
                  <a:pt x="f2523" y="f492"/>
                  <a:pt x="f2523" y="f492"/>
                  <a:pt x="f2413" y="f492"/>
                </a:cubicBezTo>
                <a:cubicBezTo>
                  <a:pt x="f2413" y="f493"/>
                  <a:pt x="f2413" y="f494"/>
                  <a:pt x="f2413" y="f495"/>
                </a:cubicBezTo>
                <a:cubicBezTo>
                  <a:pt x="f2409" y="f496"/>
                  <a:pt x="f2410" y="f498"/>
                  <a:pt x="f2408" y="f499"/>
                </a:cubicBezTo>
                <a:cubicBezTo>
                  <a:pt x="f2408" y="f499"/>
                  <a:pt x="f2408" y="f512"/>
                  <a:pt x="f2408" y="f512"/>
                </a:cubicBezTo>
                <a:cubicBezTo>
                  <a:pt x="f2408" y="f500"/>
                  <a:pt x="f2408" y="f500"/>
                  <a:pt x="f2408" y="f500"/>
                </a:cubicBezTo>
                <a:cubicBezTo>
                  <a:pt x="f2407" y="f501"/>
                  <a:pt x="f2407" y="f501"/>
                  <a:pt x="f2406" y="f501"/>
                </a:cubicBezTo>
                <a:cubicBezTo>
                  <a:pt x="f2406" y="f501"/>
                  <a:pt x="f2405" y="f500"/>
                  <a:pt x="f2405" y="f500"/>
                </a:cubicBezTo>
                <a:cubicBezTo>
                  <a:pt x="f2405" y="f500"/>
                  <a:pt x="f2411" y="f500"/>
                  <a:pt x="f2411" y="f500"/>
                </a:cubicBezTo>
                <a:cubicBezTo>
                  <a:pt x="f2411" y="f500"/>
                  <a:pt x="f2404" y="f500"/>
                  <a:pt x="f2404" y="f500"/>
                </a:cubicBezTo>
                <a:cubicBezTo>
                  <a:pt x="f2403" y="f500"/>
                  <a:pt x="f2403" y="f500"/>
                  <a:pt x="f2403" y="f500"/>
                </a:cubicBezTo>
                <a:cubicBezTo>
                  <a:pt x="f2412" y="f500"/>
                  <a:pt x="f2412" y="f500"/>
                  <a:pt x="f2412" y="f501"/>
                </a:cubicBezTo>
                <a:cubicBezTo>
                  <a:pt x="f2403" y="f501"/>
                  <a:pt x="f2403" y="f501"/>
                  <a:pt x="f2403" y="f501"/>
                </a:cubicBezTo>
                <a:cubicBezTo>
                  <a:pt x="f2404" y="f502"/>
                  <a:pt x="f2403" y="f503"/>
                  <a:pt x="f2412" y="f503"/>
                </a:cubicBezTo>
                <a:cubicBezTo>
                  <a:pt x="f2412" y="f504"/>
                  <a:pt x="f2412" y="f504"/>
                  <a:pt x="f2412" y="f505"/>
                </a:cubicBezTo>
                <a:cubicBezTo>
                  <a:pt x="f2412" y="f505"/>
                  <a:pt x="f2412" y="f505"/>
                  <a:pt x="f2412" y="f505"/>
                </a:cubicBezTo>
                <a:cubicBezTo>
                  <a:pt x="f2402" y="f506"/>
                  <a:pt x="f2412" y="f507"/>
                  <a:pt x="f2412" y="f508"/>
                </a:cubicBezTo>
                <a:cubicBezTo>
                  <a:pt x="f2412" y="f509"/>
                  <a:pt x="f2412" y="f510"/>
                  <a:pt x="f2412" y="f516"/>
                </a:cubicBezTo>
                <a:cubicBezTo>
                  <a:pt x="f2412" y="f516"/>
                  <a:pt x="f2412" y="f516"/>
                  <a:pt x="f2412" y="f517"/>
                </a:cubicBezTo>
                <a:cubicBezTo>
                  <a:pt x="f2412" y="f517"/>
                  <a:pt x="f2412" y="f518"/>
                  <a:pt x="f2403" y="f518"/>
                </a:cubicBezTo>
                <a:cubicBezTo>
                  <a:pt x="f2403" y="f519"/>
                  <a:pt x="f2403" y="f519"/>
                  <a:pt x="f2403" y="f520"/>
                </a:cubicBezTo>
                <a:cubicBezTo>
                  <a:pt x="f2404" y="f521"/>
                  <a:pt x="f2404" y="f521"/>
                  <a:pt x="f2404" y="f522"/>
                </a:cubicBezTo>
                <a:cubicBezTo>
                  <a:pt x="f2411" y="f522"/>
                  <a:pt x="f2411" y="f523"/>
                  <a:pt x="f2411" y="f523"/>
                </a:cubicBezTo>
                <a:cubicBezTo>
                  <a:pt x="f2411" y="f524"/>
                  <a:pt x="f2411" y="f524"/>
                  <a:pt x="f2405" y="f525"/>
                </a:cubicBezTo>
                <a:cubicBezTo>
                  <a:pt x="f2405" y="f525"/>
                  <a:pt x="f2405" y="f526"/>
                  <a:pt x="f2406" y="f527"/>
                </a:cubicBezTo>
                <a:cubicBezTo>
                  <a:pt x="f2406" y="f527"/>
                  <a:pt x="f2406" y="f528"/>
                  <a:pt x="f2406" y="f529"/>
                </a:cubicBezTo>
                <a:cubicBezTo>
                  <a:pt x="f2407" y="f530"/>
                  <a:pt x="f2408" y="f530"/>
                  <a:pt x="f2408" y="f531"/>
                </a:cubicBezTo>
                <a:cubicBezTo>
                  <a:pt x="f2408" y="f532"/>
                  <a:pt x="f2408" y="f533"/>
                  <a:pt x="f2410" y="f534"/>
                </a:cubicBezTo>
                <a:cubicBezTo>
                  <a:pt x="f2410" y="f534"/>
                  <a:pt x="f2410" y="f535"/>
                  <a:pt x="f2409" y="f536"/>
                </a:cubicBezTo>
                <a:cubicBezTo>
                  <a:pt x="f2409" y="f536"/>
                  <a:pt x="f2409" y="f539"/>
                  <a:pt x="f2409" y="f540"/>
                </a:cubicBezTo>
                <a:cubicBezTo>
                  <a:pt x="f2413" y="f540"/>
                  <a:pt x="f2409" y="f672"/>
                  <a:pt x="f2409" y="f541"/>
                </a:cubicBezTo>
                <a:cubicBezTo>
                  <a:pt x="f2409" y="f541"/>
                  <a:pt x="f2409" y="f542"/>
                  <a:pt x="f2409" y="f542"/>
                </a:cubicBezTo>
                <a:cubicBezTo>
                  <a:pt x="f2409" y="f542"/>
                  <a:pt x="f2409" y="f543"/>
                  <a:pt x="f2409" y="f543"/>
                </a:cubicBezTo>
                <a:cubicBezTo>
                  <a:pt x="f2410" y="f544"/>
                  <a:pt x="f2409" y="f545"/>
                  <a:pt x="f2409" y="f545"/>
                </a:cubicBezTo>
                <a:cubicBezTo>
                  <a:pt x="f2409" y="f546"/>
                  <a:pt x="f2409" y="f546"/>
                  <a:pt x="f2413" y="f547"/>
                </a:cubicBezTo>
                <a:cubicBezTo>
                  <a:pt x="f2413" y="f547"/>
                  <a:pt x="f2413" y="f547"/>
                  <a:pt x="f2413" y="f548"/>
                </a:cubicBezTo>
                <a:cubicBezTo>
                  <a:pt x="f2413" y="f548"/>
                  <a:pt x="f2413" y="f549"/>
                  <a:pt x="f2413" y="f549"/>
                </a:cubicBezTo>
                <a:cubicBezTo>
                  <a:pt x="f2413" y="f550"/>
                  <a:pt x="f2409" y="f550"/>
                  <a:pt x="f2409" y="f551"/>
                </a:cubicBezTo>
                <a:cubicBezTo>
                  <a:pt x="f2409" y="f551"/>
                  <a:pt x="f2409" y="f552"/>
                  <a:pt x="f2409" y="f552"/>
                </a:cubicBezTo>
                <a:cubicBezTo>
                  <a:pt x="f2409" y="f552"/>
                  <a:pt x="f2413" y="f552"/>
                  <a:pt x="f2413" y="f552"/>
                </a:cubicBezTo>
                <a:cubicBezTo>
                  <a:pt x="f2523" y="f553"/>
                  <a:pt x="f2523" y="f553"/>
                  <a:pt x="f2523" y="f553"/>
                </a:cubicBezTo>
                <a:cubicBezTo>
                  <a:pt x="f2524" y="f554"/>
                  <a:pt x="f2525" y="f553"/>
                  <a:pt x="f2525" y="f553"/>
                </a:cubicBezTo>
                <a:cubicBezTo>
                  <a:pt x="f2526" y="f554"/>
                  <a:pt x="f2527" y="f554"/>
                  <a:pt x="f2527" y="f555"/>
                </a:cubicBezTo>
                <a:cubicBezTo>
                  <a:pt x="f2585" y="f555"/>
                  <a:pt x="f2585" y="f555"/>
                  <a:pt x="f2585" y="f555"/>
                </a:cubicBezTo>
                <a:cubicBezTo>
                  <a:pt x="f2528" y="f555"/>
                  <a:pt x="f2528" y="f554"/>
                  <a:pt x="f2528" y="f554"/>
                </a:cubicBezTo>
                <a:cubicBezTo>
                  <a:pt x="f2528" y="f554"/>
                  <a:pt x="f2529" y="f554"/>
                  <a:pt x="f2529" y="f554"/>
                </a:cubicBezTo>
                <a:cubicBezTo>
                  <a:pt x="f2584" y="f554"/>
                  <a:pt x="f2584" y="f554"/>
                  <a:pt x="f2584" y="f553"/>
                </a:cubicBezTo>
                <a:cubicBezTo>
                  <a:pt x="f2530" y="f553"/>
                  <a:pt x="f2530" y="f553"/>
                  <a:pt x="f2530" y="f553"/>
                </a:cubicBezTo>
                <a:cubicBezTo>
                  <a:pt x="f2530" y="f553"/>
                  <a:pt x="f2530" y="f552"/>
                  <a:pt x="f2530" y="f552"/>
                </a:cubicBezTo>
                <a:cubicBezTo>
                  <a:pt x="f2530" y="f551"/>
                  <a:pt x="f2584" y="f550"/>
                  <a:pt x="f2584" y="f550"/>
                </a:cubicBezTo>
                <a:cubicBezTo>
                  <a:pt x="f2584" y="f549"/>
                  <a:pt x="f2584" y="f548"/>
                  <a:pt x="f2584" y="f547"/>
                </a:cubicBezTo>
                <a:cubicBezTo>
                  <a:pt x="f2584" y="f546"/>
                  <a:pt x="f2584" y="f546"/>
                  <a:pt x="f2584" y="f545"/>
                </a:cubicBezTo>
                <a:cubicBezTo>
                  <a:pt x="f2584" y="f544"/>
                  <a:pt x="f2530" y="f544"/>
                  <a:pt x="f2583" y="f544"/>
                </a:cubicBezTo>
                <a:cubicBezTo>
                  <a:pt x="f2531" y="f544"/>
                  <a:pt x="f2582" y="f544"/>
                  <a:pt x="f2534" y="f544"/>
                </a:cubicBezTo>
                <a:cubicBezTo>
                  <a:pt x="f2534" y="f544"/>
                  <a:pt x="f2535" y="f544"/>
                  <a:pt x="f2536" y="f544"/>
                </a:cubicBezTo>
                <a:cubicBezTo>
                  <a:pt x="f2537" y="f545"/>
                  <a:pt x="f2537" y="f545"/>
                  <a:pt x="f2538" y="f544"/>
                </a:cubicBezTo>
                <a:cubicBezTo>
                  <a:pt x="f2538" y="f544"/>
                  <a:pt x="f2539" y="f543"/>
                  <a:pt x="f2539" y="f543"/>
                </a:cubicBezTo>
                <a:cubicBezTo>
                  <a:pt x="f2540" y="f542"/>
                  <a:pt x="f2541" y="f542"/>
                  <a:pt x="f2541" y="f541"/>
                </a:cubicBezTo>
                <a:cubicBezTo>
                  <a:pt x="f2541" y="f541"/>
                  <a:pt x="f2542" y="f541"/>
                  <a:pt x="f2542" y="f541"/>
                </a:cubicBezTo>
                <a:cubicBezTo>
                  <a:pt x="f2542" y="f541"/>
                  <a:pt x="f2543" y="f541"/>
                  <a:pt x="f2543" y="f672"/>
                </a:cubicBezTo>
                <a:cubicBezTo>
                  <a:pt x="f2544" y="f672"/>
                  <a:pt x="f2542" y="f540"/>
                  <a:pt x="f2543" y="f540"/>
                </a:cubicBezTo>
                <a:cubicBezTo>
                  <a:pt x="f2544" y="f539"/>
                  <a:pt x="f2544" y="f540"/>
                  <a:pt x="f2545" y="f539"/>
                </a:cubicBezTo>
                <a:cubicBezTo>
                  <a:pt x="f2545" y="f539"/>
                  <a:pt x="f2581" y="f539"/>
                  <a:pt x="f2581" y="f536"/>
                </a:cubicBezTo>
                <a:cubicBezTo>
                  <a:pt x="f2580" y="f536"/>
                  <a:pt x="f2546" y="f536"/>
                  <a:pt x="f2546" y="f536"/>
                </a:cubicBezTo>
                <a:cubicBezTo>
                  <a:pt x="f2547" y="f535"/>
                  <a:pt x="f2547" y="f535"/>
                  <a:pt x="f2547" y="f534"/>
                </a:cubicBezTo>
                <a:cubicBezTo>
                  <a:pt x="f2547" y="f534"/>
                  <a:pt x="f2547" y="f533"/>
                  <a:pt x="f2548" y="f533"/>
                </a:cubicBezTo>
                <a:cubicBezTo>
                  <a:pt x="f2548" y="f532"/>
                  <a:pt x="f2548" y="f532"/>
                  <a:pt x="f2548" y="f531"/>
                </a:cubicBezTo>
                <a:cubicBezTo>
                  <a:pt x="f2548" y="f531"/>
                  <a:pt x="f2549" y="f532"/>
                  <a:pt x="f2549" y="f531"/>
                </a:cubicBezTo>
                <a:cubicBezTo>
                  <a:pt x="f2549" y="f530"/>
                  <a:pt x="f2551" y="f529"/>
                  <a:pt x="f2550" y="f528"/>
                </a:cubicBezTo>
                <a:cubicBezTo>
                  <a:pt x="f2550" y="f528"/>
                  <a:pt x="f2550" y="f528"/>
                  <a:pt x="f2549" y="f528"/>
                </a:cubicBezTo>
                <a:cubicBezTo>
                  <a:pt x="f2548" y="f528"/>
                  <a:pt x="f2549" y="f528"/>
                  <a:pt x="f2549" y="f527"/>
                </a:cubicBezTo>
                <a:cubicBezTo>
                  <a:pt x="f2550" y="f527"/>
                  <a:pt x="f2550" y="f526"/>
                  <a:pt x="f2550" y="f525"/>
                </a:cubicBezTo>
                <a:cubicBezTo>
                  <a:pt x="f2550" y="f525"/>
                  <a:pt x="f2550" y="f525"/>
                  <a:pt x="f2550" y="f524"/>
                </a:cubicBezTo>
                <a:cubicBezTo>
                  <a:pt x="f2551" y="f524"/>
                  <a:pt x="f2551" y="f524"/>
                  <a:pt x="f2551" y="f523"/>
                </a:cubicBezTo>
                <a:cubicBezTo>
                  <a:pt x="f2551" y="f523"/>
                  <a:pt x="f2552" y="f523"/>
                  <a:pt x="f2552" y="f523"/>
                </a:cubicBezTo>
                <a:cubicBezTo>
                  <a:pt x="f2553" y="f522"/>
                  <a:pt x="f2555" y="f523"/>
                  <a:pt x="f2555" y="f525"/>
                </a:cubicBezTo>
                <a:cubicBezTo>
                  <a:pt x="f2555" y="f525"/>
                  <a:pt x="f2556" y="f525"/>
                  <a:pt x="f2556" y="f525"/>
                </a:cubicBezTo>
                <a:cubicBezTo>
                  <a:pt x="f2557" y="f525"/>
                  <a:pt x="f2556" y="f524"/>
                  <a:pt x="f2556" y="f523"/>
                </a:cubicBezTo>
                <a:cubicBezTo>
                  <a:pt x="f2556" y="f523"/>
                  <a:pt x="f2557" y="f522"/>
                  <a:pt x="f2557" y="f522"/>
                </a:cubicBezTo>
                <a:cubicBezTo>
                  <a:pt x="f2557" y="f521"/>
                  <a:pt x="f2556" y="f521"/>
                  <a:pt x="f2556" y="f521"/>
                </a:cubicBezTo>
                <a:cubicBezTo>
                  <a:pt x="f2556" y="f520"/>
                  <a:pt x="f2556" y="f520"/>
                  <a:pt x="f2556" y="f520"/>
                </a:cubicBezTo>
                <a:cubicBezTo>
                  <a:pt x="f2556" y="f519"/>
                  <a:pt x="f2557" y="f519"/>
                  <a:pt x="f2558" y="f519"/>
                </a:cubicBezTo>
                <a:cubicBezTo>
                  <a:pt x="f2559" y="f519"/>
                  <a:pt x="f2560" y="f520"/>
                  <a:pt x="f2561" y="f519"/>
                </a:cubicBezTo>
                <a:cubicBezTo>
                  <a:pt x="f2562" y="f519"/>
                  <a:pt x="f2562" y="f519"/>
                  <a:pt x="f2563" y="f518"/>
                </a:cubicBezTo>
                <a:cubicBezTo>
                  <a:pt x="f2564" y="f518"/>
                  <a:pt x="f2564" y="f518"/>
                  <a:pt x="f2564" y="f518"/>
                </a:cubicBezTo>
                <a:cubicBezTo>
                  <a:pt x="f2564" y="f517"/>
                  <a:pt x="f2565" y="f517"/>
                  <a:pt x="f2565" y="f517"/>
                </a:cubicBezTo>
                <a:cubicBezTo>
                  <a:pt x="f2565" y="f516"/>
                  <a:pt x="f2565" y="f516"/>
                  <a:pt x="f2566" y="f511"/>
                </a:cubicBezTo>
                <a:cubicBezTo>
                  <a:pt x="f2566" y="f510"/>
                  <a:pt x="f2567" y="f510"/>
                  <a:pt x="f2568" y="f510"/>
                </a:cubicBezTo>
                <a:cubicBezTo>
                  <a:pt x="f2568" y="f510"/>
                  <a:pt x="f2572" y="f509"/>
                  <a:pt x="f2572" y="f508"/>
                </a:cubicBezTo>
                <a:cubicBezTo>
                  <a:pt x="f2571" y="f507"/>
                  <a:pt x="f2571" y="f507"/>
                  <a:pt x="f2571" y="f507"/>
                </a:cubicBezTo>
                <a:cubicBezTo>
                  <a:pt x="f2570" y="f507"/>
                  <a:pt x="f2570" y="f506"/>
                  <a:pt x="f2570" y="f506"/>
                </a:cubicBezTo>
                <a:cubicBezTo>
                  <a:pt x="f2570" y="f506"/>
                  <a:pt x="f2569" y="f505"/>
                  <a:pt x="f2569" y="f505"/>
                </a:cubicBezTo>
                <a:cubicBezTo>
                  <a:pt x="f2568" y="f503"/>
                  <a:pt x="f2569" y="f501"/>
                  <a:pt x="f2569" y="f512"/>
                </a:cubicBezTo>
                <a:cubicBezTo>
                  <a:pt x="f2569" y="f499"/>
                  <a:pt x="f2569" y="f498"/>
                  <a:pt x="f2569" y="f497"/>
                </a:cubicBezTo>
                <a:cubicBezTo>
                  <a:pt x="f2569" y="f497"/>
                  <a:pt x="f2569" y="f496"/>
                  <a:pt x="f2569" y="f496"/>
                </a:cubicBezTo>
                <a:cubicBezTo>
                  <a:pt x="f2569" y="f496"/>
                  <a:pt x="f2569" y="f495"/>
                  <a:pt x="f2569" y="f495"/>
                </a:cubicBezTo>
                <a:cubicBezTo>
                  <a:pt x="f2570" y="f494"/>
                  <a:pt x="f2568" y="f494"/>
                  <a:pt x="f2568" y="f493"/>
                </a:cubicBezTo>
                <a:cubicBezTo>
                  <a:pt x="f2568" y="f493"/>
                  <a:pt x="f2570" y="f493"/>
                  <a:pt x="f2570" y="f494"/>
                </a:cubicBezTo>
                <a:cubicBezTo>
                  <a:pt x="f2571" y="f494"/>
                  <a:pt x="f2572" y="f494"/>
                  <a:pt x="f2573" y="f494"/>
                </a:cubicBezTo>
                <a:cubicBezTo>
                  <a:pt x="f2574" y="f494"/>
                  <a:pt x="f2574" y="f495"/>
                  <a:pt x="f2575" y="f496"/>
                </a:cubicBezTo>
                <a:cubicBezTo>
                  <a:pt x="f2576" y="f497"/>
                  <a:pt x="f2576" y="f498"/>
                  <a:pt x="f2577" y="f498"/>
                </a:cubicBezTo>
                <a:cubicBezTo>
                  <a:pt x="f2577" y="f499"/>
                  <a:pt x="f2577" y="f499"/>
                  <a:pt x="f2578" y="f512"/>
                </a:cubicBezTo>
                <a:cubicBezTo>
                  <a:pt x="f3471" y="f512"/>
                  <a:pt x="f3469" y="f512"/>
                  <a:pt x="f3468" y="f500"/>
                </a:cubicBezTo>
                <a:cubicBezTo>
                  <a:pt x="f3468" y="f500"/>
                  <a:pt x="f3468" y="f501"/>
                  <a:pt x="f3467" y="f501"/>
                </a:cubicBezTo>
                <a:cubicBezTo>
                  <a:pt x="f3467" y="f501"/>
                  <a:pt x="f3467" y="f501"/>
                  <a:pt x="f3466" y="f501"/>
                </a:cubicBezTo>
                <a:cubicBezTo>
                  <a:pt x="f3466" y="f501"/>
                  <a:pt x="f3466" y="f502"/>
                  <a:pt x="f3466" y="f502"/>
                </a:cubicBezTo>
                <a:cubicBezTo>
                  <a:pt x="f3466" y="f503"/>
                  <a:pt x="f3466" y="f503"/>
                  <a:pt x="f3466" y="f503"/>
                </a:cubicBezTo>
                <a:cubicBezTo>
                  <a:pt x="f3467" y="f504"/>
                  <a:pt x="f3467" y="f505"/>
                  <a:pt x="f3467" y="f505"/>
                </a:cubicBezTo>
                <a:cubicBezTo>
                  <a:pt x="f3467" y="f506"/>
                  <a:pt x="f3469" y="f507"/>
                  <a:pt x="f3468" y="f507"/>
                </a:cubicBezTo>
                <a:cubicBezTo>
                  <a:pt x="f3467" y="f507"/>
                  <a:pt x="f3467" y="f506"/>
                  <a:pt x="f3466" y="f506"/>
                </a:cubicBezTo>
                <a:cubicBezTo>
                  <a:pt x="f3466" y="f505"/>
                  <a:pt x="f3466" y="f505"/>
                  <a:pt x="f3465" y="f505"/>
                </a:cubicBezTo>
                <a:cubicBezTo>
                  <a:pt x="f3465" y="f505"/>
                  <a:pt x="f3465" y="f505"/>
                  <a:pt x="f3465" y="f504"/>
                </a:cubicBezTo>
                <a:cubicBezTo>
                  <a:pt x="f3476" y="f504"/>
                  <a:pt x="f3476" y="f503"/>
                  <a:pt x="f3464" y="f503"/>
                </a:cubicBezTo>
                <a:cubicBezTo>
                  <a:pt x="f3475" y="f504"/>
                  <a:pt x="f3463" y="f503"/>
                  <a:pt x="f3463" y="f504"/>
                </a:cubicBezTo>
                <a:cubicBezTo>
                  <a:pt x="f3462" y="f504"/>
                  <a:pt x="f3462" y="f505"/>
                  <a:pt x="f3463" y="f505"/>
                </a:cubicBezTo>
                <a:cubicBezTo>
                  <a:pt x="f3463" y="f506"/>
                  <a:pt x="f3475" y="f507"/>
                  <a:pt x="f3475" y="f507"/>
                </a:cubicBezTo>
                <a:cubicBezTo>
                  <a:pt x="f3463" y="f507"/>
                  <a:pt x="f3463" y="f506"/>
                  <a:pt x="f3462" y="f506"/>
                </a:cubicBezTo>
                <a:cubicBezTo>
                  <a:pt x="f3462" y="f506"/>
                  <a:pt x="f3462" y="f506"/>
                  <a:pt x="f3462" y="f506"/>
                </a:cubicBezTo>
                <a:cubicBezTo>
                  <a:pt x="f3462" y="f506"/>
                  <a:pt x="f3462" y="f506"/>
                  <a:pt x="f3462" y="f507"/>
                </a:cubicBezTo>
                <a:cubicBezTo>
                  <a:pt x="f3461" y="f507"/>
                  <a:pt x="f3461" y="f507"/>
                  <a:pt x="f3461" y="f507"/>
                </a:cubicBezTo>
                <a:cubicBezTo>
                  <a:pt x="f3462" y="f508"/>
                  <a:pt x="f3462" y="f508"/>
                  <a:pt x="f3462" y="f509"/>
                </a:cubicBezTo>
                <a:cubicBezTo>
                  <a:pt x="f3462" y="f510"/>
                  <a:pt x="f3462" y="f510"/>
                  <a:pt x="f3461" y="f510"/>
                </a:cubicBezTo>
                <a:cubicBezTo>
                  <a:pt x="f3461" y="f510"/>
                  <a:pt x="f3461" y="f511"/>
                  <a:pt x="f3461" y="f511"/>
                </a:cubicBezTo>
                <a:cubicBezTo>
                  <a:pt x="f3461" y="f511"/>
                  <a:pt x="f3462" y="f511"/>
                  <a:pt x="f3462" y="f511"/>
                </a:cubicBezTo>
                <a:cubicBezTo>
                  <a:pt x="f3463" y="f511"/>
                  <a:pt x="f3462" y="f516"/>
                  <a:pt x="f3462" y="f516"/>
                </a:cubicBezTo>
                <a:cubicBezTo>
                  <a:pt x="f3461" y="f516"/>
                  <a:pt x="f3460" y="f511"/>
                  <a:pt x="f3460" y="f516"/>
                </a:cubicBezTo>
                <a:cubicBezTo>
                  <a:pt x="f3461" y="f516"/>
                  <a:pt x="f3461" y="f517"/>
                  <a:pt x="f3461" y="f517"/>
                </a:cubicBezTo>
                <a:cubicBezTo>
                  <a:pt x="f3461" y="f517"/>
                  <a:pt x="f3462" y="f517"/>
                  <a:pt x="f3462" y="f517"/>
                </a:cubicBezTo>
                <a:cubicBezTo>
                  <a:pt x="f3462" y="f518"/>
                  <a:pt x="f3461" y="f519"/>
                  <a:pt x="f3460" y="f519"/>
                </a:cubicBezTo>
                <a:cubicBezTo>
                  <a:pt x="f3460" y="f518"/>
                  <a:pt x="f3460" y="f516"/>
                  <a:pt x="f3459" y="f517"/>
                </a:cubicBezTo>
                <a:cubicBezTo>
                  <a:pt x="f3459" y="f517"/>
                  <a:pt x="f3460" y="f519"/>
                  <a:pt x="f3459" y="f519"/>
                </a:cubicBezTo>
                <a:cubicBezTo>
                  <a:pt x="f3472" y="f519"/>
                  <a:pt x="f3459" y="f519"/>
                  <a:pt x="f3472" y="f518"/>
                </a:cubicBezTo>
                <a:cubicBezTo>
                  <a:pt x="f3472" y="f518"/>
                  <a:pt x="f3472" y="f518"/>
                  <a:pt x="f3458" y="f518"/>
                </a:cubicBezTo>
                <a:cubicBezTo>
                  <a:pt x="f3458" y="f517"/>
                  <a:pt x="f3458" y="f516"/>
                  <a:pt x="f3457" y="f516"/>
                </a:cubicBezTo>
                <a:cubicBezTo>
                  <a:pt x="f3456" y="f516"/>
                  <a:pt x="f3456" y="f517"/>
                  <a:pt x="f3474" y="f517"/>
                </a:cubicBezTo>
                <a:cubicBezTo>
                  <a:pt x="f3455" y="f518"/>
                  <a:pt x="f3454" y="f518"/>
                  <a:pt x="f3454" y="f519"/>
                </a:cubicBezTo>
                <a:cubicBezTo>
                  <a:pt x="f3453" y="f519"/>
                  <a:pt x="f3452" y="f520"/>
                  <a:pt x="f3451" y="f520"/>
                </a:cubicBezTo>
                <a:cubicBezTo>
                  <a:pt x="f3450" y="f521"/>
                  <a:pt x="f3450" y="f521"/>
                  <a:pt x="f3449" y="f521"/>
                </a:cubicBezTo>
                <a:cubicBezTo>
                  <a:pt x="f3448" y="f522"/>
                  <a:pt x="f3447" y="f523"/>
                  <a:pt x="f3446" y="f523"/>
                </a:cubicBezTo>
                <a:cubicBezTo>
                  <a:pt x="f3473" y="f524"/>
                  <a:pt x="f3445" y="f524"/>
                  <a:pt x="f3444" y="f525"/>
                </a:cubicBezTo>
                <a:cubicBezTo>
                  <a:pt x="f3443" y="f525"/>
                  <a:pt x="f3443" y="f525"/>
                  <a:pt x="f3442" y="f526"/>
                </a:cubicBezTo>
                <a:cubicBezTo>
                  <a:pt x="f3442" y="f526"/>
                  <a:pt x="f3441" y="f526"/>
                  <a:pt x="f3440" y="f526"/>
                </a:cubicBezTo>
                <a:cubicBezTo>
                  <a:pt x="f3440" y="f527"/>
                  <a:pt x="f3439" y="f527"/>
                  <a:pt x="f3439" y="f528"/>
                </a:cubicBezTo>
                <a:cubicBezTo>
                  <a:pt x="f3439" y="f529"/>
                  <a:pt x="f3438" y="f530"/>
                  <a:pt x="f3438" y="f530"/>
                </a:cubicBezTo>
                <a:cubicBezTo>
                  <a:pt x="f3437" y="f531"/>
                  <a:pt x="f3436" y="f531"/>
                  <a:pt x="f3436" y="f532"/>
                </a:cubicBezTo>
                <a:cubicBezTo>
                  <a:pt x="f3435" y="f533"/>
                  <a:pt x="f3436" y="f533"/>
                  <a:pt x="f3436" y="f534"/>
                </a:cubicBezTo>
                <a:cubicBezTo>
                  <a:pt x="f3437" y="f534"/>
                  <a:pt x="f3437" y="f536"/>
                  <a:pt x="f3437" y="f536"/>
                </a:cubicBezTo>
                <a:cubicBezTo>
                  <a:pt x="f3436" y="f536"/>
                  <a:pt x="f3436" y="f536"/>
                  <a:pt x="f3436" y="f535"/>
                </a:cubicBezTo>
                <a:cubicBezTo>
                  <a:pt x="f3436" y="f535"/>
                  <a:pt x="f3436" y="f535"/>
                  <a:pt x="f3436" y="f535"/>
                </a:cubicBezTo>
                <a:cubicBezTo>
                  <a:pt x="f3435" y="f535"/>
                  <a:pt x="f3435" y="f535"/>
                  <a:pt x="f3435" y="f535"/>
                </a:cubicBezTo>
                <a:cubicBezTo>
                  <a:pt x="f3435" y="f535"/>
                  <a:pt x="f3435" y="f534"/>
                  <a:pt x="f3435" y="f534"/>
                </a:cubicBezTo>
                <a:cubicBezTo>
                  <a:pt x="f3435" y="f534"/>
                  <a:pt x="f3435" y="f534"/>
                  <a:pt x="f3435" y="f535"/>
                </a:cubicBezTo>
                <a:cubicBezTo>
                  <a:pt x="f3435" y="f536"/>
                  <a:pt x="f3436" y="f536"/>
                  <a:pt x="f3436" y="f539"/>
                </a:cubicBezTo>
                <a:cubicBezTo>
                  <a:pt x="f3435" y="f540"/>
                  <a:pt x="f3435" y="f540"/>
                  <a:pt x="f3436" y="f672"/>
                </a:cubicBezTo>
                <a:cubicBezTo>
                  <a:pt x="f3436" y="f541"/>
                  <a:pt x="f3436" y="f541"/>
                  <a:pt x="f3436" y="f541"/>
                </a:cubicBezTo>
                <a:cubicBezTo>
                  <a:pt x="f3436" y="f542"/>
                  <a:pt x="f3435" y="f541"/>
                  <a:pt x="f3435" y="f541"/>
                </a:cubicBezTo>
                <a:cubicBezTo>
                  <a:pt x="f3435" y="f541"/>
                  <a:pt x="f3434" y="f541"/>
                  <a:pt x="f3435" y="f542"/>
                </a:cubicBezTo>
                <a:cubicBezTo>
                  <a:pt x="f3435" y="f542"/>
                  <a:pt x="f3435" y="f542"/>
                  <a:pt x="f3435" y="f542"/>
                </a:cubicBezTo>
                <a:cubicBezTo>
                  <a:pt x="f3435" y="f542"/>
                  <a:pt x="f3435" y="f542"/>
                  <a:pt x="f3435" y="f543"/>
                </a:cubicBezTo>
                <a:cubicBezTo>
                  <a:pt x="f3435" y="f543"/>
                  <a:pt x="f3436" y="f544"/>
                  <a:pt x="f3435" y="f545"/>
                </a:cubicBezTo>
                <a:cubicBezTo>
                  <a:pt x="f3435" y="f545"/>
                  <a:pt x="f3435" y="f545"/>
                  <a:pt x="f3435" y="f545"/>
                </a:cubicBezTo>
                <a:cubicBezTo>
                  <a:pt x="f3434" y="f545"/>
                  <a:pt x="f3434" y="f545"/>
                  <a:pt x="f3434" y="f544"/>
                </a:cubicBezTo>
                <a:cubicBezTo>
                  <a:pt x="f3434" y="f544"/>
                  <a:pt x="f3434" y="f544"/>
                  <a:pt x="f3428" y="f543"/>
                </a:cubicBezTo>
                <a:cubicBezTo>
                  <a:pt x="f3428" y="f543"/>
                  <a:pt x="f3428" y="f543"/>
                  <a:pt x="f3428" y="f543"/>
                </a:cubicBezTo>
                <a:cubicBezTo>
                  <a:pt x="f3428" y="f544"/>
                  <a:pt x="f3434" y="f545"/>
                  <a:pt x="f3434" y="f546"/>
                </a:cubicBezTo>
                <a:cubicBezTo>
                  <a:pt x="f3434" y="f547"/>
                  <a:pt x="f3429" y="f546"/>
                  <a:pt x="f3428" y="f548"/>
                </a:cubicBezTo>
                <a:cubicBezTo>
                  <a:pt x="f3428" y="f548"/>
                  <a:pt x="f3428" y="f548"/>
                  <a:pt x="f3428" y="f548"/>
                </a:cubicBezTo>
                <a:cubicBezTo>
                  <a:pt x="f3428" y="f549"/>
                  <a:pt x="f3428" y="f549"/>
                  <a:pt x="f3434" y="f550"/>
                </a:cubicBezTo>
                <a:cubicBezTo>
                  <a:pt x="f3434" y="f550"/>
                  <a:pt x="f3434" y="f551"/>
                  <a:pt x="f3434" y="f551"/>
                </a:cubicBezTo>
                <a:cubicBezTo>
                  <a:pt x="f3435" y="f552"/>
                  <a:pt x="f3434" y="f553"/>
                  <a:pt x="f3435" y="f553"/>
                </a:cubicBezTo>
                <a:cubicBezTo>
                  <a:pt x="f3435" y="f554"/>
                  <a:pt x="f3436" y="f555"/>
                  <a:pt x="f3436" y="f556"/>
                </a:cubicBezTo>
                <a:cubicBezTo>
                  <a:pt x="f3436" y="f557"/>
                  <a:pt x="f3435" y="f557"/>
                  <a:pt x="f3435" y="f558"/>
                </a:cubicBezTo>
                <a:cubicBezTo>
                  <a:pt x="f3435" y="f741"/>
                  <a:pt x="f3435" y="f559"/>
                  <a:pt x="f3435" y="f559"/>
                </a:cubicBezTo>
                <a:cubicBezTo>
                  <a:pt x="f3435" y="f560"/>
                  <a:pt x="f3435" y="f560"/>
                  <a:pt x="f3436" y="f561"/>
                </a:cubicBezTo>
                <a:cubicBezTo>
                  <a:pt x="f3436" y="f561"/>
                  <a:pt x="f3436" y="f562"/>
                  <a:pt x="f3436" y="f562"/>
                </a:cubicBezTo>
                <a:cubicBezTo>
                  <a:pt x="f3436" y="f563"/>
                  <a:pt x="f3436" y="f564"/>
                  <a:pt x="f3437" y="f565"/>
                </a:cubicBezTo>
                <a:cubicBezTo>
                  <a:pt x="f3437" y="f566"/>
                  <a:pt x="f3437" y="f566"/>
                  <a:pt x="f3438" y="f567"/>
                </a:cubicBezTo>
                <a:cubicBezTo>
                  <a:pt x="f3438" y="f568"/>
                  <a:pt x="f3438" y="f568"/>
                  <a:pt x="f3438" y="f569"/>
                </a:cubicBezTo>
                <a:cubicBezTo>
                  <a:pt x="f3438" y="f569"/>
                  <a:pt x="f3438" y="f569"/>
                  <a:pt x="f3439" y="f570"/>
                </a:cubicBezTo>
                <a:cubicBezTo>
                  <a:pt x="f3439" y="f570"/>
                  <a:pt x="f3439" y="f571"/>
                  <a:pt x="f3439" y="f572"/>
                </a:cubicBezTo>
                <a:cubicBezTo>
                  <a:pt x="f3439" y="f572"/>
                  <a:pt x="f3439" y="f573"/>
                  <a:pt x="f3439" y="f573"/>
                </a:cubicBezTo>
                <a:cubicBezTo>
                  <a:pt x="f3440" y="f574"/>
                  <a:pt x="f3440" y="f575"/>
                  <a:pt x="f3441" y="f575"/>
                </a:cubicBezTo>
                <a:cubicBezTo>
                  <a:pt x="f3441" y="f575"/>
                  <a:pt x="f3441" y="f575"/>
                  <a:pt x="f3441" y="f576"/>
                </a:cubicBezTo>
                <a:cubicBezTo>
                  <a:pt x="f3441" y="f576"/>
                  <a:pt x="f3442" y="f576"/>
                  <a:pt x="f3442" y="f576"/>
                </a:cubicBezTo>
                <a:cubicBezTo>
                  <a:pt x="f3442" y="f577"/>
                  <a:pt x="f3443" y="f577"/>
                  <a:pt x="f3443" y="f578"/>
                </a:cubicBezTo>
                <a:cubicBezTo>
                  <a:pt x="f3444" y="f578"/>
                  <a:pt x="f3444" y="f579"/>
                  <a:pt x="f3444" y="f579"/>
                </a:cubicBezTo>
                <a:cubicBezTo>
                  <a:pt x="f3444" y="f579"/>
                  <a:pt x="f3444" y="f580"/>
                  <a:pt x="f3445" y="f580"/>
                </a:cubicBezTo>
                <a:cubicBezTo>
                  <a:pt x="f3445" y="f581"/>
                  <a:pt x="f3445" y="f581"/>
                  <a:pt x="f3473" y="f581"/>
                </a:cubicBezTo>
                <a:cubicBezTo>
                  <a:pt x="f3473" y="f581"/>
                  <a:pt x="f3473" y="f583"/>
                  <a:pt x="f3473" y="f583"/>
                </a:cubicBezTo>
                <a:cubicBezTo>
                  <a:pt x="f3473" y="f584"/>
                  <a:pt x="f3445" y="f584"/>
                  <a:pt x="f3473" y="f584"/>
                </a:cubicBezTo>
                <a:cubicBezTo>
                  <a:pt x="f3473" y="f585"/>
                  <a:pt x="f3446" y="f584"/>
                  <a:pt x="f3446" y="f584"/>
                </a:cubicBezTo>
                <a:cubicBezTo>
                  <a:pt x="f3446" y="f584"/>
                  <a:pt x="f3447" y="f583"/>
                  <a:pt x="f3447" y="f584"/>
                </a:cubicBezTo>
                <a:cubicBezTo>
                  <a:pt x="f3447" y="f584"/>
                  <a:pt x="f3446" y="f584"/>
                  <a:pt x="f3446" y="f585"/>
                </a:cubicBezTo>
                <a:cubicBezTo>
                  <a:pt x="f3446" y="f585"/>
                  <a:pt x="f3447" y="f585"/>
                  <a:pt x="f3447" y="f585"/>
                </a:cubicBezTo>
                <a:cubicBezTo>
                  <a:pt x="f3448" y="f585"/>
                  <a:pt x="f3448" y="f586"/>
                  <a:pt x="f3449" y="f586"/>
                </a:cubicBezTo>
                <a:cubicBezTo>
                  <a:pt x="f3449" y="f586"/>
                  <a:pt x="f3450" y="f586"/>
                  <a:pt x="f3450" y="f587"/>
                </a:cubicBezTo>
                <a:cubicBezTo>
                  <a:pt x="f3451" y="f587"/>
                  <a:pt x="f3451" y="f587"/>
                  <a:pt x="f3452" y="f588"/>
                </a:cubicBezTo>
                <a:cubicBezTo>
                  <a:pt x="f3453" y="f590"/>
                  <a:pt x="f3455" y="f591"/>
                  <a:pt x="f3456" y="f592"/>
                </a:cubicBezTo>
                <a:cubicBezTo>
                  <a:pt x="f3456" y="f592"/>
                  <a:pt x="f3457" y="f593"/>
                  <a:pt x="f3458" y="f593"/>
                </a:cubicBezTo>
                <a:cubicBezTo>
                  <a:pt x="f3458" y="f594"/>
                  <a:pt x="f3458" y="f595"/>
                  <a:pt x="f3472" y="f596"/>
                </a:cubicBezTo>
                <a:cubicBezTo>
                  <a:pt x="f3472" y="f597"/>
                  <a:pt x="f3460" y="f791"/>
                  <a:pt x="f3461" y="f598"/>
                </a:cubicBezTo>
                <a:cubicBezTo>
                  <a:pt x="f3462" y="f598"/>
                  <a:pt x="f3462" y="f599"/>
                  <a:pt x="f3463" y="f599"/>
                </a:cubicBezTo>
                <a:cubicBezTo>
                  <a:pt x="f3463" y="f792"/>
                  <a:pt x="f3475" y="f792"/>
                  <a:pt x="f3464" y="f792"/>
                </a:cubicBezTo>
                <a:cubicBezTo>
                  <a:pt x="f3464" y="f600"/>
                  <a:pt x="f3464" y="f600"/>
                  <a:pt x="f3464" y="f600"/>
                </a:cubicBezTo>
                <a:cubicBezTo>
                  <a:pt x="f3476" y="f600"/>
                  <a:pt x="f3464" y="f601"/>
                  <a:pt x="f3464" y="f600"/>
                </a:cubicBezTo>
                <a:cubicBezTo>
                  <a:pt x="f3464" y="f600"/>
                  <a:pt x="f3475" y="f600"/>
                  <a:pt x="f3475" y="f600"/>
                </a:cubicBezTo>
                <a:cubicBezTo>
                  <a:pt x="f3475" y="f600"/>
                  <a:pt x="f3475" y="f601"/>
                  <a:pt x="f3475" y="f601"/>
                </a:cubicBezTo>
                <a:cubicBezTo>
                  <a:pt x="f3475" y="f602"/>
                  <a:pt x="f3475" y="f602"/>
                  <a:pt x="f3475" y="f602"/>
                </a:cubicBezTo>
                <a:cubicBezTo>
                  <a:pt x="f3475" y="f604"/>
                  <a:pt x="f3475" y="f604"/>
                  <a:pt x="f3475" y="f605"/>
                </a:cubicBezTo>
                <a:cubicBezTo>
                  <a:pt x="f3464" y="f605"/>
                  <a:pt x="f3464" y="f605"/>
                  <a:pt x="f3464" y="f605"/>
                </a:cubicBezTo>
                <a:cubicBezTo>
                  <a:pt x="f3476" y="f606"/>
                  <a:pt x="f3476" y="f606"/>
                  <a:pt x="f3476" y="f607"/>
                </a:cubicBezTo>
                <a:cubicBezTo>
                  <a:pt x="f3465" y="f608"/>
                  <a:pt x="f3467" y="f609"/>
                  <a:pt x="f3468" y="f610"/>
                </a:cubicBezTo>
                <a:cubicBezTo>
                  <a:pt x="f3468" y="f611"/>
                  <a:pt x="f3468" y="f611"/>
                  <a:pt x="f3469" y="f612"/>
                </a:cubicBezTo>
                <a:cubicBezTo>
                  <a:pt x="f3469" y="f612"/>
                  <a:pt x="f3470" y="f612"/>
                  <a:pt x="f3470" y="f613"/>
                </a:cubicBezTo>
                <a:cubicBezTo>
                  <a:pt x="f3471" y="f613"/>
                  <a:pt x="f3471" y="f614"/>
                  <a:pt x="f3471" y="f614"/>
                </a:cubicBezTo>
                <a:cubicBezTo>
                  <a:pt x="f3471" y="f615"/>
                  <a:pt x="f2578" y="f615"/>
                  <a:pt x="f2578" y="f616"/>
                </a:cubicBezTo>
                <a:cubicBezTo>
                  <a:pt x="f2578" y="f616"/>
                  <a:pt x="f3471" y="f616"/>
                  <a:pt x="f3471" y="f617"/>
                </a:cubicBezTo>
                <a:cubicBezTo>
                  <a:pt x="f3471" y="f618"/>
                  <a:pt x="f3470" y="f618"/>
                  <a:pt x="f3470" y="f619"/>
                </a:cubicBezTo>
                <a:cubicBezTo>
                  <a:pt x="f3470" y="f620"/>
                  <a:pt x="f3469" y="f620"/>
                  <a:pt x="f3469" y="f793"/>
                </a:cubicBezTo>
                <a:cubicBezTo>
                  <a:pt x="f3469" y="f793"/>
                  <a:pt x="f3470" y="f621"/>
                  <a:pt x="f3470" y="f794"/>
                </a:cubicBezTo>
                <a:cubicBezTo>
                  <a:pt x="f3470" y="f622"/>
                  <a:pt x="f3469" y="f622"/>
                  <a:pt x="f3469" y="f795"/>
                </a:cubicBezTo>
                <a:cubicBezTo>
                  <a:pt x="f3468" y="f795"/>
                  <a:pt x="f3468" y="f623"/>
                  <a:pt x="f3468" y="f623"/>
                </a:cubicBezTo>
                <a:cubicBezTo>
                  <a:pt x="f3468" y="f624"/>
                  <a:pt x="f3468" y="f624"/>
                  <a:pt x="f3467" y="f634"/>
                </a:cubicBezTo>
                <a:cubicBezTo>
                  <a:pt x="f3466" y="f625"/>
                  <a:pt x="f3465" y="f625"/>
                  <a:pt x="f3476" y="f626"/>
                </a:cubicBezTo>
                <a:cubicBezTo>
                  <a:pt x="f3464" y="f627"/>
                  <a:pt x="f3475" y="f627"/>
                  <a:pt x="f3475" y="f627"/>
                </a:cubicBezTo>
                <a:cubicBezTo>
                  <a:pt x="f3462" y="f628"/>
                  <a:pt x="f3463" y="f630"/>
                  <a:pt x="f3463" y="f630"/>
                </a:cubicBezTo>
                <a:cubicBezTo>
                  <a:pt x="f3463" y="f631"/>
                  <a:pt x="f3463" y="f632"/>
                  <a:pt x="f3462" y="f632"/>
                </a:cubicBezTo>
                <a:cubicBezTo>
                  <a:pt x="f3462" y="f632"/>
                  <a:pt x="f3460" y="f632"/>
                  <a:pt x="f3460" y="f633"/>
                </a:cubicBezTo>
                <a:cubicBezTo>
                  <a:pt x="f3461" y="f633"/>
                  <a:pt x="f3461" y="f633"/>
                  <a:pt x="f3461" y="f633"/>
                </a:cubicBezTo>
                <a:cubicBezTo>
                  <a:pt x="f3461" y="f635"/>
                  <a:pt x="f3461" y="f635"/>
                  <a:pt x="f3461" y="f635"/>
                </a:cubicBezTo>
                <a:cubicBezTo>
                  <a:pt x="f3461" y="f636"/>
                  <a:pt x="f3460" y="f636"/>
                  <a:pt x="f3460" y="f636"/>
                </a:cubicBezTo>
                <a:cubicBezTo>
                  <a:pt x="f3459" y="f636"/>
                  <a:pt x="f3459" y="f636"/>
                  <a:pt x="f3472" y="f636"/>
                </a:cubicBezTo>
                <a:cubicBezTo>
                  <a:pt x="f3458" y="f636"/>
                  <a:pt x="f3458" y="f636"/>
                  <a:pt x="f3457" y="f636"/>
                </a:cubicBezTo>
                <a:cubicBezTo>
                  <a:pt x="f3456" y="f636"/>
                  <a:pt x="f3456" y="f637"/>
                  <a:pt x="f3474" y="f637"/>
                </a:cubicBezTo>
                <a:cubicBezTo>
                  <a:pt x="f3474" y="f637"/>
                  <a:pt x="f3455" y="f638"/>
                  <a:pt x="f3455" y="f638"/>
                </a:cubicBezTo>
                <a:cubicBezTo>
                  <a:pt x="f3454" y="f639"/>
                  <a:pt x="f3454" y="f639"/>
                  <a:pt x="f3453" y="f639"/>
                </a:cubicBezTo>
                <a:cubicBezTo>
                  <a:pt x="f3452" y="f640"/>
                  <a:pt x="f3454" y="f639"/>
                  <a:pt x="f3454" y="f640"/>
                </a:cubicBezTo>
                <a:cubicBezTo>
                  <a:pt x="f3454" y="f640"/>
                  <a:pt x="f3453" y="f641"/>
                  <a:pt x="f3453" y="f641"/>
                </a:cubicBezTo>
                <a:cubicBezTo>
                  <a:pt x="f3452" y="f641"/>
                  <a:pt x="f3452" y="f641"/>
                  <a:pt x="f3451" y="f642"/>
                </a:cubicBezTo>
                <a:cubicBezTo>
                  <a:pt x="f3451" y="f642"/>
                  <a:pt x="f3451" y="f642"/>
                  <a:pt x="f3451" y="f642"/>
                </a:cubicBezTo>
                <a:cubicBezTo>
                  <a:pt x="f3450" y="f643"/>
                  <a:pt x="f3449" y="f643"/>
                  <a:pt x="f3449" y="f643"/>
                </a:cubicBezTo>
                <a:cubicBezTo>
                  <a:pt x="f3448" y="f644"/>
                  <a:pt x="f3448" y="f644"/>
                  <a:pt x="f3448" y="f644"/>
                </a:cubicBezTo>
                <a:cubicBezTo>
                  <a:pt x="f3447" y="f644"/>
                  <a:pt x="f3447" y="f644"/>
                  <a:pt x="f3447" y="f644"/>
                </a:cubicBezTo>
                <a:cubicBezTo>
                  <a:pt x="f3446" y="f644"/>
                  <a:pt x="f3446" y="f644"/>
                  <a:pt x="f3446" y="f644"/>
                </a:cubicBezTo>
                <a:cubicBezTo>
                  <a:pt x="f3446" y="f643"/>
                  <a:pt x="f3446" y="f643"/>
                  <a:pt x="f3446" y="f643"/>
                </a:cubicBezTo>
                <a:cubicBezTo>
                  <a:pt x="f3446" y="f643"/>
                  <a:pt x="f3473" y="f644"/>
                  <a:pt x="f3473" y="f645"/>
                </a:cubicBezTo>
                <a:cubicBezTo>
                  <a:pt x="f3473" y="f645"/>
                  <a:pt x="f3473" y="f646"/>
                  <a:pt x="f3445" y="f645"/>
                </a:cubicBezTo>
                <a:cubicBezTo>
                  <a:pt x="f3445" y="f645"/>
                  <a:pt x="f3445" y="f645"/>
                  <a:pt x="f3445" y="f645"/>
                </a:cubicBezTo>
                <a:cubicBezTo>
                  <a:pt x="f3445" y="f644"/>
                  <a:pt x="f3445" y="f644"/>
                  <a:pt x="f3444" y="f644"/>
                </a:cubicBezTo>
                <a:cubicBezTo>
                  <a:pt x="f3444" y="f644"/>
                  <a:pt x="f3444" y="f644"/>
                  <a:pt x="f3444" y="f644"/>
                </a:cubicBezTo>
                <a:cubicBezTo>
                  <a:pt x="f3444" y="f644"/>
                  <a:pt x="f3444" y="f644"/>
                  <a:pt x="f3444" y="f644"/>
                </a:cubicBezTo>
                <a:cubicBezTo>
                  <a:pt x="f3443" y="f644"/>
                  <a:pt x="f3443" y="f644"/>
                  <a:pt x="f3443" y="f644"/>
                </a:cubicBezTo>
                <a:cubicBezTo>
                  <a:pt x="f3443" y="f645"/>
                  <a:pt x="f3443" y="f645"/>
                  <a:pt x="f3443" y="f645"/>
                </a:cubicBezTo>
                <a:cubicBezTo>
                  <a:pt x="f3442" y="f646"/>
                  <a:pt x="f3444" y="f645"/>
                  <a:pt x="f3444" y="f646"/>
                </a:cubicBezTo>
                <a:cubicBezTo>
                  <a:pt x="f3444" y="f646"/>
                  <a:pt x="f3444" y="f647"/>
                  <a:pt x="f3444" y="f647"/>
                </a:cubicBezTo>
                <a:cubicBezTo>
                  <a:pt x="f3444" y="f648"/>
                  <a:pt x="f3444" y="f648"/>
                  <a:pt x="f3444" y="f648"/>
                </a:cubicBezTo>
                <a:cubicBezTo>
                  <a:pt x="f3443" y="f648"/>
                  <a:pt x="f3443" y="f648"/>
                  <a:pt x="f3443" y="f647"/>
                </a:cubicBezTo>
                <a:cubicBezTo>
                  <a:pt x="f3443" y="f647"/>
                  <a:pt x="f3444" y="f647"/>
                  <a:pt x="f3443" y="f646"/>
                </a:cubicBezTo>
                <a:cubicBezTo>
                  <a:pt x="f3443" y="f646"/>
                  <a:pt x="f3443" y="f646"/>
                  <a:pt x="f3442" y="f646"/>
                </a:cubicBezTo>
                <a:cubicBezTo>
                  <a:pt x="f3442" y="f646"/>
                  <a:pt x="f3442" y="f646"/>
                  <a:pt x="f3442" y="f646"/>
                </a:cubicBezTo>
                <a:cubicBezTo>
                  <a:pt x="f3442" y="f646"/>
                  <a:pt x="f3442" y="f646"/>
                  <a:pt x="f3442" y="f646"/>
                </a:cubicBezTo>
                <a:cubicBezTo>
                  <a:pt x="f3442" y="f645"/>
                  <a:pt x="f3441" y="f646"/>
                  <a:pt x="f3441" y="f645"/>
                </a:cubicBezTo>
                <a:cubicBezTo>
                  <a:pt x="f3441" y="f645"/>
                  <a:pt x="f3441" y="f643"/>
                  <a:pt x="f3440" y="f644"/>
                </a:cubicBezTo>
                <a:cubicBezTo>
                  <a:pt x="f3440" y="f645"/>
                  <a:pt x="f3440" y="f646"/>
                  <a:pt x="f3439" y="f645"/>
                </a:cubicBezTo>
                <a:cubicBezTo>
                  <a:pt x="f3439" y="f644"/>
                  <a:pt x="f3439" y="f644"/>
                  <a:pt x="f3439" y="f644"/>
                </a:cubicBezTo>
                <a:cubicBezTo>
                  <a:pt x="f3438" y="f644"/>
                  <a:pt x="f3437" y="f644"/>
                  <a:pt x="f3437" y="f643"/>
                </a:cubicBezTo>
                <a:cubicBezTo>
                  <a:pt x="f3437" y="f643"/>
                  <a:pt x="f3437" y="f643"/>
                  <a:pt x="f3437" y="f643"/>
                </a:cubicBezTo>
                <a:cubicBezTo>
                  <a:pt x="f3437" y="f643"/>
                  <a:pt x="f3437" y="f643"/>
                  <a:pt x="f3437" y="f643"/>
                </a:cubicBezTo>
                <a:cubicBezTo>
                  <a:pt x="f3436" y="f642"/>
                  <a:pt x="f3437" y="f642"/>
                  <a:pt x="f3436" y="f642"/>
                </a:cubicBezTo>
                <a:cubicBezTo>
                  <a:pt x="f3436" y="f641"/>
                  <a:pt x="f3435" y="f642"/>
                  <a:pt x="f3435" y="f642"/>
                </a:cubicBezTo>
                <a:cubicBezTo>
                  <a:pt x="f3434" y="f643"/>
                  <a:pt x="f3434" y="f642"/>
                  <a:pt x="f3428" y="f642"/>
                </a:cubicBezTo>
                <a:cubicBezTo>
                  <a:pt x="f3429" y="f643"/>
                  <a:pt x="f3429" y="f643"/>
                  <a:pt x="f3429" y="f644"/>
                </a:cubicBezTo>
                <a:cubicBezTo>
                  <a:pt x="f3429" y="f644"/>
                  <a:pt x="f3429" y="f645"/>
                  <a:pt x="f3429" y="f645"/>
                </a:cubicBezTo>
                <a:cubicBezTo>
                  <a:pt x="f3429" y="f646"/>
                  <a:pt x="f3427" y="f645"/>
                  <a:pt x="f3427" y="f645"/>
                </a:cubicBezTo>
                <a:cubicBezTo>
                  <a:pt x="f3427" y="f644"/>
                  <a:pt x="f3427" y="f644"/>
                  <a:pt x="f3427" y="f644"/>
                </a:cubicBezTo>
                <a:cubicBezTo>
                  <a:pt x="f3426" y="f644"/>
                  <a:pt x="f3426" y="f643"/>
                  <a:pt x="f3426" y="f643"/>
                </a:cubicBezTo>
                <a:cubicBezTo>
                  <a:pt x="f3426" y="f642"/>
                  <a:pt x="f3425" y="f644"/>
                  <a:pt x="f3425" y="f643"/>
                </a:cubicBezTo>
                <a:cubicBezTo>
                  <a:pt x="f3425" y="f643"/>
                  <a:pt x="f3425" y="f643"/>
                  <a:pt x="f3425" y="f643"/>
                </a:cubicBezTo>
                <a:cubicBezTo>
                  <a:pt x="f3424" y="f643"/>
                  <a:pt x="f3424" y="f643"/>
                  <a:pt x="f3424" y="f643"/>
                </a:cubicBezTo>
                <a:cubicBezTo>
                  <a:pt x="f3424" y="f642"/>
                  <a:pt x="f3424" y="f642"/>
                  <a:pt x="f3424" y="f642"/>
                </a:cubicBezTo>
                <a:cubicBezTo>
                  <a:pt x="f3425" y="f641"/>
                  <a:pt x="f3425" y="f641"/>
                  <a:pt x="f3425" y="f641"/>
                </a:cubicBezTo>
                <a:cubicBezTo>
                  <a:pt x="f3426" y="f641"/>
                  <a:pt x="f3426" y="f640"/>
                  <a:pt x="f3426" y="f640"/>
                </a:cubicBezTo>
                <a:cubicBezTo>
                  <a:pt x="f3426" y="f639"/>
                  <a:pt x="f3426" y="f639"/>
                  <a:pt x="f3426" y="f639"/>
                </a:cubicBezTo>
                <a:cubicBezTo>
                  <a:pt x="f3427" y="f638"/>
                  <a:pt x="f3427" y="f637"/>
                  <a:pt x="f3427" y="f636"/>
                </a:cubicBezTo>
                <a:cubicBezTo>
                  <a:pt x="f3426" y="f635"/>
                  <a:pt x="f3426" y="f633"/>
                  <a:pt x="f3426" y="f633"/>
                </a:cubicBezTo>
                <a:cubicBezTo>
                  <a:pt x="f3426" y="f632"/>
                  <a:pt x="f3425" y="f631"/>
                  <a:pt x="f3425" y="f630"/>
                </a:cubicBezTo>
                <a:cubicBezTo>
                  <a:pt x="f3425" y="f629"/>
                  <a:pt x="f3424" y="f629"/>
                  <a:pt x="f3424" y="f628"/>
                </a:cubicBezTo>
                <a:cubicBezTo>
                  <a:pt x="f3424" y="f627"/>
                  <a:pt x="f3423" y="f627"/>
                  <a:pt x="f3422" y="f626"/>
                </a:cubicBezTo>
                <a:cubicBezTo>
                  <a:pt x="f3421" y="f626"/>
                  <a:pt x="f3421" y="f627"/>
                  <a:pt x="f3433" y="f627"/>
                </a:cubicBezTo>
                <a:cubicBezTo>
                  <a:pt x="f3420" y="f628"/>
                  <a:pt x="f3430" y="f628"/>
                  <a:pt x="f3430" y="f628"/>
                </a:cubicBezTo>
                <a:cubicBezTo>
                  <a:pt x="f3419" y="f629"/>
                  <a:pt x="f3419" y="f630"/>
                  <a:pt x="f3430" y="f630"/>
                </a:cubicBezTo>
                <a:cubicBezTo>
                  <a:pt x="f3430" y="f631"/>
                  <a:pt x="f3420" y="f631"/>
                  <a:pt x="f3420" y="f632"/>
                </a:cubicBezTo>
                <a:cubicBezTo>
                  <a:pt x="f3420" y="f632"/>
                  <a:pt x="f3420" y="f633"/>
                  <a:pt x="f3420" y="f633"/>
                </a:cubicBezTo>
                <a:cubicBezTo>
                  <a:pt x="f3420" y="f633"/>
                  <a:pt x="f3420" y="f633"/>
                  <a:pt x="f3420" y="f633"/>
                </a:cubicBezTo>
                <a:cubicBezTo>
                  <a:pt x="f3430" y="f633"/>
                  <a:pt x="f3430" y="f633"/>
                  <a:pt x="f3420" y="f635"/>
                </a:cubicBezTo>
                <a:cubicBezTo>
                  <a:pt x="f3420" y="f636"/>
                  <a:pt x="f3433" y="f635"/>
                  <a:pt x="f3421" y="f636"/>
                </a:cubicBezTo>
                <a:cubicBezTo>
                  <a:pt x="f3422" y="f636"/>
                  <a:pt x="f3421" y="f637"/>
                  <a:pt x="f3433" y="f638"/>
                </a:cubicBezTo>
                <a:cubicBezTo>
                  <a:pt x="f3433" y="f638"/>
                  <a:pt x="f3420" y="f639"/>
                  <a:pt x="f3420" y="f639"/>
                </a:cubicBezTo>
                <a:cubicBezTo>
                  <a:pt x="f3430" y="f640"/>
                  <a:pt x="f3430" y="f640"/>
                  <a:pt x="f3430" y="f639"/>
                </a:cubicBezTo>
                <a:cubicBezTo>
                  <a:pt x="f3430" y="f639"/>
                  <a:pt x="f3430" y="f639"/>
                  <a:pt x="f3430" y="f639"/>
                </a:cubicBezTo>
                <a:cubicBezTo>
                  <a:pt x="f3430" y="f639"/>
                  <a:pt x="f3419" y="f639"/>
                  <a:pt x="f3419" y="f639"/>
                </a:cubicBezTo>
                <a:cubicBezTo>
                  <a:pt x="f3419" y="f638"/>
                  <a:pt x="f3419" y="f638"/>
                  <a:pt x="f3419" y="f638"/>
                </a:cubicBezTo>
                <a:cubicBezTo>
                  <a:pt x="f3418" y="f638"/>
                  <a:pt x="f3418" y="f639"/>
                  <a:pt x="f3418" y="f639"/>
                </a:cubicBezTo>
                <a:cubicBezTo>
                  <a:pt x="f3419" y="f640"/>
                  <a:pt x="f3431" y="f640"/>
                  <a:pt x="f3431" y="f640"/>
                </a:cubicBezTo>
                <a:cubicBezTo>
                  <a:pt x="f3417" y="f640"/>
                  <a:pt x="f3417" y="f641"/>
                  <a:pt x="f3417" y="f641"/>
                </a:cubicBezTo>
                <a:cubicBezTo>
                  <a:pt x="f3432" y="f641"/>
                  <a:pt x="f3432" y="f641"/>
                  <a:pt x="f3416" y="f641"/>
                </a:cubicBezTo>
                <a:cubicBezTo>
                  <a:pt x="f3416" y="f642"/>
                  <a:pt x="f3415" y="f642"/>
                  <a:pt x="f3415" y="f642"/>
                </a:cubicBezTo>
                <a:cubicBezTo>
                  <a:pt x="f3414" y="f642"/>
                  <a:pt x="f3414" y="f642"/>
                  <a:pt x="f3414" y="f642"/>
                </a:cubicBezTo>
                <a:cubicBezTo>
                  <a:pt x="f3413" y="f642"/>
                  <a:pt x="f3413" y="f643"/>
                  <a:pt x="f3412" y="f643"/>
                </a:cubicBezTo>
                <a:cubicBezTo>
                  <a:pt x="f3391" y="f644"/>
                  <a:pt x="f3389" y="f643"/>
                  <a:pt x="f3387" y="f644"/>
                </a:cubicBezTo>
                <a:cubicBezTo>
                  <a:pt x="f3387" y="f644"/>
                  <a:pt x="f3386" y="f645"/>
                  <a:pt x="f3385" y="f645"/>
                </a:cubicBezTo>
                <a:cubicBezTo>
                  <a:pt x="f3385" y="f645"/>
                  <a:pt x="f3384" y="f646"/>
                  <a:pt x="f3384" y="f646"/>
                </a:cubicBezTo>
                <a:cubicBezTo>
                  <a:pt x="f3385" y="f647"/>
                  <a:pt x="f3385" y="f647"/>
                  <a:pt x="f3385" y="f648"/>
                </a:cubicBezTo>
                <a:cubicBezTo>
                  <a:pt x="f3384" y="f648"/>
                  <a:pt x="f3384" y="f648"/>
                  <a:pt x="f3384" y="f648"/>
                </a:cubicBezTo>
                <a:cubicBezTo>
                  <a:pt x="f3383" y="f647"/>
                  <a:pt x="f3383" y="f647"/>
                  <a:pt x="f3383" y="f647"/>
                </a:cubicBezTo>
                <a:cubicBezTo>
                  <a:pt x="f3383" y="f647"/>
                  <a:pt x="f3382" y="f647"/>
                  <a:pt x="f3382" y="f647"/>
                </a:cubicBezTo>
                <a:cubicBezTo>
                  <a:pt x="f3381" y="f646"/>
                  <a:pt x="f3381" y="f645"/>
                  <a:pt x="f3380" y="f646"/>
                </a:cubicBezTo>
                <a:cubicBezTo>
                  <a:pt x="f3380" y="f646"/>
                  <a:pt x="f3380" y="f647"/>
                  <a:pt x="f3380" y="f648"/>
                </a:cubicBezTo>
                <a:cubicBezTo>
                  <a:pt x="f3379" y="f649"/>
                  <a:pt x="f3379" y="f647"/>
                  <a:pt x="f3378" y="f647"/>
                </a:cubicBezTo>
                <a:cubicBezTo>
                  <a:pt x="f3377" y="f648"/>
                  <a:pt x="f3321" y="f648"/>
                  <a:pt x="f3320" y="f648"/>
                </a:cubicBezTo>
                <a:cubicBezTo>
                  <a:pt x="f3320" y="f648"/>
                  <a:pt x="f3319" y="f649"/>
                  <a:pt x="f3319" y="f648"/>
                </a:cubicBezTo>
                <a:cubicBezTo>
                  <a:pt x="f3319" y="f648"/>
                  <a:pt x="f3319" y="f648"/>
                  <a:pt x="f3311" y="f648"/>
                </a:cubicBezTo>
                <a:cubicBezTo>
                  <a:pt x="f3310" y="f648"/>
                  <a:pt x="f3311" y="f649"/>
                  <a:pt x="f3310" y="f650"/>
                </a:cubicBezTo>
                <a:cubicBezTo>
                  <a:pt x="f3310" y="f650"/>
                  <a:pt x="f3309" y="f882"/>
                  <a:pt x="f3309" y="f882"/>
                </a:cubicBezTo>
                <a:cubicBezTo>
                  <a:pt x="f3309" y="f650"/>
                  <a:pt x="f3309" y="f650"/>
                  <a:pt x="f3308" y="f649"/>
                </a:cubicBezTo>
                <a:cubicBezTo>
                  <a:pt x="f3308" y="f649"/>
                  <a:pt x="f3308" y="f650"/>
                  <a:pt x="f3307" y="f650"/>
                </a:cubicBezTo>
                <a:cubicBezTo>
                  <a:pt x="f3307" y="f650"/>
                  <a:pt x="f3307" y="f651"/>
                  <a:pt x="f3306" y="f882"/>
                </a:cubicBezTo>
                <a:cubicBezTo>
                  <a:pt x="f3306" y="f882"/>
                  <a:pt x="f3306" y="f882"/>
                  <a:pt x="f3305" y="f882"/>
                </a:cubicBezTo>
                <a:cubicBezTo>
                  <a:pt x="f3304" y="f882"/>
                  <a:pt x="f3304" y="f652"/>
                  <a:pt x="f3304" y="f653"/>
                </a:cubicBezTo>
                <a:cubicBezTo>
                  <a:pt x="f3305" y="f654"/>
                  <a:pt x="f3305" y="f654"/>
                  <a:pt x="f3306" y="f655"/>
                </a:cubicBezTo>
                <a:cubicBezTo>
                  <a:pt x="f3306" y="f656"/>
                  <a:pt x="f3306" y="f657"/>
                  <a:pt x="f3306" y="f658"/>
                </a:cubicBezTo>
                <a:cubicBezTo>
                  <a:pt x="f3306" y="f658"/>
                  <a:pt x="f3307" y="f658"/>
                  <a:pt x="f3306" y="f659"/>
                </a:cubicBezTo>
                <a:cubicBezTo>
                  <a:pt x="f3306" y="f659"/>
                  <a:pt x="f3306" y="f659"/>
                  <a:pt x="f3306" y="f659"/>
                </a:cubicBezTo>
                <a:cubicBezTo>
                  <a:pt x="f3305" y="f664"/>
                  <a:pt x="f3304" y="f661"/>
                  <a:pt x="f3304" y="f664"/>
                </a:cubicBezTo>
                <a:cubicBezTo>
                  <a:pt x="f3304" y="f664"/>
                  <a:pt x="f3304" y="f659"/>
                  <a:pt x="f3304" y="f659"/>
                </a:cubicBezTo>
                <a:cubicBezTo>
                  <a:pt x="f3304" y="f659"/>
                  <a:pt x="f3304" y="f658"/>
                  <a:pt x="f3303" y="f658"/>
                </a:cubicBezTo>
                <a:cubicBezTo>
                  <a:pt x="f3303" y="f658"/>
                  <a:pt x="f3303" y="f657"/>
                  <a:pt x="f3303" y="f657"/>
                </a:cubicBezTo>
                <a:cubicBezTo>
                  <a:pt x="f3302" y="f657"/>
                  <a:pt x="f3302" y="f657"/>
                  <a:pt x="f3302" y="f657"/>
                </a:cubicBezTo>
                <a:cubicBezTo>
                  <a:pt x="f3301" y="f656"/>
                  <a:pt x="f3302" y="f655"/>
                  <a:pt x="f3301" y="f654"/>
                </a:cubicBezTo>
                <a:cubicBezTo>
                  <a:pt x="f3301" y="f654"/>
                  <a:pt x="f3300" y="f654"/>
                  <a:pt x="f3300" y="f653"/>
                </a:cubicBezTo>
                <a:cubicBezTo>
                  <a:pt x="f3300" y="f653"/>
                  <a:pt x="f3300" y="f652"/>
                  <a:pt x="f3300" y="f652"/>
                </a:cubicBezTo>
                <a:cubicBezTo>
                  <a:pt x="f3299" y="f652"/>
                  <a:pt x="f3299" y="f652"/>
                  <a:pt x="f3298" y="f652"/>
                </a:cubicBezTo>
                <a:cubicBezTo>
                  <a:pt x="f3298" y="f652"/>
                  <a:pt x="f3297" y="f651"/>
                  <a:pt x="f3297" y="f651"/>
                </a:cubicBezTo>
                <a:cubicBezTo>
                  <a:pt x="f3296" y="f651"/>
                  <a:pt x="f3295" y="f652"/>
                  <a:pt x="f3295" y="f652"/>
                </a:cubicBezTo>
                <a:cubicBezTo>
                  <a:pt x="f3295" y="f653"/>
                  <a:pt x="f3294" y="f653"/>
                  <a:pt x="f3295" y="f653"/>
                </a:cubicBezTo>
                <a:cubicBezTo>
                  <a:pt x="f3295" y="f653"/>
                  <a:pt x="f3296" y="f653"/>
                  <a:pt x="f3296" y="f653"/>
                </a:cubicBezTo>
                <a:cubicBezTo>
                  <a:pt x="f3297" y="f653"/>
                  <a:pt x="f3298" y="f654"/>
                  <a:pt x="f3297" y="f654"/>
                </a:cubicBezTo>
                <a:cubicBezTo>
                  <a:pt x="f3296" y="f655"/>
                  <a:pt x="f3295" y="f656"/>
                  <a:pt x="f3295" y="f655"/>
                </a:cubicBezTo>
                <a:cubicBezTo>
                  <a:pt x="f3294" y="f654"/>
                  <a:pt x="f3294" y="f653"/>
                  <a:pt x="f3293" y="f653"/>
                </a:cubicBezTo>
                <a:cubicBezTo>
                  <a:pt x="f3293" y="f653"/>
                  <a:pt x="f3292" y="f654"/>
                  <a:pt x="f3292" y="f654"/>
                </a:cubicBezTo>
                <a:cubicBezTo>
                  <a:pt x="f3292" y="f655"/>
                  <a:pt x="f3293" y="f655"/>
                  <a:pt x="f3293" y="f656"/>
                </a:cubicBezTo>
                <a:cubicBezTo>
                  <a:pt x="f3293" y="f656"/>
                  <a:pt x="f3292" y="f656"/>
                  <a:pt x="f3292" y="f657"/>
                </a:cubicBezTo>
                <a:cubicBezTo>
                  <a:pt x="f3322" y="f657"/>
                  <a:pt x="f3322" y="f658"/>
                  <a:pt x="f3291" y="f658"/>
                </a:cubicBezTo>
                <a:cubicBezTo>
                  <a:pt x="f3291" y="f657"/>
                  <a:pt x="f3322" y="f657"/>
                  <a:pt x="f3322" y="f656"/>
                </a:cubicBezTo>
                <a:cubicBezTo>
                  <a:pt x="f3322" y="f655"/>
                  <a:pt x="f3291" y="f656"/>
                  <a:pt x="f3291" y="f655"/>
                </a:cubicBezTo>
                <a:cubicBezTo>
                  <a:pt x="f3291" y="f655"/>
                  <a:pt x="f3291" y="f655"/>
                  <a:pt x="f3291" y="f654"/>
                </a:cubicBezTo>
                <a:cubicBezTo>
                  <a:pt x="f3290" y="f654"/>
                  <a:pt x="f3289" y="f655"/>
                  <a:pt x="f3289" y="f656"/>
                </a:cubicBezTo>
                <a:cubicBezTo>
                  <a:pt x="f3289" y="f656"/>
                  <a:pt x="f3288" y="f657"/>
                  <a:pt x="f3288" y="f657"/>
                </a:cubicBezTo>
                <a:cubicBezTo>
                  <a:pt x="f3288" y="f657"/>
                  <a:pt x="f3287" y="f657"/>
                  <a:pt x="f3287" y="f657"/>
                </a:cubicBezTo>
                <a:cubicBezTo>
                  <a:pt x="f3314" y="f658"/>
                  <a:pt x="f3286" y="f659"/>
                  <a:pt x="f3286" y="f658"/>
                </a:cubicBezTo>
                <a:cubicBezTo>
                  <a:pt x="f3286" y="f657"/>
                  <a:pt x="f3286" y="f657"/>
                  <a:pt x="f3286" y="f657"/>
                </a:cubicBezTo>
                <a:cubicBezTo>
                  <a:pt x="f3312" y="f657"/>
                  <a:pt x="f3312" y="f657"/>
                  <a:pt x="f3285" y="f657"/>
                </a:cubicBezTo>
                <a:cubicBezTo>
                  <a:pt x="f3285" y="f657"/>
                  <a:pt x="f3285" y="f656"/>
                  <a:pt x="f3285" y="f656"/>
                </a:cubicBezTo>
                <a:cubicBezTo>
                  <a:pt x="f3313" y="f656"/>
                  <a:pt x="f3313" y="f656"/>
                  <a:pt x="f3313" y="f657"/>
                </a:cubicBezTo>
                <a:cubicBezTo>
                  <a:pt x="f3313" y="f657"/>
                  <a:pt x="f3285" y="f657"/>
                  <a:pt x="f3285" y="f658"/>
                </a:cubicBezTo>
                <a:cubicBezTo>
                  <a:pt x="f3285" y="f658"/>
                  <a:pt x="f3313" y="f658"/>
                  <a:pt x="f3285" y="f658"/>
                </a:cubicBezTo>
                <a:cubicBezTo>
                  <a:pt x="f3285" y="f658"/>
                  <a:pt x="f3285" y="f658"/>
                  <a:pt x="f3285" y="f659"/>
                </a:cubicBezTo>
                <a:cubicBezTo>
                  <a:pt x="f3285" y="f664"/>
                  <a:pt x="f3313" y="f659"/>
                  <a:pt x="f3284" y="f659"/>
                </a:cubicBezTo>
                <a:cubicBezTo>
                  <a:pt x="f3284" y="f658"/>
                  <a:pt x="f3284" y="f658"/>
                  <a:pt x="f3284" y="f658"/>
                </a:cubicBezTo>
                <a:cubicBezTo>
                  <a:pt x="f3283" y="f657"/>
                  <a:pt x="f3282" y="f657"/>
                  <a:pt x="f3282" y="f657"/>
                </a:cubicBezTo>
                <a:cubicBezTo>
                  <a:pt x="f3315" y="f657"/>
                  <a:pt x="f3315" y="f659"/>
                  <a:pt x="f3281" y="f659"/>
                </a:cubicBezTo>
                <a:cubicBezTo>
                  <a:pt x="f3280" y="f659"/>
                  <a:pt x="f3280" y="f659"/>
                  <a:pt x="f3280" y="f659"/>
                </a:cubicBezTo>
                <a:cubicBezTo>
                  <a:pt x="f3279" y="f658"/>
                  <a:pt x="f3279" y="f658"/>
                  <a:pt x="f3279" y="f659"/>
                </a:cubicBezTo>
                <a:cubicBezTo>
                  <a:pt x="f3278" y="f659"/>
                  <a:pt x="f3277" y="f659"/>
                  <a:pt x="f3276" y="f659"/>
                </a:cubicBezTo>
                <a:cubicBezTo>
                  <a:pt x="f3275" y="f659"/>
                  <a:pt x="f3275" y="f664"/>
                  <a:pt x="f3275" y="f660"/>
                </a:cubicBezTo>
                <a:cubicBezTo>
                  <a:pt x="f3275" y="f661"/>
                  <a:pt x="f3276" y="f661"/>
                  <a:pt x="f3275" y="f662"/>
                </a:cubicBezTo>
                <a:cubicBezTo>
                  <a:pt x="f3274" y="f662"/>
                  <a:pt x="f3274" y="f662"/>
                  <a:pt x="f3273" y="f662"/>
                </a:cubicBezTo>
                <a:cubicBezTo>
                  <a:pt x="f3273" y="f662"/>
                  <a:pt x="f3273" y="f662"/>
                  <a:pt x="f3272" y="f662"/>
                </a:cubicBezTo>
                <a:cubicBezTo>
                  <a:pt x="f3272" y="f662"/>
                  <a:pt x="f3273" y="f663"/>
                  <a:pt x="f3273" y="f663"/>
                </a:cubicBezTo>
                <a:cubicBezTo>
                  <a:pt x="f3274" y="f663"/>
                  <a:pt x="f3274" y="f663"/>
                  <a:pt x="f3275" y="f663"/>
                </a:cubicBezTo>
                <a:cubicBezTo>
                  <a:pt x="f3275" y="f665"/>
                  <a:pt x="f3273" y="f663"/>
                  <a:pt x="f3273" y="f663"/>
                </a:cubicBezTo>
                <a:cubicBezTo>
                  <a:pt x="f3272" y="f665"/>
                  <a:pt x="f3272" y="f666"/>
                  <a:pt x="f3272" y="f666"/>
                </a:cubicBezTo>
                <a:cubicBezTo>
                  <a:pt x="f3271" y="f667"/>
                  <a:pt x="f3271" y="f668"/>
                  <a:pt x="f3270" y="f667"/>
                </a:cubicBezTo>
                <a:cubicBezTo>
                  <a:pt x="f3269" y="f667"/>
                  <a:pt x="f3269" y="f666"/>
                  <a:pt x="f3268" y="f667"/>
                </a:cubicBezTo>
                <a:cubicBezTo>
                  <a:pt x="f3267" y="f667"/>
                  <a:pt x="f3267" y="f668"/>
                  <a:pt x="f3316" y="f668"/>
                </a:cubicBezTo>
                <a:cubicBezTo>
                  <a:pt x="f3266" y="f669"/>
                  <a:pt x="f3266" y="f669"/>
                  <a:pt x="f3266" y="f670"/>
                </a:cubicBezTo>
                <a:cubicBezTo>
                  <a:pt x="f3266" y="f670"/>
                  <a:pt x="f3266" y="f869"/>
                  <a:pt x="f3317" y="f869"/>
                </a:cubicBezTo>
                <a:cubicBezTo>
                  <a:pt x="f3317" y="f869"/>
                  <a:pt x="f3317" y="f869"/>
                  <a:pt x="f3317" y="f670"/>
                </a:cubicBezTo>
                <a:cubicBezTo>
                  <a:pt x="f3265" y="f670"/>
                  <a:pt x="f3265" y="f670"/>
                  <a:pt x="f3265" y="f669"/>
                </a:cubicBezTo>
                <a:cubicBezTo>
                  <a:pt x="f3265" y="f669"/>
                  <a:pt x="f3265" y="f668"/>
                  <a:pt x="f3265" y="f669"/>
                </a:cubicBezTo>
                <a:cubicBezTo>
                  <a:pt x="f3264" y="f669"/>
                  <a:pt x="f3264" y="f670"/>
                  <a:pt x="f3264" y="f670"/>
                </a:cubicBezTo>
                <a:cubicBezTo>
                  <a:pt x="f3264" y="f869"/>
                  <a:pt x="f3263" y="f869"/>
                  <a:pt x="f3263" y="f869"/>
                </a:cubicBezTo>
                <a:cubicBezTo>
                  <a:pt x="f3262" y="f671"/>
                  <a:pt x="f3261" y="f671"/>
                  <a:pt x="f3261" y="f185"/>
                </a:cubicBezTo>
                <a:cubicBezTo>
                  <a:pt x="f3261" y="f185"/>
                  <a:pt x="f3261" y="f185"/>
                  <a:pt x="f3261" y="f53"/>
                </a:cubicBezTo>
                <a:cubicBezTo>
                  <a:pt x="f3260" y="f53"/>
                  <a:pt x="f3259" y="f55"/>
                  <a:pt x="f3259" y="f56"/>
                </a:cubicBezTo>
                <a:cubicBezTo>
                  <a:pt x="f3259" y="f56"/>
                  <a:pt x="f3260" y="f56"/>
                  <a:pt x="f3260" y="f57"/>
                </a:cubicBezTo>
                <a:cubicBezTo>
                  <a:pt x="f3260" y="f57"/>
                  <a:pt x="f3260" y="f57"/>
                  <a:pt x="f3260" y="f57"/>
                </a:cubicBezTo>
                <a:cubicBezTo>
                  <a:pt x="f3261" y="f57"/>
                  <a:pt x="f3261" y="f57"/>
                  <a:pt x="f3261" y="f57"/>
                </a:cubicBezTo>
                <a:cubicBezTo>
                  <a:pt x="f3262" y="f57"/>
                  <a:pt x="f3262" y="f57"/>
                  <a:pt x="f3262" y="f57"/>
                </a:cubicBezTo>
                <a:cubicBezTo>
                  <a:pt x="f3262" y="f57"/>
                  <a:pt x="f3262" y="f58"/>
                  <a:pt x="f3262" y="f58"/>
                </a:cubicBezTo>
                <a:cubicBezTo>
                  <a:pt x="f3262" y="f57"/>
                  <a:pt x="f3262" y="f57"/>
                  <a:pt x="f3261" y="f57"/>
                </a:cubicBezTo>
                <a:cubicBezTo>
                  <a:pt x="f3261" y="f58"/>
                  <a:pt x="f3261" y="f58"/>
                  <a:pt x="f3261" y="f58"/>
                </a:cubicBezTo>
                <a:cubicBezTo>
                  <a:pt x="f3260" y="f58"/>
                  <a:pt x="f3260" y="f184"/>
                  <a:pt x="f3259" y="f58"/>
                </a:cubicBezTo>
                <a:cubicBezTo>
                  <a:pt x="f3259" y="f58"/>
                  <a:pt x="f3259" y="f56"/>
                  <a:pt x="f3258" y="f57"/>
                </a:cubicBezTo>
                <a:cubicBezTo>
                  <a:pt x="f3258" y="f58"/>
                  <a:pt x="f3258" y="f58"/>
                  <a:pt x="f3258" y="f58"/>
                </a:cubicBezTo>
                <a:cubicBezTo>
                  <a:pt x="f3258" y="f184"/>
                  <a:pt x="f3259" y="f184"/>
                  <a:pt x="f3259" y="f184"/>
                </a:cubicBezTo>
                <a:cubicBezTo>
                  <a:pt x="f3260" y="f184"/>
                  <a:pt x="f3260" y="f184"/>
                  <a:pt x="f3259" y="f184"/>
                </a:cubicBezTo>
                <a:cubicBezTo>
                  <a:pt x="f3259" y="f184"/>
                  <a:pt x="f3259" y="f184"/>
                  <a:pt x="f3259" y="f184"/>
                </a:cubicBezTo>
                <a:cubicBezTo>
                  <a:pt x="f3259" y="f184"/>
                  <a:pt x="f3259" y="f184"/>
                  <a:pt x="f3258" y="f59"/>
                </a:cubicBezTo>
                <a:cubicBezTo>
                  <a:pt x="f3258" y="f59"/>
                  <a:pt x="f3258" y="f59"/>
                  <a:pt x="f3258" y="f184"/>
                </a:cubicBezTo>
                <a:cubicBezTo>
                  <a:pt x="f3257" y="f184"/>
                  <a:pt x="f3257" y="f184"/>
                  <a:pt x="f3257" y="f184"/>
                </a:cubicBezTo>
                <a:cubicBezTo>
                  <a:pt x="f3257" y="f184"/>
                  <a:pt x="f3256" y="f184"/>
                  <a:pt x="f3256" y="f184"/>
                </a:cubicBezTo>
                <a:cubicBezTo>
                  <a:pt x="f3256" y="f184"/>
                  <a:pt x="f3256" y="f59"/>
                  <a:pt x="f3256" y="f59"/>
                </a:cubicBezTo>
                <a:cubicBezTo>
                  <a:pt x="f3255" y="f183"/>
                  <a:pt x="f3255" y="f59"/>
                  <a:pt x="f3255" y="f59"/>
                </a:cubicBezTo>
                <a:cubicBezTo>
                  <a:pt x="f3255" y="f59"/>
                  <a:pt x="f3255" y="f184"/>
                  <a:pt x="f3254" y="f184"/>
                </a:cubicBezTo>
                <a:cubicBezTo>
                  <a:pt x="f3254" y="f184"/>
                  <a:pt x="f3254" y="f184"/>
                  <a:pt x="f3254" y="f184"/>
                </a:cubicBezTo>
                <a:cubicBezTo>
                  <a:pt x="f3254" y="f58"/>
                  <a:pt x="f3253" y="f184"/>
                  <a:pt x="f3253" y="f59"/>
                </a:cubicBezTo>
                <a:cubicBezTo>
                  <a:pt x="f3253" y="f59"/>
                  <a:pt x="f3251" y="f183"/>
                  <a:pt x="f3252" y="f183"/>
                </a:cubicBezTo>
                <a:cubicBezTo>
                  <a:pt x="f3252" y="f183"/>
                  <a:pt x="f3252" y="f183"/>
                  <a:pt x="f3253" y="f183"/>
                </a:cubicBezTo>
                <a:cubicBezTo>
                  <a:pt x="f3253" y="f183"/>
                  <a:pt x="f3253" y="f183"/>
                  <a:pt x="f3252" y="f60"/>
                </a:cubicBezTo>
                <a:cubicBezTo>
                  <a:pt x="f3252" y="f60"/>
                  <a:pt x="f3252" y="f60"/>
                  <a:pt x="f3251" y="f60"/>
                </a:cubicBezTo>
                <a:cubicBezTo>
                  <a:pt x="f3251" y="f60"/>
                  <a:pt x="f3251" y="f60"/>
                  <a:pt x="f3251" y="f60"/>
                </a:cubicBezTo>
                <a:cubicBezTo>
                  <a:pt x="f3251" y="f60"/>
                  <a:pt x="f3251" y="f61"/>
                  <a:pt x="f3250" y="f61"/>
                </a:cubicBezTo>
                <a:cubicBezTo>
                  <a:pt x="f3250" y="f61"/>
                  <a:pt x="f3250" y="f60"/>
                  <a:pt x="f3250" y="f60"/>
                </a:cubicBezTo>
                <a:cubicBezTo>
                  <a:pt x="f3249" y="f61"/>
                  <a:pt x="f3249" y="f61"/>
                  <a:pt x="f3250" y="f61"/>
                </a:cubicBezTo>
                <a:cubicBezTo>
                  <a:pt x="f3250" y="f63"/>
                  <a:pt x="f3250" y="f63"/>
                  <a:pt x="f3250" y="f63"/>
                </a:cubicBezTo>
                <a:cubicBezTo>
                  <a:pt x="f3250" y="f64"/>
                  <a:pt x="f3250" y="f64"/>
                  <a:pt x="f3250" y="f64"/>
                </a:cubicBezTo>
                <a:cubicBezTo>
                  <a:pt x="f3250" y="f65"/>
                  <a:pt x="f3250" y="f65"/>
                  <a:pt x="f3249" y="f67"/>
                </a:cubicBezTo>
                <a:cubicBezTo>
                  <a:pt x="f3249" y="f67"/>
                  <a:pt x="f3248" y="f65"/>
                  <a:pt x="f3248" y="f65"/>
                </a:cubicBezTo>
                <a:cubicBezTo>
                  <a:pt x="f3247" y="f65"/>
                  <a:pt x="f3247" y="f65"/>
                  <a:pt x="f3246" y="f67"/>
                </a:cubicBezTo>
                <a:cubicBezTo>
                  <a:pt x="f3246" y="f67"/>
                  <a:pt x="f3245" y="f67"/>
                  <a:pt x="f3245" y="f67"/>
                </a:cubicBezTo>
                <a:cubicBezTo>
                  <a:pt x="f3245" y="f69"/>
                  <a:pt x="f3245" y="f69"/>
                  <a:pt x="f3246" y="f69"/>
                </a:cubicBezTo>
                <a:cubicBezTo>
                  <a:pt x="f3246" y="f69"/>
                  <a:pt x="f3246" y="f69"/>
                  <a:pt x="f3247" y="f69"/>
                </a:cubicBezTo>
                <a:cubicBezTo>
                  <a:pt x="f3247" y="f69"/>
                  <a:pt x="f3247" y="f69"/>
                  <a:pt x="f3247" y="f71"/>
                </a:cubicBezTo>
                <a:cubicBezTo>
                  <a:pt x="f3246" y="f71"/>
                  <a:pt x="f3246" y="f71"/>
                  <a:pt x="f3246" y="f73"/>
                </a:cubicBezTo>
                <a:cubicBezTo>
                  <a:pt x="f3246" y="f73"/>
                  <a:pt x="f3246" y="f74"/>
                  <a:pt x="f3246" y="f74"/>
                </a:cubicBezTo>
                <a:cubicBezTo>
                  <a:pt x="f3245" y="f75"/>
                  <a:pt x="f3245" y="f74"/>
                  <a:pt x="f3244" y="f73"/>
                </a:cubicBezTo>
                <a:cubicBezTo>
                  <a:pt x="f3244" y="f73"/>
                  <a:pt x="f3244" y="f73"/>
                  <a:pt x="f3243" y="f73"/>
                </a:cubicBezTo>
                <a:cubicBezTo>
                  <a:pt x="f3243" y="f71"/>
                  <a:pt x="f3243" y="f71"/>
                  <a:pt x="f3243" y="f71"/>
                </a:cubicBezTo>
                <a:cubicBezTo>
                  <a:pt x="f3242" y="f69"/>
                  <a:pt x="f3242" y="f71"/>
                  <a:pt x="f3241" y="f71"/>
                </a:cubicBezTo>
                <a:cubicBezTo>
                  <a:pt x="f3241" y="f73"/>
                  <a:pt x="f2944" y="f73"/>
                  <a:pt x="f2944" y="f74"/>
                </a:cubicBezTo>
                <a:cubicBezTo>
                  <a:pt x="f2944" y="f74"/>
                  <a:pt x="f3240" y="f74"/>
                  <a:pt x="f3240" y="f75"/>
                </a:cubicBezTo>
                <a:cubicBezTo>
                  <a:pt x="f3240" y="f75"/>
                  <a:pt x="f3240" y="f75"/>
                  <a:pt x="f3241" y="f75"/>
                </a:cubicBezTo>
                <a:cubicBezTo>
                  <a:pt x="f3241" y="f75"/>
                  <a:pt x="f3241" y="f75"/>
                  <a:pt x="f3241" y="f74"/>
                </a:cubicBezTo>
                <a:cubicBezTo>
                  <a:pt x="f3241" y="f74"/>
                  <a:pt x="f3241" y="f74"/>
                  <a:pt x="f3241" y="f73"/>
                </a:cubicBezTo>
                <a:cubicBezTo>
                  <a:pt x="f3241" y="f73"/>
                  <a:pt x="f3242" y="f71"/>
                  <a:pt x="f3242" y="f71"/>
                </a:cubicBezTo>
                <a:cubicBezTo>
                  <a:pt x="f3243" y="f73"/>
                  <a:pt x="f3242" y="f73"/>
                  <a:pt x="f3242" y="f74"/>
                </a:cubicBezTo>
                <a:cubicBezTo>
                  <a:pt x="f3242" y="f74"/>
                  <a:pt x="f3243" y="f74"/>
                  <a:pt x="f3243" y="f74"/>
                </a:cubicBezTo>
                <a:cubicBezTo>
                  <a:pt x="f3244" y="f75"/>
                  <a:pt x="f3242" y="f77"/>
                  <a:pt x="f3242" y="f77"/>
                </a:cubicBezTo>
                <a:cubicBezTo>
                  <a:pt x="f3242" y="f78"/>
                  <a:pt x="f3242" y="f78"/>
                  <a:pt x="f3242" y="f182"/>
                </a:cubicBezTo>
                <a:cubicBezTo>
                  <a:pt x="f3242" y="f182"/>
                  <a:pt x="f3242" y="f182"/>
                  <a:pt x="f3242" y="f182"/>
                </a:cubicBezTo>
                <a:cubicBezTo>
                  <a:pt x="f3241" y="f182"/>
                  <a:pt x="f3241" y="f80"/>
                  <a:pt x="f3241" y="f80"/>
                </a:cubicBezTo>
                <a:cubicBezTo>
                  <a:pt x="f3241" y="f82"/>
                  <a:pt x="f3242" y="f80"/>
                  <a:pt x="f3242" y="f80"/>
                </a:cubicBezTo>
                <a:cubicBezTo>
                  <a:pt x="f3243" y="f80"/>
                  <a:pt x="f3243" y="f80"/>
                  <a:pt x="f3244" y="f80"/>
                </a:cubicBezTo>
                <a:cubicBezTo>
                  <a:pt x="f3244" y="f80"/>
                  <a:pt x="f3245" y="f182"/>
                  <a:pt x="f3245" y="f80"/>
                </a:cubicBezTo>
                <a:cubicBezTo>
                  <a:pt x="f3245" y="f80"/>
                  <a:pt x="f3244" y="f80"/>
                  <a:pt x="f3243" y="f82"/>
                </a:cubicBezTo>
                <a:cubicBezTo>
                  <a:pt x="f3243" y="f82"/>
                  <a:pt x="f3243" y="f82"/>
                  <a:pt x="f3243" y="f84"/>
                </a:cubicBezTo>
                <a:cubicBezTo>
                  <a:pt x="f3243" y="f84"/>
                  <a:pt x="f3242" y="f84"/>
                  <a:pt x="f3242" y="f84"/>
                </a:cubicBezTo>
                <a:cubicBezTo>
                  <a:pt x="f3242" y="f86"/>
                  <a:pt x="f3242" y="f86"/>
                  <a:pt x="f3241" y="f86"/>
                </a:cubicBezTo>
                <a:cubicBezTo>
                  <a:pt x="f3241" y="f87"/>
                  <a:pt x="f3241" y="f87"/>
                  <a:pt x="f3240" y="f87"/>
                </a:cubicBezTo>
                <a:cubicBezTo>
                  <a:pt x="f3240" y="f87"/>
                  <a:pt x="f3240" y="f87"/>
                  <a:pt x="f3240" y="f89"/>
                </a:cubicBezTo>
                <a:cubicBezTo>
                  <a:pt x="f2944" y="f89"/>
                  <a:pt x="f2944" y="f87"/>
                  <a:pt x="f2944" y="f89"/>
                </a:cubicBezTo>
                <a:cubicBezTo>
                  <a:pt x="f2944" y="f89"/>
                  <a:pt x="f2944" y="f89"/>
                  <a:pt x="f2944" y="f89"/>
                </a:cubicBezTo>
                <a:cubicBezTo>
                  <a:pt x="f3240" y="f89"/>
                  <a:pt x="f3240" y="f91"/>
                  <a:pt x="f3240" y="f91"/>
                </a:cubicBezTo>
                <a:cubicBezTo>
                  <a:pt x="f3241" y="f91"/>
                  <a:pt x="f3241" y="f89"/>
                  <a:pt x="f3241" y="f89"/>
                </a:cubicBezTo>
                <a:cubicBezTo>
                  <a:pt x="f3241" y="f87"/>
                  <a:pt x="f3241" y="f87"/>
                  <a:pt x="f3242" y="f89"/>
                </a:cubicBezTo>
                <a:cubicBezTo>
                  <a:pt x="f3242" y="f89"/>
                  <a:pt x="f3242" y="f89"/>
                  <a:pt x="f3242" y="f89"/>
                </a:cubicBezTo>
                <a:cubicBezTo>
                  <a:pt x="f3242" y="f89"/>
                  <a:pt x="f3242" y="f89"/>
                  <a:pt x="f3242" y="f91"/>
                </a:cubicBezTo>
                <a:cubicBezTo>
                  <a:pt x="f3242" y="f91"/>
                  <a:pt x="f3242" y="f91"/>
                  <a:pt x="f3242" y="f91"/>
                </a:cubicBezTo>
                <a:cubicBezTo>
                  <a:pt x="f3242" y="f91"/>
                  <a:pt x="f3241" y="f91"/>
                  <a:pt x="f3241" y="f93"/>
                </a:cubicBezTo>
                <a:cubicBezTo>
                  <a:pt x="f3240" y="f93"/>
                  <a:pt x="f3241" y="f93"/>
                  <a:pt x="f3242" y="f93"/>
                </a:cubicBezTo>
                <a:cubicBezTo>
                  <a:pt x="f3242" y="f93"/>
                  <a:pt x="f3242" y="f96"/>
                  <a:pt x="f3242" y="f96"/>
                </a:cubicBezTo>
                <a:cubicBezTo>
                  <a:pt x="f3243" y="f96"/>
                  <a:pt x="f3243" y="f96"/>
                  <a:pt x="f3243" y="f97"/>
                </a:cubicBezTo>
                <a:cubicBezTo>
                  <a:pt x="f3243" y="f99"/>
                  <a:pt x="f3242" y="f97"/>
                  <a:pt x="f3241" y="f99"/>
                </a:cubicBezTo>
                <a:cubicBezTo>
                  <a:pt x="f3241" y="f99"/>
                  <a:pt x="f3241" y="f99"/>
                  <a:pt x="f3240" y="f99"/>
                </a:cubicBezTo>
                <a:cubicBezTo>
                  <a:pt x="f3240" y="f99"/>
                  <a:pt x="f3240" y="f99"/>
                  <a:pt x="f2944" y="f97"/>
                </a:cubicBezTo>
                <a:cubicBezTo>
                  <a:pt x="f2944" y="f97"/>
                  <a:pt x="f2943" y="f99"/>
                  <a:pt x="f2942" y="f99"/>
                </a:cubicBezTo>
                <a:cubicBezTo>
                  <a:pt x="f2942" y="f99"/>
                  <a:pt x="f2942" y="f96"/>
                  <a:pt x="f2941" y="f97"/>
                </a:cubicBezTo>
                <a:cubicBezTo>
                  <a:pt x="f2941" y="f97"/>
                  <a:pt x="f2941" y="f97"/>
                  <a:pt x="f2942" y="f97"/>
                </a:cubicBezTo>
                <a:cubicBezTo>
                  <a:pt x="f2942" y="f99"/>
                  <a:pt x="f2942" y="f99"/>
                  <a:pt x="f2941" y="f102"/>
                </a:cubicBezTo>
                <a:cubicBezTo>
                  <a:pt x="f2941" y="f102"/>
                  <a:pt x="f2941" y="f102"/>
                  <a:pt x="f2941" y="f102"/>
                </a:cubicBezTo>
                <a:cubicBezTo>
                  <a:pt x="f2940" y="f102"/>
                  <a:pt x="f2940" y="f105"/>
                  <a:pt x="f2940" y="f105"/>
                </a:cubicBezTo>
                <a:cubicBezTo>
                  <a:pt x="f2940" y="f106"/>
                  <a:pt x="f2940" y="f106"/>
                  <a:pt x="f2938" y="f106"/>
                </a:cubicBezTo>
                <a:cubicBezTo>
                  <a:pt x="f2938" y="f108"/>
                  <a:pt x="f2938" y="f108"/>
                  <a:pt x="f2939" y="f108"/>
                </a:cubicBezTo>
                <a:cubicBezTo>
                  <a:pt x="f2939" y="f109"/>
                  <a:pt x="f2939" y="f109"/>
                  <a:pt x="f3239" y="f109"/>
                </a:cubicBezTo>
                <a:cubicBezTo>
                  <a:pt x="f3239" y="f110"/>
                  <a:pt x="f3239" y="f110"/>
                  <a:pt x="f3238" y="f110"/>
                </a:cubicBezTo>
                <a:cubicBezTo>
                  <a:pt x="f3238" y="f120"/>
                  <a:pt x="f3238" y="f120"/>
                  <a:pt x="f3238" y="f120"/>
                </a:cubicBezTo>
                <a:cubicBezTo>
                  <a:pt x="f3237" y="f122"/>
                  <a:pt x="f3237" y="f123"/>
                  <a:pt x="f3237" y="f124"/>
                </a:cubicBezTo>
                <a:cubicBezTo>
                  <a:pt x="f3237" y="f124"/>
                  <a:pt x="f3237" y="f125"/>
                  <a:pt x="f3236" y="f126"/>
                </a:cubicBezTo>
                <a:cubicBezTo>
                  <a:pt x="f3236" y="f126"/>
                  <a:pt x="f3235" y="f127"/>
                  <a:pt x="f3235" y="f127"/>
                </a:cubicBezTo>
                <a:cubicBezTo>
                  <a:pt x="f3235" y="f129"/>
                  <a:pt x="f3235" y="f131"/>
                  <a:pt x="f3235" y="f131"/>
                </a:cubicBezTo>
                <a:cubicBezTo>
                  <a:pt x="f3235" y="f131"/>
                  <a:pt x="f3234" y="f131"/>
                  <a:pt x="f3234" y="f133"/>
                </a:cubicBezTo>
                <a:cubicBezTo>
                  <a:pt x="f3233" y="f133"/>
                  <a:pt x="f3233" y="f134"/>
                  <a:pt x="f3232" y="f134"/>
                </a:cubicBezTo>
                <a:cubicBezTo>
                  <a:pt x="f3232" y="f135"/>
                  <a:pt x="f3232" y="f137"/>
                  <a:pt x="f3231" y="f136"/>
                </a:cubicBezTo>
                <a:cubicBezTo>
                  <a:pt x="f3231" y="f136"/>
                  <a:pt x="f3231" y="f136"/>
                  <a:pt x="f3231" y="f135"/>
                </a:cubicBezTo>
                <a:cubicBezTo>
                  <a:pt x="f3230" y="f135"/>
                  <a:pt x="f3230" y="f135"/>
                  <a:pt x="f3230" y="f135"/>
                </a:cubicBezTo>
                <a:cubicBezTo>
                  <a:pt x="f3230" y="f134"/>
                  <a:pt x="f3230" y="f133"/>
                  <a:pt x="f3229" y="f133"/>
                </a:cubicBezTo>
                <a:cubicBezTo>
                  <a:pt x="f3228" y="f134"/>
                  <a:pt x="f3229" y="f135"/>
                  <a:pt x="f3228" y="f135"/>
                </a:cubicBezTo>
                <a:cubicBezTo>
                  <a:pt x="f3227" y="f135"/>
                  <a:pt x="f3227" y="f135"/>
                  <a:pt x="f3226" y="f136"/>
                </a:cubicBezTo>
                <a:cubicBezTo>
                  <a:pt x="f3226" y="f136"/>
                  <a:pt x="f3226" y="f136"/>
                  <a:pt x="f3227" y="f137"/>
                </a:cubicBezTo>
                <a:cubicBezTo>
                  <a:pt x="f3227" y="f137"/>
                  <a:pt x="f3227" y="f137"/>
                  <a:pt x="f3227" y="f138"/>
                </a:cubicBezTo>
                <a:cubicBezTo>
                  <a:pt x="f3227" y="f138"/>
                  <a:pt x="f3227" y="f139"/>
                  <a:pt x="f3227" y="f139"/>
                </a:cubicBezTo>
                <a:cubicBezTo>
                  <a:pt x="f3227" y="f140"/>
                  <a:pt x="f3227" y="f139"/>
                  <a:pt x="f3228" y="f140"/>
                </a:cubicBezTo>
                <a:cubicBezTo>
                  <a:pt x="f3229" y="f141"/>
                  <a:pt x="f3227" y="f141"/>
                  <a:pt x="f3226" y="f141"/>
                </a:cubicBezTo>
                <a:cubicBezTo>
                  <a:pt x="f3226" y="f142"/>
                  <a:pt x="f3226" y="f142"/>
                  <a:pt x="f3226" y="f142"/>
                </a:cubicBezTo>
                <a:cubicBezTo>
                  <a:pt x="f3226" y="f143"/>
                  <a:pt x="f3227" y="f143"/>
                  <a:pt x="f3227" y="f143"/>
                </a:cubicBezTo>
                <a:cubicBezTo>
                  <a:pt x="f3227" y="f144"/>
                  <a:pt x="f3226" y="f143"/>
                  <a:pt x="f3226" y="f143"/>
                </a:cubicBezTo>
                <a:cubicBezTo>
                  <a:pt x="f3225" y="f144"/>
                  <a:pt x="f3226" y="f144"/>
                  <a:pt x="f3226" y="f144"/>
                </a:cubicBezTo>
                <a:cubicBezTo>
                  <a:pt x="f3226" y="f145"/>
                  <a:pt x="f3226" y="f145"/>
                  <a:pt x="f3227" y="f146"/>
                </a:cubicBezTo>
                <a:cubicBezTo>
                  <a:pt x="f3227" y="f146"/>
                  <a:pt x="f3228" y="f146"/>
                  <a:pt x="f3228" y="f146"/>
                </a:cubicBezTo>
                <a:cubicBezTo>
                  <a:pt x="f3228" y="f147"/>
                  <a:pt x="f3228" y="f147"/>
                  <a:pt x="f3228" y="f147"/>
                </a:cubicBezTo>
                <a:cubicBezTo>
                  <a:pt x="f3228" y="f147"/>
                  <a:pt x="f3227" y="f147"/>
                  <a:pt x="f3227" y="f147"/>
                </a:cubicBezTo>
                <a:cubicBezTo>
                  <a:pt x="f3227" y="f147"/>
                  <a:pt x="f3227" y="f148"/>
                  <a:pt x="f3227" y="f148"/>
                </a:cubicBezTo>
                <a:cubicBezTo>
                  <a:pt x="f3226" y="f148"/>
                  <a:pt x="f3226" y="f148"/>
                  <a:pt x="f3226" y="f147"/>
                </a:cubicBezTo>
                <a:cubicBezTo>
                  <a:pt x="f3225" y="f147"/>
                  <a:pt x="f3225" y="f147"/>
                  <a:pt x="f3224" y="f148"/>
                </a:cubicBezTo>
                <a:cubicBezTo>
                  <a:pt x="f3224" y="f148"/>
                  <a:pt x="f3224" y="f148"/>
                  <a:pt x="f3224" y="f148"/>
                </a:cubicBezTo>
                <a:cubicBezTo>
                  <a:pt x="f3223" y="f148"/>
                  <a:pt x="f3223" y="f148"/>
                  <a:pt x="f3223" y="f148"/>
                </a:cubicBezTo>
                <a:cubicBezTo>
                  <a:pt x="f3223" y="f149"/>
                  <a:pt x="f3222" y="f149"/>
                  <a:pt x="f3222" y="f149"/>
                </a:cubicBezTo>
                <a:cubicBezTo>
                  <a:pt x="f3222" y="f150"/>
                  <a:pt x="f3222" y="f151"/>
                  <a:pt x="f3222" y="f152"/>
                </a:cubicBezTo>
                <a:cubicBezTo>
                  <a:pt x="f3222" y="f153"/>
                  <a:pt x="f3224" y="f152"/>
                  <a:pt x="f3224" y="f152"/>
                </a:cubicBezTo>
                <a:cubicBezTo>
                  <a:pt x="f3225" y="f152"/>
                  <a:pt x="f3225" y="f152"/>
                  <a:pt x="f3225" y="f151"/>
                </a:cubicBezTo>
                <a:cubicBezTo>
                  <a:pt x="f3225" y="f151"/>
                  <a:pt x="f3224" y="f150"/>
                  <a:pt x="f3225" y="f150"/>
                </a:cubicBezTo>
                <a:cubicBezTo>
                  <a:pt x="f3225" y="f150"/>
                  <a:pt x="f3225" y="f151"/>
                  <a:pt x="f3226" y="f151"/>
                </a:cubicBezTo>
                <a:cubicBezTo>
                  <a:pt x="f3226" y="f151"/>
                  <a:pt x="f3226" y="f150"/>
                  <a:pt x="f3227" y="f150"/>
                </a:cubicBezTo>
                <a:cubicBezTo>
                  <a:pt x="f3227" y="f150"/>
                  <a:pt x="f3227" y="f151"/>
                  <a:pt x="f3227" y="f151"/>
                </a:cubicBezTo>
                <a:cubicBezTo>
                  <a:pt x="f3226" y="f151"/>
                  <a:pt x="f3226" y="f151"/>
                  <a:pt x="f3226" y="f151"/>
                </a:cubicBezTo>
                <a:cubicBezTo>
                  <a:pt x="f3225" y="f152"/>
                  <a:pt x="f3225" y="f152"/>
                  <a:pt x="f3224" y="f152"/>
                </a:cubicBezTo>
                <a:cubicBezTo>
                  <a:pt x="f3223" y="f153"/>
                  <a:pt x="f3223" y="f153"/>
                  <a:pt x="f3222" y="f154"/>
                </a:cubicBezTo>
                <a:cubicBezTo>
                  <a:pt x="f3222" y="f154"/>
                  <a:pt x="f3221" y="f154"/>
                  <a:pt x="f3221" y="f155"/>
                </a:cubicBezTo>
                <a:cubicBezTo>
                  <a:pt x="f3220" y="f156"/>
                  <a:pt x="f3221" y="f155"/>
                  <a:pt x="f3222" y="f155"/>
                </a:cubicBezTo>
                <a:cubicBezTo>
                  <a:pt x="f3222" y="f155"/>
                  <a:pt x="f3223" y="f155"/>
                  <a:pt x="f3223" y="f155"/>
                </a:cubicBezTo>
                <a:cubicBezTo>
                  <a:pt x="f3223" y="f155"/>
                  <a:pt x="f3224" y="f156"/>
                  <a:pt x="f3224" y="f156"/>
                </a:cubicBezTo>
                <a:cubicBezTo>
                  <a:pt x="f3224" y="f156"/>
                  <a:pt x="f3224" y="f156"/>
                  <a:pt x="f3225" y="f157"/>
                </a:cubicBezTo>
                <a:cubicBezTo>
                  <a:pt x="f3226" y="f157"/>
                  <a:pt x="f3226" y="f157"/>
                  <a:pt x="f3227" y="f157"/>
                </a:cubicBezTo>
                <a:cubicBezTo>
                  <a:pt x="f3227" y="f158"/>
                  <a:pt x="f3227" y="f158"/>
                  <a:pt x="f3228" y="f159"/>
                </a:cubicBezTo>
                <a:cubicBezTo>
                  <a:pt x="f3228" y="f159"/>
                  <a:pt x="f3229" y="f159"/>
                  <a:pt x="f3229" y="f160"/>
                </a:cubicBezTo>
                <a:cubicBezTo>
                  <a:pt x="f3230" y="f160"/>
                  <a:pt x="f3230" y="f161"/>
                  <a:pt x="f3231" y="f161"/>
                </a:cubicBezTo>
                <a:cubicBezTo>
                  <a:pt x="f3231" y="f161"/>
                  <a:pt x="f3232" y="f161"/>
                  <a:pt x="f3232" y="f160"/>
                </a:cubicBezTo>
                <a:cubicBezTo>
                  <a:pt x="f3233" y="f160"/>
                  <a:pt x="f3233" y="f160"/>
                  <a:pt x="f3233" y="f159"/>
                </a:cubicBezTo>
                <a:cubicBezTo>
                  <a:pt x="f3233" y="f159"/>
                  <a:pt x="f3234" y="f159"/>
                  <a:pt x="f3234" y="f159"/>
                </a:cubicBezTo>
                <a:cubicBezTo>
                  <a:pt x="f3234" y="f159"/>
                  <a:pt x="f3235" y="f159"/>
                  <a:pt x="f3235" y="f159"/>
                </a:cubicBezTo>
                <a:cubicBezTo>
                  <a:pt x="f3236" y="f159"/>
                  <a:pt x="f3236" y="f158"/>
                  <a:pt x="f3237" y="f158"/>
                </a:cubicBezTo>
                <a:cubicBezTo>
                  <a:pt x="f3238" y="f158"/>
                  <a:pt x="f3238" y="f160"/>
                  <a:pt x="f3238" y="f160"/>
                </a:cubicBezTo>
                <a:cubicBezTo>
                  <a:pt x="f3239" y="f160"/>
                  <a:pt x="f3239" y="f161"/>
                  <a:pt x="f3239" y="f161"/>
                </a:cubicBezTo>
                <a:cubicBezTo>
                  <a:pt x="f2939" y="f161"/>
                  <a:pt x="f2939" y="f160"/>
                  <a:pt x="f2938" y="f160"/>
                </a:cubicBezTo>
                <a:cubicBezTo>
                  <a:pt x="f2938" y="f160"/>
                  <a:pt x="f2939" y="f161"/>
                  <a:pt x="f3239" y="f161"/>
                </a:cubicBezTo>
                <a:cubicBezTo>
                  <a:pt x="f3239" y="f161"/>
                  <a:pt x="f3239" y="f161"/>
                  <a:pt x="f3238" y="f161"/>
                </a:cubicBezTo>
                <a:cubicBezTo>
                  <a:pt x="f3238" y="f161"/>
                  <a:pt x="f3238" y="f161"/>
                  <a:pt x="f3238" y="f161"/>
                </a:cubicBezTo>
                <a:cubicBezTo>
                  <a:pt x="f3237" y="f161"/>
                  <a:pt x="f3236" y="f160"/>
                  <a:pt x="f3235" y="f161"/>
                </a:cubicBezTo>
                <a:cubicBezTo>
                  <a:pt x="f3234" y="f161"/>
                  <a:pt x="f3234" y="f162"/>
                  <a:pt x="f3233" y="f163"/>
                </a:cubicBezTo>
                <a:cubicBezTo>
                  <a:pt x="f3233" y="f163"/>
                  <a:pt x="f3232" y="f163"/>
                  <a:pt x="f3232" y="f163"/>
                </a:cubicBezTo>
                <a:cubicBezTo>
                  <a:pt x="f3232" y="f213"/>
                  <a:pt x="f3231" y="f213"/>
                  <a:pt x="f3231" y="f213"/>
                </a:cubicBezTo>
                <a:cubicBezTo>
                  <a:pt x="f3231" y="f212"/>
                  <a:pt x="f3230" y="f211"/>
                  <a:pt x="f3229" y="f211"/>
                </a:cubicBezTo>
                <a:cubicBezTo>
                  <a:pt x="f3228" y="f211"/>
                  <a:pt x="f3227" y="f209"/>
                  <a:pt x="f3227" y="f209"/>
                </a:cubicBezTo>
                <a:cubicBezTo>
                  <a:pt x="f3225" y="f209"/>
                  <a:pt x="f3223" y="f209"/>
                  <a:pt x="f3223" y="f214"/>
                </a:cubicBezTo>
                <a:cubicBezTo>
                  <a:pt x="f3223" y="f216"/>
                  <a:pt x="f3224" y="f216"/>
                  <a:pt x="f3225" y="f218"/>
                </a:cubicBezTo>
                <a:cubicBezTo>
                  <a:pt x="f3226" y="f218"/>
                  <a:pt x="f3226" y="f218"/>
                  <a:pt x="f3226" y="f219"/>
                </a:cubicBezTo>
                <a:cubicBezTo>
                  <a:pt x="f3227" y="f219"/>
                  <a:pt x="f3228" y="f207"/>
                  <a:pt x="f3229" y="f207"/>
                </a:cubicBezTo>
                <a:cubicBezTo>
                  <a:pt x="f3229" y="f208"/>
                  <a:pt x="f3230" y="f208"/>
                  <a:pt x="f3231" y="f206"/>
                </a:cubicBezTo>
                <a:cubicBezTo>
                  <a:pt x="f3231" y="f205"/>
                  <a:pt x="f3232" y="f205"/>
                  <a:pt x="f3232" y="f205"/>
                </a:cubicBezTo>
                <a:cubicBezTo>
                  <a:pt x="f3233" y="f204"/>
                  <a:pt x="f3234" y="f205"/>
                  <a:pt x="f3235" y="f204"/>
                </a:cubicBezTo>
                <a:cubicBezTo>
                  <a:pt x="f3235" y="f204"/>
                  <a:pt x="f3236" y="f203"/>
                  <a:pt x="f3236" y="f203"/>
                </a:cubicBezTo>
                <a:cubicBezTo>
                  <a:pt x="f3237" y="f29"/>
                  <a:pt x="f3237" y="f21"/>
                  <a:pt x="f3238" y="f21"/>
                </a:cubicBezTo>
                <a:cubicBezTo>
                  <a:pt x="f3239" y="f21"/>
                  <a:pt x="f3239" y="f21"/>
                  <a:pt x="f2939" y="f21"/>
                </a:cubicBezTo>
                <a:cubicBezTo>
                  <a:pt x="f2938" y="f29"/>
                  <a:pt x="f2938" y="f29"/>
                  <a:pt x="f2940" y="f29"/>
                </a:cubicBezTo>
                <a:cubicBezTo>
                  <a:pt x="f2941" y="f29"/>
                  <a:pt x="f2941" y="f29"/>
                  <a:pt x="f2942" y="f29"/>
                </a:cubicBezTo>
                <a:cubicBezTo>
                  <a:pt x="f2943" y="f29"/>
                  <a:pt x="f2944" y="f21"/>
                  <a:pt x="f2944" y="f20"/>
                </a:cubicBezTo>
                <a:cubicBezTo>
                  <a:pt x="f3240" y="f15"/>
                  <a:pt x="f3241" y="f15"/>
                  <a:pt x="f3241" y="f15"/>
                </a:cubicBezTo>
                <a:cubicBezTo>
                  <a:pt x="f3242" y="f15"/>
                  <a:pt x="f3242" y="f15"/>
                  <a:pt x="f3242" y="f9"/>
                </a:cubicBezTo>
                <a:cubicBezTo>
                  <a:pt x="f3241" y="f9"/>
                  <a:pt x="f3241" y="f13"/>
                  <a:pt x="f3241" y="f13"/>
                </a:cubicBezTo>
                <a:cubicBezTo>
                  <a:pt x="f3241" y="f13"/>
                  <a:pt x="f3241" y="f13"/>
                  <a:pt x="f3241" y="f13"/>
                </a:cubicBezTo>
                <a:cubicBezTo>
                  <a:pt x="f3241" y="f13"/>
                  <a:pt x="f3241" y="f9"/>
                  <a:pt x="f3241" y="f9"/>
                </a:cubicBezTo>
                <a:cubicBezTo>
                  <a:pt x="f3240" y="f9"/>
                  <a:pt x="f3240" y="f9"/>
                  <a:pt x="f3240" y="f9"/>
                </a:cubicBezTo>
                <a:cubicBezTo>
                  <a:pt x="f2944" y="f9"/>
                  <a:pt x="f2944" y="f15"/>
                  <a:pt x="f2944" y="f20"/>
                </a:cubicBezTo>
                <a:cubicBezTo>
                  <a:pt x="f2944" y="f21"/>
                  <a:pt x="f2943" y="f21"/>
                  <a:pt x="f2942" y="f21"/>
                </a:cubicBezTo>
                <a:cubicBezTo>
                  <a:pt x="f2942" y="f21"/>
                  <a:pt x="f2942" y="f21"/>
                  <a:pt x="f2941" y="f21"/>
                </a:cubicBezTo>
                <a:cubicBezTo>
                  <a:pt x="f2941" y="f29"/>
                  <a:pt x="f2940" y="f29"/>
                  <a:pt x="f2940" y="f29"/>
                </a:cubicBezTo>
                <a:cubicBezTo>
                  <a:pt x="f2939" y="f29"/>
                  <a:pt x="f2939" y="f15"/>
                  <a:pt x="f3238" y="f20"/>
                </a:cubicBezTo>
                <a:cubicBezTo>
                  <a:pt x="f3238" y="f20"/>
                  <a:pt x="f3238" y="f21"/>
                  <a:pt x="f3237" y="f21"/>
                </a:cubicBezTo>
                <a:cubicBezTo>
                  <a:pt x="f3237" y="f21"/>
                  <a:pt x="f3237" y="f21"/>
                  <a:pt x="f3236" y="f21"/>
                </a:cubicBezTo>
                <a:cubicBezTo>
                  <a:pt x="f3236" y="f21"/>
                  <a:pt x="f3235" y="f29"/>
                  <a:pt x="f3235" y="f29"/>
                </a:cubicBezTo>
                <a:cubicBezTo>
                  <a:pt x="f3234" y="f203"/>
                  <a:pt x="f3234" y="f203"/>
                  <a:pt x="f3233" y="f204"/>
                </a:cubicBezTo>
                <a:cubicBezTo>
                  <a:pt x="f3232" y="f204"/>
                  <a:pt x="f3232" y="f203"/>
                  <a:pt x="f3231" y="f203"/>
                </a:cubicBezTo>
                <a:cubicBezTo>
                  <a:pt x="f3230" y="f203"/>
                  <a:pt x="f3230" y="f204"/>
                  <a:pt x="f3230" y="f204"/>
                </a:cubicBezTo>
                <a:cubicBezTo>
                  <a:pt x="f3229" y="f203"/>
                  <a:pt x="f3229" y="f203"/>
                  <a:pt x="f3228" y="f203"/>
                </a:cubicBezTo>
                <a:cubicBezTo>
                  <a:pt x="f3228" y="f204"/>
                  <a:pt x="f3228" y="f204"/>
                  <a:pt x="f3227" y="f204"/>
                </a:cubicBezTo>
                <a:cubicBezTo>
                  <a:pt x="f3227" y="f204"/>
                  <a:pt x="f3226" y="f204"/>
                  <a:pt x="f3226" y="f204"/>
                </a:cubicBezTo>
                <a:cubicBezTo>
                  <a:pt x="f3225" y="f204"/>
                  <a:pt x="f3224" y="f205"/>
                  <a:pt x="f3223" y="f205"/>
                </a:cubicBezTo>
                <a:cubicBezTo>
                  <a:pt x="f3223" y="f205"/>
                  <a:pt x="f3223" y="f204"/>
                  <a:pt x="f3223" y="f204"/>
                </a:cubicBezTo>
                <a:cubicBezTo>
                  <a:pt x="f3224" y="f204"/>
                  <a:pt x="f3223" y="f203"/>
                  <a:pt x="f3224" y="f203"/>
                </a:cubicBezTo>
                <a:cubicBezTo>
                  <a:pt x="f3224" y="f203"/>
                  <a:pt x="f3224" y="f29"/>
                  <a:pt x="f3224" y="f29"/>
                </a:cubicBezTo>
                <a:cubicBezTo>
                  <a:pt x="f3224" y="f29"/>
                  <a:pt x="f3224" y="f21"/>
                  <a:pt x="f3224" y="f21"/>
                </a:cubicBezTo>
                <a:cubicBezTo>
                  <a:pt x="f3225" y="f21"/>
                  <a:pt x="f3225" y="f21"/>
                  <a:pt x="f3226" y="f21"/>
                </a:cubicBezTo>
                <a:cubicBezTo>
                  <a:pt x="f3226" y="f20"/>
                  <a:pt x="f3227" y="f20"/>
                  <a:pt x="f3227" y="f20"/>
                </a:cubicBezTo>
                <a:cubicBezTo>
                  <a:pt x="f3228" y="f20"/>
                  <a:pt x="f3229" y="f15"/>
                  <a:pt x="f3229" y="f15"/>
                </a:cubicBezTo>
                <a:cubicBezTo>
                  <a:pt x="f3230" y="f9"/>
                  <a:pt x="f3229" y="f13"/>
                  <a:pt x="f3230" y="f14"/>
                </a:cubicBezTo>
                <a:cubicBezTo>
                  <a:pt x="f3230" y="f14"/>
                  <a:pt x="f3230" y="f24"/>
                  <a:pt x="f3231" y="f24"/>
                </a:cubicBezTo>
                <a:cubicBezTo>
                  <a:pt x="f3232" y="f24"/>
                  <a:pt x="f3234" y="f22"/>
                  <a:pt x="f3234" y="f28"/>
                </a:cubicBezTo>
                <a:cubicBezTo>
                  <a:pt x="f3235" y="f33"/>
                  <a:pt x="f3234" y="f37"/>
                  <a:pt x="f3234" y="f37"/>
                </a:cubicBezTo>
                <a:cubicBezTo>
                  <a:pt x="f3234" y="f43"/>
                  <a:pt x="f3234" y="f188"/>
                  <a:pt x="f3235" y="f189"/>
                </a:cubicBezTo>
                <a:cubicBezTo>
                  <a:pt x="f3235" y="f189"/>
                  <a:pt x="f3236" y="f189"/>
                  <a:pt x="f3236" y="f198"/>
                </a:cubicBezTo>
                <a:cubicBezTo>
                  <a:pt x="f3236" y="f198"/>
                  <a:pt x="f3236" y="f199"/>
                  <a:pt x="f3237" y="f222"/>
                </a:cubicBezTo>
                <a:cubicBezTo>
                  <a:pt x="f3237" y="f226"/>
                  <a:pt x="f3237" y="f236"/>
                  <a:pt x="f3238" y="f234"/>
                </a:cubicBezTo>
                <a:cubicBezTo>
                  <a:pt x="f3238" y="f241"/>
                  <a:pt x="f3239" y="f673"/>
                  <a:pt x="f2939" y="f675"/>
                </a:cubicBezTo>
                <a:cubicBezTo>
                  <a:pt x="f2939" y="f677"/>
                  <a:pt x="f2938" y="f679"/>
                  <a:pt x="f2940" y="f680"/>
                </a:cubicBezTo>
                <a:cubicBezTo>
                  <a:pt x="f2941" y="f680"/>
                  <a:pt x="f2942" y="f680"/>
                  <a:pt x="f2943" y="f681"/>
                </a:cubicBezTo>
                <a:cubicBezTo>
                  <a:pt x="f2943" y="f681"/>
                  <a:pt x="f2944" y="f681"/>
                  <a:pt x="f3240" y="f681"/>
                </a:cubicBezTo>
                <a:cubicBezTo>
                  <a:pt x="f3240" y="f682"/>
                  <a:pt x="f3241" y="f683"/>
                  <a:pt x="f3241" y="f683"/>
                </a:cubicBezTo>
                <a:cubicBezTo>
                  <a:pt x="f3242" y="f684"/>
                  <a:pt x="f3242" y="f684"/>
                  <a:pt x="f3243" y="f685"/>
                </a:cubicBezTo>
                <a:cubicBezTo>
                  <a:pt x="f3244" y="f685"/>
                  <a:pt x="f3244" y="f685"/>
                  <a:pt x="f3245" y="f685"/>
                </a:cubicBezTo>
                <a:cubicBezTo>
                  <a:pt x="f3245" y="f685"/>
                  <a:pt x="f3246" y="f685"/>
                  <a:pt x="f3246" y="f685"/>
                </a:cubicBezTo>
                <a:cubicBezTo>
                  <a:pt x="f3246" y="f685"/>
                  <a:pt x="f3247" y="f685"/>
                  <a:pt x="f3247" y="f685"/>
                </a:cubicBezTo>
                <a:cubicBezTo>
                  <a:pt x="f3248" y="f685"/>
                  <a:pt x="f3247" y="f686"/>
                  <a:pt x="f3247" y="f687"/>
                </a:cubicBezTo>
                <a:cubicBezTo>
                  <a:pt x="f3247" y="f687"/>
                  <a:pt x="f3247" y="f688"/>
                  <a:pt x="f3247" y="f688"/>
                </a:cubicBezTo>
                <a:cubicBezTo>
                  <a:pt x="f3246" y="f688"/>
                  <a:pt x="f3246" y="f689"/>
                  <a:pt x="f3246" y="f689"/>
                </a:cubicBezTo>
                <a:cubicBezTo>
                  <a:pt x="f3245" y="f689"/>
                  <a:pt x="f3245" y="f690"/>
                  <a:pt x="f3245" y="f690"/>
                </a:cubicBezTo>
                <a:cubicBezTo>
                  <a:pt x="f3245" y="f691"/>
                  <a:pt x="f3244" y="f692"/>
                  <a:pt x="f3244" y="f880"/>
                </a:cubicBezTo>
                <a:cubicBezTo>
                  <a:pt x="f3243" y="f693"/>
                  <a:pt x="f3242" y="f694"/>
                  <a:pt x="f3241" y="f694"/>
                </a:cubicBezTo>
                <a:cubicBezTo>
                  <a:pt x="f3241" y="f695"/>
                  <a:pt x="f3240" y="f694"/>
                  <a:pt x="f2944" y="f695"/>
                </a:cubicBezTo>
                <a:cubicBezTo>
                  <a:pt x="f2943" y="f695"/>
                  <a:pt x="f2943" y="f696"/>
                  <a:pt x="f2942" y="f879"/>
                </a:cubicBezTo>
                <a:cubicBezTo>
                  <a:pt x="f2942" y="f697"/>
                  <a:pt x="f2941" y="f697"/>
                  <a:pt x="f2940" y="f698"/>
                </a:cubicBezTo>
                <a:cubicBezTo>
                  <a:pt x="f2940" y="f698"/>
                  <a:pt x="f2938" y="f698"/>
                  <a:pt x="f2938" y="f699"/>
                </a:cubicBezTo>
                <a:cubicBezTo>
                  <a:pt x="f2938" y="f699"/>
                  <a:pt x="f2940" y="f699"/>
                  <a:pt x="f2940" y="f700"/>
                </a:cubicBezTo>
                <a:cubicBezTo>
                  <a:pt x="f2940" y="f700"/>
                  <a:pt x="f2941" y="f700"/>
                  <a:pt x="f2941" y="f700"/>
                </a:cubicBezTo>
                <a:cubicBezTo>
                  <a:pt x="f2941" y="f701"/>
                  <a:pt x="f2942" y="f701"/>
                  <a:pt x="f2942" y="f701"/>
                </a:cubicBezTo>
                <a:cubicBezTo>
                  <a:pt x="f2942" y="f878"/>
                  <a:pt x="f2941" y="f878"/>
                  <a:pt x="f2941" y="f878"/>
                </a:cubicBezTo>
                <a:cubicBezTo>
                  <a:pt x="f2941" y="f878"/>
                  <a:pt x="f2941" y="f878"/>
                  <a:pt x="f2940" y="f878"/>
                </a:cubicBezTo>
                <a:cubicBezTo>
                  <a:pt x="f2940" y="f878"/>
                  <a:pt x="f2940" y="f878"/>
                  <a:pt x="f2940" y="f878"/>
                </a:cubicBezTo>
                <a:cubicBezTo>
                  <a:pt x="f2938" y="f702"/>
                  <a:pt x="f2938" y="f701"/>
                  <a:pt x="f2938" y="f701"/>
                </a:cubicBezTo>
                <a:cubicBezTo>
                  <a:pt x="f2938" y="f700"/>
                  <a:pt x="f2938" y="f700"/>
                  <a:pt x="f2938" y="f700"/>
                </a:cubicBezTo>
                <a:cubicBezTo>
                  <a:pt x="f2939" y="f699"/>
                  <a:pt x="f2939" y="f700"/>
                  <a:pt x="f3239" y="f700"/>
                </a:cubicBezTo>
                <a:cubicBezTo>
                  <a:pt x="f3239" y="f700"/>
                  <a:pt x="f3238" y="f700"/>
                  <a:pt x="f3237" y="f701"/>
                </a:cubicBezTo>
                <a:cubicBezTo>
                  <a:pt x="f3236" y="f878"/>
                  <a:pt x="f3238" y="f878"/>
                  <a:pt x="f3237" y="f702"/>
                </a:cubicBezTo>
                <a:cubicBezTo>
                  <a:pt x="f3237" y="f877"/>
                  <a:pt x="f3236" y="f877"/>
                  <a:pt x="f3235" y="f877"/>
                </a:cubicBezTo>
                <a:cubicBezTo>
                  <a:pt x="f3234" y="f876"/>
                  <a:pt x="f3234" y="f876"/>
                  <a:pt x="f3234" y="f703"/>
                </a:cubicBezTo>
                <a:cubicBezTo>
                  <a:pt x="f3235" y="f703"/>
                  <a:pt x="f3235" y="f703"/>
                  <a:pt x="f3235" y="f875"/>
                </a:cubicBezTo>
                <a:cubicBezTo>
                  <a:pt x="f3235" y="f875"/>
                  <a:pt x="f3235" y="f704"/>
                  <a:pt x="f3235" y="f704"/>
                </a:cubicBezTo>
                <a:cubicBezTo>
                  <a:pt x="f3234" y="f875"/>
                  <a:pt x="f3235" y="f875"/>
                  <a:pt x="f3234" y="f875"/>
                </a:cubicBezTo>
                <a:cubicBezTo>
                  <a:pt x="f3234" y="f875"/>
                  <a:pt x="f3233" y="f875"/>
                  <a:pt x="f3233" y="f875"/>
                </a:cubicBezTo>
                <a:cubicBezTo>
                  <a:pt x="f3231" y="f704"/>
                  <a:pt x="f3229" y="f705"/>
                  <a:pt x="f3227" y="f706"/>
                </a:cubicBezTo>
                <a:cubicBezTo>
                  <a:pt x="f3226" y="f706"/>
                  <a:pt x="f3226" y="f706"/>
                  <a:pt x="f3225" y="f707"/>
                </a:cubicBezTo>
                <a:cubicBezTo>
                  <a:pt x="f3224" y="f707"/>
                  <a:pt x="f3223" y="f707"/>
                  <a:pt x="f3222" y="f708"/>
                </a:cubicBezTo>
                <a:cubicBezTo>
                  <a:pt x="f3221" y="f708"/>
                  <a:pt x="f3220" y="f708"/>
                  <a:pt x="f3220" y="f707"/>
                </a:cubicBezTo>
                <a:cubicBezTo>
                  <a:pt x="f3220" y="f707"/>
                  <a:pt x="f3220" y="f707"/>
                  <a:pt x="f3220" y="f706"/>
                </a:cubicBezTo>
                <a:cubicBezTo>
                  <a:pt x="f3220" y="f706"/>
                  <a:pt x="f3219" y="f706"/>
                  <a:pt x="f3219" y="f706"/>
                </a:cubicBezTo>
                <a:cubicBezTo>
                  <a:pt x="f3218" y="f706"/>
                  <a:pt x="f3217" y="f706"/>
                  <a:pt x="f3217" y="f707"/>
                </a:cubicBezTo>
                <a:cubicBezTo>
                  <a:pt x="f3216" y="f707"/>
                  <a:pt x="f3215" y="f708"/>
                  <a:pt x="f3215" y="f709"/>
                </a:cubicBezTo>
                <a:cubicBezTo>
                  <a:pt x="f3216" y="f709"/>
                  <a:pt x="f3216" y="f708"/>
                  <a:pt x="f3216" y="f708"/>
                </a:cubicBezTo>
                <a:cubicBezTo>
                  <a:pt x="f3217" y="f709"/>
                  <a:pt x="f3216" y="f709"/>
                  <a:pt x="f3216" y="f709"/>
                </a:cubicBezTo>
                <a:cubicBezTo>
                  <a:pt x="f3216" y="f710"/>
                  <a:pt x="f3215" y="f710"/>
                  <a:pt x="f3215" y="f711"/>
                </a:cubicBezTo>
                <a:cubicBezTo>
                  <a:pt x="f3215" y="f711"/>
                  <a:pt x="f3214" y="f712"/>
                  <a:pt x="f3214" y="f712"/>
                </a:cubicBezTo>
                <a:cubicBezTo>
                  <a:pt x="f3214" y="f712"/>
                  <a:pt x="f3214" y="f713"/>
                  <a:pt x="f3214" y="f713"/>
                </a:cubicBezTo>
                <a:cubicBezTo>
                  <a:pt x="f3214" y="f714"/>
                  <a:pt x="f3214" y="f714"/>
                  <a:pt x="f3215" y="f714"/>
                </a:cubicBezTo>
                <a:cubicBezTo>
                  <a:pt x="f3215" y="f714"/>
                  <a:pt x="f3215" y="f714"/>
                  <a:pt x="f3215" y="f714"/>
                </a:cubicBezTo>
                <a:cubicBezTo>
                  <a:pt x="f3217" y="f714"/>
                  <a:pt x="f3218" y="f714"/>
                  <a:pt x="f3219" y="f714"/>
                </a:cubicBezTo>
                <a:cubicBezTo>
                  <a:pt x="f3219" y="f714"/>
                  <a:pt x="f3220" y="f714"/>
                  <a:pt x="f3220" y="f715"/>
                </a:cubicBezTo>
                <a:cubicBezTo>
                  <a:pt x="f3220" y="f715"/>
                  <a:pt x="f3221" y="f715"/>
                  <a:pt x="f3221" y="f715"/>
                </a:cubicBezTo>
                <a:cubicBezTo>
                  <a:pt x="f3221" y="f716"/>
                  <a:pt x="f3222" y="f716"/>
                  <a:pt x="f3222" y="f715"/>
                </a:cubicBezTo>
                <a:cubicBezTo>
                  <a:pt x="f3222" y="f715"/>
                  <a:pt x="f3222" y="f714"/>
                  <a:pt x="f3223" y="f714"/>
                </a:cubicBezTo>
                <a:cubicBezTo>
                  <a:pt x="f3223" y="f714"/>
                  <a:pt x="f3224" y="f714"/>
                  <a:pt x="f3225" y="f714"/>
                </a:cubicBezTo>
                <a:cubicBezTo>
                  <a:pt x="f3226" y="f714"/>
                  <a:pt x="f3227" y="f714"/>
                  <a:pt x="f3228" y="f714"/>
                </a:cubicBezTo>
                <a:cubicBezTo>
                  <a:pt x="f3229" y="f714"/>
                  <a:pt x="f3229" y="f715"/>
                  <a:pt x="f3230" y="f715"/>
                </a:cubicBezTo>
                <a:cubicBezTo>
                  <a:pt x="f3231" y="f715"/>
                  <a:pt x="f3231" y="f716"/>
                  <a:pt x="f3232" y="f716"/>
                </a:cubicBezTo>
                <a:cubicBezTo>
                  <a:pt x="f3233" y="f717"/>
                  <a:pt x="f3233" y="f717"/>
                  <a:pt x="f3234" y="f717"/>
                </a:cubicBezTo>
                <a:cubicBezTo>
                  <a:pt x="f3235" y="f718"/>
                  <a:pt x="f3235" y="f719"/>
                  <a:pt x="f3236" y="f719"/>
                </a:cubicBezTo>
                <a:cubicBezTo>
                  <a:pt x="f3237" y="f719"/>
                  <a:pt x="f3238" y="f719"/>
                  <a:pt x="f3238" y="f718"/>
                </a:cubicBezTo>
                <a:cubicBezTo>
                  <a:pt x="f3239" y="f718"/>
                  <a:pt x="f2939" y="f718"/>
                  <a:pt x="f2938" y="f718"/>
                </a:cubicBezTo>
                <a:cubicBezTo>
                  <a:pt x="f2940" y="f717"/>
                  <a:pt x="f2940" y="f717"/>
                  <a:pt x="f2940" y="f716"/>
                </a:cubicBezTo>
                <a:cubicBezTo>
                  <a:pt x="f2941" y="f714"/>
                  <a:pt x="f2943" y="f713"/>
                  <a:pt x="f2944" y="f712"/>
                </a:cubicBezTo>
                <a:cubicBezTo>
                  <a:pt x="f3241" y="f711"/>
                  <a:pt x="f3242" y="f709"/>
                  <a:pt x="f3244" y="f710"/>
                </a:cubicBezTo>
                <a:cubicBezTo>
                  <a:pt x="f3244" y="f710"/>
                  <a:pt x="f3244" y="f710"/>
                  <a:pt x="f3244" y="f710"/>
                </a:cubicBezTo>
                <a:cubicBezTo>
                  <a:pt x="f3245" y="f710"/>
                  <a:pt x="f3245" y="f710"/>
                  <a:pt x="f3245" y="f710"/>
                </a:cubicBezTo>
                <a:cubicBezTo>
                  <a:pt x="f3246" y="f710"/>
                  <a:pt x="f3246" y="f711"/>
                  <a:pt x="f3247" y="f711"/>
                </a:cubicBezTo>
                <a:cubicBezTo>
                  <a:pt x="f3247" y="f712"/>
                  <a:pt x="f3248" y="f711"/>
                  <a:pt x="f3249" y="f712"/>
                </a:cubicBezTo>
                <a:cubicBezTo>
                  <a:pt x="f3250" y="f712"/>
                  <a:pt x="f3249" y="f713"/>
                  <a:pt x="f3249" y="f714"/>
                </a:cubicBezTo>
                <a:cubicBezTo>
                  <a:pt x="f3249" y="f715"/>
                  <a:pt x="f3249" y="f716"/>
                  <a:pt x="f3249" y="f716"/>
                </a:cubicBezTo>
                <a:cubicBezTo>
                  <a:pt x="f3248" y="f717"/>
                  <a:pt x="f3248" y="f717"/>
                  <a:pt x="f3248" y="f717"/>
                </a:cubicBezTo>
                <a:cubicBezTo>
                  <a:pt x="f3248" y="f718"/>
                  <a:pt x="f3248" y="f718"/>
                  <a:pt x="f3248" y="f719"/>
                </a:cubicBezTo>
                <a:cubicBezTo>
                  <a:pt x="f3248" y="f720"/>
                  <a:pt x="f3248" y="f720"/>
                  <a:pt x="f3249" y="f721"/>
                </a:cubicBezTo>
                <a:cubicBezTo>
                  <a:pt x="f3249" y="f722"/>
                  <a:pt x="f3249" y="f723"/>
                  <a:pt x="f3250" y="f723"/>
                </a:cubicBezTo>
                <a:cubicBezTo>
                  <a:pt x="f3251" y="f724"/>
                  <a:pt x="f3252" y="f724"/>
                  <a:pt x="f3252" y="f724"/>
                </a:cubicBezTo>
                <a:cubicBezTo>
                  <a:pt x="f3253" y="f724"/>
                  <a:pt x="f3253" y="f724"/>
                  <a:pt x="f3253" y="f723"/>
                </a:cubicBezTo>
                <a:cubicBezTo>
                  <a:pt x="f3253" y="f722"/>
                  <a:pt x="f3254" y="f721"/>
                  <a:pt x="f3254" y="f722"/>
                </a:cubicBezTo>
                <a:cubicBezTo>
                  <a:pt x="f3255" y="f723"/>
                  <a:pt x="f3255" y="f723"/>
                  <a:pt x="f3256" y="f723"/>
                </a:cubicBezTo>
                <a:cubicBezTo>
                  <a:pt x="f3256" y="f723"/>
                  <a:pt x="f3257" y="f723"/>
                  <a:pt x="f3257" y="f723"/>
                </a:cubicBezTo>
                <a:cubicBezTo>
                  <a:pt x="f3258" y="f723"/>
                  <a:pt x="f3259" y="f723"/>
                  <a:pt x="f3260" y="f724"/>
                </a:cubicBezTo>
                <a:cubicBezTo>
                  <a:pt x="f3261" y="f725"/>
                  <a:pt x="f3263" y="f725"/>
                  <a:pt x="f3264" y="f727"/>
                </a:cubicBezTo>
                <a:cubicBezTo>
                  <a:pt x="f3265" y="f728"/>
                  <a:pt x="f3317" y="f730"/>
                  <a:pt x="f3265" y="f731"/>
                </a:cubicBezTo>
                <a:cubicBezTo>
                  <a:pt x="f3265" y="f732"/>
                  <a:pt x="f3265" y="f733"/>
                  <a:pt x="f3264" y="f324"/>
                </a:cubicBezTo>
                <a:cubicBezTo>
                  <a:pt x="f3264" y="f323"/>
                  <a:pt x="f3264" y="f323"/>
                  <a:pt x="f3263" y="f322"/>
                </a:cubicBezTo>
                <a:cubicBezTo>
                  <a:pt x="f3263" y="f320"/>
                  <a:pt x="f3262" y="f320"/>
                  <a:pt x="f3261" y="f320"/>
                </a:cubicBezTo>
                <a:cubicBezTo>
                  <a:pt x="f3259" y="f322"/>
                  <a:pt x="f3258" y="f323"/>
                  <a:pt x="f3257" y="f323"/>
                </a:cubicBezTo>
                <a:cubicBezTo>
                  <a:pt x="f3256" y="f323"/>
                  <a:pt x="f3255" y="f323"/>
                  <a:pt x="f3254" y="f322"/>
                </a:cubicBezTo>
                <a:cubicBezTo>
                  <a:pt x="f3253" y="f322"/>
                  <a:pt x="f3253" y="f322"/>
                  <a:pt x="f3252" y="f322"/>
                </a:cubicBezTo>
                <a:cubicBezTo>
                  <a:pt x="f3250" y="f322"/>
                  <a:pt x="f3248" y="f320"/>
                  <a:pt x="f3247" y="f318"/>
                </a:cubicBezTo>
                <a:cubicBezTo>
                  <a:pt x="f3247" y="f318"/>
                  <a:pt x="f3247" y="f316"/>
                  <a:pt x="f3246" y="f316"/>
                </a:cubicBezTo>
                <a:cubicBezTo>
                  <a:pt x="f3246" y="f315"/>
                  <a:pt x="f3246" y="f313"/>
                  <a:pt x="f3245" y="f312"/>
                </a:cubicBezTo>
                <a:cubicBezTo>
                  <a:pt x="f3245" y="f312"/>
                  <a:pt x="f3245" y="f311"/>
                  <a:pt x="f3244" y="f309"/>
                </a:cubicBezTo>
                <a:cubicBezTo>
                  <a:pt x="f3244" y="f309"/>
                  <a:pt x="f3243" y="f308"/>
                  <a:pt x="f3242" y="f306"/>
                </a:cubicBezTo>
                <a:cubicBezTo>
                  <a:pt x="f3241" y="f306"/>
                  <a:pt x="f3240" y="f306"/>
                  <a:pt x="f2944" y="f305"/>
                </a:cubicBezTo>
                <a:cubicBezTo>
                  <a:pt x="f2943" y="f305"/>
                  <a:pt x="f2942" y="f304"/>
                  <a:pt x="f2941" y="f304"/>
                </a:cubicBezTo>
                <a:cubicBezTo>
                  <a:pt x="f2941" y="f302"/>
                  <a:pt x="f2940" y="f302"/>
                  <a:pt x="f2938" y="f327"/>
                </a:cubicBezTo>
                <a:cubicBezTo>
                  <a:pt x="f2939" y="f327"/>
                  <a:pt x="f2939" y="f327"/>
                  <a:pt x="f3239" y="f328"/>
                </a:cubicBezTo>
                <a:cubicBezTo>
                  <a:pt x="f3238" y="f328"/>
                  <a:pt x="f3238" y="f329"/>
                  <a:pt x="f3237" y="f734"/>
                </a:cubicBezTo>
                <a:cubicBezTo>
                  <a:pt x="f3236" y="f735"/>
                  <a:pt x="f3236" y="f736"/>
                  <a:pt x="f3235" y="f737"/>
                </a:cubicBezTo>
                <a:cubicBezTo>
                  <a:pt x="f3234" y="f737"/>
                  <a:pt x="f3234" y="f738"/>
                  <a:pt x="f3233" y="f739"/>
                </a:cubicBezTo>
                <a:cubicBezTo>
                  <a:pt x="f3233" y="f739"/>
                  <a:pt x="f3232" y="f739"/>
                  <a:pt x="f3231" y="f739"/>
                </a:cubicBezTo>
                <a:cubicBezTo>
                  <a:pt x="f3230" y="f739"/>
                  <a:pt x="f3229" y="f739"/>
                  <a:pt x="f3229" y="f739"/>
                </a:cubicBezTo>
                <a:cubicBezTo>
                  <a:pt x="f3228" y="f739"/>
                  <a:pt x="f3227" y="f739"/>
                  <a:pt x="f3226" y="f739"/>
                </a:cubicBezTo>
                <a:cubicBezTo>
                  <a:pt x="f3226" y="f740"/>
                  <a:pt x="f3225" y="f740"/>
                  <a:pt x="f3225" y="f740"/>
                </a:cubicBezTo>
                <a:cubicBezTo>
                  <a:pt x="f3225" y="f740"/>
                  <a:pt x="f3224" y="f742"/>
                  <a:pt x="f3224" y="f742"/>
                </a:cubicBezTo>
                <a:cubicBezTo>
                  <a:pt x="f3224" y="f740"/>
                  <a:pt x="f3225" y="f740"/>
                  <a:pt x="f3224" y="f739"/>
                </a:cubicBezTo>
                <a:cubicBezTo>
                  <a:pt x="f3224" y="f739"/>
                  <a:pt x="f3223" y="f739"/>
                  <a:pt x="f3223" y="f739"/>
                </a:cubicBezTo>
                <a:cubicBezTo>
                  <a:pt x="f3222" y="f738"/>
                  <a:pt x="f3222" y="f738"/>
                  <a:pt x="f3222" y="f738"/>
                </a:cubicBezTo>
                <a:cubicBezTo>
                  <a:pt x="f3221" y="f737"/>
                  <a:pt x="f3221" y="f737"/>
                  <a:pt x="f3220" y="f737"/>
                </a:cubicBezTo>
                <a:cubicBezTo>
                  <a:pt x="f3220" y="f736"/>
                  <a:pt x="f3219" y="f736"/>
                  <a:pt x="f3219" y="f735"/>
                </a:cubicBezTo>
                <a:cubicBezTo>
                  <a:pt x="f3219" y="f734"/>
                  <a:pt x="f3219" y="f734"/>
                  <a:pt x="f3220" y="f329"/>
                </a:cubicBezTo>
                <a:cubicBezTo>
                  <a:pt x="f3221" y="f329"/>
                  <a:pt x="f3221" y="f328"/>
                  <a:pt x="f3222" y="f327"/>
                </a:cubicBezTo>
                <a:cubicBezTo>
                  <a:pt x="f3222" y="f302"/>
                  <a:pt x="f3223" y="f302"/>
                  <a:pt x="f3223" y="f304"/>
                </a:cubicBezTo>
                <a:cubicBezTo>
                  <a:pt x="f3224" y="f304"/>
                  <a:pt x="f3224" y="f305"/>
                  <a:pt x="f3225" y="f306"/>
                </a:cubicBezTo>
                <a:cubicBezTo>
                  <a:pt x="f3225" y="f306"/>
                  <a:pt x="f3226" y="f306"/>
                  <a:pt x="f3227" y="f306"/>
                </a:cubicBezTo>
                <a:cubicBezTo>
                  <a:pt x="f3228" y="f308"/>
                  <a:pt x="f3228" y="f308"/>
                  <a:pt x="f3228" y="f308"/>
                </a:cubicBezTo>
                <a:cubicBezTo>
                  <a:pt x="f3228" y="f308"/>
                  <a:pt x="f3228" y="f309"/>
                  <a:pt x="f3229" y="f309"/>
                </a:cubicBezTo>
                <a:cubicBezTo>
                  <a:pt x="f3229" y="f311"/>
                  <a:pt x="f3228" y="f312"/>
                  <a:pt x="f3229" y="f312"/>
                </a:cubicBezTo>
                <a:cubicBezTo>
                  <a:pt x="f3229" y="f312"/>
                  <a:pt x="f3231" y="f312"/>
                  <a:pt x="f3231" y="f313"/>
                </a:cubicBezTo>
                <a:cubicBezTo>
                  <a:pt x="f3231" y="f315"/>
                  <a:pt x="f3229" y="f315"/>
                  <a:pt x="f3229" y="f315"/>
                </a:cubicBezTo>
                <a:cubicBezTo>
                  <a:pt x="f3228" y="f316"/>
                  <a:pt x="f3228" y="f316"/>
                  <a:pt x="f3227" y="f316"/>
                </a:cubicBezTo>
                <a:cubicBezTo>
                  <a:pt x="f3227" y="f316"/>
                  <a:pt x="f3225" y="f316"/>
                  <a:pt x="f3225" y="f318"/>
                </a:cubicBezTo>
                <a:cubicBezTo>
                  <a:pt x="f3226" y="f318"/>
                  <a:pt x="f3227" y="f318"/>
                  <a:pt x="f3226" y="f319"/>
                </a:cubicBezTo>
                <a:cubicBezTo>
                  <a:pt x="f3226" y="f320"/>
                  <a:pt x="f3226" y="f320"/>
                  <a:pt x="f3226" y="f322"/>
                </a:cubicBezTo>
                <a:cubicBezTo>
                  <a:pt x="f3226" y="f322"/>
                  <a:pt x="f3227" y="f322"/>
                  <a:pt x="f3227" y="f322"/>
                </a:cubicBezTo>
                <a:cubicBezTo>
                  <a:pt x="f3228" y="f322"/>
                  <a:pt x="f3229" y="f323"/>
                  <a:pt x="f3229" y="f323"/>
                </a:cubicBezTo>
                <a:cubicBezTo>
                  <a:pt x="f3230" y="f324"/>
                  <a:pt x="f3231" y="f324"/>
                  <a:pt x="f3231" y="f324"/>
                </a:cubicBezTo>
                <a:cubicBezTo>
                  <a:pt x="f3232" y="f324"/>
                  <a:pt x="f3232" y="f324"/>
                  <a:pt x="f3232" y="f324"/>
                </a:cubicBezTo>
                <a:cubicBezTo>
                  <a:pt x="f3233" y="f733"/>
                  <a:pt x="f3232" y="f733"/>
                  <a:pt x="f3232" y="f733"/>
                </a:cubicBezTo>
                <a:cubicBezTo>
                  <a:pt x="f3231" y="f732"/>
                  <a:pt x="f3231" y="f731"/>
                  <a:pt x="f3231" y="f731"/>
                </a:cubicBezTo>
                <a:cubicBezTo>
                  <a:pt x="f3230" y="f731"/>
                  <a:pt x="f3229" y="f732"/>
                  <a:pt x="f3228" y="f733"/>
                </a:cubicBezTo>
                <a:cubicBezTo>
                  <a:pt x="f3227" y="f324"/>
                  <a:pt x="f3225" y="f323"/>
                  <a:pt x="f3223" y="f322"/>
                </a:cubicBezTo>
                <a:cubicBezTo>
                  <a:pt x="f3222" y="f320"/>
                  <a:pt x="f3221" y="f319"/>
                  <a:pt x="f3220" y="f319"/>
                </a:cubicBezTo>
                <a:cubicBezTo>
                  <a:pt x="f3219" y="f318"/>
                  <a:pt x="f3218" y="f318"/>
                  <a:pt x="f3217" y="f316"/>
                </a:cubicBezTo>
                <a:cubicBezTo>
                  <a:pt x="f3215" y="f315"/>
                  <a:pt x="f3214" y="f313"/>
                  <a:pt x="f3212" y="f312"/>
                </a:cubicBezTo>
                <a:cubicBezTo>
                  <a:pt x="f3211" y="f312"/>
                  <a:pt x="f3211" y="f311"/>
                  <a:pt x="f3210" y="f311"/>
                </a:cubicBezTo>
                <a:cubicBezTo>
                  <a:pt x="f3210" y="f311"/>
                  <a:pt x="f3209" y="f309"/>
                  <a:pt x="f3209" y="f309"/>
                </a:cubicBezTo>
                <a:cubicBezTo>
                  <a:pt x="f3208" y="f309"/>
                  <a:pt x="f3207" y="f309"/>
                  <a:pt x="f3206" y="f309"/>
                </a:cubicBezTo>
                <a:cubicBezTo>
                  <a:pt x="f3205" y="f309"/>
                  <a:pt x="f3204" y="f308"/>
                  <a:pt x="f3203" y="f308"/>
                </a:cubicBezTo>
                <a:cubicBezTo>
                  <a:pt x="f3202" y="f308"/>
                  <a:pt x="f3201" y="f308"/>
                  <a:pt x="f3200" y="f309"/>
                </a:cubicBezTo>
                <a:cubicBezTo>
                  <a:pt x="f3199" y="f309"/>
                  <a:pt x="f3198" y="f309"/>
                  <a:pt x="f3198" y="f308"/>
                </a:cubicBezTo>
                <a:cubicBezTo>
                  <a:pt x="f3197" y="f308"/>
                  <a:pt x="f3197" y="f306"/>
                  <a:pt x="f3197" y="f306"/>
                </a:cubicBezTo>
                <a:cubicBezTo>
                  <a:pt x="f3196" y="f305"/>
                  <a:pt x="f3195" y="f305"/>
                  <a:pt x="f3195" y="f305"/>
                </a:cubicBezTo>
                <a:cubicBezTo>
                  <a:pt x="f3195" y="f306"/>
                  <a:pt x="f3197" y="f306"/>
                  <a:pt x="f3196" y="f308"/>
                </a:cubicBezTo>
                <a:cubicBezTo>
                  <a:pt x="f3196" y="f308"/>
                  <a:pt x="f3196" y="f308"/>
                  <a:pt x="f3195" y="f308"/>
                </a:cubicBezTo>
                <a:cubicBezTo>
                  <a:pt x="f3195" y="f308"/>
                  <a:pt x="f3195" y="f308"/>
                  <a:pt x="f3194" y="f309"/>
                </a:cubicBezTo>
                <a:cubicBezTo>
                  <a:pt x="f3194" y="f309"/>
                  <a:pt x="f3193" y="f309"/>
                  <a:pt x="f3193" y="f311"/>
                </a:cubicBezTo>
                <a:cubicBezTo>
                  <a:pt x="f3193" y="f311"/>
                  <a:pt x="f3192" y="f311"/>
                  <a:pt x="f3192" y="f311"/>
                </a:cubicBezTo>
                <a:cubicBezTo>
                  <a:pt x="f3192" y="f312"/>
                  <a:pt x="f3192" y="f312"/>
                  <a:pt x="f3192" y="f312"/>
                </a:cubicBezTo>
                <a:cubicBezTo>
                  <a:pt x="f3191" y="f313"/>
                  <a:pt x="f3191" y="f312"/>
                  <a:pt x="f3191" y="f312"/>
                </a:cubicBezTo>
                <a:cubicBezTo>
                  <a:pt x="f3191" y="f311"/>
                  <a:pt x="f3191" y="f311"/>
                  <a:pt x="f3190" y="f311"/>
                </a:cubicBezTo>
                <a:cubicBezTo>
                  <a:pt x="f3190" y="f311"/>
                  <a:pt x="f3190" y="f309"/>
                  <a:pt x="f3190" y="f309"/>
                </a:cubicBezTo>
                <a:cubicBezTo>
                  <a:pt x="f3189" y="f311"/>
                  <a:pt x="f3190" y="f311"/>
                  <a:pt x="f3189" y="f311"/>
                </a:cubicBezTo>
                <a:cubicBezTo>
                  <a:pt x="f3189" y="f312"/>
                  <a:pt x="f3189" y="f312"/>
                  <a:pt x="f3188" y="f312"/>
                </a:cubicBezTo>
                <a:cubicBezTo>
                  <a:pt x="f3188" y="f312"/>
                  <a:pt x="f3188" y="f312"/>
                  <a:pt x="f3187" y="f312"/>
                </a:cubicBezTo>
                <a:cubicBezTo>
                  <a:pt x="f3187" y="f313"/>
                  <a:pt x="f3186" y="f313"/>
                  <a:pt x="f3185" y="f313"/>
                </a:cubicBezTo>
                <a:cubicBezTo>
                  <a:pt x="f3185" y="f313"/>
                  <a:pt x="f3183" y="f313"/>
                  <a:pt x="f3183" y="f313"/>
                </a:cubicBezTo>
                <a:cubicBezTo>
                  <a:pt x="f3183" y="f315"/>
                  <a:pt x="f3184" y="f316"/>
                  <a:pt x="f3184" y="f318"/>
                </a:cubicBezTo>
                <a:cubicBezTo>
                  <a:pt x="f3184" y="f318"/>
                  <a:pt x="f3184" y="f319"/>
                  <a:pt x="f3184" y="f320"/>
                </a:cubicBezTo>
                <a:cubicBezTo>
                  <a:pt x="f3184" y="f322"/>
                  <a:pt x="f3185" y="f322"/>
                  <a:pt x="f3186" y="f323"/>
                </a:cubicBezTo>
                <a:cubicBezTo>
                  <a:pt x="f3186" y="f323"/>
                  <a:pt x="f3186" y="f324"/>
                  <a:pt x="f3186" y="f324"/>
                </a:cubicBezTo>
                <a:cubicBezTo>
                  <a:pt x="f3186" y="f733"/>
                  <a:pt x="f3186" y="f733"/>
                  <a:pt x="f3186" y="f733"/>
                </a:cubicBezTo>
                <a:cubicBezTo>
                  <a:pt x="f3186" y="f732"/>
                  <a:pt x="f3186" y="f732"/>
                  <a:pt x="f3185" y="f732"/>
                </a:cubicBezTo>
                <a:cubicBezTo>
                  <a:pt x="f3185" y="f732"/>
                  <a:pt x="f3185" y="f732"/>
                  <a:pt x="f3185" y="f732"/>
                </a:cubicBezTo>
                <a:cubicBezTo>
                  <a:pt x="f3185" y="f732"/>
                  <a:pt x="f3185" y="f732"/>
                  <a:pt x="f3185" y="f732"/>
                </a:cubicBezTo>
                <a:cubicBezTo>
                  <a:pt x="f3184" y="f731"/>
                  <a:pt x="f3184" y="f731"/>
                  <a:pt x="f3184" y="f731"/>
                </a:cubicBezTo>
                <a:cubicBezTo>
                  <a:pt x="f3183" y="f731"/>
                  <a:pt x="f3183" y="f731"/>
                  <a:pt x="f3184" y="f731"/>
                </a:cubicBezTo>
                <a:cubicBezTo>
                  <a:pt x="f3184" y="f731"/>
                  <a:pt x="f3184" y="f731"/>
                  <a:pt x="f3185" y="f731"/>
                </a:cubicBezTo>
                <a:cubicBezTo>
                  <a:pt x="f3185" y="f731"/>
                  <a:pt x="f3185" y="f730"/>
                  <a:pt x="f3185" y="f730"/>
                </a:cubicBezTo>
                <a:cubicBezTo>
                  <a:pt x="f3186" y="f730"/>
                  <a:pt x="f3186" y="f730"/>
                  <a:pt x="f3186" y="f730"/>
                </a:cubicBezTo>
                <a:cubicBezTo>
                  <a:pt x="f3187" y="f729"/>
                  <a:pt x="f3187" y="f729"/>
                  <a:pt x="f3188" y="f729"/>
                </a:cubicBezTo>
                <a:cubicBezTo>
                  <a:pt x="f3188" y="f728"/>
                  <a:pt x="f3188" y="f727"/>
                  <a:pt x="f3188" y="f727"/>
                </a:cubicBezTo>
                <a:cubicBezTo>
                  <a:pt x="f3188" y="f727"/>
                  <a:pt x="f3188" y="f726"/>
                  <a:pt x="f3189" y="f726"/>
                </a:cubicBezTo>
                <a:cubicBezTo>
                  <a:pt x="f3189" y="f726"/>
                  <a:pt x="f3189" y="f725"/>
                  <a:pt x="f3189" y="f725"/>
                </a:cubicBezTo>
                <a:cubicBezTo>
                  <a:pt x="f3189" y="f724"/>
                  <a:pt x="f3190" y="f724"/>
                  <a:pt x="f3191" y="f724"/>
                </a:cubicBezTo>
                <a:cubicBezTo>
                  <a:pt x="f3191" y="f723"/>
                  <a:pt x="f3192" y="f723"/>
                  <a:pt x="f3191" y="f723"/>
                </a:cubicBezTo>
                <a:cubicBezTo>
                  <a:pt x="f3191" y="f722"/>
                  <a:pt x="f3191" y="f723"/>
                  <a:pt x="f3190" y="f723"/>
                </a:cubicBezTo>
                <a:cubicBezTo>
                  <a:pt x="f3190" y="f722"/>
                  <a:pt x="f3190" y="f722"/>
                  <a:pt x="f3189" y="f722"/>
                </a:cubicBezTo>
                <a:cubicBezTo>
                  <a:pt x="f3189" y="f722"/>
                  <a:pt x="f3189" y="f722"/>
                  <a:pt x="f3188" y="f722"/>
                </a:cubicBezTo>
                <a:cubicBezTo>
                  <a:pt x="f3188" y="f722"/>
                  <a:pt x="f3188" y="f721"/>
                  <a:pt x="f3188" y="f721"/>
                </a:cubicBezTo>
                <a:cubicBezTo>
                  <a:pt x="f3188" y="f721"/>
                  <a:pt x="f3188" y="f720"/>
                  <a:pt x="f3188" y="f720"/>
                </a:cubicBezTo>
                <a:cubicBezTo>
                  <a:pt x="f3187" y="f720"/>
                  <a:pt x="f3187" y="f720"/>
                  <a:pt x="f3187" y="f720"/>
                </a:cubicBezTo>
                <a:cubicBezTo>
                  <a:pt x="f3186" y="f720"/>
                  <a:pt x="f3186" y="f719"/>
                  <a:pt x="f3185" y="f719"/>
                </a:cubicBezTo>
                <a:cubicBezTo>
                  <a:pt x="f3184" y="f718"/>
                  <a:pt x="f3184" y="f720"/>
                  <a:pt x="f3183" y="f720"/>
                </a:cubicBezTo>
                <a:cubicBezTo>
                  <a:pt x="f3182" y="f719"/>
                  <a:pt x="f3182" y="f719"/>
                  <a:pt x="f3183" y="f719"/>
                </a:cubicBezTo>
                <a:cubicBezTo>
                  <a:pt x="f3183" y="f719"/>
                  <a:pt x="f3183" y="f718"/>
                  <a:pt x="f3184" y="f718"/>
                </a:cubicBezTo>
                <a:cubicBezTo>
                  <a:pt x="f3184" y="f718"/>
                  <a:pt x="f3184" y="f718"/>
                  <a:pt x="f3184" y="f718"/>
                </a:cubicBezTo>
                <a:cubicBezTo>
                  <a:pt x="f3184" y="f718"/>
                  <a:pt x="f3184" y="f718"/>
                  <a:pt x="f3184" y="f717"/>
                </a:cubicBezTo>
                <a:cubicBezTo>
                  <a:pt x="f3185" y="f716"/>
                  <a:pt x="f3183" y="f718"/>
                  <a:pt x="f3183" y="f718"/>
                </a:cubicBezTo>
                <a:cubicBezTo>
                  <a:pt x="f3182" y="f718"/>
                  <a:pt x="f3182" y="f718"/>
                  <a:pt x="f3181" y="f718"/>
                </a:cubicBezTo>
                <a:cubicBezTo>
                  <a:pt x="f3181" y="f719"/>
                  <a:pt x="f3181" y="f719"/>
                  <a:pt x="f3181" y="f719"/>
                </a:cubicBezTo>
                <a:cubicBezTo>
                  <a:pt x="f3180" y="f720"/>
                  <a:pt x="f3180" y="f721"/>
                  <a:pt x="f3180" y="f721"/>
                </a:cubicBezTo>
                <a:cubicBezTo>
                  <a:pt x="f3179" y="f721"/>
                  <a:pt x="f3179" y="f721"/>
                  <a:pt x="f3179" y="f721"/>
                </a:cubicBezTo>
                <a:cubicBezTo>
                  <a:pt x="f3179" y="f720"/>
                  <a:pt x="f3179" y="f720"/>
                  <a:pt x="f3178" y="f720"/>
                </a:cubicBezTo>
                <a:cubicBezTo>
                  <a:pt x="f3177" y="f720"/>
                  <a:pt x="f3177" y="f720"/>
                  <a:pt x="f3176" y="f719"/>
                </a:cubicBezTo>
                <a:cubicBezTo>
                  <a:pt x="f3176" y="f719"/>
                  <a:pt x="f3176" y="f718"/>
                  <a:pt x="f3176" y="f718"/>
                </a:cubicBezTo>
                <a:cubicBezTo>
                  <a:pt x="f3175" y="f717"/>
                  <a:pt x="f3174" y="f718"/>
                  <a:pt x="f3173" y="f719"/>
                </a:cubicBezTo>
                <a:cubicBezTo>
                  <a:pt x="f3173" y="f719"/>
                  <a:pt x="f3173" y="f719"/>
                  <a:pt x="f3172" y="f719"/>
                </a:cubicBezTo>
                <a:cubicBezTo>
                  <a:pt x="f3172" y="f719"/>
                  <a:pt x="f3172" y="f720"/>
                  <a:pt x="f3171" y="f719"/>
                </a:cubicBezTo>
                <a:cubicBezTo>
                  <a:pt x="f3171" y="f719"/>
                  <a:pt x="f3171" y="f719"/>
                  <a:pt x="f3171" y="f719"/>
                </a:cubicBezTo>
                <a:cubicBezTo>
                  <a:pt x="f3170" y="f719"/>
                  <a:pt x="f3170" y="f719"/>
                  <a:pt x="f3169" y="f719"/>
                </a:cubicBezTo>
                <a:cubicBezTo>
                  <a:pt x="f3169" y="f719"/>
                  <a:pt x="f3168" y="f718"/>
                  <a:pt x="f3168" y="f718"/>
                </a:cubicBezTo>
                <a:cubicBezTo>
                  <a:pt x="f3168" y="f717"/>
                  <a:pt x="f3168" y="f717"/>
                  <a:pt x="f3169" y="f717"/>
                </a:cubicBezTo>
                <a:cubicBezTo>
                  <a:pt x="f3169" y="f717"/>
                  <a:pt x="f3169" y="f717"/>
                  <a:pt x="f3169" y="f717"/>
                </a:cubicBezTo>
                <a:cubicBezTo>
                  <a:pt x="f3169" y="f717"/>
                  <a:pt x="f3169" y="f717"/>
                  <a:pt x="f3169" y="f718"/>
                </a:cubicBezTo>
                <a:cubicBezTo>
                  <a:pt x="f3169" y="f718"/>
                  <a:pt x="f3170" y="f718"/>
                  <a:pt x="f3170" y="f718"/>
                </a:cubicBezTo>
                <a:cubicBezTo>
                  <a:pt x="f3170" y="f718"/>
                  <a:pt x="f3170" y="f718"/>
                  <a:pt x="f3170" y="f718"/>
                </a:cubicBezTo>
                <a:cubicBezTo>
                  <a:pt x="f3170" y="f718"/>
                  <a:pt x="f3170" y="f718"/>
                  <a:pt x="f3171" y="f718"/>
                </a:cubicBezTo>
                <a:cubicBezTo>
                  <a:pt x="f3171" y="f718"/>
                  <a:pt x="f3171" y="f719"/>
                  <a:pt x="f3171" y="f719"/>
                </a:cubicBezTo>
                <a:cubicBezTo>
                  <a:pt x="f3172" y="f719"/>
                  <a:pt x="f3172" y="f719"/>
                  <a:pt x="f3172" y="f718"/>
                </a:cubicBezTo>
                <a:cubicBezTo>
                  <a:pt x="f3172" y="f718"/>
                  <a:pt x="f3172" y="f718"/>
                  <a:pt x="f3172" y="f718"/>
                </a:cubicBezTo>
                <a:cubicBezTo>
                  <a:pt x="f3172" y="f718"/>
                  <a:pt x="f3172" y="f718"/>
                  <a:pt x="f3172" y="f718"/>
                </a:cubicBezTo>
                <a:cubicBezTo>
                  <a:pt x="f3173" y="f717"/>
                  <a:pt x="f3172" y="f717"/>
                  <a:pt x="f3172" y="f717"/>
                </a:cubicBezTo>
                <a:cubicBezTo>
                  <a:pt x="f3172" y="f716"/>
                  <a:pt x="f3172" y="f717"/>
                  <a:pt x="f3172" y="f716"/>
                </a:cubicBezTo>
                <a:cubicBezTo>
                  <a:pt x="f3172" y="f716"/>
                  <a:pt x="f3172" y="f716"/>
                  <a:pt x="f3172" y="f716"/>
                </a:cubicBezTo>
                <a:cubicBezTo>
                  <a:pt x="f3171" y="f716"/>
                  <a:pt x="f3171" y="f716"/>
                  <a:pt x="f3171" y="f716"/>
                </a:cubicBezTo>
                <a:cubicBezTo>
                  <a:pt x="f3170" y="f716"/>
                  <a:pt x="f3171" y="f717"/>
                  <a:pt x="f3170" y="f717"/>
                </a:cubicBezTo>
                <a:cubicBezTo>
                  <a:pt x="f3170" y="f717"/>
                  <a:pt x="f3170" y="f716"/>
                  <a:pt x="f3170" y="f716"/>
                </a:cubicBezTo>
                <a:cubicBezTo>
                  <a:pt x="f3170" y="f716"/>
                  <a:pt x="f3169" y="f716"/>
                  <a:pt x="f3169" y="f716"/>
                </a:cubicBezTo>
                <a:cubicBezTo>
                  <a:pt x="f3168" y="f715"/>
                  <a:pt x="f3169" y="f715"/>
                  <a:pt x="f3169" y="f715"/>
                </a:cubicBezTo>
                <a:cubicBezTo>
                  <a:pt x="f3169" y="f714"/>
                  <a:pt x="f3169" y="f714"/>
                  <a:pt x="f3168" y="f714"/>
                </a:cubicBezTo>
                <a:cubicBezTo>
                  <a:pt x="f3168" y="f713"/>
                  <a:pt x="f3168" y="f713"/>
                  <a:pt x="f3168" y="f713"/>
                </a:cubicBezTo>
                <a:cubicBezTo>
                  <a:pt x="f3167" y="f712"/>
                  <a:pt x="f3167" y="f712"/>
                  <a:pt x="f3167" y="f712"/>
                </a:cubicBezTo>
                <a:cubicBezTo>
                  <a:pt x="f3167" y="f711"/>
                  <a:pt x="f3168" y="f711"/>
                  <a:pt x="f3168" y="f711"/>
                </a:cubicBezTo>
                <a:cubicBezTo>
                  <a:pt x="f3168" y="f711"/>
                  <a:pt x="f3169" y="f711"/>
                  <a:pt x="f3169" y="f710"/>
                </a:cubicBezTo>
                <a:cubicBezTo>
                  <a:pt x="f3169" y="f709"/>
                  <a:pt x="f3168" y="f710"/>
                  <a:pt x="f3168" y="f710"/>
                </a:cubicBezTo>
                <a:cubicBezTo>
                  <a:pt x="f3167" y="f710"/>
                  <a:pt x="f3167" y="f710"/>
                  <a:pt x="f3167" y="f710"/>
                </a:cubicBezTo>
                <a:cubicBezTo>
                  <a:pt x="f3167" y="f709"/>
                  <a:pt x="f3167" y="f710"/>
                  <a:pt x="f3168" y="f709"/>
                </a:cubicBezTo>
                <a:cubicBezTo>
                  <a:pt x="f3168" y="f709"/>
                  <a:pt x="f3168" y="f709"/>
                  <a:pt x="f3167" y="f708"/>
                </a:cubicBezTo>
                <a:cubicBezTo>
                  <a:pt x="f3167" y="f708"/>
                  <a:pt x="f3167" y="f708"/>
                  <a:pt x="f3167" y="f708"/>
                </a:cubicBezTo>
                <a:cubicBezTo>
                  <a:pt x="f3167" y="f707"/>
                  <a:pt x="f3166" y="f707"/>
                  <a:pt x="f3166" y="f706"/>
                </a:cubicBezTo>
                <a:cubicBezTo>
                  <a:pt x="f3167" y="f706"/>
                  <a:pt x="f3167" y="f707"/>
                  <a:pt x="f3167" y="f707"/>
                </a:cubicBezTo>
                <a:cubicBezTo>
                  <a:pt x="f3167" y="f707"/>
                  <a:pt x="f3167" y="f708"/>
                  <a:pt x="f3168" y="f708"/>
                </a:cubicBezTo>
                <a:cubicBezTo>
                  <a:pt x="f3168" y="f708"/>
                  <a:pt x="f3169" y="f707"/>
                  <a:pt x="f3169" y="f708"/>
                </a:cubicBezTo>
                <a:cubicBezTo>
                  <a:pt x="f3170" y="f708"/>
                  <a:pt x="f3170" y="f709"/>
                  <a:pt x="f3170" y="f709"/>
                </a:cubicBezTo>
                <a:cubicBezTo>
                  <a:pt x="f3170" y="f709"/>
                  <a:pt x="f3171" y="f709"/>
                  <a:pt x="f3171" y="f709"/>
                </a:cubicBezTo>
                <a:cubicBezTo>
                  <a:pt x="f3171" y="f708"/>
                  <a:pt x="f3171" y="f708"/>
                  <a:pt x="f3171" y="f708"/>
                </a:cubicBezTo>
                <a:cubicBezTo>
                  <a:pt x="f3171" y="f707"/>
                  <a:pt x="f3171" y="f708"/>
                  <a:pt x="f3171" y="f708"/>
                </a:cubicBezTo>
                <a:cubicBezTo>
                  <a:pt x="f3172" y="f709"/>
                  <a:pt x="f3173" y="f707"/>
                  <a:pt x="f3174" y="f707"/>
                </a:cubicBezTo>
                <a:cubicBezTo>
                  <a:pt x="f3174" y="f706"/>
                  <a:pt x="f3175" y="f706"/>
                  <a:pt x="f3175" y="f705"/>
                </a:cubicBezTo>
                <a:cubicBezTo>
                  <a:pt x="f3175" y="f705"/>
                  <a:pt x="f3174" y="f705"/>
                  <a:pt x="f3174" y="f705"/>
                </a:cubicBezTo>
                <a:cubicBezTo>
                  <a:pt x="f3173" y="f705"/>
                  <a:pt x="f3173" y="f705"/>
                  <a:pt x="f3172" y="f705"/>
                </a:cubicBezTo>
                <a:cubicBezTo>
                  <a:pt x="f3172" y="f705"/>
                  <a:pt x="f3172" y="f704"/>
                  <a:pt x="f3172" y="f704"/>
                </a:cubicBezTo>
                <a:cubicBezTo>
                  <a:pt x="f3171" y="f704"/>
                  <a:pt x="f3171" y="f704"/>
                  <a:pt x="f3171" y="f704"/>
                </a:cubicBezTo>
                <a:cubicBezTo>
                  <a:pt x="f3170" y="f875"/>
                  <a:pt x="f3171" y="f875"/>
                  <a:pt x="f3171" y="f875"/>
                </a:cubicBezTo>
                <a:cubicBezTo>
                  <a:pt x="f3171" y="f703"/>
                  <a:pt x="f3171" y="f703"/>
                  <a:pt x="f3171" y="f876"/>
                </a:cubicBezTo>
                <a:cubicBezTo>
                  <a:pt x="f3171" y="f876"/>
                  <a:pt x="f3171" y="f876"/>
                  <a:pt x="f3171" y="f877"/>
                </a:cubicBezTo>
                <a:cubicBezTo>
                  <a:pt x="f3171" y="f877"/>
                  <a:pt x="f3171" y="f877"/>
                  <a:pt x="f3171" y="f877"/>
                </a:cubicBezTo>
                <a:cubicBezTo>
                  <a:pt x="f3170" y="f702"/>
                  <a:pt x="f3170" y="f702"/>
                  <a:pt x="f3170" y="f878"/>
                </a:cubicBezTo>
                <a:cubicBezTo>
                  <a:pt x="f3171" y="f878"/>
                  <a:pt x="f3171" y="f701"/>
                  <a:pt x="f3171" y="f701"/>
                </a:cubicBezTo>
                <a:cubicBezTo>
                  <a:pt x="f3171" y="f700"/>
                  <a:pt x="f3170" y="f701"/>
                  <a:pt x="f3170" y="f701"/>
                </a:cubicBezTo>
                <a:cubicBezTo>
                  <a:pt x="f3170" y="f701"/>
                  <a:pt x="f3169" y="f700"/>
                  <a:pt x="f3169" y="f700"/>
                </a:cubicBezTo>
                <a:cubicBezTo>
                  <a:pt x="f3168" y="f700"/>
                  <a:pt x="f3166" y="f700"/>
                  <a:pt x="f3167" y="f699"/>
                </a:cubicBezTo>
                <a:cubicBezTo>
                  <a:pt x="f3168" y="f699"/>
                  <a:pt x="f3168" y="f699"/>
                  <a:pt x="f3169" y="f699"/>
                </a:cubicBezTo>
                <a:cubicBezTo>
                  <a:pt x="f3169" y="f699"/>
                  <a:pt x="f3169" y="f699"/>
                  <a:pt x="f3169" y="f698"/>
                </a:cubicBezTo>
                <a:cubicBezTo>
                  <a:pt x="f3169" y="f698"/>
                  <a:pt x="f3170" y="f698"/>
                  <a:pt x="f3169" y="f697"/>
                </a:cubicBezTo>
                <a:cubicBezTo>
                  <a:pt x="f3169" y="f697"/>
                  <a:pt x="f3169" y="f698"/>
                  <a:pt x="f3168" y="f697"/>
                </a:cubicBezTo>
                <a:cubicBezTo>
                  <a:pt x="f3168" y="f697"/>
                  <a:pt x="f3168" y="f879"/>
                  <a:pt x="f3169" y="f879"/>
                </a:cubicBezTo>
                <a:cubicBezTo>
                  <a:pt x="f3169" y="f879"/>
                  <a:pt x="f3169" y="f879"/>
                  <a:pt x="f3170" y="f879"/>
                </a:cubicBezTo>
                <a:cubicBezTo>
                  <a:pt x="f3170" y="f696"/>
                  <a:pt x="f3170" y="f696"/>
                  <a:pt x="f3170" y="f696"/>
                </a:cubicBezTo>
                <a:cubicBezTo>
                  <a:pt x="f3170" y="f696"/>
                  <a:pt x="f3171" y="f695"/>
                  <a:pt x="f3171" y="f695"/>
                </a:cubicBezTo>
                <a:cubicBezTo>
                  <a:pt x="f3171" y="f695"/>
                  <a:pt x="f3171" y="f695"/>
                  <a:pt x="f3171" y="f695"/>
                </a:cubicBezTo>
                <a:cubicBezTo>
                  <a:pt x="f3171" y="f694"/>
                  <a:pt x="f3170" y="f695"/>
                  <a:pt x="f3170" y="f695"/>
                </a:cubicBezTo>
                <a:cubicBezTo>
                  <a:pt x="f3169" y="f694"/>
                  <a:pt x="f3170" y="f694"/>
                  <a:pt x="f3171" y="f693"/>
                </a:cubicBezTo>
                <a:cubicBezTo>
                  <a:pt x="f3171" y="f693"/>
                  <a:pt x="f3171" y="f693"/>
                  <a:pt x="f3171" y="f880"/>
                </a:cubicBezTo>
                <a:cubicBezTo>
                  <a:pt x="f3172" y="f880"/>
                  <a:pt x="f3173" y="f692"/>
                  <a:pt x="f3173" y="f691"/>
                </a:cubicBezTo>
                <a:cubicBezTo>
                  <a:pt x="f3173" y="f691"/>
                  <a:pt x="f3172" y="f691"/>
                  <a:pt x="f3172" y="f690"/>
                </a:cubicBezTo>
                <a:cubicBezTo>
                  <a:pt x="f3172" y="f690"/>
                  <a:pt x="f3172" y="f689"/>
                  <a:pt x="f3173" y="f689"/>
                </a:cubicBezTo>
                <a:cubicBezTo>
                  <a:pt x="f3173" y="f690"/>
                  <a:pt x="f3173" y="f690"/>
                  <a:pt x="f3173" y="f690"/>
                </a:cubicBezTo>
                <a:cubicBezTo>
                  <a:pt x="f3174" y="f690"/>
                  <a:pt x="f3173" y="f689"/>
                  <a:pt x="f3173" y="f689"/>
                </a:cubicBezTo>
                <a:cubicBezTo>
                  <a:pt x="f3173" y="f689"/>
                  <a:pt x="f3174" y="f688"/>
                  <a:pt x="f3173" y="f688"/>
                </a:cubicBezTo>
                <a:cubicBezTo>
                  <a:pt x="f3173" y="f688"/>
                  <a:pt x="f3173" y="f688"/>
                  <a:pt x="f3173" y="f687"/>
                </a:cubicBezTo>
                <a:cubicBezTo>
                  <a:pt x="f3172" y="f686"/>
                  <a:pt x="f3173" y="f686"/>
                  <a:pt x="f3172" y="f686"/>
                </a:cubicBezTo>
                <a:cubicBezTo>
                  <a:pt x="f3171" y="f686"/>
                  <a:pt x="f3171" y="f686"/>
                  <a:pt x="f3170" y="f686"/>
                </a:cubicBezTo>
                <a:cubicBezTo>
                  <a:pt x="f3170" y="f685"/>
                  <a:pt x="f3171" y="f685"/>
                  <a:pt x="f3171" y="f685"/>
                </a:cubicBezTo>
                <a:cubicBezTo>
                  <a:pt x="f3171" y="f685"/>
                  <a:pt x="f3172" y="f685"/>
                  <a:pt x="f3172" y="f685"/>
                </a:cubicBezTo>
                <a:cubicBezTo>
                  <a:pt x="f3172" y="f684"/>
                  <a:pt x="f3171" y="f684"/>
                  <a:pt x="f3171" y="f684"/>
                </a:cubicBezTo>
                <a:cubicBezTo>
                  <a:pt x="f3171" y="f684"/>
                  <a:pt x="f3171" y="f684"/>
                  <a:pt x="f3171" y="f684"/>
                </a:cubicBezTo>
                <a:cubicBezTo>
                  <a:pt x="f3170" y="f684"/>
                  <a:pt x="f3170" y="f684"/>
                  <a:pt x="f3170" y="f684"/>
                </a:cubicBezTo>
                <a:cubicBezTo>
                  <a:pt x="f3170" y="f684"/>
                  <a:pt x="f3170" y="f683"/>
                  <a:pt x="f3170" y="f683"/>
                </a:cubicBezTo>
                <a:cubicBezTo>
                  <a:pt x="f3170" y="f683"/>
                  <a:pt x="f3171" y="f683"/>
                  <a:pt x="f3171" y="f683"/>
                </a:cubicBezTo>
                <a:cubicBezTo>
                  <a:pt x="f3172" y="f683"/>
                  <a:pt x="f3172" y="f683"/>
                  <a:pt x="f3172" y="f683"/>
                </a:cubicBezTo>
                <a:cubicBezTo>
                  <a:pt x="f3173" y="f684"/>
                  <a:pt x="f3173" y="f684"/>
                  <a:pt x="f3173" y="f684"/>
                </a:cubicBezTo>
                <a:cubicBezTo>
                  <a:pt x="f3174" y="f684"/>
                  <a:pt x="f3173" y="f683"/>
                  <a:pt x="f3173" y="f683"/>
                </a:cubicBezTo>
                <a:cubicBezTo>
                  <a:pt x="f3173" y="f683"/>
                  <a:pt x="f3173" y="f683"/>
                  <a:pt x="f3174" y="f682"/>
                </a:cubicBezTo>
                <a:cubicBezTo>
                  <a:pt x="f3174" y="f682"/>
                  <a:pt x="f3174" y="f682"/>
                  <a:pt x="f3174" y="f682"/>
                </a:cubicBezTo>
                <a:cubicBezTo>
                  <a:pt x="f3175" y="f681"/>
                  <a:pt x="f3176" y="f680"/>
                  <a:pt x="f3175" y="f680"/>
                </a:cubicBezTo>
                <a:cubicBezTo>
                  <a:pt x="f3175" y="f680"/>
                  <a:pt x="f3175" y="f681"/>
                  <a:pt x="f3174" y="f681"/>
                </a:cubicBezTo>
                <a:cubicBezTo>
                  <a:pt x="f3174" y="f681"/>
                  <a:pt x="f3174" y="f681"/>
                  <a:pt x="f3174" y="f681"/>
                </a:cubicBezTo>
                <a:cubicBezTo>
                  <a:pt x="f3173" y="f681"/>
                  <a:pt x="f3173" y="f681"/>
                  <a:pt x="f3173" y="f681"/>
                </a:cubicBezTo>
                <a:cubicBezTo>
                  <a:pt x="f3173" y="f681"/>
                  <a:pt x="f3173" y="f682"/>
                  <a:pt x="f3173" y="f682"/>
                </a:cubicBezTo>
                <a:cubicBezTo>
                  <a:pt x="f3173" y="f682"/>
                  <a:pt x="f3173" y="f682"/>
                  <a:pt x="f3173" y="f682"/>
                </a:cubicBezTo>
                <a:cubicBezTo>
                  <a:pt x="f3173" y="f682"/>
                  <a:pt x="f3172" y="f683"/>
                  <a:pt x="f3172" y="f682"/>
                </a:cubicBezTo>
                <a:cubicBezTo>
                  <a:pt x="f3172" y="f682"/>
                  <a:pt x="f3172" y="f682"/>
                  <a:pt x="f3172" y="f682"/>
                </a:cubicBezTo>
                <a:cubicBezTo>
                  <a:pt x="f3172" y="f681"/>
                  <a:pt x="f3172" y="f681"/>
                  <a:pt x="f3171" y="f681"/>
                </a:cubicBezTo>
                <a:cubicBezTo>
                  <a:pt x="f3171" y="f681"/>
                  <a:pt x="f3171" y="f681"/>
                  <a:pt x="f3171" y="f680"/>
                </a:cubicBezTo>
                <a:cubicBezTo>
                  <a:pt x="f3171" y="f680"/>
                  <a:pt x="f3171" y="f680"/>
                  <a:pt x="f3171" y="f679"/>
                </a:cubicBezTo>
                <a:cubicBezTo>
                  <a:pt x="f3170" y="f679"/>
                  <a:pt x="f3171" y="f678"/>
                  <a:pt x="f3170" y="f678"/>
                </a:cubicBezTo>
                <a:cubicBezTo>
                  <a:pt x="f3170" y="f679"/>
                  <a:pt x="f3170" y="f679"/>
                  <a:pt x="f3170" y="f679"/>
                </a:cubicBezTo>
                <a:cubicBezTo>
                  <a:pt x="f3170" y="f680"/>
                  <a:pt x="f3170" y="f680"/>
                  <a:pt x="f3169" y="f680"/>
                </a:cubicBezTo>
                <a:cubicBezTo>
                  <a:pt x="f3169" y="f681"/>
                  <a:pt x="f3169" y="f681"/>
                  <a:pt x="f3168" y="f681"/>
                </a:cubicBezTo>
                <a:cubicBezTo>
                  <a:pt x="f3168" y="f681"/>
                  <a:pt x="f3168" y="f682"/>
                  <a:pt x="f3168" y="f682"/>
                </a:cubicBezTo>
                <a:cubicBezTo>
                  <a:pt x="f3168" y="f682"/>
                  <a:pt x="f3167" y="f682"/>
                  <a:pt x="f3167" y="f683"/>
                </a:cubicBezTo>
                <a:cubicBezTo>
                  <a:pt x="f3166" y="f683"/>
                  <a:pt x="f3166" y="f683"/>
                  <a:pt x="f3165" y="f684"/>
                </a:cubicBezTo>
                <a:cubicBezTo>
                  <a:pt x="f3165" y="f684"/>
                  <a:pt x="f3165" y="f684"/>
                  <a:pt x="f3164" y="f684"/>
                </a:cubicBezTo>
                <a:cubicBezTo>
                  <a:pt x="f3164" y="f684"/>
                  <a:pt x="f3164" y="f684"/>
                  <a:pt x="f3164" y="f685"/>
                </a:cubicBezTo>
                <a:cubicBezTo>
                  <a:pt x="f3163" y="f685"/>
                  <a:pt x="f3163" y="f684"/>
                  <a:pt x="f3162" y="f685"/>
                </a:cubicBezTo>
                <a:cubicBezTo>
                  <a:pt x="f3162" y="f685"/>
                  <a:pt x="f3162" y="f685"/>
                  <a:pt x="f3162" y="f685"/>
                </a:cubicBezTo>
                <a:cubicBezTo>
                  <a:pt x="f2853" y="f684"/>
                  <a:pt x="f3162" y="f684"/>
                  <a:pt x="f3163" y="f684"/>
                </a:cubicBezTo>
                <a:cubicBezTo>
                  <a:pt x="f3163" y="f683"/>
                  <a:pt x="f3163" y="f683"/>
                  <a:pt x="f3163" y="f683"/>
                </a:cubicBezTo>
                <a:cubicBezTo>
                  <a:pt x="f3164" y="f682"/>
                  <a:pt x="f3164" y="f682"/>
                  <a:pt x="f3164" y="f682"/>
                </a:cubicBezTo>
                <a:cubicBezTo>
                  <a:pt x="f3163" y="f682"/>
                  <a:pt x="f3163" y="f682"/>
                  <a:pt x="f3163" y="f682"/>
                </a:cubicBezTo>
                <a:cubicBezTo>
                  <a:pt x="f3162" y="f682"/>
                  <a:pt x="f3162" y="f682"/>
                  <a:pt x="f3162" y="f681"/>
                </a:cubicBezTo>
                <a:cubicBezTo>
                  <a:pt x="f2853" y="f681"/>
                  <a:pt x="f2854" y="f681"/>
                  <a:pt x="f2854" y="f682"/>
                </a:cubicBezTo>
                <a:cubicBezTo>
                  <a:pt x="f2854" y="f682"/>
                  <a:pt x="f2854" y="f682"/>
                  <a:pt x="f2862" y="f683"/>
                </a:cubicBezTo>
                <a:cubicBezTo>
                  <a:pt x="f2862" y="f683"/>
                  <a:pt x="f2862" y="f683"/>
                  <a:pt x="f2862" y="f684"/>
                </a:cubicBezTo>
                <a:cubicBezTo>
                  <a:pt x="f2862" y="f684"/>
                  <a:pt x="f2862" y="f684"/>
                  <a:pt x="f2854" y="f684"/>
                </a:cubicBezTo>
                <a:cubicBezTo>
                  <a:pt x="f2854" y="f684"/>
                  <a:pt x="f2854" y="f684"/>
                  <a:pt x="f2854" y="f684"/>
                </a:cubicBezTo>
                <a:cubicBezTo>
                  <a:pt x="f2854" y="f685"/>
                  <a:pt x="f2854" y="f685"/>
                  <a:pt x="f2854" y="f686"/>
                </a:cubicBezTo>
                <a:cubicBezTo>
                  <a:pt x="f2854" y="f686"/>
                  <a:pt x="f2862" y="f686"/>
                  <a:pt x="f2862" y="f686"/>
                </a:cubicBezTo>
                <a:cubicBezTo>
                  <a:pt x="f2862" y="f686"/>
                  <a:pt x="f2862" y="f686"/>
                  <a:pt x="f2862" y="f685"/>
                </a:cubicBezTo>
                <a:cubicBezTo>
                  <a:pt x="f2862" y="f685"/>
                  <a:pt x="f2862" y="f685"/>
                  <a:pt x="f2862" y="f685"/>
                </a:cubicBezTo>
                <a:cubicBezTo>
                  <a:pt x="f2861" y="f684"/>
                  <a:pt x="f2862" y="f683"/>
                  <a:pt x="f2861" y="f683"/>
                </a:cubicBezTo>
                <a:cubicBezTo>
                  <a:pt x="f2860" y="f683"/>
                  <a:pt x="f2860" y="f684"/>
                  <a:pt x="f2860" y="f684"/>
                </a:cubicBezTo>
                <a:cubicBezTo>
                  <a:pt x="f2859" y="f685"/>
                  <a:pt x="f2859" y="f686"/>
                  <a:pt x="f2859" y="f686"/>
                </a:cubicBezTo>
                <a:cubicBezTo>
                  <a:pt x="f2859" y="f686"/>
                  <a:pt x="f2859" y="f686"/>
                  <a:pt x="f2859" y="f687"/>
                </a:cubicBezTo>
                <a:cubicBezTo>
                  <a:pt x="f2860" y="f687"/>
                  <a:pt x="f2859" y="f687"/>
                  <a:pt x="f2859" y="f688"/>
                </a:cubicBezTo>
                <a:cubicBezTo>
                  <a:pt x="f2858" y="f688"/>
                  <a:pt x="f2858" y="f689"/>
                  <a:pt x="f2855" y="f689"/>
                </a:cubicBezTo>
                <a:cubicBezTo>
                  <a:pt x="f2855" y="f689"/>
                  <a:pt x="f2857" y="f689"/>
                  <a:pt x="f2857" y="f688"/>
                </a:cubicBezTo>
                <a:cubicBezTo>
                  <a:pt x="f2857" y="f688"/>
                  <a:pt x="f2857" y="f688"/>
                  <a:pt x="f2856" y="f687"/>
                </a:cubicBezTo>
                <a:cubicBezTo>
                  <a:pt x="f2856" y="f687"/>
                  <a:pt x="f3161" y="f688"/>
                  <a:pt x="f3161" y="f687"/>
                </a:cubicBezTo>
                <a:cubicBezTo>
                  <a:pt x="f3161" y="f687"/>
                  <a:pt x="f3161" y="f687"/>
                  <a:pt x="f3160" y="f687"/>
                </a:cubicBezTo>
                <a:cubicBezTo>
                  <a:pt x="f3160" y="f686"/>
                  <a:pt x="f3160" y="f687"/>
                  <a:pt x="f3159" y="f686"/>
                </a:cubicBezTo>
                <a:cubicBezTo>
                  <a:pt x="f3159" y="f686"/>
                  <a:pt x="f3159" y="f686"/>
                  <a:pt x="f3159" y="f686"/>
                </a:cubicBezTo>
                <a:cubicBezTo>
                  <a:pt x="f3158" y="f686"/>
                  <a:pt x="f3159" y="f687"/>
                  <a:pt x="f3159" y="f687"/>
                </a:cubicBezTo>
                <a:cubicBezTo>
                  <a:pt x="f3159" y="f688"/>
                  <a:pt x="f3158" y="f688"/>
                  <a:pt x="f3158" y="f688"/>
                </a:cubicBezTo>
                <a:cubicBezTo>
                  <a:pt x="f3158" y="f688"/>
                  <a:pt x="f3157" y="f688"/>
                  <a:pt x="f3157" y="f688"/>
                </a:cubicBezTo>
                <a:cubicBezTo>
                  <a:pt x="f3157" y="f688"/>
                  <a:pt x="f3157" y="f688"/>
                  <a:pt x="f3157" y="f689"/>
                </a:cubicBezTo>
                <a:cubicBezTo>
                  <a:pt x="f3156" y="f689"/>
                  <a:pt x="f3156" y="f689"/>
                  <a:pt x="f3156" y="f689"/>
                </a:cubicBezTo>
                <a:cubicBezTo>
                  <a:pt x="f3156" y="f690"/>
                  <a:pt x="f3157" y="f689"/>
                  <a:pt x="f3157" y="f690"/>
                </a:cubicBezTo>
                <a:cubicBezTo>
                  <a:pt x="f3157" y="f690"/>
                  <a:pt x="f3156" y="f691"/>
                  <a:pt x="f3156" y="f691"/>
                </a:cubicBezTo>
                <a:cubicBezTo>
                  <a:pt x="f3156" y="f691"/>
                  <a:pt x="f3156" y="f690"/>
                  <a:pt x="f3156" y="f690"/>
                </a:cubicBezTo>
                <a:cubicBezTo>
                  <a:pt x="f3155" y="f690"/>
                  <a:pt x="f3155" y="f690"/>
                  <a:pt x="f3155" y="f690"/>
                </a:cubicBezTo>
                <a:cubicBezTo>
                  <a:pt x="f3154" y="f690"/>
                  <a:pt x="f3154" y="f690"/>
                  <a:pt x="f3153" y="f690"/>
                </a:cubicBezTo>
                <a:cubicBezTo>
                  <a:pt x="f3153" y="f690"/>
                  <a:pt x="f3153" y="f690"/>
                  <a:pt x="f3153" y="f690"/>
                </a:cubicBezTo>
                <a:cubicBezTo>
                  <a:pt x="f3152" y="f689"/>
                  <a:pt x="f3152" y="f689"/>
                  <a:pt x="f3151" y="f689"/>
                </a:cubicBezTo>
                <a:cubicBezTo>
                  <a:pt x="f3151" y="f689"/>
                  <a:pt x="f3151" y="f689"/>
                  <a:pt x="f3151" y="f690"/>
                </a:cubicBezTo>
                <a:cubicBezTo>
                  <a:pt x="f3151" y="f690"/>
                  <a:pt x="f3150" y="f690"/>
                  <a:pt x="f3150" y="f690"/>
                </a:cubicBezTo>
                <a:cubicBezTo>
                  <a:pt x="f3149" y="f690"/>
                  <a:pt x="f3149" y="f691"/>
                  <a:pt x="f3149" y="f691"/>
                </a:cubicBezTo>
                <a:cubicBezTo>
                  <a:pt x="f3149" y="f692"/>
                  <a:pt x="f3149" y="f880"/>
                  <a:pt x="f3148" y="f880"/>
                </a:cubicBezTo>
                <a:cubicBezTo>
                  <a:pt x="f3148" y="f693"/>
                  <a:pt x="f3148" y="f694"/>
                  <a:pt x="f3147" y="f695"/>
                </a:cubicBezTo>
                <a:cubicBezTo>
                  <a:pt x="f3147" y="f695"/>
                  <a:pt x="f3147" y="f696"/>
                  <a:pt x="f3147" y="f696"/>
                </a:cubicBezTo>
                <a:cubicBezTo>
                  <a:pt x="f3147" y="f696"/>
                  <a:pt x="f3147" y="f879"/>
                  <a:pt x="f3147" y="f879"/>
                </a:cubicBezTo>
                <a:cubicBezTo>
                  <a:pt x="f3147" y="f697"/>
                  <a:pt x="f3146" y="f698"/>
                  <a:pt x="f3146" y="f699"/>
                </a:cubicBezTo>
                <a:cubicBezTo>
                  <a:pt x="f3146" y="f699"/>
                  <a:pt x="f3146" y="f699"/>
                  <a:pt x="f3146" y="f699"/>
                </a:cubicBezTo>
                <a:cubicBezTo>
                  <a:pt x="f3145" y="f700"/>
                  <a:pt x="f3145" y="f700"/>
                  <a:pt x="f3145" y="f700"/>
                </a:cubicBezTo>
                <a:cubicBezTo>
                  <a:pt x="f3146" y="f701"/>
                  <a:pt x="f3146" y="f700"/>
                  <a:pt x="f3147" y="f700"/>
                </a:cubicBezTo>
                <a:cubicBezTo>
                  <a:pt x="f3148" y="f699"/>
                  <a:pt x="f3147" y="f702"/>
                  <a:pt x="f3147" y="f877"/>
                </a:cubicBezTo>
                <a:cubicBezTo>
                  <a:pt x="f3147" y="f703"/>
                  <a:pt x="f3148" y="f875"/>
                  <a:pt x="f3148" y="f705"/>
                </a:cubicBezTo>
                <a:cubicBezTo>
                  <a:pt x="f3148" y="f706"/>
                  <a:pt x="f3148" y="f706"/>
                  <a:pt x="f3148" y="f707"/>
                </a:cubicBezTo>
                <a:cubicBezTo>
                  <a:pt x="f3148" y="f708"/>
                  <a:pt x="f3148" y="f709"/>
                  <a:pt x="f3148" y="f710"/>
                </a:cubicBezTo>
                <a:cubicBezTo>
                  <a:pt x="f3148" y="f711"/>
                  <a:pt x="f3148" y="f711"/>
                  <a:pt x="f3149" y="f712"/>
                </a:cubicBezTo>
                <a:cubicBezTo>
                  <a:pt x="f3149" y="f713"/>
                  <a:pt x="f3150" y="f713"/>
                  <a:pt x="f3150" y="f714"/>
                </a:cubicBezTo>
                <a:cubicBezTo>
                  <a:pt x="f3150" y="f715"/>
                  <a:pt x="f3151" y="f715"/>
                  <a:pt x="f3151" y="f716"/>
                </a:cubicBezTo>
                <a:cubicBezTo>
                  <a:pt x="f3152" y="f717"/>
                  <a:pt x="f3152" y="f717"/>
                  <a:pt x="f3152" y="f718"/>
                </a:cubicBezTo>
                <a:cubicBezTo>
                  <a:pt x="f3153" y="f718"/>
                  <a:pt x="f3153" y="f719"/>
                  <a:pt x="f3153" y="f719"/>
                </a:cubicBezTo>
                <a:cubicBezTo>
                  <a:pt x="f3153" y="f720"/>
                  <a:pt x="f3154" y="f720"/>
                  <a:pt x="f3154" y="f721"/>
                </a:cubicBezTo>
                <a:cubicBezTo>
                  <a:pt x="f3154" y="f721"/>
                  <a:pt x="f3155" y="f722"/>
                  <a:pt x="f3155" y="f722"/>
                </a:cubicBezTo>
                <a:cubicBezTo>
                  <a:pt x="f3155" y="f723"/>
                  <a:pt x="f3156" y="f723"/>
                  <a:pt x="f3156" y="f724"/>
                </a:cubicBezTo>
                <a:cubicBezTo>
                  <a:pt x="f3156" y="f724"/>
                  <a:pt x="f3157" y="f725"/>
                  <a:pt x="f3157" y="f726"/>
                </a:cubicBezTo>
                <a:cubicBezTo>
                  <a:pt x="f3157" y="f726"/>
                  <a:pt x="f3157" y="f726"/>
                  <a:pt x="f3158" y="f727"/>
                </a:cubicBezTo>
                <a:cubicBezTo>
                  <a:pt x="f3158" y="f728"/>
                  <a:pt x="f3159" y="f729"/>
                  <a:pt x="f3159" y="f730"/>
                </a:cubicBezTo>
                <a:cubicBezTo>
                  <a:pt x="f3160" y="f730"/>
                  <a:pt x="f3160" y="f731"/>
                  <a:pt x="f3161" y="f731"/>
                </a:cubicBezTo>
                <a:cubicBezTo>
                  <a:pt x="f2856" y="f732"/>
                  <a:pt x="f2857" y="f324"/>
                  <a:pt x="f2855" y="f323"/>
                </a:cubicBezTo>
                <a:cubicBezTo>
                  <a:pt x="f2858" y="f323"/>
                  <a:pt x="f2859" y="f320"/>
                  <a:pt x="f2861" y="f320"/>
                </a:cubicBezTo>
                <a:cubicBezTo>
                  <a:pt x="f2861" y="f320"/>
                  <a:pt x="f2862" y="f320"/>
                  <a:pt x="f2862" y="f320"/>
                </a:cubicBezTo>
                <a:cubicBezTo>
                  <a:pt x="f2862" y="f320"/>
                  <a:pt x="f2854" y="f320"/>
                  <a:pt x="f2854" y="f319"/>
                </a:cubicBezTo>
                <a:cubicBezTo>
                  <a:pt x="f2854" y="f319"/>
                  <a:pt x="f2853" y="f319"/>
                  <a:pt x="f2853" y="f319"/>
                </a:cubicBezTo>
                <a:cubicBezTo>
                  <a:pt x="f2853" y="f318"/>
                  <a:pt x="f2854" y="f318"/>
                  <a:pt x="f2854" y="f318"/>
                </a:cubicBezTo>
                <a:cubicBezTo>
                  <a:pt x="f2862" y="f315"/>
                  <a:pt x="f2862" y="f318"/>
                  <a:pt x="f2862" y="f319"/>
                </a:cubicBezTo>
                <a:cubicBezTo>
                  <a:pt x="f2861" y="f318"/>
                  <a:pt x="f2862" y="f316"/>
                  <a:pt x="f2862" y="f316"/>
                </a:cubicBezTo>
                <a:cubicBezTo>
                  <a:pt x="f2862" y="f315"/>
                  <a:pt x="f2861" y="f313"/>
                  <a:pt x="f2861" y="f312"/>
                </a:cubicBezTo>
                <a:cubicBezTo>
                  <a:pt x="f2862" y="f312"/>
                  <a:pt x="f2862" y="f311"/>
                  <a:pt x="f2862" y="f309"/>
                </a:cubicBezTo>
                <a:cubicBezTo>
                  <a:pt x="f2861" y="f309"/>
                  <a:pt x="f2860" y="f309"/>
                  <a:pt x="f2860" y="f308"/>
                </a:cubicBezTo>
                <a:cubicBezTo>
                  <a:pt x="f2859" y="f308"/>
                  <a:pt x="f2859" y="f308"/>
                  <a:pt x="f2858" y="f306"/>
                </a:cubicBezTo>
                <a:cubicBezTo>
                  <a:pt x="f2858" y="f306"/>
                  <a:pt x="f2858" y="f306"/>
                  <a:pt x="f2855" y="f306"/>
                </a:cubicBezTo>
                <a:cubicBezTo>
                  <a:pt x="f2857" y="f306"/>
                  <a:pt x="f2856" y="f306"/>
                  <a:pt x="f3161" y="f306"/>
                </a:cubicBezTo>
                <a:cubicBezTo>
                  <a:pt x="f3160" y="f305"/>
                  <a:pt x="f3159" y="f304"/>
                  <a:pt x="f3157" y="f302"/>
                </a:cubicBezTo>
                <a:cubicBezTo>
                  <a:pt x="f3156" y="f327"/>
                  <a:pt x="f3154" y="f328"/>
                  <a:pt x="f3153" y="f329"/>
                </a:cubicBezTo>
                <a:cubicBezTo>
                  <a:pt x="f3153" y="f734"/>
                  <a:pt x="f3152" y="f734"/>
                  <a:pt x="f3151" y="f735"/>
                </a:cubicBezTo>
                <a:cubicBezTo>
                  <a:pt x="f3150" y="f736"/>
                  <a:pt x="f3149" y="f736"/>
                  <a:pt x="f3147" y="f737"/>
                </a:cubicBezTo>
                <a:cubicBezTo>
                  <a:pt x="f3147" y="f737"/>
                  <a:pt x="f3146" y="f738"/>
                  <a:pt x="f3146" y="f738"/>
                </a:cubicBezTo>
                <a:cubicBezTo>
                  <a:pt x="f3145" y="f739"/>
                  <a:pt x="f2894" y="f739"/>
                  <a:pt x="f2894" y="f740"/>
                </a:cubicBezTo>
                <a:cubicBezTo>
                  <a:pt x="f2893" y="f742"/>
                  <a:pt x="f2894" y="f743"/>
                  <a:pt x="f2894" y="f743"/>
                </a:cubicBezTo>
                <a:cubicBezTo>
                  <a:pt x="f2894" y="f744"/>
                  <a:pt x="f2894" y="f745"/>
                  <a:pt x="f2894" y="f745"/>
                </a:cubicBezTo>
                <a:cubicBezTo>
                  <a:pt x="f2893" y="f746"/>
                  <a:pt x="f2893" y="f747"/>
                  <a:pt x="f2893" y="f747"/>
                </a:cubicBezTo>
                <a:cubicBezTo>
                  <a:pt x="f2893" y="f748"/>
                  <a:pt x="f2893" y="f748"/>
                  <a:pt x="f2893" y="f881"/>
                </a:cubicBezTo>
                <a:cubicBezTo>
                  <a:pt x="f2893" y="f749"/>
                  <a:pt x="f2893" y="f749"/>
                  <a:pt x="f2893" y="f750"/>
                </a:cubicBezTo>
                <a:cubicBezTo>
                  <a:pt x="f2892" y="f874"/>
                  <a:pt x="f2892" y="f751"/>
                  <a:pt x="f2892" y="f752"/>
                </a:cubicBezTo>
                <a:cubicBezTo>
                  <a:pt x="f2891" y="f752"/>
                  <a:pt x="f2891" y="f753"/>
                  <a:pt x="f2890" y="f754"/>
                </a:cubicBezTo>
                <a:cubicBezTo>
                  <a:pt x="f2890" y="f754"/>
                  <a:pt x="f2890" y="f755"/>
                  <a:pt x="f2889" y="f756"/>
                </a:cubicBezTo>
                <a:cubicBezTo>
                  <a:pt x="f2895" y="f756"/>
                  <a:pt x="f2895" y="f757"/>
                  <a:pt x="f2882" y="f757"/>
                </a:cubicBezTo>
                <a:cubicBezTo>
                  <a:pt x="f2883" y="f758"/>
                  <a:pt x="f2883" y="f759"/>
                  <a:pt x="f2881" y="f759"/>
                </a:cubicBezTo>
                <a:cubicBezTo>
                  <a:pt x="f2879" y="f759"/>
                  <a:pt x="f2879" y="f759"/>
                  <a:pt x="f2880" y="f758"/>
                </a:cubicBezTo>
                <a:cubicBezTo>
                  <a:pt x="f2880" y="f758"/>
                  <a:pt x="f2880" y="f758"/>
                  <a:pt x="f2880" y="f758"/>
                </a:cubicBezTo>
                <a:cubicBezTo>
                  <a:pt x="f2896" y="f758"/>
                  <a:pt x="f2896" y="f758"/>
                  <a:pt x="f2896" y="f759"/>
                </a:cubicBezTo>
                <a:cubicBezTo>
                  <a:pt x="f2896" y="f759"/>
                  <a:pt x="f2896" y="f759"/>
                  <a:pt x="f2819" y="f760"/>
                </a:cubicBezTo>
                <a:cubicBezTo>
                  <a:pt x="f2819" y="f760"/>
                  <a:pt x="f2819" y="f761"/>
                  <a:pt x="f2819" y="f762"/>
                </a:cubicBezTo>
                <a:cubicBezTo>
                  <a:pt x="f2819" y="f762"/>
                  <a:pt x="f2896" y="f763"/>
                  <a:pt x="f2819" y="f763"/>
                </a:cubicBezTo>
                <a:cubicBezTo>
                  <a:pt x="f2819" y="f762"/>
                  <a:pt x="f2819" y="f762"/>
                  <a:pt x="f2818" y="f762"/>
                </a:cubicBezTo>
                <a:cubicBezTo>
                  <a:pt x="f2818" y="f762"/>
                  <a:pt x="f2818" y="f763"/>
                  <a:pt x="f2818" y="f763"/>
                </a:cubicBezTo>
                <a:cubicBezTo>
                  <a:pt x="f2816" y="f763"/>
                  <a:pt x="f2817" y="f763"/>
                  <a:pt x="f2817" y="f763"/>
                </a:cubicBezTo>
                <a:cubicBezTo>
                  <a:pt x="f2817" y="f762"/>
                  <a:pt x="f2878" y="f762"/>
                  <a:pt x="f2878" y="f762"/>
                </a:cubicBezTo>
                <a:cubicBezTo>
                  <a:pt x="f2878" y="f762"/>
                  <a:pt x="f2878" y="f763"/>
                  <a:pt x="f2877" y="f763"/>
                </a:cubicBezTo>
                <a:cubicBezTo>
                  <a:pt x="f2877" y="f764"/>
                  <a:pt x="f2876" y="f764"/>
                  <a:pt x="f2876" y="f765"/>
                </a:cubicBezTo>
                <a:cubicBezTo>
                  <a:pt x="f2875" y="f765"/>
                  <a:pt x="f2875" y="f766"/>
                  <a:pt x="f2875" y="f766"/>
                </a:cubicBezTo>
                <a:cubicBezTo>
                  <a:pt x="f2875" y="f767"/>
                  <a:pt x="f2874" y="f768"/>
                  <a:pt x="f2873" y="f769"/>
                </a:cubicBezTo>
                <a:cubicBezTo>
                  <a:pt x="f2873" y="f769"/>
                  <a:pt x="f2873" y="f770"/>
                  <a:pt x="f2869" y="f771"/>
                </a:cubicBezTo>
                <a:cubicBezTo>
                  <a:pt x="f2869" y="f771"/>
                  <a:pt x="f2869" y="f771"/>
                  <a:pt x="f2870" y="f771"/>
                </a:cubicBezTo>
                <a:cubicBezTo>
                  <a:pt x="f2870" y="f772"/>
                  <a:pt x="f2870" y="f772"/>
                  <a:pt x="f2870" y="f772"/>
                </a:cubicBezTo>
                <a:cubicBezTo>
                  <a:pt x="f2871" y="f772"/>
                  <a:pt x="f2871" y="f772"/>
                  <a:pt x="f2871" y="f772"/>
                </a:cubicBezTo>
                <a:cubicBezTo>
                  <a:pt x="f2872" y="f772"/>
                  <a:pt x="f2872" y="f772"/>
                  <a:pt x="f2872" y="f772"/>
                </a:cubicBezTo>
                <a:cubicBezTo>
                  <a:pt x="f2872" y="f771"/>
                  <a:pt x="f2872" y="f771"/>
                  <a:pt x="f2871" y="f771"/>
                </a:cubicBezTo>
                <a:cubicBezTo>
                  <a:pt x="f2871" y="f770"/>
                  <a:pt x="f2871" y="f770"/>
                  <a:pt x="f2871" y="f770"/>
                </a:cubicBezTo>
                <a:cubicBezTo>
                  <a:pt x="f2870" y="f770"/>
                  <a:pt x="f2870" y="f769"/>
                  <a:pt x="f2870" y="f769"/>
                </a:cubicBezTo>
                <a:cubicBezTo>
                  <a:pt x="f2870" y="f769"/>
                  <a:pt x="f2871" y="f769"/>
                  <a:pt x="f2871" y="f769"/>
                </a:cubicBezTo>
                <a:cubicBezTo>
                  <a:pt x="f2872" y="f769"/>
                  <a:pt x="f2837" y="f769"/>
                  <a:pt x="f2837" y="f770"/>
                </a:cubicBezTo>
                <a:cubicBezTo>
                  <a:pt x="f2836" y="f770"/>
                  <a:pt x="f2835" y="f771"/>
                  <a:pt x="f2835" y="f771"/>
                </a:cubicBezTo>
                <a:cubicBezTo>
                  <a:pt x="f2834" y="f771"/>
                  <a:pt x="f2835" y="f770"/>
                  <a:pt x="f2835" y="f770"/>
                </a:cubicBezTo>
                <a:cubicBezTo>
                  <a:pt x="f2835" y="f769"/>
                  <a:pt x="f2835" y="f769"/>
                  <a:pt x="f2835" y="f768"/>
                </a:cubicBezTo>
                <a:cubicBezTo>
                  <a:pt x="f2835" y="f768"/>
                  <a:pt x="f2835" y="f767"/>
                  <a:pt x="f2835" y="f767"/>
                </a:cubicBezTo>
                <a:cubicBezTo>
                  <a:pt x="f2834" y="f766"/>
                  <a:pt x="f2835" y="f765"/>
                  <a:pt x="f2834" y="f765"/>
                </a:cubicBezTo>
                <a:cubicBezTo>
                  <a:pt x="f2834" y="f766"/>
                  <a:pt x="f2833" y="f767"/>
                  <a:pt x="f2833" y="f766"/>
                </a:cubicBezTo>
                <a:cubicBezTo>
                  <a:pt x="f2832" y="f765"/>
                  <a:pt x="f2832" y="f765"/>
                  <a:pt x="f2831" y="f766"/>
                </a:cubicBezTo>
                <a:cubicBezTo>
                  <a:pt x="f2830" y="f766"/>
                  <a:pt x="f2830" y="f767"/>
                  <a:pt x="f2829" y="f766"/>
                </a:cubicBezTo>
                <a:cubicBezTo>
                  <a:pt x="f2829" y="f766"/>
                  <a:pt x="f2829" y="f766"/>
                  <a:pt x="f2828" y="f766"/>
                </a:cubicBezTo>
                <a:cubicBezTo>
                  <a:pt x="f2828" y="f765"/>
                  <a:pt x="f2828" y="f765"/>
                  <a:pt x="f2827" y="f765"/>
                </a:cubicBezTo>
                <a:cubicBezTo>
                  <a:pt x="f2827" y="f765"/>
                  <a:pt x="f2827" y="f764"/>
                  <a:pt x="f2827" y="f764"/>
                </a:cubicBezTo>
                <a:cubicBezTo>
                  <a:pt x="f2826" y="f764"/>
                  <a:pt x="f2826" y="f764"/>
                  <a:pt x="f2826" y="f764"/>
                </a:cubicBezTo>
                <a:cubicBezTo>
                  <a:pt x="f2826" y="f764"/>
                  <a:pt x="f2826" y="f763"/>
                  <a:pt x="f2826" y="f763"/>
                </a:cubicBezTo>
                <a:cubicBezTo>
                  <a:pt x="f2825" y="f763"/>
                  <a:pt x="f2825" y="f763"/>
                  <a:pt x="f2825" y="f763"/>
                </a:cubicBezTo>
                <a:cubicBezTo>
                  <a:pt x="f2824" y="f764"/>
                  <a:pt x="f2823" y="f764"/>
                  <a:pt x="f2823" y="f765"/>
                </a:cubicBezTo>
                <a:cubicBezTo>
                  <a:pt x="f2822" y="f765"/>
                  <a:pt x="f2821" y="f765"/>
                  <a:pt x="f2820" y="f765"/>
                </a:cubicBezTo>
                <a:cubicBezTo>
                  <a:pt x="f2849" y="f765"/>
                  <a:pt x="f2838" y="f765"/>
                  <a:pt x="f2839" y="f766"/>
                </a:cubicBezTo>
                <a:cubicBezTo>
                  <a:pt x="f2839" y="f766"/>
                  <a:pt x="f2839" y="f766"/>
                  <a:pt x="f2840" y="f766"/>
                </a:cubicBezTo>
                <a:cubicBezTo>
                  <a:pt x="f2841" y="f767"/>
                  <a:pt x="f2843" y="f767"/>
                  <a:pt x="f2844" y="f768"/>
                </a:cubicBezTo>
                <a:cubicBezTo>
                  <a:pt x="f2845" y="f769"/>
                  <a:pt x="f2846" y="f770"/>
                  <a:pt x="f2847" y="f770"/>
                </a:cubicBezTo>
                <a:cubicBezTo>
                  <a:pt x="f2847" y="f771"/>
                  <a:pt x="f2848" y="f771"/>
                  <a:pt x="f2848" y="f771"/>
                </a:cubicBezTo>
                <a:cubicBezTo>
                  <a:pt x="f2813" y="f772"/>
                  <a:pt x="f2813" y="f772"/>
                  <a:pt x="f2812" y="f772"/>
                </a:cubicBezTo>
                <a:cubicBezTo>
                  <a:pt x="f2812" y="f772"/>
                  <a:pt x="f2814" y="f772"/>
                  <a:pt x="f2814" y="f773"/>
                </a:cubicBezTo>
                <a:cubicBezTo>
                  <a:pt x="f2815" y="f773"/>
                  <a:pt x="f3128" y="f774"/>
                  <a:pt x="f3128" y="f774"/>
                </a:cubicBezTo>
                <a:cubicBezTo>
                  <a:pt x="f3127" y="f775"/>
                  <a:pt x="f3126" y="f776"/>
                  <a:pt x="f2522" y="f776"/>
                </a:cubicBezTo>
                <a:cubicBezTo>
                  <a:pt x="f2522" y="f777"/>
                  <a:pt x="f2521" y="f778"/>
                  <a:pt x="f2511" y="f779"/>
                </a:cubicBezTo>
                <a:cubicBezTo>
                  <a:pt x="f2511" y="f781"/>
                  <a:pt x="f2512" y="f782"/>
                  <a:pt x="f2513" y="f783"/>
                </a:cubicBezTo>
                <a:cubicBezTo>
                  <a:pt x="f2513" y="f784"/>
                  <a:pt x="f2513" y="f784"/>
                  <a:pt x="f2514" y="f784"/>
                </a:cubicBezTo>
                <a:cubicBezTo>
                  <a:pt x="f2514" y="f785"/>
                  <a:pt x="f2515" y="f786"/>
                  <a:pt x="f2515" y="f786"/>
                </a:cubicBezTo>
                <a:cubicBezTo>
                  <a:pt x="f2516" y="f787"/>
                  <a:pt x="f2518" y="f788"/>
                  <a:pt x="f2520" y="f789"/>
                </a:cubicBezTo>
                <a:cubicBezTo>
                  <a:pt x="f2519" y="f790"/>
                  <a:pt x="f2519" y="f295"/>
                  <a:pt x="f2807" y="f296"/>
                </a:cubicBezTo>
                <a:cubicBezTo>
                  <a:pt x="f2808" y="f294"/>
                  <a:pt x="f2809" y="f292"/>
                  <a:pt x="f2809" y="f290"/>
                </a:cubicBezTo>
                <a:cubicBezTo>
                  <a:pt x="f2811" y="f287"/>
                  <a:pt x="f2363" y="f284"/>
                  <a:pt x="f2362" y="f796"/>
                </a:cubicBezTo>
                <a:cubicBezTo>
                  <a:pt x="f2268" y="f797"/>
                  <a:pt x="f2269" y="f321"/>
                  <a:pt x="f2270" y="f317"/>
                </a:cubicBezTo>
                <a:cubicBezTo>
                  <a:pt x="f2270" y="f314"/>
                  <a:pt x="f2271" y="f314"/>
                  <a:pt x="f2271" y="f310"/>
                </a:cubicBezTo>
                <a:cubicBezTo>
                  <a:pt x="f2271" y="f310"/>
                  <a:pt x="f2272" y="f310"/>
                  <a:pt x="f2272" y="f307"/>
                </a:cubicBezTo>
                <a:cubicBezTo>
                  <a:pt x="f2273" y="f307"/>
                  <a:pt x="f2274" y="f303"/>
                  <a:pt x="f2274" y="f325"/>
                </a:cubicBezTo>
                <a:cubicBezTo>
                  <a:pt x="f2361" y="f326"/>
                  <a:pt x="f2275" y="f798"/>
                  <a:pt x="f2275" y="f799"/>
                </a:cubicBezTo>
                <a:cubicBezTo>
                  <a:pt x="f2360" y="f799"/>
                  <a:pt x="f2276" y="f800"/>
                  <a:pt x="f2277" y="f801"/>
                </a:cubicBezTo>
                <a:cubicBezTo>
                  <a:pt x="f2277" y="f281"/>
                  <a:pt x="f2278" y="f279"/>
                  <a:pt x="f2278" y="f282"/>
                </a:cubicBezTo>
                <a:cubicBezTo>
                  <a:pt x="f2279" y="f282"/>
                  <a:pt x="f2279" y="f802"/>
                  <a:pt x="f2280" y="f803"/>
                </a:cubicBezTo>
                <a:cubicBezTo>
                  <a:pt x="f2280" y="f804"/>
                  <a:pt x="f2280" y="f283"/>
                  <a:pt x="f2280" y="f280"/>
                </a:cubicBezTo>
                <a:cubicBezTo>
                  <a:pt x="f2280" y="f280"/>
                  <a:pt x="f2280" y="f301"/>
                  <a:pt x="f2281" y="f300"/>
                </a:cubicBezTo>
                <a:cubicBezTo>
                  <a:pt x="f2282" y="f806"/>
                  <a:pt x="f2283" y="f807"/>
                  <a:pt x="f2284" y="f808"/>
                </a:cubicBezTo>
                <a:cubicBezTo>
                  <a:pt x="f2285" y="f809"/>
                  <a:pt x="f2285" y="f809"/>
                  <a:pt x="f2286" y="f810"/>
                </a:cubicBezTo>
                <a:cubicBezTo>
                  <a:pt x="f2287" y="f811"/>
                  <a:pt x="f2288" y="f812"/>
                  <a:pt x="f2288" y="f813"/>
                </a:cubicBezTo>
                <a:cubicBezTo>
                  <a:pt x="f2289" y="f815"/>
                  <a:pt x="f2290" y="f285"/>
                  <a:pt x="f2292" y="f288"/>
                </a:cubicBezTo>
                <a:cubicBezTo>
                  <a:pt x="f2293" y="f291"/>
                  <a:pt x="f2293" y="f291"/>
                  <a:pt x="f2294" y="f293"/>
                </a:cubicBezTo>
                <a:cubicBezTo>
                  <a:pt x="f2295" y="f297"/>
                  <a:pt x="f2296" y="f816"/>
                  <a:pt x="f2297" y="f817"/>
                </a:cubicBezTo>
                <a:cubicBezTo>
                  <a:pt x="f2297" y="f817"/>
                  <a:pt x="f2298" y="f818"/>
                  <a:pt x="f2298" y="f819"/>
                </a:cubicBezTo>
                <a:cubicBezTo>
                  <a:pt x="f2299" y="f873"/>
                  <a:pt x="f2299" y="f820"/>
                  <a:pt x="f2299" y="f872"/>
                </a:cubicBezTo>
                <a:cubicBezTo>
                  <a:pt x="f2300" y="f821"/>
                  <a:pt x="f2300" y="f821"/>
                  <a:pt x="f2301" y="f871"/>
                </a:cubicBezTo>
                <a:cubicBezTo>
                  <a:pt x="f2301" y="f822"/>
                  <a:pt x="f2301" y="f822"/>
                  <a:pt x="f2301" y="f823"/>
                </a:cubicBezTo>
                <a:cubicBezTo>
                  <a:pt x="f2301" y="f824"/>
                  <a:pt x="f2302" y="f824"/>
                  <a:pt x="f2302" y="f825"/>
                </a:cubicBezTo>
                <a:cubicBezTo>
                  <a:pt x="f2301" y="f825"/>
                  <a:pt x="f2301" y="f825"/>
                  <a:pt x="f2301" y="f825"/>
                </a:cubicBezTo>
                <a:cubicBezTo>
                  <a:pt x="f2301" y="f825"/>
                  <a:pt x="f2301" y="f824"/>
                  <a:pt x="f2300" y="f825"/>
                </a:cubicBezTo>
                <a:cubicBezTo>
                  <a:pt x="f2300" y="f825"/>
                  <a:pt x="f2301" y="f825"/>
                  <a:pt x="f2301" y="f826"/>
                </a:cubicBezTo>
                <a:cubicBezTo>
                  <a:pt x="f2301" y="f826"/>
                  <a:pt x="f2301" y="f826"/>
                  <a:pt x="f2301" y="f827"/>
                </a:cubicBezTo>
                <a:cubicBezTo>
                  <a:pt x="f2301" y="f827"/>
                  <a:pt x="f2301" y="f827"/>
                  <a:pt x="f2302" y="f828"/>
                </a:cubicBezTo>
                <a:cubicBezTo>
                  <a:pt x="f2302" y="f828"/>
                  <a:pt x="f2303" y="f829"/>
                  <a:pt x="f2303" y="f830"/>
                </a:cubicBezTo>
                <a:cubicBezTo>
                  <a:pt x="f2303" y="f830"/>
                  <a:pt x="f2303" y="f831"/>
                  <a:pt x="f2303" y="f831"/>
                </a:cubicBezTo>
                <a:cubicBezTo>
                  <a:pt x="f2303" y="f831"/>
                  <a:pt x="f2303" y="f832"/>
                  <a:pt x="f2303" y="f832"/>
                </a:cubicBezTo>
                <a:cubicBezTo>
                  <a:pt x="f2304" y="f833"/>
                  <a:pt x="f2304" y="f834"/>
                  <a:pt x="f2304" y="f835"/>
                </a:cubicBezTo>
                <a:cubicBezTo>
                  <a:pt x="f2304" y="f836"/>
                  <a:pt x="f2303" y="f836"/>
                  <a:pt x="f2303" y="f837"/>
                </a:cubicBezTo>
                <a:cubicBezTo>
                  <a:pt x="f2302" y="f837"/>
                  <a:pt x="f2302" y="f838"/>
                  <a:pt x="f2303" y="f838"/>
                </a:cubicBezTo>
                <a:cubicBezTo>
                  <a:pt x="f2303" y="f839"/>
                  <a:pt x="f2303" y="f839"/>
                  <a:pt x="f2304" y="f840"/>
                </a:cubicBezTo>
                <a:cubicBezTo>
                  <a:pt x="f2304" y="f840"/>
                  <a:pt x="f2305" y="f840"/>
                  <a:pt x="f2305" y="f841"/>
                </a:cubicBezTo>
                <a:cubicBezTo>
                  <a:pt x="f2304" y="f841"/>
                  <a:pt x="f2304" y="f841"/>
                  <a:pt x="f2304" y="f841"/>
                </a:cubicBezTo>
                <a:cubicBezTo>
                  <a:pt x="f2303" y="f841"/>
                  <a:pt x="f2303" y="f842"/>
                  <a:pt x="f2303" y="f842"/>
                </a:cubicBezTo>
                <a:cubicBezTo>
                  <a:pt x="f2303" y="f844"/>
                  <a:pt x="f2304" y="f845"/>
                  <a:pt x="f2303" y="f846"/>
                </a:cubicBezTo>
                <a:cubicBezTo>
                  <a:pt x="f2303" y="f847"/>
                  <a:pt x="f2303" y="f847"/>
                  <a:pt x="f2303" y="f848"/>
                </a:cubicBezTo>
                <a:cubicBezTo>
                  <a:pt x="f2303" y="f849"/>
                  <a:pt x="f2303" y="f850"/>
                  <a:pt x="f2304" y="f851"/>
                </a:cubicBezTo>
                <a:cubicBezTo>
                  <a:pt x="f2304" y="f852"/>
                  <a:pt x="f2305" y="f870"/>
                  <a:pt x="f2305" y="f854"/>
                </a:cubicBezTo>
                <a:cubicBezTo>
                  <a:pt x="f2305" y="f854"/>
                  <a:pt x="f2305" y="f854"/>
                  <a:pt x="f2305" y="f855"/>
                </a:cubicBezTo>
                <a:cubicBezTo>
                  <a:pt x="f2305" y="f856"/>
                  <a:pt x="f2305" y="f857"/>
                  <a:pt x="f2359" y="f858"/>
                </a:cubicBezTo>
                <a:cubicBezTo>
                  <a:pt x="f2359" y="f858"/>
                  <a:pt x="f2306" y="f858"/>
                  <a:pt x="f2306" y="f859"/>
                </a:cubicBezTo>
                <a:cubicBezTo>
                  <a:pt x="f2307" y="f860"/>
                  <a:pt x="f2306" y="f860"/>
                  <a:pt x="f2306" y="f861"/>
                </a:cubicBezTo>
                <a:cubicBezTo>
                  <a:pt x="f2306" y="f862"/>
                  <a:pt x="f2307" y="f862"/>
                  <a:pt x="f2308" y="f863"/>
                </a:cubicBezTo>
                <a:cubicBezTo>
                  <a:pt x="f2308" y="f864"/>
                  <a:pt x="f2309" y="f864"/>
                  <a:pt x="f2310" y="f865"/>
                </a:cubicBezTo>
                <a:cubicBezTo>
                  <a:pt x="f2310" y="f866"/>
                  <a:pt x="f2311" y="f866"/>
                  <a:pt x="f2312" y="f867"/>
                </a:cubicBezTo>
                <a:cubicBezTo>
                  <a:pt x="f2313" y="f867"/>
                  <a:pt x="f2312" y="f868"/>
                  <a:pt x="f2312" y="f883"/>
                </a:cubicBezTo>
                <a:cubicBezTo>
                  <a:pt x="f2312" y="f883"/>
                  <a:pt x="f2311" y="f883"/>
                  <a:pt x="f2312" y="f884"/>
                </a:cubicBezTo>
                <a:cubicBezTo>
                  <a:pt x="f2312" y="f885"/>
                  <a:pt x="f2313" y="f884"/>
                  <a:pt x="f2313" y="f885"/>
                </a:cubicBezTo>
                <a:cubicBezTo>
                  <a:pt x="f2314" y="f885"/>
                  <a:pt x="f2314" y="f886"/>
                  <a:pt x="f2313" y="f886"/>
                </a:cubicBezTo>
                <a:cubicBezTo>
                  <a:pt x="f2313" y="f886"/>
                  <a:pt x="f2312" y="f886"/>
                  <a:pt x="f2312" y="f886"/>
                </a:cubicBezTo>
                <a:cubicBezTo>
                  <a:pt x="f2311" y="f886"/>
                  <a:pt x="f2311" y="f887"/>
                  <a:pt x="f2311" y="f887"/>
                </a:cubicBezTo>
                <a:cubicBezTo>
                  <a:pt x="f2310" y="f887"/>
                  <a:pt x="f2310" y="f888"/>
                  <a:pt x="f2309" y="f888"/>
                </a:cubicBezTo>
                <a:cubicBezTo>
                  <a:pt x="f2309" y="f890"/>
                  <a:pt x="f2309" y="f890"/>
                  <a:pt x="f2309" y="f889"/>
                </a:cubicBezTo>
                <a:cubicBezTo>
                  <a:pt x="f2310" y="f889"/>
                  <a:pt x="f2310" y="f889"/>
                  <a:pt x="f2310" y="f889"/>
                </a:cubicBezTo>
                <a:cubicBezTo>
                  <a:pt x="f2311" y="f889"/>
                  <a:pt x="f2310" y="f891"/>
                  <a:pt x="f2310" y="f891"/>
                </a:cubicBezTo>
                <a:cubicBezTo>
                  <a:pt x="f2310" y="f892"/>
                  <a:pt x="f2311" y="f892"/>
                  <a:pt x="f2311" y="f893"/>
                </a:cubicBezTo>
                <a:cubicBezTo>
                  <a:pt x="f2311" y="f893"/>
                  <a:pt x="f2311" y="f894"/>
                  <a:pt x="f2311" y="f895"/>
                </a:cubicBezTo>
                <a:cubicBezTo>
                  <a:pt x="f2310" y="f895"/>
                  <a:pt x="f2310" y="f896"/>
                  <a:pt x="f2309" y="f896"/>
                </a:cubicBezTo>
                <a:cubicBezTo>
                  <a:pt x="f2309" y="f896"/>
                  <a:pt x="f2309" y="f896"/>
                  <a:pt x="f2308" y="f896"/>
                </a:cubicBezTo>
                <a:cubicBezTo>
                  <a:pt x="f2308" y="f897"/>
                  <a:pt x="f2307" y="f897"/>
                  <a:pt x="f2307" y="f898"/>
                </a:cubicBezTo>
                <a:cubicBezTo>
                  <a:pt x="f2307" y="f899"/>
                  <a:pt x="f2308" y="f898"/>
                  <a:pt x="f2308" y="f898"/>
                </a:cubicBezTo>
                <a:cubicBezTo>
                  <a:pt x="f2309" y="f897"/>
                  <a:pt x="f2309" y="f898"/>
                  <a:pt x="f2309" y="f898"/>
                </a:cubicBezTo>
                <a:cubicBezTo>
                  <a:pt x="f2310" y="f897"/>
                  <a:pt x="f2310" y="f897"/>
                  <a:pt x="f2310" y="f897"/>
                </a:cubicBezTo>
                <a:cubicBezTo>
                  <a:pt x="f2311" y="f898"/>
                  <a:pt x="f2311" y="f898"/>
                  <a:pt x="f2311" y="f898"/>
                </a:cubicBezTo>
                <a:cubicBezTo>
                  <a:pt x="f2311" y="f899"/>
                  <a:pt x="f2311" y="f899"/>
                  <a:pt x="f2312" y="f899"/>
                </a:cubicBezTo>
                <a:cubicBezTo>
                  <a:pt x="f2312" y="f899"/>
                  <a:pt x="f2313" y="f900"/>
                  <a:pt x="f2312" y="f901"/>
                </a:cubicBezTo>
                <a:cubicBezTo>
                  <a:pt x="f2312" y="f902"/>
                  <a:pt x="f2312" y="f902"/>
                  <a:pt x="f2311" y="f903"/>
                </a:cubicBezTo>
                <a:cubicBezTo>
                  <a:pt x="f2311" y="f903"/>
                  <a:pt x="f2310" y="f904"/>
                  <a:pt x="f2309" y="f904"/>
                </a:cubicBezTo>
                <a:cubicBezTo>
                  <a:pt x="f2308" y="f905"/>
                  <a:pt x="f2307" y="f905"/>
                  <a:pt x="f2307" y="f905"/>
                </a:cubicBezTo>
                <a:cubicBezTo>
                  <a:pt x="f2306" y="f906"/>
                  <a:pt x="f2359" y="f906"/>
                  <a:pt x="f2359" y="f907"/>
                </a:cubicBezTo>
                <a:cubicBezTo>
                  <a:pt x="f2305" y="f907"/>
                  <a:pt x="f2304" y="f908"/>
                  <a:pt x="f2304" y="f908"/>
                </a:cubicBezTo>
                <a:cubicBezTo>
                  <a:pt x="f2303" y="f908"/>
                  <a:pt x="f2303" y="f910"/>
                  <a:pt x="f2303" y="f910"/>
                </a:cubicBezTo>
                <a:cubicBezTo>
                  <a:pt x="f2302" y="f910"/>
                  <a:pt x="f2302" y="f909"/>
                  <a:pt x="f2302" y="f909"/>
                </a:cubicBezTo>
                <a:cubicBezTo>
                  <a:pt x="f2301" y="f911"/>
                  <a:pt x="f2300" y="f911"/>
                  <a:pt x="f2300" y="f912"/>
                </a:cubicBezTo>
                <a:cubicBezTo>
                  <a:pt x="f2299" y="f912"/>
                  <a:pt x="f2299" y="f913"/>
                  <a:pt x="f2298" y="f914"/>
                </a:cubicBezTo>
                <a:cubicBezTo>
                  <a:pt x="f2298" y="f915"/>
                  <a:pt x="f2297" y="f916"/>
                  <a:pt x="f2297" y="f916"/>
                </a:cubicBezTo>
                <a:cubicBezTo>
                  <a:pt x="f2296" y="f917"/>
                  <a:pt x="f2295" y="f918"/>
                  <a:pt x="f2295" y="f918"/>
                </a:cubicBezTo>
                <a:cubicBezTo>
                  <a:pt x="f2294" y="f918"/>
                  <a:pt x="f2293" y="f918"/>
                  <a:pt x="f2292" y="f918"/>
                </a:cubicBezTo>
                <a:cubicBezTo>
                  <a:pt x="f2290" y="f918"/>
                  <a:pt x="f2288" y="f917"/>
                  <a:pt x="f2287" y="f917"/>
                </a:cubicBezTo>
                <a:cubicBezTo>
                  <a:pt x="f2286" y="f918"/>
                  <a:pt x="f2285" y="f918"/>
                  <a:pt x="f2284" y="f918"/>
                </a:cubicBezTo>
                <a:cubicBezTo>
                  <a:pt x="f2284" y="f918"/>
                  <a:pt x="f2283" y="f918"/>
                  <a:pt x="f2282" y="f918"/>
                </a:cubicBezTo>
                <a:cubicBezTo>
                  <a:pt x="f2282" y="f917"/>
                  <a:pt x="f2282" y="f917"/>
                  <a:pt x="f2283" y="f917"/>
                </a:cubicBezTo>
                <a:cubicBezTo>
                  <a:pt x="f2283" y="f917"/>
                  <a:pt x="f2283" y="f916"/>
                  <a:pt x="f2283" y="f916"/>
                </a:cubicBezTo>
                <a:cubicBezTo>
                  <a:pt x="f2283" y="f916"/>
                  <a:pt x="f2283" y="f915"/>
                  <a:pt x="f2282" y="f915"/>
                </a:cubicBezTo>
                <a:cubicBezTo>
                  <a:pt x="f2282" y="f915"/>
                  <a:pt x="f2282" y="f915"/>
                  <a:pt x="f2283" y="f914"/>
                </a:cubicBezTo>
                <a:cubicBezTo>
                  <a:pt x="f2283" y="f914"/>
                  <a:pt x="f2283" y="f914"/>
                  <a:pt x="f2283" y="f914"/>
                </a:cubicBezTo>
                <a:cubicBezTo>
                  <a:pt x="f2283" y="f913"/>
                  <a:pt x="f2282" y="f912"/>
                  <a:pt x="f2282" y="f912"/>
                </a:cubicBezTo>
                <a:cubicBezTo>
                  <a:pt x="f2282" y="f911"/>
                  <a:pt x="f2282" y="f909"/>
                  <a:pt x="f2282" y="f910"/>
                </a:cubicBezTo>
                <a:cubicBezTo>
                  <a:pt x="f2281" y="f910"/>
                  <a:pt x="f2281" y="f908"/>
                  <a:pt x="f2281" y="f908"/>
                </a:cubicBezTo>
                <a:cubicBezTo>
                  <a:pt x="f2280" y="f907"/>
                  <a:pt x="f2280" y="f906"/>
                  <a:pt x="f2279" y="f906"/>
                </a:cubicBezTo>
                <a:cubicBezTo>
                  <a:pt x="f2279" y="f906"/>
                  <a:pt x="f2278" y="f906"/>
                  <a:pt x="f2278" y="f906"/>
                </a:cubicBezTo>
                <a:cubicBezTo>
                  <a:pt x="f2278" y="f906"/>
                  <a:pt x="f2277" y="f905"/>
                  <a:pt x="f2277" y="f905"/>
                </a:cubicBezTo>
                <a:cubicBezTo>
                  <a:pt x="f2277" y="f906"/>
                  <a:pt x="f2277" y="f906"/>
                  <a:pt x="f2278" y="f906"/>
                </a:cubicBezTo>
                <a:cubicBezTo>
                  <a:pt x="f2278" y="f906"/>
                  <a:pt x="f2278" y="f907"/>
                  <a:pt x="f2278" y="f907"/>
                </a:cubicBezTo>
                <a:cubicBezTo>
                  <a:pt x="f2279" y="f908"/>
                  <a:pt x="f2279" y="f908"/>
                  <a:pt x="f2280" y="f910"/>
                </a:cubicBezTo>
                <a:cubicBezTo>
                  <a:pt x="f2280" y="f910"/>
                  <a:pt x="f2280" y="f909"/>
                  <a:pt x="f2281" y="f909"/>
                </a:cubicBezTo>
                <a:cubicBezTo>
                  <a:pt x="f2281" y="f909"/>
                  <a:pt x="f2281" y="f911"/>
                  <a:pt x="f2281" y="f911"/>
                </a:cubicBezTo>
                <a:cubicBezTo>
                  <a:pt x="f2281" y="f911"/>
                  <a:pt x="f2282" y="f913"/>
                  <a:pt x="f2281" y="f913"/>
                </a:cubicBezTo>
                <a:cubicBezTo>
                  <a:pt x="f2280" y="f913"/>
                  <a:pt x="f2279" y="f912"/>
                  <a:pt x="f2279" y="f912"/>
                </a:cubicBezTo>
                <a:cubicBezTo>
                  <a:pt x="f2278" y="f912"/>
                  <a:pt x="f2278" y="f911"/>
                  <a:pt x="f2278" y="f911"/>
                </a:cubicBezTo>
                <a:cubicBezTo>
                  <a:pt x="f2277" y="f911"/>
                  <a:pt x="f2277" y="f909"/>
                  <a:pt x="f2277" y="f909"/>
                </a:cubicBezTo>
                <a:cubicBezTo>
                  <a:pt x="f2276" y="f910"/>
                  <a:pt x="f2276" y="f910"/>
                  <a:pt x="f2360" y="f910"/>
                </a:cubicBezTo>
                <a:cubicBezTo>
                  <a:pt x="f2360" y="f908"/>
                  <a:pt x="f2360" y="f908"/>
                  <a:pt x="f2275" y="f908"/>
                </a:cubicBezTo>
                <a:cubicBezTo>
                  <a:pt x="f2275" y="f908"/>
                  <a:pt x="f2275" y="f907"/>
                  <a:pt x="f2361" y="f907"/>
                </a:cubicBezTo>
                <a:cubicBezTo>
                  <a:pt x="f2361" y="f907"/>
                  <a:pt x="f2274" y="f907"/>
                  <a:pt x="f2273" y="f907"/>
                </a:cubicBezTo>
                <a:cubicBezTo>
                  <a:pt x="f2272" y="f906"/>
                  <a:pt x="f2272" y="f906"/>
                  <a:pt x="f2271" y="f906"/>
                </a:cubicBezTo>
                <a:cubicBezTo>
                  <a:pt x="f2270" y="f906"/>
                  <a:pt x="f2270" y="f906"/>
                  <a:pt x="f2269" y="f906"/>
                </a:cubicBezTo>
                <a:cubicBezTo>
                  <a:pt x="f2269" y="f906"/>
                  <a:pt x="f2268" y="f906"/>
                  <a:pt x="f2268" y="f906"/>
                </a:cubicBezTo>
                <a:cubicBezTo>
                  <a:pt x="f2268" y="f906"/>
                  <a:pt x="f2268" y="f907"/>
                  <a:pt x="f2268" y="f907"/>
                </a:cubicBezTo>
                <a:cubicBezTo>
                  <a:pt x="f2268" y="f907"/>
                  <a:pt x="f2268" y="f907"/>
                  <a:pt x="f2268" y="f907"/>
                </a:cubicBezTo>
                <a:cubicBezTo>
                  <a:pt x="f2269" y="f907"/>
                  <a:pt x="f2269" y="f908"/>
                  <a:pt x="f2269" y="f908"/>
                </a:cubicBezTo>
                <a:cubicBezTo>
                  <a:pt x="f2270" y="f910"/>
                  <a:pt x="f2271" y="f908"/>
                  <a:pt x="f2271" y="f910"/>
                </a:cubicBezTo>
                <a:cubicBezTo>
                  <a:pt x="f2272" y="f910"/>
                  <a:pt x="f2272" y="f909"/>
                  <a:pt x="f2272" y="f909"/>
                </a:cubicBezTo>
                <a:cubicBezTo>
                  <a:pt x="f2272" y="f909"/>
                  <a:pt x="f2272" y="f911"/>
                  <a:pt x="f2273" y="f911"/>
                </a:cubicBezTo>
                <a:cubicBezTo>
                  <a:pt x="f2273" y="f911"/>
                  <a:pt x="f2274" y="f911"/>
                  <a:pt x="f2274" y="f912"/>
                </a:cubicBezTo>
                <a:cubicBezTo>
                  <a:pt x="f2274" y="f913"/>
                  <a:pt x="f2274" y="f912"/>
                  <a:pt x="f2273" y="f912"/>
                </a:cubicBezTo>
                <a:cubicBezTo>
                  <a:pt x="f2273" y="f912"/>
                  <a:pt x="f2272" y="f912"/>
                  <a:pt x="f2272" y="f913"/>
                </a:cubicBezTo>
                <a:cubicBezTo>
                  <a:pt x="f2272" y="f913"/>
                  <a:pt x="f2272" y="f913"/>
                  <a:pt x="f2271" y="f913"/>
                </a:cubicBezTo>
                <a:cubicBezTo>
                  <a:pt x="f2271" y="f913"/>
                  <a:pt x="f2269" y="f913"/>
                  <a:pt x="f2269" y="f914"/>
                </a:cubicBezTo>
                <a:cubicBezTo>
                  <a:pt x="f2270" y="f914"/>
                  <a:pt x="f2270" y="f914"/>
                  <a:pt x="f2271" y="f914"/>
                </a:cubicBezTo>
                <a:cubicBezTo>
                  <a:pt x="f2271" y="f915"/>
                  <a:pt x="f2271" y="f915"/>
                  <a:pt x="f2271" y="f915"/>
                </a:cubicBezTo>
                <a:cubicBezTo>
                  <a:pt x="f2271" y="f916"/>
                  <a:pt x="f2271" y="f916"/>
                  <a:pt x="f2271" y="f916"/>
                </a:cubicBezTo>
                <a:cubicBezTo>
                  <a:pt x="f2271" y="f917"/>
                  <a:pt x="f2271" y="f917"/>
                  <a:pt x="f2271" y="f917"/>
                </a:cubicBezTo>
                <a:cubicBezTo>
                  <a:pt x="f2270" y="f918"/>
                  <a:pt x="f2269" y="f918"/>
                  <a:pt x="f2269" y="f917"/>
                </a:cubicBezTo>
                <a:cubicBezTo>
                  <a:pt x="f2268" y="f917"/>
                  <a:pt x="f2268" y="f917"/>
                  <a:pt x="f2268" y="f917"/>
                </a:cubicBezTo>
                <a:cubicBezTo>
                  <a:pt x="f2267" y="f916"/>
                  <a:pt x="f2267" y="f916"/>
                  <a:pt x="f2267" y="f916"/>
                </a:cubicBezTo>
                <a:cubicBezTo>
                  <a:pt x="f2362" y="f916"/>
                  <a:pt x="f2362" y="f916"/>
                  <a:pt x="f2362" y="f915"/>
                </a:cubicBezTo>
                <a:cubicBezTo>
                  <a:pt x="f2362" y="f915"/>
                  <a:pt x="f2362" y="f915"/>
                  <a:pt x="f2267" y="f915"/>
                </a:cubicBezTo>
                <a:cubicBezTo>
                  <a:pt x="f2267" y="f914"/>
                  <a:pt x="f2267" y="f914"/>
                  <a:pt x="f2267" y="f914"/>
                </a:cubicBezTo>
                <a:cubicBezTo>
                  <a:pt x="f2267" y="f914"/>
                  <a:pt x="f2268" y="f914"/>
                  <a:pt x="f2268" y="f913"/>
                </a:cubicBezTo>
                <a:cubicBezTo>
                  <a:pt x="f2268" y="f913"/>
                  <a:pt x="f2267" y="f912"/>
                  <a:pt x="f2267" y="f912"/>
                </a:cubicBezTo>
                <a:cubicBezTo>
                  <a:pt x="f2267" y="f912"/>
                  <a:pt x="f2362" y="f912"/>
                  <a:pt x="f2362" y="f911"/>
                </a:cubicBezTo>
                <a:cubicBezTo>
                  <a:pt x="f2362" y="f911"/>
                  <a:pt x="f2363" y="f911"/>
                  <a:pt x="f2363" y="f911"/>
                </a:cubicBezTo>
                <a:cubicBezTo>
                  <a:pt x="f2364" y="f911"/>
                  <a:pt x="f2364" y="f911"/>
                  <a:pt x="f2364" y="f911"/>
                </a:cubicBezTo>
                <a:cubicBezTo>
                  <a:pt x="f2364" y="f911"/>
                  <a:pt x="f2365" y="f909"/>
                  <a:pt x="f2365" y="f909"/>
                </a:cubicBezTo>
                <a:cubicBezTo>
                  <a:pt x="f2365" y="f909"/>
                  <a:pt x="f2811" y="f909"/>
                  <a:pt x="f2811" y="f909"/>
                </a:cubicBezTo>
                <a:cubicBezTo>
                  <a:pt x="f2810" y="f909"/>
                  <a:pt x="f2810" y="f912"/>
                  <a:pt x="f2810" y="f912"/>
                </a:cubicBezTo>
                <a:cubicBezTo>
                  <a:pt x="f2811" y="f913"/>
                  <a:pt x="f2811" y="f914"/>
                  <a:pt x="f2365" y="f914"/>
                </a:cubicBezTo>
                <a:cubicBezTo>
                  <a:pt x="f2365" y="f915"/>
                  <a:pt x="f2365" y="f916"/>
                  <a:pt x="f2365" y="f917"/>
                </a:cubicBezTo>
                <a:cubicBezTo>
                  <a:pt x="f2365" y="f918"/>
                  <a:pt x="f2811" y="f918"/>
                  <a:pt x="f2365" y="f919"/>
                </a:cubicBezTo>
                <a:cubicBezTo>
                  <a:pt x="f2365" y="f920"/>
                  <a:pt x="f2365" y="f920"/>
                  <a:pt x="f2365" y="f920"/>
                </a:cubicBezTo>
                <a:cubicBezTo>
                  <a:pt x="f2365" y="f922"/>
                  <a:pt x="f2365" y="f922"/>
                  <a:pt x="f2811" y="f923"/>
                </a:cubicBezTo>
                <a:cubicBezTo>
                  <a:pt x="f2810" y="f924"/>
                  <a:pt x="f2810" y="f924"/>
                  <a:pt x="f2809" y="f924"/>
                </a:cubicBezTo>
                <a:cubicBezTo>
                  <a:pt x="f2808" y="f924"/>
                  <a:pt x="f2807" y="f924"/>
                  <a:pt x="f2519" y="f924"/>
                </a:cubicBezTo>
                <a:cubicBezTo>
                  <a:pt x="f2520" y="f924"/>
                  <a:pt x="f2518" y="f924"/>
                  <a:pt x="f2517" y="f924"/>
                </a:cubicBezTo>
                <a:cubicBezTo>
                  <a:pt x="f2516" y="f924"/>
                  <a:pt x="f2515" y="f924"/>
                  <a:pt x="f2514" y="f924"/>
                </a:cubicBezTo>
                <a:cubicBezTo>
                  <a:pt x="f2514" y="f924"/>
                  <a:pt x="f2513" y="f924"/>
                  <a:pt x="f2512" y="f924"/>
                </a:cubicBezTo>
                <a:cubicBezTo>
                  <a:pt x="f2511" y="f924"/>
                  <a:pt x="f2521" y="f924"/>
                  <a:pt x="f2522" y="f924"/>
                </a:cubicBezTo>
                <a:cubicBezTo>
                  <a:pt x="f2522" y="f924"/>
                  <a:pt x="f3126" y="f925"/>
                  <a:pt x="f3126" y="f926"/>
                </a:cubicBezTo>
                <a:cubicBezTo>
                  <a:pt x="f3127" y="f926"/>
                  <a:pt x="f3127" y="f927"/>
                  <a:pt x="f3126" y="f927"/>
                </a:cubicBezTo>
                <a:cubicBezTo>
                  <a:pt x="f3126" y="f928"/>
                  <a:pt x="f3126" y="f928"/>
                  <a:pt x="f2522" y="f928"/>
                </a:cubicBezTo>
                <a:cubicBezTo>
                  <a:pt x="f2522" y="f928"/>
                  <a:pt x="f2522" y="f929"/>
                  <a:pt x="f2522" y="f929"/>
                </a:cubicBezTo>
                <a:cubicBezTo>
                  <a:pt x="f2521" y="f930"/>
                  <a:pt x="f2511" y="f930"/>
                  <a:pt x="f2512" y="f930"/>
                </a:cubicBezTo>
                <a:cubicBezTo>
                  <a:pt x="f2513" y="f932"/>
                  <a:pt x="f2514" y="f932"/>
                  <a:pt x="f2515" y="f931"/>
                </a:cubicBezTo>
                <a:cubicBezTo>
                  <a:pt x="f2515" y="f931"/>
                  <a:pt x="f2516" y="f931"/>
                  <a:pt x="f2516" y="f933"/>
                </a:cubicBezTo>
                <a:cubicBezTo>
                  <a:pt x="f2516" y="f933"/>
                  <a:pt x="f2517" y="f933"/>
                  <a:pt x="f2517" y="f933"/>
                </a:cubicBezTo>
                <a:cubicBezTo>
                  <a:pt x="f2517" y="f933"/>
                  <a:pt x="f2518" y="f933"/>
                  <a:pt x="f2518" y="f934"/>
                </a:cubicBezTo>
                <a:cubicBezTo>
                  <a:pt x="f2520" y="f934"/>
                  <a:pt x="f2519" y="f934"/>
                  <a:pt x="f2519" y="f935"/>
                </a:cubicBezTo>
                <a:cubicBezTo>
                  <a:pt x="f2519" y="f935"/>
                  <a:pt x="f2519" y="f936"/>
                  <a:pt x="f2807" y="f936"/>
                </a:cubicBezTo>
                <a:cubicBezTo>
                  <a:pt x="f2807" y="f936"/>
                  <a:pt x="f2807" y="f937"/>
                  <a:pt x="f2808" y="f937"/>
                </a:cubicBezTo>
                <a:cubicBezTo>
                  <a:pt x="f2809" y="f938"/>
                  <a:pt x="f2810" y="f938"/>
                  <a:pt x="f2811" y="f939"/>
                </a:cubicBezTo>
                <a:cubicBezTo>
                  <a:pt x="f2365" y="f939"/>
                  <a:pt x="f2364" y="f940"/>
                  <a:pt x="f2363" y="f940"/>
                </a:cubicBezTo>
                <a:cubicBezTo>
                  <a:pt x="f2363" y="f941"/>
                  <a:pt x="f2362" y="f941"/>
                  <a:pt x="f2267" y="f942"/>
                </a:cubicBezTo>
                <a:cubicBezTo>
                  <a:pt x="f2268" y="f942"/>
                  <a:pt x="f2269" y="f943"/>
                  <a:pt x="f2269" y="f943"/>
                </a:cubicBezTo>
                <a:cubicBezTo>
                  <a:pt x="f2270" y="f944"/>
                  <a:pt x="f2271" y="f944"/>
                  <a:pt x="f2271" y="f945"/>
                </a:cubicBezTo>
                <a:cubicBezTo>
                  <a:pt x="f2272" y="f945"/>
                  <a:pt x="f2272" y="f945"/>
                  <a:pt x="f2273" y="f946"/>
                </a:cubicBezTo>
                <a:cubicBezTo>
                  <a:pt x="f2273" y="f946"/>
                  <a:pt x="f2274" y="f947"/>
                  <a:pt x="f2274" y="f948"/>
                </a:cubicBezTo>
                <a:cubicBezTo>
                  <a:pt x="f2275" y="f949"/>
                  <a:pt x="f2360" y="f950"/>
                  <a:pt x="f2277" y="f951"/>
                </a:cubicBezTo>
                <a:cubicBezTo>
                  <a:pt x="f2277" y="f951"/>
                  <a:pt x="f2277" y="f952"/>
                  <a:pt x="f2277" y="f952"/>
                </a:cubicBezTo>
                <a:cubicBezTo>
                  <a:pt x="f2277" y="f952"/>
                  <a:pt x="f2277" y="f952"/>
                  <a:pt x="f2277" y="f953"/>
                </a:cubicBezTo>
                <a:cubicBezTo>
                  <a:pt x="f2276" y="f954"/>
                  <a:pt x="f2277" y="f954"/>
                  <a:pt x="f2277" y="f955"/>
                </a:cubicBezTo>
                <a:cubicBezTo>
                  <a:pt x="f2278" y="f955"/>
                  <a:pt x="f2278" y="f956"/>
                  <a:pt x="f2279" y="f957"/>
                </a:cubicBezTo>
                <a:cubicBezTo>
                  <a:pt x="f2280" y="f958"/>
                  <a:pt x="f2280" y="f958"/>
                  <a:pt x="f2281" y="f959"/>
                </a:cubicBezTo>
                <a:cubicBezTo>
                  <a:pt x="f2282" y="f960"/>
                  <a:pt x="f2283" y="f961"/>
                  <a:pt x="f2284" y="f962"/>
                </a:cubicBezTo>
                <a:cubicBezTo>
                  <a:pt x="f2284" y="f962"/>
                  <a:pt x="f2285" y="f963"/>
                  <a:pt x="f2286" y="f963"/>
                </a:cubicBezTo>
                <a:cubicBezTo>
                  <a:pt x="f2287" y="f964"/>
                  <a:pt x="f2288" y="f965"/>
                  <a:pt x="f2289" y="f966"/>
                </a:cubicBezTo>
                <a:cubicBezTo>
                  <a:pt x="f2291" y="f966"/>
                  <a:pt x="f2291" y="f968"/>
                  <a:pt x="f2292" y="f969"/>
                </a:cubicBezTo>
                <a:cubicBezTo>
                  <a:pt x="f2293" y="f970"/>
                  <a:pt x="f2294" y="f970"/>
                  <a:pt x="f2295" y="f971"/>
                </a:cubicBezTo>
                <a:cubicBezTo>
                  <a:pt x="f2296" y="f971"/>
                  <a:pt x="f2297" y="f972"/>
                  <a:pt x="f2298" y="f973"/>
                </a:cubicBezTo>
                <a:cubicBezTo>
                  <a:pt x="f2299" y="f973"/>
                  <a:pt x="f2301" y="f973"/>
                  <a:pt x="f2302" y="f974"/>
                </a:cubicBezTo>
                <a:cubicBezTo>
                  <a:pt x="f2303" y="f974"/>
                  <a:pt x="f2304" y="f977"/>
                  <a:pt x="f2305" y="f978"/>
                </a:cubicBezTo>
                <a:cubicBezTo>
                  <a:pt x="f2305" y="f979"/>
                  <a:pt x="f2305" y="f980"/>
                  <a:pt x="f2359" y="f981"/>
                </a:cubicBezTo>
                <a:cubicBezTo>
                  <a:pt x="f2359" y="f982"/>
                  <a:pt x="f2306" y="f983"/>
                  <a:pt x="f2306" y="f983"/>
                </a:cubicBezTo>
                <a:cubicBezTo>
                  <a:pt x="f2307" y="f984"/>
                  <a:pt x="f2308" y="f985"/>
                  <a:pt x="f2310" y="f986"/>
                </a:cubicBezTo>
                <a:cubicBezTo>
                  <a:pt x="f2311" y="f986"/>
                  <a:pt x="f2312" y="f987"/>
                  <a:pt x="f2313" y="f988"/>
                </a:cubicBezTo>
                <a:cubicBezTo>
                  <a:pt x="f2313" y="f989"/>
                  <a:pt x="f2314" y="f989"/>
                  <a:pt x="f2315" y="f990"/>
                </a:cubicBezTo>
                <a:cubicBezTo>
                  <a:pt x="f2315" y="f990"/>
                  <a:pt x="f2316" y="f991"/>
                  <a:pt x="f2316" y="f991"/>
                </a:cubicBezTo>
                <a:cubicBezTo>
                  <a:pt x="f2317" y="f993"/>
                  <a:pt x="f2323" y="f993"/>
                  <a:pt x="f2318" y="f994"/>
                </a:cubicBezTo>
                <a:cubicBezTo>
                  <a:pt x="f2319" y="f995"/>
                  <a:pt x="f2320" y="f995"/>
                  <a:pt x="f2321" y="f996"/>
                </a:cubicBezTo>
                <a:cubicBezTo>
                  <a:pt x="f2322" y="f997"/>
                  <a:pt x="f2325" y="f998"/>
                  <a:pt x="f2327" y="f998"/>
                </a:cubicBezTo>
                <a:cubicBezTo>
                  <a:pt x="f2327" y="f999"/>
                  <a:pt x="f2328" y="f999"/>
                  <a:pt x="f2329" y="f999"/>
                </a:cubicBezTo>
                <a:cubicBezTo>
                  <a:pt x="f2330" y="f999"/>
                  <a:pt x="f2331" y="f1000"/>
                  <a:pt x="f2331" y="f1000"/>
                </a:cubicBezTo>
                <a:cubicBezTo>
                  <a:pt x="f2332" y="f1000"/>
                  <a:pt x="f2333" y="f1000"/>
                  <a:pt x="f2334" y="f1000"/>
                </a:cubicBezTo>
                <a:cubicBezTo>
                  <a:pt x="f2335" y="f1000"/>
                  <a:pt x="f2335" y="f1000"/>
                  <a:pt x="f2336" y="f1000"/>
                </a:cubicBezTo>
                <a:cubicBezTo>
                  <a:pt x="f2337" y="f999"/>
                  <a:pt x="f2338" y="f1000"/>
                  <a:pt x="f2338" y="f1000"/>
                </a:cubicBezTo>
                <a:cubicBezTo>
                  <a:pt x="f2339" y="f1001"/>
                  <a:pt x="f2340" y="f1001"/>
                  <a:pt x="f2341" y="f1001"/>
                </a:cubicBezTo>
                <a:cubicBezTo>
                  <a:pt x="f2358" y="f1001"/>
                  <a:pt x="f2342" y="f1001"/>
                  <a:pt x="f2357" y="f1001"/>
                </a:cubicBezTo>
                <a:cubicBezTo>
                  <a:pt x="f2357" y="f1001"/>
                  <a:pt x="f2343" y="f1001"/>
                  <a:pt x="f2343" y="f1001"/>
                </a:cubicBezTo>
                <a:cubicBezTo>
                  <a:pt x="f2356" y="f1001"/>
                  <a:pt x="f2344" y="f1000"/>
                  <a:pt x="f2345" y="f1000"/>
                </a:cubicBezTo>
                <a:cubicBezTo>
                  <a:pt x="f2345" y="f1000"/>
                  <a:pt x="f2346" y="f1000"/>
                  <a:pt x="f2347" y="f1001"/>
                </a:cubicBezTo>
                <a:cubicBezTo>
                  <a:pt x="f2348" y="f1001"/>
                  <a:pt x="f2349" y="f1000"/>
                  <a:pt x="f2350" y="f1000"/>
                </a:cubicBezTo>
                <a:cubicBezTo>
                  <a:pt x="f2351" y="f1000"/>
                  <a:pt x="f2351" y="f1001"/>
                  <a:pt x="f2352" y="f1001"/>
                </a:cubicBezTo>
                <a:cubicBezTo>
                  <a:pt x="f2353" y="f1001"/>
                  <a:pt x="f2354" y="f1001"/>
                  <a:pt x="f2355" y="f1001"/>
                </a:cubicBezTo>
                <a:cubicBezTo>
                  <a:pt x="f2868" y="f1001"/>
                  <a:pt x="f2867" y="f1001"/>
                  <a:pt x="f2866" y="f1001"/>
                </a:cubicBezTo>
                <a:cubicBezTo>
                  <a:pt x="f2866" y="f1001"/>
                  <a:pt x="f2864" y="f1001"/>
                  <a:pt x="f2864" y="f1001"/>
                </a:cubicBezTo>
                <a:cubicBezTo>
                  <a:pt x="f2863" y="f1000"/>
                  <a:pt x="f2864" y="f1000"/>
                  <a:pt x="f2864" y="f999"/>
                </a:cubicBezTo>
                <a:cubicBezTo>
                  <a:pt x="f2864" y="f999"/>
                  <a:pt x="f2865" y="f999"/>
                  <a:pt x="f2865" y="f998"/>
                </a:cubicBezTo>
                <a:cubicBezTo>
                  <a:pt x="f2864" y="f998"/>
                  <a:pt x="f2864" y="f998"/>
                  <a:pt x="f2864" y="f998"/>
                </a:cubicBezTo>
                <a:cubicBezTo>
                  <a:pt x="f2510" y="f998"/>
                  <a:pt x="f2509" y="f997"/>
                  <a:pt x="f2454" y="f997"/>
                </a:cubicBezTo>
                <a:cubicBezTo>
                  <a:pt x="f2455" y="f997"/>
                  <a:pt x="f2456" y="f997"/>
                  <a:pt x="f2456" y="f998"/>
                </a:cubicBezTo>
                <a:cubicBezTo>
                  <a:pt x="f2456" y="f999"/>
                  <a:pt x="f2456" y="f999"/>
                  <a:pt x="f2457" y="f1000"/>
                </a:cubicBezTo>
                <a:cubicBezTo>
                  <a:pt x="f2457" y="f1001"/>
                  <a:pt x="f2458" y="f1002"/>
                  <a:pt x="f2459" y="f1002"/>
                </a:cubicBezTo>
                <a:cubicBezTo>
                  <a:pt x="f2460" y="f1001"/>
                  <a:pt x="f2461" y="f1001"/>
                  <a:pt x="f2462" y="f1001"/>
                </a:cubicBezTo>
                <a:cubicBezTo>
                  <a:pt x="f2463" y="f1000"/>
                  <a:pt x="f2463" y="f1000"/>
                  <a:pt x="f2464" y="f999"/>
                </a:cubicBezTo>
                <a:cubicBezTo>
                  <a:pt x="f2508" y="f999"/>
                  <a:pt x="f2465" y="f999"/>
                  <a:pt x="f2466" y="f998"/>
                </a:cubicBezTo>
                <a:cubicBezTo>
                  <a:pt x="f2466" y="f998"/>
                  <a:pt x="f2467" y="f998"/>
                  <a:pt x="f2467" y="f998"/>
                </a:cubicBezTo>
                <a:cubicBezTo>
                  <a:pt x="f2469" y="f998"/>
                  <a:pt x="f2471" y="f998"/>
                  <a:pt x="f2472" y="f998"/>
                </a:cubicBezTo>
                <a:cubicBezTo>
                  <a:pt x="f2473" y="f999"/>
                  <a:pt x="f2474" y="f1000"/>
                  <a:pt x="f2474" y="f1000"/>
                </a:cubicBezTo>
                <a:cubicBezTo>
                  <a:pt x="f2475" y="f1001"/>
                  <a:pt x="f2477" y="f1001"/>
                  <a:pt x="f2479" y="f999"/>
                </a:cubicBezTo>
                <a:cubicBezTo>
                  <a:pt x="f2480" y="f999"/>
                  <a:pt x="f2480" y="f999"/>
                  <a:pt x="f2481" y="f998"/>
                </a:cubicBezTo>
                <a:cubicBezTo>
                  <a:pt x="f2482" y="f998"/>
                  <a:pt x="f2484" y="f998"/>
                  <a:pt x="f2483" y="f999"/>
                </a:cubicBezTo>
                <a:cubicBezTo>
                  <a:pt x="f2483" y="f999"/>
                  <a:pt x="f2483" y="f999"/>
                  <a:pt x="f2483" y="f1000"/>
                </a:cubicBezTo>
                <a:cubicBezTo>
                  <a:pt x="f2482" y="f1000"/>
                  <a:pt x="f2482" y="f1000"/>
                  <a:pt x="f2482" y="f1001"/>
                </a:cubicBezTo>
                <a:cubicBezTo>
                  <a:pt x="f2481" y="f1001"/>
                  <a:pt x="f2481" y="f1001"/>
                  <a:pt x="f2481" y="f1001"/>
                </a:cubicBezTo>
                <a:cubicBezTo>
                  <a:pt x="f2480" y="f1001"/>
                  <a:pt x="f2481" y="f1002"/>
                  <a:pt x="f2481" y="f1002"/>
                </a:cubicBezTo>
                <a:cubicBezTo>
                  <a:pt x="f2482" y="f1002"/>
                  <a:pt x="f2483" y="f1002"/>
                  <a:pt x="f2484" y="f1002"/>
                </a:cubicBezTo>
                <a:cubicBezTo>
                  <a:pt x="f2485" y="f1002"/>
                  <a:pt x="f2486" y="f1001"/>
                  <a:pt x="f2486" y="f1002"/>
                </a:cubicBezTo>
                <a:cubicBezTo>
                  <a:pt x="f2487" y="f1002"/>
                  <a:pt x="f2486" y="f1003"/>
                  <a:pt x="f2486" y="f1003"/>
                </a:cubicBezTo>
                <a:cubicBezTo>
                  <a:pt x="f2485" y="f1003"/>
                  <a:pt x="f2485" y="f1003"/>
                  <a:pt x="f2485" y="f1004"/>
                </a:cubicBezTo>
                <a:cubicBezTo>
                  <a:pt x="f2485" y="f1005"/>
                  <a:pt x="f2486" y="f1005"/>
                  <a:pt x="f2487" y="f1005"/>
                </a:cubicBezTo>
                <a:cubicBezTo>
                  <a:pt x="f2487" y="f1006"/>
                  <a:pt x="f2487" y="f1006"/>
                  <a:pt x="f2488" y="f1006"/>
                </a:cubicBezTo>
                <a:cubicBezTo>
                  <a:pt x="f2488" y="f1007"/>
                  <a:pt x="f2489" y="f1007"/>
                  <a:pt x="f2489" y="f1007"/>
                </a:cubicBezTo>
                <a:cubicBezTo>
                  <a:pt x="f2490" y="f1007"/>
                  <a:pt x="f2491" y="f1007"/>
                  <a:pt x="f2492" y="f1007"/>
                </a:cubicBezTo>
                <a:cubicBezTo>
                  <a:pt x="f2492" y="f1007"/>
                  <a:pt x="f2493" y="f1007"/>
                  <a:pt x="f2493" y="f1006"/>
                </a:cubicBezTo>
                <a:cubicBezTo>
                  <a:pt x="f2494" y="f1006"/>
                  <a:pt x="f2495" y="f1006"/>
                  <a:pt x="f2496" y="f1006"/>
                </a:cubicBezTo>
                <a:cubicBezTo>
                  <a:pt x="f2497" y="f1005"/>
                  <a:pt x="f2497" y="f1005"/>
                  <a:pt x="f2498" y="f1005"/>
                </a:cubicBezTo>
                <a:cubicBezTo>
                  <a:pt x="f2499" y="f1004"/>
                  <a:pt x="f2500" y="f1004"/>
                  <a:pt x="f2506" y="f1004"/>
                </a:cubicBezTo>
                <a:cubicBezTo>
                  <a:pt x="f2501" y="f1004"/>
                  <a:pt x="f2501" y="f1003"/>
                  <a:pt x="f2501" y="f1002"/>
                </a:cubicBezTo>
                <a:cubicBezTo>
                  <a:pt x="f2502" y="f1001"/>
                  <a:pt x="f2503" y="f1001"/>
                  <a:pt x="f2503" y="f1002"/>
                </a:cubicBezTo>
                <a:cubicBezTo>
                  <a:pt x="f2504" y="f1002"/>
                  <a:pt x="f2504" y="f1002"/>
                  <a:pt x="f2504" y="f1002"/>
                </a:cubicBezTo>
                <a:cubicBezTo>
                  <a:pt x="f2505" y="f1002"/>
                  <a:pt x="f2505" y="f1003"/>
                  <a:pt x="f2505" y="f1003"/>
                </a:cubicBezTo>
                <a:cubicBezTo>
                  <a:pt x="f3144" y="f1003"/>
                  <a:pt x="f3144" y="f1003"/>
                  <a:pt x="f3144" y="f1004"/>
                </a:cubicBezTo>
                <a:cubicBezTo>
                  <a:pt x="f3143" y="f1004"/>
                  <a:pt x="f3143" y="f1004"/>
                  <a:pt x="f3143" y="f1004"/>
                </a:cubicBezTo>
                <a:cubicBezTo>
                  <a:pt x="f3142" y="f1003"/>
                  <a:pt x="f3141" y="f1003"/>
                  <a:pt x="f3141" y="f1002"/>
                </a:cubicBezTo>
                <a:cubicBezTo>
                  <a:pt x="f3140" y="f1002"/>
                  <a:pt x="f3140" y="f1002"/>
                  <a:pt x="f3139" y="f1002"/>
                </a:cubicBezTo>
                <a:cubicBezTo>
                  <a:pt x="f3139" y="f1002"/>
                  <a:pt x="f3138" y="f1002"/>
                  <a:pt x="f3137" y="f1001"/>
                </a:cubicBezTo>
                <a:cubicBezTo>
                  <a:pt x="f3137" y="f1001"/>
                  <a:pt x="f3137" y="f1001"/>
                  <a:pt x="f3106" y="f1000"/>
                </a:cubicBezTo>
                <a:cubicBezTo>
                  <a:pt x="f3106" y="f1000"/>
                  <a:pt x="f3106" y="f999"/>
                  <a:pt x="f3106" y="f999"/>
                </a:cubicBezTo>
                <a:cubicBezTo>
                  <a:pt x="f3105" y="f998"/>
                  <a:pt x="f3104" y="f999"/>
                  <a:pt x="f3104" y="f998"/>
                </a:cubicBezTo>
                <a:cubicBezTo>
                  <a:pt x="f3100" y="f998"/>
                  <a:pt x="f3102" y="f998"/>
                  <a:pt x="f3102" y="f997"/>
                </a:cubicBezTo>
                <a:cubicBezTo>
                  <a:pt x="f3102" y="f997"/>
                  <a:pt x="f3102" y="f997"/>
                  <a:pt x="f3102" y="f997"/>
                </a:cubicBezTo>
                <a:cubicBezTo>
                  <a:pt x="f3102" y="f997"/>
                  <a:pt x="f3101" y="f997"/>
                  <a:pt x="f3101" y="f997"/>
                </a:cubicBezTo>
                <a:cubicBezTo>
                  <a:pt x="f3101" y="f997"/>
                  <a:pt x="f3101" y="f997"/>
                  <a:pt x="f3101" y="f997"/>
                </a:cubicBezTo>
                <a:cubicBezTo>
                  <a:pt x="f3100" y="f997"/>
                  <a:pt x="f3100" y="f997"/>
                  <a:pt x="f3104" y="f997"/>
                </a:cubicBezTo>
                <a:cubicBezTo>
                  <a:pt x="f3105" y="f996"/>
                  <a:pt x="f3106" y="f997"/>
                  <a:pt x="f3106" y="f997"/>
                </a:cubicBezTo>
                <a:cubicBezTo>
                  <a:pt x="f3137" y="f997"/>
                  <a:pt x="f3138" y="f997"/>
                  <a:pt x="f3138" y="f997"/>
                </a:cubicBezTo>
                <a:cubicBezTo>
                  <a:pt x="f3139" y="f997"/>
                  <a:pt x="f3140" y="f997"/>
                  <a:pt x="f3141" y="f996"/>
                </a:cubicBezTo>
                <a:cubicBezTo>
                  <a:pt x="f3141" y="f996"/>
                  <a:pt x="f3141" y="f996"/>
                  <a:pt x="f3141" y="f996"/>
                </a:cubicBezTo>
                <a:cubicBezTo>
                  <a:pt x="f3142" y="f996"/>
                  <a:pt x="f3142" y="f996"/>
                  <a:pt x="f3143" y="f996"/>
                </a:cubicBezTo>
                <a:cubicBezTo>
                  <a:pt x="f3143" y="f996"/>
                  <a:pt x="f3144" y="f996"/>
                  <a:pt x="f3144" y="f995"/>
                </a:cubicBezTo>
                <a:cubicBezTo>
                  <a:pt x="f3144" y="f995"/>
                  <a:pt x="f3143" y="f995"/>
                  <a:pt x="f3142" y="f995"/>
                </a:cubicBezTo>
                <a:cubicBezTo>
                  <a:pt x="f3142" y="f994"/>
                  <a:pt x="f3142" y="f993"/>
                  <a:pt x="f3141" y="f993"/>
                </a:cubicBezTo>
                <a:cubicBezTo>
                  <a:pt x="f3141" y="f992"/>
                  <a:pt x="f3141" y="f992"/>
                  <a:pt x="f3141" y="f992"/>
                </a:cubicBezTo>
                <a:cubicBezTo>
                  <a:pt x="f3141" y="f991"/>
                  <a:pt x="f3140" y="f991"/>
                  <a:pt x="f3140" y="f991"/>
                </a:cubicBezTo>
                <a:cubicBezTo>
                  <a:pt x="f3139" y="f991"/>
                  <a:pt x="f3139" y="f992"/>
                  <a:pt x="f3139" y="f992"/>
                </a:cubicBezTo>
                <a:cubicBezTo>
                  <a:pt x="f3138" y="f992"/>
                  <a:pt x="f3138" y="f992"/>
                  <a:pt x="f3137" y="f992"/>
                </a:cubicBezTo>
                <a:cubicBezTo>
                  <a:pt x="f3106" y="f992"/>
                  <a:pt x="f3105" y="f992"/>
                  <a:pt x="f3105" y="f993"/>
                </a:cubicBezTo>
                <a:cubicBezTo>
                  <a:pt x="f3104" y="f993"/>
                  <a:pt x="f3104" y="f993"/>
                  <a:pt x="f3100" y="f994"/>
                </a:cubicBezTo>
                <a:cubicBezTo>
                  <a:pt x="f3100" y="f994"/>
                  <a:pt x="f3100" y="f993"/>
                  <a:pt x="f3101" y="f994"/>
                </a:cubicBezTo>
                <a:cubicBezTo>
                  <a:pt x="f3102" y="f994"/>
                  <a:pt x="f3103" y="f994"/>
                  <a:pt x="f3136" y="f995"/>
                </a:cubicBezTo>
                <a:cubicBezTo>
                  <a:pt x="f2887" y="f995"/>
                  <a:pt x="f2887" y="f994"/>
                  <a:pt x="f2886" y="f994"/>
                </a:cubicBezTo>
                <a:cubicBezTo>
                  <a:pt x="f3135" y="f993"/>
                  <a:pt x="f3135" y="f993"/>
                  <a:pt x="f3134" y="f993"/>
                </a:cubicBezTo>
                <a:cubicBezTo>
                  <a:pt x="f3133" y="f992"/>
                  <a:pt x="f3133" y="f992"/>
                  <a:pt x="f3132" y="f993"/>
                </a:cubicBezTo>
                <a:cubicBezTo>
                  <a:pt x="f2885" y="f993"/>
                  <a:pt x="f2885" y="f994"/>
                  <a:pt x="f2885" y="f995"/>
                </a:cubicBezTo>
                <a:cubicBezTo>
                  <a:pt x="f2884" y="f996"/>
                  <a:pt x="f2851" y="f996"/>
                  <a:pt x="f2850" y="f996"/>
                </a:cubicBezTo>
                <a:cubicBezTo>
                  <a:pt x="f2850" y="f996"/>
                  <a:pt x="f2852" y="f996"/>
                  <a:pt x="f2852" y="f996"/>
                </a:cubicBezTo>
                <a:cubicBezTo>
                  <a:pt x="f2852" y="f996"/>
                  <a:pt x="f2852" y="f997"/>
                  <a:pt x="f2852" y="f997"/>
                </a:cubicBezTo>
                <a:cubicBezTo>
                  <a:pt x="f3131" y="f998"/>
                  <a:pt x="f3130" y="f998"/>
                  <a:pt x="f3129" y="f998"/>
                </a:cubicBezTo>
                <a:cubicBezTo>
                  <a:pt x="f3129" y="f997"/>
                  <a:pt x="f3129" y="f997"/>
                  <a:pt x="f3318" y="f997"/>
                </a:cubicBezTo>
                <a:cubicBezTo>
                  <a:pt x="f3318" y="f997"/>
                  <a:pt x="f3318" y="f997"/>
                  <a:pt x="f3829" y="f997"/>
                </a:cubicBezTo>
                <a:cubicBezTo>
                  <a:pt x="f3411" y="f996"/>
                  <a:pt x="f3411" y="f995"/>
                  <a:pt x="f3830" y="f995"/>
                </a:cubicBezTo>
                <a:cubicBezTo>
                  <a:pt x="f2898" y="f995"/>
                  <a:pt x="f2897" y="f995"/>
                  <a:pt x="f2897" y="f996"/>
                </a:cubicBezTo>
                <a:cubicBezTo>
                  <a:pt x="f2899" y="f996"/>
                  <a:pt x="f2899" y="f996"/>
                  <a:pt x="f2899" y="f996"/>
                </a:cubicBezTo>
                <a:cubicBezTo>
                  <a:pt x="f2900" y="f997"/>
                  <a:pt x="f2900" y="f997"/>
                  <a:pt x="f2900" y="f997"/>
                </a:cubicBezTo>
                <a:cubicBezTo>
                  <a:pt x="f3831" y="f997"/>
                  <a:pt x="f3832" y="f998"/>
                  <a:pt x="f3054" y="f998"/>
                </a:cubicBezTo>
                <a:cubicBezTo>
                  <a:pt x="f3053" y="f998"/>
                  <a:pt x="f3052" y="f998"/>
                  <a:pt x="f3050" y="f998"/>
                </a:cubicBezTo>
                <a:cubicBezTo>
                  <a:pt x="f3051" y="f998"/>
                  <a:pt x="f3051" y="f997"/>
                  <a:pt x="f3092" y="f997"/>
                </a:cubicBezTo>
                <a:cubicBezTo>
                  <a:pt x="f3091" y="f997"/>
                  <a:pt x="f3091" y="f997"/>
                  <a:pt x="f3091" y="f997"/>
                </a:cubicBezTo>
                <a:cubicBezTo>
                  <a:pt x="f3089" y="f997"/>
                  <a:pt x="f3089" y="f997"/>
                  <a:pt x="f3090" y="f997"/>
                </a:cubicBezTo>
                <a:cubicBezTo>
                  <a:pt x="f3090" y="f997"/>
                  <a:pt x="f3090" y="f998"/>
                  <a:pt x="f3090" y="f998"/>
                </a:cubicBezTo>
                <a:cubicBezTo>
                  <a:pt x="f3090" y="f998"/>
                  <a:pt x="f3090" y="f999"/>
                  <a:pt x="f3090" y="f999"/>
                </a:cubicBezTo>
                <a:cubicBezTo>
                  <a:pt x="f3090" y="f1000"/>
                  <a:pt x="f3089" y="f1001"/>
                  <a:pt x="f3091" y="f1001"/>
                </a:cubicBezTo>
                <a:cubicBezTo>
                  <a:pt x="f3091" y="f1002"/>
                  <a:pt x="f3092" y="f1002"/>
                  <a:pt x="f3092" y="f1002"/>
                </a:cubicBezTo>
                <a:cubicBezTo>
                  <a:pt x="f3051" y="f1003"/>
                  <a:pt x="f3050" y="f1002"/>
                  <a:pt x="f3052" y="f1003"/>
                </a:cubicBezTo>
                <a:cubicBezTo>
                  <a:pt x="f3053" y="f1003"/>
                  <a:pt x="f3053" y="f1003"/>
                  <a:pt x="f3054" y="f1003"/>
                </a:cubicBezTo>
                <a:cubicBezTo>
                  <a:pt x="f3054" y="f1003"/>
                  <a:pt x="f3832" y="f1003"/>
                  <a:pt x="f3832" y="f1003"/>
                </a:cubicBezTo>
                <a:cubicBezTo>
                  <a:pt x="f3831" y="f1003"/>
                  <a:pt x="f3832" y="f1003"/>
                  <a:pt x="f3832" y="f1002"/>
                </a:cubicBezTo>
                <a:cubicBezTo>
                  <a:pt x="f3832" y="f1002"/>
                  <a:pt x="f3832" y="f1002"/>
                  <a:pt x="f3832" y="f1001"/>
                </a:cubicBezTo>
                <a:cubicBezTo>
                  <a:pt x="f3831" y="f1002"/>
                  <a:pt x="f3831" y="f1003"/>
                  <a:pt x="f3831" y="f1002"/>
                </a:cubicBezTo>
                <a:cubicBezTo>
                  <a:pt x="f2900" y="f1002"/>
                  <a:pt x="f2900" y="f1002"/>
                  <a:pt x="f2900" y="f1002"/>
                </a:cubicBezTo>
                <a:cubicBezTo>
                  <a:pt x="f2900" y="f1001"/>
                  <a:pt x="f2899" y="f1001"/>
                  <a:pt x="f2899" y="f1001"/>
                </a:cubicBezTo>
                <a:cubicBezTo>
                  <a:pt x="f2899" y="f1002"/>
                  <a:pt x="f2899" y="f1002"/>
                  <a:pt x="f2899" y="f1003"/>
                </a:cubicBezTo>
                <a:cubicBezTo>
                  <a:pt x="f2899" y="f1003"/>
                  <a:pt x="f2899" y="f1003"/>
                  <a:pt x="f2899" y="f1003"/>
                </a:cubicBezTo>
                <a:cubicBezTo>
                  <a:pt x="f2900" y="f1003"/>
                  <a:pt x="f2900" y="f1003"/>
                  <a:pt x="f2900" y="f1004"/>
                </a:cubicBezTo>
                <a:cubicBezTo>
                  <a:pt x="f3831" y="f1004"/>
                  <a:pt x="f3831" y="f1004"/>
                  <a:pt x="f3831" y="f1004"/>
                </a:cubicBezTo>
                <a:cubicBezTo>
                  <a:pt x="f3831" y="f1005"/>
                  <a:pt x="f2900" y="f1005"/>
                  <a:pt x="f2900" y="f1005"/>
                </a:cubicBezTo>
                <a:cubicBezTo>
                  <a:pt x="f2900" y="f1006"/>
                  <a:pt x="f2900" y="f1007"/>
                  <a:pt x="f2900" y="f1008"/>
                </a:cubicBezTo>
                <a:cubicBezTo>
                  <a:pt x="f2900" y="f1009"/>
                  <a:pt x="f3831" y="f1009"/>
                  <a:pt x="f3832" y="f1009"/>
                </a:cubicBezTo>
                <a:cubicBezTo>
                  <a:pt x="f3832" y="f1009"/>
                  <a:pt x="f3054" y="f1009"/>
                  <a:pt x="f3054" y="f1010"/>
                </a:cubicBezTo>
                <a:cubicBezTo>
                  <a:pt x="f3054" y="f1011"/>
                  <a:pt x="f3053" y="f1012"/>
                  <a:pt x="f3050" y="f1013"/>
                </a:cubicBezTo>
                <a:cubicBezTo>
                  <a:pt x="f3050" y="f1013"/>
                  <a:pt x="f3050" y="f1014"/>
                  <a:pt x="f3051" y="f1014"/>
                </a:cubicBezTo>
                <a:cubicBezTo>
                  <a:pt x="f3092" y="f1015"/>
                  <a:pt x="f3091" y="f1016"/>
                  <a:pt x="f3089" y="f1017"/>
                </a:cubicBezTo>
                <a:cubicBezTo>
                  <a:pt x="f3088" y="f1019"/>
                  <a:pt x="f3086" y="f1020"/>
                  <a:pt x="f3084" y="f1021"/>
                </a:cubicBezTo>
                <a:cubicBezTo>
                  <a:pt x="f3084" y="f1022"/>
                  <a:pt x="f3084" y="f1022"/>
                  <a:pt x="f3083" y="f1022"/>
                </a:cubicBezTo>
                <a:cubicBezTo>
                  <a:pt x="f3083" y="f1023"/>
                  <a:pt x="f3082" y="f1023"/>
                  <a:pt x="f3082" y="f1023"/>
                </a:cubicBezTo>
                <a:cubicBezTo>
                  <a:pt x="f3081" y="f1024"/>
                  <a:pt x="f3081" y="f1025"/>
                  <a:pt x="f3080" y="f1025"/>
                </a:cubicBezTo>
                <a:cubicBezTo>
                  <a:pt x="f3079" y="f1027"/>
                  <a:pt x="f3079" y="f1028"/>
                  <a:pt x="f3833" y="f1030"/>
                </a:cubicBezTo>
                <a:cubicBezTo>
                  <a:pt x="f3410" y="f1030"/>
                  <a:pt x="f3077" y="f1029"/>
                  <a:pt x="f3078" y="f1029"/>
                </a:cubicBezTo>
                <a:cubicBezTo>
                  <a:pt x="f3075" y="f1031"/>
                  <a:pt x="f3075" y="f1032"/>
                  <a:pt x="f3075" y="f1034"/>
                </a:cubicBezTo>
                <a:cubicBezTo>
                  <a:pt x="f3075" y="f1035"/>
                  <a:pt x="f3075" y="f1036"/>
                  <a:pt x="f3074" y="f1037"/>
                </a:cubicBezTo>
                <a:cubicBezTo>
                  <a:pt x="f3074" y="f1038"/>
                  <a:pt x="f3072" y="f1039"/>
                  <a:pt x="f3071" y="f1039"/>
                </a:cubicBezTo>
                <a:cubicBezTo>
                  <a:pt x="f3070" y="f1040"/>
                  <a:pt x="f3069" y="f1040"/>
                  <a:pt x="f3067" y="f1040"/>
                </a:cubicBezTo>
                <a:cubicBezTo>
                  <a:pt x="f3066" y="f1040"/>
                  <a:pt x="f3065" y="f1041"/>
                  <a:pt x="f3409" y="f1041"/>
                </a:cubicBezTo>
                <a:cubicBezTo>
                  <a:pt x="f3408" y="f1042"/>
                  <a:pt x="f3407" y="f1042"/>
                  <a:pt x="f3049" y="f1043"/>
                </a:cubicBezTo>
                <a:cubicBezTo>
                  <a:pt x="f3048" y="f1043"/>
                  <a:pt x="f3047" y="f1043"/>
                  <a:pt x="f3046" y="f1043"/>
                </a:cubicBezTo>
                <a:cubicBezTo>
                  <a:pt x="f3045" y="f1042"/>
                  <a:pt x="f3044" y="f1042"/>
                  <a:pt x="f3043" y="f1042"/>
                </a:cubicBezTo>
                <a:cubicBezTo>
                  <a:pt x="f3043" y="f1042"/>
                  <a:pt x="f3043" y="f1043"/>
                  <a:pt x="f3042" y="f1043"/>
                </a:cubicBezTo>
                <a:cubicBezTo>
                  <a:pt x="f3042" y="f1043"/>
                  <a:pt x="f3042" y="f1043"/>
                  <a:pt x="f3041" y="f1044"/>
                </a:cubicBezTo>
                <a:cubicBezTo>
                  <a:pt x="f3041" y="f1044"/>
                  <a:pt x="f3040" y="f1045"/>
                  <a:pt x="f3039" y="f1045"/>
                </a:cubicBezTo>
                <a:cubicBezTo>
                  <a:pt x="f3038" y="f1044"/>
                  <a:pt x="f3038" y="f1044"/>
                  <a:pt x="f3037" y="f1043"/>
                </a:cubicBezTo>
                <a:cubicBezTo>
                  <a:pt x="f3037" y="f1043"/>
                  <a:pt x="f3037" y="f1043"/>
                  <a:pt x="f3036" y="f1042"/>
                </a:cubicBezTo>
                <a:cubicBezTo>
                  <a:pt x="f3036" y="f1042"/>
                  <a:pt x="f3035" y="f1042"/>
                  <a:pt x="f3035" y="f1042"/>
                </a:cubicBezTo>
                <a:cubicBezTo>
                  <a:pt x="f3035" y="f1041"/>
                  <a:pt x="f3035" y="f1041"/>
                  <a:pt x="f3034" y="f1041"/>
                </a:cubicBezTo>
                <a:cubicBezTo>
                  <a:pt x="f3034" y="f1041"/>
                  <a:pt x="f3034" y="f1040"/>
                  <a:pt x="f3034" y="f1040"/>
                </a:cubicBezTo>
                <a:cubicBezTo>
                  <a:pt x="f3033" y="f1039"/>
                  <a:pt x="f3030" y="f1040"/>
                  <a:pt x="f3031" y="f1041"/>
                </a:cubicBezTo>
                <a:cubicBezTo>
                  <a:pt x="f3031" y="f1041"/>
                  <a:pt x="f3032" y="f1042"/>
                  <a:pt x="f3062" y="f1042"/>
                </a:cubicBezTo>
                <a:cubicBezTo>
                  <a:pt x="f3061" y="f1043"/>
                  <a:pt x="f3061" y="f1043"/>
                  <a:pt x="f3060" y="f1044"/>
                </a:cubicBezTo>
                <a:cubicBezTo>
                  <a:pt x="f3059" y="f1044"/>
                  <a:pt x="f3058" y="f1045"/>
                  <a:pt x="f3058" y="f1044"/>
                </a:cubicBezTo>
                <a:cubicBezTo>
                  <a:pt x="f3057" y="f1043"/>
                  <a:pt x="f3058" y="f1042"/>
                  <a:pt x="f3058" y="f1042"/>
                </a:cubicBezTo>
                <a:cubicBezTo>
                  <a:pt x="f3058" y="f1041"/>
                  <a:pt x="f3059" y="f1041"/>
                  <a:pt x="f3059" y="f1041"/>
                </a:cubicBezTo>
                <a:cubicBezTo>
                  <a:pt x="f3059" y="f1040"/>
                  <a:pt x="f3059" y="f1040"/>
                  <a:pt x="f3059" y="f1039"/>
                </a:cubicBezTo>
                <a:cubicBezTo>
                  <a:pt x="f3059" y="f1039"/>
                  <a:pt x="f3059" y="f1038"/>
                  <a:pt x="f3059" y="f1038"/>
                </a:cubicBezTo>
                <a:cubicBezTo>
                  <a:pt x="f3060" y="f1038"/>
                  <a:pt x="f3060" y="f1038"/>
                  <a:pt x="f3061" y="f1037"/>
                </a:cubicBezTo>
                <a:cubicBezTo>
                  <a:pt x="f3061" y="f1037"/>
                  <a:pt x="f3061" y="f1036"/>
                  <a:pt x="f3062" y="f1035"/>
                </a:cubicBezTo>
                <a:cubicBezTo>
                  <a:pt x="f3062" y="f1035"/>
                  <a:pt x="f3062" y="f1035"/>
                  <a:pt x="f3062" y="f1035"/>
                </a:cubicBezTo>
                <a:cubicBezTo>
                  <a:pt x="f3062" y="f1035"/>
                  <a:pt x="f3062" y="f1035"/>
                  <a:pt x="f3062" y="f1035"/>
                </a:cubicBezTo>
                <a:cubicBezTo>
                  <a:pt x="f3032" y="f1034"/>
                  <a:pt x="f3032" y="f1034"/>
                  <a:pt x="f3032" y="f1034"/>
                </a:cubicBezTo>
                <a:cubicBezTo>
                  <a:pt x="f3032" y="f1033"/>
                  <a:pt x="f3030" y="f1034"/>
                  <a:pt x="f3030" y="f1033"/>
                </a:cubicBezTo>
                <a:cubicBezTo>
                  <a:pt x="f3030" y="f1032"/>
                  <a:pt x="f3031" y="f1032"/>
                  <a:pt x="f3031" y="f1032"/>
                </a:cubicBezTo>
                <a:cubicBezTo>
                  <a:pt x="f3032" y="f1032"/>
                  <a:pt x="f3062" y="f1032"/>
                  <a:pt x="f3062" y="f1031"/>
                </a:cubicBezTo>
                <a:cubicBezTo>
                  <a:pt x="f3062" y="f1029"/>
                  <a:pt x="f3032" y="f1030"/>
                  <a:pt x="f3032" y="f1030"/>
                </a:cubicBezTo>
                <a:cubicBezTo>
                  <a:pt x="f3031" y="f1028"/>
                  <a:pt x="f3030" y="f1027"/>
                  <a:pt x="f3031" y="f1027"/>
                </a:cubicBezTo>
                <a:cubicBezTo>
                  <a:pt x="f3032" y="f1027"/>
                  <a:pt x="f3062" y="f1027"/>
                  <a:pt x="f3061" y="f1027"/>
                </a:cubicBezTo>
                <a:cubicBezTo>
                  <a:pt x="f3060" y="f1027"/>
                  <a:pt x="f3059" y="f1027"/>
                  <a:pt x="f3059" y="f1027"/>
                </a:cubicBezTo>
                <a:cubicBezTo>
                  <a:pt x="f3058" y="f1027"/>
                  <a:pt x="f3058" y="f1027"/>
                  <a:pt x="f3058" y="f1026"/>
                </a:cubicBezTo>
                <a:cubicBezTo>
                  <a:pt x="f3059" y="f1026"/>
                  <a:pt x="f3059" y="f1026"/>
                  <a:pt x="f3059" y="f1026"/>
                </a:cubicBezTo>
                <a:cubicBezTo>
                  <a:pt x="f3060" y="f1026"/>
                  <a:pt x="f3060" y="f1025"/>
                  <a:pt x="f3060" y="f1025"/>
                </a:cubicBezTo>
                <a:cubicBezTo>
                  <a:pt x="f3059" y="f1025"/>
                  <a:pt x="f3059" y="f1024"/>
                  <a:pt x="f3059" y="f1024"/>
                </a:cubicBezTo>
                <a:cubicBezTo>
                  <a:pt x="f3059" y="f1023"/>
                  <a:pt x="f3060" y="f1023"/>
                  <a:pt x="f3060" y="f1023"/>
                </a:cubicBezTo>
                <a:cubicBezTo>
                  <a:pt x="f3061" y="f1022"/>
                  <a:pt x="f3061" y="f1021"/>
                  <a:pt x="f3060" y="f1021"/>
                </a:cubicBezTo>
                <a:cubicBezTo>
                  <a:pt x="f3058" y="f1022"/>
                  <a:pt x="f3057" y="f1023"/>
                  <a:pt x="f3055" y="f1023"/>
                </a:cubicBezTo>
                <a:cubicBezTo>
                  <a:pt x="f3063" y="f1023"/>
                  <a:pt x="f3064" y="f1023"/>
                  <a:pt x="f3064" y="f1023"/>
                </a:cubicBezTo>
                <a:cubicBezTo>
                  <a:pt x="f3116" y="f1024"/>
                  <a:pt x="f3116" y="f1025"/>
                  <a:pt x="f3116" y="f1026"/>
                </a:cubicBezTo>
                <a:cubicBezTo>
                  <a:pt x="f3115" y="f1027"/>
                  <a:pt x="f3114" y="f1027"/>
                  <a:pt x="f3114" y="f1027"/>
                </a:cubicBezTo>
                <a:cubicBezTo>
                  <a:pt x="f3113" y="f1028"/>
                  <a:pt x="f3112" y="f1030"/>
                  <a:pt x="f3111" y="f1030"/>
                </a:cubicBezTo>
                <a:cubicBezTo>
                  <a:pt x="f3107" y="f1029"/>
                  <a:pt x="f3108" y="f1029"/>
                  <a:pt x="f3108" y="f1031"/>
                </a:cubicBezTo>
                <a:cubicBezTo>
                  <a:pt x="f3109" y="f1032"/>
                  <a:pt x="f3110" y="f1032"/>
                  <a:pt x="f3122" y="f1033"/>
                </a:cubicBezTo>
                <a:cubicBezTo>
                  <a:pt x="f3121" y="f1034"/>
                  <a:pt x="f3121" y="f1035"/>
                  <a:pt x="f3120" y="f1035"/>
                </a:cubicBezTo>
                <a:cubicBezTo>
                  <a:pt x="f3123" y="f1036"/>
                  <a:pt x="f3119" y="f1036"/>
                  <a:pt x="f3118" y="f1036"/>
                </a:cubicBezTo>
                <a:cubicBezTo>
                  <a:pt x="f3117" y="f1037"/>
                  <a:pt x="f3117" y="f1038"/>
                  <a:pt x="f3124" y="f1038"/>
                </a:cubicBezTo>
                <a:cubicBezTo>
                  <a:pt x="f3125" y="f1039"/>
                  <a:pt x="f3125" y="f1040"/>
                  <a:pt x="f3404" y="f1039"/>
                </a:cubicBezTo>
                <a:cubicBezTo>
                  <a:pt x="f3403" y="f1039"/>
                  <a:pt x="f3403" y="f1039"/>
                  <a:pt x="f3403" y="f1039"/>
                </a:cubicBezTo>
                <a:cubicBezTo>
                  <a:pt x="f3834" y="f1039"/>
                  <a:pt x="f3402" y="f1039"/>
                  <a:pt x="f3402" y="f1039"/>
                </a:cubicBezTo>
                <a:cubicBezTo>
                  <a:pt x="f3402" y="f1040"/>
                  <a:pt x="f3402" y="f1040"/>
                  <a:pt x="f3835" y="f1040"/>
                </a:cubicBezTo>
                <a:cubicBezTo>
                  <a:pt x="f3401" y="f1040"/>
                  <a:pt x="f3401" y="f1040"/>
                  <a:pt x="f3401" y="f1039"/>
                </a:cubicBezTo>
                <a:cubicBezTo>
                  <a:pt x="f3401" y="f1039"/>
                  <a:pt x="f3401" y="f1039"/>
                  <a:pt x="f3401" y="f1038"/>
                </a:cubicBezTo>
                <a:cubicBezTo>
                  <a:pt x="f3401" y="f1038"/>
                  <a:pt x="f3400" y="f1037"/>
                  <a:pt x="f3400" y="f1037"/>
                </a:cubicBezTo>
                <a:cubicBezTo>
                  <a:pt x="f3836" y="f1038"/>
                  <a:pt x="f3836" y="f1038"/>
                  <a:pt x="f3399" y="f1039"/>
                </a:cubicBezTo>
                <a:cubicBezTo>
                  <a:pt x="f3399" y="f1039"/>
                  <a:pt x="f3398" y="f1040"/>
                  <a:pt x="f3398" y="f1040"/>
                </a:cubicBezTo>
                <a:cubicBezTo>
                  <a:pt x="f3398" y="f1040"/>
                  <a:pt x="f3398" y="f1041"/>
                  <a:pt x="f3398" y="f1041"/>
                </a:cubicBezTo>
                <a:cubicBezTo>
                  <a:pt x="f3398" y="f1042"/>
                  <a:pt x="f3399" y="f1042"/>
                  <a:pt x="f3399" y="f1041"/>
                </a:cubicBezTo>
                <a:cubicBezTo>
                  <a:pt x="f3836" y="f1041"/>
                  <a:pt x="f3400" y="f1041"/>
                  <a:pt x="f3400" y="f1042"/>
                </a:cubicBezTo>
                <a:cubicBezTo>
                  <a:pt x="f3401" y="f1042"/>
                  <a:pt x="f3401" y="f1042"/>
                  <a:pt x="f3401" y="f1043"/>
                </a:cubicBezTo>
                <a:cubicBezTo>
                  <a:pt x="f3401" y="f1043"/>
                  <a:pt x="f3400" y="f1043"/>
                  <a:pt x="f3400" y="f1043"/>
                </a:cubicBezTo>
                <a:cubicBezTo>
                  <a:pt x="f3400" y="f1043"/>
                  <a:pt x="f3400" y="f1043"/>
                  <a:pt x="f3400" y="f1043"/>
                </a:cubicBezTo>
                <a:cubicBezTo>
                  <a:pt x="f3400" y="f1044"/>
                  <a:pt x="f3400" y="f1045"/>
                  <a:pt x="f3836" y="f1045"/>
                </a:cubicBezTo>
                <a:cubicBezTo>
                  <a:pt x="f3836" y="f1046"/>
                  <a:pt x="f3836" y="f1047"/>
                  <a:pt x="f3836" y="f1048"/>
                </a:cubicBezTo>
                <a:cubicBezTo>
                  <a:pt x="f3399" y="f1048"/>
                  <a:pt x="f3399" y="f1048"/>
                  <a:pt x="f3399" y="f1049"/>
                </a:cubicBezTo>
                <a:cubicBezTo>
                  <a:pt x="f3399" y="f1049"/>
                  <a:pt x="f3399" y="f1049"/>
                  <a:pt x="f3398" y="f1050"/>
                </a:cubicBezTo>
                <a:cubicBezTo>
                  <a:pt x="f3398" y="f1050"/>
                  <a:pt x="f3398" y="f1051"/>
                  <a:pt x="f3398" y="f1052"/>
                </a:cubicBezTo>
                <a:cubicBezTo>
                  <a:pt x="f3398" y="f1053"/>
                  <a:pt x="f3398" y="f1054"/>
                  <a:pt x="f3398" y="f1054"/>
                </a:cubicBezTo>
                <a:cubicBezTo>
                  <a:pt x="f3398" y="f1056"/>
                  <a:pt x="f3099" y="f1055"/>
                  <a:pt x="f3098" y="f1055"/>
                </a:cubicBezTo>
                <a:cubicBezTo>
                  <a:pt x="f3097" y="f1056"/>
                  <a:pt x="f3097" y="f1056"/>
                  <a:pt x="f3096" y="f1056"/>
                </a:cubicBezTo>
                <a:cubicBezTo>
                  <a:pt x="f3095" y="f1057"/>
                  <a:pt x="f3094" y="f1057"/>
                  <a:pt x="f3093" y="f1057"/>
                </a:cubicBezTo>
                <a:cubicBezTo>
                  <a:pt x="f2932" y="f1057"/>
                  <a:pt x="f2931" y="f1057"/>
                  <a:pt x="f2931" y="f1057"/>
                </a:cubicBezTo>
                <a:cubicBezTo>
                  <a:pt x="f2930" y="f1058"/>
                  <a:pt x="f2929" y="f1058"/>
                  <a:pt x="f2928" y="f1058"/>
                </a:cubicBezTo>
                <a:cubicBezTo>
                  <a:pt x="f2928" y="f1058"/>
                  <a:pt x="f2927" y="f1058"/>
                  <a:pt x="f2926" y="f1058"/>
                </a:cubicBezTo>
                <a:cubicBezTo>
                  <a:pt x="f2925" y="f1057"/>
                  <a:pt x="f2925" y="f1057"/>
                  <a:pt x="f2924" y="f1056"/>
                </a:cubicBezTo>
                <a:cubicBezTo>
                  <a:pt x="f2924" y="f1055"/>
                  <a:pt x="f2923" y="f1055"/>
                  <a:pt x="f2922" y="f1055"/>
                </a:cubicBezTo>
                <a:cubicBezTo>
                  <a:pt x="f2921" y="f1055"/>
                  <a:pt x="f2921" y="f1055"/>
                  <a:pt x="f2920" y="f1055"/>
                </a:cubicBezTo>
                <a:cubicBezTo>
                  <a:pt x="f2920" y="f1055"/>
                  <a:pt x="f2919" y="f1055"/>
                  <a:pt x="f2919" y="f1054"/>
                </a:cubicBezTo>
                <a:cubicBezTo>
                  <a:pt x="f2919" y="f1054"/>
                  <a:pt x="f2920" y="f1054"/>
                  <a:pt x="f2920" y="f1054"/>
                </a:cubicBezTo>
                <a:cubicBezTo>
                  <a:pt x="f2920" y="f1053"/>
                  <a:pt x="f2919" y="f1054"/>
                  <a:pt x="f2919" y="f1053"/>
                </a:cubicBezTo>
                <a:cubicBezTo>
                  <a:pt x="f2920" y="f1053"/>
                  <a:pt x="f2921" y="f1053"/>
                  <a:pt x="f2921" y="f1053"/>
                </a:cubicBezTo>
                <a:cubicBezTo>
                  <a:pt x="f2922" y="f1054"/>
                  <a:pt x="f2922" y="f1054"/>
                  <a:pt x="f2923" y="f1054"/>
                </a:cubicBezTo>
                <a:cubicBezTo>
                  <a:pt x="f2924" y="f1054"/>
                  <a:pt x="f2925" y="f1055"/>
                  <a:pt x="f2926" y="f1054"/>
                </a:cubicBezTo>
                <a:cubicBezTo>
                  <a:pt x="f2926" y="f1054"/>
                  <a:pt x="f2927" y="f1053"/>
                  <a:pt x="f2927" y="f1053"/>
                </a:cubicBezTo>
                <a:cubicBezTo>
                  <a:pt x="f2929" y="f1051"/>
                  <a:pt x="f2931" y="f1051"/>
                  <a:pt x="f2931" y="f1049"/>
                </a:cubicBezTo>
                <a:cubicBezTo>
                  <a:pt x="f2932" y="f1048"/>
                  <a:pt x="f2932" y="f1046"/>
                  <a:pt x="f2931" y="f1044"/>
                </a:cubicBezTo>
                <a:cubicBezTo>
                  <a:pt x="f2931" y="f1043"/>
                  <a:pt x="f2931" y="f1041"/>
                  <a:pt x="f2932" y="f1041"/>
                </a:cubicBezTo>
                <a:cubicBezTo>
                  <a:pt x="f3093" y="f1040"/>
                  <a:pt x="f3094" y="f1040"/>
                  <a:pt x="f3094" y="f1038"/>
                </a:cubicBezTo>
                <a:cubicBezTo>
                  <a:pt x="f3094" y="f1038"/>
                  <a:pt x="f3093" y="f1037"/>
                  <a:pt x="f3093" y="f1036"/>
                </a:cubicBezTo>
                <a:cubicBezTo>
                  <a:pt x="f3093" y="f1035"/>
                  <a:pt x="f2932" y="f1035"/>
                  <a:pt x="f2932" y="f1034"/>
                </a:cubicBezTo>
                <a:cubicBezTo>
                  <a:pt x="f2932" y="f1033"/>
                  <a:pt x="f3093" y="f1033"/>
                  <a:pt x="f3093" y="f1033"/>
                </a:cubicBezTo>
                <a:cubicBezTo>
                  <a:pt x="f3093" y="f1032"/>
                  <a:pt x="f3093" y="f1032"/>
                  <a:pt x="f3094" y="f1032"/>
                </a:cubicBezTo>
                <a:cubicBezTo>
                  <a:pt x="f3094" y="f1032"/>
                  <a:pt x="f3095" y="f1031"/>
                  <a:pt x="f3096" y="f1031"/>
                </a:cubicBezTo>
                <a:cubicBezTo>
                  <a:pt x="f3096" y="f1029"/>
                  <a:pt x="f3097" y="f1030"/>
                  <a:pt x="f3097" y="f1030"/>
                </a:cubicBezTo>
                <a:cubicBezTo>
                  <a:pt x="f3097" y="f1028"/>
                  <a:pt x="f3096" y="f1027"/>
                  <a:pt x="f3096" y="f1027"/>
                </a:cubicBezTo>
                <a:cubicBezTo>
                  <a:pt x="f3096" y="f1026"/>
                  <a:pt x="f3097" y="f1025"/>
                  <a:pt x="f3097" y="f1025"/>
                </a:cubicBezTo>
                <a:cubicBezTo>
                  <a:pt x="f3098" y="f1025"/>
                  <a:pt x="f3099" y="f1024"/>
                  <a:pt x="f3398" y="f1024"/>
                </a:cubicBezTo>
                <a:cubicBezTo>
                  <a:pt x="f3836" y="f1024"/>
                  <a:pt x="f3400" y="f1023"/>
                  <a:pt x="f3401" y="f1023"/>
                </a:cubicBezTo>
                <a:cubicBezTo>
                  <a:pt x="f3835" y="f1023"/>
                  <a:pt x="f3402" y="f1022"/>
                  <a:pt x="f3403" y="f1021"/>
                </a:cubicBezTo>
                <a:cubicBezTo>
                  <a:pt x="f3404" y="f1021"/>
                  <a:pt x="f3125" y="f1020"/>
                  <a:pt x="f3124" y="f1020"/>
                </a:cubicBezTo>
                <a:cubicBezTo>
                  <a:pt x="f3117" y="f1020"/>
                  <a:pt x="f3117" y="f1020"/>
                  <a:pt x="f3117" y="f1020"/>
                </a:cubicBezTo>
                <a:cubicBezTo>
                  <a:pt x="f3118" y="f1019"/>
                  <a:pt x="f3118" y="f1019"/>
                  <a:pt x="f3119" y="f1019"/>
                </a:cubicBezTo>
                <a:cubicBezTo>
                  <a:pt x="f3119" y="f1019"/>
                  <a:pt x="f3123" y="f1019"/>
                  <a:pt x="f3123" y="f1018"/>
                </a:cubicBezTo>
                <a:cubicBezTo>
                  <a:pt x="f3120" y="f1018"/>
                  <a:pt x="f3120" y="f1017"/>
                  <a:pt x="f3120" y="f1017"/>
                </a:cubicBezTo>
                <a:cubicBezTo>
                  <a:pt x="f3120" y="f1016"/>
                  <a:pt x="f3120" y="f1016"/>
                  <a:pt x="f3121" y="f1016"/>
                </a:cubicBezTo>
                <a:cubicBezTo>
                  <a:pt x="f3121" y="f1015"/>
                  <a:pt x="f3121" y="f1015"/>
                  <a:pt x="f3122" y="f1014"/>
                </a:cubicBezTo>
                <a:cubicBezTo>
                  <a:pt x="f3110" y="f1013"/>
                  <a:pt x="f3110" y="f1013"/>
                  <a:pt x="f3109" y="f1012"/>
                </a:cubicBezTo>
                <a:cubicBezTo>
                  <a:pt x="f3108" y="f1011"/>
                  <a:pt x="f3111" y="f1010"/>
                  <a:pt x="f3112" y="f1009"/>
                </a:cubicBezTo>
                <a:cubicBezTo>
                  <a:pt x="f3113" y="f1008"/>
                  <a:pt x="f3114" y="f1007"/>
                  <a:pt x="f3115" y="f1006"/>
                </a:cubicBezTo>
                <a:cubicBezTo>
                  <a:pt x="f3116" y="f1005"/>
                  <a:pt x="f3063" y="f1005"/>
                  <a:pt x="f3055" y="f1004"/>
                </a:cubicBezTo>
                <a:cubicBezTo>
                  <a:pt x="f3056" y="f1002"/>
                  <a:pt x="f3058" y="f1001"/>
                  <a:pt x="f3059" y="f1000"/>
                </a:cubicBezTo>
                <a:cubicBezTo>
                  <a:pt x="f3060" y="f999"/>
                  <a:pt x="f3062" y="f998"/>
                  <a:pt x="f3032" y="f996"/>
                </a:cubicBezTo>
                <a:cubicBezTo>
                  <a:pt x="f3031" y="f995"/>
                  <a:pt x="f3030" y="f993"/>
                  <a:pt x="f3033" y="f991"/>
                </a:cubicBezTo>
                <a:cubicBezTo>
                  <a:pt x="f3034" y="f991"/>
                  <a:pt x="f3034" y="f990"/>
                  <a:pt x="f3035" y="f989"/>
                </a:cubicBezTo>
                <a:cubicBezTo>
                  <a:pt x="f3036" y="f988"/>
                  <a:pt x="f3036" y="f987"/>
                  <a:pt x="f3037" y="f986"/>
                </a:cubicBezTo>
                <a:cubicBezTo>
                  <a:pt x="f3037" y="f986"/>
                  <a:pt x="f3038" y="f985"/>
                  <a:pt x="f3039" y="f985"/>
                </a:cubicBezTo>
                <a:cubicBezTo>
                  <a:pt x="f3039" y="f985"/>
                  <a:pt x="f3040" y="f984"/>
                  <a:pt x="f3041" y="f984"/>
                </a:cubicBezTo>
                <a:cubicBezTo>
                  <a:pt x="f3042" y="f983"/>
                  <a:pt x="f3043" y="f982"/>
                  <a:pt x="f3045" y="f981"/>
                </a:cubicBezTo>
                <a:cubicBezTo>
                  <a:pt x="f3046" y="f980"/>
                  <a:pt x="f3046" y="f980"/>
                  <a:pt x="f3047" y="f979"/>
                </a:cubicBezTo>
                <a:cubicBezTo>
                  <a:pt x="f3048" y="f979"/>
                  <a:pt x="f3048" y="f979"/>
                  <a:pt x="f3049" y="f978"/>
                </a:cubicBezTo>
                <a:cubicBezTo>
                  <a:pt x="f3049" y="f978"/>
                  <a:pt x="f3049" y="f978"/>
                  <a:pt x="f3405" y="f977"/>
                </a:cubicBezTo>
                <a:cubicBezTo>
                  <a:pt x="f3405" y="f977"/>
                  <a:pt x="f3406" y="f978"/>
                  <a:pt x="f3406" y="f978"/>
                </a:cubicBezTo>
                <a:cubicBezTo>
                  <a:pt x="f3407" y="f978"/>
                  <a:pt x="f3837" y="f977"/>
                  <a:pt x="f3408" y="f977"/>
                </a:cubicBezTo>
                <a:cubicBezTo>
                  <a:pt x="f3838" y="f977"/>
                  <a:pt x="f3838" y="f977"/>
                  <a:pt x="f3409" y="f976"/>
                </a:cubicBezTo>
                <a:cubicBezTo>
                  <a:pt x="f3065" y="f975"/>
                  <a:pt x="f3065" y="f975"/>
                  <a:pt x="f3066" y="f974"/>
                </a:cubicBezTo>
                <a:cubicBezTo>
                  <a:pt x="f3068" y="f973"/>
                  <a:pt x="f3069" y="f974"/>
                  <a:pt x="f3071" y="f974"/>
                </a:cubicBezTo>
                <a:cubicBezTo>
                  <a:pt x="f3071" y="f974"/>
                  <a:pt x="f3071" y="f974"/>
                  <a:pt x="f3072" y="f974"/>
                </a:cubicBezTo>
                <a:cubicBezTo>
                  <a:pt x="f3072" y="f973"/>
                  <a:pt x="f3074" y="f974"/>
                  <a:pt x="f3074" y="f973"/>
                </a:cubicBezTo>
                <a:cubicBezTo>
                  <a:pt x="f3074" y="f972"/>
                  <a:pt x="f3074" y="f972"/>
                  <a:pt x="f3073" y="f972"/>
                </a:cubicBezTo>
                <a:cubicBezTo>
                  <a:pt x="f3072" y="f972"/>
                  <a:pt x="f3072" y="f971"/>
                  <a:pt x="f3072" y="f970"/>
                </a:cubicBezTo>
                <a:cubicBezTo>
                  <a:pt x="f3072" y="f969"/>
                  <a:pt x="f3072" y="f968"/>
                  <a:pt x="f3072" y="f968"/>
                </a:cubicBezTo>
                <a:cubicBezTo>
                  <a:pt x="f3072" y="f967"/>
                  <a:pt x="f3072" y="f966"/>
                  <a:pt x="f3073" y="f965"/>
                </a:cubicBezTo>
                <a:cubicBezTo>
                  <a:pt x="f3073" y="f965"/>
                  <a:pt x="f3073" y="f964"/>
                  <a:pt x="f3074" y="f964"/>
                </a:cubicBezTo>
                <a:cubicBezTo>
                  <a:pt x="f3074" y="f963"/>
                  <a:pt x="f3074" y="f963"/>
                  <a:pt x="f3074" y="f963"/>
                </a:cubicBezTo>
                <a:cubicBezTo>
                  <a:pt x="f3075" y="f962"/>
                  <a:pt x="f3075" y="f962"/>
                  <a:pt x="f3075" y="f962"/>
                </a:cubicBezTo>
                <a:cubicBezTo>
                  <a:pt x="f3076" y="f962"/>
                  <a:pt x="f3078" y="f961"/>
                  <a:pt x="f3077" y="f960"/>
                </a:cubicBezTo>
                <a:cubicBezTo>
                  <a:pt x="f3077" y="f959"/>
                  <a:pt x="f3410" y="f959"/>
                  <a:pt x="f3833" y="f958"/>
                </a:cubicBezTo>
                <a:cubicBezTo>
                  <a:pt x="f3833" y="f958"/>
                  <a:pt x="f3079" y="f957"/>
                  <a:pt x="f3080" y="f956"/>
                </a:cubicBezTo>
                <a:cubicBezTo>
                  <a:pt x="f3081" y="f955"/>
                  <a:pt x="f3081" y="f954"/>
                  <a:pt x="f3081" y="f953"/>
                </a:cubicBezTo>
                <a:cubicBezTo>
                  <a:pt x="f3082" y="f952"/>
                  <a:pt x="f3082" y="f951"/>
                  <a:pt x="f3082" y="f950"/>
                </a:cubicBezTo>
                <a:cubicBezTo>
                  <a:pt x="f3083" y="f948"/>
                  <a:pt x="f3083" y="f947"/>
                  <a:pt x="f3084" y="f945"/>
                </a:cubicBezTo>
                <a:cubicBezTo>
                  <a:pt x="f3084" y="f944"/>
                  <a:pt x="f3084" y="f944"/>
                  <a:pt x="f3084" y="f943"/>
                </a:cubicBezTo>
                <a:cubicBezTo>
                  <a:pt x="f3084" y="f942"/>
                  <a:pt x="f3084" y="f942"/>
                  <a:pt x="f3084" y="f941"/>
                </a:cubicBezTo>
                <a:cubicBezTo>
                  <a:pt x="f3085" y="f940"/>
                  <a:pt x="f3085" y="f939"/>
                  <a:pt x="f3085" y="f938"/>
                </a:cubicBezTo>
                <a:cubicBezTo>
                  <a:pt x="f3085" y="f935"/>
                  <a:pt x="f3085" y="f933"/>
                  <a:pt x="f3085" y="f930"/>
                </a:cubicBezTo>
                <a:cubicBezTo>
                  <a:pt x="f3085" y="f927"/>
                  <a:pt x="f3085" y="f924"/>
                  <a:pt x="f3084" y="f922"/>
                </a:cubicBezTo>
                <a:cubicBezTo>
                  <a:pt x="f3084" y="f920"/>
                  <a:pt x="f3083" y="f918"/>
                  <a:pt x="f3083" y="f917"/>
                </a:cubicBezTo>
                <a:cubicBezTo>
                  <a:pt x="f3083" y="f915"/>
                  <a:pt x="f3082" y="f914"/>
                  <a:pt x="f3082" y="f913"/>
                </a:cubicBezTo>
                <a:cubicBezTo>
                  <a:pt x="f3082" y="f911"/>
                  <a:pt x="f3081" y="f909"/>
                  <a:pt x="f3081" y="f910"/>
                </a:cubicBezTo>
                <a:cubicBezTo>
                  <a:pt x="f3081" y="f908"/>
                  <a:pt x="f3081" y="f908"/>
                  <a:pt x="f3080" y="f907"/>
                </a:cubicBezTo>
                <a:cubicBezTo>
                  <a:pt x="f3080" y="f906"/>
                  <a:pt x="f3080" y="f905"/>
                  <a:pt x="f3080" y="f904"/>
                </a:cubicBezTo>
                <a:cubicBezTo>
                  <a:pt x="f3080" y="f902"/>
                  <a:pt x="f3080" y="f901"/>
                  <a:pt x="f3080" y="f900"/>
                </a:cubicBezTo>
                <a:cubicBezTo>
                  <a:pt x="f3080" y="f899"/>
                  <a:pt x="f3080" y="f897"/>
                  <a:pt x="f3079" y="f896"/>
                </a:cubicBezTo>
                <a:cubicBezTo>
                  <a:pt x="f3079" y="f894"/>
                  <a:pt x="f3079" y="f892"/>
                  <a:pt x="f3410" y="f891"/>
                </a:cubicBezTo>
                <a:cubicBezTo>
                  <a:pt x="f3078" y="f890"/>
                  <a:pt x="f3077" y="f887"/>
                  <a:pt x="f3078" y="f885"/>
                </a:cubicBezTo>
                <a:cubicBezTo>
                  <a:pt x="f3078" y="f885"/>
                  <a:pt x="f3078" y="f884"/>
                  <a:pt x="f3078" y="f883"/>
                </a:cubicBezTo>
                <a:cubicBezTo>
                  <a:pt x="f3078" y="f883"/>
                  <a:pt x="f3078" y="f868"/>
                  <a:pt x="f3078" y="f867"/>
                </a:cubicBezTo>
                <a:cubicBezTo>
                  <a:pt x="f3078" y="f867"/>
                  <a:pt x="f3078" y="f866"/>
                  <a:pt x="f3078" y="f866"/>
                </a:cubicBezTo>
                <a:cubicBezTo>
                  <a:pt x="f3078" y="f865"/>
                  <a:pt x="f3078" y="f864"/>
                  <a:pt x="f3078" y="f863"/>
                </a:cubicBezTo>
                <a:cubicBezTo>
                  <a:pt x="f3078" y="f862"/>
                  <a:pt x="f3078" y="f861"/>
                  <a:pt x="f3078" y="f860"/>
                </a:cubicBezTo>
                <a:cubicBezTo>
                  <a:pt x="f3078" y="f859"/>
                  <a:pt x="f3076" y="f857"/>
                  <a:pt x="f3075" y="f856"/>
                </a:cubicBezTo>
                <a:cubicBezTo>
                  <a:pt x="f3074" y="f855"/>
                  <a:pt x="f3074" y="f855"/>
                  <a:pt x="f3074" y="f854"/>
                </a:cubicBezTo>
                <a:cubicBezTo>
                  <a:pt x="f3074" y="f853"/>
                  <a:pt x="f3074" y="f853"/>
                  <a:pt x="f3074" y="f870"/>
                </a:cubicBezTo>
                <a:cubicBezTo>
                  <a:pt x="f3075" y="f870"/>
                  <a:pt x="f3075" y="f870"/>
                  <a:pt x="f3075" y="f852"/>
                </a:cubicBezTo>
                <a:cubicBezTo>
                  <a:pt x="f3074" y="f852"/>
                  <a:pt x="f3073" y="f870"/>
                  <a:pt x="f3073" y="f853"/>
                </a:cubicBezTo>
                <a:cubicBezTo>
                  <a:pt x="f3072" y="f853"/>
                  <a:pt x="f3072" y="f854"/>
                  <a:pt x="f3071" y="f854"/>
                </a:cubicBezTo>
                <a:cubicBezTo>
                  <a:pt x="f3070" y="f855"/>
                  <a:pt x="f3070" y="f855"/>
                  <a:pt x="f3069" y="f856"/>
                </a:cubicBezTo>
                <a:cubicBezTo>
                  <a:pt x="f3068" y="f856"/>
                  <a:pt x="f3067" y="f857"/>
                  <a:pt x="f3066" y="f858"/>
                </a:cubicBezTo>
                <a:cubicBezTo>
                  <a:pt x="f3065" y="f860"/>
                  <a:pt x="f3838" y="f861"/>
                  <a:pt x="f3408" y="f863"/>
                </a:cubicBezTo>
                <a:cubicBezTo>
                  <a:pt x="f3837" y="f864"/>
                  <a:pt x="f3407" y="f865"/>
                  <a:pt x="f3407" y="f866"/>
                </a:cubicBezTo>
                <a:cubicBezTo>
                  <a:pt x="f3406" y="f867"/>
                  <a:pt x="f3405" y="f868"/>
                  <a:pt x="f3049" y="f868"/>
                </a:cubicBezTo>
                <a:cubicBezTo>
                  <a:pt x="f3049" y="f883"/>
                  <a:pt x="f3048" y="f883"/>
                  <a:pt x="f3048" y="f884"/>
                </a:cubicBezTo>
                <a:cubicBezTo>
                  <a:pt x="f3047" y="f884"/>
                  <a:pt x="f3047" y="f885"/>
                  <a:pt x="f3046" y="f885"/>
                </a:cubicBezTo>
                <a:cubicBezTo>
                  <a:pt x="f3046" y="f886"/>
                  <a:pt x="f3045" y="f886"/>
                  <a:pt x="f3045" y="f887"/>
                </a:cubicBezTo>
                <a:cubicBezTo>
                  <a:pt x="f3045" y="f888"/>
                  <a:pt x="f3045" y="f888"/>
                  <a:pt x="f3046" y="f890"/>
                </a:cubicBezTo>
                <a:cubicBezTo>
                  <a:pt x="f3046" y="f889"/>
                  <a:pt x="f3046" y="f889"/>
                  <a:pt x="f3046" y="f889"/>
                </a:cubicBezTo>
                <a:cubicBezTo>
                  <a:pt x="f3046" y="f891"/>
                  <a:pt x="f3046" y="f892"/>
                  <a:pt x="f3046" y="f893"/>
                </a:cubicBezTo>
                <a:cubicBezTo>
                  <a:pt x="f3044" y="f893"/>
                  <a:pt x="f3044" y="f893"/>
                  <a:pt x="f3044" y="f895"/>
                </a:cubicBezTo>
                <a:cubicBezTo>
                  <a:pt x="f3045" y="f895"/>
                  <a:pt x="f3044" y="f896"/>
                  <a:pt x="f3045" y="f897"/>
                </a:cubicBezTo>
                <a:cubicBezTo>
                  <a:pt x="f3045" y="f897"/>
                  <a:pt x="f3046" y="f897"/>
                  <a:pt x="f3046" y="f897"/>
                </a:cubicBezTo>
                <a:cubicBezTo>
                  <a:pt x="f3046" y="f897"/>
                  <a:pt x="f3046" y="f898"/>
                  <a:pt x="f3046" y="f898"/>
                </a:cubicBezTo>
                <a:cubicBezTo>
                  <a:pt x="f3046" y="f899"/>
                  <a:pt x="f3046" y="f898"/>
                  <a:pt x="f3045" y="f898"/>
                </a:cubicBezTo>
                <a:cubicBezTo>
                  <a:pt x="f3045" y="f898"/>
                  <a:pt x="f3045" y="f898"/>
                  <a:pt x="f3044" y="f898"/>
                </a:cubicBezTo>
                <a:cubicBezTo>
                  <a:pt x="f3044" y="f898"/>
                  <a:pt x="f3045" y="f897"/>
                  <a:pt x="f3045" y="f897"/>
                </a:cubicBezTo>
                <a:cubicBezTo>
                  <a:pt x="f3044" y="f896"/>
                  <a:pt x="f3044" y="f896"/>
                  <a:pt x="f3044" y="f896"/>
                </a:cubicBezTo>
                <a:cubicBezTo>
                  <a:pt x="f3043" y="f896"/>
                  <a:pt x="f3043" y="f896"/>
                  <a:pt x="f3042" y="f896"/>
                </a:cubicBezTo>
                <a:cubicBezTo>
                  <a:pt x="f3042" y="f896"/>
                  <a:pt x="f3042" y="f897"/>
                  <a:pt x="f3042" y="f897"/>
                </a:cubicBezTo>
                <a:cubicBezTo>
                  <a:pt x="f3041" y="f898"/>
                  <a:pt x="f3040" y="f898"/>
                  <a:pt x="f3040" y="f899"/>
                </a:cubicBezTo>
                <a:cubicBezTo>
                  <a:pt x="f3039" y="f899"/>
                  <a:pt x="f3038" y="f900"/>
                  <a:pt x="f3037" y="f900"/>
                </a:cubicBezTo>
                <a:cubicBezTo>
                  <a:pt x="f3036" y="f900"/>
                  <a:pt x="f3036" y="f900"/>
                  <a:pt x="f3035" y="f901"/>
                </a:cubicBezTo>
                <a:cubicBezTo>
                  <a:pt x="f3034" y="f901"/>
                  <a:pt x="f3034" y="f901"/>
                  <a:pt x="f3033" y="f902"/>
                </a:cubicBezTo>
                <a:cubicBezTo>
                  <a:pt x="f3030" y="f902"/>
                  <a:pt x="f3030" y="f902"/>
                  <a:pt x="f3030" y="f901"/>
                </a:cubicBezTo>
                <a:cubicBezTo>
                  <a:pt x="f3031" y="f901"/>
                  <a:pt x="f3031" y="f901"/>
                  <a:pt x="f3031" y="f901"/>
                </a:cubicBezTo>
                <a:cubicBezTo>
                  <a:pt x="f3031" y="f900"/>
                  <a:pt x="f3032" y="f900"/>
                  <a:pt x="f3032" y="f900"/>
                </a:cubicBezTo>
                <a:cubicBezTo>
                  <a:pt x="f3032" y="f900"/>
                  <a:pt x="f3062" y="f900"/>
                  <a:pt x="f3062" y="f899"/>
                </a:cubicBezTo>
                <a:cubicBezTo>
                  <a:pt x="f3062" y="f899"/>
                  <a:pt x="f3062" y="f899"/>
                  <a:pt x="f3061" y="f899"/>
                </a:cubicBezTo>
                <a:cubicBezTo>
                  <a:pt x="f3061" y="f899"/>
                  <a:pt x="f3061" y="f900"/>
                  <a:pt x="f3061" y="f900"/>
                </a:cubicBezTo>
                <a:cubicBezTo>
                  <a:pt x="f3062" y="f900"/>
                  <a:pt x="f3061" y="f901"/>
                  <a:pt x="f3061" y="f901"/>
                </a:cubicBezTo>
                <a:cubicBezTo>
                  <a:pt x="f3062" y="f901"/>
                  <a:pt x="f3062" y="f902"/>
                  <a:pt x="f3062" y="f902"/>
                </a:cubicBezTo>
                <a:cubicBezTo>
                  <a:pt x="f3062" y="f902"/>
                  <a:pt x="f3062" y="f903"/>
                  <a:pt x="f3062" y="f903"/>
                </a:cubicBezTo>
                <a:cubicBezTo>
                  <a:pt x="f3062" y="f903"/>
                  <a:pt x="f3032" y="f904"/>
                  <a:pt x="f3032" y="f904"/>
                </a:cubicBezTo>
                <a:cubicBezTo>
                  <a:pt x="f3032" y="f904"/>
                  <a:pt x="f3031" y="f906"/>
                  <a:pt x="f3032" y="f906"/>
                </a:cubicBezTo>
                <a:cubicBezTo>
                  <a:pt x="f3032" y="f906"/>
                  <a:pt x="f3062" y="f905"/>
                  <a:pt x="f3062" y="f906"/>
                </a:cubicBezTo>
                <a:cubicBezTo>
                  <a:pt x="f3062" y="f907"/>
                  <a:pt x="f3062" y="f907"/>
                  <a:pt x="f3032" y="f907"/>
                </a:cubicBezTo>
                <a:cubicBezTo>
                  <a:pt x="f3032" y="f908"/>
                  <a:pt x="f3032" y="f910"/>
                  <a:pt x="f3032" y="f909"/>
                </a:cubicBezTo>
                <a:cubicBezTo>
                  <a:pt x="f3032" y="f909"/>
                  <a:pt x="f3032" y="f911"/>
                  <a:pt x="f3032" y="f912"/>
                </a:cubicBezTo>
                <a:cubicBezTo>
                  <a:pt x="f3062" y="f913"/>
                  <a:pt x="f3062" y="f913"/>
                  <a:pt x="f3062" y="f914"/>
                </a:cubicBezTo>
                <a:cubicBezTo>
                  <a:pt x="f3062" y="f915"/>
                  <a:pt x="f3061" y="f916"/>
                  <a:pt x="f3060" y="f916"/>
                </a:cubicBezTo>
                <a:cubicBezTo>
                  <a:pt x="f3060" y="f917"/>
                  <a:pt x="f3059" y="f917"/>
                  <a:pt x="f3058" y="f918"/>
                </a:cubicBezTo>
                <a:cubicBezTo>
                  <a:pt x="f3057" y="f919"/>
                  <a:pt x="f3055" y="f920"/>
                  <a:pt x="f3063" y="f921"/>
                </a:cubicBezTo>
                <a:cubicBezTo>
                  <a:pt x="f3116" y="f922"/>
                  <a:pt x="f3115" y="f922"/>
                  <a:pt x="f3113" y="f922"/>
                </a:cubicBezTo>
                <a:cubicBezTo>
                  <a:pt x="f3112" y="f923"/>
                  <a:pt x="f3112" y="f922"/>
                  <a:pt x="f3111" y="f921"/>
                </a:cubicBezTo>
                <a:cubicBezTo>
                  <a:pt x="f3111" y="f921"/>
                  <a:pt x="f3107" y="f921"/>
                  <a:pt x="f3108" y="f921"/>
                </a:cubicBezTo>
                <a:cubicBezTo>
                  <a:pt x="f3109" y="f921"/>
                  <a:pt x="f3110" y="f922"/>
                  <a:pt x="f3110" y="f922"/>
                </a:cubicBezTo>
                <a:cubicBezTo>
                  <a:pt x="f3122" y="f922"/>
                  <a:pt x="f3121" y="f922"/>
                  <a:pt x="f3120" y="f923"/>
                </a:cubicBezTo>
                <a:cubicBezTo>
                  <a:pt x="f3120" y="f923"/>
                  <a:pt x="f3123" y="f924"/>
                  <a:pt x="f3119" y="f925"/>
                </a:cubicBezTo>
                <a:cubicBezTo>
                  <a:pt x="f3119" y="f925"/>
                  <a:pt x="f3118" y="f925"/>
                  <a:pt x="f3118" y="f927"/>
                </a:cubicBezTo>
                <a:cubicBezTo>
                  <a:pt x="f3118" y="f927"/>
                  <a:pt x="f3119" y="f928"/>
                  <a:pt x="f3123" y="f928"/>
                </a:cubicBezTo>
                <a:cubicBezTo>
                  <a:pt x="f3123" y="f929"/>
                  <a:pt x="f3123" y="f929"/>
                  <a:pt x="f3123" y="f929"/>
                </a:cubicBezTo>
                <a:cubicBezTo>
                  <a:pt x="f3120" y="f930"/>
                  <a:pt x="f3120" y="f930"/>
                  <a:pt x="f3120" y="f930"/>
                </a:cubicBezTo>
                <a:cubicBezTo>
                  <a:pt x="f3121" y="f930"/>
                  <a:pt x="f3121" y="f932"/>
                  <a:pt x="f3121" y="f932"/>
                </a:cubicBezTo>
                <a:cubicBezTo>
                  <a:pt x="f3121" y="f932"/>
                  <a:pt x="f3121" y="f931"/>
                  <a:pt x="f3121" y="f931"/>
                </a:cubicBezTo>
                <a:cubicBezTo>
                  <a:pt x="f3121" y="f933"/>
                  <a:pt x="f3121" y="f934"/>
                  <a:pt x="f3121" y="f935"/>
                </a:cubicBezTo>
                <a:cubicBezTo>
                  <a:pt x="f3122" y="f936"/>
                  <a:pt x="f3122" y="f937"/>
                  <a:pt x="f3121" y="f938"/>
                </a:cubicBezTo>
                <a:cubicBezTo>
                  <a:pt x="f3121" y="f939"/>
                  <a:pt x="f3121" y="f940"/>
                  <a:pt x="f3121" y="f941"/>
                </a:cubicBezTo>
                <a:cubicBezTo>
                  <a:pt x="f3120" y="f942"/>
                  <a:pt x="f3120" y="f942"/>
                  <a:pt x="f3120" y="f943"/>
                </a:cubicBezTo>
                <a:cubicBezTo>
                  <a:pt x="f3123" y="f945"/>
                  <a:pt x="f3119" y="f946"/>
                  <a:pt x="f3117" y="f947"/>
                </a:cubicBezTo>
                <a:cubicBezTo>
                  <a:pt x="f3117" y="f948"/>
                  <a:pt x="f3124" y="f948"/>
                  <a:pt x="f3125" y="f948"/>
                </a:cubicBezTo>
                <a:cubicBezTo>
                  <a:pt x="f3404" y="f948"/>
                  <a:pt x="f3403" y="f949"/>
                  <a:pt x="f3403" y="f949"/>
                </a:cubicBezTo>
                <a:cubicBezTo>
                  <a:pt x="f3404" y="f950"/>
                  <a:pt x="f3125" y="f950"/>
                  <a:pt x="f3404" y="f951"/>
                </a:cubicBezTo>
                <a:cubicBezTo>
                  <a:pt x="f3404" y="f952"/>
                  <a:pt x="f3403" y="f952"/>
                  <a:pt x="f3834" y="f952"/>
                </a:cubicBezTo>
                <a:cubicBezTo>
                  <a:pt x="f3834" y="f952"/>
                  <a:pt x="f3402" y="f952"/>
                  <a:pt x="f3835" y="f953"/>
                </a:cubicBezTo>
                <a:cubicBezTo>
                  <a:pt x="f3401" y="f953"/>
                  <a:pt x="f3400" y="f954"/>
                  <a:pt x="f3400" y="f953"/>
                </a:cubicBezTo>
                <a:cubicBezTo>
                  <a:pt x="f3400" y="f953"/>
                  <a:pt x="f3401" y="f952"/>
                  <a:pt x="f3835" y="f952"/>
                </a:cubicBezTo>
                <a:cubicBezTo>
                  <a:pt x="f3835" y="f951"/>
                  <a:pt x="f3402" y="f951"/>
                  <a:pt x="f3402" y="f950"/>
                </a:cubicBezTo>
                <a:cubicBezTo>
                  <a:pt x="f3834" y="f950"/>
                  <a:pt x="f3834" y="f950"/>
                  <a:pt x="f3403" y="f949"/>
                </a:cubicBezTo>
                <a:cubicBezTo>
                  <a:pt x="f3403" y="f949"/>
                  <a:pt x="f3403" y="f949"/>
                  <a:pt x="f3403" y="f949"/>
                </a:cubicBezTo>
                <a:cubicBezTo>
                  <a:pt x="f3403" y="f948"/>
                  <a:pt x="f3403" y="f948"/>
                  <a:pt x="f3834" y="f948"/>
                </a:cubicBezTo>
                <a:cubicBezTo>
                  <a:pt x="f3402" y="f948"/>
                  <a:pt x="f3834" y="f947"/>
                  <a:pt x="f3402" y="f946"/>
                </a:cubicBezTo>
                <a:cubicBezTo>
                  <a:pt x="f3402" y="f946"/>
                  <a:pt x="f3835" y="f946"/>
                  <a:pt x="f3835" y="f946"/>
                </a:cubicBezTo>
                <a:cubicBezTo>
                  <a:pt x="f3835" y="f946"/>
                  <a:pt x="f3401" y="f946"/>
                  <a:pt x="f3401" y="f946"/>
                </a:cubicBezTo>
                <a:cubicBezTo>
                  <a:pt x="f3400" y="f946"/>
                  <a:pt x="f3836" y="f946"/>
                  <a:pt x="f3836" y="f947"/>
                </a:cubicBezTo>
                <a:cubicBezTo>
                  <a:pt x="f3399" y="f947"/>
                  <a:pt x="f3398" y="f948"/>
                  <a:pt x="f3099" y="f948"/>
                </a:cubicBezTo>
                <a:cubicBezTo>
                  <a:pt x="f3099" y="f949"/>
                  <a:pt x="f3099" y="f949"/>
                  <a:pt x="f3398" y="f950"/>
                </a:cubicBezTo>
                <a:cubicBezTo>
                  <a:pt x="f3398" y="f950"/>
                  <a:pt x="f3398" y="f951"/>
                  <a:pt x="f3398" y="f952"/>
                </a:cubicBezTo>
                <a:cubicBezTo>
                  <a:pt x="f3398" y="f953"/>
                  <a:pt x="f3398" y="f955"/>
                  <a:pt x="f3399" y="f956"/>
                </a:cubicBezTo>
                <a:cubicBezTo>
                  <a:pt x="f3836" y="f957"/>
                  <a:pt x="f3836" y="f957"/>
                  <a:pt x="f3400" y="f957"/>
                </a:cubicBezTo>
                <a:cubicBezTo>
                  <a:pt x="f3401" y="f957"/>
                  <a:pt x="f3835" y="f957"/>
                  <a:pt x="f3835" y="f958"/>
                </a:cubicBezTo>
                <a:cubicBezTo>
                  <a:pt x="f3402" y="f958"/>
                  <a:pt x="f3402" y="f959"/>
                  <a:pt x="f3402" y="f960"/>
                </a:cubicBezTo>
                <a:cubicBezTo>
                  <a:pt x="f3402" y="f961"/>
                  <a:pt x="f3402" y="f961"/>
                  <a:pt x="f3402" y="f962"/>
                </a:cubicBezTo>
                <a:cubicBezTo>
                  <a:pt x="f3402" y="f963"/>
                  <a:pt x="f3402" y="f963"/>
                  <a:pt x="f3402" y="f964"/>
                </a:cubicBezTo>
                <a:cubicBezTo>
                  <a:pt x="f3402" y="f965"/>
                  <a:pt x="f3402" y="f965"/>
                  <a:pt x="f3402" y="f966"/>
                </a:cubicBezTo>
                <a:cubicBezTo>
                  <a:pt x="f3402" y="f966"/>
                  <a:pt x="f3402" y="f967"/>
                  <a:pt x="f3402" y="f967"/>
                </a:cubicBezTo>
                <a:cubicBezTo>
                  <a:pt x="f3402" y="f968"/>
                  <a:pt x="f3835" y="f969"/>
                  <a:pt x="f3401" y="f969"/>
                </a:cubicBezTo>
                <a:cubicBezTo>
                  <a:pt x="f3400" y="f970"/>
                  <a:pt x="f3400" y="f971"/>
                  <a:pt x="f3836" y="f971"/>
                </a:cubicBezTo>
                <a:cubicBezTo>
                  <a:pt x="f3836" y="f972"/>
                  <a:pt x="f3099" y="f975"/>
                  <a:pt x="f3836" y="f975"/>
                </a:cubicBezTo>
                <a:cubicBezTo>
                  <a:pt x="f3836" y="f975"/>
                  <a:pt x="f3400" y="f975"/>
                  <a:pt x="f3400" y="f975"/>
                </a:cubicBezTo>
                <a:cubicBezTo>
                  <a:pt x="f3401" y="f975"/>
                  <a:pt x="f3401" y="f976"/>
                  <a:pt x="f3401" y="f976"/>
                </a:cubicBezTo>
                <a:cubicBezTo>
                  <a:pt x="f3835" y="f976"/>
                  <a:pt x="f3835" y="f976"/>
                  <a:pt x="f3402" y="f976"/>
                </a:cubicBezTo>
                <a:cubicBezTo>
                  <a:pt x="f3402" y="f977"/>
                  <a:pt x="f3834" y="f977"/>
                  <a:pt x="f3403" y="f977"/>
                </a:cubicBezTo>
                <a:cubicBezTo>
                  <a:pt x="f3403" y="f977"/>
                  <a:pt x="f3404" y="f976"/>
                  <a:pt x="f3125" y="f976"/>
                </a:cubicBezTo>
                <a:cubicBezTo>
                  <a:pt x="f3125" y="f975"/>
                  <a:pt x="f3404" y="f974"/>
                  <a:pt x="f3125" y="f973"/>
                </a:cubicBezTo>
                <a:cubicBezTo>
                  <a:pt x="f3124" y="f973"/>
                  <a:pt x="f3124" y="f975"/>
                  <a:pt x="f3124" y="f975"/>
                </a:cubicBezTo>
                <a:cubicBezTo>
                  <a:pt x="f3124" y="f975"/>
                  <a:pt x="f3117" y="f975"/>
                  <a:pt x="f3118" y="f975"/>
                </a:cubicBezTo>
                <a:cubicBezTo>
                  <a:pt x="f3118" y="f976"/>
                  <a:pt x="f3119" y="f976"/>
                  <a:pt x="f3119" y="f976"/>
                </a:cubicBezTo>
                <a:cubicBezTo>
                  <a:pt x="f3123" y="f977"/>
                  <a:pt x="f3123" y="f978"/>
                  <a:pt x="f3123" y="f979"/>
                </a:cubicBezTo>
                <a:cubicBezTo>
                  <a:pt x="f3123" y="f980"/>
                  <a:pt x="f3123" y="f981"/>
                  <a:pt x="f3123" y="f982"/>
                </a:cubicBezTo>
                <a:cubicBezTo>
                  <a:pt x="f3119" y="f982"/>
                  <a:pt x="f3119" y="f983"/>
                  <a:pt x="f3118" y="f984"/>
                </a:cubicBezTo>
                <a:cubicBezTo>
                  <a:pt x="f3118" y="f985"/>
                  <a:pt x="f3117" y="f986"/>
                  <a:pt x="f3117" y="f987"/>
                </a:cubicBezTo>
                <a:cubicBezTo>
                  <a:pt x="f3124" y="f988"/>
                  <a:pt x="f3124" y="f988"/>
                  <a:pt x="f3125" y="f989"/>
                </a:cubicBezTo>
                <a:cubicBezTo>
                  <a:pt x="f3404" y="f990"/>
                  <a:pt x="f3403" y="f990"/>
                  <a:pt x="f3403" y="f991"/>
                </a:cubicBezTo>
                <a:cubicBezTo>
                  <a:pt x="f3834" y="f991"/>
                  <a:pt x="f3834" y="f992"/>
                  <a:pt x="f3402" y="f992"/>
                </a:cubicBezTo>
                <a:cubicBezTo>
                  <a:pt x="f3835" y="f993"/>
                  <a:pt x="f3401" y="f993"/>
                  <a:pt x="f3401" y="f994"/>
                </a:cubicBezTo>
                <a:cubicBezTo>
                  <a:pt x="f3400" y="f994"/>
                  <a:pt x="f3400" y="f994"/>
                  <a:pt x="f3400" y="f995"/>
                </a:cubicBezTo>
                <a:cubicBezTo>
                  <a:pt x="f3400" y="f995"/>
                  <a:pt x="f3401" y="f995"/>
                  <a:pt x="f3401" y="f995"/>
                </a:cubicBezTo>
                <a:cubicBezTo>
                  <a:pt x="f3401" y="f996"/>
                  <a:pt x="f3401" y="f996"/>
                  <a:pt x="f3401" y="f996"/>
                </a:cubicBezTo>
                <a:cubicBezTo>
                  <a:pt x="f3401" y="f997"/>
                  <a:pt x="f3400" y="f996"/>
                  <a:pt x="f3400" y="f996"/>
                </a:cubicBezTo>
                <a:cubicBezTo>
                  <a:pt x="f3400" y="f996"/>
                  <a:pt x="f3399" y="f996"/>
                  <a:pt x="f3399" y="f996"/>
                </a:cubicBezTo>
                <a:cubicBezTo>
                  <a:pt x="f3399" y="f996"/>
                  <a:pt x="f3399" y="f996"/>
                  <a:pt x="f3399" y="f997"/>
                </a:cubicBezTo>
                <a:cubicBezTo>
                  <a:pt x="f3836" y="f997"/>
                  <a:pt x="f3836" y="f997"/>
                  <a:pt x="f3836" y="f998"/>
                </a:cubicBezTo>
                <a:cubicBezTo>
                  <a:pt x="f3836" y="f999"/>
                  <a:pt x="f3398" y="f1000"/>
                  <a:pt x="f3398" y="f1001"/>
                </a:cubicBezTo>
                <a:cubicBezTo>
                  <a:pt x="f3398" y="f1002"/>
                  <a:pt x="f3399" y="f1002"/>
                  <a:pt x="f3399" y="f1002"/>
                </a:cubicBezTo>
                <a:cubicBezTo>
                  <a:pt x="f3399" y="f1003"/>
                  <a:pt x="f3399" y="f1004"/>
                  <a:pt x="f3399" y="f1005"/>
                </a:cubicBezTo>
                <a:cubicBezTo>
                  <a:pt x="f3399" y="f1006"/>
                  <a:pt x="f3398" y="f1006"/>
                  <a:pt x="f3099" y="f1007"/>
                </a:cubicBezTo>
                <a:cubicBezTo>
                  <a:pt x="f3099" y="f1008"/>
                  <a:pt x="f3099" y="f1009"/>
                  <a:pt x="f3098" y="f1009"/>
                </a:cubicBezTo>
                <a:cubicBezTo>
                  <a:pt x="f3097" y="f1009"/>
                  <a:pt x="f3096" y="f1009"/>
                  <a:pt x="f3096" y="f1010"/>
                </a:cubicBezTo>
                <a:cubicBezTo>
                  <a:pt x="f3095" y="f1010"/>
                  <a:pt x="f3094" y="f1010"/>
                  <a:pt x="f3094" y="f1011"/>
                </a:cubicBezTo>
                <a:cubicBezTo>
                  <a:pt x="f3095" y="f1011"/>
                  <a:pt x="f3095" y="f1011"/>
                  <a:pt x="f3096" y="f1011"/>
                </a:cubicBezTo>
                <a:cubicBezTo>
                  <a:pt x="f3096" y="f1011"/>
                  <a:pt x="f3096" y="f1012"/>
                  <a:pt x="f3096" y="f1012"/>
                </a:cubicBezTo>
                <a:cubicBezTo>
                  <a:pt x="f3095" y="f1012"/>
                  <a:pt x="f3095" y="f1012"/>
                  <a:pt x="f3094" y="f1012"/>
                </a:cubicBezTo>
                <a:cubicBezTo>
                  <a:pt x="f3094" y="f1012"/>
                  <a:pt x="f3094" y="f1012"/>
                  <a:pt x="f3093" y="f1012"/>
                </a:cubicBezTo>
                <a:cubicBezTo>
                  <a:pt x="f3093" y="f1012"/>
                  <a:pt x="f2932" y="f1011"/>
                  <a:pt x="f2932" y="f1011"/>
                </a:cubicBezTo>
                <a:cubicBezTo>
                  <a:pt x="f2932" y="f1011"/>
                  <a:pt x="f2931" y="f1011"/>
                  <a:pt x="f2931" y="f1011"/>
                </a:cubicBezTo>
                <a:cubicBezTo>
                  <a:pt x="f2930" y="f1010"/>
                  <a:pt x="f2932" y="f1010"/>
                  <a:pt x="f2932" y="f1009"/>
                </a:cubicBezTo>
                <a:cubicBezTo>
                  <a:pt x="f2932" y="f1009"/>
                  <a:pt x="f2931" y="f1008"/>
                  <a:pt x="f2930" y="f1008"/>
                </a:cubicBezTo>
                <a:cubicBezTo>
                  <a:pt x="f2930" y="f1009"/>
                  <a:pt x="f2931" y="f1009"/>
                  <a:pt x="f2931" y="f1009"/>
                </a:cubicBezTo>
                <a:cubicBezTo>
                  <a:pt x="f2931" y="f1010"/>
                  <a:pt x="f2930" y="f1010"/>
                  <a:pt x="f2930" y="f1010"/>
                </a:cubicBezTo>
                <a:cubicBezTo>
                  <a:pt x="f2929" y="f1011"/>
                  <a:pt x="f2929" y="f1011"/>
                  <a:pt x="f2928" y="f1012"/>
                </a:cubicBezTo>
                <a:cubicBezTo>
                  <a:pt x="f2928" y="f1012"/>
                  <a:pt x="f2927" y="f1012"/>
                  <a:pt x="f2927" y="f1012"/>
                </a:cubicBezTo>
                <a:cubicBezTo>
                  <a:pt x="f2926" y="f1012"/>
                  <a:pt x="f2926" y="f1012"/>
                  <a:pt x="f2925" y="f1012"/>
                </a:cubicBezTo>
                <a:cubicBezTo>
                  <a:pt x="f2924" y="f1012"/>
                  <a:pt x="f2925" y="f1011"/>
                  <a:pt x="f2924" y="f1010"/>
                </a:cubicBezTo>
                <a:cubicBezTo>
                  <a:pt x="f2924" y="f1010"/>
                  <a:pt x="f2924" y="f1010"/>
                  <a:pt x="f2923" y="f1009"/>
                </a:cubicBezTo>
                <a:cubicBezTo>
                  <a:pt x="f2923" y="f1009"/>
                  <a:pt x="f2923" y="f1009"/>
                  <a:pt x="f2923" y="f1008"/>
                </a:cubicBezTo>
                <a:cubicBezTo>
                  <a:pt x="f2923" y="f1007"/>
                  <a:pt x="f2922" y="f1007"/>
                  <a:pt x="f2921" y="f1008"/>
                </a:cubicBezTo>
                <a:cubicBezTo>
                  <a:pt x="f2920" y="f1008"/>
                  <a:pt x="f2920" y="f1009"/>
                  <a:pt x="f2920" y="f1010"/>
                </a:cubicBezTo>
                <a:cubicBezTo>
                  <a:pt x="f2919" y="f1010"/>
                  <a:pt x="f2919" y="f1010"/>
                  <a:pt x="f2919" y="f1010"/>
                </a:cubicBezTo>
                <a:cubicBezTo>
                  <a:pt x="f2918" y="f1011"/>
                  <a:pt x="f2919" y="f1012"/>
                  <a:pt x="f2919" y="f1012"/>
                </a:cubicBezTo>
                <a:cubicBezTo>
                  <a:pt x="f2918" y="f1013"/>
                  <a:pt x="f2918" y="f1012"/>
                  <a:pt x="f2918" y="f1012"/>
                </a:cubicBezTo>
                <a:cubicBezTo>
                  <a:pt x="f2917" y="f1013"/>
                  <a:pt x="f2917" y="f1014"/>
                  <a:pt x="f2916" y="f1014"/>
                </a:cubicBezTo>
                <a:cubicBezTo>
                  <a:pt x="f2915" y="f1014"/>
                  <a:pt x="f2914" y="f1014"/>
                  <a:pt x="f2914" y="f1015"/>
                </a:cubicBezTo>
                <a:cubicBezTo>
                  <a:pt x="f2933" y="f1016"/>
                  <a:pt x="f2913" y="f1016"/>
                  <a:pt x="f2934" y="f1016"/>
                </a:cubicBezTo>
                <a:cubicBezTo>
                  <a:pt x="f2912" y="f1016"/>
                  <a:pt x="f2912" y="f1017"/>
                  <a:pt x="f2935" y="f1017"/>
                </a:cubicBezTo>
                <a:cubicBezTo>
                  <a:pt x="f2911" y="f1018"/>
                  <a:pt x="f2911" y="f1018"/>
                  <a:pt x="f2910" y="f1018"/>
                </a:cubicBezTo>
                <a:cubicBezTo>
                  <a:pt x="f2910" y="f1018"/>
                  <a:pt x="f2909" y="f1019"/>
                  <a:pt x="f2909" y="f1019"/>
                </a:cubicBezTo>
                <a:cubicBezTo>
                  <a:pt x="f2909" y="f1019"/>
                  <a:pt x="f2908" y="f1019"/>
                  <a:pt x="f2908" y="f1018"/>
                </a:cubicBezTo>
                <a:cubicBezTo>
                  <a:pt x="f2909" y="f1018"/>
                  <a:pt x="f2910" y="f1018"/>
                  <a:pt x="f2910" y="f1017"/>
                </a:cubicBezTo>
                <a:cubicBezTo>
                  <a:pt x="f2909" y="f1017"/>
                  <a:pt x="f2909" y="f1016"/>
                  <a:pt x="f2909" y="f1016"/>
                </a:cubicBezTo>
                <a:cubicBezTo>
                  <a:pt x="f2909" y="f1016"/>
                  <a:pt x="f2909" y="f1015"/>
                  <a:pt x="f2909" y="f1015"/>
                </a:cubicBezTo>
                <a:cubicBezTo>
                  <a:pt x="f2910" y="f1014"/>
                  <a:pt x="f2910" y="f1014"/>
                  <a:pt x="f2910" y="f1014"/>
                </a:cubicBezTo>
                <a:cubicBezTo>
                  <a:pt x="f2910" y="f1013"/>
                  <a:pt x="f2910" y="f1013"/>
                  <a:pt x="f2910" y="f1013"/>
                </a:cubicBezTo>
                <a:cubicBezTo>
                  <a:pt x="f2911" y="f1012"/>
                  <a:pt x="f2911" y="f1011"/>
                  <a:pt x="f2911" y="f1010"/>
                </a:cubicBezTo>
                <a:cubicBezTo>
                  <a:pt x="f2911" y="f1010"/>
                  <a:pt x="f2911" y="f1010"/>
                  <a:pt x="f2911" y="f1009"/>
                </a:cubicBezTo>
                <a:cubicBezTo>
                  <a:pt x="f2911" y="f1009"/>
                  <a:pt x="f2911" y="f1008"/>
                  <a:pt x="f2910" y="f1008"/>
                </a:cubicBezTo>
                <a:cubicBezTo>
                  <a:pt x="f2910" y="f1007"/>
                  <a:pt x="f2908" y="f1009"/>
                  <a:pt x="f2907" y="f1010"/>
                </a:cubicBezTo>
                <a:cubicBezTo>
                  <a:pt x="f2906" y="f1010"/>
                  <a:pt x="f2906" y="f1011"/>
                  <a:pt x="f2901" y="f1012"/>
                </a:cubicBezTo>
                <a:cubicBezTo>
                  <a:pt x="f2901" y="f1012"/>
                  <a:pt x="f2902" y="f1013"/>
                  <a:pt x="f2902" y="f1013"/>
                </a:cubicBezTo>
                <a:cubicBezTo>
                  <a:pt x="f2903" y="f1014"/>
                  <a:pt x="f2904" y="f1014"/>
                  <a:pt x="f2904" y="f1015"/>
                </a:cubicBezTo>
                <a:cubicBezTo>
                  <a:pt x="f2904" y="f1016"/>
                  <a:pt x="f2905" y="f1016"/>
                  <a:pt x="f3018" y="f1017"/>
                </a:cubicBezTo>
                <a:cubicBezTo>
                  <a:pt x="f3017" y="f1017"/>
                  <a:pt x="f3017" y="f1017"/>
                  <a:pt x="f3016" y="f1017"/>
                </a:cubicBezTo>
                <a:cubicBezTo>
                  <a:pt x="f3015" y="f1017"/>
                  <a:pt x="f3014" y="f1018"/>
                  <a:pt x="f3014" y="f1018"/>
                </a:cubicBezTo>
                <a:cubicBezTo>
                  <a:pt x="f3013" y="f1019"/>
                  <a:pt x="f3012" y="f1019"/>
                  <a:pt x="f2386" y="f1019"/>
                </a:cubicBezTo>
                <a:cubicBezTo>
                  <a:pt x="f2386" y="f1020"/>
                  <a:pt x="f2385" y="f1020"/>
                  <a:pt x="f2385" y="f1020"/>
                </a:cubicBezTo>
                <a:cubicBezTo>
                  <a:pt x="f2367" y="f1021"/>
                  <a:pt x="f2368" y="f1020"/>
                  <a:pt x="f2369" y="f1020"/>
                </a:cubicBezTo>
                <a:cubicBezTo>
                  <a:pt x="f2370" y="f1021"/>
                  <a:pt x="f2371" y="f1021"/>
                  <a:pt x="f2372" y="f1021"/>
                </a:cubicBezTo>
                <a:cubicBezTo>
                  <a:pt x="f2373" y="f1021"/>
                  <a:pt x="f2375" y="f1021"/>
                  <a:pt x="f2377" y="f1021"/>
                </a:cubicBezTo>
                <a:cubicBezTo>
                  <a:pt x="f2378" y="f1022"/>
                  <a:pt x="f2380" y="f1022"/>
                  <a:pt x="f2382" y="f1021"/>
                </a:cubicBezTo>
                <a:cubicBezTo>
                  <a:pt x="f2382" y="f1021"/>
                  <a:pt x="f2383" y="f1020"/>
                  <a:pt x="f2384" y="f1020"/>
                </a:cubicBezTo>
                <a:cubicBezTo>
                  <a:pt x="f2384" y="f1020"/>
                  <a:pt x="f3011" y="f1019"/>
                  <a:pt x="f3010" y="f1019"/>
                </a:cubicBezTo>
                <a:cubicBezTo>
                  <a:pt x="f3010" y="f1019"/>
                  <a:pt x="f3009" y="f1018"/>
                  <a:pt x="f3009" y="f1017"/>
                </a:cubicBezTo>
                <a:cubicBezTo>
                  <a:pt x="f3009" y="f1016"/>
                  <a:pt x="f3009" y="f1016"/>
                  <a:pt x="f3008" y="f1016"/>
                </a:cubicBezTo>
                <a:cubicBezTo>
                  <a:pt x="f3007" y="f1015"/>
                  <a:pt x="f3007" y="f1015"/>
                  <a:pt x="f3007" y="f1015"/>
                </a:cubicBezTo>
                <a:cubicBezTo>
                  <a:pt x="f3007" y="f1014"/>
                  <a:pt x="f3007" y="f1014"/>
                  <a:pt x="f3007" y="f1014"/>
                </a:cubicBezTo>
                <a:cubicBezTo>
                  <a:pt x="f3007" y="f1013"/>
                  <a:pt x="f3006" y="f1013"/>
                  <a:pt x="f3006" y="f1012"/>
                </a:cubicBezTo>
                <a:cubicBezTo>
                  <a:pt x="f3005" y="f1012"/>
                  <a:pt x="f3005" y="f1012"/>
                  <a:pt x="f3005" y="f1011"/>
                </a:cubicBezTo>
                <a:cubicBezTo>
                  <a:pt x="f3005" y="f1011"/>
                  <a:pt x="f3004" y="f1011"/>
                  <a:pt x="f3004" y="f1011"/>
                </a:cubicBezTo>
                <a:cubicBezTo>
                  <a:pt x="f3003" y="f1010"/>
                  <a:pt x="f3003" y="f1009"/>
                  <a:pt x="f3019" y="f1009"/>
                </a:cubicBezTo>
                <a:cubicBezTo>
                  <a:pt x="f3002" y="f1009"/>
                  <a:pt x="f3002" y="f1010"/>
                  <a:pt x="f3002" y="f1011"/>
                </a:cubicBezTo>
                <a:cubicBezTo>
                  <a:pt x="f3002" y="f1011"/>
                  <a:pt x="f3002" y="f1012"/>
                  <a:pt x="f3002" y="f1012"/>
                </a:cubicBezTo>
                <a:cubicBezTo>
                  <a:pt x="f3002" y="f1013"/>
                  <a:pt x="f3001" y="f1013"/>
                  <a:pt x="f3001" y="f1013"/>
                </a:cubicBezTo>
                <a:cubicBezTo>
                  <a:pt x="f3001" y="f1014"/>
                  <a:pt x="f3001" y="f1015"/>
                  <a:pt x="f3000" y="f1016"/>
                </a:cubicBezTo>
                <a:cubicBezTo>
                  <a:pt x="f3000" y="f1016"/>
                  <a:pt x="f3020" y="f1016"/>
                  <a:pt x="f3020" y="f1016"/>
                </a:cubicBezTo>
                <a:cubicBezTo>
                  <a:pt x="f2999" y="f1017"/>
                  <a:pt x="f3020" y="f1017"/>
                  <a:pt x="f3020" y="f1017"/>
                </a:cubicBezTo>
                <a:cubicBezTo>
                  <a:pt x="f3020" y="f1017"/>
                  <a:pt x="f3020" y="f1017"/>
                  <a:pt x="f3020" y="f1017"/>
                </a:cubicBezTo>
                <a:cubicBezTo>
                  <a:pt x="f3020" y="f1017"/>
                  <a:pt x="f3020" y="f1018"/>
                  <a:pt x="f3020" y="f1018"/>
                </a:cubicBezTo>
                <a:cubicBezTo>
                  <a:pt x="f3020" y="f1018"/>
                  <a:pt x="f2999" y="f1018"/>
                  <a:pt x="f2999" y="f1018"/>
                </a:cubicBezTo>
                <a:cubicBezTo>
                  <a:pt x="f2998" y="f1019"/>
                  <a:pt x="f2998" y="f1020"/>
                  <a:pt x="f2997" y="f1020"/>
                </a:cubicBezTo>
                <a:cubicBezTo>
                  <a:pt x="f2995" y="f1020"/>
                  <a:pt x="f2993" y="f1020"/>
                  <a:pt x="f2992" y="f1022"/>
                </a:cubicBezTo>
                <a:cubicBezTo>
                  <a:pt x="f2992" y="f1023"/>
                  <a:pt x="f2992" y="f1023"/>
                  <a:pt x="f2990" y="f1024"/>
                </a:cubicBezTo>
                <a:cubicBezTo>
                  <a:pt x="f2988" y="f1024"/>
                  <a:pt x="f2986" y="f1025"/>
                  <a:pt x="f2984" y="f1026"/>
                </a:cubicBezTo>
                <a:cubicBezTo>
                  <a:pt x="f2984" y="f1026"/>
                  <a:pt x="f2983" y="f1027"/>
                  <a:pt x="f2983" y="f1027"/>
                </a:cubicBezTo>
                <a:cubicBezTo>
                  <a:pt x="f2983" y="f1027"/>
                  <a:pt x="f2983" y="f1028"/>
                  <a:pt x="f2983" y="f1028"/>
                </a:cubicBezTo>
                <a:cubicBezTo>
                  <a:pt x="f2983" y="f1030"/>
                  <a:pt x="f2981" y="f1030"/>
                  <a:pt x="f2980" y="f1030"/>
                </a:cubicBezTo>
                <a:cubicBezTo>
                  <a:pt x="f2980" y="f1030"/>
                  <a:pt x="f2954" y="f1030"/>
                  <a:pt x="f2954" y="f1029"/>
                </a:cubicBezTo>
                <a:cubicBezTo>
                  <a:pt x="f2954" y="f1029"/>
                  <a:pt x="f2980" y="f1029"/>
                  <a:pt x="f2980" y="f1029"/>
                </a:cubicBezTo>
                <a:cubicBezTo>
                  <a:pt x="f2981" y="f1031"/>
                  <a:pt x="f2980" y="f1032"/>
                  <a:pt x="f2954" y="f1032"/>
                </a:cubicBezTo>
                <a:cubicBezTo>
                  <a:pt x="f2954" y="f1032"/>
                  <a:pt x="f2953" y="f1032"/>
                  <a:pt x="f2953" y="f1032"/>
                </a:cubicBezTo>
                <a:cubicBezTo>
                  <a:pt x="f2952" y="f1032"/>
                  <a:pt x="f2952" y="f1033"/>
                  <a:pt x="f2952" y="f1033"/>
                </a:cubicBezTo>
                <a:cubicBezTo>
                  <a:pt x="f2955" y="f1034"/>
                  <a:pt x="f2955" y="f1034"/>
                  <a:pt x="f2955" y="f1034"/>
                </a:cubicBezTo>
                <a:cubicBezTo>
                  <a:pt x="f2951" y="f1034"/>
                  <a:pt x="f2951" y="f1033"/>
                  <a:pt x="f2950" y="f1034"/>
                </a:cubicBezTo>
                <a:cubicBezTo>
                  <a:pt x="f2950" y="f1034"/>
                  <a:pt x="f2950" y="f1034"/>
                  <a:pt x="f2950" y="f1035"/>
                </a:cubicBezTo>
                <a:cubicBezTo>
                  <a:pt x="f2951" y="f1035"/>
                  <a:pt x="f2955" y="f1036"/>
                  <a:pt x="f2951" y="f1036"/>
                </a:cubicBezTo>
                <a:cubicBezTo>
                  <a:pt x="f2951" y="f1037"/>
                  <a:pt x="f2951" y="f1036"/>
                  <a:pt x="f2950" y="f1036"/>
                </a:cubicBezTo>
                <a:cubicBezTo>
                  <a:pt x="f2950" y="f1036"/>
                  <a:pt x="f2950" y="f1036"/>
                  <a:pt x="f2949" y="f1036"/>
                </a:cubicBezTo>
                <a:cubicBezTo>
                  <a:pt x="f2948" y="f1036"/>
                  <a:pt x="f2948" y="f1036"/>
                  <a:pt x="f2947" y="f1037"/>
                </a:cubicBezTo>
                <a:cubicBezTo>
                  <a:pt x="f2956" y="f1037"/>
                  <a:pt x="f2956" y="f1037"/>
                  <a:pt x="f2957" y="f1037"/>
                </a:cubicBezTo>
                <a:cubicBezTo>
                  <a:pt x="f2958" y="f1038"/>
                  <a:pt x="f2959" y="f1038"/>
                  <a:pt x="f2959" y="f1039"/>
                </a:cubicBezTo>
                <a:cubicBezTo>
                  <a:pt x="f2959" y="f1040"/>
                  <a:pt x="f2959" y="f1041"/>
                  <a:pt x="f2960" y="f1041"/>
                </a:cubicBezTo>
                <a:cubicBezTo>
                  <a:pt x="f2979" y="f1041"/>
                  <a:pt x="f2979" y="f1041"/>
                  <a:pt x="f2937" y="f1041"/>
                </a:cubicBezTo>
                <a:cubicBezTo>
                  <a:pt x="f2937" y="f1041"/>
                  <a:pt x="f2936" y="f1042"/>
                  <a:pt x="f2946" y="f1042"/>
                </a:cubicBezTo>
                <a:cubicBezTo>
                  <a:pt x="f2946" y="f1042"/>
                  <a:pt x="f2945" y="f1043"/>
                  <a:pt x="f2978" y="f1042"/>
                </a:cubicBezTo>
                <a:cubicBezTo>
                  <a:pt x="f3021" y="f1042"/>
                  <a:pt x="f3344" y="f1041"/>
                  <a:pt x="f3343" y="f1042"/>
                </a:cubicBezTo>
                <a:cubicBezTo>
                  <a:pt x="f3343" y="f1043"/>
                  <a:pt x="f3342" y="f1043"/>
                  <a:pt x="f3342" y="f1043"/>
                </a:cubicBezTo>
                <a:cubicBezTo>
                  <a:pt x="f3342" y="f1043"/>
                  <a:pt x="f3341" y="f1043"/>
                  <a:pt x="f3341" y="f1044"/>
                </a:cubicBezTo>
                <a:cubicBezTo>
                  <a:pt x="f3341" y="f1044"/>
                  <a:pt x="f3342" y="f1044"/>
                  <a:pt x="f3342" y="f1045"/>
                </a:cubicBezTo>
                <a:cubicBezTo>
                  <a:pt x="f3342" y="f1045"/>
                  <a:pt x="f3342" y="f1045"/>
                  <a:pt x="f3341" y="f1046"/>
                </a:cubicBezTo>
                <a:cubicBezTo>
                  <a:pt x="f3340" y="f1046"/>
                  <a:pt x="f3339" y="f1045"/>
                  <a:pt x="f3338" y="f1046"/>
                </a:cubicBezTo>
                <a:cubicBezTo>
                  <a:pt x="f3337" y="f1046"/>
                  <a:pt x="f3336" y="f1046"/>
                  <a:pt x="f3335" y="f1046"/>
                </a:cubicBezTo>
                <a:cubicBezTo>
                  <a:pt x="f3335" y="f1047"/>
                  <a:pt x="f3334" y="f1048"/>
                  <a:pt x="f3334" y="f1049"/>
                </a:cubicBezTo>
                <a:cubicBezTo>
                  <a:pt x="f3333" y="f1049"/>
                  <a:pt x="f3331" y="f1050"/>
                  <a:pt x="f2962" y="f1050"/>
                </a:cubicBezTo>
                <a:cubicBezTo>
                  <a:pt x="f2961" y="f1050"/>
                  <a:pt x="f3330" y="f1051"/>
                  <a:pt x="f3345" y="f1052"/>
                </a:cubicBezTo>
                <a:cubicBezTo>
                  <a:pt x="f3345" y="f1052"/>
                  <a:pt x="f3397" y="f1052"/>
                  <a:pt x="f3397" y="f1053"/>
                </a:cubicBezTo>
                <a:cubicBezTo>
                  <a:pt x="f3328" y="f1053"/>
                  <a:pt x="f3327" y="f1054"/>
                  <a:pt x="f3326" y="f1054"/>
                </a:cubicBezTo>
                <a:cubicBezTo>
                  <a:pt x="f3325" y="f1054"/>
                  <a:pt x="f3324" y="f1054"/>
                  <a:pt x="f3323" y="f1055"/>
                </a:cubicBezTo>
                <a:cubicBezTo>
                  <a:pt x="f3028" y="f1055"/>
                  <a:pt x="f3027" y="f1055"/>
                  <a:pt x="f3026" y="f1055"/>
                </a:cubicBezTo>
                <a:cubicBezTo>
                  <a:pt x="f3026" y="f1055"/>
                  <a:pt x="f3025" y="f1055"/>
                  <a:pt x="f3024" y="f1055"/>
                </a:cubicBezTo>
                <a:cubicBezTo>
                  <a:pt x="f3024" y="f1055"/>
                  <a:pt x="f3024" y="f1056"/>
                  <a:pt x="f3024" y="f1056"/>
                </a:cubicBezTo>
                <a:cubicBezTo>
                  <a:pt x="f3025" y="f1056"/>
                  <a:pt x="f3026" y="f1057"/>
                  <a:pt x="f3026" y="f1057"/>
                </a:cubicBezTo>
                <a:cubicBezTo>
                  <a:pt x="f3025" y="f1058"/>
                  <a:pt x="f3025" y="f1058"/>
                  <a:pt x="f3025" y="f1058"/>
                </a:cubicBezTo>
                <a:cubicBezTo>
                  <a:pt x="f3025" y="f1059"/>
                  <a:pt x="f3025" y="f1059"/>
                  <a:pt x="f3025" y="f1059"/>
                </a:cubicBezTo>
                <a:cubicBezTo>
                  <a:pt x="f3025" y="f1059"/>
                  <a:pt x="f3024" y="f1059"/>
                  <a:pt x="f3025" y="f1059"/>
                </a:cubicBezTo>
                <a:cubicBezTo>
                  <a:pt x="f3025" y="f1060"/>
                  <a:pt x="f3025" y="f1060"/>
                  <a:pt x="f3025" y="f1060"/>
                </a:cubicBezTo>
                <a:cubicBezTo>
                  <a:pt x="f3025" y="f1061"/>
                  <a:pt x="f3024" y="f1060"/>
                  <a:pt x="f3024" y="f1060"/>
                </a:cubicBezTo>
                <a:cubicBezTo>
                  <a:pt x="f3024" y="f1059"/>
                  <a:pt x="f3023" y="f1060"/>
                  <a:pt x="f3029" y="f1060"/>
                </a:cubicBezTo>
                <a:cubicBezTo>
                  <a:pt x="f3029" y="f1060"/>
                  <a:pt x="f2977" y="f1059"/>
                  <a:pt x="f2977" y="f1060"/>
                </a:cubicBezTo>
                <a:cubicBezTo>
                  <a:pt x="f2977" y="f1060"/>
                  <a:pt x="f2976" y="f1061"/>
                  <a:pt x="f2976" y="f1060"/>
                </a:cubicBezTo>
                <a:cubicBezTo>
                  <a:pt x="f2976" y="f1060"/>
                  <a:pt x="f2977" y="f1059"/>
                  <a:pt x="f2977" y="f1059"/>
                </a:cubicBezTo>
                <a:cubicBezTo>
                  <a:pt x="f2977" y="f1059"/>
                  <a:pt x="f2977" y="f1059"/>
                  <a:pt x="f3029" y="f1058"/>
                </a:cubicBezTo>
                <a:cubicBezTo>
                  <a:pt x="f3029" y="f1058"/>
                  <a:pt x="f3029" y="f1057"/>
                  <a:pt x="f3023" y="f1057"/>
                </a:cubicBezTo>
                <a:cubicBezTo>
                  <a:pt x="f3023" y="f1057"/>
                  <a:pt x="f3024" y="f1057"/>
                  <a:pt x="f3023" y="f1056"/>
                </a:cubicBezTo>
                <a:cubicBezTo>
                  <a:pt x="f3023" y="f1056"/>
                  <a:pt x="f3023" y="f1056"/>
                  <a:pt x="f3023" y="f1056"/>
                </a:cubicBezTo>
                <a:cubicBezTo>
                  <a:pt x="f3029" y="f1056"/>
                  <a:pt x="f3029" y="f1056"/>
                  <a:pt x="f3029" y="f1056"/>
                </a:cubicBezTo>
                <a:cubicBezTo>
                  <a:pt x="f2977" y="f1056"/>
                  <a:pt x="f2977" y="f1056"/>
                  <a:pt x="f2977" y="f1055"/>
                </a:cubicBezTo>
                <a:cubicBezTo>
                  <a:pt x="f2976" y="f1055"/>
                  <a:pt x="f2975" y="f1056"/>
                  <a:pt x="f2974" y="f1056"/>
                </a:cubicBezTo>
                <a:cubicBezTo>
                  <a:pt x="f2973" y="f1056"/>
                  <a:pt x="f2972" y="f1056"/>
                  <a:pt x="f2972" y="f1056"/>
                </a:cubicBezTo>
                <a:cubicBezTo>
                  <a:pt x="f2971" y="f1056"/>
                  <a:pt x="f2970" y="f1055"/>
                  <a:pt x="f2969" y="f1055"/>
                </a:cubicBezTo>
                <a:cubicBezTo>
                  <a:pt x="f2968" y="f1055"/>
                  <a:pt x="f2968" y="f1055"/>
                  <a:pt x="f2967" y="f1054"/>
                </a:cubicBezTo>
                <a:cubicBezTo>
                  <a:pt x="f2966" y="f1054"/>
                  <a:pt x="f2965" y="f1054"/>
                  <a:pt x="f2964" y="f1054"/>
                </a:cubicBezTo>
                <a:cubicBezTo>
                  <a:pt x="f2963" y="f1053"/>
                  <a:pt x="f2963" y="f1053"/>
                  <a:pt x="f2453" y="f1053"/>
                </a:cubicBezTo>
                <a:cubicBezTo>
                  <a:pt x="f2418" y="f1053"/>
                  <a:pt x="f2419" y="f1052"/>
                  <a:pt x="f2419" y="f1052"/>
                </a:cubicBezTo>
                <a:cubicBezTo>
                  <a:pt x="f2420" y="f1052"/>
                  <a:pt x="f2420" y="f1052"/>
                  <a:pt x="f2420" y="f1052"/>
                </a:cubicBezTo>
                <a:cubicBezTo>
                  <a:pt x="f2421" y="f1051"/>
                  <a:pt x="f2421" y="f1051"/>
                  <a:pt x="f2421" y="f1051"/>
                </a:cubicBezTo>
                <a:cubicBezTo>
                  <a:pt x="f2423" y="f1050"/>
                  <a:pt x="f2422" y="f1053"/>
                  <a:pt x="f2424" y="f1054"/>
                </a:cubicBezTo>
                <a:cubicBezTo>
                  <a:pt x="f2424" y="f1055"/>
                  <a:pt x="f2425" y="f1055"/>
                  <a:pt x="f2425" y="f1055"/>
                </a:cubicBezTo>
                <a:cubicBezTo>
                  <a:pt x="f2425" y="f1055"/>
                  <a:pt x="f2426" y="f1056"/>
                  <a:pt x="f2426" y="f1056"/>
                </a:cubicBezTo>
                <a:cubicBezTo>
                  <a:pt x="f2427" y="f1056"/>
                  <a:pt x="f2428" y="f1056"/>
                  <a:pt x="f2428" y="f1057"/>
                </a:cubicBezTo>
                <a:cubicBezTo>
                  <a:pt x="f2428" y="f1059"/>
                  <a:pt x="f2427" y="f1061"/>
                  <a:pt x="f2426" y="f1061"/>
                </a:cubicBezTo>
                <a:cubicBezTo>
                  <a:pt x="f2425" y="f1062"/>
                  <a:pt x="f2424" y="f1062"/>
                  <a:pt x="f2425" y="f1063"/>
                </a:cubicBezTo>
                <a:cubicBezTo>
                  <a:pt x="f2425" y="f1064"/>
                  <a:pt x="f2426" y="f1064"/>
                  <a:pt x="f2426" y="f1065"/>
                </a:cubicBezTo>
                <a:cubicBezTo>
                  <a:pt x="f2426" y="f1065"/>
                  <a:pt x="f2425" y="f1066"/>
                  <a:pt x="f2425" y="f1067"/>
                </a:cubicBezTo>
                <a:cubicBezTo>
                  <a:pt x="f2425" y="f1068"/>
                  <a:pt x="f2424" y="f1068"/>
                  <a:pt x="f2423" y="f1068"/>
                </a:cubicBezTo>
                <a:cubicBezTo>
                  <a:pt x="f2422" y="f1068"/>
                  <a:pt x="f2422" y="f1068"/>
                  <a:pt x="f2421" y="f1069"/>
                </a:cubicBezTo>
                <a:cubicBezTo>
                  <a:pt x="f2421" y="f1069"/>
                  <a:pt x="f2421" y="f1069"/>
                  <a:pt x="f2420" y="f1070"/>
                </a:cubicBezTo>
                <a:cubicBezTo>
                  <a:pt x="f2420" y="f1071"/>
                  <a:pt x="f2420" y="f1071"/>
                  <a:pt x="f2419" y="f1071"/>
                </a:cubicBezTo>
                <a:cubicBezTo>
                  <a:pt x="f2419" y="f1072"/>
                  <a:pt x="f2419" y="f1073"/>
                  <a:pt x="f2419" y="f1073"/>
                </a:cubicBezTo>
                <a:cubicBezTo>
                  <a:pt x="f2419" y="f1073"/>
                  <a:pt x="f2418" y="f1074"/>
                  <a:pt x="f2418" y="f1073"/>
                </a:cubicBezTo>
                <a:cubicBezTo>
                  <a:pt x="f2418" y="f1073"/>
                  <a:pt x="f2419" y="f1072"/>
                  <a:pt x="f2419" y="f1072"/>
                </a:cubicBezTo>
                <a:cubicBezTo>
                  <a:pt x="f2419" y="f1072"/>
                  <a:pt x="f2419" y="f1071"/>
                  <a:pt x="f2418" y="f1071"/>
                </a:cubicBezTo>
                <a:cubicBezTo>
                  <a:pt x="f2418" y="f1071"/>
                  <a:pt x="f2418" y="f1071"/>
                  <a:pt x="f2453" y="f1071"/>
                </a:cubicBezTo>
                <a:cubicBezTo>
                  <a:pt x="f2453" y="f1071"/>
                  <a:pt x="f2418" y="f1072"/>
                  <a:pt x="f2418" y="f1072"/>
                </a:cubicBezTo>
                <a:cubicBezTo>
                  <a:pt x="f2418" y="f1072"/>
                  <a:pt x="f2418" y="f1073"/>
                  <a:pt x="f2418" y="f1073"/>
                </a:cubicBezTo>
                <a:cubicBezTo>
                  <a:pt x="f2418" y="f1074"/>
                  <a:pt x="f2453" y="f1074"/>
                  <a:pt x="f2453" y="f1074"/>
                </a:cubicBezTo>
                <a:cubicBezTo>
                  <a:pt x="f2453" y="f1074"/>
                  <a:pt x="f2963" y="f1074"/>
                  <a:pt x="f2963" y="f1074"/>
                </a:cubicBezTo>
                <a:cubicBezTo>
                  <a:pt x="f2964" y="f1074"/>
                  <a:pt x="f2964" y="f1073"/>
                  <a:pt x="f2964" y="f1073"/>
                </a:cubicBezTo>
                <a:cubicBezTo>
                  <a:pt x="f2965" y="f1073"/>
                  <a:pt x="f2965" y="f1073"/>
                  <a:pt x="f2965" y="f1074"/>
                </a:cubicBezTo>
                <a:cubicBezTo>
                  <a:pt x="f2965" y="f1074"/>
                  <a:pt x="f2965" y="f1074"/>
                  <a:pt x="f2965" y="f1074"/>
                </a:cubicBezTo>
                <a:cubicBezTo>
                  <a:pt x="f2965" y="f1074"/>
                  <a:pt x="f2965" y="f1074"/>
                  <a:pt x="f2965" y="f1075"/>
                </a:cubicBezTo>
                <a:cubicBezTo>
                  <a:pt x="f2965" y="f1075"/>
                  <a:pt x="f2964" y="f1075"/>
                  <a:pt x="f2964" y="f1075"/>
                </a:cubicBezTo>
                <a:cubicBezTo>
                  <a:pt x="f2963" y="f1074"/>
                  <a:pt x="f2453" y="f1074"/>
                  <a:pt x="f2453" y="f1074"/>
                </a:cubicBezTo>
                <a:cubicBezTo>
                  <a:pt x="f2418" y="f1075"/>
                  <a:pt x="f2418" y="f1075"/>
                  <a:pt x="f2418" y="f1075"/>
                </a:cubicBezTo>
                <a:cubicBezTo>
                  <a:pt x="f2418" y="f1075"/>
                  <a:pt x="f2418" y="f1075"/>
                  <a:pt x="f2418" y="f1075"/>
                </a:cubicBezTo>
                <a:cubicBezTo>
                  <a:pt x="f2419" y="f1076"/>
                  <a:pt x="f2418" y="f1076"/>
                  <a:pt x="f2418" y="f1077"/>
                </a:cubicBezTo>
                <a:cubicBezTo>
                  <a:pt x="f2418" y="f1078"/>
                  <a:pt x="f2418" y="f1078"/>
                  <a:pt x="f2418" y="f1079"/>
                </a:cubicBezTo>
                <a:cubicBezTo>
                  <a:pt x="f2418" y="f1080"/>
                  <a:pt x="f2418" y="f1080"/>
                  <a:pt x="f2453" y="f1081"/>
                </a:cubicBezTo>
                <a:cubicBezTo>
                  <a:pt x="f2964" y="f1081"/>
                  <a:pt x="f2963" y="f1082"/>
                  <a:pt x="f2963" y="f1083"/>
                </a:cubicBezTo>
                <a:cubicBezTo>
                  <a:pt x="f2963" y="f1084"/>
                  <a:pt x="f2964" y="f1084"/>
                  <a:pt x="f2964" y="f1084"/>
                </a:cubicBezTo>
                <a:cubicBezTo>
                  <a:pt x="f2965" y="f1085"/>
                  <a:pt x="f2965" y="f1086"/>
                  <a:pt x="f2965" y="f1087"/>
                </a:cubicBezTo>
                <a:cubicBezTo>
                  <a:pt x="f2966" y="f1087"/>
                  <a:pt x="f2966" y="f1088"/>
                  <a:pt x="f2967" y="f1087"/>
                </a:cubicBezTo>
                <a:cubicBezTo>
                  <a:pt x="f2968" y="f1086"/>
                  <a:pt x="f2967" y="f1085"/>
                  <a:pt x="f2969" y="f1085"/>
                </a:cubicBezTo>
                <a:cubicBezTo>
                  <a:pt x="f2969" y="f1085"/>
                  <a:pt x="f2970" y="f1086"/>
                  <a:pt x="f2971" y="f1086"/>
                </a:cubicBezTo>
                <a:cubicBezTo>
                  <a:pt x="f2972" y="f1087"/>
                  <a:pt x="f2972" y="f1087"/>
                  <a:pt x="f2973" y="f1087"/>
                </a:cubicBezTo>
                <a:cubicBezTo>
                  <a:pt x="f2974" y="f1088"/>
                  <a:pt x="f2975" y="f1088"/>
                  <a:pt x="f2975" y="f1089"/>
                </a:cubicBezTo>
                <a:cubicBezTo>
                  <a:pt x="f2976" y="f1090"/>
                  <a:pt x="f2975" y="f1092"/>
                  <a:pt x="f2976" y="f1094"/>
                </a:cubicBezTo>
                <a:cubicBezTo>
                  <a:pt x="f2976" y="f1094"/>
                  <a:pt x="f2976" y="f1094"/>
                  <a:pt x="f2976" y="f1095"/>
                </a:cubicBezTo>
                <a:cubicBezTo>
                  <a:pt x="f2976" y="f1095"/>
                  <a:pt x="f2977" y="f1095"/>
                  <a:pt x="f2977" y="f1096"/>
                </a:cubicBezTo>
                <a:cubicBezTo>
                  <a:pt x="f3029" y="f1096"/>
                  <a:pt x="f3029" y="f1095"/>
                  <a:pt x="f3023" y="f1095"/>
                </a:cubicBezTo>
                <a:cubicBezTo>
                  <a:pt x="f3023" y="f1095"/>
                  <a:pt x="f3024" y="f1095"/>
                  <a:pt x="f3024" y="f1095"/>
                </a:cubicBezTo>
                <a:cubicBezTo>
                  <a:pt x="f3024" y="f1095"/>
                  <a:pt x="f3025" y="f1095"/>
                  <a:pt x="f3025" y="f1094"/>
                </a:cubicBezTo>
                <a:cubicBezTo>
                  <a:pt x="f3026" y="f1094"/>
                  <a:pt x="f3027" y="f1094"/>
                  <a:pt x="f3027" y="f1094"/>
                </a:cubicBezTo>
                <a:cubicBezTo>
                  <a:pt x="f3323" y="f1094"/>
                  <a:pt x="f3324" y="f1095"/>
                  <a:pt x="f3325" y="f1094"/>
                </a:cubicBezTo>
                <a:cubicBezTo>
                  <a:pt x="f3325" y="f1094"/>
                  <a:pt x="f3326" y="f1094"/>
                  <a:pt x="f3326" y="f1093"/>
                </a:cubicBezTo>
                <a:cubicBezTo>
                  <a:pt x="f3326" y="f1093"/>
                  <a:pt x="f3327" y="f1093"/>
                  <a:pt x="f3327" y="f1093"/>
                </a:cubicBezTo>
                <a:cubicBezTo>
                  <a:pt x="f3328" y="f1093"/>
                  <a:pt x="f3328" y="f1092"/>
                  <a:pt x="f3328" y="f1091"/>
                </a:cubicBezTo>
                <a:cubicBezTo>
                  <a:pt x="f3328" y="f1092"/>
                  <a:pt x="f3397" y="f1093"/>
                  <a:pt x="f3328" y="f1093"/>
                </a:cubicBezTo>
                <a:cubicBezTo>
                  <a:pt x="f3327" y="f1093"/>
                  <a:pt x="f3327" y="f1093"/>
                  <a:pt x="f3326" y="f1094"/>
                </a:cubicBezTo>
                <a:cubicBezTo>
                  <a:pt x="f3326" y="f1094"/>
                  <a:pt x="f3326" y="f1094"/>
                  <a:pt x="f3327" y="f1094"/>
                </a:cubicBezTo>
                <a:cubicBezTo>
                  <a:pt x="f3327" y="f1094"/>
                  <a:pt x="f3327" y="f1094"/>
                  <a:pt x="f3327" y="f1095"/>
                </a:cubicBezTo>
                <a:cubicBezTo>
                  <a:pt x="f3328" y="f1095"/>
                  <a:pt x="f3328" y="f1095"/>
                  <a:pt x="f3328" y="f1096"/>
                </a:cubicBezTo>
                <a:cubicBezTo>
                  <a:pt x="f3397" y="f1096"/>
                  <a:pt x="f3397" y="f1097"/>
                  <a:pt x="f3397" y="f1097"/>
                </a:cubicBezTo>
                <a:cubicBezTo>
                  <a:pt x="f3345" y="f1098"/>
                  <a:pt x="f3345" y="f1098"/>
                  <a:pt x="f3345" y="f1099"/>
                </a:cubicBezTo>
                <a:cubicBezTo>
                  <a:pt x="f3397" y="f1099"/>
                  <a:pt x="f3397" y="f1098"/>
                  <a:pt x="f3397" y="f1098"/>
                </a:cubicBezTo>
                <a:cubicBezTo>
                  <a:pt x="f3328" y="f1098"/>
                  <a:pt x="f3328" y="f1098"/>
                  <a:pt x="f3328" y="f1098"/>
                </a:cubicBezTo>
                <a:cubicBezTo>
                  <a:pt x="f3327" y="f1098"/>
                  <a:pt x="f3327" y="f1098"/>
                  <a:pt x="f3327" y="f1097"/>
                </a:cubicBezTo>
                <a:cubicBezTo>
                  <a:pt x="f3327" y="f1097"/>
                  <a:pt x="f3326" y="f1097"/>
                  <a:pt x="f3326" y="f1097"/>
                </a:cubicBezTo>
                <a:cubicBezTo>
                  <a:pt x="f3326" y="f1097"/>
                  <a:pt x="f3325" y="f1096"/>
                  <a:pt x="f3325" y="f1096"/>
                </a:cubicBezTo>
                <a:cubicBezTo>
                  <a:pt x="f3324" y="f1097"/>
                  <a:pt x="f3324" y="f1097"/>
                  <a:pt x="f3324" y="f1097"/>
                </a:cubicBezTo>
                <a:cubicBezTo>
                  <a:pt x="f3323" y="f1097"/>
                  <a:pt x="f3028" y="f1097"/>
                  <a:pt x="f3027" y="f1097"/>
                </a:cubicBezTo>
                <a:cubicBezTo>
                  <a:pt x="f3027" y="f1097"/>
                  <a:pt x="f3026" y="f1097"/>
                  <a:pt x="f3026" y="f1097"/>
                </a:cubicBezTo>
                <a:cubicBezTo>
                  <a:pt x="f3026" y="f1096"/>
                  <a:pt x="f3026" y="f1096"/>
                  <a:pt x="f3025" y="f1096"/>
                </a:cubicBezTo>
                <a:cubicBezTo>
                  <a:pt x="f3025" y="f1095"/>
                  <a:pt x="f3024" y="f1095"/>
                  <a:pt x="f3023" y="f1096"/>
                </a:cubicBezTo>
                <a:cubicBezTo>
                  <a:pt x="f3023" y="f1096"/>
                  <a:pt x="f3029" y="f1097"/>
                  <a:pt x="f3029" y="f1098"/>
                </a:cubicBezTo>
                <a:cubicBezTo>
                  <a:pt x="f3029" y="f1098"/>
                  <a:pt x="f3023" y="f1098"/>
                  <a:pt x="f3023" y="f1099"/>
                </a:cubicBezTo>
                <a:cubicBezTo>
                  <a:pt x="f3023" y="f1099"/>
                  <a:pt x="f3023" y="f1099"/>
                  <a:pt x="f3024" y="f1099"/>
                </a:cubicBezTo>
                <a:cubicBezTo>
                  <a:pt x="f3024" y="f1100"/>
                  <a:pt x="f3024" y="f1100"/>
                  <a:pt x="f3025" y="f1100"/>
                </a:cubicBezTo>
                <a:cubicBezTo>
                  <a:pt x="f3025" y="f1100"/>
                  <a:pt x="f3025" y="f1100"/>
                  <a:pt x="f3025" y="f1100"/>
                </a:cubicBezTo>
                <a:cubicBezTo>
                  <a:pt x="f3026" y="f1101"/>
                  <a:pt x="f3027" y="f1101"/>
                  <a:pt x="f3027" y="f1100"/>
                </a:cubicBezTo>
                <a:cubicBezTo>
                  <a:pt x="f3027" y="f1101"/>
                  <a:pt x="f3026" y="f1101"/>
                  <a:pt x="f3026" y="f1101"/>
                </a:cubicBezTo>
                <a:cubicBezTo>
                  <a:pt x="f3025" y="f1101"/>
                  <a:pt x="f3025" y="f1101"/>
                  <a:pt x="f3025" y="f1100"/>
                </a:cubicBezTo>
                <a:cubicBezTo>
                  <a:pt x="f3024" y="f1100"/>
                  <a:pt x="f3024" y="f1100"/>
                  <a:pt x="f3024" y="f1100"/>
                </a:cubicBezTo>
                <a:cubicBezTo>
                  <a:pt x="f3023" y="f1100"/>
                  <a:pt x="f3023" y="f1099"/>
                  <a:pt x="f3029" y="f1099"/>
                </a:cubicBezTo>
                <a:cubicBezTo>
                  <a:pt x="f2977" y="f1098"/>
                  <a:pt x="f2976" y="f1099"/>
                  <a:pt x="f2976" y="f1098"/>
                </a:cubicBezTo>
                <a:cubicBezTo>
                  <a:pt x="f2975" y="f1098"/>
                  <a:pt x="f2976" y="f1098"/>
                  <a:pt x="f2976" y="f1097"/>
                </a:cubicBezTo>
                <a:cubicBezTo>
                  <a:pt x="f2976" y="f1097"/>
                  <a:pt x="f2977" y="f1097"/>
                  <a:pt x="f2977" y="f1097"/>
                </a:cubicBezTo>
                <a:cubicBezTo>
                  <a:pt x="f2976" y="f1096"/>
                  <a:pt x="f2976" y="f1097"/>
                  <a:pt x="f2975" y="f1096"/>
                </a:cubicBezTo>
                <a:cubicBezTo>
                  <a:pt x="f2975" y="f1096"/>
                  <a:pt x="f2975" y="f1096"/>
                  <a:pt x="f2974" y="f1095"/>
                </a:cubicBezTo>
                <a:cubicBezTo>
                  <a:pt x="f2974" y="f1095"/>
                  <a:pt x="f2974" y="f1095"/>
                  <a:pt x="f2973" y="f1094"/>
                </a:cubicBezTo>
                <a:cubicBezTo>
                  <a:pt x="f2973" y="f1094"/>
                  <a:pt x="f2973" y="f1094"/>
                  <a:pt x="f2973" y="f1094"/>
                </a:cubicBezTo>
                <a:cubicBezTo>
                  <a:pt x="f2972" y="f1094"/>
                  <a:pt x="f2972" y="f1094"/>
                  <a:pt x="f2971" y="f1094"/>
                </a:cubicBezTo>
                <a:cubicBezTo>
                  <a:pt x="f2970" y="f1094"/>
                  <a:pt x="f2969" y="f1094"/>
                  <a:pt x="f2969" y="f1094"/>
                </a:cubicBezTo>
                <a:cubicBezTo>
                  <a:pt x="f2968" y="f1094"/>
                  <a:pt x="f2967" y="f1094"/>
                  <a:pt x="f2966" y="f1094"/>
                </a:cubicBezTo>
                <a:cubicBezTo>
                  <a:pt x="f2964" y="f1094"/>
                  <a:pt x="f2453" y="f1095"/>
                  <a:pt x="f2419" y="f1096"/>
                </a:cubicBezTo>
                <a:cubicBezTo>
                  <a:pt x="f2419" y="f1096"/>
                  <a:pt x="f2420" y="f1096"/>
                  <a:pt x="f2420" y="f1096"/>
                </a:cubicBezTo>
                <a:cubicBezTo>
                  <a:pt x="f2420" y="f1096"/>
                  <a:pt x="f2421" y="f1096"/>
                  <a:pt x="f2421" y="f1096"/>
                </a:cubicBezTo>
                <a:cubicBezTo>
                  <a:pt x="f2422" y="f1096"/>
                  <a:pt x="f2423" y="f1097"/>
                  <a:pt x="f2424" y="f1097"/>
                </a:cubicBezTo>
                <a:cubicBezTo>
                  <a:pt x="f2426" y="f1098"/>
                  <a:pt x="f2428" y="f1098"/>
                  <a:pt x="f2429" y="f1099"/>
                </a:cubicBezTo>
                <a:cubicBezTo>
                  <a:pt x="f2430" y="f1099"/>
                  <a:pt x="f2431" y="f1100"/>
                  <a:pt x="f2431" y="f1100"/>
                </a:cubicBezTo>
                <a:cubicBezTo>
                  <a:pt x="f2432" y="f1101"/>
                  <a:pt x="f2432" y="f1101"/>
                  <a:pt x="f2433" y="f1101"/>
                </a:cubicBezTo>
                <a:cubicBezTo>
                  <a:pt x="f2434" y="f1102"/>
                  <a:pt x="f2435" y="f1102"/>
                  <a:pt x="f2435" y="f1102"/>
                </a:cubicBezTo>
                <a:cubicBezTo>
                  <a:pt x="f2436" y="f1103"/>
                  <a:pt x="f2436" y="f1103"/>
                  <a:pt x="f2436" y="f1104"/>
                </a:cubicBezTo>
                <a:cubicBezTo>
                  <a:pt x="f2436" y="f1105"/>
                  <a:pt x="f2437" y="f1105"/>
                  <a:pt x="f2437" y="f1106"/>
                </a:cubicBezTo>
                <a:cubicBezTo>
                  <a:pt x="f2437" y="f1117"/>
                  <a:pt x="f2437" y="f1117"/>
                  <a:pt x="f2436" y="f1117"/>
                </a:cubicBezTo>
                <a:cubicBezTo>
                  <a:pt x="f2435" y="f1117"/>
                  <a:pt x="f2435" y="f1117"/>
                  <a:pt x="f2435" y="f1117"/>
                </a:cubicBezTo>
                <a:cubicBezTo>
                  <a:pt x="f2452" y="f1117"/>
                  <a:pt x="f2452" y="f1117"/>
                  <a:pt x="f2452" y="f1106"/>
                </a:cubicBezTo>
                <a:cubicBezTo>
                  <a:pt x="f2434" y="f1106"/>
                  <a:pt x="f2433" y="f1106"/>
                  <a:pt x="f2432" y="f1106"/>
                </a:cubicBezTo>
                <a:cubicBezTo>
                  <a:pt x="f2432" y="f1106"/>
                  <a:pt x="f2431" y="f1106"/>
                  <a:pt x="f2431" y="f1117"/>
                </a:cubicBezTo>
                <a:cubicBezTo>
                  <a:pt x="f2431" y="f1117"/>
                  <a:pt x="f2432" y="f1117"/>
                  <a:pt x="f2432" y="f1117"/>
                </a:cubicBezTo>
                <a:cubicBezTo>
                  <a:pt x="f2433" y="f1117"/>
                  <a:pt x="f2434" y="f1117"/>
                  <a:pt x="f2434" y="f1107"/>
                </a:cubicBezTo>
                <a:cubicBezTo>
                  <a:pt x="f2452" y="f1107"/>
                  <a:pt x="f2435" y="f1107"/>
                  <a:pt x="f2436" y="f1107"/>
                </a:cubicBezTo>
                <a:cubicBezTo>
                  <a:pt x="f2437" y="f1108"/>
                  <a:pt x="f2437" y="f1108"/>
                  <a:pt x="f2438" y="f1108"/>
                </a:cubicBezTo>
                <a:cubicBezTo>
                  <a:pt x="f2439" y="f1109"/>
                  <a:pt x="f2440" y="f1109"/>
                  <a:pt x="f2439" y="f1111"/>
                </a:cubicBezTo>
                <a:cubicBezTo>
                  <a:pt x="f2439" y="f1111"/>
                  <a:pt x="f2438" y="f1111"/>
                  <a:pt x="f2438" y="f1112"/>
                </a:cubicBezTo>
                <a:cubicBezTo>
                  <a:pt x="f2437" y="f1112"/>
                  <a:pt x="f2437" y="f1113"/>
                  <a:pt x="f2436" y="f1113"/>
                </a:cubicBezTo>
                <a:cubicBezTo>
                  <a:pt x="f2435" y="f1114"/>
                  <a:pt x="f2452" y="f1114"/>
                  <a:pt x="f2452" y="f1115"/>
                </a:cubicBezTo>
                <a:cubicBezTo>
                  <a:pt x="f2452" y="f1116"/>
                  <a:pt x="f2452" y="f1118"/>
                  <a:pt x="f2435" y="f1118"/>
                </a:cubicBezTo>
                <a:cubicBezTo>
                  <a:pt x="f2435" y="f1119"/>
                  <a:pt x="f2435" y="f1120"/>
                  <a:pt x="f2435" y="f1121"/>
                </a:cubicBezTo>
                <a:cubicBezTo>
                  <a:pt x="f2435" y="f1121"/>
                  <a:pt x="f2435" y="f1122"/>
                  <a:pt x="f2435" y="f1122"/>
                </a:cubicBezTo>
                <a:cubicBezTo>
                  <a:pt x="f2435" y="f1121"/>
                  <a:pt x="f2435" y="f1121"/>
                  <a:pt x="f2435" y="f1120"/>
                </a:cubicBezTo>
                <a:cubicBezTo>
                  <a:pt x="f2436" y="f1120"/>
                  <a:pt x="f2437" y="f1120"/>
                  <a:pt x="f2438" y="f1121"/>
                </a:cubicBezTo>
                <a:cubicBezTo>
                  <a:pt x="f2438" y="f1121"/>
                  <a:pt x="f2438" y="f1121"/>
                  <a:pt x="f2439" y="f1122"/>
                </a:cubicBezTo>
                <a:cubicBezTo>
                  <a:pt x="f2439" y="f1122"/>
                  <a:pt x="f2439" y="f1122"/>
                  <a:pt x="f2440" y="f1122"/>
                </a:cubicBezTo>
                <a:cubicBezTo>
                  <a:pt x="f2440" y="f1123"/>
                  <a:pt x="f2439" y="f1123"/>
                  <a:pt x="f2439" y="f1124"/>
                </a:cubicBezTo>
                <a:cubicBezTo>
                  <a:pt x="f2439" y="f1125"/>
                  <a:pt x="f2439" y="f1126"/>
                  <a:pt x="f2440" y="f1126"/>
                </a:cubicBezTo>
                <a:cubicBezTo>
                  <a:pt x="f2440" y="f1126"/>
                  <a:pt x="f2441" y="f1125"/>
                  <a:pt x="f2441" y="f1125"/>
                </a:cubicBezTo>
                <a:cubicBezTo>
                  <a:pt x="f2442" y="f1125"/>
                  <a:pt x="f2441" y="f1125"/>
                  <a:pt x="f2441" y="f1124"/>
                </a:cubicBezTo>
                <a:cubicBezTo>
                  <a:pt x="f2441" y="f1124"/>
                  <a:pt x="f2441" y="f1123"/>
                  <a:pt x="f2441" y="f1123"/>
                </a:cubicBezTo>
                <a:cubicBezTo>
                  <a:pt x="f2442" y="f1123"/>
                  <a:pt x="f2442" y="f1123"/>
                  <a:pt x="f2442" y="f1123"/>
                </a:cubicBezTo>
                <a:cubicBezTo>
                  <a:pt x="f2442" y="f1123"/>
                  <a:pt x="f2442" y="f1122"/>
                  <a:pt x="f2442" y="f1122"/>
                </a:cubicBezTo>
                <a:cubicBezTo>
                  <a:pt x="f2443" y="f1122"/>
                  <a:pt x="f2443" y="f1122"/>
                  <a:pt x="f2444" y="f1123"/>
                </a:cubicBezTo>
                <a:cubicBezTo>
                  <a:pt x="f2444" y="f1124"/>
                  <a:pt x="f2451" y="f1124"/>
                  <a:pt x="f2445" y="f1124"/>
                </a:cubicBezTo>
                <a:cubicBezTo>
                  <a:pt x="f2445" y="f1125"/>
                  <a:pt x="f2446" y="f1126"/>
                  <a:pt x="f2447" y="f1126"/>
                </a:cubicBezTo>
                <a:cubicBezTo>
                  <a:pt x="f2448" y="f1125"/>
                  <a:pt x="f2447" y="f1124"/>
                  <a:pt x="f2447" y="f1123"/>
                </a:cubicBezTo>
                <a:cubicBezTo>
                  <a:pt x="f2447" y="f1123"/>
                  <a:pt x="f2447" y="f1122"/>
                  <a:pt x="f2446" y="f1121"/>
                </a:cubicBezTo>
                <a:cubicBezTo>
                  <a:pt x="f2445" y="f1121"/>
                  <a:pt x="f2445" y="f1120"/>
                  <a:pt x="f2445" y="f1119"/>
                </a:cubicBezTo>
                <a:cubicBezTo>
                  <a:pt x="f2445" y="f1119"/>
                  <a:pt x="f2451" y="f1118"/>
                  <a:pt x="f2444" y="f1118"/>
                </a:cubicBezTo>
                <a:cubicBezTo>
                  <a:pt x="f2444" y="f1119"/>
                  <a:pt x="f2444" y="f1119"/>
                  <a:pt x="f2443" y="f1120"/>
                </a:cubicBezTo>
                <a:cubicBezTo>
                  <a:pt x="f2443" y="f1120"/>
                  <a:pt x="f2443" y="f1119"/>
                  <a:pt x="f2443" y="f1119"/>
                </a:cubicBezTo>
                <a:cubicBezTo>
                  <a:pt x="f2443" y="f1118"/>
                  <a:pt x="f2444" y="f1118"/>
                  <a:pt x="f2444" y="f1118"/>
                </a:cubicBezTo>
                <a:cubicBezTo>
                  <a:pt x="f2444" y="f1116"/>
                  <a:pt x="f2444" y="f1115"/>
                  <a:pt x="f2451" y="f1115"/>
                </a:cubicBezTo>
                <a:cubicBezTo>
                  <a:pt x="f2451" y="f1115"/>
                  <a:pt x="f2451" y="f1114"/>
                  <a:pt x="f2445" y="f1114"/>
                </a:cubicBezTo>
                <a:cubicBezTo>
                  <a:pt x="f2445" y="f1114"/>
                  <a:pt x="f2445" y="f1114"/>
                  <a:pt x="f2445" y="f1113"/>
                </a:cubicBezTo>
                <a:cubicBezTo>
                  <a:pt x="f2446" y="f1113"/>
                  <a:pt x="f2446" y="f1113"/>
                  <a:pt x="f2447" y="f1113"/>
                </a:cubicBezTo>
                <a:cubicBezTo>
                  <a:pt x="f2448" y="f1112"/>
                  <a:pt x="f2447" y="f1112"/>
                  <a:pt x="f2447" y="f1111"/>
                </a:cubicBezTo>
                <a:cubicBezTo>
                  <a:pt x="f2447" y="f1110"/>
                  <a:pt x="f2447" y="f1110"/>
                  <a:pt x="f2448" y="f1110"/>
                </a:cubicBezTo>
                <a:cubicBezTo>
                  <a:pt x="f2417" y="f1110"/>
                  <a:pt x="f2415" y="f1109"/>
                  <a:pt x="f7" y="f1109"/>
                </a:cubicBezTo>
                <a:cubicBezTo>
                  <a:pt x="f7" y="f1160"/>
                  <a:pt x="f7" y="f1160"/>
                  <a:pt x="f7" y="f1160"/>
                </a:cubicBezTo>
                <a:cubicBezTo>
                  <a:pt x="f2415" y="f2"/>
                  <a:pt x="f2417" y="f2"/>
                  <a:pt x="f2417" y="f1161"/>
                </a:cubicBezTo>
                <a:cubicBezTo>
                  <a:pt x="f2448" y="f1162"/>
                  <a:pt x="f2446" y="f1161"/>
                  <a:pt x="f2445" y="f1162"/>
                </a:cubicBezTo>
                <a:close/>
                <a:moveTo>
                  <a:pt x="f17" y="f1042"/>
                </a:moveTo>
                <a:cubicBezTo>
                  <a:pt x="f50" y="f1042"/>
                  <a:pt x="f50" y="f1041"/>
                  <a:pt x="f49" y="f1041"/>
                </a:cubicBezTo>
                <a:cubicBezTo>
                  <a:pt x="f48" y="f1041"/>
                  <a:pt x="f50" y="f1043"/>
                  <a:pt x="f49" y="f1043"/>
                </a:cubicBezTo>
                <a:cubicBezTo>
                  <a:pt x="f49" y="f1043"/>
                  <a:pt x="f49" y="f1043"/>
                  <a:pt x="f49" y="f1043"/>
                </a:cubicBezTo>
                <a:cubicBezTo>
                  <a:pt x="f48" y="f1043"/>
                  <a:pt x="f48" y="f1043"/>
                  <a:pt x="f48" y="f1043"/>
                </a:cubicBezTo>
                <a:cubicBezTo>
                  <a:pt x="f48" y="f1043"/>
                  <a:pt x="f48" y="f1043"/>
                  <a:pt x="f1911" y="f1043"/>
                </a:cubicBezTo>
                <a:cubicBezTo>
                  <a:pt x="f1911" y="f1043"/>
                  <a:pt x="f1911" y="f1043"/>
                  <a:pt x="f1910" y="f1043"/>
                </a:cubicBezTo>
                <a:cubicBezTo>
                  <a:pt x="f1910" y="f1043"/>
                  <a:pt x="f1910" y="f1044"/>
                  <a:pt x="f1909" y="f1044"/>
                </a:cubicBezTo>
                <a:cubicBezTo>
                  <a:pt x="f1910" y="f1045"/>
                  <a:pt x="f48" y="f1044"/>
                  <a:pt x="f48" y="f1043"/>
                </a:cubicBezTo>
                <a:cubicBezTo>
                  <a:pt x="f49" y="f1043"/>
                  <a:pt x="f50" y="f1044"/>
                  <a:pt x="f17" y="f1044"/>
                </a:cubicBezTo>
                <a:cubicBezTo>
                  <a:pt x="f17" y="f1044"/>
                  <a:pt x="f18" y="f1044"/>
                  <a:pt x="f18" y="f1043"/>
                </a:cubicBezTo>
                <a:cubicBezTo>
                  <a:pt x="f18" y="f1043"/>
                  <a:pt x="f17" y="f1043"/>
                  <a:pt x="f17" y="f1042"/>
                </a:cubicBezTo>
                <a:close/>
                <a:moveTo>
                  <a:pt x="f47" y="f1050"/>
                </a:moveTo>
                <a:cubicBezTo>
                  <a:pt x="f47" y="f1050"/>
                  <a:pt x="f1917" y="f1051"/>
                  <a:pt x="f1917" y="f1051"/>
                </a:cubicBezTo>
                <a:cubicBezTo>
                  <a:pt x="f1917" y="f1051"/>
                  <a:pt x="f47" y="f1050"/>
                  <a:pt x="f47" y="f1050"/>
                </a:cubicBezTo>
                <a:cubicBezTo>
                  <a:pt x="f47" y="f1049"/>
                  <a:pt x="f46" y="f1049"/>
                  <a:pt x="f47" y="f1049"/>
                </a:cubicBezTo>
                <a:cubicBezTo>
                  <a:pt x="f47" y="f1048"/>
                  <a:pt x="f47" y="f1049"/>
                  <a:pt x="f47" y="f1050"/>
                </a:cubicBezTo>
                <a:close/>
                <a:moveTo>
                  <a:pt x="f12" y="f1048"/>
                </a:moveTo>
                <a:cubicBezTo>
                  <a:pt x="f12" y="f1049"/>
                  <a:pt x="f11" y="f1049"/>
                  <a:pt x="f11" y="f1048"/>
                </a:cubicBezTo>
                <a:cubicBezTo>
                  <a:pt x="f12" y="f1048"/>
                  <a:pt x="f12" y="f1048"/>
                  <a:pt x="f12" y="f1048"/>
                </a:cubicBezTo>
                <a:close/>
                <a:moveTo>
                  <a:pt x="f12" y="f1051"/>
                </a:moveTo>
                <a:cubicBezTo>
                  <a:pt x="f12" y="f1051"/>
                  <a:pt x="f12" y="f1051"/>
                  <a:pt x="f12" y="f1051"/>
                </a:cubicBezTo>
                <a:cubicBezTo>
                  <a:pt x="f12" y="f1051"/>
                  <a:pt x="f11" y="f1051"/>
                  <a:pt x="f11" y="f1051"/>
                </a:cubicBezTo>
                <a:cubicBezTo>
                  <a:pt x="f11" y="f1050"/>
                  <a:pt x="f12" y="f1050"/>
                  <a:pt x="f12" y="f1051"/>
                </a:cubicBezTo>
                <a:close/>
                <a:moveTo>
                  <a:pt x="f1918" y="f1019"/>
                </a:moveTo>
                <a:cubicBezTo>
                  <a:pt x="f45" y="f1019"/>
                  <a:pt x="f45" y="f1018"/>
                  <a:pt x="f45" y="f1018"/>
                </a:cubicBezTo>
                <a:cubicBezTo>
                  <a:pt x="f45" y="f1017"/>
                  <a:pt x="f46" y="f1017"/>
                  <a:pt x="f46" y="f1016"/>
                </a:cubicBezTo>
                <a:cubicBezTo>
                  <a:pt x="f46" y="f1015"/>
                  <a:pt x="f47" y="f1015"/>
                  <a:pt x="f47" y="f1014"/>
                </a:cubicBezTo>
                <a:cubicBezTo>
                  <a:pt x="f47" y="f1014"/>
                  <a:pt x="f47" y="f1016"/>
                  <a:pt x="f47" y="f1016"/>
                </a:cubicBezTo>
                <a:cubicBezTo>
                  <a:pt x="f46" y="f1016"/>
                  <a:pt x="f46" y="f1017"/>
                  <a:pt x="f46" y="f1017"/>
                </a:cubicBezTo>
                <a:cubicBezTo>
                  <a:pt x="f46" y="f1018"/>
                  <a:pt x="f1917" y="f1018"/>
                  <a:pt x="f1917" y="f1017"/>
                </a:cubicBezTo>
                <a:cubicBezTo>
                  <a:pt x="f19" y="f1017"/>
                  <a:pt x="f19" y="f1017"/>
                  <a:pt x="f18" y="f1017"/>
                </a:cubicBezTo>
                <a:cubicBezTo>
                  <a:pt x="f18" y="f1017"/>
                  <a:pt x="f19" y="f1017"/>
                  <a:pt x="f19" y="f1017"/>
                </a:cubicBezTo>
                <a:cubicBezTo>
                  <a:pt x="f19" y="f1018"/>
                  <a:pt x="f1917" y="f1018"/>
                  <a:pt x="f1917" y="f1018"/>
                </a:cubicBezTo>
                <a:cubicBezTo>
                  <a:pt x="f47" y="f1018"/>
                  <a:pt x="f47" y="f1018"/>
                  <a:pt x="f47" y="f1019"/>
                </a:cubicBezTo>
                <a:cubicBezTo>
                  <a:pt x="f46" y="f1019"/>
                  <a:pt x="f45" y="f1019"/>
                  <a:pt x="f1918" y="f1019"/>
                </a:cubicBezTo>
                <a:cubicBezTo>
                  <a:pt x="f1918" y="f1019"/>
                  <a:pt x="f12" y="f1020"/>
                  <a:pt x="f12" y="f1019"/>
                </a:cubicBezTo>
                <a:cubicBezTo>
                  <a:pt x="f12" y="f1019"/>
                  <a:pt x="f36" y="f1019"/>
                  <a:pt x="f1918" y="f1019"/>
                </a:cubicBezTo>
                <a:close/>
                <a:moveTo>
                  <a:pt x="f35" y="f1058"/>
                </a:moveTo>
                <a:cubicBezTo>
                  <a:pt x="f35" y="f1058"/>
                  <a:pt x="f51" y="f1058"/>
                  <a:pt x="f51" y="f1058"/>
                </a:cubicBezTo>
                <a:cubicBezTo>
                  <a:pt x="f51" y="f1058"/>
                  <a:pt x="f51" y="f1059"/>
                  <a:pt x="f35" y="f1059"/>
                </a:cubicBezTo>
                <a:cubicBezTo>
                  <a:pt x="f35" y="f1059"/>
                  <a:pt x="f35" y="f1059"/>
                  <a:pt x="f32" y="f1059"/>
                </a:cubicBezTo>
                <a:cubicBezTo>
                  <a:pt x="f32" y="f1059"/>
                  <a:pt x="f32" y="f1059"/>
                  <a:pt x="f32" y="f1059"/>
                </a:cubicBezTo>
                <a:cubicBezTo>
                  <a:pt x="f32" y="f1059"/>
                  <a:pt x="f31" y="f1059"/>
                  <a:pt x="f31" y="f1059"/>
                </a:cubicBezTo>
                <a:cubicBezTo>
                  <a:pt x="f31" y="f1058"/>
                  <a:pt x="f32" y="f1058"/>
                  <a:pt x="f35" y="f1058"/>
                </a:cubicBezTo>
                <a:close/>
                <a:moveTo>
                  <a:pt x="f194" y="f988"/>
                </a:moveTo>
                <a:cubicBezTo>
                  <a:pt x="f194" y="f987"/>
                  <a:pt x="f195" y="f988"/>
                  <a:pt x="f195" y="f988"/>
                </a:cubicBezTo>
                <a:cubicBezTo>
                  <a:pt x="f195" y="f989"/>
                  <a:pt x="f194" y="f988"/>
                  <a:pt x="f194" y="f988"/>
                </a:cubicBezTo>
                <a:cubicBezTo>
                  <a:pt x="f194" y="f988"/>
                  <a:pt x="f193" y="f988"/>
                  <a:pt x="f194" y="f988"/>
                </a:cubicBezTo>
                <a:close/>
                <a:moveTo>
                  <a:pt x="f85" y="f1174"/>
                </a:moveTo>
                <a:cubicBezTo>
                  <a:pt x="f85" y="f1174"/>
                  <a:pt x="f85" y="f1175"/>
                  <a:pt x="f85" y="f1175"/>
                </a:cubicBezTo>
                <a:cubicBezTo>
                  <a:pt x="f85" y="f1175"/>
                  <a:pt x="f85" y="f1175"/>
                  <a:pt x="f88" y="f1175"/>
                </a:cubicBezTo>
                <a:cubicBezTo>
                  <a:pt x="f88" y="f1176"/>
                  <a:pt x="f90" y="f1176"/>
                  <a:pt x="f88" y="f1176"/>
                </a:cubicBezTo>
                <a:cubicBezTo>
                  <a:pt x="f88" y="f1177"/>
                  <a:pt x="f85" y="f1176"/>
                  <a:pt x="f85" y="f1175"/>
                </a:cubicBezTo>
                <a:cubicBezTo>
                  <a:pt x="f85" y="f1175"/>
                  <a:pt x="f83" y="f1175"/>
                  <a:pt x="f83" y="f1175"/>
                </a:cubicBezTo>
                <a:cubicBezTo>
                  <a:pt x="f83" y="f1175"/>
                  <a:pt x="f83" y="f1174"/>
                  <a:pt x="f85" y="f1174"/>
                </a:cubicBezTo>
                <a:close/>
                <a:moveTo>
                  <a:pt x="f1911" y="f889"/>
                </a:moveTo>
                <a:cubicBezTo>
                  <a:pt x="f1911" y="f889"/>
                  <a:pt x="f1911" y="f891"/>
                  <a:pt x="f1911" y="f891"/>
                </a:cubicBezTo>
                <a:cubicBezTo>
                  <a:pt x="f1910" y="f891"/>
                  <a:pt x="f1910" y="f891"/>
                  <a:pt x="f1910" y="f891"/>
                </a:cubicBezTo>
                <a:cubicBezTo>
                  <a:pt x="f1909" y="f891"/>
                  <a:pt x="f1908" y="f891"/>
                  <a:pt x="f1908" y="f891"/>
                </a:cubicBezTo>
                <a:cubicBezTo>
                  <a:pt x="f1907" y="f891"/>
                  <a:pt x="f1907" y="f889"/>
                  <a:pt x="f1907" y="f889"/>
                </a:cubicBezTo>
                <a:cubicBezTo>
                  <a:pt x="f1906" y="f889"/>
                  <a:pt x="f1906" y="f889"/>
                  <a:pt x="f1906" y="f889"/>
                </a:cubicBezTo>
                <a:cubicBezTo>
                  <a:pt x="f1912" y="f889"/>
                  <a:pt x="f1912" y="f890"/>
                  <a:pt x="f1912" y="f890"/>
                </a:cubicBezTo>
                <a:cubicBezTo>
                  <a:pt x="f1912" y="f890"/>
                  <a:pt x="f1913" y="f890"/>
                  <a:pt x="f1913" y="f890"/>
                </a:cubicBezTo>
                <a:cubicBezTo>
                  <a:pt x="f1913" y="f888"/>
                  <a:pt x="f1905" y="f888"/>
                  <a:pt x="f1913" y="f888"/>
                </a:cubicBezTo>
                <a:cubicBezTo>
                  <a:pt x="f1913" y="f887"/>
                  <a:pt x="f1913" y="f887"/>
                  <a:pt x="f1913" y="f887"/>
                </a:cubicBezTo>
                <a:cubicBezTo>
                  <a:pt x="f1912" y="f887"/>
                  <a:pt x="f1912" y="f887"/>
                  <a:pt x="f1912" y="f887"/>
                </a:cubicBezTo>
                <a:cubicBezTo>
                  <a:pt x="f1906" y="f887"/>
                  <a:pt x="f1906" y="f886"/>
                  <a:pt x="f1906" y="f887"/>
                </a:cubicBezTo>
                <a:cubicBezTo>
                  <a:pt x="f1907" y="f887"/>
                  <a:pt x="f1907" y="f887"/>
                  <a:pt x="f1907" y="f887"/>
                </a:cubicBezTo>
                <a:cubicBezTo>
                  <a:pt x="f1907" y="f887"/>
                  <a:pt x="f1907" y="f887"/>
                  <a:pt x="f1908" y="f887"/>
                </a:cubicBezTo>
                <a:cubicBezTo>
                  <a:pt x="f1908" y="f887"/>
                  <a:pt x="f1908" y="f887"/>
                  <a:pt x="f1908" y="f887"/>
                </a:cubicBezTo>
                <a:cubicBezTo>
                  <a:pt x="f1908" y="f887"/>
                  <a:pt x="f1908" y="f887"/>
                  <a:pt x="f1909" y="f887"/>
                </a:cubicBezTo>
                <a:cubicBezTo>
                  <a:pt x="f1909" y="f887"/>
                  <a:pt x="f1908" y="f887"/>
                  <a:pt x="f1908" y="f887"/>
                </a:cubicBezTo>
                <a:cubicBezTo>
                  <a:pt x="f1908" y="f886"/>
                  <a:pt x="f1908" y="f886"/>
                  <a:pt x="f1907" y="f886"/>
                </a:cubicBezTo>
                <a:cubicBezTo>
                  <a:pt x="f1907" y="f886"/>
                  <a:pt x="f1906" y="f886"/>
                  <a:pt x="f1906" y="f886"/>
                </a:cubicBezTo>
                <a:cubicBezTo>
                  <a:pt x="f1906" y="f886"/>
                  <a:pt x="f1912" y="f887"/>
                  <a:pt x="f1912" y="f887"/>
                </a:cubicBezTo>
                <a:cubicBezTo>
                  <a:pt x="f1912" y="f887"/>
                  <a:pt x="f1913" y="f887"/>
                  <a:pt x="f1913" y="f887"/>
                </a:cubicBezTo>
                <a:cubicBezTo>
                  <a:pt x="f1913" y="f887"/>
                  <a:pt x="f1913" y="f887"/>
                  <a:pt x="f1905" y="f887"/>
                </a:cubicBezTo>
                <a:cubicBezTo>
                  <a:pt x="f1905" y="f887"/>
                  <a:pt x="f1905" y="f887"/>
                  <a:pt x="f1905" y="f887"/>
                </a:cubicBezTo>
                <a:cubicBezTo>
                  <a:pt x="f1905" y="f887"/>
                  <a:pt x="f1914" y="f887"/>
                  <a:pt x="f1914" y="f888"/>
                </a:cubicBezTo>
                <a:cubicBezTo>
                  <a:pt x="f1914" y="f888"/>
                  <a:pt x="f1905" y="f888"/>
                  <a:pt x="f1905" y="f890"/>
                </a:cubicBezTo>
                <a:cubicBezTo>
                  <a:pt x="f1905" y="f890"/>
                  <a:pt x="f1905" y="f890"/>
                  <a:pt x="f1905" y="f890"/>
                </a:cubicBezTo>
                <a:cubicBezTo>
                  <a:pt x="f1905" y="f889"/>
                  <a:pt x="f1905" y="f891"/>
                  <a:pt x="f1905" y="f891"/>
                </a:cubicBezTo>
                <a:cubicBezTo>
                  <a:pt x="f1904" y="f893"/>
                  <a:pt x="f1906" y="f892"/>
                  <a:pt x="f1912" y="f893"/>
                </a:cubicBezTo>
                <a:cubicBezTo>
                  <a:pt x="f1912" y="f893"/>
                  <a:pt x="f1912" y="f894"/>
                  <a:pt x="f1913" y="f894"/>
                </a:cubicBezTo>
                <a:cubicBezTo>
                  <a:pt x="f1913" y="f894"/>
                  <a:pt x="f1913" y="f894"/>
                  <a:pt x="f1913" y="f894"/>
                </a:cubicBezTo>
                <a:cubicBezTo>
                  <a:pt x="f1905" y="f894"/>
                  <a:pt x="f1905" y="f894"/>
                  <a:pt x="f1905" y="f895"/>
                </a:cubicBezTo>
                <a:cubicBezTo>
                  <a:pt x="f1905" y="f895"/>
                  <a:pt x="f1905" y="f895"/>
                  <a:pt x="f1905" y="f895"/>
                </a:cubicBezTo>
                <a:cubicBezTo>
                  <a:pt x="f1905" y="f896"/>
                  <a:pt x="f1914" y="f896"/>
                  <a:pt x="f1914" y="f896"/>
                </a:cubicBezTo>
                <a:cubicBezTo>
                  <a:pt x="f1905" y="f896"/>
                  <a:pt x="f1905" y="f897"/>
                  <a:pt x="f1905" y="f897"/>
                </a:cubicBezTo>
                <a:cubicBezTo>
                  <a:pt x="f1905" y="f897"/>
                  <a:pt x="f1905" y="f897"/>
                  <a:pt x="f1905" y="f897"/>
                </a:cubicBezTo>
                <a:cubicBezTo>
                  <a:pt x="f1913" y="f897"/>
                  <a:pt x="f1913" y="f898"/>
                  <a:pt x="f1912" y="f898"/>
                </a:cubicBezTo>
                <a:cubicBezTo>
                  <a:pt x="f1912" y="f898"/>
                  <a:pt x="f1906" y="f898"/>
                  <a:pt x="f1906" y="f897"/>
                </a:cubicBezTo>
                <a:cubicBezTo>
                  <a:pt x="f1907" y="f897"/>
                  <a:pt x="f1906" y="f896"/>
                  <a:pt x="f1907" y="f895"/>
                </a:cubicBezTo>
                <a:cubicBezTo>
                  <a:pt x="f1907" y="f895"/>
                  <a:pt x="f1907" y="f895"/>
                  <a:pt x="f1907" y="f895"/>
                </a:cubicBezTo>
                <a:cubicBezTo>
                  <a:pt x="f1908" y="f895"/>
                  <a:pt x="f1907" y="f895"/>
                  <a:pt x="f1908" y="f895"/>
                </a:cubicBezTo>
                <a:cubicBezTo>
                  <a:pt x="f1908" y="f895"/>
                  <a:pt x="f1908" y="f895"/>
                  <a:pt x="f1909" y="f895"/>
                </a:cubicBezTo>
                <a:cubicBezTo>
                  <a:pt x="f1909" y="f895"/>
                  <a:pt x="f1909" y="f895"/>
                  <a:pt x="f1910" y="f895"/>
                </a:cubicBezTo>
                <a:cubicBezTo>
                  <a:pt x="f1910" y="f894"/>
                  <a:pt x="f1909" y="f894"/>
                  <a:pt x="f1909" y="f894"/>
                </a:cubicBezTo>
                <a:cubicBezTo>
                  <a:pt x="f1908" y="f894"/>
                  <a:pt x="f1909" y="f894"/>
                  <a:pt x="f1909" y="f893"/>
                </a:cubicBezTo>
                <a:cubicBezTo>
                  <a:pt x="f1908" y="f893"/>
                  <a:pt x="f1908" y="f893"/>
                  <a:pt x="f1909" y="f892"/>
                </a:cubicBezTo>
                <a:cubicBezTo>
                  <a:pt x="f1909" y="f892"/>
                  <a:pt x="f1909" y="f892"/>
                  <a:pt x="f1910" y="f892"/>
                </a:cubicBezTo>
                <a:cubicBezTo>
                  <a:pt x="f1910" y="f892"/>
                  <a:pt x="f1910" y="f892"/>
                  <a:pt x="f1910" y="f892"/>
                </a:cubicBezTo>
                <a:cubicBezTo>
                  <a:pt x="f1911" y="f892"/>
                  <a:pt x="f1911" y="f892"/>
                  <a:pt x="f1911" y="f891"/>
                </a:cubicBezTo>
                <a:cubicBezTo>
                  <a:pt x="f48" y="f891"/>
                  <a:pt x="f48" y="f889"/>
                  <a:pt x="f1911" y="f889"/>
                </a:cubicBezTo>
                <a:close/>
                <a:moveTo>
                  <a:pt x="f265" y="f908"/>
                </a:moveTo>
                <a:cubicBezTo>
                  <a:pt x="f265" y="f908"/>
                  <a:pt x="f265" y="f907"/>
                  <a:pt x="f265" y="f908"/>
                </a:cubicBezTo>
                <a:cubicBezTo>
                  <a:pt x="f278" y="f908"/>
                  <a:pt x="f278" y="f908"/>
                  <a:pt x="f278" y="f908"/>
                </a:cubicBezTo>
                <a:cubicBezTo>
                  <a:pt x="f278" y="f910"/>
                  <a:pt x="f277" y="f910"/>
                  <a:pt x="f277" y="f910"/>
                </a:cubicBezTo>
                <a:cubicBezTo>
                  <a:pt x="f276" y="f910"/>
                  <a:pt x="f276" y="f910"/>
                  <a:pt x="f273" y="f910"/>
                </a:cubicBezTo>
                <a:cubicBezTo>
                  <a:pt x="f273" y="f910"/>
                  <a:pt x="f273" y="f910"/>
                  <a:pt x="f274" y="f910"/>
                </a:cubicBezTo>
                <a:cubicBezTo>
                  <a:pt x="f274" y="f910"/>
                  <a:pt x="f274" y="f910"/>
                  <a:pt x="f275" y="f909"/>
                </a:cubicBezTo>
                <a:cubicBezTo>
                  <a:pt x="f275" y="f909"/>
                  <a:pt x="f267" y="f909"/>
                  <a:pt x="f268" y="f909"/>
                </a:cubicBezTo>
                <a:cubicBezTo>
                  <a:pt x="f268" y="f911"/>
                  <a:pt x="f268" y="f911"/>
                  <a:pt x="f275" y="f911"/>
                </a:cubicBezTo>
                <a:cubicBezTo>
                  <a:pt x="f275" y="f911"/>
                  <a:pt x="f275" y="f911"/>
                  <a:pt x="f274" y="f911"/>
                </a:cubicBezTo>
                <a:cubicBezTo>
                  <a:pt x="f274" y="f911"/>
                  <a:pt x="f273" y="f911"/>
                  <a:pt x="f273" y="f911"/>
                </a:cubicBezTo>
                <a:cubicBezTo>
                  <a:pt x="f276" y="f911"/>
                  <a:pt x="f276" y="f909"/>
                  <a:pt x="f276" y="f909"/>
                </a:cubicBezTo>
                <a:cubicBezTo>
                  <a:pt x="f277" y="f909"/>
                  <a:pt x="f277" y="f911"/>
                  <a:pt x="f277" y="f911"/>
                </a:cubicBezTo>
                <a:cubicBezTo>
                  <a:pt x="f277" y="f911"/>
                  <a:pt x="f278" y="f911"/>
                  <a:pt x="f278" y="f911"/>
                </a:cubicBezTo>
                <a:cubicBezTo>
                  <a:pt x="f278" y="f911"/>
                  <a:pt x="f278" y="f911"/>
                  <a:pt x="f265" y="f911"/>
                </a:cubicBezTo>
                <a:cubicBezTo>
                  <a:pt x="f255" y="f909"/>
                  <a:pt x="f265" y="f910"/>
                  <a:pt x="f265" y="f908"/>
                </a:cubicBezTo>
                <a:close/>
                <a:moveTo>
                  <a:pt x="f62" y="f923"/>
                </a:moveTo>
                <a:cubicBezTo>
                  <a:pt x="f66" y="f922"/>
                  <a:pt x="f68" y="f921"/>
                  <a:pt x="f72" y="f920"/>
                </a:cubicBezTo>
                <a:cubicBezTo>
                  <a:pt x="f72" y="f920"/>
                  <a:pt x="f76" y="f920"/>
                  <a:pt x="f76" y="f920"/>
                </a:cubicBezTo>
                <a:cubicBezTo>
                  <a:pt x="f76" y="f920"/>
                  <a:pt x="f79" y="f920"/>
                  <a:pt x="f79" y="f919"/>
                </a:cubicBezTo>
                <a:cubicBezTo>
                  <a:pt x="f79" y="f919"/>
                  <a:pt x="f81" y="f919"/>
                  <a:pt x="f83" y="f918"/>
                </a:cubicBezTo>
                <a:cubicBezTo>
                  <a:pt x="f83" y="f918"/>
                  <a:pt x="f85" y="f917"/>
                  <a:pt x="f88" y="f917"/>
                </a:cubicBezTo>
                <a:cubicBezTo>
                  <a:pt x="f88" y="f917"/>
                  <a:pt x="f88" y="f917"/>
                  <a:pt x="f88" y="f917"/>
                </a:cubicBezTo>
                <a:cubicBezTo>
                  <a:pt x="f88" y="f918"/>
                  <a:pt x="f88" y="f918"/>
                  <a:pt x="f88" y="f919"/>
                </a:cubicBezTo>
                <a:cubicBezTo>
                  <a:pt x="f88" y="f919"/>
                  <a:pt x="f83" y="f919"/>
                  <a:pt x="f83" y="f919"/>
                </a:cubicBezTo>
                <a:cubicBezTo>
                  <a:pt x="f81" y="f919"/>
                  <a:pt x="f81" y="f920"/>
                  <a:pt x="f79" y="f920"/>
                </a:cubicBezTo>
                <a:cubicBezTo>
                  <a:pt x="f76" y="f921"/>
                  <a:pt x="f72" y="f922"/>
                  <a:pt x="f70" y="f923"/>
                </a:cubicBezTo>
                <a:cubicBezTo>
                  <a:pt x="f70" y="f924"/>
                  <a:pt x="f70" y="f924"/>
                  <a:pt x="f68" y="f924"/>
                </a:cubicBezTo>
                <a:cubicBezTo>
                  <a:pt x="f66" y="f924"/>
                  <a:pt x="f66" y="f924"/>
                  <a:pt x="f66" y="f924"/>
                </a:cubicBezTo>
                <a:cubicBezTo>
                  <a:pt x="f62" y="f924"/>
                  <a:pt x="f62" y="f924"/>
                  <a:pt x="f54" y="f924"/>
                </a:cubicBezTo>
                <a:cubicBezTo>
                  <a:pt x="f164" y="f924"/>
                  <a:pt x="f54" y="f923"/>
                  <a:pt x="f62" y="f923"/>
                </a:cubicBezTo>
                <a:close/>
                <a:moveTo>
                  <a:pt x="f174" y="f931"/>
                </a:moveTo>
                <a:cubicBezTo>
                  <a:pt x="f174" y="f931"/>
                  <a:pt x="f174" y="f931"/>
                  <a:pt x="f174" y="f932"/>
                </a:cubicBezTo>
                <a:cubicBezTo>
                  <a:pt x="f174" y="f932"/>
                  <a:pt x="f174" y="f930"/>
                  <a:pt x="f174" y="f930"/>
                </a:cubicBezTo>
                <a:cubicBezTo>
                  <a:pt x="f173" y="f929"/>
                  <a:pt x="f172" y="f929"/>
                  <a:pt x="f172" y="f929"/>
                </a:cubicBezTo>
                <a:cubicBezTo>
                  <a:pt x="f171" y="f928"/>
                  <a:pt x="f171" y="f928"/>
                  <a:pt x="f170" y="f928"/>
                </a:cubicBezTo>
                <a:cubicBezTo>
                  <a:pt x="f169" y="f928"/>
                  <a:pt x="f169" y="f928"/>
                  <a:pt x="f168" y="f928"/>
                </a:cubicBezTo>
                <a:cubicBezTo>
                  <a:pt x="f168" y="f928"/>
                  <a:pt x="f167" y="f928"/>
                  <a:pt x="f167" y="f928"/>
                </a:cubicBezTo>
                <a:cubicBezTo>
                  <a:pt x="f166" y="f929"/>
                  <a:pt x="f167" y="f929"/>
                  <a:pt x="f167" y="f930"/>
                </a:cubicBezTo>
                <a:cubicBezTo>
                  <a:pt x="f168" y="f930"/>
                  <a:pt x="f168" y="f932"/>
                  <a:pt x="f169" y="f932"/>
                </a:cubicBezTo>
                <a:cubicBezTo>
                  <a:pt x="f170" y="f931"/>
                  <a:pt x="f171" y="f933"/>
                  <a:pt x="f172" y="f934"/>
                </a:cubicBezTo>
                <a:cubicBezTo>
                  <a:pt x="f172" y="f935"/>
                  <a:pt x="f172" y="f935"/>
                  <a:pt x="f173" y="f936"/>
                </a:cubicBezTo>
                <a:cubicBezTo>
                  <a:pt x="f173" y="f936"/>
                  <a:pt x="f173" y="f937"/>
                  <a:pt x="f173" y="f937"/>
                </a:cubicBezTo>
                <a:cubicBezTo>
                  <a:pt x="f173" y="f938"/>
                  <a:pt x="f173" y="f938"/>
                  <a:pt x="f174" y="f937"/>
                </a:cubicBezTo>
                <a:cubicBezTo>
                  <a:pt x="f174" y="f937"/>
                  <a:pt x="f174" y="f936"/>
                  <a:pt x="f174" y="f935"/>
                </a:cubicBezTo>
                <a:cubicBezTo>
                  <a:pt x="f174" y="f934"/>
                  <a:pt x="f174" y="f933"/>
                  <a:pt x="f174" y="f931"/>
                </a:cubicBezTo>
                <a:close/>
                <a:moveTo>
                  <a:pt x="f1986" y="f544"/>
                </a:moveTo>
                <a:cubicBezTo>
                  <a:pt x="f1703" y="f544"/>
                  <a:pt x="f1987" y="f543"/>
                  <a:pt x="f1703" y="f544"/>
                </a:cubicBezTo>
                <a:cubicBezTo>
                  <a:pt x="f1703" y="f545"/>
                  <a:pt x="f1986" y="f545"/>
                  <a:pt x="f1986" y="f544"/>
                </a:cubicBezTo>
                <a:cubicBezTo>
                  <a:pt x="f1704" y="f544"/>
                  <a:pt x="f1704" y="f544"/>
                  <a:pt x="f1985" y="f543"/>
                </a:cubicBezTo>
                <a:cubicBezTo>
                  <a:pt x="f1985" y="f543"/>
                  <a:pt x="f1986" y="f543"/>
                  <a:pt x="f1986" y="f544"/>
                </a:cubicBezTo>
                <a:close/>
                <a:moveTo>
                  <a:pt x="f1708" y="f534"/>
                </a:moveTo>
                <a:cubicBezTo>
                  <a:pt x="f1708" y="f534"/>
                  <a:pt x="f1708" y="f534"/>
                  <a:pt x="f1708" y="f535"/>
                </a:cubicBezTo>
                <a:cubicBezTo>
                  <a:pt x="f1708" y="f535"/>
                  <a:pt x="f1708" y="f535"/>
                  <a:pt x="f1709" y="f535"/>
                </a:cubicBezTo>
                <a:cubicBezTo>
                  <a:pt x="f1709" y="f535"/>
                  <a:pt x="f1709" y="f533"/>
                  <a:pt x="f1708" y="f534"/>
                </a:cubicBezTo>
                <a:close/>
                <a:moveTo>
                  <a:pt x="f1814" y="f455"/>
                </a:moveTo>
                <a:cubicBezTo>
                  <a:pt x="f1813" y="f455"/>
                  <a:pt x="f1812" y="f455"/>
                  <a:pt x="f1812" y="f455"/>
                </a:cubicBezTo>
                <a:cubicBezTo>
                  <a:pt x="f1811" y="f455"/>
                  <a:pt x="f1810" y="f455"/>
                  <a:pt x="f1810" y="f457"/>
                </a:cubicBezTo>
                <a:cubicBezTo>
                  <a:pt x="f1810" y="f457"/>
                  <a:pt x="f1812" y="f457"/>
                  <a:pt x="f1812" y="f457"/>
                </a:cubicBezTo>
                <a:cubicBezTo>
                  <a:pt x="f1813" y="f457"/>
                  <a:pt x="f1813" y="f457"/>
                  <a:pt x="f1814" y="f457"/>
                </a:cubicBezTo>
                <a:cubicBezTo>
                  <a:pt x="f1814" y="f457"/>
                  <a:pt x="f1815" y="f458"/>
                  <a:pt x="f1815" y="f457"/>
                </a:cubicBezTo>
                <a:cubicBezTo>
                  <a:pt x="f1815" y="f457"/>
                  <a:pt x="f1814" y="f457"/>
                  <a:pt x="f1814" y="f455"/>
                </a:cubicBezTo>
                <a:close/>
                <a:moveTo>
                  <a:pt x="f1828" y="f455"/>
                </a:moveTo>
                <a:cubicBezTo>
                  <a:pt x="f1828" y="f454"/>
                  <a:pt x="f1828" y="f454"/>
                  <a:pt x="f1965" y="f455"/>
                </a:cubicBezTo>
                <a:cubicBezTo>
                  <a:pt x="f1965" y="f455"/>
                  <a:pt x="f1965" y="f454"/>
                  <a:pt x="f1827" y="f455"/>
                </a:cubicBezTo>
                <a:cubicBezTo>
                  <a:pt x="f1827" y="f455"/>
                  <a:pt x="f1827" y="f455"/>
                  <a:pt x="f1965" y="f457"/>
                </a:cubicBezTo>
                <a:cubicBezTo>
                  <a:pt x="f1965" y="f457"/>
                  <a:pt x="f1965" y="f457"/>
                  <a:pt x="f1965" y="f457"/>
                </a:cubicBezTo>
                <a:cubicBezTo>
                  <a:pt x="f1965" y="f458"/>
                  <a:pt x="f1965" y="f458"/>
                  <a:pt x="f1965" y="f458"/>
                </a:cubicBezTo>
                <a:cubicBezTo>
                  <a:pt x="f1828" y="f459"/>
                  <a:pt x="f1828" y="f458"/>
                  <a:pt x="f1828" y="f458"/>
                </a:cubicBezTo>
                <a:cubicBezTo>
                  <a:pt x="f1828" y="f457"/>
                  <a:pt x="f1828" y="f455"/>
                  <a:pt x="f1828" y="f455"/>
                </a:cubicBezTo>
                <a:close/>
                <a:moveTo>
                  <a:pt x="f3766" y="f1542"/>
                </a:moveTo>
                <a:cubicBezTo>
                  <a:pt x="f3767" y="f1542"/>
                  <a:pt x="f3767" y="f1542"/>
                  <a:pt x="f3768" y="f1541"/>
                </a:cubicBezTo>
                <a:cubicBezTo>
                  <a:pt x="f3768" y="f1541"/>
                  <a:pt x="f3768" y="f1541"/>
                  <a:pt x="f3769" y="f1541"/>
                </a:cubicBezTo>
                <a:cubicBezTo>
                  <a:pt x="f3769" y="f2006"/>
                  <a:pt x="f3769" y="f2006"/>
                  <a:pt x="f3770" y="f2006"/>
                </a:cubicBezTo>
                <a:cubicBezTo>
                  <a:pt x="f3770" y="f1540"/>
                  <a:pt x="f3770" y="f1540"/>
                  <a:pt x="f3771" y="f1540"/>
                </a:cubicBezTo>
                <a:cubicBezTo>
                  <a:pt x="f3771" y="f1540"/>
                  <a:pt x="f3771" y="f2006"/>
                  <a:pt x="f3771" y="f2006"/>
                </a:cubicBezTo>
                <a:cubicBezTo>
                  <a:pt x="f3772" y="f2006"/>
                  <a:pt x="f3773" y="f1540"/>
                  <a:pt x="f3772" y="f1539"/>
                </a:cubicBezTo>
                <a:cubicBezTo>
                  <a:pt x="f3772" y="f1539"/>
                  <a:pt x="f3772" y="f2007"/>
                  <a:pt x="f3772" y="f1538"/>
                </a:cubicBezTo>
                <a:cubicBezTo>
                  <a:pt x="f3772" y="f1537"/>
                  <a:pt x="f3772" y="f1537"/>
                  <a:pt x="f3773" y="f1536"/>
                </a:cubicBezTo>
                <a:cubicBezTo>
                  <a:pt x="f3773" y="f1536"/>
                  <a:pt x="f3773" y="f1535"/>
                  <a:pt x="f3774" y="f1534"/>
                </a:cubicBezTo>
                <a:cubicBezTo>
                  <a:pt x="f3774" y="f1534"/>
                  <a:pt x="f3775" y="f1533"/>
                  <a:pt x="f3775" y="f1532"/>
                </a:cubicBezTo>
                <a:cubicBezTo>
                  <a:pt x="f3775" y="f1531"/>
                  <a:pt x="f3776" y="f1529"/>
                  <a:pt x="f3776" y="f1527"/>
                </a:cubicBezTo>
                <a:cubicBezTo>
                  <a:pt x="f3777" y="f1527"/>
                  <a:pt x="f3777" y="f1526"/>
                  <a:pt x="f3777" y="f1526"/>
                </a:cubicBezTo>
                <a:cubicBezTo>
                  <a:pt x="f3778" y="f1525"/>
                  <a:pt x="f3778" y="f1525"/>
                  <a:pt x="f3779" y="f2888"/>
                </a:cubicBezTo>
                <a:cubicBezTo>
                  <a:pt x="f3779" y="f1524"/>
                  <a:pt x="f3780" y="f1524"/>
                  <a:pt x="f3780" y="f1523"/>
                </a:cubicBezTo>
                <a:cubicBezTo>
                  <a:pt x="f3781" y="f1522"/>
                  <a:pt x="f3782" y="f1521"/>
                  <a:pt x="f3783" y="f1520"/>
                </a:cubicBezTo>
                <a:cubicBezTo>
                  <a:pt x="f3783" y="f1519"/>
                  <a:pt x="f3784" y="f1519"/>
                  <a:pt x="f3784" y="f1519"/>
                </a:cubicBezTo>
                <a:cubicBezTo>
                  <a:pt x="f3784" y="f1518"/>
                  <a:pt x="f3784" y="f1518"/>
                  <a:pt x="f3785" y="f1518"/>
                </a:cubicBezTo>
                <a:cubicBezTo>
                  <a:pt x="f3785" y="f331"/>
                  <a:pt x="f3785" y="f332"/>
                  <a:pt x="f3786" y="f332"/>
                </a:cubicBezTo>
                <a:cubicBezTo>
                  <a:pt x="f3786" y="f334"/>
                  <a:pt x="f3787" y="f334"/>
                  <a:pt x="f3787" y="f336"/>
                </a:cubicBezTo>
                <a:cubicBezTo>
                  <a:pt x="f3787" y="f336"/>
                  <a:pt x="f3787" y="f337"/>
                  <a:pt x="f3786" y="f338"/>
                </a:cubicBezTo>
                <a:cubicBezTo>
                  <a:pt x="f3786" y="f338"/>
                  <a:pt x="f3786" y="f338"/>
                  <a:pt x="f3785" y="f339"/>
                </a:cubicBezTo>
                <a:cubicBezTo>
                  <a:pt x="f3785" y="f341"/>
                  <a:pt x="f3785" y="f330"/>
                  <a:pt x="f3786" y="f333"/>
                </a:cubicBezTo>
                <a:cubicBezTo>
                  <a:pt x="f3787" y="f335"/>
                  <a:pt x="f3787" y="f335"/>
                  <a:pt x="f3787" y="f340"/>
                </a:cubicBezTo>
                <a:cubicBezTo>
                  <a:pt x="f3788" y="f342"/>
                  <a:pt x="f3788" y="f343"/>
                  <a:pt x="f3788" y="f343"/>
                </a:cubicBezTo>
                <a:cubicBezTo>
                  <a:pt x="f3788" y="f345"/>
                  <a:pt x="f3788" y="f346"/>
                  <a:pt x="f3788" y="f347"/>
                </a:cubicBezTo>
                <a:cubicBezTo>
                  <a:pt x="f3788" y="f349"/>
                  <a:pt x="f3787" y="f350"/>
                  <a:pt x="f3787" y="f352"/>
                </a:cubicBezTo>
                <a:cubicBezTo>
                  <a:pt x="f3787" y="f353"/>
                  <a:pt x="f3786" y="f355"/>
                  <a:pt x="f3787" y="f356"/>
                </a:cubicBezTo>
                <a:cubicBezTo>
                  <a:pt x="f3787" y="f356"/>
                  <a:pt x="f3787" y="f354"/>
                  <a:pt x="f3788" y="f354"/>
                </a:cubicBezTo>
                <a:cubicBezTo>
                  <a:pt x="f3788" y="f353"/>
                  <a:pt x="f3789" y="f352"/>
                  <a:pt x="f3789" y="f353"/>
                </a:cubicBezTo>
                <a:cubicBezTo>
                  <a:pt x="f3789" y="f353"/>
                  <a:pt x="f3788" y="f354"/>
                  <a:pt x="f3788" y="f354"/>
                </a:cubicBezTo>
                <a:cubicBezTo>
                  <a:pt x="f3788" y="f355"/>
                  <a:pt x="f3789" y="f355"/>
                  <a:pt x="f3788" y="f355"/>
                </a:cubicBezTo>
                <a:cubicBezTo>
                  <a:pt x="f3788" y="f356"/>
                  <a:pt x="f3788" y="f357"/>
                  <a:pt x="f3788" y="f357"/>
                </a:cubicBezTo>
                <a:cubicBezTo>
                  <a:pt x="f3788" y="f358"/>
                  <a:pt x="f3788" y="f359"/>
                  <a:pt x="f3788" y="f359"/>
                </a:cubicBezTo>
                <a:cubicBezTo>
                  <a:pt x="f3788" y="f360"/>
                  <a:pt x="f3787" y="f360"/>
                  <a:pt x="f3787" y="f361"/>
                </a:cubicBezTo>
                <a:cubicBezTo>
                  <a:pt x="f3787" y="f361"/>
                  <a:pt x="f3787" y="f362"/>
                  <a:pt x="f3787" y="f363"/>
                </a:cubicBezTo>
                <a:cubicBezTo>
                  <a:pt x="f3787" y="f363"/>
                  <a:pt x="f3787" y="f364"/>
                  <a:pt x="f3787" y="f364"/>
                </a:cubicBezTo>
                <a:cubicBezTo>
                  <a:pt x="f3786" y="f364"/>
                  <a:pt x="f3786" y="f363"/>
                  <a:pt x="f3786" y="f363"/>
                </a:cubicBezTo>
                <a:cubicBezTo>
                  <a:pt x="f3786" y="f362"/>
                  <a:pt x="f3786" y="f362"/>
                  <a:pt x="f3786" y="f361"/>
                </a:cubicBezTo>
                <a:cubicBezTo>
                  <a:pt x="f3786" y="f360"/>
                  <a:pt x="f3786" y="f360"/>
                  <a:pt x="f3786" y="f360"/>
                </a:cubicBezTo>
                <a:cubicBezTo>
                  <a:pt x="f3785" y="f359"/>
                  <a:pt x="f3786" y="f359"/>
                  <a:pt x="f3785" y="f358"/>
                </a:cubicBezTo>
                <a:cubicBezTo>
                  <a:pt x="f3785" y="f358"/>
                  <a:pt x="f3785" y="f357"/>
                  <a:pt x="f3784" y="f356"/>
                </a:cubicBezTo>
                <a:cubicBezTo>
                  <a:pt x="f3784" y="f355"/>
                  <a:pt x="f3783" y="f355"/>
                  <a:pt x="f3783" y="f354"/>
                </a:cubicBezTo>
                <a:cubicBezTo>
                  <a:pt x="f3783" y="f354"/>
                  <a:pt x="f3783" y="f353"/>
                  <a:pt x="f3783" y="f353"/>
                </a:cubicBezTo>
                <a:cubicBezTo>
                  <a:pt x="f3783" y="f353"/>
                  <a:pt x="f3783" y="f352"/>
                  <a:pt x="f3783" y="f352"/>
                </a:cubicBezTo>
                <a:cubicBezTo>
                  <a:pt x="f3782" y="f351"/>
                  <a:pt x="f3782" y="f350"/>
                  <a:pt x="f3782" y="f350"/>
                </a:cubicBezTo>
                <a:cubicBezTo>
                  <a:pt x="f3783" y="f349"/>
                  <a:pt x="f3783" y="f348"/>
                  <a:pt x="f3783" y="f347"/>
                </a:cubicBezTo>
                <a:cubicBezTo>
                  <a:pt x="f3783" y="f346"/>
                  <a:pt x="f3782" y="f345"/>
                  <a:pt x="f3781" y="f345"/>
                </a:cubicBezTo>
                <a:cubicBezTo>
                  <a:pt x="f3781" y="f344"/>
                  <a:pt x="f3780" y="f344"/>
                  <a:pt x="f3780" y="f343"/>
                </a:cubicBezTo>
                <a:cubicBezTo>
                  <a:pt x="f3780" y="f342"/>
                  <a:pt x="f3781" y="f340"/>
                  <a:pt x="f3781" y="f335"/>
                </a:cubicBezTo>
                <a:cubicBezTo>
                  <a:pt x="f3781" y="f333"/>
                  <a:pt x="f3781" y="f333"/>
                  <a:pt x="f3780" y="f330"/>
                </a:cubicBezTo>
                <a:cubicBezTo>
                  <a:pt x="f3780" y="f341"/>
                  <a:pt x="f3779" y="f341"/>
                  <a:pt x="f3779" y="f339"/>
                </a:cubicBezTo>
                <a:cubicBezTo>
                  <a:pt x="f3779" y="f338"/>
                  <a:pt x="f3780" y="f337"/>
                  <a:pt x="f3781" y="f336"/>
                </a:cubicBezTo>
                <a:cubicBezTo>
                  <a:pt x="f3781" y="f334"/>
                  <a:pt x="f3781" y="f332"/>
                  <a:pt x="f3780" y="f1518"/>
                </a:cubicBezTo>
                <a:cubicBezTo>
                  <a:pt x="f3780" y="f1518"/>
                  <a:pt x="f3780" y="f1518"/>
                  <a:pt x="f3780" y="f1518"/>
                </a:cubicBezTo>
                <a:cubicBezTo>
                  <a:pt x="f3779" y="f1519"/>
                  <a:pt x="f3779" y="f1519"/>
                  <a:pt x="f3779" y="f1519"/>
                </a:cubicBezTo>
                <a:cubicBezTo>
                  <a:pt x="f3778" y="f1520"/>
                  <a:pt x="f3778" y="f1519"/>
                  <a:pt x="f3777" y="f1519"/>
                </a:cubicBezTo>
                <a:cubicBezTo>
                  <a:pt x="f3776" y="f1518"/>
                  <a:pt x="f3776" y="f1520"/>
                  <a:pt x="f3775" y="f1520"/>
                </a:cubicBezTo>
                <a:cubicBezTo>
                  <a:pt x="f3775" y="f1521"/>
                  <a:pt x="f3774" y="f1521"/>
                  <a:pt x="f3774" y="f1522"/>
                </a:cubicBezTo>
                <a:cubicBezTo>
                  <a:pt x="f3772" y="f1523"/>
                  <a:pt x="f3772" y="f2888"/>
                  <a:pt x="f3771" y="f1525"/>
                </a:cubicBezTo>
                <a:cubicBezTo>
                  <a:pt x="f3771" y="f1526"/>
                  <a:pt x="f3771" y="f1526"/>
                  <a:pt x="f3770" y="f1527"/>
                </a:cubicBezTo>
                <a:cubicBezTo>
                  <a:pt x="f3770" y="f1527"/>
                  <a:pt x="f3770" y="f1528"/>
                  <a:pt x="f3770" y="f1529"/>
                </a:cubicBezTo>
                <a:cubicBezTo>
                  <a:pt x="f3770" y="f1529"/>
                  <a:pt x="f3770" y="f1529"/>
                  <a:pt x="f3770" y="f1530"/>
                </a:cubicBezTo>
                <a:cubicBezTo>
                  <a:pt x="f3770" y="f1530"/>
                  <a:pt x="f3769" y="f1531"/>
                  <a:pt x="f3769" y="f1531"/>
                </a:cubicBezTo>
                <a:cubicBezTo>
                  <a:pt x="f3768" y="f1532"/>
                  <a:pt x="f3768" y="f1534"/>
                  <a:pt x="f3768" y="f1536"/>
                </a:cubicBezTo>
                <a:cubicBezTo>
                  <a:pt x="f3767" y="f1537"/>
                  <a:pt x="f3766" y="f2007"/>
                  <a:pt x="f3765" y="f1539"/>
                </a:cubicBezTo>
                <a:cubicBezTo>
                  <a:pt x="f3765" y="f1540"/>
                  <a:pt x="f3765" y="f2006"/>
                  <a:pt x="f3765" y="f2006"/>
                </a:cubicBezTo>
                <a:cubicBezTo>
                  <a:pt x="f3765" y="f1541"/>
                  <a:pt x="f3765" y="f1542"/>
                  <a:pt x="f3766" y="f1542"/>
                </a:cubicBezTo>
                <a:close/>
                <a:moveTo>
                  <a:pt x="f3757" y="f219"/>
                </a:moveTo>
                <a:cubicBezTo>
                  <a:pt x="f3757" y="f207"/>
                  <a:pt x="f3757" y="f207"/>
                  <a:pt x="f3756" y="f207"/>
                </a:cubicBezTo>
                <a:cubicBezTo>
                  <a:pt x="f3755" y="f219"/>
                  <a:pt x="f3751" y="f218"/>
                  <a:pt x="f3751" y="f218"/>
                </a:cubicBezTo>
                <a:cubicBezTo>
                  <a:pt x="f3354" y="f217"/>
                  <a:pt x="f3352" y="f216"/>
                  <a:pt x="f3354" y="f216"/>
                </a:cubicBezTo>
                <a:cubicBezTo>
                  <a:pt x="f3751" y="f215"/>
                  <a:pt x="f3751" y="f216"/>
                  <a:pt x="f3755" y="f216"/>
                </a:cubicBezTo>
                <a:cubicBezTo>
                  <a:pt x="f3755" y="f217"/>
                  <a:pt x="f3756" y="f217"/>
                  <a:pt x="f3757" y="f217"/>
                </a:cubicBezTo>
                <a:cubicBezTo>
                  <a:pt x="f3758" y="f218"/>
                  <a:pt x="f3757" y="f218"/>
                  <a:pt x="f3757" y="f219"/>
                </a:cubicBezTo>
                <a:close/>
                <a:moveTo>
                  <a:pt x="f3748" y="f1572"/>
                </a:moveTo>
                <a:cubicBezTo>
                  <a:pt x="f3748" y="f1574"/>
                  <a:pt x="f3748" y="f1575"/>
                  <a:pt x="f3749" y="f1577"/>
                </a:cubicBezTo>
                <a:cubicBezTo>
                  <a:pt x="f3749" y="f1578"/>
                  <a:pt x="f3749" y="f1579"/>
                  <a:pt x="f3750" y="f1580"/>
                </a:cubicBezTo>
                <a:cubicBezTo>
                  <a:pt x="f3750" y="f1580"/>
                  <a:pt x="f3376" y="f1581"/>
                  <a:pt x="f3750" y="f1582"/>
                </a:cubicBezTo>
                <a:cubicBezTo>
                  <a:pt x="f3750" y="f1583"/>
                  <a:pt x="f3750" y="f1583"/>
                  <a:pt x="f3750" y="f1583"/>
                </a:cubicBezTo>
                <a:cubicBezTo>
                  <a:pt x="f3749" y="f1584"/>
                  <a:pt x="f3750" y="f1586"/>
                  <a:pt x="f3750" y="f1588"/>
                </a:cubicBezTo>
                <a:cubicBezTo>
                  <a:pt x="f3749" y="f1589"/>
                  <a:pt x="f3749" y="f1589"/>
                  <a:pt x="f3749" y="f1590"/>
                </a:cubicBezTo>
                <a:cubicBezTo>
                  <a:pt x="f3749" y="f1591"/>
                  <a:pt x="f3749" y="f1592"/>
                  <a:pt x="f3749" y="f1594"/>
                </a:cubicBezTo>
                <a:cubicBezTo>
                  <a:pt x="f3748" y="f1594"/>
                  <a:pt x="f3748" y="f1594"/>
                  <a:pt x="f3748" y="f2002"/>
                </a:cubicBezTo>
                <a:cubicBezTo>
                  <a:pt x="f3748" y="f2002"/>
                  <a:pt x="f3748" y="f1595"/>
                  <a:pt x="f3748" y="f1595"/>
                </a:cubicBezTo>
                <a:cubicBezTo>
                  <a:pt x="f3747" y="f1596"/>
                  <a:pt x="f3746" y="f1596"/>
                  <a:pt x="f3746" y="f1596"/>
                </a:cubicBezTo>
                <a:cubicBezTo>
                  <a:pt x="f3745" y="f1597"/>
                  <a:pt x="f3746" y="f1598"/>
                  <a:pt x="f3746" y="f1599"/>
                </a:cubicBezTo>
                <a:cubicBezTo>
                  <a:pt x="f3746" y="f1599"/>
                  <a:pt x="f3745" y="f1600"/>
                  <a:pt x="f3745" y="f1600"/>
                </a:cubicBezTo>
                <a:cubicBezTo>
                  <a:pt x="f3745" y="f1601"/>
                  <a:pt x="f3745" y="f1601"/>
                  <a:pt x="f3744" y="f1602"/>
                </a:cubicBezTo>
                <a:cubicBezTo>
                  <a:pt x="f3744" y="f1602"/>
                  <a:pt x="f3745" y="f1602"/>
                  <a:pt x="f3745" y="f1602"/>
                </a:cubicBezTo>
                <a:cubicBezTo>
                  <a:pt x="f3746" y="f1601"/>
                  <a:pt x="f3746" y="f1601"/>
                  <a:pt x="f3746" y="f1600"/>
                </a:cubicBezTo>
                <a:cubicBezTo>
                  <a:pt x="f3747" y="f1600"/>
                  <a:pt x="f3747" y="f1600"/>
                  <a:pt x="f3747" y="f1600"/>
                </a:cubicBezTo>
                <a:cubicBezTo>
                  <a:pt x="f3748" y="f1600"/>
                  <a:pt x="f3748" y="f1598"/>
                  <a:pt x="f3749" y="f1599"/>
                </a:cubicBezTo>
                <a:cubicBezTo>
                  <a:pt x="f3749" y="f1599"/>
                  <a:pt x="f3749" y="f1600"/>
                  <a:pt x="f3749" y="f1600"/>
                </a:cubicBezTo>
                <a:cubicBezTo>
                  <a:pt x="f3749" y="f1600"/>
                  <a:pt x="f3750" y="f1600"/>
                  <a:pt x="f3750" y="f1601"/>
                </a:cubicBezTo>
                <a:cubicBezTo>
                  <a:pt x="f3750" y="f1601"/>
                  <a:pt x="f3749" y="f1602"/>
                  <a:pt x="f3750" y="f1602"/>
                </a:cubicBezTo>
                <a:cubicBezTo>
                  <a:pt x="f3750" y="f1601"/>
                  <a:pt x="f3750" y="f1600"/>
                  <a:pt x="f3376" y="f1600"/>
                </a:cubicBezTo>
                <a:cubicBezTo>
                  <a:pt x="f3375" y="f1600"/>
                  <a:pt x="f3374" y="f1599"/>
                  <a:pt x="f3375" y="f1598"/>
                </a:cubicBezTo>
                <a:cubicBezTo>
                  <a:pt x="f3376" y="f1598"/>
                  <a:pt x="f3375" y="f1597"/>
                  <a:pt x="f3375" y="f1596"/>
                </a:cubicBezTo>
                <a:cubicBezTo>
                  <a:pt x="f3375" y="f1596"/>
                  <a:pt x="f3375" y="f1595"/>
                  <a:pt x="f3375" y="f1595"/>
                </a:cubicBezTo>
                <a:cubicBezTo>
                  <a:pt x="f3375" y="f2002"/>
                  <a:pt x="f3375" y="f2002"/>
                  <a:pt x="f3374" y="f2002"/>
                </a:cubicBezTo>
                <a:cubicBezTo>
                  <a:pt x="f3374" y="f1594"/>
                  <a:pt x="f3373" y="f1594"/>
                  <a:pt x="f3373" y="f1593"/>
                </a:cubicBezTo>
                <a:cubicBezTo>
                  <a:pt x="f3373" y="f1593"/>
                  <a:pt x="f3372" y="f1593"/>
                  <a:pt x="f3372" y="f1593"/>
                </a:cubicBezTo>
                <a:cubicBezTo>
                  <a:pt x="f3372" y="f1592"/>
                  <a:pt x="f3372" y="f1592"/>
                  <a:pt x="f3372" y="f1591"/>
                </a:cubicBezTo>
                <a:cubicBezTo>
                  <a:pt x="f3372" y="f1591"/>
                  <a:pt x="f3372" y="f1590"/>
                  <a:pt x="f3372" y="f1589"/>
                </a:cubicBezTo>
                <a:cubicBezTo>
                  <a:pt x="f3373" y="f1586"/>
                  <a:pt x="f3372" y="f1585"/>
                  <a:pt x="f3370" y="f2003"/>
                </a:cubicBezTo>
                <a:cubicBezTo>
                  <a:pt x="f3370" y="f1583"/>
                  <a:pt x="f3370" y="f1582"/>
                  <a:pt x="f3370" y="f1582"/>
                </a:cubicBezTo>
                <a:cubicBezTo>
                  <a:pt x="f3369" y="f1581"/>
                  <a:pt x="f3369" y="f1580"/>
                  <a:pt x="f3369" y="f1579"/>
                </a:cubicBezTo>
                <a:cubicBezTo>
                  <a:pt x="f3369" y="f1578"/>
                  <a:pt x="f3371" y="f1577"/>
                  <a:pt x="f3372" y="f1575"/>
                </a:cubicBezTo>
                <a:cubicBezTo>
                  <a:pt x="f3372" y="f1573"/>
                  <a:pt x="f3372" y="f1571"/>
                  <a:pt x="f3372" y="f1569"/>
                </a:cubicBezTo>
                <a:cubicBezTo>
                  <a:pt x="f3371" y="f1567"/>
                  <a:pt x="f3371" y="f1565"/>
                  <a:pt x="f3371" y="f1563"/>
                </a:cubicBezTo>
                <a:cubicBezTo>
                  <a:pt x="f3371" y="f1562"/>
                  <a:pt x="f3371" y="f1561"/>
                  <a:pt x="f3371" y="f1560"/>
                </a:cubicBezTo>
                <a:cubicBezTo>
                  <a:pt x="f3372" y="f1560"/>
                  <a:pt x="f3372" y="f1559"/>
                  <a:pt x="f3372" y="f1558"/>
                </a:cubicBezTo>
                <a:cubicBezTo>
                  <a:pt x="f3371" y="f1557"/>
                  <a:pt x="f3371" y="f1557"/>
                  <a:pt x="f3370" y="f1556"/>
                </a:cubicBezTo>
                <a:cubicBezTo>
                  <a:pt x="f3370" y="f1556"/>
                  <a:pt x="f3370" y="f1555"/>
                  <a:pt x="f3369" y="f1554"/>
                </a:cubicBezTo>
                <a:cubicBezTo>
                  <a:pt x="f3369" y="f1554"/>
                  <a:pt x="f3369" y="f2004"/>
                  <a:pt x="f3368" y="f1553"/>
                </a:cubicBezTo>
                <a:cubicBezTo>
                  <a:pt x="f3368" y="f1553"/>
                  <a:pt x="f3368" y="f2005"/>
                  <a:pt x="f3368" y="f1552"/>
                </a:cubicBezTo>
                <a:cubicBezTo>
                  <a:pt x="f3368" y="f1552"/>
                  <a:pt x="f3368" y="f1550"/>
                  <a:pt x="f3369" y="f1550"/>
                </a:cubicBezTo>
                <a:cubicBezTo>
                  <a:pt x="f3369" y="f1551"/>
                  <a:pt x="f3369" y="f1551"/>
                  <a:pt x="f3369" y="f1551"/>
                </a:cubicBezTo>
                <a:cubicBezTo>
                  <a:pt x="f3370" y="f1552"/>
                  <a:pt x="f3370" y="f1552"/>
                  <a:pt x="f3370" y="f1552"/>
                </a:cubicBezTo>
                <a:cubicBezTo>
                  <a:pt x="f3371" y="f2005"/>
                  <a:pt x="f3373" y="f1553"/>
                  <a:pt x="f3374" y="f2004"/>
                </a:cubicBezTo>
                <a:cubicBezTo>
                  <a:pt x="f3374" y="f1554"/>
                  <a:pt x="f3374" y="f1554"/>
                  <a:pt x="f3374" y="f1555"/>
                </a:cubicBezTo>
                <a:cubicBezTo>
                  <a:pt x="f3374" y="f1555"/>
                  <a:pt x="f3374" y="f1555"/>
                  <a:pt x="f3374" y="f1556"/>
                </a:cubicBezTo>
                <a:cubicBezTo>
                  <a:pt x="f3375" y="f1556"/>
                  <a:pt x="f3375" y="f1557"/>
                  <a:pt x="f3375" y="f1558"/>
                </a:cubicBezTo>
                <a:cubicBezTo>
                  <a:pt x="f3375" y="f1559"/>
                  <a:pt x="f3375" y="f1560"/>
                  <a:pt x="f3375" y="f1560"/>
                </a:cubicBezTo>
                <a:cubicBezTo>
                  <a:pt x="f3375" y="f1561"/>
                  <a:pt x="f3375" y="f1562"/>
                  <a:pt x="f3375" y="f1563"/>
                </a:cubicBezTo>
                <a:cubicBezTo>
                  <a:pt x="f3375" y="f1564"/>
                  <a:pt x="f3375" y="f1565"/>
                  <a:pt x="f3375" y="f1565"/>
                </a:cubicBezTo>
                <a:cubicBezTo>
                  <a:pt x="f3376" y="f1566"/>
                  <a:pt x="f3376" y="f1567"/>
                  <a:pt x="f3750" y="f1568"/>
                </a:cubicBezTo>
                <a:cubicBezTo>
                  <a:pt x="f3750" y="f1568"/>
                  <a:pt x="f3749" y="f1569"/>
                  <a:pt x="f3749" y="f1570"/>
                </a:cubicBezTo>
                <a:cubicBezTo>
                  <a:pt x="f3749" y="f1570"/>
                  <a:pt x="f3748" y="f1571"/>
                  <a:pt x="f3748" y="f1572"/>
                </a:cubicBezTo>
                <a:close/>
                <a:moveTo>
                  <a:pt x="f3350" y="f397"/>
                </a:moveTo>
                <a:cubicBezTo>
                  <a:pt x="f3349" y="f398"/>
                  <a:pt x="f3349" y="f399"/>
                  <a:pt x="f3348" y="f398"/>
                </a:cubicBezTo>
                <a:cubicBezTo>
                  <a:pt x="f3348" y="f397"/>
                  <a:pt x="f3348" y="f397"/>
                  <a:pt x="f3348" y="f397"/>
                </a:cubicBezTo>
                <a:cubicBezTo>
                  <a:pt x="f3355" y="f397"/>
                  <a:pt x="f3356" y="f397"/>
                  <a:pt x="f3356" y="f397"/>
                </a:cubicBezTo>
                <a:cubicBezTo>
                  <a:pt x="f3357" y="f397"/>
                  <a:pt x="f3358" y="f398"/>
                  <a:pt x="f3359" y="f399"/>
                </a:cubicBezTo>
                <a:cubicBezTo>
                  <a:pt x="f3359" y="f399"/>
                  <a:pt x="f3360" y="f400"/>
                  <a:pt x="f3360" y="f401"/>
                </a:cubicBezTo>
                <a:cubicBezTo>
                  <a:pt x="f3360" y="f401"/>
                  <a:pt x="f3361" y="f402"/>
                  <a:pt x="f3361" y="f401"/>
                </a:cubicBezTo>
                <a:cubicBezTo>
                  <a:pt x="f3361" y="f400"/>
                  <a:pt x="f3362" y="f400"/>
                  <a:pt x="f3362" y="f399"/>
                </a:cubicBezTo>
                <a:cubicBezTo>
                  <a:pt x="f3363" y="f399"/>
                  <a:pt x="f3363" y="f398"/>
                  <a:pt x="f3363" y="f398"/>
                </a:cubicBezTo>
                <a:cubicBezTo>
                  <a:pt x="f3364" y="f397"/>
                  <a:pt x="f3364" y="f399"/>
                  <a:pt x="f3365" y="f400"/>
                </a:cubicBezTo>
                <a:cubicBezTo>
                  <a:pt x="f3366" y="f400"/>
                  <a:pt x="f3365" y="f398"/>
                  <a:pt x="f3366" y="f398"/>
                </a:cubicBezTo>
                <a:cubicBezTo>
                  <a:pt x="f3367" y="f398"/>
                  <a:pt x="f3367" y="f399"/>
                  <a:pt x="f3368" y="f398"/>
                </a:cubicBezTo>
                <a:cubicBezTo>
                  <a:pt x="f3369" y="f397"/>
                  <a:pt x="f3368" y="f396"/>
                  <a:pt x="f3368" y="f396"/>
                </a:cubicBezTo>
                <a:cubicBezTo>
                  <a:pt x="f3368" y="f515"/>
                  <a:pt x="f3369" y="f515"/>
                  <a:pt x="f3370" y="f394"/>
                </a:cubicBezTo>
                <a:cubicBezTo>
                  <a:pt x="f3370" y="f394"/>
                  <a:pt x="f3370" y="f394"/>
                  <a:pt x="f3370" y="f394"/>
                </a:cubicBezTo>
                <a:cubicBezTo>
                  <a:pt x="f3370" y="f514"/>
                  <a:pt x="f3370" y="f514"/>
                  <a:pt x="f3371" y="f514"/>
                </a:cubicBezTo>
                <a:cubicBezTo>
                  <a:pt x="f3371" y="f514"/>
                  <a:pt x="f3371" y="f514"/>
                  <a:pt x="f3371" y="f393"/>
                </a:cubicBezTo>
                <a:cubicBezTo>
                  <a:pt x="f3371" y="f392"/>
                  <a:pt x="f3372" y="f393"/>
                  <a:pt x="f3373" y="f514"/>
                </a:cubicBezTo>
                <a:cubicBezTo>
                  <a:pt x="f3373" y="f514"/>
                  <a:pt x="f3373" y="f394"/>
                  <a:pt x="f3374" y="f394"/>
                </a:cubicBezTo>
                <a:cubicBezTo>
                  <a:pt x="f3374" y="f394"/>
                  <a:pt x="f3374" y="f394"/>
                  <a:pt x="f3375" y="f394"/>
                </a:cubicBezTo>
                <a:cubicBezTo>
                  <a:pt x="f3375" y="f394"/>
                  <a:pt x="f3375" y="f515"/>
                  <a:pt x="f3376" y="f515"/>
                </a:cubicBezTo>
                <a:cubicBezTo>
                  <a:pt x="f3750" y="f394"/>
                  <a:pt x="f3750" y="f394"/>
                  <a:pt x="f3750" y="f514"/>
                </a:cubicBezTo>
                <a:cubicBezTo>
                  <a:pt x="f3749" y="f514"/>
                  <a:pt x="f3749" y="f514"/>
                  <a:pt x="f3749" y="f514"/>
                </a:cubicBezTo>
                <a:cubicBezTo>
                  <a:pt x="f3749" y="f393"/>
                  <a:pt x="f3750" y="f514"/>
                  <a:pt x="f3750" y="f514"/>
                </a:cubicBezTo>
                <a:cubicBezTo>
                  <a:pt x="f3750" y="f393"/>
                  <a:pt x="f3750" y="f393"/>
                  <a:pt x="f3750" y="f393"/>
                </a:cubicBezTo>
                <a:cubicBezTo>
                  <a:pt x="f3376" y="f393"/>
                  <a:pt x="f3376" y="f393"/>
                  <a:pt x="f3375" y="f393"/>
                </a:cubicBezTo>
                <a:cubicBezTo>
                  <a:pt x="f3375" y="f393"/>
                  <a:pt x="f3375" y="f514"/>
                  <a:pt x="f3374" y="f393"/>
                </a:cubicBezTo>
                <a:cubicBezTo>
                  <a:pt x="f3374" y="f393"/>
                  <a:pt x="f3374" y="f393"/>
                  <a:pt x="f3374" y="f392"/>
                </a:cubicBezTo>
                <a:cubicBezTo>
                  <a:pt x="f3374" y="f392"/>
                  <a:pt x="f3374" y="f391"/>
                  <a:pt x="f3373" y="f391"/>
                </a:cubicBezTo>
                <a:cubicBezTo>
                  <a:pt x="f3373" y="f391"/>
                  <a:pt x="f3373" y="f392"/>
                  <a:pt x="f3373" y="f392"/>
                </a:cubicBezTo>
                <a:cubicBezTo>
                  <a:pt x="f3373" y="f393"/>
                  <a:pt x="f3373" y="f392"/>
                  <a:pt x="f3372" y="f392"/>
                </a:cubicBezTo>
                <a:cubicBezTo>
                  <a:pt x="f3372" y="f392"/>
                  <a:pt x="f3372" y="f392"/>
                  <a:pt x="f3371" y="f392"/>
                </a:cubicBezTo>
                <a:cubicBezTo>
                  <a:pt x="f3371" y="f392"/>
                  <a:pt x="f3371" y="f392"/>
                  <a:pt x="f3370" y="f392"/>
                </a:cubicBezTo>
                <a:cubicBezTo>
                  <a:pt x="f3370" y="f392"/>
                  <a:pt x="f3370" y="f392"/>
                  <a:pt x="f3370" y="f391"/>
                </a:cubicBezTo>
                <a:cubicBezTo>
                  <a:pt x="f3370" y="f391"/>
                  <a:pt x="f3370" y="f391"/>
                  <a:pt x="f3369" y="f391"/>
                </a:cubicBezTo>
                <a:cubicBezTo>
                  <a:pt x="f3369" y="f390"/>
                  <a:pt x="f3369" y="f389"/>
                  <a:pt x="f3369" y="f389"/>
                </a:cubicBezTo>
                <a:cubicBezTo>
                  <a:pt x="f3370" y="f387"/>
                  <a:pt x="f3370" y="f387"/>
                  <a:pt x="f3370" y="f386"/>
                </a:cubicBezTo>
                <a:cubicBezTo>
                  <a:pt x="f3371" y="f386"/>
                  <a:pt x="f3371" y="f386"/>
                  <a:pt x="f3370" y="f385"/>
                </a:cubicBezTo>
                <a:cubicBezTo>
                  <a:pt x="f3370" y="f385"/>
                  <a:pt x="f3370" y="f385"/>
                  <a:pt x="f3369" y="f385"/>
                </a:cubicBezTo>
                <a:cubicBezTo>
                  <a:pt x="f3369" y="f385"/>
                  <a:pt x="f3369" y="f384"/>
                  <a:pt x="f3369" y="f384"/>
                </a:cubicBezTo>
                <a:cubicBezTo>
                  <a:pt x="f3369" y="f456"/>
                  <a:pt x="f3369" y="f456"/>
                  <a:pt x="f3369" y="f456"/>
                </a:cubicBezTo>
                <a:cubicBezTo>
                  <a:pt x="f3368" y="f382"/>
                  <a:pt x="f3368" y="f382"/>
                  <a:pt x="f3368" y="f382"/>
                </a:cubicBezTo>
                <a:cubicBezTo>
                  <a:pt x="f3368" y="f381"/>
                  <a:pt x="f3369" y="f381"/>
                  <a:pt x="f3368" y="f381"/>
                </a:cubicBezTo>
                <a:cubicBezTo>
                  <a:pt x="f3368" y="f446"/>
                  <a:pt x="f3368" y="f381"/>
                  <a:pt x="f3367" y="f381"/>
                </a:cubicBezTo>
                <a:cubicBezTo>
                  <a:pt x="f3367" y="f381"/>
                  <a:pt x="f3367" y="f381"/>
                  <a:pt x="f3366" y="f381"/>
                </a:cubicBezTo>
                <a:cubicBezTo>
                  <a:pt x="f3366" y="f446"/>
                  <a:pt x="f3366" y="f446"/>
                  <a:pt x="f3367" y="f446"/>
                </a:cubicBezTo>
                <a:cubicBezTo>
                  <a:pt x="f3367" y="f380"/>
                  <a:pt x="f3366" y="f446"/>
                  <a:pt x="f3365" y="f380"/>
                </a:cubicBezTo>
                <a:cubicBezTo>
                  <a:pt x="f3365" y="f380"/>
                  <a:pt x="f3365" y="f443"/>
                  <a:pt x="f3365" y="f379"/>
                </a:cubicBezTo>
                <a:cubicBezTo>
                  <a:pt x="f3365" y="f379"/>
                  <a:pt x="f3364" y="f379"/>
                  <a:pt x="f3364" y="f441"/>
                </a:cubicBezTo>
                <a:cubicBezTo>
                  <a:pt x="f3364" y="f441"/>
                  <a:pt x="f3363" y="f378"/>
                  <a:pt x="f3363" y="f378"/>
                </a:cubicBezTo>
                <a:cubicBezTo>
                  <a:pt x="f3362" y="f378"/>
                  <a:pt x="f3362" y="f441"/>
                  <a:pt x="f3361" y="f378"/>
                </a:cubicBezTo>
                <a:cubicBezTo>
                  <a:pt x="f3361" y="f378"/>
                  <a:pt x="f3361" y="f378"/>
                  <a:pt x="f3361" y="f378"/>
                </a:cubicBezTo>
                <a:cubicBezTo>
                  <a:pt x="f3361" y="f378"/>
                  <a:pt x="f3360" y="f378"/>
                  <a:pt x="f3360" y="f377"/>
                </a:cubicBezTo>
                <a:cubicBezTo>
                  <a:pt x="f3360" y="f377"/>
                  <a:pt x="f3361" y="f377"/>
                  <a:pt x="f3362" y="f377"/>
                </a:cubicBezTo>
                <a:cubicBezTo>
                  <a:pt x="f3362" y="f377"/>
                  <a:pt x="f3362" y="f377"/>
                  <a:pt x="f3361" y="f376"/>
                </a:cubicBezTo>
                <a:cubicBezTo>
                  <a:pt x="f3361" y="f376"/>
                  <a:pt x="f3361" y="f376"/>
                  <a:pt x="f3360" y="f376"/>
                </a:cubicBezTo>
                <a:cubicBezTo>
                  <a:pt x="f3360" y="f376"/>
                  <a:pt x="f3360" y="f376"/>
                  <a:pt x="f3359" y="f376"/>
                </a:cubicBezTo>
                <a:cubicBezTo>
                  <a:pt x="f3359" y="f376"/>
                  <a:pt x="f3359" y="f375"/>
                  <a:pt x="f3360" y="f375"/>
                </a:cubicBezTo>
                <a:cubicBezTo>
                  <a:pt x="f3360" y="f375"/>
                  <a:pt x="f3360" y="f375"/>
                  <a:pt x="f3360" y="f375"/>
                </a:cubicBezTo>
                <a:cubicBezTo>
                  <a:pt x="f3361" y="f374"/>
                  <a:pt x="f3362" y="f374"/>
                  <a:pt x="f3363" y="f374"/>
                </a:cubicBezTo>
                <a:cubicBezTo>
                  <a:pt x="f3364" y="f374"/>
                  <a:pt x="f3365" y="f374"/>
                  <a:pt x="f3365" y="f374"/>
                </a:cubicBezTo>
                <a:cubicBezTo>
                  <a:pt x="f3366" y="f375"/>
                  <a:pt x="f3366" y="f375"/>
                  <a:pt x="f3366" y="f375"/>
                </a:cubicBezTo>
                <a:cubicBezTo>
                  <a:pt x="f3367" y="f375"/>
                  <a:pt x="f3366" y="f374"/>
                  <a:pt x="f3366" y="f374"/>
                </a:cubicBezTo>
                <a:cubicBezTo>
                  <a:pt x="f3366" y="f374"/>
                  <a:pt x="f3366" y="f373"/>
                  <a:pt x="f3365" y="f373"/>
                </a:cubicBezTo>
                <a:cubicBezTo>
                  <a:pt x="f3365" y="f373"/>
                  <a:pt x="f3365" y="f373"/>
                  <a:pt x="f3364" y="f373"/>
                </a:cubicBezTo>
                <a:cubicBezTo>
                  <a:pt x="f3364" y="f372"/>
                  <a:pt x="f3363" y="f372"/>
                  <a:pt x="f3363" y="f371"/>
                </a:cubicBezTo>
                <a:cubicBezTo>
                  <a:pt x="f3363" y="f370"/>
                  <a:pt x="f3362" y="f370"/>
                  <a:pt x="f3362" y="f370"/>
                </a:cubicBezTo>
                <a:cubicBezTo>
                  <a:pt x="f3361" y="f370"/>
                  <a:pt x="f3361" y="f371"/>
                  <a:pt x="f3360" y="f371"/>
                </a:cubicBezTo>
                <a:cubicBezTo>
                  <a:pt x="f3360" y="f371"/>
                  <a:pt x="f3360" y="f371"/>
                  <a:pt x="f3359" y="f371"/>
                </a:cubicBezTo>
                <a:cubicBezTo>
                  <a:pt x="f3358" y="f372"/>
                  <a:pt x="f3358" y="f371"/>
                  <a:pt x="f3357" y="f371"/>
                </a:cubicBezTo>
                <a:cubicBezTo>
                  <a:pt x="f3357" y="f371"/>
                  <a:pt x="f3357" y="f372"/>
                  <a:pt x="f3356" y="f372"/>
                </a:cubicBezTo>
                <a:cubicBezTo>
                  <a:pt x="f3356" y="f372"/>
                  <a:pt x="f3356" y="f371"/>
                  <a:pt x="f3356" y="f371"/>
                </a:cubicBezTo>
                <a:cubicBezTo>
                  <a:pt x="f3356" y="f370"/>
                  <a:pt x="f3356" y="f370"/>
                  <a:pt x="f3356" y="f370"/>
                </a:cubicBezTo>
                <a:cubicBezTo>
                  <a:pt x="f3356" y="f369"/>
                  <a:pt x="f3356" y="f370"/>
                  <a:pt x="f3355" y="f370"/>
                </a:cubicBezTo>
                <a:cubicBezTo>
                  <a:pt x="f3355" y="f370"/>
                  <a:pt x="f3348" y="f369"/>
                  <a:pt x="f3348" y="f371"/>
                </a:cubicBezTo>
                <a:cubicBezTo>
                  <a:pt x="f3348" y="f371"/>
                  <a:pt x="f3348" y="f372"/>
                  <a:pt x="f3349" y="f372"/>
                </a:cubicBezTo>
                <a:cubicBezTo>
                  <a:pt x="f3349" y="f372"/>
                  <a:pt x="f3349" y="f371"/>
                  <a:pt x="f3349" y="f371"/>
                </a:cubicBezTo>
                <a:cubicBezTo>
                  <a:pt x="f3349" y="f371"/>
                  <a:pt x="f3350" y="f370"/>
                  <a:pt x="f3350" y="f371"/>
                </a:cubicBezTo>
                <a:cubicBezTo>
                  <a:pt x="f3350" y="f371"/>
                  <a:pt x="f3350" y="f371"/>
                  <a:pt x="f3351" y="f371"/>
                </a:cubicBezTo>
                <a:cubicBezTo>
                  <a:pt x="f3351" y="f371"/>
                  <a:pt x="f3351" y="f371"/>
                  <a:pt x="f3352" y="f371"/>
                </a:cubicBezTo>
                <a:cubicBezTo>
                  <a:pt x="f3352" y="f371"/>
                  <a:pt x="f3352" y="f372"/>
                  <a:pt x="f3352" y="f372"/>
                </a:cubicBezTo>
                <a:cubicBezTo>
                  <a:pt x="f3352" y="f373"/>
                  <a:pt x="f3352" y="f373"/>
                  <a:pt x="f3353" y="f373"/>
                </a:cubicBezTo>
                <a:cubicBezTo>
                  <a:pt x="f3353" y="f373"/>
                  <a:pt x="f3353" y="f373"/>
                  <a:pt x="f3353" y="f373"/>
                </a:cubicBezTo>
                <a:cubicBezTo>
                  <a:pt x="f3354" y="f373"/>
                  <a:pt x="f3353" y="f374"/>
                  <a:pt x="f3354" y="f374"/>
                </a:cubicBezTo>
                <a:cubicBezTo>
                  <a:pt x="f3354" y="f374"/>
                  <a:pt x="f3354" y="f373"/>
                  <a:pt x="f3354" y="f373"/>
                </a:cubicBezTo>
                <a:cubicBezTo>
                  <a:pt x="f3751" y="f372"/>
                  <a:pt x="f3751" y="f372"/>
                  <a:pt x="f3751" y="f372"/>
                </a:cubicBezTo>
                <a:cubicBezTo>
                  <a:pt x="f3751" y="f372"/>
                  <a:pt x="f3755" y="f372"/>
                  <a:pt x="f3755" y="f372"/>
                </a:cubicBezTo>
                <a:cubicBezTo>
                  <a:pt x="f3755" y="f372"/>
                  <a:pt x="f3751" y="f372"/>
                  <a:pt x="f3751" y="f372"/>
                </a:cubicBezTo>
                <a:cubicBezTo>
                  <a:pt x="f3751" y="f371"/>
                  <a:pt x="f3751" y="f371"/>
                  <a:pt x="f3751" y="f371"/>
                </a:cubicBezTo>
                <a:cubicBezTo>
                  <a:pt x="f3751" y="f371"/>
                  <a:pt x="f3751" y="f370"/>
                  <a:pt x="f3751" y="f370"/>
                </a:cubicBezTo>
                <a:cubicBezTo>
                  <a:pt x="f3751" y="f370"/>
                  <a:pt x="f3755" y="f371"/>
                  <a:pt x="f3756" y="f370"/>
                </a:cubicBezTo>
                <a:cubicBezTo>
                  <a:pt x="f3756" y="f370"/>
                  <a:pt x="f3755" y="f368"/>
                  <a:pt x="f3756" y="f368"/>
                </a:cubicBezTo>
                <a:cubicBezTo>
                  <a:pt x="f3756" y="f368"/>
                  <a:pt x="f3756" y="f369"/>
                  <a:pt x="f3756" y="f369"/>
                </a:cubicBezTo>
                <a:cubicBezTo>
                  <a:pt x="f3757" y="f369"/>
                  <a:pt x="f3756" y="f368"/>
                  <a:pt x="f3757" y="f368"/>
                </a:cubicBezTo>
                <a:cubicBezTo>
                  <a:pt x="f3757" y="f368"/>
                  <a:pt x="f3758" y="f369"/>
                  <a:pt x="f3758" y="f369"/>
                </a:cubicBezTo>
                <a:cubicBezTo>
                  <a:pt x="f3758" y="f369"/>
                  <a:pt x="f3758" y="f370"/>
                  <a:pt x="f3758" y="f370"/>
                </a:cubicBezTo>
                <a:cubicBezTo>
                  <a:pt x="f3758" y="f371"/>
                  <a:pt x="f3758" y="f371"/>
                  <a:pt x="f3759" y="f372"/>
                </a:cubicBezTo>
                <a:cubicBezTo>
                  <a:pt x="f3759" y="f373"/>
                  <a:pt x="f3759" y="f373"/>
                  <a:pt x="f3759" y="f374"/>
                </a:cubicBezTo>
                <a:cubicBezTo>
                  <a:pt x="f3759" y="f374"/>
                  <a:pt x="f3759" y="f374"/>
                  <a:pt x="f3759" y="f375"/>
                </a:cubicBezTo>
                <a:cubicBezTo>
                  <a:pt x="f3760" y="f375"/>
                  <a:pt x="f3760" y="f376"/>
                  <a:pt x="f3759" y="f377"/>
                </a:cubicBezTo>
                <a:cubicBezTo>
                  <a:pt x="f3758" y="f378"/>
                  <a:pt x="f3759" y="f378"/>
                  <a:pt x="f3758" y="f441"/>
                </a:cubicBezTo>
                <a:cubicBezTo>
                  <a:pt x="f3758" y="f379"/>
                  <a:pt x="f3758" y="f380"/>
                  <a:pt x="f3758" y="f446"/>
                </a:cubicBezTo>
                <a:cubicBezTo>
                  <a:pt x="f3758" y="f381"/>
                  <a:pt x="f3758" y="f382"/>
                  <a:pt x="f3757" y="f382"/>
                </a:cubicBezTo>
                <a:cubicBezTo>
                  <a:pt x="f3757" y="f456"/>
                  <a:pt x="f3757" y="f384"/>
                  <a:pt x="f3757" y="f385"/>
                </a:cubicBezTo>
                <a:cubicBezTo>
                  <a:pt x="f3758" y="f386"/>
                  <a:pt x="f3758" y="f389"/>
                  <a:pt x="f3758" y="f390"/>
                </a:cubicBezTo>
                <a:cubicBezTo>
                  <a:pt x="f3757" y="f391"/>
                  <a:pt x="f3757" y="f392"/>
                  <a:pt x="f3756" y="f392"/>
                </a:cubicBezTo>
                <a:cubicBezTo>
                  <a:pt x="f3755" y="f393"/>
                  <a:pt x="f3755" y="f393"/>
                  <a:pt x="f3755" y="f514"/>
                </a:cubicBezTo>
                <a:cubicBezTo>
                  <a:pt x="f3755" y="f394"/>
                  <a:pt x="f3756" y="f394"/>
                  <a:pt x="f3755" y="f515"/>
                </a:cubicBezTo>
                <a:cubicBezTo>
                  <a:pt x="f3755" y="f396"/>
                  <a:pt x="f3751" y="f396"/>
                  <a:pt x="f3354" y="f396"/>
                </a:cubicBezTo>
                <a:cubicBezTo>
                  <a:pt x="f3353" y="f397"/>
                  <a:pt x="f3351" y="f396"/>
                  <a:pt x="f3350" y="f397"/>
                </a:cubicBezTo>
                <a:close/>
                <a:moveTo>
                  <a:pt x="f3371" y="f1052"/>
                </a:moveTo>
                <a:cubicBezTo>
                  <a:pt x="f3371" y="f1052"/>
                  <a:pt x="f3372" y="f1051"/>
                  <a:pt x="f3372" y="f1051"/>
                </a:cubicBezTo>
                <a:cubicBezTo>
                  <a:pt x="f3372" y="f1051"/>
                  <a:pt x="f3372" y="f1051"/>
                  <a:pt x="f3372" y="f1050"/>
                </a:cubicBezTo>
                <a:cubicBezTo>
                  <a:pt x="f3373" y="f1049"/>
                  <a:pt x="f3372" y="f1049"/>
                  <a:pt x="f3373" y="f1048"/>
                </a:cubicBezTo>
                <a:cubicBezTo>
                  <a:pt x="f3373" y="f1048"/>
                  <a:pt x="f3374" y="f1047"/>
                  <a:pt x="f3375" y="f1047"/>
                </a:cubicBezTo>
                <a:cubicBezTo>
                  <a:pt x="f3375" y="f1047"/>
                  <a:pt x="f3376" y="f1046"/>
                  <a:pt x="f3376" y="f1046"/>
                </a:cubicBezTo>
                <a:cubicBezTo>
                  <a:pt x="f3750" y="f1047"/>
                  <a:pt x="f3376" y="f1047"/>
                  <a:pt x="f3376" y="f1047"/>
                </a:cubicBezTo>
                <a:cubicBezTo>
                  <a:pt x="f3376" y="f1047"/>
                  <a:pt x="f3376" y="f1048"/>
                  <a:pt x="f3376" y="f1048"/>
                </a:cubicBezTo>
                <a:cubicBezTo>
                  <a:pt x="f3376" y="f1048"/>
                  <a:pt x="f3376" y="f1048"/>
                  <a:pt x="f3376" y="f1048"/>
                </a:cubicBezTo>
                <a:cubicBezTo>
                  <a:pt x="f3376" y="f1049"/>
                  <a:pt x="f3376" y="f1049"/>
                  <a:pt x="f3750" y="f1049"/>
                </a:cubicBezTo>
                <a:cubicBezTo>
                  <a:pt x="f3750" y="f1049"/>
                  <a:pt x="f3750" y="f1049"/>
                  <a:pt x="f3750" y="f1050"/>
                </a:cubicBezTo>
                <a:cubicBezTo>
                  <a:pt x="f3376" y="f1050"/>
                  <a:pt x="f3376" y="f1050"/>
                  <a:pt x="f3376" y="f1051"/>
                </a:cubicBezTo>
                <a:cubicBezTo>
                  <a:pt x="f3376" y="f1051"/>
                  <a:pt x="f3375" y="f1052"/>
                  <a:pt x="f3376" y="f1051"/>
                </a:cubicBezTo>
                <a:cubicBezTo>
                  <a:pt x="f3376" y="f1051"/>
                  <a:pt x="f3750" y="f1050"/>
                  <a:pt x="f3750" y="f1051"/>
                </a:cubicBezTo>
                <a:cubicBezTo>
                  <a:pt x="f3750" y="f1052"/>
                  <a:pt x="f3750" y="f1052"/>
                  <a:pt x="f3376" y="f1052"/>
                </a:cubicBezTo>
                <a:cubicBezTo>
                  <a:pt x="f3376" y="f1053"/>
                  <a:pt x="f3376" y="f1053"/>
                  <a:pt x="f3376" y="f1053"/>
                </a:cubicBezTo>
                <a:cubicBezTo>
                  <a:pt x="f3376" y="f1053"/>
                  <a:pt x="f3374" y="f1055"/>
                  <a:pt x="f3375" y="f1055"/>
                </a:cubicBezTo>
                <a:cubicBezTo>
                  <a:pt x="f3374" y="f1055"/>
                  <a:pt x="f3374" y="f1055"/>
                  <a:pt x="f3375" y="f1055"/>
                </a:cubicBezTo>
                <a:cubicBezTo>
                  <a:pt x="f3375" y="f1055"/>
                  <a:pt x="f3376" y="f1054"/>
                  <a:pt x="f3376" y="f1054"/>
                </a:cubicBezTo>
                <a:cubicBezTo>
                  <a:pt x="f3750" y="f1053"/>
                  <a:pt x="f3750" y="f1053"/>
                  <a:pt x="f3749" y="f1052"/>
                </a:cubicBezTo>
                <a:cubicBezTo>
                  <a:pt x="f3749" y="f1051"/>
                  <a:pt x="f3749" y="f1050"/>
                  <a:pt x="f3749" y="f1049"/>
                </a:cubicBezTo>
                <a:cubicBezTo>
                  <a:pt x="f3749" y="f1049"/>
                  <a:pt x="f3748" y="f1048"/>
                  <a:pt x="f3748" y="f1048"/>
                </a:cubicBezTo>
                <a:cubicBezTo>
                  <a:pt x="f3747" y="f1048"/>
                  <a:pt x="f3747" y="f1047"/>
                  <a:pt x="f3747" y="f1047"/>
                </a:cubicBezTo>
                <a:cubicBezTo>
                  <a:pt x="f3747" y="f1046"/>
                  <a:pt x="f3746" y="f1047"/>
                  <a:pt x="f3746" y="f1046"/>
                </a:cubicBezTo>
                <a:cubicBezTo>
                  <a:pt x="f3746" y="f1046"/>
                  <a:pt x="f3745" y="f1046"/>
                  <a:pt x="f3745" y="f1046"/>
                </a:cubicBezTo>
                <a:cubicBezTo>
                  <a:pt x="f3745" y="f1047"/>
                  <a:pt x="f3745" y="f1047"/>
                  <a:pt x="f3745" y="f1047"/>
                </a:cubicBezTo>
                <a:cubicBezTo>
                  <a:pt x="f3745" y="f1048"/>
                  <a:pt x="f3745" y="f1048"/>
                  <a:pt x="f3746" y="f1048"/>
                </a:cubicBezTo>
                <a:cubicBezTo>
                  <a:pt x="f3746" y="f1049"/>
                  <a:pt x="f3746" y="f1049"/>
                  <a:pt x="f3746" y="f1049"/>
                </a:cubicBezTo>
                <a:cubicBezTo>
                  <a:pt x="f3746" y="f1050"/>
                  <a:pt x="f3746" y="f1050"/>
                  <a:pt x="f3745" y="f1049"/>
                </a:cubicBezTo>
                <a:cubicBezTo>
                  <a:pt x="f3745" y="f1049"/>
                  <a:pt x="f3745" y="f1049"/>
                  <a:pt x="f3745" y="f1049"/>
                </a:cubicBezTo>
                <a:cubicBezTo>
                  <a:pt x="f3745" y="f1048"/>
                  <a:pt x="f3744" y="f1049"/>
                  <a:pt x="f3744" y="f1049"/>
                </a:cubicBezTo>
                <a:cubicBezTo>
                  <a:pt x="f3744" y="f1048"/>
                  <a:pt x="f3744" y="f1048"/>
                  <a:pt x="f3743" y="f1048"/>
                </a:cubicBezTo>
                <a:cubicBezTo>
                  <a:pt x="f3743" y="f1048"/>
                  <a:pt x="f3743" y="f1047"/>
                  <a:pt x="f3743" y="f1047"/>
                </a:cubicBezTo>
                <a:cubicBezTo>
                  <a:pt x="f3743" y="f1047"/>
                  <a:pt x="f3743" y="f1049"/>
                  <a:pt x="f3743" y="f1049"/>
                </a:cubicBezTo>
                <a:cubicBezTo>
                  <a:pt x="f3742" y="f1050"/>
                  <a:pt x="f3742" y="f1050"/>
                  <a:pt x="f3742" y="f1051"/>
                </a:cubicBezTo>
                <a:cubicBezTo>
                  <a:pt x="f3742" y="f1051"/>
                  <a:pt x="f3742" y="f1052"/>
                  <a:pt x="f3742" y="f1052"/>
                </a:cubicBezTo>
                <a:cubicBezTo>
                  <a:pt x="f3742" y="f1053"/>
                  <a:pt x="f3741" y="f1054"/>
                  <a:pt x="f3742" y="f1054"/>
                </a:cubicBezTo>
                <a:cubicBezTo>
                  <a:pt x="f3743" y="f1055"/>
                  <a:pt x="f3743" y="f1055"/>
                  <a:pt x="f3743" y="f1055"/>
                </a:cubicBezTo>
                <a:cubicBezTo>
                  <a:pt x="f3744" y="f1056"/>
                  <a:pt x="f3744" y="f1056"/>
                  <a:pt x="f3744" y="f1056"/>
                </a:cubicBezTo>
                <a:cubicBezTo>
                  <a:pt x="f3745" y="f1055"/>
                  <a:pt x="f3746" y="f1055"/>
                  <a:pt x="f3746" y="f1056"/>
                </a:cubicBezTo>
                <a:cubicBezTo>
                  <a:pt x="f3747" y="f1056"/>
                  <a:pt x="f3747" y="f1057"/>
                  <a:pt x="f3747" y="f1058"/>
                </a:cubicBezTo>
                <a:cubicBezTo>
                  <a:pt x="f3748" y="f1058"/>
                  <a:pt x="f3748" y="f1057"/>
                  <a:pt x="f3748" y="f1057"/>
                </a:cubicBezTo>
                <a:cubicBezTo>
                  <a:pt x="f3748" y="f1057"/>
                  <a:pt x="f3748" y="f1056"/>
                  <a:pt x="f3748" y="f1056"/>
                </a:cubicBezTo>
                <a:cubicBezTo>
                  <a:pt x="f3749" y="f1056"/>
                  <a:pt x="f3749" y="f1056"/>
                  <a:pt x="f3749" y="f1056"/>
                </a:cubicBezTo>
                <a:cubicBezTo>
                  <a:pt x="f3750" y="f1057"/>
                  <a:pt x="f3750" y="f1057"/>
                  <a:pt x="f3376" y="f1058"/>
                </a:cubicBezTo>
                <a:cubicBezTo>
                  <a:pt x="f3376" y="f1059"/>
                  <a:pt x="f3376" y="f1059"/>
                  <a:pt x="f3375" y="f1060"/>
                </a:cubicBezTo>
                <a:cubicBezTo>
                  <a:pt x="f3375" y="f1060"/>
                  <a:pt x="f3375" y="f1061"/>
                  <a:pt x="f3375" y="f1061"/>
                </a:cubicBezTo>
                <a:cubicBezTo>
                  <a:pt x="f3374" y="f1061"/>
                  <a:pt x="f3374" y="f1061"/>
                  <a:pt x="f3374" y="f1062"/>
                </a:cubicBezTo>
                <a:cubicBezTo>
                  <a:pt x="f3374" y="f1062"/>
                  <a:pt x="f3375" y="f1062"/>
                  <a:pt x="f3375" y="f1062"/>
                </a:cubicBezTo>
                <a:cubicBezTo>
                  <a:pt x="f3375" y="f1061"/>
                  <a:pt x="f3376" y="f1061"/>
                  <a:pt x="f3750" y="f1060"/>
                </a:cubicBezTo>
                <a:cubicBezTo>
                  <a:pt x="f3750" y="f1060"/>
                  <a:pt x="f3749" y="f1060"/>
                  <a:pt x="f3748" y="f1060"/>
                </a:cubicBezTo>
                <a:cubicBezTo>
                  <a:pt x="f3747" y="f1060"/>
                  <a:pt x="f3747" y="f1059"/>
                  <a:pt x="f3746" y="f1058"/>
                </a:cubicBezTo>
                <a:cubicBezTo>
                  <a:pt x="f3746" y="f1058"/>
                  <a:pt x="f3745" y="f1057"/>
                  <a:pt x="f3744" y="f1057"/>
                </a:cubicBezTo>
                <a:cubicBezTo>
                  <a:pt x="f3743" y="f1057"/>
                  <a:pt x="f3743" y="f1057"/>
                  <a:pt x="f3742" y="f1056"/>
                </a:cubicBezTo>
                <a:cubicBezTo>
                  <a:pt x="f3741" y="f1055"/>
                  <a:pt x="f3739" y="f1055"/>
                  <a:pt x="f3738" y="f1054"/>
                </a:cubicBezTo>
                <a:cubicBezTo>
                  <a:pt x="f3738" y="f1053"/>
                  <a:pt x="f3738" y="f1052"/>
                  <a:pt x="f3738" y="f1051"/>
                </a:cubicBezTo>
                <a:cubicBezTo>
                  <a:pt x="f3738" y="f1051"/>
                  <a:pt x="f3738" y="f1050"/>
                  <a:pt x="f3738" y="f1049"/>
                </a:cubicBezTo>
                <a:cubicBezTo>
                  <a:pt x="f3738" y="f1048"/>
                  <a:pt x="f3740" y="f1047"/>
                  <a:pt x="f3740" y="f1047"/>
                </a:cubicBezTo>
                <a:cubicBezTo>
                  <a:pt x="f3739" y="f1046"/>
                  <a:pt x="f3739" y="f1045"/>
                  <a:pt x="f3738" y="f1045"/>
                </a:cubicBezTo>
                <a:cubicBezTo>
                  <a:pt x="f3737" y="f1044"/>
                  <a:pt x="f3737" y="f1043"/>
                  <a:pt x="f3737" y="f1043"/>
                </a:cubicBezTo>
                <a:cubicBezTo>
                  <a:pt x="f3736" y="f1042"/>
                  <a:pt x="f3736" y="f1041"/>
                  <a:pt x="f3735" y="f1041"/>
                </a:cubicBezTo>
                <a:cubicBezTo>
                  <a:pt x="f3735" y="f1040"/>
                  <a:pt x="f3734" y="f1039"/>
                  <a:pt x="f3734" y="f1039"/>
                </a:cubicBezTo>
                <a:cubicBezTo>
                  <a:pt x="f3733" y="f1038"/>
                  <a:pt x="f3733" y="f1037"/>
                  <a:pt x="f3732" y="f1037"/>
                </a:cubicBezTo>
                <a:cubicBezTo>
                  <a:pt x="f3732" y="f1036"/>
                  <a:pt x="f3729" y="f1036"/>
                  <a:pt x="f3729" y="f1035"/>
                </a:cubicBezTo>
                <a:cubicBezTo>
                  <a:pt x="f3729" y="f1034"/>
                  <a:pt x="f3732" y="f1033"/>
                  <a:pt x="f3732" y="f1033"/>
                </a:cubicBezTo>
                <a:cubicBezTo>
                  <a:pt x="f3732" y="f1032"/>
                  <a:pt x="f3729" y="f1032"/>
                  <a:pt x="f3729" y="f1031"/>
                </a:cubicBezTo>
                <a:cubicBezTo>
                  <a:pt x="f3729" y="f1031"/>
                  <a:pt x="f3732" y="f1031"/>
                  <a:pt x="f3732" y="f1029"/>
                </a:cubicBezTo>
                <a:cubicBezTo>
                  <a:pt x="f3733" y="f1029"/>
                  <a:pt x="f3733" y="f1029"/>
                  <a:pt x="f3733" y="f1030"/>
                </a:cubicBezTo>
                <a:cubicBezTo>
                  <a:pt x="f3734" y="f1030"/>
                  <a:pt x="f3734" y="f1030"/>
                  <a:pt x="f3735" y="f1028"/>
                </a:cubicBezTo>
                <a:cubicBezTo>
                  <a:pt x="f3735" y="f1028"/>
                  <a:pt x="f3735" y="f1028"/>
                  <a:pt x="f3736" y="f1027"/>
                </a:cubicBezTo>
                <a:cubicBezTo>
                  <a:pt x="f3736" y="f1027"/>
                  <a:pt x="f3737" y="f1027"/>
                  <a:pt x="f3738" y="f1027"/>
                </a:cubicBezTo>
                <a:cubicBezTo>
                  <a:pt x="f3739" y="f1027"/>
                  <a:pt x="f3739" y="f1027"/>
                  <a:pt x="f3740" y="f1027"/>
                </a:cubicBezTo>
                <a:cubicBezTo>
                  <a:pt x="f3741" y="f1027"/>
                  <a:pt x="f3741" y="f1027"/>
                  <a:pt x="f3741" y="f1028"/>
                </a:cubicBezTo>
                <a:cubicBezTo>
                  <a:pt x="f3741" y="f1028"/>
                  <a:pt x="f3741" y="f1028"/>
                  <a:pt x="f3741" y="f1028"/>
                </a:cubicBezTo>
                <a:cubicBezTo>
                  <a:pt x="f3740" y="f1030"/>
                  <a:pt x="f3740" y="f1030"/>
                  <a:pt x="f3739" y="f1029"/>
                </a:cubicBezTo>
                <a:cubicBezTo>
                  <a:pt x="f3739" y="f1031"/>
                  <a:pt x="f3740" y="f1031"/>
                  <a:pt x="f3740" y="f1032"/>
                </a:cubicBezTo>
                <a:cubicBezTo>
                  <a:pt x="f3741" y="f1032"/>
                  <a:pt x="f3741" y="f1033"/>
                  <a:pt x="f3742" y="f1033"/>
                </a:cubicBezTo>
                <a:cubicBezTo>
                  <a:pt x="f3744" y="f1034"/>
                  <a:pt x="f3744" y="f1036"/>
                  <a:pt x="f3746" y="f1036"/>
                </a:cubicBezTo>
                <a:cubicBezTo>
                  <a:pt x="f3746" y="f1037"/>
                  <a:pt x="f3747" y="f1037"/>
                  <a:pt x="f3748" y="f1038"/>
                </a:cubicBezTo>
                <a:cubicBezTo>
                  <a:pt x="f3749" y="f1038"/>
                  <a:pt x="f3749" y="f1038"/>
                  <a:pt x="f3750" y="f1038"/>
                </a:cubicBezTo>
                <a:cubicBezTo>
                  <a:pt x="f3376" y="f1039"/>
                  <a:pt x="f3376" y="f1039"/>
                  <a:pt x="f3376" y="f1040"/>
                </a:cubicBezTo>
                <a:cubicBezTo>
                  <a:pt x="f3375" y="f1040"/>
                  <a:pt x="f3375" y="f1041"/>
                  <a:pt x="f3374" y="f1041"/>
                </a:cubicBezTo>
                <a:cubicBezTo>
                  <a:pt x="f3374" y="f1042"/>
                  <a:pt x="f3372" y="f1043"/>
                  <a:pt x="f3373" y="f1043"/>
                </a:cubicBezTo>
                <a:cubicBezTo>
                  <a:pt x="f3374" y="f1043"/>
                  <a:pt x="f3374" y="f1042"/>
                  <a:pt x="f3375" y="f1042"/>
                </a:cubicBezTo>
                <a:cubicBezTo>
                  <a:pt x="f3375" y="f1042"/>
                  <a:pt x="f3375" y="f1043"/>
                  <a:pt x="f3375" y="f1044"/>
                </a:cubicBezTo>
                <a:cubicBezTo>
                  <a:pt x="f3375" y="f1044"/>
                  <a:pt x="f3375" y="f1044"/>
                  <a:pt x="f3375" y="f1045"/>
                </a:cubicBezTo>
                <a:cubicBezTo>
                  <a:pt x="f3374" y="f1045"/>
                  <a:pt x="f3374" y="f1046"/>
                  <a:pt x="f3374" y="f1046"/>
                </a:cubicBezTo>
                <a:cubicBezTo>
                  <a:pt x="f3374" y="f1047"/>
                  <a:pt x="f3373" y="f1047"/>
                  <a:pt x="f3372" y="f1047"/>
                </a:cubicBezTo>
                <a:cubicBezTo>
                  <a:pt x="f3371" y="f1048"/>
                  <a:pt x="f3372" y="f1049"/>
                  <a:pt x="f3372" y="f1050"/>
                </a:cubicBezTo>
                <a:cubicBezTo>
                  <a:pt x="f3372" y="f1051"/>
                  <a:pt x="f3372" y="f1051"/>
                  <a:pt x="f3371" y="f1051"/>
                </a:cubicBezTo>
                <a:cubicBezTo>
                  <a:pt x="f3371" y="f1051"/>
                  <a:pt x="f3370" y="f1052"/>
                  <a:pt x="f3371" y="f1052"/>
                </a:cubicBezTo>
                <a:close/>
                <a:moveTo>
                  <a:pt x="f3743" y="f1030"/>
                </a:moveTo>
                <a:cubicBezTo>
                  <a:pt x="f3744" y="f1030"/>
                  <a:pt x="f3744" y="f1030"/>
                  <a:pt x="f3744" y="f1030"/>
                </a:cubicBezTo>
                <a:cubicBezTo>
                  <a:pt x="f3744" y="f1030"/>
                  <a:pt x="f3744" y="f1030"/>
                  <a:pt x="f3745" y="f1028"/>
                </a:cubicBezTo>
                <a:cubicBezTo>
                  <a:pt x="f3745" y="f1028"/>
                  <a:pt x="f3746" y="f1028"/>
                  <a:pt x="f3746" y="f1030"/>
                </a:cubicBezTo>
                <a:cubicBezTo>
                  <a:pt x="f3746" y="f1030"/>
                  <a:pt x="f3747" y="f1029"/>
                  <a:pt x="f3747" y="f1029"/>
                </a:cubicBezTo>
                <a:cubicBezTo>
                  <a:pt x="f3748" y="f1029"/>
                  <a:pt x="f3749" y="f1030"/>
                  <a:pt x="f3749" y="f1029"/>
                </a:cubicBezTo>
                <a:cubicBezTo>
                  <a:pt x="f3749" y="f1029"/>
                  <a:pt x="f3749" y="f1032"/>
                  <a:pt x="f3749" y="f1032"/>
                </a:cubicBezTo>
                <a:cubicBezTo>
                  <a:pt x="f3748" y="f1032"/>
                  <a:pt x="f3748" y="f1032"/>
                  <a:pt x="f3748" y="f1031"/>
                </a:cubicBezTo>
                <a:cubicBezTo>
                  <a:pt x="f3748" y="f1031"/>
                  <a:pt x="f3747" y="f1031"/>
                  <a:pt x="f3747" y="f1031"/>
                </a:cubicBezTo>
                <a:cubicBezTo>
                  <a:pt x="f3746" y="f1031"/>
                  <a:pt x="f3746" y="f1029"/>
                  <a:pt x="f3745" y="f1029"/>
                </a:cubicBezTo>
                <a:cubicBezTo>
                  <a:pt x="f3745" y="f1029"/>
                  <a:pt x="f3743" y="f1029"/>
                  <a:pt x="f3743" y="f1030"/>
                </a:cubicBezTo>
                <a:close/>
                <a:moveTo>
                  <a:pt x="f3367" y="f800"/>
                </a:moveTo>
                <a:cubicBezTo>
                  <a:pt x="f3368" y="f799"/>
                  <a:pt x="f3369" y="f799"/>
                  <a:pt x="f3370" y="f800"/>
                </a:cubicBezTo>
                <a:cubicBezTo>
                  <a:pt x="f3370" y="f800"/>
                  <a:pt x="f3371" y="f799"/>
                  <a:pt x="f3371" y="f800"/>
                </a:cubicBezTo>
                <a:cubicBezTo>
                  <a:pt x="f3370" y="f800"/>
                  <a:pt x="f3370" y="f800"/>
                  <a:pt x="f3370" y="f801"/>
                </a:cubicBezTo>
                <a:cubicBezTo>
                  <a:pt x="f3370" y="f801"/>
                  <a:pt x="f3371" y="f801"/>
                  <a:pt x="f3371" y="f801"/>
                </a:cubicBezTo>
                <a:cubicBezTo>
                  <a:pt x="f3371" y="f801"/>
                  <a:pt x="f3372" y="f801"/>
                  <a:pt x="f3372" y="f800"/>
                </a:cubicBezTo>
                <a:cubicBezTo>
                  <a:pt x="f3372" y="f800"/>
                  <a:pt x="f3372" y="f800"/>
                  <a:pt x="f3373" y="f799"/>
                </a:cubicBezTo>
                <a:cubicBezTo>
                  <a:pt x="f3373" y="f799"/>
                  <a:pt x="f3374" y="f800"/>
                  <a:pt x="f3374" y="f799"/>
                </a:cubicBezTo>
                <a:cubicBezTo>
                  <a:pt x="f3374" y="f799"/>
                  <a:pt x="f3374" y="f799"/>
                  <a:pt x="f3374" y="f798"/>
                </a:cubicBezTo>
                <a:cubicBezTo>
                  <a:pt x="f3374" y="f798"/>
                  <a:pt x="f3374" y="f798"/>
                  <a:pt x="f3373" y="f798"/>
                </a:cubicBezTo>
                <a:cubicBezTo>
                  <a:pt x="f3373" y="f798"/>
                  <a:pt x="f3373" y="f798"/>
                  <a:pt x="f3373" y="f798"/>
                </a:cubicBezTo>
                <a:cubicBezTo>
                  <a:pt x="f3373" y="f326"/>
                  <a:pt x="f3373" y="f326"/>
                  <a:pt x="f3373" y="f326"/>
                </a:cubicBezTo>
                <a:cubicBezTo>
                  <a:pt x="f3373" y="f326"/>
                  <a:pt x="f3373" y="f326"/>
                  <a:pt x="f3373" y="f326"/>
                </a:cubicBezTo>
                <a:cubicBezTo>
                  <a:pt x="f3373" y="f326"/>
                  <a:pt x="f3374" y="f326"/>
                  <a:pt x="f3374" y="f326"/>
                </a:cubicBezTo>
                <a:cubicBezTo>
                  <a:pt x="f3375" y="f326"/>
                  <a:pt x="f3375" y="f326"/>
                  <a:pt x="f3375" y="f326"/>
                </a:cubicBezTo>
                <a:cubicBezTo>
                  <a:pt x="f3376" y="f798"/>
                  <a:pt x="f3375" y="f798"/>
                  <a:pt x="f3376" y="f799"/>
                </a:cubicBezTo>
                <a:cubicBezTo>
                  <a:pt x="f3376" y="f800"/>
                  <a:pt x="f3750" y="f798"/>
                  <a:pt x="f3750" y="f798"/>
                </a:cubicBezTo>
                <a:cubicBezTo>
                  <a:pt x="f3749" y="f326"/>
                  <a:pt x="f3749" y="f326"/>
                  <a:pt x="f3749" y="f325"/>
                </a:cubicBezTo>
                <a:cubicBezTo>
                  <a:pt x="f3749" y="f303"/>
                  <a:pt x="f3748" y="f303"/>
                  <a:pt x="f3748" y="f307"/>
                </a:cubicBezTo>
                <a:cubicBezTo>
                  <a:pt x="f3747" y="f307"/>
                  <a:pt x="f3747" y="f310"/>
                  <a:pt x="f3747" y="f314"/>
                </a:cubicBezTo>
                <a:cubicBezTo>
                  <a:pt x="f3746" y="f317"/>
                  <a:pt x="f3747" y="f314"/>
                  <a:pt x="f3747" y="f314"/>
                </a:cubicBezTo>
                <a:cubicBezTo>
                  <a:pt x="f3748" y="f310"/>
                  <a:pt x="f3748" y="f310"/>
                  <a:pt x="f3749" y="f307"/>
                </a:cubicBezTo>
                <a:cubicBezTo>
                  <a:pt x="f3749" y="f307"/>
                  <a:pt x="f3750" y="f307"/>
                  <a:pt x="f3750" y="f307"/>
                </a:cubicBezTo>
                <a:cubicBezTo>
                  <a:pt x="f3750" y="f307"/>
                  <a:pt x="f3750" y="f303"/>
                  <a:pt x="f3750" y="f303"/>
                </a:cubicBezTo>
                <a:cubicBezTo>
                  <a:pt x="f3750" y="f325"/>
                  <a:pt x="f3376" y="f303"/>
                  <a:pt x="f3376" y="f303"/>
                </a:cubicBezTo>
                <a:cubicBezTo>
                  <a:pt x="f3376" y="f307"/>
                  <a:pt x="f3375" y="f307"/>
                  <a:pt x="f3375" y="f303"/>
                </a:cubicBezTo>
                <a:cubicBezTo>
                  <a:pt x="f3375" y="f303"/>
                  <a:pt x="f3376" y="f325"/>
                  <a:pt x="f3376" y="f325"/>
                </a:cubicBezTo>
                <a:cubicBezTo>
                  <a:pt x="f3375" y="f325"/>
                  <a:pt x="f3375" y="f325"/>
                  <a:pt x="f3375" y="f325"/>
                </a:cubicBezTo>
                <a:cubicBezTo>
                  <a:pt x="f3374" y="f325"/>
                  <a:pt x="f3374" y="f303"/>
                  <a:pt x="f3374" y="f303"/>
                </a:cubicBezTo>
                <a:cubicBezTo>
                  <a:pt x="f3373" y="f325"/>
                  <a:pt x="f3373" y="f325"/>
                  <a:pt x="f3373" y="f325"/>
                </a:cubicBezTo>
                <a:cubicBezTo>
                  <a:pt x="f3372" y="f798"/>
                  <a:pt x="f3369" y="f325"/>
                  <a:pt x="f3368" y="f326"/>
                </a:cubicBezTo>
                <a:cubicBezTo>
                  <a:pt x="f3368" y="f326"/>
                  <a:pt x="f3368" y="f798"/>
                  <a:pt x="f3368" y="f798"/>
                </a:cubicBezTo>
                <a:cubicBezTo>
                  <a:pt x="f3368" y="f799"/>
                  <a:pt x="f3367" y="f799"/>
                  <a:pt x="f3367" y="f799"/>
                </a:cubicBezTo>
                <a:cubicBezTo>
                  <a:pt x="f3366" y="f799"/>
                  <a:pt x="f3367" y="f800"/>
                  <a:pt x="f3367" y="f800"/>
                </a:cubicBezTo>
                <a:close/>
                <a:moveTo>
                  <a:pt x="f3776" y="f1030"/>
                </a:moveTo>
                <a:cubicBezTo>
                  <a:pt x="f3777" y="f1029"/>
                  <a:pt x="f3777" y="f1029"/>
                  <a:pt x="f3778" y="f1029"/>
                </a:cubicBezTo>
                <a:cubicBezTo>
                  <a:pt x="f3779" y="f1031"/>
                  <a:pt x="f3780" y="f1032"/>
                  <a:pt x="f3779" y="f1033"/>
                </a:cubicBezTo>
                <a:cubicBezTo>
                  <a:pt x="f3778" y="f1034"/>
                  <a:pt x="f3778" y="f1032"/>
                  <a:pt x="f3778" y="f1032"/>
                </a:cubicBezTo>
                <a:cubicBezTo>
                  <a:pt x="f3777" y="f1032"/>
                  <a:pt x="f3777" y="f1033"/>
                  <a:pt x="f3777" y="f1034"/>
                </a:cubicBezTo>
                <a:cubicBezTo>
                  <a:pt x="f3776" y="f1035"/>
                  <a:pt x="f3775" y="f1035"/>
                  <a:pt x="f3775" y="f1036"/>
                </a:cubicBezTo>
                <a:cubicBezTo>
                  <a:pt x="f3775" y="f1036"/>
                  <a:pt x="f3776" y="f1036"/>
                  <a:pt x="f3776" y="f1037"/>
                </a:cubicBezTo>
                <a:cubicBezTo>
                  <a:pt x="f3776" y="f1037"/>
                  <a:pt x="f3775" y="f1037"/>
                  <a:pt x="f3775" y="f1037"/>
                </a:cubicBezTo>
                <a:cubicBezTo>
                  <a:pt x="f3774" y="f1037"/>
                  <a:pt x="f3774" y="f1038"/>
                  <a:pt x="f3773" y="f1037"/>
                </a:cubicBezTo>
                <a:cubicBezTo>
                  <a:pt x="f3772" y="f1037"/>
                  <a:pt x="f3771" y="f1037"/>
                  <a:pt x="f3771" y="f1038"/>
                </a:cubicBezTo>
                <a:cubicBezTo>
                  <a:pt x="f3770" y="f1038"/>
                  <a:pt x="f3770" y="f1039"/>
                  <a:pt x="f3770" y="f1040"/>
                </a:cubicBezTo>
                <a:cubicBezTo>
                  <a:pt x="f3769" y="f1040"/>
                  <a:pt x="f3769" y="f1040"/>
                  <a:pt x="f3769" y="f1041"/>
                </a:cubicBezTo>
                <a:cubicBezTo>
                  <a:pt x="f3769" y="f1042"/>
                  <a:pt x="f3768" y="f1042"/>
                  <a:pt x="f3768" y="f1041"/>
                </a:cubicBezTo>
                <a:cubicBezTo>
                  <a:pt x="f3768" y="f1041"/>
                  <a:pt x="f3768" y="f1041"/>
                  <a:pt x="f3767" y="f1041"/>
                </a:cubicBezTo>
                <a:cubicBezTo>
                  <a:pt x="f3766" y="f1040"/>
                  <a:pt x="f3765" y="f1040"/>
                  <a:pt x="f3765" y="f1039"/>
                </a:cubicBezTo>
                <a:cubicBezTo>
                  <a:pt x="f3763" y="f1038"/>
                  <a:pt x="f3762" y="f1038"/>
                  <a:pt x="f3760" y="f1037"/>
                </a:cubicBezTo>
                <a:cubicBezTo>
                  <a:pt x="f3759" y="f1036"/>
                  <a:pt x="f3759" y="f1036"/>
                  <a:pt x="f3758" y="f1035"/>
                </a:cubicBezTo>
                <a:cubicBezTo>
                  <a:pt x="f3757" y="f1034"/>
                  <a:pt x="f3757" y="f1034"/>
                  <a:pt x="f3756" y="f1034"/>
                </a:cubicBezTo>
                <a:cubicBezTo>
                  <a:pt x="f3751" y="f1033"/>
                  <a:pt x="f3354" y="f1032"/>
                  <a:pt x="f3352" y="f1031"/>
                </a:cubicBezTo>
                <a:cubicBezTo>
                  <a:pt x="f3352" y="f1029"/>
                  <a:pt x="f3351" y="f1030"/>
                  <a:pt x="f3351" y="f1028"/>
                </a:cubicBezTo>
                <a:cubicBezTo>
                  <a:pt x="f3350" y="f1028"/>
                  <a:pt x="f3350" y="f1027"/>
                  <a:pt x="f3349" y="f1026"/>
                </a:cubicBezTo>
                <a:cubicBezTo>
                  <a:pt x="f3348" y="f1026"/>
                  <a:pt x="f3348" y="f1025"/>
                  <a:pt x="f3348" y="f1024"/>
                </a:cubicBezTo>
                <a:cubicBezTo>
                  <a:pt x="f3355" y="f1024"/>
                  <a:pt x="f3355" y="f1023"/>
                  <a:pt x="f3356" y="f1023"/>
                </a:cubicBezTo>
                <a:cubicBezTo>
                  <a:pt x="f3356" y="f1022"/>
                  <a:pt x="f3355" y="f1021"/>
                  <a:pt x="f3355" y="f1020"/>
                </a:cubicBezTo>
                <a:cubicBezTo>
                  <a:pt x="f3355" y="f1020"/>
                  <a:pt x="f3355" y="f1019"/>
                  <a:pt x="f3348" y="f1020"/>
                </a:cubicBezTo>
                <a:cubicBezTo>
                  <a:pt x="f3348" y="f1020"/>
                  <a:pt x="f3348" y="f1020"/>
                  <a:pt x="f3349" y="f1020"/>
                </a:cubicBezTo>
                <a:cubicBezTo>
                  <a:pt x="f3350" y="f1020"/>
                  <a:pt x="f3349" y="f1019"/>
                  <a:pt x="f3349" y="f1018"/>
                </a:cubicBezTo>
                <a:cubicBezTo>
                  <a:pt x="f3349" y="f1017"/>
                  <a:pt x="f3349" y="f1017"/>
                  <a:pt x="f3349" y="f1016"/>
                </a:cubicBezTo>
                <a:cubicBezTo>
                  <a:pt x="f3349" y="f1015"/>
                  <a:pt x="f3349" y="f1014"/>
                  <a:pt x="f3350" y="f1014"/>
                </a:cubicBezTo>
                <a:cubicBezTo>
                  <a:pt x="f3351" y="f1014"/>
                  <a:pt x="f3351" y="f1014"/>
                  <a:pt x="f3352" y="f1014"/>
                </a:cubicBezTo>
                <a:cubicBezTo>
                  <a:pt x="f3352" y="f1014"/>
                  <a:pt x="f3352" y="f1015"/>
                  <a:pt x="f3353" y="f1015"/>
                </a:cubicBezTo>
                <a:cubicBezTo>
                  <a:pt x="f3353" y="f1015"/>
                  <a:pt x="f3354" y="f1015"/>
                  <a:pt x="f3751" y="f1015"/>
                </a:cubicBezTo>
                <a:cubicBezTo>
                  <a:pt x="f3755" y="f1015"/>
                  <a:pt x="f3755" y="f1015"/>
                  <a:pt x="f3756" y="f1015"/>
                </a:cubicBezTo>
                <a:cubicBezTo>
                  <a:pt x="f3757" y="f1015"/>
                  <a:pt x="f3758" y="f1015"/>
                  <a:pt x="f3759" y="f1015"/>
                </a:cubicBezTo>
                <a:cubicBezTo>
                  <a:pt x="f3759" y="f1014"/>
                  <a:pt x="f3759" y="f1014"/>
                  <a:pt x="f3759" y="f1014"/>
                </a:cubicBezTo>
                <a:cubicBezTo>
                  <a:pt x="f3759" y="f1013"/>
                  <a:pt x="f3760" y="f1013"/>
                  <a:pt x="f3760" y="f1013"/>
                </a:cubicBezTo>
                <a:cubicBezTo>
                  <a:pt x="f3760" y="f1012"/>
                  <a:pt x="f3760" y="f1011"/>
                  <a:pt x="f3760" y="f1010"/>
                </a:cubicBezTo>
                <a:cubicBezTo>
                  <a:pt x="f3761" y="f1010"/>
                  <a:pt x="f3762" y="f1009"/>
                  <a:pt x="f3762" y="f1009"/>
                </a:cubicBezTo>
                <a:cubicBezTo>
                  <a:pt x="f3763" y="f1009"/>
                  <a:pt x="f3763" y="f1009"/>
                  <a:pt x="f3763" y="f1010"/>
                </a:cubicBezTo>
                <a:cubicBezTo>
                  <a:pt x="f3764" y="f1010"/>
                  <a:pt x="f3764" y="f1010"/>
                  <a:pt x="f3764" y="f1010"/>
                </a:cubicBezTo>
                <a:cubicBezTo>
                  <a:pt x="f3766" y="f1010"/>
                  <a:pt x="f3765" y="f1011"/>
                  <a:pt x="f3765" y="f1012"/>
                </a:cubicBezTo>
                <a:cubicBezTo>
                  <a:pt x="f3765" y="f1012"/>
                  <a:pt x="f3766" y="f1013"/>
                  <a:pt x="f3766" y="f1013"/>
                </a:cubicBezTo>
                <a:cubicBezTo>
                  <a:pt x="f3767" y="f1014"/>
                  <a:pt x="f3767" y="f1015"/>
                  <a:pt x="f3767" y="f1015"/>
                </a:cubicBezTo>
                <a:cubicBezTo>
                  <a:pt x="f3768" y="f1017"/>
                  <a:pt x="f3769" y="f1018"/>
                  <a:pt x="f3770" y="f1019"/>
                </a:cubicBezTo>
                <a:cubicBezTo>
                  <a:pt x="f3770" y="f1020"/>
                  <a:pt x="f3770" y="f1021"/>
                  <a:pt x="f3770" y="f1021"/>
                </a:cubicBezTo>
                <a:cubicBezTo>
                  <a:pt x="f3770" y="f1022"/>
                  <a:pt x="f3771" y="f1022"/>
                  <a:pt x="f3771" y="f1023"/>
                </a:cubicBezTo>
                <a:cubicBezTo>
                  <a:pt x="f3771" y="f1024"/>
                  <a:pt x="f3771" y="f1024"/>
                  <a:pt x="f3772" y="f1025"/>
                </a:cubicBezTo>
                <a:cubicBezTo>
                  <a:pt x="f3772" y="f1025"/>
                  <a:pt x="f3772" y="f1025"/>
                  <a:pt x="f3772" y="f1025"/>
                </a:cubicBezTo>
                <a:cubicBezTo>
                  <a:pt x="f3773" y="f1026"/>
                  <a:pt x="f3773" y="f1027"/>
                  <a:pt x="f3774" y="f1028"/>
                </a:cubicBezTo>
                <a:cubicBezTo>
                  <a:pt x="f3775" y="f1028"/>
                  <a:pt x="f3776" y="f1028"/>
                  <a:pt x="f3776" y="f1030"/>
                </a:cubicBezTo>
                <a:close/>
                <a:moveTo>
                  <a:pt x="f3673" y="f751"/>
                </a:moveTo>
                <a:cubicBezTo>
                  <a:pt x="f3674" y="f874"/>
                  <a:pt x="f3674" y="f874"/>
                  <a:pt x="f3675" y="f750"/>
                </a:cubicBezTo>
                <a:cubicBezTo>
                  <a:pt x="f3675" y="f749"/>
                  <a:pt x="f3676" y="f749"/>
                  <a:pt x="f3676" y="f881"/>
                </a:cubicBezTo>
                <a:cubicBezTo>
                  <a:pt x="f3677" y="f748"/>
                  <a:pt x="f3678" y="f748"/>
                  <a:pt x="f3678" y="f748"/>
                </a:cubicBezTo>
                <a:cubicBezTo>
                  <a:pt x="f3679" y="f747"/>
                  <a:pt x="f3680" y="f747"/>
                  <a:pt x="f3681" y="f746"/>
                </a:cubicBezTo>
                <a:cubicBezTo>
                  <a:pt x="f3682" y="f746"/>
                  <a:pt x="f3682" y="f745"/>
                  <a:pt x="f3683" y="f745"/>
                </a:cubicBezTo>
                <a:cubicBezTo>
                  <a:pt x="f3684" y="f745"/>
                  <a:pt x="f3684" y="f745"/>
                  <a:pt x="f3685" y="f744"/>
                </a:cubicBezTo>
                <a:cubicBezTo>
                  <a:pt x="f3686" y="f744"/>
                  <a:pt x="f3686" y="f744"/>
                  <a:pt x="f3686" y="f743"/>
                </a:cubicBezTo>
                <a:cubicBezTo>
                  <a:pt x="f3687" y="f743"/>
                  <a:pt x="f3687" y="f743"/>
                  <a:pt x="f3687" y="f743"/>
                </a:cubicBezTo>
                <a:cubicBezTo>
                  <a:pt x="f3688" y="f742"/>
                  <a:pt x="f3689" y="f742"/>
                  <a:pt x="f3697" y="f742"/>
                </a:cubicBezTo>
                <a:cubicBezTo>
                  <a:pt x="f3690" y="f742"/>
                  <a:pt x="f3691" y="f740"/>
                  <a:pt x="f3692" y="f742"/>
                </a:cubicBezTo>
                <a:cubicBezTo>
                  <a:pt x="f3693" y="f742"/>
                  <a:pt x="f3694" y="f742"/>
                  <a:pt x="f3694" y="f742"/>
                </a:cubicBezTo>
                <a:cubicBezTo>
                  <a:pt x="f3695" y="f743"/>
                  <a:pt x="f3696" y="f743"/>
                  <a:pt x="f3698" y="f743"/>
                </a:cubicBezTo>
                <a:cubicBezTo>
                  <a:pt x="f3699" y="f744"/>
                  <a:pt x="f3699" y="f744"/>
                  <a:pt x="f3700" y="f744"/>
                </a:cubicBezTo>
                <a:cubicBezTo>
                  <a:pt x="f3701" y="f744"/>
                  <a:pt x="f3702" y="f744"/>
                  <a:pt x="f3703" y="f744"/>
                </a:cubicBezTo>
                <a:cubicBezTo>
                  <a:pt x="f3704" y="f743"/>
                  <a:pt x="f3705" y="f743"/>
                  <a:pt x="f3753" y="f742"/>
                </a:cubicBezTo>
                <a:cubicBezTo>
                  <a:pt x="f3706" y="f742"/>
                  <a:pt x="f3706" y="f742"/>
                  <a:pt x="f3754" y="f742"/>
                </a:cubicBezTo>
                <a:cubicBezTo>
                  <a:pt x="f3707" y="f742"/>
                  <a:pt x="f3752" y="f742"/>
                  <a:pt x="f3708" y="f742"/>
                </a:cubicBezTo>
                <a:cubicBezTo>
                  <a:pt x="f3709" y="f742"/>
                  <a:pt x="f3710" y="f742"/>
                  <a:pt x="f3710" y="f742"/>
                </a:cubicBezTo>
                <a:cubicBezTo>
                  <a:pt x="f3711" y="f742"/>
                  <a:pt x="f3712" y="f742"/>
                  <a:pt x="f3713" y="f742"/>
                </a:cubicBezTo>
                <a:cubicBezTo>
                  <a:pt x="f3713" y="f742"/>
                  <a:pt x="f3713" y="f742"/>
                  <a:pt x="f3714" y="f742"/>
                </a:cubicBezTo>
                <a:cubicBezTo>
                  <a:pt x="f3714" y="f743"/>
                  <a:pt x="f3731" y="f743"/>
                  <a:pt x="f3715" y="f743"/>
                </a:cubicBezTo>
                <a:cubicBezTo>
                  <a:pt x="f3715" y="f743"/>
                  <a:pt x="f3716" y="f743"/>
                  <a:pt x="f3730" y="f743"/>
                </a:cubicBezTo>
                <a:cubicBezTo>
                  <a:pt x="f3717" y="f744"/>
                  <a:pt x="f3718" y="f743"/>
                  <a:pt x="f3719" y="f744"/>
                </a:cubicBezTo>
                <a:cubicBezTo>
                  <a:pt x="f3720" y="f744"/>
                  <a:pt x="f3720" y="f745"/>
                  <a:pt x="f3721" y="f745"/>
                </a:cubicBezTo>
                <a:cubicBezTo>
                  <a:pt x="f3722" y="f746"/>
                  <a:pt x="f3724" y="f748"/>
                  <a:pt x="f3725" y="f747"/>
                </a:cubicBezTo>
                <a:cubicBezTo>
                  <a:pt x="f3726" y="f747"/>
                  <a:pt x="f3727" y="f747"/>
                  <a:pt x="f3728" y="f746"/>
                </a:cubicBezTo>
                <a:cubicBezTo>
                  <a:pt x="f3728" y="f746"/>
                  <a:pt x="f3729" y="f746"/>
                  <a:pt x="f3732" y="f747"/>
                </a:cubicBezTo>
                <a:cubicBezTo>
                  <a:pt x="f3733" y="f747"/>
                  <a:pt x="f3733" y="f748"/>
                  <a:pt x="f3734" y="f748"/>
                </a:cubicBezTo>
                <a:cubicBezTo>
                  <a:pt x="f3734" y="f881"/>
                  <a:pt x="f3734" y="f749"/>
                  <a:pt x="f3735" y="f750"/>
                </a:cubicBezTo>
                <a:cubicBezTo>
                  <a:pt x="f3735" y="f874"/>
                  <a:pt x="f3737" y="f751"/>
                  <a:pt x="f3739" y="f874"/>
                </a:cubicBezTo>
                <a:cubicBezTo>
                  <a:pt x="f3740" y="f750"/>
                  <a:pt x="f3742" y="f874"/>
                  <a:pt x="f3743" y="f874"/>
                </a:cubicBezTo>
                <a:cubicBezTo>
                  <a:pt x="f3744" y="f751"/>
                  <a:pt x="f3746" y="f752"/>
                  <a:pt x="f3746" y="f753"/>
                </a:cubicBezTo>
                <a:cubicBezTo>
                  <a:pt x="f3746" y="f754"/>
                  <a:pt x="f3745" y="f754"/>
                  <a:pt x="f3745" y="f755"/>
                </a:cubicBezTo>
                <a:cubicBezTo>
                  <a:pt x="f3745" y="f755"/>
                  <a:pt x="f3746" y="f754"/>
                  <a:pt x="f3746" y="f754"/>
                </a:cubicBezTo>
                <a:cubicBezTo>
                  <a:pt x="f3746" y="f754"/>
                  <a:pt x="f3747" y="f754"/>
                  <a:pt x="f3747" y="f754"/>
                </a:cubicBezTo>
                <a:cubicBezTo>
                  <a:pt x="f3748" y="f754"/>
                  <a:pt x="f3749" y="f754"/>
                  <a:pt x="f3750" y="f754"/>
                </a:cubicBezTo>
                <a:cubicBezTo>
                  <a:pt x="f3376" y="f754"/>
                  <a:pt x="f3375" y="f753"/>
                  <a:pt x="f3374" y="f753"/>
                </a:cubicBezTo>
                <a:cubicBezTo>
                  <a:pt x="f3374" y="f753"/>
                  <a:pt x="f3373" y="f754"/>
                  <a:pt x="f3373" y="f754"/>
                </a:cubicBezTo>
                <a:cubicBezTo>
                  <a:pt x="f3372" y="f754"/>
                  <a:pt x="f3372" y="f754"/>
                  <a:pt x="f3371" y="f754"/>
                </a:cubicBezTo>
                <a:cubicBezTo>
                  <a:pt x="f3370" y="f754"/>
                  <a:pt x="f3369" y="f754"/>
                  <a:pt x="f3368" y="f754"/>
                </a:cubicBezTo>
                <a:cubicBezTo>
                  <a:pt x="f3367" y="f754"/>
                  <a:pt x="f3366" y="f754"/>
                  <a:pt x="f3365" y="f754"/>
                </a:cubicBezTo>
                <a:cubicBezTo>
                  <a:pt x="f3363" y="f754"/>
                  <a:pt x="f3361" y="f755"/>
                  <a:pt x="f3359" y="f754"/>
                </a:cubicBezTo>
                <a:cubicBezTo>
                  <a:pt x="f3357" y="f753"/>
                  <a:pt x="f3356" y="f753"/>
                  <a:pt x="f3348" y="f752"/>
                </a:cubicBezTo>
                <a:cubicBezTo>
                  <a:pt x="f3348" y="f752"/>
                  <a:pt x="f3349" y="f752"/>
                  <a:pt x="f3350" y="f752"/>
                </a:cubicBezTo>
                <a:cubicBezTo>
                  <a:pt x="f3351" y="f751"/>
                  <a:pt x="f3351" y="f751"/>
                  <a:pt x="f3352" y="f751"/>
                </a:cubicBezTo>
                <a:cubicBezTo>
                  <a:pt x="f3352" y="f874"/>
                  <a:pt x="f3353" y="f874"/>
                  <a:pt x="f3354" y="f874"/>
                </a:cubicBezTo>
                <a:cubicBezTo>
                  <a:pt x="f3751" y="f874"/>
                  <a:pt x="f3755" y="f750"/>
                  <a:pt x="f3755" y="f749"/>
                </a:cubicBezTo>
                <a:cubicBezTo>
                  <a:pt x="f3756" y="f881"/>
                  <a:pt x="f3757" y="f881"/>
                  <a:pt x="f3758" y="f748"/>
                </a:cubicBezTo>
                <a:cubicBezTo>
                  <a:pt x="f3759" y="f748"/>
                  <a:pt x="f3760" y="f747"/>
                  <a:pt x="f3761" y="f746"/>
                </a:cubicBezTo>
                <a:cubicBezTo>
                  <a:pt x="f3761" y="f746"/>
                  <a:pt x="f3762" y="f745"/>
                  <a:pt x="f3762" y="f745"/>
                </a:cubicBezTo>
                <a:cubicBezTo>
                  <a:pt x="f3763" y="f744"/>
                  <a:pt x="f3764" y="f744"/>
                  <a:pt x="f3764" y="f744"/>
                </a:cubicBezTo>
                <a:cubicBezTo>
                  <a:pt x="f3766" y="f744"/>
                  <a:pt x="f3768" y="f743"/>
                  <a:pt x="f3770" y="f744"/>
                </a:cubicBezTo>
                <a:cubicBezTo>
                  <a:pt x="f3770" y="f744"/>
                  <a:pt x="f3771" y="f745"/>
                  <a:pt x="f3772" y="f745"/>
                </a:cubicBezTo>
                <a:cubicBezTo>
                  <a:pt x="f3772" y="f745"/>
                  <a:pt x="f3773" y="f745"/>
                  <a:pt x="f3773" y="f745"/>
                </a:cubicBezTo>
                <a:cubicBezTo>
                  <a:pt x="f3774" y="f745"/>
                  <a:pt x="f3774" y="f745"/>
                  <a:pt x="f3774" y="f745"/>
                </a:cubicBezTo>
                <a:cubicBezTo>
                  <a:pt x="f3776" y="f746"/>
                  <a:pt x="f3778" y="f745"/>
                  <a:pt x="f3779" y="f745"/>
                </a:cubicBezTo>
                <a:cubicBezTo>
                  <a:pt x="f3780" y="f745"/>
                  <a:pt x="f3780" y="f744"/>
                  <a:pt x="f3781" y="f744"/>
                </a:cubicBezTo>
                <a:cubicBezTo>
                  <a:pt x="f3782" y="f744"/>
                  <a:pt x="f3782" y="f745"/>
                  <a:pt x="f3783" y="f745"/>
                </a:cubicBezTo>
                <a:cubicBezTo>
                  <a:pt x="f3784" y="f745"/>
                  <a:pt x="f3785" y="f746"/>
                  <a:pt x="f3785" y="f746"/>
                </a:cubicBezTo>
                <a:cubicBezTo>
                  <a:pt x="f3786" y="f746"/>
                  <a:pt x="f3787" y="f746"/>
                  <a:pt x="f3788" y="f746"/>
                </a:cubicBezTo>
                <a:cubicBezTo>
                  <a:pt x="f3789" y="f746"/>
                  <a:pt x="f3790" y="f746"/>
                  <a:pt x="f3791" y="f747"/>
                </a:cubicBezTo>
                <a:cubicBezTo>
                  <a:pt x="f3792" y="f747"/>
                  <a:pt x="f3794" y="f747"/>
                  <a:pt x="f3795" y="f748"/>
                </a:cubicBezTo>
                <a:cubicBezTo>
                  <a:pt x="f3795" y="f881"/>
                  <a:pt x="f3797" y="f881"/>
                  <a:pt x="f3396" y="f749"/>
                </a:cubicBezTo>
                <a:cubicBezTo>
                  <a:pt x="f3396" y="f749"/>
                  <a:pt x="f3395" y="f749"/>
                  <a:pt x="f3394" y="f750"/>
                </a:cubicBezTo>
                <a:cubicBezTo>
                  <a:pt x="f3393" y="f751"/>
                  <a:pt x="f3393" y="f752"/>
                  <a:pt x="f3393" y="f754"/>
                </a:cubicBezTo>
                <a:cubicBezTo>
                  <a:pt x="f3393" y="f755"/>
                  <a:pt x="f3347" y="f756"/>
                  <a:pt x="f3347" y="f758"/>
                </a:cubicBezTo>
                <a:cubicBezTo>
                  <a:pt x="f3392" y="f758"/>
                  <a:pt x="f3392" y="f759"/>
                  <a:pt x="f3392" y="f760"/>
                </a:cubicBezTo>
                <a:cubicBezTo>
                  <a:pt x="f3798" y="f760"/>
                  <a:pt x="f3798" y="f760"/>
                  <a:pt x="f3799" y="f760"/>
                </a:cubicBezTo>
                <a:cubicBezTo>
                  <a:pt x="f3800" y="f761"/>
                  <a:pt x="f3799" y="f762"/>
                  <a:pt x="f3798" y="f762"/>
                </a:cubicBezTo>
                <a:cubicBezTo>
                  <a:pt x="f3798" y="f762"/>
                  <a:pt x="f3392" y="f762"/>
                  <a:pt x="f3392" y="f763"/>
                </a:cubicBezTo>
                <a:cubicBezTo>
                  <a:pt x="f3347" y="f763"/>
                  <a:pt x="f3347" y="f763"/>
                  <a:pt x="f3347" y="f764"/>
                </a:cubicBezTo>
                <a:cubicBezTo>
                  <a:pt x="f3346" y="f764"/>
                  <a:pt x="f3346" y="f765"/>
                  <a:pt x="f3346" y="f766"/>
                </a:cubicBezTo>
                <a:cubicBezTo>
                  <a:pt x="f3346" y="f767"/>
                  <a:pt x="f3346" y="f767"/>
                  <a:pt x="f3346" y="f768"/>
                </a:cubicBezTo>
                <a:cubicBezTo>
                  <a:pt x="f3346" y="f768"/>
                  <a:pt x="f3346" y="f769"/>
                  <a:pt x="f3346" y="f770"/>
                </a:cubicBezTo>
                <a:cubicBezTo>
                  <a:pt x="f3393" y="f771"/>
                  <a:pt x="f3393" y="f771"/>
                  <a:pt x="f3394" y="f772"/>
                </a:cubicBezTo>
                <a:cubicBezTo>
                  <a:pt x="f3394" y="f772"/>
                  <a:pt x="f3395" y="f772"/>
                  <a:pt x="f3395" y="f772"/>
                </a:cubicBezTo>
                <a:cubicBezTo>
                  <a:pt x="f3395" y="f772"/>
                  <a:pt x="f3396" y="f773"/>
                  <a:pt x="f3396" y="f773"/>
                </a:cubicBezTo>
                <a:cubicBezTo>
                  <a:pt x="f3396" y="f773"/>
                  <a:pt x="f3797" y="f774"/>
                  <a:pt x="f3795" y="f773"/>
                </a:cubicBezTo>
                <a:cubicBezTo>
                  <a:pt x="f3795" y="f773"/>
                  <a:pt x="f3795" y="f773"/>
                  <a:pt x="f3795" y="f773"/>
                </a:cubicBezTo>
                <a:cubicBezTo>
                  <a:pt x="f3796" y="f773"/>
                  <a:pt x="f3796" y="f773"/>
                  <a:pt x="f3796" y="f774"/>
                </a:cubicBezTo>
                <a:cubicBezTo>
                  <a:pt x="f3796" y="f774"/>
                  <a:pt x="f3796" y="f775"/>
                  <a:pt x="f3794" y="f776"/>
                </a:cubicBezTo>
                <a:cubicBezTo>
                  <a:pt x="f3794" y="f777"/>
                  <a:pt x="f3794" y="f778"/>
                  <a:pt x="f3794" y="f779"/>
                </a:cubicBezTo>
                <a:cubicBezTo>
                  <a:pt x="f3794" y="f780"/>
                  <a:pt x="f3794" y="f781"/>
                  <a:pt x="f3794" y="f782"/>
                </a:cubicBezTo>
                <a:cubicBezTo>
                  <a:pt x="f3794" y="f783"/>
                  <a:pt x="f3794" y="f784"/>
                  <a:pt x="f3794" y="f785"/>
                </a:cubicBezTo>
                <a:cubicBezTo>
                  <a:pt x="f3793" y="f786"/>
                  <a:pt x="f3793" y="f788"/>
                  <a:pt x="f3791" y="f789"/>
                </a:cubicBezTo>
                <a:cubicBezTo>
                  <a:pt x="f3791" y="f789"/>
                  <a:pt x="f3791" y="f790"/>
                  <a:pt x="f3791" y="f790"/>
                </a:cubicBezTo>
                <a:cubicBezTo>
                  <a:pt x="f3791" y="f790"/>
                  <a:pt x="f3791" y="f790"/>
                  <a:pt x="f3791" y="f790"/>
                </a:cubicBezTo>
                <a:cubicBezTo>
                  <a:pt x="f3792" y="f790"/>
                  <a:pt x="f3792" y="f789"/>
                  <a:pt x="f3792" y="f790"/>
                </a:cubicBezTo>
                <a:cubicBezTo>
                  <a:pt x="f3792" y="f790"/>
                  <a:pt x="f3792" y="f790"/>
                  <a:pt x="f3791" y="f295"/>
                </a:cubicBezTo>
                <a:cubicBezTo>
                  <a:pt x="f3791" y="f295"/>
                  <a:pt x="f3790" y="f295"/>
                  <a:pt x="f3790" y="f296"/>
                </a:cubicBezTo>
                <a:cubicBezTo>
                  <a:pt x="f3790" y="f296"/>
                  <a:pt x="f3790" y="f296"/>
                  <a:pt x="f3790" y="f296"/>
                </a:cubicBezTo>
                <a:cubicBezTo>
                  <a:pt x="f3791" y="f295"/>
                  <a:pt x="f3791" y="f295"/>
                  <a:pt x="f3791" y="f295"/>
                </a:cubicBezTo>
                <a:cubicBezTo>
                  <a:pt x="f3792" y="f295"/>
                  <a:pt x="f3792" y="f295"/>
                  <a:pt x="f3792" y="f296"/>
                </a:cubicBezTo>
                <a:cubicBezTo>
                  <a:pt x="f3792" y="f296"/>
                  <a:pt x="f3791" y="f296"/>
                  <a:pt x="f3791" y="f294"/>
                </a:cubicBezTo>
                <a:cubicBezTo>
                  <a:pt x="f3791" y="f294"/>
                  <a:pt x="f3791" y="f294"/>
                  <a:pt x="f3791" y="f292"/>
                </a:cubicBezTo>
                <a:cubicBezTo>
                  <a:pt x="f3791" y="f292"/>
                  <a:pt x="f3791" y="f292"/>
                  <a:pt x="f3790" y="f290"/>
                </a:cubicBezTo>
                <a:cubicBezTo>
                  <a:pt x="f3790" y="f290"/>
                  <a:pt x="f3790" y="f290"/>
                  <a:pt x="f3790" y="f290"/>
                </a:cubicBezTo>
                <a:cubicBezTo>
                  <a:pt x="f3789" y="f289"/>
                  <a:pt x="f3789" y="f289"/>
                  <a:pt x="f3789" y="f289"/>
                </a:cubicBezTo>
                <a:cubicBezTo>
                  <a:pt x="f3789" y="f289"/>
                  <a:pt x="f3788" y="f290"/>
                  <a:pt x="f3788" y="f290"/>
                </a:cubicBezTo>
                <a:cubicBezTo>
                  <a:pt x="f3788" y="f290"/>
                  <a:pt x="f3789" y="f290"/>
                  <a:pt x="f3789" y="f292"/>
                </a:cubicBezTo>
                <a:cubicBezTo>
                  <a:pt x="f3789" y="f292"/>
                  <a:pt x="f3789" y="f292"/>
                  <a:pt x="f3788" y="f292"/>
                </a:cubicBezTo>
                <a:cubicBezTo>
                  <a:pt x="f3788" y="f292"/>
                  <a:pt x="f3788" y="f292"/>
                  <a:pt x="f3787" y="f292"/>
                </a:cubicBezTo>
                <a:cubicBezTo>
                  <a:pt x="f3787" y="f294"/>
                  <a:pt x="f3787" y="f292"/>
                  <a:pt x="f3786" y="f292"/>
                </a:cubicBezTo>
                <a:cubicBezTo>
                  <a:pt x="f3786" y="f292"/>
                  <a:pt x="f3785" y="f294"/>
                  <a:pt x="f3785" y="f294"/>
                </a:cubicBezTo>
                <a:cubicBezTo>
                  <a:pt x="f3784" y="f294"/>
                  <a:pt x="f3783" y="f294"/>
                  <a:pt x="f3783" y="f292"/>
                </a:cubicBezTo>
                <a:cubicBezTo>
                  <a:pt x="f3782" y="f292"/>
                  <a:pt x="f3782" y="f290"/>
                  <a:pt x="f3782" y="f290"/>
                </a:cubicBezTo>
                <a:cubicBezTo>
                  <a:pt x="f3782" y="f289"/>
                  <a:pt x="f3782" y="f289"/>
                  <a:pt x="f3782" y="f289"/>
                </a:cubicBezTo>
                <a:cubicBezTo>
                  <a:pt x="f3781" y="f286"/>
                  <a:pt x="f3782" y="f284"/>
                  <a:pt x="f3781" y="f298"/>
                </a:cubicBezTo>
                <a:cubicBezTo>
                  <a:pt x="f3781" y="f796"/>
                  <a:pt x="f3781" y="f797"/>
                  <a:pt x="f3781" y="f321"/>
                </a:cubicBezTo>
                <a:cubicBezTo>
                  <a:pt x="f3781" y="f321"/>
                  <a:pt x="f3781" y="f321"/>
                  <a:pt x="f3781" y="f317"/>
                </a:cubicBezTo>
                <a:cubicBezTo>
                  <a:pt x="f3782" y="f317"/>
                  <a:pt x="f3782" y="f317"/>
                  <a:pt x="f3782" y="f314"/>
                </a:cubicBezTo>
                <a:cubicBezTo>
                  <a:pt x="f3782" y="f310"/>
                  <a:pt x="f3781" y="f310"/>
                  <a:pt x="f3781" y="f310"/>
                </a:cubicBezTo>
                <a:cubicBezTo>
                  <a:pt x="f3779" y="f310"/>
                  <a:pt x="f3779" y="f307"/>
                  <a:pt x="f3779" y="f303"/>
                </a:cubicBezTo>
                <a:cubicBezTo>
                  <a:pt x="f3778" y="f303"/>
                  <a:pt x="f3777" y="f303"/>
                  <a:pt x="f3776" y="f303"/>
                </a:cubicBezTo>
                <a:cubicBezTo>
                  <a:pt x="f3775" y="f303"/>
                  <a:pt x="f3775" y="f325"/>
                  <a:pt x="f3774" y="f325"/>
                </a:cubicBezTo>
                <a:cubicBezTo>
                  <a:pt x="f3774" y="f326"/>
                  <a:pt x="f3774" y="f326"/>
                  <a:pt x="f3774" y="f326"/>
                </a:cubicBezTo>
                <a:cubicBezTo>
                  <a:pt x="f3773" y="f326"/>
                  <a:pt x="f3773" y="f326"/>
                  <a:pt x="f3773" y="f798"/>
                </a:cubicBezTo>
                <a:cubicBezTo>
                  <a:pt x="f3773" y="f798"/>
                  <a:pt x="f3773" y="f798"/>
                  <a:pt x="f3774" y="f798"/>
                </a:cubicBezTo>
                <a:cubicBezTo>
                  <a:pt x="f3774" y="f799"/>
                  <a:pt x="f3774" y="f799"/>
                  <a:pt x="f3775" y="f800"/>
                </a:cubicBezTo>
                <a:cubicBezTo>
                  <a:pt x="f3775" y="f801"/>
                  <a:pt x="f3776" y="f801"/>
                  <a:pt x="f3776" y="f801"/>
                </a:cubicBezTo>
                <a:cubicBezTo>
                  <a:pt x="f3777" y="f281"/>
                  <a:pt x="f3777" y="f281"/>
                  <a:pt x="f3776" y="f281"/>
                </a:cubicBezTo>
                <a:cubicBezTo>
                  <a:pt x="f3776" y="f279"/>
                  <a:pt x="f3776" y="f281"/>
                  <a:pt x="f3775" y="f281"/>
                </a:cubicBezTo>
                <a:cubicBezTo>
                  <a:pt x="f3775" y="f281"/>
                  <a:pt x="f3775" y="f281"/>
                  <a:pt x="f3775" y="f801"/>
                </a:cubicBezTo>
                <a:cubicBezTo>
                  <a:pt x="f3774" y="f801"/>
                  <a:pt x="f3774" y="f801"/>
                  <a:pt x="f3774" y="f801"/>
                </a:cubicBezTo>
                <a:cubicBezTo>
                  <a:pt x="f3774" y="f800"/>
                  <a:pt x="f3773" y="f800"/>
                  <a:pt x="f3773" y="f800"/>
                </a:cubicBezTo>
                <a:cubicBezTo>
                  <a:pt x="f3772" y="f801"/>
                  <a:pt x="f3772" y="f801"/>
                  <a:pt x="f3772" y="f281"/>
                </a:cubicBezTo>
                <a:cubicBezTo>
                  <a:pt x="f3772" y="f279"/>
                  <a:pt x="f3770" y="f282"/>
                  <a:pt x="f3769" y="f282"/>
                </a:cubicBezTo>
                <a:cubicBezTo>
                  <a:pt x="f3768" y="f802"/>
                  <a:pt x="f3767" y="f803"/>
                  <a:pt x="f3765" y="f803"/>
                </a:cubicBezTo>
                <a:cubicBezTo>
                  <a:pt x="f3764" y="f803"/>
                  <a:pt x="f3763" y="f802"/>
                  <a:pt x="f3763" y="f803"/>
                </a:cubicBezTo>
                <a:cubicBezTo>
                  <a:pt x="f3762" y="f803"/>
                  <a:pt x="f3762" y="f804"/>
                  <a:pt x="f3761" y="f804"/>
                </a:cubicBezTo>
                <a:cubicBezTo>
                  <a:pt x="f3760" y="f283"/>
                  <a:pt x="f3760" y="f804"/>
                  <a:pt x="f3759" y="f804"/>
                </a:cubicBezTo>
                <a:cubicBezTo>
                  <a:pt x="f3759" y="f804"/>
                  <a:pt x="f3759" y="f804"/>
                  <a:pt x="f3758" y="f804"/>
                </a:cubicBezTo>
                <a:cubicBezTo>
                  <a:pt x="f3758" y="f804"/>
                  <a:pt x="f3758" y="f803"/>
                  <a:pt x="f3757" y="f803"/>
                </a:cubicBezTo>
                <a:cubicBezTo>
                  <a:pt x="f3755" y="f803"/>
                  <a:pt x="f3757" y="f280"/>
                  <a:pt x="f3756" y="f280"/>
                </a:cubicBezTo>
                <a:cubicBezTo>
                  <a:pt x="f3755" y="f280"/>
                  <a:pt x="f3756" y="f283"/>
                  <a:pt x="f3755" y="f804"/>
                </a:cubicBezTo>
                <a:cubicBezTo>
                  <a:pt x="f3755" y="f804"/>
                  <a:pt x="f3755" y="f804"/>
                  <a:pt x="f3755" y="f803"/>
                </a:cubicBezTo>
                <a:cubicBezTo>
                  <a:pt x="f3751" y="f803"/>
                  <a:pt x="f3751" y="f803"/>
                  <a:pt x="f3751" y="f802"/>
                </a:cubicBezTo>
                <a:cubicBezTo>
                  <a:pt x="f3354" y="f802"/>
                  <a:pt x="f3353" y="f802"/>
                  <a:pt x="f3352" y="f802"/>
                </a:cubicBezTo>
                <a:cubicBezTo>
                  <a:pt x="f3352" y="f802"/>
                  <a:pt x="f3352" y="f802"/>
                  <a:pt x="f3351" y="f802"/>
                </a:cubicBezTo>
                <a:cubicBezTo>
                  <a:pt x="f3351" y="f803"/>
                  <a:pt x="f3350" y="f803"/>
                  <a:pt x="f3351" y="f802"/>
                </a:cubicBezTo>
                <a:cubicBezTo>
                  <a:pt x="f3351" y="f282"/>
                  <a:pt x="f3351" y="f282"/>
                  <a:pt x="f3351" y="f282"/>
                </a:cubicBezTo>
                <a:cubicBezTo>
                  <a:pt x="f3352" y="f282"/>
                  <a:pt x="f3352" y="f282"/>
                  <a:pt x="f3353" y="f282"/>
                </a:cubicBezTo>
                <a:cubicBezTo>
                  <a:pt x="f3353" y="f279"/>
                  <a:pt x="f3354" y="f282"/>
                  <a:pt x="f3751" y="f282"/>
                </a:cubicBezTo>
                <a:cubicBezTo>
                  <a:pt x="f3755" y="f282"/>
                  <a:pt x="f3756" y="f282"/>
                  <a:pt x="f3756" y="f802"/>
                </a:cubicBezTo>
                <a:cubicBezTo>
                  <a:pt x="f3757" y="f802"/>
                  <a:pt x="f3758" y="f802"/>
                  <a:pt x="f3759" y="f802"/>
                </a:cubicBezTo>
                <a:cubicBezTo>
                  <a:pt x="f3759" y="f802"/>
                  <a:pt x="f3761" y="f803"/>
                  <a:pt x="f3761" y="f803"/>
                </a:cubicBezTo>
                <a:cubicBezTo>
                  <a:pt x="f3761" y="f802"/>
                  <a:pt x="f3761" y="f802"/>
                  <a:pt x="f3760" y="f802"/>
                </a:cubicBezTo>
                <a:cubicBezTo>
                  <a:pt x="f3760" y="f802"/>
                  <a:pt x="f3760" y="f282"/>
                  <a:pt x="f3760" y="f282"/>
                </a:cubicBezTo>
                <a:cubicBezTo>
                  <a:pt x="f3760" y="f282"/>
                  <a:pt x="f3759" y="f282"/>
                  <a:pt x="f3759" y="f282"/>
                </a:cubicBezTo>
                <a:cubicBezTo>
                  <a:pt x="f3758" y="f282"/>
                  <a:pt x="f3758" y="f282"/>
                  <a:pt x="f3758" y="f279"/>
                </a:cubicBezTo>
                <a:cubicBezTo>
                  <a:pt x="f3757" y="f279"/>
                  <a:pt x="f3756" y="f281"/>
                  <a:pt x="f3757" y="f281"/>
                </a:cubicBezTo>
                <a:cubicBezTo>
                  <a:pt x="f3757" y="f281"/>
                  <a:pt x="f3757" y="f281"/>
                  <a:pt x="f3758" y="f281"/>
                </a:cubicBezTo>
                <a:cubicBezTo>
                  <a:pt x="f3758" y="f281"/>
                  <a:pt x="f3759" y="f801"/>
                  <a:pt x="f3759" y="f281"/>
                </a:cubicBezTo>
                <a:cubicBezTo>
                  <a:pt x="f3759" y="f281"/>
                  <a:pt x="f3760" y="f281"/>
                  <a:pt x="f3760" y="f281"/>
                </a:cubicBezTo>
                <a:cubicBezTo>
                  <a:pt x="f3760" y="f281"/>
                  <a:pt x="f3761" y="f279"/>
                  <a:pt x="f3761" y="f279"/>
                </a:cubicBezTo>
                <a:cubicBezTo>
                  <a:pt x="f3762" y="f279"/>
                  <a:pt x="f3761" y="f281"/>
                  <a:pt x="f3761" y="f281"/>
                </a:cubicBezTo>
                <a:cubicBezTo>
                  <a:pt x="f3761" y="f281"/>
                  <a:pt x="f3760" y="f281"/>
                  <a:pt x="f3760" y="f801"/>
                </a:cubicBezTo>
                <a:cubicBezTo>
                  <a:pt x="f3760" y="f800"/>
                  <a:pt x="f3759" y="f800"/>
                  <a:pt x="f3758" y="f800"/>
                </a:cubicBezTo>
                <a:cubicBezTo>
                  <a:pt x="f3757" y="f800"/>
                  <a:pt x="f3757" y="f799"/>
                  <a:pt x="f3756" y="f800"/>
                </a:cubicBezTo>
                <a:cubicBezTo>
                  <a:pt x="f3755" y="f800"/>
                  <a:pt x="f3755" y="f800"/>
                  <a:pt x="f3751" y="f800"/>
                </a:cubicBezTo>
                <a:cubicBezTo>
                  <a:pt x="f3354" y="f800"/>
                  <a:pt x="f3354" y="f799"/>
                  <a:pt x="f3353" y="f799"/>
                </a:cubicBezTo>
                <a:cubicBezTo>
                  <a:pt x="f3353" y="f799"/>
                  <a:pt x="f3352" y="f798"/>
                  <a:pt x="f3351" y="f798"/>
                </a:cubicBezTo>
                <a:cubicBezTo>
                  <a:pt x="f3351" y="f798"/>
                  <a:pt x="f3350" y="f798"/>
                  <a:pt x="f3349" y="f798"/>
                </a:cubicBezTo>
                <a:cubicBezTo>
                  <a:pt x="f3355" y="f799"/>
                  <a:pt x="f3357" y="f799"/>
                  <a:pt x="f3358" y="f800"/>
                </a:cubicBezTo>
                <a:cubicBezTo>
                  <a:pt x="f3359" y="f800"/>
                  <a:pt x="f3360" y="f799"/>
                  <a:pt x="f3360" y="f799"/>
                </a:cubicBezTo>
                <a:cubicBezTo>
                  <a:pt x="f3360" y="f798"/>
                  <a:pt x="f3361" y="f798"/>
                  <a:pt x="f3362" y="f798"/>
                </a:cubicBezTo>
                <a:cubicBezTo>
                  <a:pt x="f3362" y="f798"/>
                  <a:pt x="f3363" y="f798"/>
                  <a:pt x="f3363" y="f798"/>
                </a:cubicBezTo>
                <a:cubicBezTo>
                  <a:pt x="f3363" y="f798"/>
                  <a:pt x="f3364" y="f798"/>
                  <a:pt x="f3364" y="f798"/>
                </a:cubicBezTo>
                <a:cubicBezTo>
                  <a:pt x="f3365" y="f798"/>
                  <a:pt x="f3364" y="f326"/>
                  <a:pt x="f3364" y="f326"/>
                </a:cubicBezTo>
                <a:cubicBezTo>
                  <a:pt x="f3364" y="f325"/>
                  <a:pt x="f3364" y="f325"/>
                  <a:pt x="f3365" y="f325"/>
                </a:cubicBezTo>
                <a:cubicBezTo>
                  <a:pt x="f3365" y="f307"/>
                  <a:pt x="f3363" y="f303"/>
                  <a:pt x="f3363" y="f303"/>
                </a:cubicBezTo>
                <a:cubicBezTo>
                  <a:pt x="f3362" y="f303"/>
                  <a:pt x="f3362" y="f303"/>
                  <a:pt x="f3361" y="f307"/>
                </a:cubicBezTo>
                <a:cubicBezTo>
                  <a:pt x="f3361" y="f307"/>
                  <a:pt x="f3361" y="f307"/>
                  <a:pt x="f3360" y="f310"/>
                </a:cubicBezTo>
                <a:cubicBezTo>
                  <a:pt x="f3360" y="f310"/>
                  <a:pt x="f3359" y="f310"/>
                  <a:pt x="f3358" y="f310"/>
                </a:cubicBezTo>
                <a:cubicBezTo>
                  <a:pt x="f3357" y="f310"/>
                  <a:pt x="f3356" y="f314"/>
                  <a:pt x="f3356" y="f314"/>
                </a:cubicBezTo>
                <a:cubicBezTo>
                  <a:pt x="f3355" y="f317"/>
                  <a:pt x="f3355" y="f321"/>
                  <a:pt x="f3348" y="f321"/>
                </a:cubicBezTo>
                <a:cubicBezTo>
                  <a:pt x="f3349" y="f321"/>
                  <a:pt x="f3350" y="f321"/>
                  <a:pt x="f3350" y="f797"/>
                </a:cubicBezTo>
                <a:cubicBezTo>
                  <a:pt x="f3351" y="f797"/>
                  <a:pt x="f3350" y="f796"/>
                  <a:pt x="f3350" y="f796"/>
                </a:cubicBezTo>
                <a:cubicBezTo>
                  <a:pt x="f3349" y="f298"/>
                  <a:pt x="f3349" y="f298"/>
                  <a:pt x="f3349" y="f298"/>
                </a:cubicBezTo>
                <a:cubicBezTo>
                  <a:pt x="f3349" y="f298"/>
                  <a:pt x="f3348" y="f284"/>
                  <a:pt x="f3348" y="f284"/>
                </a:cubicBezTo>
                <a:cubicBezTo>
                  <a:pt x="f3355" y="f284"/>
                  <a:pt x="f3356" y="f284"/>
                  <a:pt x="f3357" y="f284"/>
                </a:cubicBezTo>
                <a:cubicBezTo>
                  <a:pt x="f3357" y="f284"/>
                  <a:pt x="f3357" y="f284"/>
                  <a:pt x="f3358" y="f284"/>
                </a:cubicBezTo>
                <a:cubicBezTo>
                  <a:pt x="f3358" y="f286"/>
                  <a:pt x="f3359" y="f286"/>
                  <a:pt x="f3359" y="f286"/>
                </a:cubicBezTo>
                <a:cubicBezTo>
                  <a:pt x="f3360" y="f286"/>
                  <a:pt x="f3361" y="f286"/>
                  <a:pt x="f3361" y="f286"/>
                </a:cubicBezTo>
                <a:cubicBezTo>
                  <a:pt x="f3362" y="f286"/>
                  <a:pt x="f3363" y="f286"/>
                  <a:pt x="f3363" y="f287"/>
                </a:cubicBezTo>
                <a:cubicBezTo>
                  <a:pt x="f3364" y="f289"/>
                  <a:pt x="f3364" y="f290"/>
                  <a:pt x="f3364" y="f292"/>
                </a:cubicBezTo>
                <a:cubicBezTo>
                  <a:pt x="f3364" y="f292"/>
                  <a:pt x="f3364" y="f292"/>
                  <a:pt x="f3363" y="f294"/>
                </a:cubicBezTo>
                <a:cubicBezTo>
                  <a:pt x="f3363" y="f294"/>
                  <a:pt x="f3363" y="f296"/>
                  <a:pt x="f3363" y="f296"/>
                </a:cubicBezTo>
                <a:cubicBezTo>
                  <a:pt x="f3363" y="f295"/>
                  <a:pt x="f3363" y="f790"/>
                  <a:pt x="f3362" y="f790"/>
                </a:cubicBezTo>
                <a:cubicBezTo>
                  <a:pt x="f3361" y="f790"/>
                  <a:pt x="f3361" y="f789"/>
                  <a:pt x="f3362" y="f789"/>
                </a:cubicBezTo>
                <a:cubicBezTo>
                  <a:pt x="f3362" y="f789"/>
                  <a:pt x="f3362" y="f789"/>
                  <a:pt x="f3363" y="f789"/>
                </a:cubicBezTo>
                <a:cubicBezTo>
                  <a:pt x="f3363" y="f789"/>
                  <a:pt x="f3363" y="f789"/>
                  <a:pt x="f3363" y="f788"/>
                </a:cubicBezTo>
                <a:cubicBezTo>
                  <a:pt x="f3364" y="f787"/>
                  <a:pt x="f3366" y="f787"/>
                  <a:pt x="f3367" y="f788"/>
                </a:cubicBezTo>
                <a:cubicBezTo>
                  <a:pt x="f3367" y="f788"/>
                  <a:pt x="f3368" y="f788"/>
                  <a:pt x="f3368" y="f789"/>
                </a:cubicBezTo>
                <a:cubicBezTo>
                  <a:pt x="f3369" y="f789"/>
                  <a:pt x="f3370" y="f789"/>
                  <a:pt x="f3370" y="f789"/>
                </a:cubicBezTo>
                <a:cubicBezTo>
                  <a:pt x="f3371" y="f790"/>
                  <a:pt x="f3372" y="f790"/>
                  <a:pt x="f3373" y="f295"/>
                </a:cubicBezTo>
                <a:cubicBezTo>
                  <a:pt x="f3374" y="f295"/>
                  <a:pt x="f3374" y="f296"/>
                  <a:pt x="f3375" y="f296"/>
                </a:cubicBezTo>
                <a:cubicBezTo>
                  <a:pt x="f3376" y="f296"/>
                  <a:pt x="f3750" y="f296"/>
                  <a:pt x="f3750" y="f294"/>
                </a:cubicBezTo>
                <a:cubicBezTo>
                  <a:pt x="f3749" y="f294"/>
                  <a:pt x="f3748" y="f292"/>
                  <a:pt x="f3747" y="f292"/>
                </a:cubicBezTo>
                <a:cubicBezTo>
                  <a:pt x="f3747" y="f290"/>
                  <a:pt x="f3746" y="f290"/>
                  <a:pt x="f3745" y="f290"/>
                </a:cubicBezTo>
                <a:cubicBezTo>
                  <a:pt x="f3744" y="f290"/>
                  <a:pt x="f3743" y="f287"/>
                  <a:pt x="f3741" y="f287"/>
                </a:cubicBezTo>
                <a:cubicBezTo>
                  <a:pt x="f3740" y="f287"/>
                  <a:pt x="f3740" y="f287"/>
                  <a:pt x="f3739" y="f287"/>
                </a:cubicBezTo>
                <a:cubicBezTo>
                  <a:pt x="f3739" y="f289"/>
                  <a:pt x="f3738" y="f289"/>
                  <a:pt x="f3738" y="f289"/>
                </a:cubicBezTo>
                <a:cubicBezTo>
                  <a:pt x="f3738" y="f289"/>
                  <a:pt x="f3737" y="f289"/>
                  <a:pt x="f3737" y="f289"/>
                </a:cubicBezTo>
                <a:cubicBezTo>
                  <a:pt x="f3736" y="f290"/>
                  <a:pt x="f3735" y="f289"/>
                  <a:pt x="f3734" y="f289"/>
                </a:cubicBezTo>
                <a:cubicBezTo>
                  <a:pt x="f3734" y="f289"/>
                  <a:pt x="f3733" y="f289"/>
                  <a:pt x="f3733" y="f289"/>
                </a:cubicBezTo>
                <a:cubicBezTo>
                  <a:pt x="f3732" y="f289"/>
                  <a:pt x="f3729" y="f289"/>
                  <a:pt x="f3729" y="f287"/>
                </a:cubicBezTo>
                <a:cubicBezTo>
                  <a:pt x="f3729" y="f286"/>
                  <a:pt x="f3729" y="f286"/>
                  <a:pt x="f3729" y="f286"/>
                </a:cubicBezTo>
                <a:cubicBezTo>
                  <a:pt x="f3729" y="f284"/>
                  <a:pt x="f3729" y="f284"/>
                  <a:pt x="f3728" y="f284"/>
                </a:cubicBezTo>
                <a:cubicBezTo>
                  <a:pt x="f3728" y="f298"/>
                  <a:pt x="f3728" y="f298"/>
                  <a:pt x="f3728" y="f298"/>
                </a:cubicBezTo>
                <a:cubicBezTo>
                  <a:pt x="f3727" y="f796"/>
                  <a:pt x="f3727" y="f298"/>
                  <a:pt x="f3726" y="f796"/>
                </a:cubicBezTo>
                <a:cubicBezTo>
                  <a:pt x="f3726" y="f796"/>
                  <a:pt x="f3726" y="f796"/>
                  <a:pt x="f3726" y="f796"/>
                </a:cubicBezTo>
                <a:cubicBezTo>
                  <a:pt x="f3726" y="f796"/>
                  <a:pt x="f3727" y="f796"/>
                  <a:pt x="f3727" y="f796"/>
                </a:cubicBezTo>
                <a:cubicBezTo>
                  <a:pt x="f3728" y="f796"/>
                  <a:pt x="f3729" y="f796"/>
                  <a:pt x="f3732" y="f796"/>
                </a:cubicBezTo>
                <a:cubicBezTo>
                  <a:pt x="f3733" y="f796"/>
                  <a:pt x="f3734" y="f796"/>
                  <a:pt x="f3734" y="f796"/>
                </a:cubicBezTo>
                <a:cubicBezTo>
                  <a:pt x="f3735" y="f796"/>
                  <a:pt x="f3736" y="f796"/>
                  <a:pt x="f3737" y="f796"/>
                </a:cubicBezTo>
                <a:cubicBezTo>
                  <a:pt x="f3738" y="f796"/>
                  <a:pt x="f3738" y="f796"/>
                  <a:pt x="f3739" y="f796"/>
                </a:cubicBezTo>
                <a:cubicBezTo>
                  <a:pt x="f3740" y="f796"/>
                  <a:pt x="f3741" y="f298"/>
                  <a:pt x="f3741" y="f298"/>
                </a:cubicBezTo>
                <a:cubicBezTo>
                  <a:pt x="f3742" y="f298"/>
                  <a:pt x="f3742" y="f796"/>
                  <a:pt x="f3743" y="f796"/>
                </a:cubicBezTo>
                <a:cubicBezTo>
                  <a:pt x="f3743" y="f796"/>
                  <a:pt x="f3743" y="f797"/>
                  <a:pt x="f3744" y="f797"/>
                </a:cubicBezTo>
                <a:cubicBezTo>
                  <a:pt x="f3744" y="f321"/>
                  <a:pt x="f3745" y="f317"/>
                  <a:pt x="f3745" y="f317"/>
                </a:cubicBezTo>
                <a:cubicBezTo>
                  <a:pt x="f3746" y="f314"/>
                  <a:pt x="f3747" y="f310"/>
                  <a:pt x="f3747" y="f303"/>
                </a:cubicBezTo>
                <a:cubicBezTo>
                  <a:pt x="f3748" y="f303"/>
                  <a:pt x="f3750" y="f799"/>
                  <a:pt x="f3748" y="f800"/>
                </a:cubicBezTo>
                <a:cubicBezTo>
                  <a:pt x="f3748" y="f800"/>
                  <a:pt x="f3748" y="f800"/>
                  <a:pt x="f3747" y="f800"/>
                </a:cubicBezTo>
                <a:cubicBezTo>
                  <a:pt x="f3747" y="f800"/>
                  <a:pt x="f3747" y="f801"/>
                  <a:pt x="f3746" y="f801"/>
                </a:cubicBezTo>
                <a:cubicBezTo>
                  <a:pt x="f3746" y="f801"/>
                  <a:pt x="f3746" y="f801"/>
                  <a:pt x="f3745" y="f801"/>
                </a:cubicBezTo>
                <a:cubicBezTo>
                  <a:pt x="f3745" y="f801"/>
                  <a:pt x="f3745" y="f281"/>
                  <a:pt x="f3745" y="f281"/>
                </a:cubicBezTo>
                <a:cubicBezTo>
                  <a:pt x="f3745" y="f279"/>
                  <a:pt x="f3744" y="f282"/>
                  <a:pt x="f3744" y="f279"/>
                </a:cubicBezTo>
                <a:cubicBezTo>
                  <a:pt x="f3744" y="f281"/>
                  <a:pt x="f3744" y="f281"/>
                  <a:pt x="f3744" y="f281"/>
                </a:cubicBezTo>
                <a:cubicBezTo>
                  <a:pt x="f3744" y="f281"/>
                  <a:pt x="f3743" y="f281"/>
                  <a:pt x="f3744" y="f801"/>
                </a:cubicBezTo>
                <a:cubicBezTo>
                  <a:pt x="f3744" y="f801"/>
                  <a:pt x="f3744" y="f801"/>
                  <a:pt x="f3745" y="f801"/>
                </a:cubicBezTo>
                <a:cubicBezTo>
                  <a:pt x="f3745" y="f800"/>
                  <a:pt x="f3745" y="f800"/>
                  <a:pt x="f3746" y="f799"/>
                </a:cubicBezTo>
                <a:cubicBezTo>
                  <a:pt x="f3746" y="f799"/>
                  <a:pt x="f3747" y="f799"/>
                  <a:pt x="f3747" y="f799"/>
                </a:cubicBezTo>
                <a:cubicBezTo>
                  <a:pt x="f3747" y="f798"/>
                  <a:pt x="f3746" y="f799"/>
                  <a:pt x="f3745" y="f799"/>
                </a:cubicBezTo>
                <a:cubicBezTo>
                  <a:pt x="f3745" y="f800"/>
                  <a:pt x="f3745" y="f800"/>
                  <a:pt x="f3744" y="f801"/>
                </a:cubicBezTo>
                <a:cubicBezTo>
                  <a:pt x="f3743" y="f801"/>
                  <a:pt x="f3743" y="f801"/>
                  <a:pt x="f3742" y="f281"/>
                </a:cubicBezTo>
                <a:cubicBezTo>
                  <a:pt x="f3741" y="f281"/>
                  <a:pt x="f3741" y="f282"/>
                  <a:pt x="f3740" y="f282"/>
                </a:cubicBezTo>
                <a:cubicBezTo>
                  <a:pt x="f3740" y="f282"/>
                  <a:pt x="f3739" y="f282"/>
                  <a:pt x="f3739" y="f802"/>
                </a:cubicBezTo>
                <a:cubicBezTo>
                  <a:pt x="f3738" y="f802"/>
                  <a:pt x="f3738" y="f802"/>
                  <a:pt x="f3738" y="f802"/>
                </a:cubicBezTo>
                <a:cubicBezTo>
                  <a:pt x="f3737" y="f803"/>
                  <a:pt x="f3736" y="f803"/>
                  <a:pt x="f3736" y="f803"/>
                </a:cubicBezTo>
                <a:cubicBezTo>
                  <a:pt x="f3735" y="f803"/>
                  <a:pt x="f3734" y="f803"/>
                  <a:pt x="f3733" y="f803"/>
                </a:cubicBezTo>
                <a:cubicBezTo>
                  <a:pt x="f3732" y="f804"/>
                  <a:pt x="f3729" y="f804"/>
                  <a:pt x="f3728" y="f283"/>
                </a:cubicBezTo>
                <a:cubicBezTo>
                  <a:pt x="f3728" y="f283"/>
                  <a:pt x="f3728" y="f283"/>
                  <a:pt x="f3727" y="f283"/>
                </a:cubicBezTo>
                <a:cubicBezTo>
                  <a:pt x="f3727" y="f283"/>
                  <a:pt x="f3726" y="f283"/>
                  <a:pt x="f3726" y="f283"/>
                </a:cubicBezTo>
                <a:cubicBezTo>
                  <a:pt x="f3725" y="f283"/>
                  <a:pt x="f3726" y="f283"/>
                  <a:pt x="f3725" y="f804"/>
                </a:cubicBezTo>
                <a:cubicBezTo>
                  <a:pt x="f3725" y="f804"/>
                  <a:pt x="f3725" y="f804"/>
                  <a:pt x="f3725" y="f804"/>
                </a:cubicBezTo>
                <a:cubicBezTo>
                  <a:pt x="f3725" y="f803"/>
                  <a:pt x="f3725" y="f803"/>
                  <a:pt x="f3724" y="f803"/>
                </a:cubicBezTo>
                <a:cubicBezTo>
                  <a:pt x="f3724" y="f803"/>
                  <a:pt x="f3724" y="f804"/>
                  <a:pt x="f3724" y="f804"/>
                </a:cubicBezTo>
                <a:cubicBezTo>
                  <a:pt x="f3723" y="f283"/>
                  <a:pt x="f3723" y="f283"/>
                  <a:pt x="f3722" y="f283"/>
                </a:cubicBezTo>
                <a:cubicBezTo>
                  <a:pt x="f3722" y="f280"/>
                  <a:pt x="f3721" y="f280"/>
                  <a:pt x="f3720" y="f280"/>
                </a:cubicBezTo>
                <a:cubicBezTo>
                  <a:pt x="f3720" y="f301"/>
                  <a:pt x="f3719" y="f280"/>
                  <a:pt x="f3718" y="f301"/>
                </a:cubicBezTo>
                <a:cubicBezTo>
                  <a:pt x="f3718" y="f301"/>
                  <a:pt x="f3717" y="f301"/>
                  <a:pt x="f3717" y="f300"/>
                </a:cubicBezTo>
                <a:cubicBezTo>
                  <a:pt x="f3717" y="f300"/>
                  <a:pt x="f3730" y="f805"/>
                  <a:pt x="f3716" y="f805"/>
                </a:cubicBezTo>
                <a:cubicBezTo>
                  <a:pt x="f3716" y="f805"/>
                  <a:pt x="f3715" y="f805"/>
                  <a:pt x="f3715" y="f805"/>
                </a:cubicBezTo>
                <a:cubicBezTo>
                  <a:pt x="f3731" y="f805"/>
                  <a:pt x="f3714" y="f805"/>
                  <a:pt x="f3714" y="f805"/>
                </a:cubicBezTo>
                <a:cubicBezTo>
                  <a:pt x="f3713" y="f805"/>
                  <a:pt x="f3712" y="f805"/>
                  <a:pt x="f3711" y="f805"/>
                </a:cubicBezTo>
                <a:cubicBezTo>
                  <a:pt x="f3710" y="f806"/>
                  <a:pt x="f3710" y="f806"/>
                  <a:pt x="f3709" y="f806"/>
                </a:cubicBezTo>
                <a:cubicBezTo>
                  <a:pt x="f3708" y="f806"/>
                  <a:pt x="f3708" y="f807"/>
                  <a:pt x="f3708" y="f806"/>
                </a:cubicBezTo>
                <a:cubicBezTo>
                  <a:pt x="f3752" y="f806"/>
                  <a:pt x="f3752" y="f806"/>
                  <a:pt x="f3707" y="f806"/>
                </a:cubicBezTo>
                <a:cubicBezTo>
                  <a:pt x="f3707" y="f806"/>
                  <a:pt x="f3754" y="f806"/>
                  <a:pt x="f3706" y="f806"/>
                </a:cubicBezTo>
                <a:cubicBezTo>
                  <a:pt x="f3753" y="f806"/>
                  <a:pt x="f3753" y="f807"/>
                  <a:pt x="f3705" y="f807"/>
                </a:cubicBezTo>
                <a:cubicBezTo>
                  <a:pt x="f3704" y="f808"/>
                  <a:pt x="f3703" y="f808"/>
                  <a:pt x="f3703" y="f808"/>
                </a:cubicBezTo>
                <a:cubicBezTo>
                  <a:pt x="f3702" y="f807"/>
                  <a:pt x="f3702" y="f807"/>
                  <a:pt x="f3701" y="f807"/>
                </a:cubicBezTo>
                <a:cubicBezTo>
                  <a:pt x="f3701" y="f807"/>
                  <a:pt x="f3702" y="f807"/>
                  <a:pt x="f3702" y="f806"/>
                </a:cubicBezTo>
                <a:cubicBezTo>
                  <a:pt x="f3702" y="f806"/>
                  <a:pt x="f3702" y="f805"/>
                  <a:pt x="f3702" y="f805"/>
                </a:cubicBezTo>
                <a:cubicBezTo>
                  <a:pt x="f3702" y="f805"/>
                  <a:pt x="f3703" y="f300"/>
                  <a:pt x="f3703" y="f300"/>
                </a:cubicBezTo>
                <a:cubicBezTo>
                  <a:pt x="f3705" y="f301"/>
                  <a:pt x="f3706" y="f301"/>
                  <a:pt x="f3754" y="f280"/>
                </a:cubicBezTo>
                <a:cubicBezTo>
                  <a:pt x="f3707" y="f280"/>
                  <a:pt x="f3707" y="f280"/>
                  <a:pt x="f3752" y="f280"/>
                </a:cubicBezTo>
                <a:cubicBezTo>
                  <a:pt x="f3752" y="f280"/>
                  <a:pt x="f3708" y="f280"/>
                  <a:pt x="f3708" y="f280"/>
                </a:cubicBezTo>
                <a:cubicBezTo>
                  <a:pt x="f3709" y="f280"/>
                  <a:pt x="f3752" y="f283"/>
                  <a:pt x="f3752" y="f283"/>
                </a:cubicBezTo>
                <a:cubicBezTo>
                  <a:pt x="f3707" y="f804"/>
                  <a:pt x="f3707" y="f803"/>
                  <a:pt x="f3708" y="f803"/>
                </a:cubicBezTo>
                <a:cubicBezTo>
                  <a:pt x="f3708" y="f803"/>
                  <a:pt x="f3709" y="f803"/>
                  <a:pt x="f3710" y="f803"/>
                </a:cubicBezTo>
                <a:cubicBezTo>
                  <a:pt x="f3712" y="f803"/>
                  <a:pt x="f3713" y="f803"/>
                  <a:pt x="f3731" y="f803"/>
                </a:cubicBezTo>
                <a:cubicBezTo>
                  <a:pt x="f3716" y="f803"/>
                  <a:pt x="f3731" y="f803"/>
                  <a:pt x="f3731" y="f802"/>
                </a:cubicBezTo>
                <a:cubicBezTo>
                  <a:pt x="f3731" y="f802"/>
                  <a:pt x="f3731" y="f282"/>
                  <a:pt x="f3731" y="f282"/>
                </a:cubicBezTo>
                <a:cubicBezTo>
                  <a:pt x="f3714" y="f279"/>
                  <a:pt x="f3714" y="f279"/>
                  <a:pt x="f3714" y="f279"/>
                </a:cubicBezTo>
                <a:cubicBezTo>
                  <a:pt x="f3713" y="f279"/>
                  <a:pt x="f3712" y="f281"/>
                  <a:pt x="f3711" y="f801"/>
                </a:cubicBezTo>
                <a:cubicBezTo>
                  <a:pt x="f3711" y="f801"/>
                  <a:pt x="f3710" y="f801"/>
                  <a:pt x="f3709" y="f801"/>
                </a:cubicBezTo>
                <a:cubicBezTo>
                  <a:pt x="f3709" y="f800"/>
                  <a:pt x="f3709" y="f800"/>
                  <a:pt x="f3708" y="f800"/>
                </a:cubicBezTo>
                <a:cubicBezTo>
                  <a:pt x="f3708" y="f800"/>
                  <a:pt x="f3708" y="f799"/>
                  <a:pt x="f3752" y="f799"/>
                </a:cubicBezTo>
                <a:cubicBezTo>
                  <a:pt x="f3752" y="f799"/>
                  <a:pt x="f3752" y="f799"/>
                  <a:pt x="f3752" y="f798"/>
                </a:cubicBezTo>
                <a:cubicBezTo>
                  <a:pt x="f3752" y="f798"/>
                  <a:pt x="f3752" y="f798"/>
                  <a:pt x="f3708" y="f798"/>
                </a:cubicBezTo>
                <a:cubicBezTo>
                  <a:pt x="f3708" y="f798"/>
                  <a:pt x="f3709" y="f798"/>
                  <a:pt x="f3709" y="f799"/>
                </a:cubicBezTo>
                <a:cubicBezTo>
                  <a:pt x="f3710" y="f799"/>
                  <a:pt x="f3711" y="f798"/>
                  <a:pt x="f3711" y="f798"/>
                </a:cubicBezTo>
                <a:cubicBezTo>
                  <a:pt x="f3711" y="f798"/>
                  <a:pt x="f3712" y="f326"/>
                  <a:pt x="f3712" y="f326"/>
                </a:cubicBezTo>
                <a:cubicBezTo>
                  <a:pt x="f3713" y="f326"/>
                  <a:pt x="f3713" y="f798"/>
                  <a:pt x="f3713" y="f798"/>
                </a:cubicBezTo>
                <a:cubicBezTo>
                  <a:pt x="f3714" y="f326"/>
                  <a:pt x="f3714" y="f325"/>
                  <a:pt x="f3714" y="f325"/>
                </a:cubicBezTo>
                <a:cubicBezTo>
                  <a:pt x="f3731" y="f303"/>
                  <a:pt x="f3731" y="f307"/>
                  <a:pt x="f3715" y="f310"/>
                </a:cubicBezTo>
                <a:cubicBezTo>
                  <a:pt x="f3715" y="f310"/>
                  <a:pt x="f3715" y="f310"/>
                  <a:pt x="f3715" y="f310"/>
                </a:cubicBezTo>
                <a:cubicBezTo>
                  <a:pt x="f3716" y="f314"/>
                  <a:pt x="f3716" y="f314"/>
                  <a:pt x="f3730" y="f314"/>
                </a:cubicBezTo>
                <a:cubicBezTo>
                  <a:pt x="f3730" y="f314"/>
                  <a:pt x="f3716" y="f317"/>
                  <a:pt x="f3716" y="f317"/>
                </a:cubicBezTo>
                <a:cubicBezTo>
                  <a:pt x="f3716" y="f321"/>
                  <a:pt x="f3716" y="f321"/>
                  <a:pt x="f3716" y="f321"/>
                </a:cubicBezTo>
                <a:cubicBezTo>
                  <a:pt x="f3715" y="f797"/>
                  <a:pt x="f3715" y="f797"/>
                  <a:pt x="f3715" y="f797"/>
                </a:cubicBezTo>
                <a:cubicBezTo>
                  <a:pt x="f3715" y="f298"/>
                  <a:pt x="f3717" y="f298"/>
                  <a:pt x="f3718" y="f298"/>
                </a:cubicBezTo>
                <a:cubicBezTo>
                  <a:pt x="f3719" y="f298"/>
                  <a:pt x="f3719" y="f796"/>
                  <a:pt x="f3720" y="f796"/>
                </a:cubicBezTo>
                <a:cubicBezTo>
                  <a:pt x="f3721" y="f796"/>
                  <a:pt x="f3721" y="f796"/>
                  <a:pt x="f3722" y="f797"/>
                </a:cubicBezTo>
                <a:cubicBezTo>
                  <a:pt x="f3722" y="f797"/>
                  <a:pt x="f3723" y="f797"/>
                  <a:pt x="f3723" y="f797"/>
                </a:cubicBezTo>
                <a:cubicBezTo>
                  <a:pt x="f3724" y="f797"/>
                  <a:pt x="f3724" y="f797"/>
                  <a:pt x="f3724" y="f797"/>
                </a:cubicBezTo>
                <a:cubicBezTo>
                  <a:pt x="f3725" y="f797"/>
                  <a:pt x="f3726" y="f796"/>
                  <a:pt x="f3725" y="f796"/>
                </a:cubicBezTo>
                <a:cubicBezTo>
                  <a:pt x="f3724" y="f796"/>
                  <a:pt x="f3724" y="f796"/>
                  <a:pt x="f3724" y="f796"/>
                </a:cubicBezTo>
                <a:cubicBezTo>
                  <a:pt x="f3724" y="f298"/>
                  <a:pt x="f3723" y="f298"/>
                  <a:pt x="f3723" y="f298"/>
                </a:cubicBezTo>
                <a:cubicBezTo>
                  <a:pt x="f3723" y="f284"/>
                  <a:pt x="f3724" y="f284"/>
                  <a:pt x="f3724" y="f284"/>
                </a:cubicBezTo>
                <a:cubicBezTo>
                  <a:pt x="f3725" y="f284"/>
                  <a:pt x="f3725" y="f284"/>
                  <a:pt x="f3725" y="f284"/>
                </a:cubicBezTo>
                <a:cubicBezTo>
                  <a:pt x="f3725" y="f284"/>
                  <a:pt x="f3727" y="f284"/>
                  <a:pt x="f3726" y="f286"/>
                </a:cubicBezTo>
                <a:cubicBezTo>
                  <a:pt x="f3726" y="f286"/>
                  <a:pt x="f3726" y="f286"/>
                  <a:pt x="f3725" y="f286"/>
                </a:cubicBezTo>
                <a:cubicBezTo>
                  <a:pt x="f3725" y="f286"/>
                  <a:pt x="f3725" y="f287"/>
                  <a:pt x="f3724" y="f287"/>
                </a:cubicBezTo>
                <a:cubicBezTo>
                  <a:pt x="f3724" y="f287"/>
                  <a:pt x="f3724" y="f287"/>
                  <a:pt x="f3723" y="f287"/>
                </a:cubicBezTo>
                <a:cubicBezTo>
                  <a:pt x="f3723" y="f287"/>
                  <a:pt x="f3723" y="f287"/>
                  <a:pt x="f3722" y="f289"/>
                </a:cubicBezTo>
                <a:cubicBezTo>
                  <a:pt x="f3722" y="f289"/>
                  <a:pt x="f3721" y="f289"/>
                  <a:pt x="f3721" y="f289"/>
                </a:cubicBezTo>
                <a:cubicBezTo>
                  <a:pt x="f3721" y="f289"/>
                  <a:pt x="f3721" y="f290"/>
                  <a:pt x="f3721" y="f290"/>
                </a:cubicBezTo>
                <a:cubicBezTo>
                  <a:pt x="f3720" y="f290"/>
                  <a:pt x="f3720" y="f290"/>
                  <a:pt x="f3720" y="f292"/>
                </a:cubicBezTo>
                <a:cubicBezTo>
                  <a:pt x="f3719" y="f292"/>
                  <a:pt x="f3719" y="f292"/>
                  <a:pt x="f3719" y="f294"/>
                </a:cubicBezTo>
                <a:cubicBezTo>
                  <a:pt x="f3719" y="f294"/>
                  <a:pt x="f3718" y="f294"/>
                  <a:pt x="f3718" y="f296"/>
                </a:cubicBezTo>
                <a:cubicBezTo>
                  <a:pt x="f3718" y="f296"/>
                  <a:pt x="f3718" y="f296"/>
                  <a:pt x="f3717" y="f296"/>
                </a:cubicBezTo>
                <a:cubicBezTo>
                  <a:pt x="f3717" y="f295"/>
                  <a:pt x="f3716" y="f295"/>
                  <a:pt x="f3716" y="f295"/>
                </a:cubicBezTo>
                <a:cubicBezTo>
                  <a:pt x="f3715" y="f295"/>
                  <a:pt x="f3731" y="f296"/>
                  <a:pt x="f3731" y="f295"/>
                </a:cubicBezTo>
                <a:cubicBezTo>
                  <a:pt x="f3714" y="f295"/>
                  <a:pt x="f3714" y="f295"/>
                  <a:pt x="f3714" y="f790"/>
                </a:cubicBezTo>
                <a:cubicBezTo>
                  <a:pt x="f3714" y="f790"/>
                  <a:pt x="f3713" y="f790"/>
                  <a:pt x="f3713" y="f790"/>
                </a:cubicBezTo>
                <a:cubicBezTo>
                  <a:pt x="f3712" y="f789"/>
                  <a:pt x="f3711" y="f787"/>
                  <a:pt x="f3709" y="f786"/>
                </a:cubicBezTo>
                <a:cubicBezTo>
                  <a:pt x="f3752" y="f786"/>
                  <a:pt x="f3707" y="f787"/>
                  <a:pt x="f3706" y="f786"/>
                </a:cubicBezTo>
                <a:cubicBezTo>
                  <a:pt x="f3706" y="f785"/>
                  <a:pt x="f3753" y="f784"/>
                  <a:pt x="f3753" y="f784"/>
                </a:cubicBezTo>
                <a:cubicBezTo>
                  <a:pt x="f3705" y="f783"/>
                  <a:pt x="f3704" y="f783"/>
                  <a:pt x="f3704" y="f782"/>
                </a:cubicBezTo>
                <a:cubicBezTo>
                  <a:pt x="f3703" y="f782"/>
                  <a:pt x="f3702" y="f781"/>
                  <a:pt x="f3702" y="f781"/>
                </a:cubicBezTo>
                <a:cubicBezTo>
                  <a:pt x="f3701" y="f780"/>
                  <a:pt x="f3701" y="f780"/>
                  <a:pt x="f3700" y="f779"/>
                </a:cubicBezTo>
                <a:cubicBezTo>
                  <a:pt x="f3699" y="f779"/>
                  <a:pt x="f3698" y="f778"/>
                  <a:pt x="f3698" y="f778"/>
                </a:cubicBezTo>
                <a:cubicBezTo>
                  <a:pt x="f3696" y="f777"/>
                  <a:pt x="f3696" y="f776"/>
                  <a:pt x="f3695" y="f776"/>
                </a:cubicBezTo>
                <a:cubicBezTo>
                  <a:pt x="f3694" y="f775"/>
                  <a:pt x="f3693" y="f774"/>
                  <a:pt x="f3692" y="f773"/>
                </a:cubicBezTo>
                <a:cubicBezTo>
                  <a:pt x="f3690" y="f772"/>
                  <a:pt x="f3697" y="f770"/>
                  <a:pt x="f3688" y="f770"/>
                </a:cubicBezTo>
                <a:cubicBezTo>
                  <a:pt x="f3687" y="f769"/>
                  <a:pt x="f3686" y="f769"/>
                  <a:pt x="f3684" y="f769"/>
                </a:cubicBezTo>
                <a:cubicBezTo>
                  <a:pt x="f3683" y="f769"/>
                  <a:pt x="f3682" y="f768"/>
                  <a:pt x="f3681" y="f768"/>
                </a:cubicBezTo>
                <a:cubicBezTo>
                  <a:pt x="f3681" y="f767"/>
                  <a:pt x="f3681" y="f766"/>
                  <a:pt x="f3680" y="f765"/>
                </a:cubicBezTo>
                <a:cubicBezTo>
                  <a:pt x="f3679" y="f764"/>
                  <a:pt x="f3677" y="f764"/>
                  <a:pt x="f3676" y="f763"/>
                </a:cubicBezTo>
                <a:cubicBezTo>
                  <a:pt x="f3676" y="f762"/>
                  <a:pt x="f3676" y="f761"/>
                  <a:pt x="f3676" y="f760"/>
                </a:cubicBezTo>
                <a:cubicBezTo>
                  <a:pt x="f3676" y="f759"/>
                  <a:pt x="f3675" y="f758"/>
                  <a:pt x="f3675" y="f758"/>
                </a:cubicBezTo>
                <a:cubicBezTo>
                  <a:pt x="f3675" y="f757"/>
                  <a:pt x="f3674" y="f757"/>
                  <a:pt x="f3674" y="f756"/>
                </a:cubicBezTo>
                <a:cubicBezTo>
                  <a:pt x="f3673" y="f755"/>
                  <a:pt x="f3673" y="f754"/>
                  <a:pt x="f3673" y="f754"/>
                </a:cubicBezTo>
                <a:cubicBezTo>
                  <a:pt x="f3673" y="f753"/>
                  <a:pt x="f3673" y="f752"/>
                  <a:pt x="f3673" y="f751"/>
                </a:cubicBezTo>
                <a:close/>
                <a:moveTo>
                  <a:pt x="f3746" y="f321"/>
                </a:moveTo>
                <a:cubicBezTo>
                  <a:pt x="f3746" y="f321"/>
                  <a:pt x="f3746" y="f321"/>
                  <a:pt x="f3746" y="f317"/>
                </a:cubicBezTo>
                <a:cubicBezTo>
                  <a:pt x="f3746" y="f317"/>
                  <a:pt x="f3744" y="f797"/>
                  <a:pt x="f3744" y="f797"/>
                </a:cubicBezTo>
                <a:cubicBezTo>
                  <a:pt x="f3744" y="f796"/>
                  <a:pt x="f3743" y="f796"/>
                  <a:pt x="f3743" y="f298"/>
                </a:cubicBezTo>
                <a:cubicBezTo>
                  <a:pt x="f3742" y="f298"/>
                  <a:pt x="f3742" y="f298"/>
                  <a:pt x="f3742" y="f298"/>
                </a:cubicBezTo>
                <a:cubicBezTo>
                  <a:pt x="f3742" y="f284"/>
                  <a:pt x="f3742" y="f284"/>
                  <a:pt x="f3743" y="f284"/>
                </a:cubicBezTo>
                <a:cubicBezTo>
                  <a:pt x="f3743" y="f298"/>
                  <a:pt x="f3743" y="f298"/>
                  <a:pt x="f3744" y="f298"/>
                </a:cubicBezTo>
                <a:cubicBezTo>
                  <a:pt x="f3744" y="f298"/>
                  <a:pt x="f3744" y="f298"/>
                  <a:pt x="f3745" y="f796"/>
                </a:cubicBezTo>
                <a:cubicBezTo>
                  <a:pt x="f3745" y="f796"/>
                  <a:pt x="f3747" y="f796"/>
                  <a:pt x="f3746" y="f797"/>
                </a:cubicBezTo>
                <a:cubicBezTo>
                  <a:pt x="f3746" y="f797"/>
                  <a:pt x="f3746" y="f321"/>
                  <a:pt x="f3746" y="f321"/>
                </a:cubicBezTo>
                <a:close/>
                <a:moveTo>
                  <a:pt x="f2655" y="f776"/>
                </a:moveTo>
                <a:cubicBezTo>
                  <a:pt x="f2655" y="f776"/>
                  <a:pt x="f2654" y="f776"/>
                  <a:pt x="f2654" y="f776"/>
                </a:cubicBezTo>
                <a:cubicBezTo>
                  <a:pt x="f2654" y="f776"/>
                  <a:pt x="f2654" y="f776"/>
                  <a:pt x="f2654" y="f776"/>
                </a:cubicBezTo>
                <a:cubicBezTo>
                  <a:pt x="f2654" y="f777"/>
                  <a:pt x="f2655" y="f778"/>
                  <a:pt x="f2655" y="f777"/>
                </a:cubicBezTo>
                <a:cubicBezTo>
                  <a:pt x="f2655" y="f777"/>
                  <a:pt x="f2655" y="f776"/>
                  <a:pt x="f2655" y="f776"/>
                </a:cubicBezTo>
                <a:close/>
                <a:moveTo>
                  <a:pt x="f2709" y="f740"/>
                </a:moveTo>
                <a:cubicBezTo>
                  <a:pt x="f2709" y="f740"/>
                  <a:pt x="f2719" y="f740"/>
                  <a:pt x="f2720" y="f740"/>
                </a:cubicBezTo>
                <a:cubicBezTo>
                  <a:pt x="f2724" y="f740"/>
                  <a:pt x="f2723" y="f740"/>
                  <a:pt x="f2723" y="f740"/>
                </a:cubicBezTo>
                <a:cubicBezTo>
                  <a:pt x="f2723" y="f739"/>
                  <a:pt x="f2723" y="f739"/>
                  <a:pt x="f2723" y="f738"/>
                </a:cubicBezTo>
                <a:cubicBezTo>
                  <a:pt x="f2723" y="f738"/>
                  <a:pt x="f2723" y="f738"/>
                  <a:pt x="f2723" y="f738"/>
                </a:cubicBezTo>
                <a:cubicBezTo>
                  <a:pt x="f2724" y="f736"/>
                  <a:pt x="f2723" y="f737"/>
                  <a:pt x="f2722" y="f737"/>
                </a:cubicBezTo>
                <a:cubicBezTo>
                  <a:pt x="f2721" y="f737"/>
                  <a:pt x="f2721" y="f737"/>
                  <a:pt x="f2721" y="f737"/>
                </a:cubicBezTo>
                <a:cubicBezTo>
                  <a:pt x="f2721" y="f738"/>
                  <a:pt x="f2725" y="f738"/>
                  <a:pt x="f2725" y="f737"/>
                </a:cubicBezTo>
                <a:cubicBezTo>
                  <a:pt x="f2726" y="f737"/>
                  <a:pt x="f2726" y="f737"/>
                  <a:pt x="f2726" y="f737"/>
                </a:cubicBezTo>
                <a:cubicBezTo>
                  <a:pt x="f2761" y="f737"/>
                  <a:pt x="f2761" y="f737"/>
                  <a:pt x="f2761" y="f737"/>
                </a:cubicBezTo>
                <a:cubicBezTo>
                  <a:pt x="f2760" y="f736"/>
                  <a:pt x="f2760" y="f736"/>
                  <a:pt x="f2760" y="f736"/>
                </a:cubicBezTo>
                <a:cubicBezTo>
                  <a:pt x="f2759" y="f737"/>
                  <a:pt x="f2759" y="f737"/>
                  <a:pt x="f2759" y="f738"/>
                </a:cubicBezTo>
                <a:cubicBezTo>
                  <a:pt x="f2759" y="f738"/>
                  <a:pt x="f2759" y="f738"/>
                  <a:pt x="f2759" y="f739"/>
                </a:cubicBezTo>
                <a:cubicBezTo>
                  <a:pt x="f2759" y="f739"/>
                  <a:pt x="f2759" y="f739"/>
                  <a:pt x="f2759" y="f739"/>
                </a:cubicBezTo>
                <a:cubicBezTo>
                  <a:pt x="f2758" y="f740"/>
                  <a:pt x="f2759" y="f740"/>
                  <a:pt x="f2758" y="f740"/>
                </a:cubicBezTo>
                <a:cubicBezTo>
                  <a:pt x="f2758" y="f740"/>
                  <a:pt x="f2758" y="f739"/>
                  <a:pt x="f2758" y="f739"/>
                </a:cubicBezTo>
                <a:cubicBezTo>
                  <a:pt x="f2758" y="f738"/>
                  <a:pt x="f2758" y="f738"/>
                  <a:pt x="f2757" y="f738"/>
                </a:cubicBezTo>
                <a:cubicBezTo>
                  <a:pt x="f2757" y="f738"/>
                  <a:pt x="f2757" y="f738"/>
                  <a:pt x="f2756" y="f738"/>
                </a:cubicBezTo>
                <a:cubicBezTo>
                  <a:pt x="f2755" y="f737"/>
                  <a:pt x="f2755" y="f738"/>
                  <a:pt x="f2743" y="f738"/>
                </a:cubicBezTo>
                <a:cubicBezTo>
                  <a:pt x="f2743" y="f739"/>
                  <a:pt x="f2742" y="f738"/>
                  <a:pt x="f2744" y="f739"/>
                </a:cubicBezTo>
                <a:cubicBezTo>
                  <a:pt x="f2744" y="f739"/>
                  <a:pt x="f2744" y="f740"/>
                  <a:pt x="f2745" y="f742"/>
                </a:cubicBezTo>
                <a:cubicBezTo>
                  <a:pt x="f2745" y="f742"/>
                  <a:pt x="f2746" y="f743"/>
                  <a:pt x="f2746" y="f743"/>
                </a:cubicBezTo>
                <a:cubicBezTo>
                  <a:pt x="f2746" y="f743"/>
                  <a:pt x="f2746" y="f743"/>
                  <a:pt x="f2746" y="f743"/>
                </a:cubicBezTo>
                <a:cubicBezTo>
                  <a:pt x="f2746" y="f743"/>
                  <a:pt x="f2746" y="f742"/>
                  <a:pt x="f2746" y="f742"/>
                </a:cubicBezTo>
                <a:cubicBezTo>
                  <a:pt x="f2746" y="f742"/>
                  <a:pt x="f2746" y="f740"/>
                  <a:pt x="f2746" y="f740"/>
                </a:cubicBezTo>
                <a:cubicBezTo>
                  <a:pt x="f2746" y="f739"/>
                  <a:pt x="f2746" y="f739"/>
                  <a:pt x="f2746" y="f738"/>
                </a:cubicBezTo>
                <a:cubicBezTo>
                  <a:pt x="f2747" y="f737"/>
                  <a:pt x="f2747" y="f737"/>
                  <a:pt x="f2747" y="f736"/>
                </a:cubicBezTo>
                <a:cubicBezTo>
                  <a:pt x="f2754" y="f736"/>
                  <a:pt x="f2754" y="f735"/>
                  <a:pt x="f2754" y="f735"/>
                </a:cubicBezTo>
                <a:cubicBezTo>
                  <a:pt x="f2754" y="f734"/>
                  <a:pt x="f2754" y="f328"/>
                  <a:pt x="f2754" y="f327"/>
                </a:cubicBezTo>
                <a:cubicBezTo>
                  <a:pt x="f2754" y="f327"/>
                  <a:pt x="f2754" y="f302"/>
                  <a:pt x="f2747" y="f302"/>
                </a:cubicBezTo>
                <a:cubicBezTo>
                  <a:pt x="f2747" y="f302"/>
                  <a:pt x="f2747" y="f304"/>
                  <a:pt x="f2747" y="f304"/>
                </a:cubicBezTo>
                <a:cubicBezTo>
                  <a:pt x="f2747" y="f305"/>
                  <a:pt x="f2746" y="f305"/>
                  <a:pt x="f2745" y="f305"/>
                </a:cubicBezTo>
                <a:cubicBezTo>
                  <a:pt x="f2744" y="f305"/>
                  <a:pt x="f2742" y="f305"/>
                  <a:pt x="f2742" y="f305"/>
                </a:cubicBezTo>
                <a:cubicBezTo>
                  <a:pt x="f2743" y="f306"/>
                  <a:pt x="f2755" y="f305"/>
                  <a:pt x="f2756" y="f306"/>
                </a:cubicBezTo>
                <a:cubicBezTo>
                  <a:pt x="f2756" y="f306"/>
                  <a:pt x="f2756" y="f308"/>
                  <a:pt x="f2756" y="f308"/>
                </a:cubicBezTo>
                <a:cubicBezTo>
                  <a:pt x="f2756" y="f308"/>
                  <a:pt x="f2756" y="f309"/>
                  <a:pt x="f2756" y="f309"/>
                </a:cubicBezTo>
                <a:cubicBezTo>
                  <a:pt x="f2756" y="f311"/>
                  <a:pt x="f2757" y="f311"/>
                  <a:pt x="f2757" y="f312"/>
                </a:cubicBezTo>
                <a:cubicBezTo>
                  <a:pt x="f2758" y="f312"/>
                  <a:pt x="f2758" y="f312"/>
                  <a:pt x="f2758" y="f313"/>
                </a:cubicBezTo>
                <a:cubicBezTo>
                  <a:pt x="f2758" y="f313"/>
                  <a:pt x="f2758" y="f313"/>
                  <a:pt x="f2758" y="f313"/>
                </a:cubicBezTo>
                <a:cubicBezTo>
                  <a:pt x="f2757" y="f313"/>
                  <a:pt x="f2757" y="f313"/>
                  <a:pt x="f2757" y="f312"/>
                </a:cubicBezTo>
                <a:cubicBezTo>
                  <a:pt x="f2757" y="f312"/>
                  <a:pt x="f2756" y="f312"/>
                  <a:pt x="f2756" y="f312"/>
                </a:cubicBezTo>
                <a:cubicBezTo>
                  <a:pt x="f2756" y="f312"/>
                  <a:pt x="f2755" y="f315"/>
                  <a:pt x="f2743" y="f313"/>
                </a:cubicBezTo>
                <a:cubicBezTo>
                  <a:pt x="f2742" y="f312"/>
                  <a:pt x="f2755" y="f312"/>
                  <a:pt x="f2755" y="f311"/>
                </a:cubicBezTo>
                <a:cubicBezTo>
                  <a:pt x="f2755" y="f311"/>
                  <a:pt x="f2743" y="f311"/>
                  <a:pt x="f2743" y="f311"/>
                </a:cubicBezTo>
                <a:cubicBezTo>
                  <a:pt x="f2743" y="f312"/>
                  <a:pt x="f2743" y="f312"/>
                  <a:pt x="f2743" y="f312"/>
                </a:cubicBezTo>
                <a:cubicBezTo>
                  <a:pt x="f2742" y="f313"/>
                  <a:pt x="f2744" y="f313"/>
                  <a:pt x="f2744" y="f316"/>
                </a:cubicBezTo>
                <a:cubicBezTo>
                  <a:pt x="f2744" y="f316"/>
                  <a:pt x="f2742" y="f316"/>
                  <a:pt x="f2742" y="f318"/>
                </a:cubicBezTo>
                <a:cubicBezTo>
                  <a:pt x="f2742" y="f318"/>
                  <a:pt x="f2742" y="f319"/>
                  <a:pt x="f2742" y="f319"/>
                </a:cubicBezTo>
                <a:cubicBezTo>
                  <a:pt x="f2742" y="f319"/>
                  <a:pt x="f2743" y="f320"/>
                  <a:pt x="f2743" y="f319"/>
                </a:cubicBezTo>
                <a:cubicBezTo>
                  <a:pt x="f2743" y="f319"/>
                  <a:pt x="f2743" y="f318"/>
                  <a:pt x="f2743" y="f318"/>
                </a:cubicBezTo>
                <a:cubicBezTo>
                  <a:pt x="f2743" y="f318"/>
                  <a:pt x="f2743" y="f316"/>
                  <a:pt x="f2743" y="f316"/>
                </a:cubicBezTo>
                <a:cubicBezTo>
                  <a:pt x="f2755" y="f316"/>
                  <a:pt x="f2755" y="f316"/>
                  <a:pt x="f2755" y="f318"/>
                </a:cubicBezTo>
                <a:cubicBezTo>
                  <a:pt x="f2756" y="f319"/>
                  <a:pt x="f2757" y="f318"/>
                  <a:pt x="f2757" y="f319"/>
                </a:cubicBezTo>
                <a:cubicBezTo>
                  <a:pt x="f2758" y="f319"/>
                  <a:pt x="f2758" y="f320"/>
                  <a:pt x="f2759" y="f322"/>
                </a:cubicBezTo>
                <a:cubicBezTo>
                  <a:pt x="f2760" y="f322"/>
                  <a:pt x="f2760" y="f322"/>
                  <a:pt x="f2761" y="f323"/>
                </a:cubicBezTo>
                <a:cubicBezTo>
                  <a:pt x="f2761" y="f324"/>
                  <a:pt x="f2761" y="f733"/>
                  <a:pt x="f2761" y="f733"/>
                </a:cubicBezTo>
                <a:cubicBezTo>
                  <a:pt x="f2761" y="f732"/>
                  <a:pt x="f2761" y="f732"/>
                  <a:pt x="f2761" y="f732"/>
                </a:cubicBezTo>
                <a:cubicBezTo>
                  <a:pt x="f2761" y="f731"/>
                  <a:pt x="f2761" y="f731"/>
                  <a:pt x="f2761" y="f730"/>
                </a:cubicBezTo>
                <a:cubicBezTo>
                  <a:pt x="f2761" y="f729"/>
                  <a:pt x="f2761" y="f729"/>
                  <a:pt x="f2761" y="f728"/>
                </a:cubicBezTo>
                <a:cubicBezTo>
                  <a:pt x="f2760" y="f727"/>
                  <a:pt x="f2760" y="f726"/>
                  <a:pt x="f2760" y="f725"/>
                </a:cubicBezTo>
                <a:cubicBezTo>
                  <a:pt x="f2760" y="f723"/>
                  <a:pt x="f2760" y="f721"/>
                  <a:pt x="f2760" y="f719"/>
                </a:cubicBezTo>
                <a:cubicBezTo>
                  <a:pt x="f2761" y="f718"/>
                  <a:pt x="f2761" y="f717"/>
                  <a:pt x="f2761" y="f716"/>
                </a:cubicBezTo>
                <a:cubicBezTo>
                  <a:pt x="f2761" y="f714"/>
                  <a:pt x="f2761" y="f713"/>
                  <a:pt x="f2761" y="f712"/>
                </a:cubicBezTo>
                <a:cubicBezTo>
                  <a:pt x="f2761" y="f711"/>
                  <a:pt x="f2726" y="f710"/>
                  <a:pt x="f2726" y="f710"/>
                </a:cubicBezTo>
                <a:cubicBezTo>
                  <a:pt x="f2726" y="f709"/>
                  <a:pt x="f2726" y="f708"/>
                  <a:pt x="f2725" y="f707"/>
                </a:cubicBezTo>
                <a:cubicBezTo>
                  <a:pt x="f2725" y="f706"/>
                  <a:pt x="f2726" y="f705"/>
                  <a:pt x="f2761" y="f706"/>
                </a:cubicBezTo>
                <a:cubicBezTo>
                  <a:pt x="f2761" y="f706"/>
                  <a:pt x="f2760" y="f706"/>
                  <a:pt x="f2760" y="f706"/>
                </a:cubicBezTo>
                <a:cubicBezTo>
                  <a:pt x="f2760" y="f706"/>
                  <a:pt x="f2759" y="f706"/>
                  <a:pt x="f2760" y="f707"/>
                </a:cubicBezTo>
                <a:cubicBezTo>
                  <a:pt x="f2760" y="f707"/>
                  <a:pt x="f2761" y="f707"/>
                  <a:pt x="f2760" y="f707"/>
                </a:cubicBezTo>
                <a:cubicBezTo>
                  <a:pt x="f2760" y="f708"/>
                  <a:pt x="f2759" y="f707"/>
                  <a:pt x="f2759" y="f707"/>
                </a:cubicBezTo>
                <a:cubicBezTo>
                  <a:pt x="f2758" y="f706"/>
                  <a:pt x="f2758" y="f707"/>
                  <a:pt x="f2757" y="f707"/>
                </a:cubicBezTo>
                <a:cubicBezTo>
                  <a:pt x="f2743" y="f707"/>
                  <a:pt x="f2744" y="f705"/>
                  <a:pt x="f2746" y="f705"/>
                </a:cubicBezTo>
                <a:cubicBezTo>
                  <a:pt x="f2747" y="f705"/>
                  <a:pt x="f2754" y="f705"/>
                  <a:pt x="f2748" y="f705"/>
                </a:cubicBezTo>
                <a:cubicBezTo>
                  <a:pt x="f2749" y="f705"/>
                  <a:pt x="f2750" y="f704"/>
                  <a:pt x="f2751" y="f704"/>
                </a:cubicBezTo>
                <a:cubicBezTo>
                  <a:pt x="f2753" y="f875"/>
                  <a:pt x="f2765" y="f875"/>
                  <a:pt x="f2763" y="f875"/>
                </a:cubicBezTo>
                <a:cubicBezTo>
                  <a:pt x="f2762" y="f875"/>
                  <a:pt x="f2739" y="f704"/>
                  <a:pt x="f2738" y="f704"/>
                </a:cubicBezTo>
                <a:cubicBezTo>
                  <a:pt x="f2737" y="f704"/>
                  <a:pt x="f2735" y="f704"/>
                  <a:pt x="f2734" y="f705"/>
                </a:cubicBezTo>
                <a:cubicBezTo>
                  <a:pt x="f2733" y="f705"/>
                  <a:pt x="f2741" y="f706"/>
                  <a:pt x="f2741" y="f706"/>
                </a:cubicBezTo>
                <a:cubicBezTo>
                  <a:pt x="f2732" y="f707"/>
                  <a:pt x="f2731" y="f707"/>
                  <a:pt x="f2730" y="f707"/>
                </a:cubicBezTo>
                <a:cubicBezTo>
                  <a:pt x="f2729" y="f707"/>
                  <a:pt x="f2728" y="f708"/>
                  <a:pt x="f2727" y="f708"/>
                </a:cubicBezTo>
                <a:cubicBezTo>
                  <a:pt x="f2589" y="f709"/>
                  <a:pt x="f2589" y="f710"/>
                  <a:pt x="f2589" y="f710"/>
                </a:cubicBezTo>
                <a:cubicBezTo>
                  <a:pt x="f2588" y="f711"/>
                  <a:pt x="f2586" y="f712"/>
                  <a:pt x="f2586" y="f713"/>
                </a:cubicBezTo>
                <a:cubicBezTo>
                  <a:pt x="f2590" y="f714"/>
                  <a:pt x="f2592" y="f714"/>
                  <a:pt x="f2593" y="f714"/>
                </a:cubicBezTo>
                <a:cubicBezTo>
                  <a:pt x="f2594" y="f715"/>
                  <a:pt x="f2595" y="f715"/>
                  <a:pt x="f2596" y="f715"/>
                </a:cubicBezTo>
                <a:cubicBezTo>
                  <a:pt x="f2597" y="f715"/>
                  <a:pt x="f2598" y="f715"/>
                  <a:pt x="f2598" y="f716"/>
                </a:cubicBezTo>
                <a:cubicBezTo>
                  <a:pt x="f2599" y="f716"/>
                  <a:pt x="f2600" y="f716"/>
                  <a:pt x="f2600" y="f717"/>
                </a:cubicBezTo>
                <a:cubicBezTo>
                  <a:pt x="f2601" y="f717"/>
                  <a:pt x="f2601" y="f718"/>
                  <a:pt x="f2601" y="f719"/>
                </a:cubicBezTo>
                <a:cubicBezTo>
                  <a:pt x="f2602" y="f721"/>
                  <a:pt x="f2602" y="f722"/>
                  <a:pt x="f2602" y="f724"/>
                </a:cubicBezTo>
                <a:cubicBezTo>
                  <a:pt x="f2603" y="f725"/>
                  <a:pt x="f2603" y="f725"/>
                  <a:pt x="f2603" y="f726"/>
                </a:cubicBezTo>
                <a:cubicBezTo>
                  <a:pt x="f2603" y="f727"/>
                  <a:pt x="f2603" y="f728"/>
                  <a:pt x="f2603" y="f729"/>
                </a:cubicBezTo>
                <a:cubicBezTo>
                  <a:pt x="f2603" y="f730"/>
                  <a:pt x="f2602" y="f732"/>
                  <a:pt x="f2602" y="f324"/>
                </a:cubicBezTo>
                <a:cubicBezTo>
                  <a:pt x="f2602" y="f324"/>
                  <a:pt x="f2602" y="f323"/>
                  <a:pt x="f2602" y="f322"/>
                </a:cubicBezTo>
                <a:cubicBezTo>
                  <a:pt x="f2602" y="f320"/>
                  <a:pt x="f2601" y="f320"/>
                  <a:pt x="f2600" y="f322"/>
                </a:cubicBezTo>
                <a:cubicBezTo>
                  <a:pt x="f2600" y="f322"/>
                  <a:pt x="f2600" y="f323"/>
                  <a:pt x="f2600" y="f323"/>
                </a:cubicBezTo>
                <a:cubicBezTo>
                  <a:pt x="f2600" y="f323"/>
                  <a:pt x="f2600" y="f324"/>
                  <a:pt x="f2599" y="f324"/>
                </a:cubicBezTo>
                <a:cubicBezTo>
                  <a:pt x="f2599" y="f323"/>
                  <a:pt x="f2600" y="f323"/>
                  <a:pt x="f2599" y="f322"/>
                </a:cubicBezTo>
                <a:cubicBezTo>
                  <a:pt x="f2599" y="f320"/>
                  <a:pt x="f2599" y="f320"/>
                  <a:pt x="f2599" y="f320"/>
                </a:cubicBezTo>
                <a:cubicBezTo>
                  <a:pt x="f2599" y="f319"/>
                  <a:pt x="f2598" y="f318"/>
                  <a:pt x="f2598" y="f318"/>
                </a:cubicBezTo>
                <a:cubicBezTo>
                  <a:pt x="f2598" y="f318"/>
                  <a:pt x="f2596" y="f319"/>
                  <a:pt x="f2597" y="f318"/>
                </a:cubicBezTo>
                <a:cubicBezTo>
                  <a:pt x="f2597" y="f318"/>
                  <a:pt x="f2597" y="f318"/>
                  <a:pt x="f2597" y="f316"/>
                </a:cubicBezTo>
                <a:cubicBezTo>
                  <a:pt x="f2597" y="f316"/>
                  <a:pt x="f2597" y="f316"/>
                  <a:pt x="f2597" y="f315"/>
                </a:cubicBezTo>
                <a:cubicBezTo>
                  <a:pt x="f2597" y="f315"/>
                  <a:pt x="f2598" y="f315"/>
                  <a:pt x="f2598" y="f313"/>
                </a:cubicBezTo>
                <a:cubicBezTo>
                  <a:pt x="f2598" y="f312"/>
                  <a:pt x="f2597" y="f312"/>
                  <a:pt x="f2597" y="f311"/>
                </a:cubicBezTo>
                <a:cubicBezTo>
                  <a:pt x="f2597" y="f309"/>
                  <a:pt x="f2597" y="f309"/>
                  <a:pt x="f2597" y="f308"/>
                </a:cubicBezTo>
                <a:cubicBezTo>
                  <a:pt x="f2596" y="f306"/>
                  <a:pt x="f2596" y="f306"/>
                  <a:pt x="f2596" y="f305"/>
                </a:cubicBezTo>
                <a:cubicBezTo>
                  <a:pt x="f2595" y="f304"/>
                  <a:pt x="f2595" y="f302"/>
                  <a:pt x="f2595" y="f327"/>
                </a:cubicBezTo>
                <a:cubicBezTo>
                  <a:pt x="f2594" y="f327"/>
                  <a:pt x="f2594" y="f327"/>
                  <a:pt x="f2594" y="f327"/>
                </a:cubicBezTo>
                <a:cubicBezTo>
                  <a:pt x="f2593" y="f328"/>
                  <a:pt x="f2593" y="f328"/>
                  <a:pt x="f2592" y="f328"/>
                </a:cubicBezTo>
                <a:cubicBezTo>
                  <a:pt x="f2592" y="f328"/>
                  <a:pt x="f2592" y="f328"/>
                  <a:pt x="f2592" y="f328"/>
                </a:cubicBezTo>
                <a:cubicBezTo>
                  <a:pt x="f2591" y="f329"/>
                  <a:pt x="f2591" y="f329"/>
                  <a:pt x="f2590" y="f329"/>
                </a:cubicBezTo>
                <a:cubicBezTo>
                  <a:pt x="f2590" y="f329"/>
                  <a:pt x="f2587" y="f329"/>
                  <a:pt x="f2587" y="f328"/>
                </a:cubicBezTo>
                <a:cubicBezTo>
                  <a:pt x="f2587" y="f328"/>
                  <a:pt x="f2586" y="f329"/>
                  <a:pt x="f2586" y="f329"/>
                </a:cubicBezTo>
                <a:cubicBezTo>
                  <a:pt x="f2588" y="f328"/>
                  <a:pt x="f2588" y="f327"/>
                  <a:pt x="f2589" y="f327"/>
                </a:cubicBezTo>
                <a:cubicBezTo>
                  <a:pt x="f2727" y="f327"/>
                  <a:pt x="f2589" y="f328"/>
                  <a:pt x="f2589" y="f328"/>
                </a:cubicBezTo>
                <a:cubicBezTo>
                  <a:pt x="f2589" y="f328"/>
                  <a:pt x="f2589" y="f329"/>
                  <a:pt x="f2589" y="f329"/>
                </a:cubicBezTo>
                <a:cubicBezTo>
                  <a:pt x="f2589" y="f329"/>
                  <a:pt x="f2589" y="f329"/>
                  <a:pt x="f2588" y="f734"/>
                </a:cubicBezTo>
                <a:cubicBezTo>
                  <a:pt x="f2588" y="f734"/>
                  <a:pt x="f2588" y="f734"/>
                  <a:pt x="f2588" y="f734"/>
                </a:cubicBezTo>
                <a:cubicBezTo>
                  <a:pt x="f2586" y="f735"/>
                  <a:pt x="f2586" y="f735"/>
                  <a:pt x="f2587" y="f736"/>
                </a:cubicBezTo>
                <a:cubicBezTo>
                  <a:pt x="f2590" y="f736"/>
                  <a:pt x="f2590" y="f736"/>
                  <a:pt x="f2590" y="f736"/>
                </a:cubicBezTo>
                <a:cubicBezTo>
                  <a:pt x="f2591" y="f736"/>
                  <a:pt x="f2592" y="f736"/>
                  <a:pt x="f2593" y="f736"/>
                </a:cubicBezTo>
                <a:cubicBezTo>
                  <a:pt x="f2594" y="f736"/>
                  <a:pt x="f2594" y="f737"/>
                  <a:pt x="f2595" y="f737"/>
                </a:cubicBezTo>
                <a:cubicBezTo>
                  <a:pt x="f2595" y="f738"/>
                  <a:pt x="f2596" y="f739"/>
                  <a:pt x="f2597" y="f739"/>
                </a:cubicBezTo>
                <a:cubicBezTo>
                  <a:pt x="f2597" y="f740"/>
                  <a:pt x="f2598" y="f742"/>
                  <a:pt x="f2598" y="f742"/>
                </a:cubicBezTo>
                <a:cubicBezTo>
                  <a:pt x="f2598" y="f743"/>
                  <a:pt x="f2599" y="f744"/>
                  <a:pt x="f2599" y="f745"/>
                </a:cubicBezTo>
                <a:cubicBezTo>
                  <a:pt x="f2600" y="f745"/>
                  <a:pt x="f2600" y="f746"/>
                  <a:pt x="f2600" y="f747"/>
                </a:cubicBezTo>
                <a:cubicBezTo>
                  <a:pt x="f2601" y="f748"/>
                  <a:pt x="f2601" y="f748"/>
                  <a:pt x="f2602" y="f881"/>
                </a:cubicBezTo>
                <a:cubicBezTo>
                  <a:pt x="f2602" y="f749"/>
                  <a:pt x="f2603" y="f749"/>
                  <a:pt x="f2603" y="f750"/>
                </a:cubicBezTo>
                <a:cubicBezTo>
                  <a:pt x="f2604" y="f874"/>
                  <a:pt x="f2604" y="f874"/>
                  <a:pt x="f2605" y="f751"/>
                </a:cubicBezTo>
                <a:cubicBezTo>
                  <a:pt x="f2606" y="f752"/>
                  <a:pt x="f2606" y="f753"/>
                  <a:pt x="f2608" y="f754"/>
                </a:cubicBezTo>
                <a:cubicBezTo>
                  <a:pt x="f2609" y="f755"/>
                  <a:pt x="f2610" y="f757"/>
                  <a:pt x="f2611" y="f758"/>
                </a:cubicBezTo>
                <a:cubicBezTo>
                  <a:pt x="f2662" y="f759"/>
                  <a:pt x="f2662" y="f760"/>
                  <a:pt x="f2661" y="f760"/>
                </a:cubicBezTo>
                <a:cubicBezTo>
                  <a:pt x="f2661" y="f761"/>
                  <a:pt x="f2659" y="f762"/>
                  <a:pt x="f2659" y="f762"/>
                </a:cubicBezTo>
                <a:cubicBezTo>
                  <a:pt x="f2658" y="f763"/>
                  <a:pt x="f2659" y="f764"/>
                  <a:pt x="f2658" y="f765"/>
                </a:cubicBezTo>
                <a:cubicBezTo>
                  <a:pt x="f2658" y="f765"/>
                  <a:pt x="f2658" y="f766"/>
                  <a:pt x="f2657" y="f767"/>
                </a:cubicBezTo>
                <a:cubicBezTo>
                  <a:pt x="f2657" y="f767"/>
                  <a:pt x="f2655" y="f767"/>
                  <a:pt x="f2656" y="f768"/>
                </a:cubicBezTo>
                <a:cubicBezTo>
                  <a:pt x="f2656" y="f769"/>
                  <a:pt x="f2656" y="f769"/>
                  <a:pt x="f2656" y="f769"/>
                </a:cubicBezTo>
                <a:cubicBezTo>
                  <a:pt x="f2656" y="f770"/>
                  <a:pt x="f2656" y="f770"/>
                  <a:pt x="f2656" y="f771"/>
                </a:cubicBezTo>
                <a:cubicBezTo>
                  <a:pt x="f2656" y="f771"/>
                  <a:pt x="f2656" y="f772"/>
                  <a:pt x="f2656" y="f773"/>
                </a:cubicBezTo>
                <a:cubicBezTo>
                  <a:pt x="f2656" y="f774"/>
                  <a:pt x="f2657" y="f775"/>
                  <a:pt x="f2657" y="f776"/>
                </a:cubicBezTo>
                <a:cubicBezTo>
                  <a:pt x="f2657" y="f776"/>
                  <a:pt x="f2657" y="f777"/>
                  <a:pt x="f2657" y="f778"/>
                </a:cubicBezTo>
                <a:cubicBezTo>
                  <a:pt x="f2657" y="f778"/>
                  <a:pt x="f2657" y="f779"/>
                  <a:pt x="f2657" y="f779"/>
                </a:cubicBezTo>
                <a:cubicBezTo>
                  <a:pt x="f2657" y="f779"/>
                  <a:pt x="f2657" y="f779"/>
                  <a:pt x="f2658" y="f779"/>
                </a:cubicBezTo>
                <a:cubicBezTo>
                  <a:pt x="f2658" y="f780"/>
                  <a:pt x="f2657" y="f780"/>
                  <a:pt x="f2656" y="f780"/>
                </a:cubicBezTo>
                <a:cubicBezTo>
                  <a:pt x="f2656" y="f780"/>
                  <a:pt x="f2656" y="f779"/>
                  <a:pt x="f2655" y="f779"/>
                </a:cubicBezTo>
                <a:cubicBezTo>
                  <a:pt x="f2655" y="f779"/>
                  <a:pt x="f2655" y="f780"/>
                  <a:pt x="f2655" y="f780"/>
                </a:cubicBezTo>
                <a:cubicBezTo>
                  <a:pt x="f2655" y="f780"/>
                  <a:pt x="f2655" y="f780"/>
                  <a:pt x="f2654" y="f781"/>
                </a:cubicBezTo>
                <a:cubicBezTo>
                  <a:pt x="f2654" y="f781"/>
                  <a:pt x="f2654" y="f782"/>
                  <a:pt x="f2654" y="f782"/>
                </a:cubicBezTo>
                <a:cubicBezTo>
                  <a:pt x="f2654" y="f783"/>
                  <a:pt x="f2653" y="f783"/>
                  <a:pt x="f2653" y="f784"/>
                </a:cubicBezTo>
                <a:cubicBezTo>
                  <a:pt x="f2652" y="f785"/>
                  <a:pt x="f2652" y="f785"/>
                  <a:pt x="f2651" y="f786"/>
                </a:cubicBezTo>
                <a:cubicBezTo>
                  <a:pt x="f2651" y="f786"/>
                  <a:pt x="f2650" y="f787"/>
                  <a:pt x="f2649" y="f787"/>
                </a:cubicBezTo>
                <a:cubicBezTo>
                  <a:pt x="f2649" y="f787"/>
                  <a:pt x="f2648" y="f787"/>
                  <a:pt x="f2647" y="f788"/>
                </a:cubicBezTo>
                <a:cubicBezTo>
                  <a:pt x="f2646" y="f788"/>
                  <a:pt x="f2647" y="f789"/>
                  <a:pt x="f2647" y="f789"/>
                </a:cubicBezTo>
                <a:cubicBezTo>
                  <a:pt x="f2647" y="f790"/>
                  <a:pt x="f2648" y="f295"/>
                  <a:pt x="f2648" y="f295"/>
                </a:cubicBezTo>
                <a:cubicBezTo>
                  <a:pt x="f2649" y="f296"/>
                  <a:pt x="f2649" y="f294"/>
                  <a:pt x="f2650" y="f294"/>
                </a:cubicBezTo>
                <a:cubicBezTo>
                  <a:pt x="f2651" y="f292"/>
                  <a:pt x="f2652" y="f290"/>
                  <a:pt x="f2652" y="f287"/>
                </a:cubicBezTo>
                <a:cubicBezTo>
                  <a:pt x="f2653" y="f286"/>
                  <a:pt x="f2654" y="f298"/>
                  <a:pt x="f2655" y="f796"/>
                </a:cubicBezTo>
                <a:cubicBezTo>
                  <a:pt x="f2655" y="f797"/>
                  <a:pt x="f2655" y="f321"/>
                  <a:pt x="f2655" y="f317"/>
                </a:cubicBezTo>
                <a:cubicBezTo>
                  <a:pt x="f2655" y="f317"/>
                  <a:pt x="f2655" y="f310"/>
                  <a:pt x="f2655" y="f310"/>
                </a:cubicBezTo>
                <a:cubicBezTo>
                  <a:pt x="f2656" y="f310"/>
                  <a:pt x="f2656" y="f314"/>
                  <a:pt x="f2656" y="f314"/>
                </a:cubicBezTo>
                <a:cubicBezTo>
                  <a:pt x="f2656" y="f314"/>
                  <a:pt x="f2656" y="f317"/>
                  <a:pt x="f2656" y="f317"/>
                </a:cubicBezTo>
                <a:cubicBezTo>
                  <a:pt x="f2657" y="f317"/>
                  <a:pt x="f2657" y="f321"/>
                  <a:pt x="f2657" y="f321"/>
                </a:cubicBezTo>
                <a:cubicBezTo>
                  <a:pt x="f2657" y="f321"/>
                  <a:pt x="f2657" y="f317"/>
                  <a:pt x="f2657" y="f317"/>
                </a:cubicBezTo>
                <a:cubicBezTo>
                  <a:pt x="f2657" y="f317"/>
                  <a:pt x="f2657" y="f314"/>
                  <a:pt x="f2657" y="f310"/>
                </a:cubicBezTo>
                <a:cubicBezTo>
                  <a:pt x="f2658" y="f310"/>
                  <a:pt x="f2658" y="f314"/>
                  <a:pt x="f2658" y="f314"/>
                </a:cubicBezTo>
                <a:cubicBezTo>
                  <a:pt x="f2658" y="f314"/>
                  <a:pt x="f2658" y="f314"/>
                  <a:pt x="f2658" y="f314"/>
                </a:cubicBezTo>
                <a:cubicBezTo>
                  <a:pt x="f2659" y="f314"/>
                  <a:pt x="f2659" y="f314"/>
                  <a:pt x="f2659" y="f314"/>
                </a:cubicBezTo>
                <a:cubicBezTo>
                  <a:pt x="f2659" y="f317"/>
                  <a:pt x="f2659" y="f317"/>
                  <a:pt x="f2659" y="f317"/>
                </a:cubicBezTo>
                <a:cubicBezTo>
                  <a:pt x="f2660" y="f317"/>
                  <a:pt x="f2660" y="f317"/>
                  <a:pt x="f2660" y="f314"/>
                </a:cubicBezTo>
                <a:cubicBezTo>
                  <a:pt x="f2660" y="f310"/>
                  <a:pt x="f2661" y="f314"/>
                  <a:pt x="f2661" y="f310"/>
                </a:cubicBezTo>
                <a:cubicBezTo>
                  <a:pt x="f2662" y="f310"/>
                  <a:pt x="f2662" y="f310"/>
                  <a:pt x="f2662" y="f310"/>
                </a:cubicBezTo>
                <a:cubicBezTo>
                  <a:pt x="f2611" y="f310"/>
                  <a:pt x="f2611" y="f314"/>
                  <a:pt x="f2611" y="f310"/>
                </a:cubicBezTo>
                <a:cubicBezTo>
                  <a:pt x="f2610" y="f310"/>
                  <a:pt x="f2610" y="f310"/>
                  <a:pt x="f2609" y="f307"/>
                </a:cubicBezTo>
                <a:cubicBezTo>
                  <a:pt x="f2609" y="f303"/>
                  <a:pt x="f2608" y="f303"/>
                  <a:pt x="f2607" y="f325"/>
                </a:cubicBezTo>
                <a:cubicBezTo>
                  <a:pt x="f2607" y="f325"/>
                  <a:pt x="f2607" y="f326"/>
                  <a:pt x="f2606" y="f326"/>
                </a:cubicBezTo>
                <a:cubicBezTo>
                  <a:pt x="f2606" y="f326"/>
                  <a:pt x="f2606" y="f325"/>
                  <a:pt x="f2605" y="f325"/>
                </a:cubicBezTo>
                <a:cubicBezTo>
                  <a:pt x="f2605" y="f303"/>
                  <a:pt x="f2605" y="f303"/>
                  <a:pt x="f2604" y="f303"/>
                </a:cubicBezTo>
                <a:cubicBezTo>
                  <a:pt x="f2604" y="f303"/>
                  <a:pt x="f2604" y="f303"/>
                  <a:pt x="f2604" y="f303"/>
                </a:cubicBezTo>
                <a:cubicBezTo>
                  <a:pt x="f2604" y="f303"/>
                  <a:pt x="f2604" y="f303"/>
                  <a:pt x="f2604" y="f303"/>
                </a:cubicBezTo>
                <a:cubicBezTo>
                  <a:pt x="f2604" y="f303"/>
                  <a:pt x="f2604" y="f303"/>
                  <a:pt x="f2604" y="f325"/>
                </a:cubicBezTo>
                <a:cubicBezTo>
                  <a:pt x="f2605" y="f325"/>
                  <a:pt x="f2604" y="f326"/>
                  <a:pt x="f2604" y="f326"/>
                </a:cubicBezTo>
                <a:cubicBezTo>
                  <a:pt x="f2605" y="f326"/>
                  <a:pt x="f2605" y="f326"/>
                  <a:pt x="f2605" y="f798"/>
                </a:cubicBezTo>
                <a:cubicBezTo>
                  <a:pt x="f2605" y="f798"/>
                  <a:pt x="f2605" y="f798"/>
                  <a:pt x="f2604" y="f799"/>
                </a:cubicBezTo>
                <a:cubicBezTo>
                  <a:pt x="f2603" y="f799"/>
                  <a:pt x="f2602" y="f799"/>
                  <a:pt x="f2602" y="f799"/>
                </a:cubicBezTo>
                <a:cubicBezTo>
                  <a:pt x="f2601" y="f799"/>
                  <a:pt x="f2600" y="f799"/>
                  <a:pt x="f2600" y="f800"/>
                </a:cubicBezTo>
                <a:cubicBezTo>
                  <a:pt x="f2600" y="f801"/>
                  <a:pt x="f2600" y="f801"/>
                  <a:pt x="f2599" y="f801"/>
                </a:cubicBezTo>
                <a:cubicBezTo>
                  <a:pt x="f2599" y="f801"/>
                  <a:pt x="f2599" y="f801"/>
                  <a:pt x="f2598" y="f801"/>
                </a:cubicBezTo>
                <a:cubicBezTo>
                  <a:pt x="f2598" y="f800"/>
                  <a:pt x="f2598" y="f800"/>
                  <a:pt x="f2598" y="f801"/>
                </a:cubicBezTo>
                <a:cubicBezTo>
                  <a:pt x="f2597" y="f801"/>
                  <a:pt x="f2598" y="f801"/>
                  <a:pt x="f2599" y="f281"/>
                </a:cubicBezTo>
                <a:cubicBezTo>
                  <a:pt x="f2599" y="f281"/>
                  <a:pt x="f2599" y="f279"/>
                  <a:pt x="f2598" y="f279"/>
                </a:cubicBezTo>
                <a:cubicBezTo>
                  <a:pt x="f2598" y="f282"/>
                  <a:pt x="f2598" y="f282"/>
                  <a:pt x="f2598" y="f282"/>
                </a:cubicBezTo>
                <a:cubicBezTo>
                  <a:pt x="f2598" y="f282"/>
                  <a:pt x="f2598" y="f802"/>
                  <a:pt x="f2597" y="f802"/>
                </a:cubicBezTo>
                <a:cubicBezTo>
                  <a:pt x="f2597" y="f802"/>
                  <a:pt x="f2597" y="f802"/>
                  <a:pt x="f2596" y="f802"/>
                </a:cubicBezTo>
                <a:cubicBezTo>
                  <a:pt x="f2594" y="f802"/>
                  <a:pt x="f2593" y="f802"/>
                  <a:pt x="f2590" y="f802"/>
                </a:cubicBezTo>
                <a:cubicBezTo>
                  <a:pt x="f2587" y="f803"/>
                  <a:pt x="f2587" y="f804"/>
                  <a:pt x="f2586" y="f804"/>
                </a:cubicBezTo>
                <a:cubicBezTo>
                  <a:pt x="f2588" y="f283"/>
                  <a:pt x="f2589" y="f280"/>
                  <a:pt x="f2727" y="f280"/>
                </a:cubicBezTo>
                <a:cubicBezTo>
                  <a:pt x="f2728" y="f280"/>
                  <a:pt x="f2728" y="f280"/>
                  <a:pt x="f2729" y="f280"/>
                </a:cubicBezTo>
                <a:cubicBezTo>
                  <a:pt x="f2729" y="f301"/>
                  <a:pt x="f2729" y="f301"/>
                  <a:pt x="f2730" y="f300"/>
                </a:cubicBezTo>
                <a:cubicBezTo>
                  <a:pt x="f2730" y="f300"/>
                  <a:pt x="f2731" y="f301"/>
                  <a:pt x="f2731" y="f300"/>
                </a:cubicBezTo>
                <a:cubicBezTo>
                  <a:pt x="f2732" y="f300"/>
                  <a:pt x="f2732" y="f300"/>
                  <a:pt x="f2732" y="f300"/>
                </a:cubicBezTo>
                <a:cubicBezTo>
                  <a:pt x="f2741" y="f805"/>
                  <a:pt x="f2733" y="f805"/>
                  <a:pt x="f2734" y="f805"/>
                </a:cubicBezTo>
                <a:cubicBezTo>
                  <a:pt x="f2734" y="f805"/>
                  <a:pt x="f2735" y="f806"/>
                  <a:pt x="f2736" y="f806"/>
                </a:cubicBezTo>
                <a:cubicBezTo>
                  <a:pt x="f2736" y="f806"/>
                  <a:pt x="f2736" y="f806"/>
                  <a:pt x="f2737" y="f805"/>
                </a:cubicBezTo>
                <a:cubicBezTo>
                  <a:pt x="f2737" y="f805"/>
                  <a:pt x="f2738" y="f805"/>
                  <a:pt x="f2738" y="f805"/>
                </a:cubicBezTo>
                <a:cubicBezTo>
                  <a:pt x="f2739" y="f805"/>
                  <a:pt x="f2762" y="f805"/>
                  <a:pt x="f2762" y="f300"/>
                </a:cubicBezTo>
                <a:cubicBezTo>
                  <a:pt x="f2740" y="f300"/>
                  <a:pt x="f2763" y="f300"/>
                  <a:pt x="f2764" y="f300"/>
                </a:cubicBezTo>
                <a:cubicBezTo>
                  <a:pt x="f2765" y="f301"/>
                  <a:pt x="f2765" y="f301"/>
                  <a:pt x="f2766" y="f280"/>
                </a:cubicBezTo>
                <a:cubicBezTo>
                  <a:pt x="f2753" y="f280"/>
                  <a:pt x="f2753" y="f283"/>
                  <a:pt x="f2752" y="f280"/>
                </a:cubicBezTo>
                <a:cubicBezTo>
                  <a:pt x="f2752" y="f280"/>
                  <a:pt x="f2752" y="f280"/>
                  <a:pt x="f2752" y="f280"/>
                </a:cubicBezTo>
                <a:cubicBezTo>
                  <a:pt x="f2751" y="f301"/>
                  <a:pt x="f2751" y="f300"/>
                  <a:pt x="f2750" y="f300"/>
                </a:cubicBezTo>
                <a:cubicBezTo>
                  <a:pt x="f2748" y="f805"/>
                  <a:pt x="f2749" y="f301"/>
                  <a:pt x="f2748" y="f301"/>
                </a:cubicBezTo>
                <a:cubicBezTo>
                  <a:pt x="f2754" y="f301"/>
                  <a:pt x="f2747" y="f301"/>
                  <a:pt x="f2746" y="f301"/>
                </a:cubicBezTo>
                <a:cubicBezTo>
                  <a:pt x="f2745" y="f280"/>
                  <a:pt x="f2745" y="f280"/>
                  <a:pt x="f2744" y="f283"/>
                </a:cubicBezTo>
                <a:cubicBezTo>
                  <a:pt x="f2744" y="f804"/>
                  <a:pt x="f2744" y="f804"/>
                  <a:pt x="f2742" y="f803"/>
                </a:cubicBezTo>
                <a:cubicBezTo>
                  <a:pt x="f2742" y="f803"/>
                  <a:pt x="f2742" y="f802"/>
                  <a:pt x="f2742" y="f802"/>
                </a:cubicBezTo>
                <a:cubicBezTo>
                  <a:pt x="f2742" y="f282"/>
                  <a:pt x="f2743" y="f282"/>
                  <a:pt x="f2743" y="f279"/>
                </a:cubicBezTo>
                <a:cubicBezTo>
                  <a:pt x="f2743" y="f279"/>
                  <a:pt x="f2743" y="f281"/>
                  <a:pt x="f2743" y="f801"/>
                </a:cubicBezTo>
                <a:cubicBezTo>
                  <a:pt x="f2743" y="f800"/>
                  <a:pt x="f2743" y="f798"/>
                  <a:pt x="f2742" y="f326"/>
                </a:cubicBezTo>
                <a:cubicBezTo>
                  <a:pt x="f2742" y="f303"/>
                  <a:pt x="f2744" y="f310"/>
                  <a:pt x="f2744" y="f314"/>
                </a:cubicBezTo>
                <a:cubicBezTo>
                  <a:pt x="f2744" y="f317"/>
                  <a:pt x="f2744" y="f797"/>
                  <a:pt x="f2742" y="f797"/>
                </a:cubicBezTo>
                <a:cubicBezTo>
                  <a:pt x="f2743" y="f796"/>
                  <a:pt x="f2755" y="f796"/>
                  <a:pt x="f2756" y="f796"/>
                </a:cubicBezTo>
                <a:cubicBezTo>
                  <a:pt x="f2757" y="f298"/>
                  <a:pt x="f2758" y="f298"/>
                  <a:pt x="f2759" y="f298"/>
                </a:cubicBezTo>
                <a:cubicBezTo>
                  <a:pt x="f2759" y="f796"/>
                  <a:pt x="f2760" y="f796"/>
                  <a:pt x="f2761" y="f796"/>
                </a:cubicBezTo>
                <a:cubicBezTo>
                  <a:pt x="f2761" y="f797"/>
                  <a:pt x="f2726" y="f797"/>
                  <a:pt x="f2726" y="f321"/>
                </a:cubicBezTo>
                <a:cubicBezTo>
                  <a:pt x="f2725" y="f321"/>
                  <a:pt x="f2721" y="f321"/>
                  <a:pt x="f2722" y="f797"/>
                </a:cubicBezTo>
                <a:cubicBezTo>
                  <a:pt x="f2722" y="f797"/>
                  <a:pt x="f2722" y="f797"/>
                  <a:pt x="f2722" y="f796"/>
                </a:cubicBezTo>
                <a:cubicBezTo>
                  <a:pt x="f2722" y="f796"/>
                  <a:pt x="f2722" y="f796"/>
                  <a:pt x="f2722" y="f298"/>
                </a:cubicBezTo>
                <a:cubicBezTo>
                  <a:pt x="f2722" y="f284"/>
                  <a:pt x="f2722" y="f284"/>
                  <a:pt x="f2722" y="f286"/>
                </a:cubicBezTo>
                <a:cubicBezTo>
                  <a:pt x="f2723" y="f287"/>
                  <a:pt x="f2724" y="f287"/>
                  <a:pt x="f2723" y="f289"/>
                </a:cubicBezTo>
                <a:cubicBezTo>
                  <a:pt x="f2722" y="f289"/>
                  <a:pt x="f2721" y="f289"/>
                  <a:pt x="f2721" y="f289"/>
                </a:cubicBezTo>
                <a:cubicBezTo>
                  <a:pt x="f2725" y="f289"/>
                  <a:pt x="f2726" y="f290"/>
                  <a:pt x="f2761" y="f290"/>
                </a:cubicBezTo>
                <a:cubicBezTo>
                  <a:pt x="f2761" y="f290"/>
                  <a:pt x="f2760" y="f290"/>
                  <a:pt x="f2759" y="f290"/>
                </a:cubicBezTo>
                <a:cubicBezTo>
                  <a:pt x="f2757" y="f292"/>
                  <a:pt x="f2756" y="f296"/>
                  <a:pt x="f2756" y="f295"/>
                </a:cubicBezTo>
                <a:cubicBezTo>
                  <a:pt x="f2756" y="f790"/>
                  <a:pt x="f2755" y="f789"/>
                  <a:pt x="f2755" y="f788"/>
                </a:cubicBezTo>
                <a:cubicBezTo>
                  <a:pt x="f2743" y="f788"/>
                  <a:pt x="f2742" y="f788"/>
                  <a:pt x="f2743" y="f789"/>
                </a:cubicBezTo>
                <a:cubicBezTo>
                  <a:pt x="f2743" y="f789"/>
                  <a:pt x="f2743" y="f789"/>
                  <a:pt x="f2755" y="f790"/>
                </a:cubicBezTo>
                <a:cubicBezTo>
                  <a:pt x="f2755" y="f790"/>
                  <a:pt x="f2755" y="f295"/>
                  <a:pt x="f2755" y="f295"/>
                </a:cubicBezTo>
                <a:cubicBezTo>
                  <a:pt x="f2756" y="f296"/>
                  <a:pt x="f2756" y="f296"/>
                  <a:pt x="f2756" y="f294"/>
                </a:cubicBezTo>
                <a:cubicBezTo>
                  <a:pt x="f2756" y="f290"/>
                  <a:pt x="f2758" y="f289"/>
                  <a:pt x="f2759" y="f289"/>
                </a:cubicBezTo>
                <a:cubicBezTo>
                  <a:pt x="f2760" y="f289"/>
                  <a:pt x="f2760" y="f289"/>
                  <a:pt x="f2761" y="f289"/>
                </a:cubicBezTo>
                <a:cubicBezTo>
                  <a:pt x="f2761" y="f289"/>
                  <a:pt x="f2761" y="f289"/>
                  <a:pt x="f2726" y="f289"/>
                </a:cubicBezTo>
                <a:cubicBezTo>
                  <a:pt x="f2726" y="f289"/>
                  <a:pt x="f2725" y="f287"/>
                  <a:pt x="f2725" y="f286"/>
                </a:cubicBezTo>
                <a:cubicBezTo>
                  <a:pt x="f2725" y="f284"/>
                  <a:pt x="f2726" y="f298"/>
                  <a:pt x="f2761" y="f284"/>
                </a:cubicBezTo>
                <a:cubicBezTo>
                  <a:pt x="f2761" y="f284"/>
                  <a:pt x="f2760" y="f284"/>
                  <a:pt x="f2759" y="f286"/>
                </a:cubicBezTo>
                <a:cubicBezTo>
                  <a:pt x="f2758" y="f286"/>
                  <a:pt x="f2758" y="f284"/>
                  <a:pt x="f2757" y="f284"/>
                </a:cubicBezTo>
                <a:cubicBezTo>
                  <a:pt x="f2756" y="f284"/>
                  <a:pt x="f2755" y="f284"/>
                  <a:pt x="f2743" y="f284"/>
                </a:cubicBezTo>
                <a:cubicBezTo>
                  <a:pt x="f2742" y="f284"/>
                  <a:pt x="f2744" y="f284"/>
                  <a:pt x="f2745" y="f284"/>
                </a:cubicBezTo>
                <a:cubicBezTo>
                  <a:pt x="f2746" y="f298"/>
                  <a:pt x="f2747" y="f298"/>
                  <a:pt x="f2754" y="f298"/>
                </a:cubicBezTo>
                <a:cubicBezTo>
                  <a:pt x="f2749" y="f298"/>
                  <a:pt x="f2751" y="f298"/>
                  <a:pt x="f2752" y="f298"/>
                </a:cubicBezTo>
                <a:cubicBezTo>
                  <a:pt x="f2753" y="f298"/>
                  <a:pt x="f2766" y="f796"/>
                  <a:pt x="f2766" y="f796"/>
                </a:cubicBezTo>
                <a:cubicBezTo>
                  <a:pt x="f2765" y="f796"/>
                  <a:pt x="f2764" y="f796"/>
                  <a:pt x="f2763" y="f796"/>
                </a:cubicBezTo>
                <a:cubicBezTo>
                  <a:pt x="f2763" y="f797"/>
                  <a:pt x="f2740" y="f321"/>
                  <a:pt x="f2762" y="f797"/>
                </a:cubicBezTo>
                <a:cubicBezTo>
                  <a:pt x="f2762" y="f796"/>
                  <a:pt x="f2762" y="f796"/>
                  <a:pt x="f2762" y="f796"/>
                </a:cubicBezTo>
                <a:cubicBezTo>
                  <a:pt x="f2739" y="f796"/>
                  <a:pt x="f2739" y="f796"/>
                  <a:pt x="f2739" y="f796"/>
                </a:cubicBezTo>
                <a:cubicBezTo>
                  <a:pt x="f2738" y="f796"/>
                  <a:pt x="f2738" y="f796"/>
                  <a:pt x="f2738" y="f796"/>
                </a:cubicBezTo>
                <a:cubicBezTo>
                  <a:pt x="f2737" y="f796"/>
                  <a:pt x="f2736" y="f298"/>
                  <a:pt x="f2736" y="f284"/>
                </a:cubicBezTo>
                <a:cubicBezTo>
                  <a:pt x="f2735" y="f286"/>
                  <a:pt x="f2735" y="f286"/>
                  <a:pt x="f2735" y="f287"/>
                </a:cubicBezTo>
                <a:cubicBezTo>
                  <a:pt x="f2734" y="f289"/>
                  <a:pt x="f2734" y="f289"/>
                  <a:pt x="f2733" y="f289"/>
                </a:cubicBezTo>
                <a:cubicBezTo>
                  <a:pt x="f2741" y="f289"/>
                  <a:pt x="f2741" y="f290"/>
                  <a:pt x="f2741" y="f292"/>
                </a:cubicBezTo>
                <a:cubicBezTo>
                  <a:pt x="f2733" y="f292"/>
                  <a:pt x="f2733" y="f292"/>
                  <a:pt x="f2733" y="f292"/>
                </a:cubicBezTo>
                <a:cubicBezTo>
                  <a:pt x="f2734" y="f294"/>
                  <a:pt x="f2734" y="f294"/>
                  <a:pt x="f2734" y="f294"/>
                </a:cubicBezTo>
                <a:cubicBezTo>
                  <a:pt x="f2735" y="f296"/>
                  <a:pt x="f2735" y="f296"/>
                  <a:pt x="f2735" y="f296"/>
                </a:cubicBezTo>
                <a:cubicBezTo>
                  <a:pt x="f2735" y="f295"/>
                  <a:pt x="f2735" y="f295"/>
                  <a:pt x="f2736" y="f790"/>
                </a:cubicBezTo>
                <a:cubicBezTo>
                  <a:pt x="f2736" y="f790"/>
                  <a:pt x="f2737" y="f790"/>
                  <a:pt x="f2738" y="f790"/>
                </a:cubicBezTo>
                <a:cubicBezTo>
                  <a:pt x="f2738" y="f790"/>
                  <a:pt x="f2738" y="f790"/>
                  <a:pt x="f2738" y="f789"/>
                </a:cubicBezTo>
                <a:cubicBezTo>
                  <a:pt x="f2738" y="f789"/>
                  <a:pt x="f2738" y="f789"/>
                  <a:pt x="f2737" y="f789"/>
                </a:cubicBezTo>
                <a:cubicBezTo>
                  <a:pt x="f2737" y="f789"/>
                  <a:pt x="f2737" y="f789"/>
                  <a:pt x="f2737" y="f789"/>
                </a:cubicBezTo>
                <a:cubicBezTo>
                  <a:pt x="f2736" y="f789"/>
                  <a:pt x="f2736" y="f790"/>
                  <a:pt x="f2736" y="f789"/>
                </a:cubicBezTo>
                <a:cubicBezTo>
                  <a:pt x="f2735" y="f789"/>
                  <a:pt x="f2735" y="f789"/>
                  <a:pt x="f2735" y="f789"/>
                </a:cubicBezTo>
                <a:cubicBezTo>
                  <a:pt x="f2735" y="f789"/>
                  <a:pt x="f2734" y="f789"/>
                  <a:pt x="f2733" y="f789"/>
                </a:cubicBezTo>
                <a:cubicBezTo>
                  <a:pt x="f2733" y="f789"/>
                  <a:pt x="f2733" y="f789"/>
                  <a:pt x="f2741" y="f790"/>
                </a:cubicBezTo>
                <a:cubicBezTo>
                  <a:pt x="f2741" y="f790"/>
                  <a:pt x="f2732" y="f790"/>
                  <a:pt x="f2731" y="f790"/>
                </a:cubicBezTo>
                <a:cubicBezTo>
                  <a:pt x="f2730" y="f790"/>
                  <a:pt x="f2729" y="f790"/>
                  <a:pt x="f2728" y="f295"/>
                </a:cubicBezTo>
                <a:cubicBezTo>
                  <a:pt x="f2727" y="f295"/>
                  <a:pt x="f2727" y="f295"/>
                  <a:pt x="f2589" y="f295"/>
                </a:cubicBezTo>
                <a:cubicBezTo>
                  <a:pt x="f2588" y="f295"/>
                  <a:pt x="f2588" y="f790"/>
                  <a:pt x="f2588" y="f789"/>
                </a:cubicBezTo>
                <a:cubicBezTo>
                  <a:pt x="f2586" y="f788"/>
                  <a:pt x="f2586" y="f788"/>
                  <a:pt x="f2588" y="f787"/>
                </a:cubicBezTo>
                <a:cubicBezTo>
                  <a:pt x="f2589" y="f786"/>
                  <a:pt x="f2589" y="f786"/>
                  <a:pt x="f2727" y="f786"/>
                </a:cubicBezTo>
                <a:cubicBezTo>
                  <a:pt x="f2728" y="f786"/>
                  <a:pt x="f2729" y="f786"/>
                  <a:pt x="f2730" y="f786"/>
                </a:cubicBezTo>
                <a:cubicBezTo>
                  <a:pt x="f2731" y="f785"/>
                  <a:pt x="f2731" y="f784"/>
                  <a:pt x="f2732" y="f784"/>
                </a:cubicBezTo>
                <a:cubicBezTo>
                  <a:pt x="f2741" y="f783"/>
                  <a:pt x="f2733" y="f781"/>
                  <a:pt x="f2733" y="f780"/>
                </a:cubicBezTo>
                <a:cubicBezTo>
                  <a:pt x="f2733" y="f779"/>
                  <a:pt x="f2733" y="f779"/>
                  <a:pt x="f2733" y="f778"/>
                </a:cubicBezTo>
                <a:cubicBezTo>
                  <a:pt x="f2733" y="f778"/>
                  <a:pt x="f2734" y="f777"/>
                  <a:pt x="f2734" y="f777"/>
                </a:cubicBezTo>
                <a:cubicBezTo>
                  <a:pt x="f2735" y="f775"/>
                  <a:pt x="f2735" y="f774"/>
                  <a:pt x="f2736" y="f772"/>
                </a:cubicBezTo>
                <a:cubicBezTo>
                  <a:pt x="f2736" y="f771"/>
                  <a:pt x="f2735" y="f770"/>
                  <a:pt x="f2736" y="f770"/>
                </a:cubicBezTo>
                <a:cubicBezTo>
                  <a:pt x="f2736" y="f770"/>
                  <a:pt x="f2737" y="f770"/>
                  <a:pt x="f2737" y="f770"/>
                </a:cubicBezTo>
                <a:cubicBezTo>
                  <a:pt x="f2737" y="f770"/>
                  <a:pt x="f2738" y="f770"/>
                  <a:pt x="f2738" y="f770"/>
                </a:cubicBezTo>
                <a:cubicBezTo>
                  <a:pt x="f2739" y="f770"/>
                  <a:pt x="f2762" y="f770"/>
                  <a:pt x="f2762" y="f769"/>
                </a:cubicBezTo>
                <a:cubicBezTo>
                  <a:pt x="f2740" y="f769"/>
                  <a:pt x="f2740" y="f768"/>
                  <a:pt x="f2763" y="f767"/>
                </a:cubicBezTo>
                <a:cubicBezTo>
                  <a:pt x="f2763" y="f767"/>
                  <a:pt x="f2764" y="f766"/>
                  <a:pt x="f2764" y="f766"/>
                </a:cubicBezTo>
                <a:cubicBezTo>
                  <a:pt x="f2765" y="f765"/>
                  <a:pt x="f2766" y="f766"/>
                  <a:pt x="f2753" y="f766"/>
                </a:cubicBezTo>
                <a:cubicBezTo>
                  <a:pt x="f2753" y="f766"/>
                  <a:pt x="f2752" y="f765"/>
                  <a:pt x="f2752" y="f765"/>
                </a:cubicBezTo>
                <a:cubicBezTo>
                  <a:pt x="f2751" y="f765"/>
                  <a:pt x="f2750" y="f766"/>
                  <a:pt x="f2749" y="f765"/>
                </a:cubicBezTo>
                <a:cubicBezTo>
                  <a:pt x="f2749" y="f765"/>
                  <a:pt x="f2754" y="f765"/>
                  <a:pt x="f2748" y="f764"/>
                </a:cubicBezTo>
                <a:cubicBezTo>
                  <a:pt x="f2748" y="f764"/>
                  <a:pt x="f2748" y="f764"/>
                  <a:pt x="f2748" y="f764"/>
                </a:cubicBezTo>
                <a:cubicBezTo>
                  <a:pt x="f2749" y="f763"/>
                  <a:pt x="f2748" y="f763"/>
                  <a:pt x="f2748" y="f763"/>
                </a:cubicBezTo>
                <a:cubicBezTo>
                  <a:pt x="f2754" y="f762"/>
                  <a:pt x="f2748" y="f761"/>
                  <a:pt x="f2748" y="f761"/>
                </a:cubicBezTo>
                <a:cubicBezTo>
                  <a:pt x="f2748" y="f760"/>
                  <a:pt x="f2749" y="f759"/>
                  <a:pt x="f2749" y="f758"/>
                </a:cubicBezTo>
                <a:cubicBezTo>
                  <a:pt x="f2750" y="f758"/>
                  <a:pt x="f2750" y="f757"/>
                  <a:pt x="f2750" y="f757"/>
                </a:cubicBezTo>
                <a:cubicBezTo>
                  <a:pt x="f2751" y="f756"/>
                  <a:pt x="f2750" y="f756"/>
                  <a:pt x="f2750" y="f755"/>
                </a:cubicBezTo>
                <a:cubicBezTo>
                  <a:pt x="f2750" y="f754"/>
                  <a:pt x="f2750" y="f753"/>
                  <a:pt x="f2750" y="f751"/>
                </a:cubicBezTo>
                <a:cubicBezTo>
                  <a:pt x="f2750" y="f874"/>
                  <a:pt x="f2750" y="f874"/>
                  <a:pt x="f2750" y="f750"/>
                </a:cubicBezTo>
                <a:cubicBezTo>
                  <a:pt x="f2749" y="f749"/>
                  <a:pt x="f2749" y="f749"/>
                  <a:pt x="f2749" y="f881"/>
                </a:cubicBezTo>
                <a:cubicBezTo>
                  <a:pt x="f2748" y="f748"/>
                  <a:pt x="f2754" y="f747"/>
                  <a:pt x="f2754" y="f746"/>
                </a:cubicBezTo>
                <a:cubicBezTo>
                  <a:pt x="f2747" y="f745"/>
                  <a:pt x="f2747" y="f744"/>
                  <a:pt x="f2746" y="f743"/>
                </a:cubicBezTo>
                <a:cubicBezTo>
                  <a:pt x="f2746" y="f743"/>
                  <a:pt x="f2746" y="f743"/>
                  <a:pt x="f2746" y="f744"/>
                </a:cubicBezTo>
                <a:cubicBezTo>
                  <a:pt x="f2746" y="f744"/>
                  <a:pt x="f2746" y="f744"/>
                  <a:pt x="f2746" y="f745"/>
                </a:cubicBezTo>
                <a:cubicBezTo>
                  <a:pt x="f2746" y="f745"/>
                  <a:pt x="f2747" y="f745"/>
                  <a:pt x="f2747" y="f746"/>
                </a:cubicBezTo>
                <a:cubicBezTo>
                  <a:pt x="f2747" y="f747"/>
                  <a:pt x="f2747" y="f748"/>
                  <a:pt x="f2747" y="f748"/>
                </a:cubicBezTo>
                <a:cubicBezTo>
                  <a:pt x="f2747" y="f881"/>
                  <a:pt x="f2746" y="f881"/>
                  <a:pt x="f2746" y="f881"/>
                </a:cubicBezTo>
                <a:cubicBezTo>
                  <a:pt x="f2746" y="f749"/>
                  <a:pt x="f2746" y="f749"/>
                  <a:pt x="f2746" y="f750"/>
                </a:cubicBezTo>
                <a:cubicBezTo>
                  <a:pt x="f2746" y="f750"/>
                  <a:pt x="f2745" y="f751"/>
                  <a:pt x="f2746" y="f874"/>
                </a:cubicBezTo>
                <a:cubicBezTo>
                  <a:pt x="f2747" y="f874"/>
                  <a:pt x="f2747" y="f750"/>
                  <a:pt x="f2747" y="f874"/>
                </a:cubicBezTo>
                <a:cubicBezTo>
                  <a:pt x="f2747" y="f874"/>
                  <a:pt x="f2747" y="f874"/>
                  <a:pt x="f2746" y="f751"/>
                </a:cubicBezTo>
                <a:cubicBezTo>
                  <a:pt x="f2746" y="f751"/>
                  <a:pt x="f2746" y="f752"/>
                  <a:pt x="f2746" y="f752"/>
                </a:cubicBezTo>
                <a:cubicBezTo>
                  <a:pt x="f2746" y="f753"/>
                  <a:pt x="f2745" y="f753"/>
                  <a:pt x="f2745" y="f754"/>
                </a:cubicBezTo>
                <a:cubicBezTo>
                  <a:pt x="f2745" y="f754"/>
                  <a:pt x="f2744" y="f754"/>
                  <a:pt x="f2744" y="f755"/>
                </a:cubicBezTo>
                <a:cubicBezTo>
                  <a:pt x="f2742" y="f755"/>
                  <a:pt x="f2743" y="f755"/>
                  <a:pt x="f2755" y="f755"/>
                </a:cubicBezTo>
                <a:cubicBezTo>
                  <a:pt x="f2755" y="f755"/>
                  <a:pt x="f2755" y="f755"/>
                  <a:pt x="f2756" y="f755"/>
                </a:cubicBezTo>
                <a:cubicBezTo>
                  <a:pt x="f2756" y="f756"/>
                  <a:pt x="f2756" y="f756"/>
                  <a:pt x="f2757" y="f756"/>
                </a:cubicBezTo>
                <a:cubicBezTo>
                  <a:pt x="f2758" y="f756"/>
                  <a:pt x="f2759" y="f756"/>
                  <a:pt x="f2759" y="f756"/>
                </a:cubicBezTo>
                <a:cubicBezTo>
                  <a:pt x="f2760" y="f756"/>
                  <a:pt x="f2760" y="f756"/>
                  <a:pt x="f2760" y="f756"/>
                </a:cubicBezTo>
                <a:cubicBezTo>
                  <a:pt x="f2760" y="f756"/>
                  <a:pt x="f2760" y="f756"/>
                  <a:pt x="f2760" y="f756"/>
                </a:cubicBezTo>
                <a:cubicBezTo>
                  <a:pt x="f2760" y="f755"/>
                  <a:pt x="f2761" y="f755"/>
                  <a:pt x="f2761" y="f755"/>
                </a:cubicBezTo>
                <a:cubicBezTo>
                  <a:pt x="f2726" y="f754"/>
                  <a:pt x="f2726" y="f753"/>
                  <a:pt x="f2726" y="f752"/>
                </a:cubicBezTo>
                <a:cubicBezTo>
                  <a:pt x="f2726" y="f752"/>
                  <a:pt x="f2726" y="f751"/>
                  <a:pt x="f2726" y="f751"/>
                </a:cubicBezTo>
                <a:cubicBezTo>
                  <a:pt x="f2726" y="f874"/>
                  <a:pt x="f2725" y="f874"/>
                  <a:pt x="f2725" y="f874"/>
                </a:cubicBezTo>
                <a:cubicBezTo>
                  <a:pt x="f2725" y="f750"/>
                  <a:pt x="f2725" y="f750"/>
                  <a:pt x="f2725" y="f749"/>
                </a:cubicBezTo>
                <a:cubicBezTo>
                  <a:pt x="f2725" y="f881"/>
                  <a:pt x="f2721" y="f881"/>
                  <a:pt x="f2721" y="f748"/>
                </a:cubicBezTo>
                <a:cubicBezTo>
                  <a:pt x="f2722" y="f748"/>
                  <a:pt x="f2722" y="f747"/>
                  <a:pt x="f2723" y="f747"/>
                </a:cubicBezTo>
                <a:cubicBezTo>
                  <a:pt x="f2724" y="f746"/>
                  <a:pt x="f2720" y="f746"/>
                  <a:pt x="f2720" y="f745"/>
                </a:cubicBezTo>
                <a:cubicBezTo>
                  <a:pt x="f2719" y="f745"/>
                  <a:pt x="f2709" y="f744"/>
                  <a:pt x="f2709" y="f743"/>
                </a:cubicBezTo>
                <a:cubicBezTo>
                  <a:pt x="f2710" y="f743"/>
                  <a:pt x="f2710" y="f742"/>
                  <a:pt x="f2709" y="f740"/>
                </a:cubicBezTo>
                <a:close/>
                <a:moveTo>
                  <a:pt x="f2251" y="f281"/>
                </a:moveTo>
                <a:cubicBezTo>
                  <a:pt x="f2250" y="f801"/>
                  <a:pt x="f2251" y="f800"/>
                  <a:pt x="f2250" y="f799"/>
                </a:cubicBezTo>
                <a:cubicBezTo>
                  <a:pt x="f2266" y="f799"/>
                  <a:pt x="f2266" y="f799"/>
                  <a:pt x="f2249" y="f799"/>
                </a:cubicBezTo>
                <a:cubicBezTo>
                  <a:pt x="f2248" y="f799"/>
                  <a:pt x="f2247" y="f799"/>
                  <a:pt x="f2247" y="f798"/>
                </a:cubicBezTo>
                <a:cubicBezTo>
                  <a:pt x="f2246" y="f326"/>
                  <a:pt x="f2246" y="f325"/>
                  <a:pt x="f2245" y="f325"/>
                </a:cubicBezTo>
                <a:cubicBezTo>
                  <a:pt x="f2244" y="f325"/>
                  <a:pt x="f2244" y="f325"/>
                  <a:pt x="f2243" y="f325"/>
                </a:cubicBezTo>
                <a:cubicBezTo>
                  <a:pt x="f2243" y="f303"/>
                  <a:pt x="f2243" y="f307"/>
                  <a:pt x="f2242" y="f307"/>
                </a:cubicBezTo>
                <a:cubicBezTo>
                  <a:pt x="f2241" y="f307"/>
                  <a:pt x="f2240" y="f307"/>
                  <a:pt x="f2239" y="f303"/>
                </a:cubicBezTo>
                <a:cubicBezTo>
                  <a:pt x="f2239" y="f303"/>
                  <a:pt x="f2238" y="f303"/>
                  <a:pt x="f2027" y="f303"/>
                </a:cubicBezTo>
                <a:cubicBezTo>
                  <a:pt x="f2027" y="f303"/>
                  <a:pt x="f2026" y="f303"/>
                  <a:pt x="f2026" y="f303"/>
                </a:cubicBezTo>
                <a:cubicBezTo>
                  <a:pt x="f2024" y="f303"/>
                  <a:pt x="f2025" y="f303"/>
                  <a:pt x="f2025" y="f307"/>
                </a:cubicBezTo>
                <a:cubicBezTo>
                  <a:pt x="f2026" y="f310"/>
                  <a:pt x="f2025" y="f307"/>
                  <a:pt x="f2024" y="f310"/>
                </a:cubicBezTo>
                <a:cubicBezTo>
                  <a:pt x="f2024" y="f310"/>
                  <a:pt x="f2025" y="f314"/>
                  <a:pt x="f2025" y="f317"/>
                </a:cubicBezTo>
                <a:cubicBezTo>
                  <a:pt x="f2025" y="f317"/>
                  <a:pt x="f2024" y="f317"/>
                  <a:pt x="f2024" y="f321"/>
                </a:cubicBezTo>
                <a:cubicBezTo>
                  <a:pt x="f2025" y="f797"/>
                  <a:pt x="f2027" y="f321"/>
                  <a:pt x="f2238" y="f321"/>
                </a:cubicBezTo>
                <a:cubicBezTo>
                  <a:pt x="f2239" y="f797"/>
                  <a:pt x="f2239" y="f796"/>
                  <a:pt x="f2239" y="f298"/>
                </a:cubicBezTo>
                <a:cubicBezTo>
                  <a:pt x="f2239" y="f286"/>
                  <a:pt x="f2239" y="f287"/>
                  <a:pt x="f2239" y="f289"/>
                </a:cubicBezTo>
                <a:cubicBezTo>
                  <a:pt x="f2238" y="f290"/>
                  <a:pt x="f2238" y="f292"/>
                  <a:pt x="f2238" y="f294"/>
                </a:cubicBezTo>
                <a:cubicBezTo>
                  <a:pt x="f2238" y="f294"/>
                  <a:pt x="f2238" y="f296"/>
                  <a:pt x="f2238" y="f296"/>
                </a:cubicBezTo>
                <a:cubicBezTo>
                  <a:pt x="f2239" y="f295"/>
                  <a:pt x="f2239" y="f789"/>
                  <a:pt x="f2239" y="f787"/>
                </a:cubicBezTo>
                <a:cubicBezTo>
                  <a:pt x="f2238" y="f787"/>
                  <a:pt x="f2238" y="f786"/>
                  <a:pt x="f2238" y="f786"/>
                </a:cubicBezTo>
                <a:cubicBezTo>
                  <a:pt x="f2238" y="f785"/>
                  <a:pt x="f2238" y="f784"/>
                  <a:pt x="f2027" y="f784"/>
                </a:cubicBezTo>
                <a:cubicBezTo>
                  <a:pt x="f2027" y="f783"/>
                  <a:pt x="f2026" y="f784"/>
                  <a:pt x="f2026" y="f783"/>
                </a:cubicBezTo>
                <a:cubicBezTo>
                  <a:pt x="f2025" y="f782"/>
                  <a:pt x="f2026" y="f781"/>
                  <a:pt x="f2025" y="f781"/>
                </a:cubicBezTo>
                <a:cubicBezTo>
                  <a:pt x="f2024" y="f781"/>
                  <a:pt x="f2025" y="f782"/>
                  <a:pt x="f2024" y="f782"/>
                </a:cubicBezTo>
                <a:cubicBezTo>
                  <a:pt x="f2023" y="f783"/>
                  <a:pt x="f2023" y="f782"/>
                  <a:pt x="f2022" y="f782"/>
                </a:cubicBezTo>
                <a:cubicBezTo>
                  <a:pt x="f2022" y="f782"/>
                  <a:pt x="f2021" y="f783"/>
                  <a:pt x="f2021" y="f783"/>
                </a:cubicBezTo>
                <a:cubicBezTo>
                  <a:pt x="f2021" y="f784"/>
                  <a:pt x="f2021" y="f785"/>
                  <a:pt x="f2020" y="f785"/>
                </a:cubicBezTo>
                <a:cubicBezTo>
                  <a:pt x="f2020" y="f786"/>
                  <a:pt x="f2019" y="f787"/>
                  <a:pt x="f2019" y="f788"/>
                </a:cubicBezTo>
                <a:cubicBezTo>
                  <a:pt x="f2018" y="f790"/>
                  <a:pt x="f2019" y="f295"/>
                  <a:pt x="f2019" y="f296"/>
                </a:cubicBezTo>
                <a:cubicBezTo>
                  <a:pt x="f2019" y="f294"/>
                  <a:pt x="f2019" y="f292"/>
                  <a:pt x="f2020" y="f290"/>
                </a:cubicBezTo>
                <a:cubicBezTo>
                  <a:pt x="f2020" y="f289"/>
                  <a:pt x="f2022" y="f287"/>
                  <a:pt x="f2022" y="f284"/>
                </a:cubicBezTo>
                <a:cubicBezTo>
                  <a:pt x="f2021" y="f284"/>
                  <a:pt x="f2021" y="f284"/>
                  <a:pt x="f2020" y="f284"/>
                </a:cubicBezTo>
                <a:cubicBezTo>
                  <a:pt x="f2020" y="f298"/>
                  <a:pt x="f2021" y="f298"/>
                  <a:pt x="f2021" y="f796"/>
                </a:cubicBezTo>
                <a:cubicBezTo>
                  <a:pt x="f2021" y="f321"/>
                  <a:pt x="f2018" y="f317"/>
                  <a:pt x="f2018" y="f314"/>
                </a:cubicBezTo>
                <a:cubicBezTo>
                  <a:pt x="f2018" y="f310"/>
                  <a:pt x="f2017" y="f307"/>
                  <a:pt x="f2017" y="f310"/>
                </a:cubicBezTo>
                <a:cubicBezTo>
                  <a:pt x="f2016" y="f310"/>
                  <a:pt x="f2017" y="f314"/>
                  <a:pt x="f2016" y="f317"/>
                </a:cubicBezTo>
                <a:cubicBezTo>
                  <a:pt x="f2016" y="f314"/>
                  <a:pt x="f2016" y="f310"/>
                  <a:pt x="f2015" y="f310"/>
                </a:cubicBezTo>
                <a:cubicBezTo>
                  <a:pt x="f2015" y="f317"/>
                  <a:pt x="f2016" y="f321"/>
                  <a:pt x="f2028" y="f797"/>
                </a:cubicBezTo>
                <a:cubicBezTo>
                  <a:pt x="f2206" y="f797"/>
                  <a:pt x="f2205" y="f796"/>
                  <a:pt x="f2206" y="f284"/>
                </a:cubicBezTo>
                <a:cubicBezTo>
                  <a:pt x="f2206" y="f286"/>
                  <a:pt x="f2028" y="f287"/>
                  <a:pt x="f2206" y="f289"/>
                </a:cubicBezTo>
                <a:cubicBezTo>
                  <a:pt x="f2205" y="f289"/>
                  <a:pt x="f2204" y="f290"/>
                  <a:pt x="f2205" y="f292"/>
                </a:cubicBezTo>
                <a:cubicBezTo>
                  <a:pt x="f2206" y="f292"/>
                  <a:pt x="f2206" y="f290"/>
                  <a:pt x="f2028" y="f290"/>
                </a:cubicBezTo>
                <a:cubicBezTo>
                  <a:pt x="f2015" y="f290"/>
                  <a:pt x="f2028" y="f292"/>
                  <a:pt x="f2206" y="f292"/>
                </a:cubicBezTo>
                <a:cubicBezTo>
                  <a:pt x="f2206" y="f294"/>
                  <a:pt x="f2206" y="f294"/>
                  <a:pt x="f2206" y="f296"/>
                </a:cubicBezTo>
                <a:cubicBezTo>
                  <a:pt x="f2206" y="f296"/>
                  <a:pt x="f2028" y="f295"/>
                  <a:pt x="f2206" y="f790"/>
                </a:cubicBezTo>
                <a:cubicBezTo>
                  <a:pt x="f2206" y="f790"/>
                  <a:pt x="f2206" y="f295"/>
                  <a:pt x="f2205" y="f295"/>
                </a:cubicBezTo>
                <a:cubicBezTo>
                  <a:pt x="f2205" y="f296"/>
                  <a:pt x="f2204" y="f296"/>
                  <a:pt x="f2204" y="f295"/>
                </a:cubicBezTo>
                <a:cubicBezTo>
                  <a:pt x="f2204" y="f790"/>
                  <a:pt x="f2205" y="f790"/>
                  <a:pt x="f2205" y="f789"/>
                </a:cubicBezTo>
                <a:cubicBezTo>
                  <a:pt x="f2205" y="f789"/>
                  <a:pt x="f2204" y="f789"/>
                  <a:pt x="f2204" y="f788"/>
                </a:cubicBezTo>
                <a:cubicBezTo>
                  <a:pt x="f2237" y="f787"/>
                  <a:pt x="f2237" y="f786"/>
                  <a:pt x="f2207" y="f786"/>
                </a:cubicBezTo>
                <a:cubicBezTo>
                  <a:pt x="f2209" y="f786"/>
                  <a:pt x="f2209" y="f788"/>
                  <a:pt x="f2209" y="f789"/>
                </a:cubicBezTo>
                <a:cubicBezTo>
                  <a:pt x="f2208" y="f789"/>
                  <a:pt x="f2208" y="f790"/>
                  <a:pt x="f2208" y="f790"/>
                </a:cubicBezTo>
                <a:cubicBezTo>
                  <a:pt x="f2208" y="f295"/>
                  <a:pt x="f2209" y="f295"/>
                  <a:pt x="f2209" y="f296"/>
                </a:cubicBezTo>
                <a:cubicBezTo>
                  <a:pt x="f2209" y="f294"/>
                  <a:pt x="f2208" y="f292"/>
                  <a:pt x="f2208" y="f289"/>
                </a:cubicBezTo>
                <a:cubicBezTo>
                  <a:pt x="f2208" y="f289"/>
                  <a:pt x="f2207" y="f287"/>
                  <a:pt x="f2207" y="f287"/>
                </a:cubicBezTo>
                <a:cubicBezTo>
                  <a:pt x="f2207" y="f286"/>
                  <a:pt x="f2207" y="f286"/>
                  <a:pt x="f2207" y="f284"/>
                </a:cubicBezTo>
                <a:cubicBezTo>
                  <a:pt x="f2237" y="f796"/>
                  <a:pt x="f2205" y="f321"/>
                  <a:pt x="f2205" y="f314"/>
                </a:cubicBezTo>
                <a:cubicBezTo>
                  <a:pt x="f2205" y="f307"/>
                  <a:pt x="f2206" y="f303"/>
                  <a:pt x="f2028" y="f303"/>
                </a:cubicBezTo>
                <a:cubicBezTo>
                  <a:pt x="f2015" y="f303"/>
                  <a:pt x="f2015" y="f303"/>
                  <a:pt x="f2015" y="f303"/>
                </a:cubicBezTo>
                <a:cubicBezTo>
                  <a:pt x="f2016" y="f303"/>
                  <a:pt x="f2016" y="f303"/>
                  <a:pt x="f2016" y="f303"/>
                </a:cubicBezTo>
                <a:cubicBezTo>
                  <a:pt x="f2017" y="f303"/>
                  <a:pt x="f2018" y="f303"/>
                  <a:pt x="f2018" y="f303"/>
                </a:cubicBezTo>
                <a:cubicBezTo>
                  <a:pt x="f2019" y="f303"/>
                  <a:pt x="f2019" y="f303"/>
                  <a:pt x="f2019" y="f325"/>
                </a:cubicBezTo>
                <a:cubicBezTo>
                  <a:pt x="f2020" y="f307"/>
                  <a:pt x="f2018" y="f307"/>
                  <a:pt x="f2018" y="f310"/>
                </a:cubicBezTo>
                <a:cubicBezTo>
                  <a:pt x="f2019" y="f314"/>
                  <a:pt x="f2019" y="f314"/>
                  <a:pt x="f2020" y="f314"/>
                </a:cubicBezTo>
                <a:cubicBezTo>
                  <a:pt x="f2020" y="f314"/>
                  <a:pt x="f2020" y="f314"/>
                  <a:pt x="f2020" y="f314"/>
                </a:cubicBezTo>
                <a:cubicBezTo>
                  <a:pt x="f2021" y="f314"/>
                  <a:pt x="f2020" y="f314"/>
                  <a:pt x="f2021" y="f314"/>
                </a:cubicBezTo>
                <a:cubicBezTo>
                  <a:pt x="f2021" y="f317"/>
                  <a:pt x="f2020" y="f317"/>
                  <a:pt x="f2021" y="f317"/>
                </a:cubicBezTo>
                <a:cubicBezTo>
                  <a:pt x="f2021" y="f317"/>
                  <a:pt x="f2022" y="f317"/>
                  <a:pt x="f2022" y="f314"/>
                </a:cubicBezTo>
                <a:cubicBezTo>
                  <a:pt x="f2022" y="f314"/>
                  <a:pt x="f2022" y="f314"/>
                  <a:pt x="f2022" y="f314"/>
                </a:cubicBezTo>
                <a:cubicBezTo>
                  <a:pt x="f2022" y="f310"/>
                  <a:pt x="f2023" y="f314"/>
                  <a:pt x="f2023" y="f314"/>
                </a:cubicBezTo>
                <a:cubicBezTo>
                  <a:pt x="f2024" y="f314"/>
                  <a:pt x="f2023" y="f310"/>
                  <a:pt x="f2023" y="f310"/>
                </a:cubicBezTo>
                <a:cubicBezTo>
                  <a:pt x="f2023" y="f307"/>
                  <a:pt x="f2023" y="f303"/>
                  <a:pt x="f2024" y="f303"/>
                </a:cubicBezTo>
                <a:cubicBezTo>
                  <a:pt x="f2025" y="f326"/>
                  <a:pt x="f2024" y="f326"/>
                  <a:pt x="f2024" y="f798"/>
                </a:cubicBezTo>
                <a:cubicBezTo>
                  <a:pt x="f2023" y="f799"/>
                  <a:pt x="f2023" y="f799"/>
                  <a:pt x="f2022" y="f800"/>
                </a:cubicBezTo>
                <a:cubicBezTo>
                  <a:pt x="f2022" y="f800"/>
                  <a:pt x="f2022" y="f800"/>
                  <a:pt x="f2023" y="f800"/>
                </a:cubicBezTo>
                <a:cubicBezTo>
                  <a:pt x="f2024" y="f800"/>
                  <a:pt x="f2025" y="f799"/>
                  <a:pt x="f2025" y="f798"/>
                </a:cubicBezTo>
                <a:cubicBezTo>
                  <a:pt x="f2025" y="f326"/>
                  <a:pt x="f2025" y="f326"/>
                  <a:pt x="f2026" y="f325"/>
                </a:cubicBezTo>
                <a:cubicBezTo>
                  <a:pt x="f2026" y="f325"/>
                  <a:pt x="f2027" y="f326"/>
                  <a:pt x="f2027" y="f326"/>
                </a:cubicBezTo>
                <a:cubicBezTo>
                  <a:pt x="f2238" y="f326"/>
                  <a:pt x="f2238" y="f325"/>
                  <a:pt x="f2239" y="f325"/>
                </a:cubicBezTo>
                <a:cubicBezTo>
                  <a:pt x="f2240" y="f325"/>
                  <a:pt x="f2240" y="f326"/>
                  <a:pt x="f2241" y="f326"/>
                </a:cubicBezTo>
                <a:cubicBezTo>
                  <a:pt x="f2242" y="f798"/>
                  <a:pt x="f2243" y="f326"/>
                  <a:pt x="f2245" y="f326"/>
                </a:cubicBezTo>
                <a:cubicBezTo>
                  <a:pt x="f2245" y="f326"/>
                  <a:pt x="f2246" y="f326"/>
                  <a:pt x="f2246" y="f798"/>
                </a:cubicBezTo>
                <a:cubicBezTo>
                  <a:pt x="f2247" y="f799"/>
                  <a:pt x="f2247" y="f800"/>
                  <a:pt x="f2246" y="f801"/>
                </a:cubicBezTo>
                <a:cubicBezTo>
                  <a:pt x="f2245" y="f281"/>
                  <a:pt x="f2245" y="f800"/>
                  <a:pt x="f2243" y="f800"/>
                </a:cubicBezTo>
                <a:cubicBezTo>
                  <a:pt x="f2243" y="f800"/>
                  <a:pt x="f2243" y="f801"/>
                  <a:pt x="f2242" y="f801"/>
                </a:cubicBezTo>
                <a:cubicBezTo>
                  <a:pt x="f2241" y="f281"/>
                  <a:pt x="f2241" y="f281"/>
                  <a:pt x="f2240" y="f801"/>
                </a:cubicBezTo>
                <a:cubicBezTo>
                  <a:pt x="f2239" y="f801"/>
                  <a:pt x="f2238" y="f801"/>
                  <a:pt x="f2027" y="f281"/>
                </a:cubicBezTo>
                <a:cubicBezTo>
                  <a:pt x="f2027" y="f282"/>
                  <a:pt x="f2238" y="f282"/>
                  <a:pt x="f2239" y="f802"/>
                </a:cubicBezTo>
                <a:cubicBezTo>
                  <a:pt x="f2241" y="f803"/>
                  <a:pt x="f2241" y="f802"/>
                  <a:pt x="f2242" y="f279"/>
                </a:cubicBezTo>
                <a:cubicBezTo>
                  <a:pt x="f2242" y="f279"/>
                  <a:pt x="f2242" y="f281"/>
                  <a:pt x="f2243" y="f279"/>
                </a:cubicBezTo>
                <a:cubicBezTo>
                  <a:pt x="f2243" y="f282"/>
                  <a:pt x="f2243" y="f282"/>
                  <a:pt x="f2244" y="f282"/>
                </a:cubicBezTo>
                <a:cubicBezTo>
                  <a:pt x="f2245" y="f282"/>
                  <a:pt x="f2245" y="f279"/>
                  <a:pt x="f2246" y="f282"/>
                </a:cubicBezTo>
                <a:cubicBezTo>
                  <a:pt x="f2246" y="f802"/>
                  <a:pt x="f2246" y="f802"/>
                  <a:pt x="f2245" y="f802"/>
                </a:cubicBezTo>
                <a:cubicBezTo>
                  <a:pt x="f2244" y="f803"/>
                  <a:pt x="f2243" y="f803"/>
                  <a:pt x="f2244" y="f803"/>
                </a:cubicBezTo>
                <a:cubicBezTo>
                  <a:pt x="f2245" y="f804"/>
                  <a:pt x="f2245" y="f803"/>
                  <a:pt x="f2245" y="f803"/>
                </a:cubicBezTo>
                <a:cubicBezTo>
                  <a:pt x="f2246" y="f802"/>
                  <a:pt x="f2247" y="f803"/>
                  <a:pt x="f2247" y="f802"/>
                </a:cubicBezTo>
                <a:cubicBezTo>
                  <a:pt x="f2248" y="f802"/>
                  <a:pt x="f2247" y="f282"/>
                  <a:pt x="f2247" y="f279"/>
                </a:cubicBezTo>
                <a:cubicBezTo>
                  <a:pt x="f2247" y="f281"/>
                  <a:pt x="f2249" y="f281"/>
                  <a:pt x="f2266" y="f281"/>
                </a:cubicBezTo>
                <a:cubicBezTo>
                  <a:pt x="f2250" y="f281"/>
                  <a:pt x="f2250" y="f281"/>
                  <a:pt x="f2251" y="f279"/>
                </a:cubicBezTo>
                <a:cubicBezTo>
                  <a:pt x="f2251" y="f279"/>
                  <a:pt x="f2252" y="f282"/>
                  <a:pt x="f2252" y="f282"/>
                </a:cubicBezTo>
                <a:cubicBezTo>
                  <a:pt x="f2252" y="f279"/>
                  <a:pt x="f2252" y="f279"/>
                  <a:pt x="f2251" y="f281"/>
                </a:cubicBezTo>
                <a:close/>
                <a:moveTo>
                  <a:pt x="f2109" y="f802"/>
                </a:moveTo>
                <a:cubicBezTo>
                  <a:pt x="f2110" y="f802"/>
                  <a:pt x="f2110" y="f282"/>
                  <a:pt x="f2110" y="f279"/>
                </a:cubicBezTo>
                <a:cubicBezTo>
                  <a:pt x="f3550" y="f801"/>
                  <a:pt x="f3552" y="f281"/>
                  <a:pt x="f3553" y="f281"/>
                </a:cubicBezTo>
                <a:cubicBezTo>
                  <a:pt x="f3554" y="f281"/>
                  <a:pt x="f3555" y="f281"/>
                  <a:pt x="f3556" y="f281"/>
                </a:cubicBezTo>
                <a:cubicBezTo>
                  <a:pt x="f3556" y="f281"/>
                  <a:pt x="f3557" y="f279"/>
                  <a:pt x="f3558" y="f279"/>
                </a:cubicBezTo>
                <a:cubicBezTo>
                  <a:pt x="f3560" y="f279"/>
                  <a:pt x="f3561" y="f279"/>
                  <a:pt x="f3565" y="f282"/>
                </a:cubicBezTo>
                <a:cubicBezTo>
                  <a:pt x="f3563" y="f282"/>
                  <a:pt x="f3564" y="f282"/>
                  <a:pt x="f3564" y="f802"/>
                </a:cubicBezTo>
                <a:cubicBezTo>
                  <a:pt x="f3566" y="f802"/>
                  <a:pt x="f3567" y="f802"/>
                  <a:pt x="f3568" y="f802"/>
                </a:cubicBezTo>
                <a:cubicBezTo>
                  <a:pt x="f3570" y="f802"/>
                  <a:pt x="f3572" y="f802"/>
                  <a:pt x="f3574" y="f802"/>
                </a:cubicBezTo>
                <a:cubicBezTo>
                  <a:pt x="f3575" y="f802"/>
                  <a:pt x="f3577" y="f802"/>
                  <a:pt x="f3580" y="f802"/>
                </a:cubicBezTo>
                <a:cubicBezTo>
                  <a:pt x="f3579" y="f802"/>
                  <a:pt x="f3584" y="f802"/>
                  <a:pt x="f3585" y="f802"/>
                </a:cubicBezTo>
                <a:cubicBezTo>
                  <a:pt x="f3585" y="f802"/>
                  <a:pt x="f3586" y="f802"/>
                  <a:pt x="f3586" y="f802"/>
                </a:cubicBezTo>
                <a:cubicBezTo>
                  <a:pt x="f3586" y="f802"/>
                  <a:pt x="f3587" y="f802"/>
                  <a:pt x="f3587" y="f802"/>
                </a:cubicBezTo>
                <a:cubicBezTo>
                  <a:pt x="f3588" y="f803"/>
                  <a:pt x="f3587" y="f282"/>
                  <a:pt x="f3588" y="f282"/>
                </a:cubicBezTo>
                <a:cubicBezTo>
                  <a:pt x="f3588" y="f282"/>
                  <a:pt x="f3589" y="f282"/>
                  <a:pt x="f3589" y="f282"/>
                </a:cubicBezTo>
                <a:cubicBezTo>
                  <a:pt x="f3590" y="f282"/>
                  <a:pt x="f3590" y="f279"/>
                  <a:pt x="f3590" y="f279"/>
                </a:cubicBezTo>
                <a:cubicBezTo>
                  <a:pt x="f3591" y="f279"/>
                  <a:pt x="f3592" y="f279"/>
                  <a:pt x="f3593" y="f281"/>
                </a:cubicBezTo>
                <a:cubicBezTo>
                  <a:pt x="f3593" y="f281"/>
                  <a:pt x="f3594" y="f801"/>
                  <a:pt x="f3594" y="f800"/>
                </a:cubicBezTo>
                <a:cubicBezTo>
                  <a:pt x="f3595" y="f800"/>
                  <a:pt x="f3595" y="f799"/>
                  <a:pt x="f3596" y="f798"/>
                </a:cubicBezTo>
                <a:cubicBezTo>
                  <a:pt x="f3596" y="f798"/>
                  <a:pt x="f3597" y="f326"/>
                  <a:pt x="f3598" y="f326"/>
                </a:cubicBezTo>
                <a:cubicBezTo>
                  <a:pt x="f3599" y="f326"/>
                  <a:pt x="f3600" y="f326"/>
                  <a:pt x="f3601" y="f326"/>
                </a:cubicBezTo>
                <a:cubicBezTo>
                  <a:pt x="f3601" y="f326"/>
                  <a:pt x="f3603" y="f326"/>
                  <a:pt x="f3602" y="f325"/>
                </a:cubicBezTo>
                <a:cubicBezTo>
                  <a:pt x="f3601" y="f303"/>
                  <a:pt x="f3601" y="f303"/>
                  <a:pt x="f3601" y="f307"/>
                </a:cubicBezTo>
                <a:cubicBezTo>
                  <a:pt x="f3602" y="f310"/>
                  <a:pt x="f3602" y="f310"/>
                  <a:pt x="f3603" y="f314"/>
                </a:cubicBezTo>
                <a:cubicBezTo>
                  <a:pt x="f3603" y="f317"/>
                  <a:pt x="f3603" y="f317"/>
                  <a:pt x="f3603" y="f321"/>
                </a:cubicBezTo>
                <a:cubicBezTo>
                  <a:pt x="f3616" y="f321"/>
                  <a:pt x="f3616" y="f796"/>
                  <a:pt x="f3616" y="f796"/>
                </a:cubicBezTo>
                <a:cubicBezTo>
                  <a:pt x="f3603" y="f298"/>
                  <a:pt x="f3603" y="f298"/>
                  <a:pt x="f3603" y="f298"/>
                </a:cubicBezTo>
                <a:cubicBezTo>
                  <a:pt x="f3602" y="f298"/>
                  <a:pt x="f3603" y="f284"/>
                  <a:pt x="f3603" y="f284"/>
                </a:cubicBezTo>
                <a:cubicBezTo>
                  <a:pt x="f3603" y="f284"/>
                  <a:pt x="f3603" y="f286"/>
                  <a:pt x="f3603" y="f286"/>
                </a:cubicBezTo>
                <a:cubicBezTo>
                  <a:pt x="f3603" y="f287"/>
                  <a:pt x="f3603" y="f289"/>
                  <a:pt x="f3603" y="f290"/>
                </a:cubicBezTo>
                <a:cubicBezTo>
                  <a:pt x="f3616" y="f290"/>
                  <a:pt x="f3616" y="f287"/>
                  <a:pt x="f3604" y="f287"/>
                </a:cubicBezTo>
                <a:cubicBezTo>
                  <a:pt x="f3604" y="f286"/>
                  <a:pt x="f3604" y="f286"/>
                  <a:pt x="f3615" y="f284"/>
                </a:cubicBezTo>
                <a:cubicBezTo>
                  <a:pt x="f3615" y="f298"/>
                  <a:pt x="f3605" y="f298"/>
                  <a:pt x="f3605" y="f796"/>
                </a:cubicBezTo>
                <a:cubicBezTo>
                  <a:pt x="f3605" y="f797"/>
                  <a:pt x="f3614" y="f797"/>
                  <a:pt x="f3614" y="f321"/>
                </a:cubicBezTo>
                <a:cubicBezTo>
                  <a:pt x="f3606" y="f321"/>
                  <a:pt x="f3606" y="f317"/>
                  <a:pt x="f3607" y="f317"/>
                </a:cubicBezTo>
                <a:cubicBezTo>
                  <a:pt x="f3607" y="f317"/>
                  <a:pt x="f3608" y="f317"/>
                  <a:pt x="f3608" y="f314"/>
                </a:cubicBezTo>
                <a:cubicBezTo>
                  <a:pt x="f3608" y="f314"/>
                  <a:pt x="f3608" y="f314"/>
                  <a:pt x="f3608" y="f310"/>
                </a:cubicBezTo>
                <a:cubicBezTo>
                  <a:pt x="f3607" y="f307"/>
                  <a:pt x="f3608" y="f307"/>
                  <a:pt x="f3607" y="f303"/>
                </a:cubicBezTo>
                <a:cubicBezTo>
                  <a:pt x="f3607" y="f325"/>
                  <a:pt x="f3606" y="f325"/>
                  <a:pt x="f3614" y="f325"/>
                </a:cubicBezTo>
                <a:cubicBezTo>
                  <a:pt x="f3614" y="f325"/>
                  <a:pt x="f3605" y="f326"/>
                  <a:pt x="f3605" y="f326"/>
                </a:cubicBezTo>
                <a:cubicBezTo>
                  <a:pt x="f3605" y="f798"/>
                  <a:pt x="f3614" y="f326"/>
                  <a:pt x="f3614" y="f798"/>
                </a:cubicBezTo>
                <a:cubicBezTo>
                  <a:pt x="f3606" y="f798"/>
                  <a:pt x="f3614" y="f799"/>
                  <a:pt x="f3614" y="f799"/>
                </a:cubicBezTo>
                <a:cubicBezTo>
                  <a:pt x="f3605" y="f800"/>
                  <a:pt x="f3615" y="f800"/>
                  <a:pt x="f3604" y="f800"/>
                </a:cubicBezTo>
                <a:cubicBezTo>
                  <a:pt x="f3616" y="f800"/>
                  <a:pt x="f3616" y="f800"/>
                  <a:pt x="f3616" y="f801"/>
                </a:cubicBezTo>
                <a:cubicBezTo>
                  <a:pt x="f3616" y="f801"/>
                  <a:pt x="f3616" y="f281"/>
                  <a:pt x="f3616" y="f281"/>
                </a:cubicBezTo>
                <a:cubicBezTo>
                  <a:pt x="f3616" y="f281"/>
                  <a:pt x="f3603" y="f279"/>
                  <a:pt x="f3603" y="f279"/>
                </a:cubicBezTo>
                <a:cubicBezTo>
                  <a:pt x="f3603" y="f279"/>
                  <a:pt x="f3602" y="f279"/>
                  <a:pt x="f3602" y="f282"/>
                </a:cubicBezTo>
                <a:cubicBezTo>
                  <a:pt x="f3602" y="f282"/>
                  <a:pt x="f3601" y="f282"/>
                  <a:pt x="f3601" y="f802"/>
                </a:cubicBezTo>
                <a:cubicBezTo>
                  <a:pt x="f3600" y="f802"/>
                  <a:pt x="f3600" y="f803"/>
                  <a:pt x="f3600" y="f803"/>
                </a:cubicBezTo>
                <a:cubicBezTo>
                  <a:pt x="f3599" y="f803"/>
                  <a:pt x="f3599" y="f804"/>
                  <a:pt x="f3599" y="f804"/>
                </a:cubicBezTo>
                <a:cubicBezTo>
                  <a:pt x="f3598" y="f804"/>
                  <a:pt x="f3597" y="f283"/>
                  <a:pt x="f3596" y="f283"/>
                </a:cubicBezTo>
                <a:cubicBezTo>
                  <a:pt x="f3596" y="f283"/>
                  <a:pt x="f3595" y="f283"/>
                  <a:pt x="f3594" y="f283"/>
                </a:cubicBezTo>
                <a:cubicBezTo>
                  <a:pt x="f3593" y="f283"/>
                  <a:pt x="f3592" y="f283"/>
                  <a:pt x="f3591" y="f283"/>
                </a:cubicBezTo>
                <a:cubicBezTo>
                  <a:pt x="f3590" y="f283"/>
                  <a:pt x="f3590" y="f283"/>
                  <a:pt x="f3589" y="f283"/>
                </a:cubicBezTo>
                <a:cubicBezTo>
                  <a:pt x="f3588" y="f283"/>
                  <a:pt x="f3587" y="f280"/>
                  <a:pt x="f3586" y="f280"/>
                </a:cubicBezTo>
                <a:cubicBezTo>
                  <a:pt x="f3584" y="f280"/>
                  <a:pt x="f3579" y="f280"/>
                  <a:pt x="f3580" y="f283"/>
                </a:cubicBezTo>
                <a:cubicBezTo>
                  <a:pt x="f3578" y="f283"/>
                  <a:pt x="f3578" y="f804"/>
                  <a:pt x="f3577" y="f804"/>
                </a:cubicBezTo>
                <a:cubicBezTo>
                  <a:pt x="f3576" y="f804"/>
                  <a:pt x="f3575" y="f803"/>
                  <a:pt x="f3575" y="f803"/>
                </a:cubicBezTo>
                <a:cubicBezTo>
                  <a:pt x="f3574" y="f803"/>
                  <a:pt x="f3574" y="f803"/>
                  <a:pt x="f3573" y="f803"/>
                </a:cubicBezTo>
                <a:cubicBezTo>
                  <a:pt x="f3573" y="f803"/>
                  <a:pt x="f3572" y="f803"/>
                  <a:pt x="f3572" y="f803"/>
                </a:cubicBezTo>
                <a:cubicBezTo>
                  <a:pt x="f3581" y="f803"/>
                  <a:pt x="f3571" y="f803"/>
                  <a:pt x="f3570" y="f803"/>
                </a:cubicBezTo>
                <a:cubicBezTo>
                  <a:pt x="f3567" y="f803"/>
                  <a:pt x="f3564" y="f803"/>
                  <a:pt x="f3565" y="f803"/>
                </a:cubicBezTo>
                <a:cubicBezTo>
                  <a:pt x="f3561" y="f803"/>
                  <a:pt x="f3559" y="f803"/>
                  <a:pt x="f3557" y="f802"/>
                </a:cubicBezTo>
                <a:cubicBezTo>
                  <a:pt x="f3556" y="f802"/>
                  <a:pt x="f3556" y="f802"/>
                  <a:pt x="f3555" y="f282"/>
                </a:cubicBezTo>
                <a:cubicBezTo>
                  <a:pt x="f3555" y="f282"/>
                  <a:pt x="f3555" y="f282"/>
                  <a:pt x="f3555" y="f282"/>
                </a:cubicBezTo>
                <a:cubicBezTo>
                  <a:pt x="f3554" y="f279"/>
                  <a:pt x="f3554" y="f282"/>
                  <a:pt x="f3554" y="f282"/>
                </a:cubicBezTo>
                <a:cubicBezTo>
                  <a:pt x="f3554" y="f802"/>
                  <a:pt x="f3554" y="f803"/>
                  <a:pt x="f3554" y="f803"/>
                </a:cubicBezTo>
                <a:cubicBezTo>
                  <a:pt x="f3553" y="f804"/>
                  <a:pt x="f3582" y="f803"/>
                  <a:pt x="f3552" y="f804"/>
                </a:cubicBezTo>
                <a:cubicBezTo>
                  <a:pt x="f3552" y="f804"/>
                  <a:pt x="f3551" y="f283"/>
                  <a:pt x="f3617" y="f804"/>
                </a:cubicBezTo>
                <a:cubicBezTo>
                  <a:pt x="f3617" y="f804"/>
                  <a:pt x="f3550" y="f803"/>
                  <a:pt x="f3550" y="f803"/>
                </a:cubicBezTo>
                <a:cubicBezTo>
                  <a:pt x="f3550" y="f803"/>
                  <a:pt x="f2111" y="f803"/>
                  <a:pt x="f2111" y="f803"/>
                </a:cubicBezTo>
                <a:cubicBezTo>
                  <a:pt x="f2111" y="f804"/>
                  <a:pt x="f3550" y="f804"/>
                  <a:pt x="f3550" y="f804"/>
                </a:cubicBezTo>
                <a:cubicBezTo>
                  <a:pt x="f3550" y="f804"/>
                  <a:pt x="f3617" y="f283"/>
                  <a:pt x="f3617" y="f283"/>
                </a:cubicBezTo>
                <a:cubicBezTo>
                  <a:pt x="f3550" y="f280"/>
                  <a:pt x="f3550" y="f283"/>
                  <a:pt x="f2111" y="f283"/>
                </a:cubicBezTo>
                <a:cubicBezTo>
                  <a:pt x="f2111" y="f283"/>
                  <a:pt x="f2110" y="f283"/>
                  <a:pt x="f2109" y="f283"/>
                </a:cubicBezTo>
                <a:cubicBezTo>
                  <a:pt x="f2109" y="f283"/>
                  <a:pt x="f2109" y="f283"/>
                  <a:pt x="f2109" y="f283"/>
                </a:cubicBezTo>
                <a:cubicBezTo>
                  <a:pt x="f2108" y="f804"/>
                  <a:pt x="f2108" y="f804"/>
                  <a:pt x="f2108" y="f804"/>
                </a:cubicBezTo>
                <a:cubicBezTo>
                  <a:pt x="f2107" y="f803"/>
                  <a:pt x="f2108" y="f803"/>
                  <a:pt x="f2109" y="f802"/>
                </a:cubicBezTo>
                <a:close/>
                <a:moveTo>
                  <a:pt x="f2088" y="f795"/>
                </a:moveTo>
                <a:cubicBezTo>
                  <a:pt x="f2088" y="f795"/>
                  <a:pt x="f2088" y="f795"/>
                  <a:pt x="f2087" y="f622"/>
                </a:cubicBezTo>
                <a:cubicBezTo>
                  <a:pt x="f2087" y="f622"/>
                  <a:pt x="f2087" y="f622"/>
                  <a:pt x="f2086" y="f622"/>
                </a:cubicBezTo>
                <a:cubicBezTo>
                  <a:pt x="f2086" y="f622"/>
                  <a:pt x="f2086" y="f622"/>
                  <a:pt x="f2091" y="f622"/>
                </a:cubicBezTo>
                <a:cubicBezTo>
                  <a:pt x="f2091" y="f622"/>
                  <a:pt x="f2092" y="f794"/>
                  <a:pt x="f2091" y="f622"/>
                </a:cubicBezTo>
                <a:cubicBezTo>
                  <a:pt x="f2091" y="f795"/>
                  <a:pt x="f2091" y="f795"/>
                  <a:pt x="f2091" y="f795"/>
                </a:cubicBezTo>
                <a:cubicBezTo>
                  <a:pt x="f2086" y="f795"/>
                  <a:pt x="f2086" y="f623"/>
                  <a:pt x="f2086" y="f623"/>
                </a:cubicBezTo>
                <a:cubicBezTo>
                  <a:pt x="f2087" y="f623"/>
                  <a:pt x="f2087" y="f624"/>
                  <a:pt x="f2088" y="f624"/>
                </a:cubicBezTo>
                <a:cubicBezTo>
                  <a:pt x="f2089" y="f624"/>
                  <a:pt x="f2088" y="f623"/>
                  <a:pt x="f2088" y="f795"/>
                </a:cubicBezTo>
                <a:close/>
                <a:moveTo>
                  <a:pt x="f2524" y="f603"/>
                </a:moveTo>
                <a:cubicBezTo>
                  <a:pt x="f2524" y="f603"/>
                  <a:pt x="f2524" y="f603"/>
                  <a:pt x="f2525" y="f603"/>
                </a:cubicBezTo>
                <a:cubicBezTo>
                  <a:pt x="f2525" y="f483"/>
                  <a:pt x="f2525" y="f483"/>
                  <a:pt x="f2526" y="f482"/>
                </a:cubicBezTo>
                <a:cubicBezTo>
                  <a:pt x="f2526" y="f481"/>
                  <a:pt x="f2527" y="f481"/>
                  <a:pt x="f2527" y="f480"/>
                </a:cubicBezTo>
                <a:cubicBezTo>
                  <a:pt x="f2527" y="f480"/>
                  <a:pt x="f2527" y="f480"/>
                  <a:pt x="f2527" y="f479"/>
                </a:cubicBezTo>
                <a:cubicBezTo>
                  <a:pt x="f2527" y="f479"/>
                  <a:pt x="f2527" y="f479"/>
                  <a:pt x="f2526" y="f479"/>
                </a:cubicBezTo>
                <a:cubicBezTo>
                  <a:pt x="f2526" y="f479"/>
                  <a:pt x="f2526" y="f480"/>
                  <a:pt x="f2526" y="f480"/>
                </a:cubicBezTo>
                <a:cubicBezTo>
                  <a:pt x="f2526" y="f480"/>
                  <a:pt x="f2525" y="f481"/>
                  <a:pt x="f2525" y="f481"/>
                </a:cubicBezTo>
                <a:cubicBezTo>
                  <a:pt x="f2525" y="f481"/>
                  <a:pt x="f2525" y="f482"/>
                  <a:pt x="f2524" y="f482"/>
                </a:cubicBezTo>
                <a:cubicBezTo>
                  <a:pt x="f2524" y="f482"/>
                  <a:pt x="f2524" y="f482"/>
                  <a:pt x="f2524" y="f483"/>
                </a:cubicBezTo>
                <a:cubicBezTo>
                  <a:pt x="f2523" y="f483"/>
                  <a:pt x="f2523" y="f603"/>
                  <a:pt x="f2523" y="f484"/>
                </a:cubicBezTo>
                <a:cubicBezTo>
                  <a:pt x="f2524" y="f484"/>
                  <a:pt x="f2524" y="f484"/>
                  <a:pt x="f2524" y="f603"/>
                </a:cubicBezTo>
                <a:close/>
                <a:moveTo>
                  <a:pt x="f2578" y="f518"/>
                </a:moveTo>
                <a:cubicBezTo>
                  <a:pt x="f3471" y="f518"/>
                  <a:pt x="f3471" y="f517"/>
                  <a:pt x="f3470" y="f516"/>
                </a:cubicBezTo>
                <a:cubicBezTo>
                  <a:pt x="f3470" y="f516"/>
                  <a:pt x="f3469" y="f516"/>
                  <a:pt x="f3468" y="f516"/>
                </a:cubicBezTo>
                <a:cubicBezTo>
                  <a:pt x="f3468" y="f516"/>
                  <a:pt x="f3468" y="f516"/>
                  <a:pt x="f3467" y="f516"/>
                </a:cubicBezTo>
                <a:cubicBezTo>
                  <a:pt x="f3467" y="f511"/>
                  <a:pt x="f3467" y="f511"/>
                  <a:pt x="f3467" y="f511"/>
                </a:cubicBezTo>
                <a:cubicBezTo>
                  <a:pt x="f3466" y="f510"/>
                  <a:pt x="f3466" y="f510"/>
                  <a:pt x="f3466" y="f510"/>
                </a:cubicBezTo>
                <a:cubicBezTo>
                  <a:pt x="f3466" y="f510"/>
                  <a:pt x="f3465" y="f510"/>
                  <a:pt x="f3465" y="f509"/>
                </a:cubicBezTo>
                <a:cubicBezTo>
                  <a:pt x="f3465" y="f509"/>
                  <a:pt x="f3465" y="f509"/>
                  <a:pt x="f3466" y="f509"/>
                </a:cubicBezTo>
                <a:cubicBezTo>
                  <a:pt x="f3466" y="f509"/>
                  <a:pt x="f3466" y="f510"/>
                  <a:pt x="f3466" y="f510"/>
                </a:cubicBezTo>
                <a:cubicBezTo>
                  <a:pt x="f3467" y="f510"/>
                  <a:pt x="f3468" y="f511"/>
                  <a:pt x="f3468" y="f511"/>
                </a:cubicBezTo>
                <a:cubicBezTo>
                  <a:pt x="f3469" y="f516"/>
                  <a:pt x="f3469" y="f516"/>
                  <a:pt x="f3470" y="f516"/>
                </a:cubicBezTo>
                <a:cubicBezTo>
                  <a:pt x="f3471" y="f516"/>
                  <a:pt x="f3471" y="f517"/>
                  <a:pt x="f2578" y="f517"/>
                </a:cubicBezTo>
                <a:cubicBezTo>
                  <a:pt x="f2577" y="f518"/>
                  <a:pt x="f2577" y="f518"/>
                  <a:pt x="f2576" y="f518"/>
                </a:cubicBezTo>
                <a:cubicBezTo>
                  <a:pt x="f2575" y="f519"/>
                  <a:pt x="f2576" y="f519"/>
                  <a:pt x="f2575" y="f520"/>
                </a:cubicBezTo>
                <a:cubicBezTo>
                  <a:pt x="f2575" y="f520"/>
                  <a:pt x="f2575" y="f521"/>
                  <a:pt x="f2576" y="f521"/>
                </a:cubicBezTo>
                <a:cubicBezTo>
                  <a:pt x="f2576" y="f521"/>
                  <a:pt x="f2576" y="f520"/>
                  <a:pt x="f2576" y="f520"/>
                </a:cubicBezTo>
                <a:cubicBezTo>
                  <a:pt x="f2576" y="f520"/>
                  <a:pt x="f2577" y="f520"/>
                  <a:pt x="f2577" y="f519"/>
                </a:cubicBezTo>
                <a:cubicBezTo>
                  <a:pt x="f2577" y="f519"/>
                  <a:pt x="f2577" y="f519"/>
                  <a:pt x="f2578" y="f519"/>
                </a:cubicBezTo>
                <a:cubicBezTo>
                  <a:pt x="f2578" y="f518"/>
                  <a:pt x="f2578" y="f518"/>
                  <a:pt x="f2578" y="f518"/>
                </a:cubicBezTo>
                <a:close/>
                <a:moveTo>
                  <a:pt x="f3424" y="f939"/>
                </a:moveTo>
                <a:cubicBezTo>
                  <a:pt x="f3425" y="f938"/>
                  <a:pt x="f3424" y="f937"/>
                  <a:pt x="f3424" y="f936"/>
                </a:cubicBezTo>
                <a:cubicBezTo>
                  <a:pt x="f3424" y="f936"/>
                  <a:pt x="f3425" y="f936"/>
                  <a:pt x="f3425" y="f936"/>
                </a:cubicBezTo>
                <a:cubicBezTo>
                  <a:pt x="f3425" y="f935"/>
                  <a:pt x="f3425" y="f935"/>
                  <a:pt x="f3425" y="f934"/>
                </a:cubicBezTo>
                <a:cubicBezTo>
                  <a:pt x="f3425" y="f933"/>
                  <a:pt x="f3426" y="f931"/>
                  <a:pt x="f3426" y="f932"/>
                </a:cubicBezTo>
                <a:cubicBezTo>
                  <a:pt x="f3426" y="f932"/>
                  <a:pt x="f3425" y="f932"/>
                  <a:pt x="f3425" y="f932"/>
                </a:cubicBezTo>
                <a:cubicBezTo>
                  <a:pt x="f3425" y="f930"/>
                  <a:pt x="f3425" y="f930"/>
                  <a:pt x="f3425" y="f930"/>
                </a:cubicBezTo>
                <a:cubicBezTo>
                  <a:pt x="f3426" y="f929"/>
                  <a:pt x="f3426" y="f928"/>
                  <a:pt x="f3427" y="f927"/>
                </a:cubicBezTo>
                <a:cubicBezTo>
                  <a:pt x="f3427" y="f926"/>
                  <a:pt x="f3427" y="f925"/>
                  <a:pt x="f3429" y="f924"/>
                </a:cubicBezTo>
                <a:cubicBezTo>
                  <a:pt x="f3429" y="f924"/>
                  <a:pt x="f3429" y="f923"/>
                  <a:pt x="f3429" y="f922"/>
                </a:cubicBezTo>
                <a:cubicBezTo>
                  <a:pt x="f3429" y="f921"/>
                  <a:pt x="f3428" y="f920"/>
                  <a:pt x="f3428" y="f919"/>
                </a:cubicBezTo>
                <a:cubicBezTo>
                  <a:pt x="f3428" y="f919"/>
                  <a:pt x="f3429" y="f918"/>
                  <a:pt x="f3429" y="f917"/>
                </a:cubicBezTo>
                <a:cubicBezTo>
                  <a:pt x="f3429" y="f916"/>
                  <a:pt x="f3429" y="f915"/>
                  <a:pt x="f3428" y="f915"/>
                </a:cubicBezTo>
                <a:cubicBezTo>
                  <a:pt x="f3428" y="f914"/>
                  <a:pt x="f3428" y="f913"/>
                  <a:pt x="f3434" y="f913"/>
                </a:cubicBezTo>
                <a:cubicBezTo>
                  <a:pt x="f3434" y="f912"/>
                  <a:pt x="f3434" y="f911"/>
                  <a:pt x="f3434" y="f909"/>
                </a:cubicBezTo>
                <a:cubicBezTo>
                  <a:pt x="f3435" y="f910"/>
                  <a:pt x="f3436" y="f910"/>
                  <a:pt x="f3436" y="f908"/>
                </a:cubicBezTo>
                <a:cubicBezTo>
                  <a:pt x="f3436" y="f907"/>
                  <a:pt x="f3437" y="f907"/>
                  <a:pt x="f3438" y="f907"/>
                </a:cubicBezTo>
                <a:cubicBezTo>
                  <a:pt x="f3438" y="f907"/>
                  <a:pt x="f3438" y="f908"/>
                  <a:pt x="f3438" y="f908"/>
                </a:cubicBezTo>
                <a:cubicBezTo>
                  <a:pt x="f3438" y="f910"/>
                  <a:pt x="f3437" y="f910"/>
                  <a:pt x="f3437" y="f910"/>
                </a:cubicBezTo>
                <a:cubicBezTo>
                  <a:pt x="f3437" y="f910"/>
                  <a:pt x="f3437" y="f910"/>
                  <a:pt x="f3438" y="f909"/>
                </a:cubicBezTo>
                <a:cubicBezTo>
                  <a:pt x="f3438" y="f909"/>
                  <a:pt x="f3438" y="f909"/>
                  <a:pt x="f3439" y="f909"/>
                </a:cubicBezTo>
                <a:cubicBezTo>
                  <a:pt x="f3440" y="f909"/>
                  <a:pt x="f3440" y="f909"/>
                  <a:pt x="f3441" y="f910"/>
                </a:cubicBezTo>
                <a:cubicBezTo>
                  <a:pt x="f3441" y="f908"/>
                  <a:pt x="f3442" y="f908"/>
                  <a:pt x="f3442" y="f907"/>
                </a:cubicBezTo>
                <a:cubicBezTo>
                  <a:pt x="f3442" y="f907"/>
                  <a:pt x="f3444" y="f906"/>
                  <a:pt x="f3444" y="f905"/>
                </a:cubicBezTo>
                <a:cubicBezTo>
                  <a:pt x="f3443" y="f905"/>
                  <a:pt x="f3443" y="f906"/>
                  <a:pt x="f3442" y="f906"/>
                </a:cubicBezTo>
                <a:cubicBezTo>
                  <a:pt x="f3442" y="f907"/>
                  <a:pt x="f3441" y="f907"/>
                  <a:pt x="f3441" y="f907"/>
                </a:cubicBezTo>
                <a:cubicBezTo>
                  <a:pt x="f3440" y="f907"/>
                  <a:pt x="f3439" y="f907"/>
                  <a:pt x="f3439" y="f905"/>
                </a:cubicBezTo>
                <a:cubicBezTo>
                  <a:pt x="f3438" y="f905"/>
                  <a:pt x="f3438" y="f904"/>
                  <a:pt x="f3439" y="f903"/>
                </a:cubicBezTo>
                <a:cubicBezTo>
                  <a:pt x="f3439" y="f903"/>
                  <a:pt x="f3440" y="f902"/>
                  <a:pt x="f3441" y="f902"/>
                </a:cubicBezTo>
                <a:cubicBezTo>
                  <a:pt x="f3442" y="f902"/>
                  <a:pt x="f3442" y="f902"/>
                  <a:pt x="f3443" y="f901"/>
                </a:cubicBezTo>
                <a:cubicBezTo>
                  <a:pt x="f3444" y="f901"/>
                  <a:pt x="f3445" y="f900"/>
                  <a:pt x="f3445" y="f900"/>
                </a:cubicBezTo>
                <a:cubicBezTo>
                  <a:pt x="f3473" y="f899"/>
                  <a:pt x="f3446" y="f898"/>
                  <a:pt x="f3446" y="f897"/>
                </a:cubicBezTo>
                <a:cubicBezTo>
                  <a:pt x="f3447" y="f897"/>
                  <a:pt x="f3448" y="f896"/>
                  <a:pt x="f3449" y="f895"/>
                </a:cubicBezTo>
                <a:cubicBezTo>
                  <a:pt x="f3449" y="f894"/>
                  <a:pt x="f3450" y="f894"/>
                  <a:pt x="f3451" y="f893"/>
                </a:cubicBezTo>
                <a:cubicBezTo>
                  <a:pt x="f3451" y="f893"/>
                  <a:pt x="f3452" y="f893"/>
                  <a:pt x="f3452" y="f893"/>
                </a:cubicBezTo>
                <a:cubicBezTo>
                  <a:pt x="f3453" y="f893"/>
                  <a:pt x="f3453" y="f893"/>
                  <a:pt x="f3454" y="f893"/>
                </a:cubicBezTo>
                <a:cubicBezTo>
                  <a:pt x="f3454" y="f893"/>
                  <a:pt x="f3455" y="f893"/>
                  <a:pt x="f3455" y="f892"/>
                </a:cubicBezTo>
                <a:cubicBezTo>
                  <a:pt x="f3474" y="f892"/>
                  <a:pt x="f3474" y="f892"/>
                  <a:pt x="f3456" y="f891"/>
                </a:cubicBezTo>
                <a:cubicBezTo>
                  <a:pt x="f3458" y="f889"/>
                  <a:pt x="f3472" y="f888"/>
                  <a:pt x="f3460" y="f887"/>
                </a:cubicBezTo>
                <a:cubicBezTo>
                  <a:pt x="f3461" y="f887"/>
                  <a:pt x="f3462" y="f887"/>
                  <a:pt x="f3463" y="f887"/>
                </a:cubicBezTo>
                <a:cubicBezTo>
                  <a:pt x="f3475" y="f887"/>
                  <a:pt x="f3465" y="f887"/>
                  <a:pt x="f3476" y="f885"/>
                </a:cubicBezTo>
                <a:cubicBezTo>
                  <a:pt x="f3476" y="f885"/>
                  <a:pt x="f3476" y="f885"/>
                  <a:pt x="f3476" y="f884"/>
                </a:cubicBezTo>
                <a:cubicBezTo>
                  <a:pt x="f3476" y="f884"/>
                  <a:pt x="f3465" y="f883"/>
                  <a:pt x="f3465" y="f883"/>
                </a:cubicBezTo>
                <a:cubicBezTo>
                  <a:pt x="f3466" y="f868"/>
                  <a:pt x="f3466" y="f868"/>
                  <a:pt x="f3466" y="f867"/>
                </a:cubicBezTo>
                <a:cubicBezTo>
                  <a:pt x="f3467" y="f866"/>
                  <a:pt x="f3468" y="f865"/>
                  <a:pt x="f3469" y="f864"/>
                </a:cubicBezTo>
                <a:cubicBezTo>
                  <a:pt x="f3471" y="f863"/>
                  <a:pt x="f2578" y="f863"/>
                  <a:pt x="f2577" y="f863"/>
                </a:cubicBezTo>
                <a:cubicBezTo>
                  <a:pt x="f2576" y="f863"/>
                  <a:pt x="f2575" y="f862"/>
                  <a:pt x="f2574" y="f862"/>
                </a:cubicBezTo>
                <a:cubicBezTo>
                  <a:pt x="f2572" y="f861"/>
                  <a:pt x="f2570" y="f861"/>
                  <a:pt x="f2569" y="f861"/>
                </a:cubicBezTo>
                <a:cubicBezTo>
                  <a:pt x="f2567" y="f860"/>
                  <a:pt x="f2565" y="f860"/>
                  <a:pt x="f2564" y="f861"/>
                </a:cubicBezTo>
                <a:cubicBezTo>
                  <a:pt x="f2563" y="f861"/>
                  <a:pt x="f2562" y="f861"/>
                  <a:pt x="f2561" y="f861"/>
                </a:cubicBezTo>
                <a:cubicBezTo>
                  <a:pt x="f2560" y="f862"/>
                  <a:pt x="f2560" y="f862"/>
                  <a:pt x="f2579" y="f863"/>
                </a:cubicBezTo>
                <a:cubicBezTo>
                  <a:pt x="f2559" y="f863"/>
                  <a:pt x="f2558" y="f863"/>
                  <a:pt x="f2558" y="f864"/>
                </a:cubicBezTo>
                <a:cubicBezTo>
                  <a:pt x="f2557" y="f865"/>
                  <a:pt x="f2559" y="f864"/>
                  <a:pt x="f2579" y="f864"/>
                </a:cubicBezTo>
                <a:cubicBezTo>
                  <a:pt x="f2561" y="f865"/>
                  <a:pt x="f2563" y="f865"/>
                  <a:pt x="f2564" y="f865"/>
                </a:cubicBezTo>
                <a:cubicBezTo>
                  <a:pt x="f2567" y="f865"/>
                  <a:pt x="f2569" y="f866"/>
                  <a:pt x="f2571" y="f867"/>
                </a:cubicBezTo>
                <a:cubicBezTo>
                  <a:pt x="f2572" y="f867"/>
                  <a:pt x="f2573" y="f867"/>
                  <a:pt x="f2574" y="f867"/>
                </a:cubicBezTo>
                <a:cubicBezTo>
                  <a:pt x="f2575" y="f867"/>
                  <a:pt x="f2575" y="f868"/>
                  <a:pt x="f2576" y="f883"/>
                </a:cubicBezTo>
                <a:cubicBezTo>
                  <a:pt x="f2578" y="f884"/>
                  <a:pt x="f3471" y="f886"/>
                  <a:pt x="f3470" y="f888"/>
                </a:cubicBezTo>
                <a:cubicBezTo>
                  <a:pt x="f3469" y="f888"/>
                  <a:pt x="f3468" y="f890"/>
                  <a:pt x="f3467" y="f890"/>
                </a:cubicBezTo>
                <a:cubicBezTo>
                  <a:pt x="f3466" y="f889"/>
                  <a:pt x="f3466" y="f891"/>
                  <a:pt x="f3465" y="f891"/>
                </a:cubicBezTo>
                <a:cubicBezTo>
                  <a:pt x="f3476" y="f891"/>
                  <a:pt x="f3476" y="f891"/>
                  <a:pt x="f3464" y="f891"/>
                </a:cubicBezTo>
                <a:cubicBezTo>
                  <a:pt x="f3464" y="f891"/>
                  <a:pt x="f3464" y="f892"/>
                  <a:pt x="f3464" y="f892"/>
                </a:cubicBezTo>
                <a:cubicBezTo>
                  <a:pt x="f3475" y="f893"/>
                  <a:pt x="f3463" y="f893"/>
                  <a:pt x="f3462" y="f893"/>
                </a:cubicBezTo>
                <a:cubicBezTo>
                  <a:pt x="f3462" y="f894"/>
                  <a:pt x="f3461" y="f894"/>
                  <a:pt x="f3461" y="f895"/>
                </a:cubicBezTo>
                <a:cubicBezTo>
                  <a:pt x="f3461" y="f896"/>
                  <a:pt x="f3461" y="f896"/>
                  <a:pt x="f3460" y="f897"/>
                </a:cubicBezTo>
                <a:cubicBezTo>
                  <a:pt x="f3460" y="f897"/>
                  <a:pt x="f3461" y="f898"/>
                  <a:pt x="f3461" y="f898"/>
                </a:cubicBezTo>
                <a:cubicBezTo>
                  <a:pt x="f3460" y="f898"/>
                  <a:pt x="f3460" y="f899"/>
                  <a:pt x="f3460" y="f899"/>
                </a:cubicBezTo>
                <a:cubicBezTo>
                  <a:pt x="f3459" y="f899"/>
                  <a:pt x="f3472" y="f900"/>
                  <a:pt x="f3472" y="f901"/>
                </a:cubicBezTo>
                <a:cubicBezTo>
                  <a:pt x="f3458" y="f901"/>
                  <a:pt x="f3457" y="f902"/>
                  <a:pt x="f3456" y="f902"/>
                </a:cubicBezTo>
                <a:cubicBezTo>
                  <a:pt x="f3474" y="f903"/>
                  <a:pt x="f3455" y="f904"/>
                  <a:pt x="f3454" y="f904"/>
                </a:cubicBezTo>
                <a:cubicBezTo>
                  <a:pt x="f3454" y="f905"/>
                  <a:pt x="f3454" y="f905"/>
                  <a:pt x="f3453" y="f905"/>
                </a:cubicBezTo>
                <a:cubicBezTo>
                  <a:pt x="f3453" y="f906"/>
                  <a:pt x="f3452" y="f906"/>
                  <a:pt x="f3452" y="f907"/>
                </a:cubicBezTo>
                <a:cubicBezTo>
                  <a:pt x="f3451" y="f907"/>
                  <a:pt x="f3450" y="f908"/>
                  <a:pt x="f3449" y="f910"/>
                </a:cubicBezTo>
                <a:cubicBezTo>
                  <a:pt x="f3448" y="f910"/>
                  <a:pt x="f3448" y="f909"/>
                  <a:pt x="f3447" y="f911"/>
                </a:cubicBezTo>
                <a:cubicBezTo>
                  <a:pt x="f3446" y="f912"/>
                  <a:pt x="f3473" y="f913"/>
                  <a:pt x="f3473" y="f914"/>
                </a:cubicBezTo>
                <a:cubicBezTo>
                  <a:pt x="f3473" y="f915"/>
                  <a:pt x="f3445" y="f916"/>
                  <a:pt x="f3445" y="f916"/>
                </a:cubicBezTo>
                <a:cubicBezTo>
                  <a:pt x="f3444" y="f917"/>
                  <a:pt x="f3444" y="f918"/>
                  <a:pt x="f3443" y="f919"/>
                </a:cubicBezTo>
                <a:cubicBezTo>
                  <a:pt x="f3443" y="f920"/>
                  <a:pt x="f3442" y="f921"/>
                  <a:pt x="f3441" y="f923"/>
                </a:cubicBezTo>
                <a:cubicBezTo>
                  <a:pt x="f3441" y="f923"/>
                  <a:pt x="f3441" y="f924"/>
                  <a:pt x="f3440" y="f925"/>
                </a:cubicBezTo>
                <a:cubicBezTo>
                  <a:pt x="f3440" y="f925"/>
                  <a:pt x="f3440" y="f926"/>
                  <a:pt x="f3439" y="f926"/>
                </a:cubicBezTo>
                <a:cubicBezTo>
                  <a:pt x="f3439" y="f926"/>
                  <a:pt x="f3439" y="f927"/>
                  <a:pt x="f3439" y="f928"/>
                </a:cubicBezTo>
                <a:cubicBezTo>
                  <a:pt x="f3439" y="f928"/>
                  <a:pt x="f3438" y="f929"/>
                  <a:pt x="f3438" y="f930"/>
                </a:cubicBezTo>
                <a:cubicBezTo>
                  <a:pt x="f3438" y="f930"/>
                  <a:pt x="f3438" y="f932"/>
                  <a:pt x="f3438" y="f931"/>
                </a:cubicBezTo>
                <a:cubicBezTo>
                  <a:pt x="f3438" y="f931"/>
                  <a:pt x="f3437" y="f933"/>
                  <a:pt x="f3437" y="f933"/>
                </a:cubicBezTo>
                <a:cubicBezTo>
                  <a:pt x="f3437" y="f934"/>
                  <a:pt x="f3437" y="f934"/>
                  <a:pt x="f3437" y="f934"/>
                </a:cubicBezTo>
                <a:cubicBezTo>
                  <a:pt x="f3437" y="f935"/>
                  <a:pt x="f3436" y="f936"/>
                  <a:pt x="f3436" y="f937"/>
                </a:cubicBezTo>
                <a:cubicBezTo>
                  <a:pt x="f3435" y="f938"/>
                  <a:pt x="f3435" y="f938"/>
                  <a:pt x="f3435" y="f938"/>
                </a:cubicBezTo>
                <a:cubicBezTo>
                  <a:pt x="f3434" y="f939"/>
                  <a:pt x="f3434" y="f939"/>
                  <a:pt x="f3428" y="f940"/>
                </a:cubicBezTo>
                <a:cubicBezTo>
                  <a:pt x="f3428" y="f941"/>
                  <a:pt x="f3429" y="f941"/>
                  <a:pt x="f3429" y="f941"/>
                </a:cubicBezTo>
                <a:cubicBezTo>
                  <a:pt x="f3427" y="f941"/>
                  <a:pt x="f3426" y="f941"/>
                  <a:pt x="f3426" y="f941"/>
                </a:cubicBezTo>
                <a:cubicBezTo>
                  <a:pt x="f3425" y="f941"/>
                  <a:pt x="f3425" y="f941"/>
                  <a:pt x="f3424" y="f941"/>
                </a:cubicBezTo>
                <a:cubicBezTo>
                  <a:pt x="f3424" y="f941"/>
                  <a:pt x="f3424" y="f940"/>
                  <a:pt x="f3424" y="f940"/>
                </a:cubicBezTo>
                <a:cubicBezTo>
                  <a:pt x="f3424" y="f939"/>
                  <a:pt x="f3424" y="f939"/>
                  <a:pt x="f3424" y="f939"/>
                </a:cubicBezTo>
                <a:close/>
                <a:moveTo>
                  <a:pt x="f2678" y="f732"/>
                </a:moveTo>
                <a:cubicBezTo>
                  <a:pt x="f2678" y="f732"/>
                  <a:pt x="f2678" y="f732"/>
                  <a:pt x="f2678" y="f731"/>
                </a:cubicBezTo>
                <a:cubicBezTo>
                  <a:pt x="f2678" y="f731"/>
                  <a:pt x="f2679" y="f731"/>
                  <a:pt x="f2679" y="f731"/>
                </a:cubicBezTo>
                <a:cubicBezTo>
                  <a:pt x="f2679" y="f732"/>
                  <a:pt x="f2678" y="f732"/>
                  <a:pt x="f2678" y="f733"/>
                </a:cubicBezTo>
                <a:cubicBezTo>
                  <a:pt x="f2678" y="f733"/>
                  <a:pt x="f2678" y="f323"/>
                  <a:pt x="f2677" y="f324"/>
                </a:cubicBezTo>
                <a:cubicBezTo>
                  <a:pt x="f2676" y="f324"/>
                  <a:pt x="f2678" y="f733"/>
                  <a:pt x="f2678" y="f732"/>
                </a:cubicBezTo>
                <a:close/>
                <a:moveTo>
                  <a:pt x="f2698" y="f322"/>
                </a:moveTo>
                <a:cubicBezTo>
                  <a:pt x="f2699" y="f323"/>
                  <a:pt x="f2699" y="f323"/>
                  <a:pt x="f2699" y="f323"/>
                </a:cubicBezTo>
                <a:cubicBezTo>
                  <a:pt x="f2700" y="f323"/>
                  <a:pt x="f2699" y="f322"/>
                  <a:pt x="f2699" y="f320"/>
                </a:cubicBezTo>
                <a:cubicBezTo>
                  <a:pt x="f2698" y="f320"/>
                  <a:pt x="f2698" y="f320"/>
                  <a:pt x="f2698" y="f320"/>
                </a:cubicBezTo>
                <a:cubicBezTo>
                  <a:pt x="f2698" y="f319"/>
                  <a:pt x="f2697" y="f319"/>
                  <a:pt x="f2697" y="f319"/>
                </a:cubicBezTo>
                <a:cubicBezTo>
                  <a:pt x="f2696" y="f319"/>
                  <a:pt x="f2697" y="f318"/>
                  <a:pt x="f2696" y="f316"/>
                </a:cubicBezTo>
                <a:cubicBezTo>
                  <a:pt x="f2695" y="f316"/>
                  <a:pt x="f2695" y="f318"/>
                  <a:pt x="f2694" y="f318"/>
                </a:cubicBezTo>
                <a:cubicBezTo>
                  <a:pt x="f2692" y="f318"/>
                  <a:pt x="f2692" y="f318"/>
                  <a:pt x="f2692" y="f318"/>
                </a:cubicBezTo>
                <a:cubicBezTo>
                  <a:pt x="f2693" y="f319"/>
                  <a:pt x="f2693" y="f318"/>
                  <a:pt x="f2691" y="f318"/>
                </a:cubicBezTo>
                <a:cubicBezTo>
                  <a:pt x="f2691" y="f318"/>
                  <a:pt x="f2691" y="f319"/>
                  <a:pt x="f2691" y="f319"/>
                </a:cubicBezTo>
                <a:cubicBezTo>
                  <a:pt x="f2691" y="f319"/>
                  <a:pt x="f2693" y="f319"/>
                  <a:pt x="f2693" y="f319"/>
                </a:cubicBezTo>
                <a:cubicBezTo>
                  <a:pt x="f2692" y="f319"/>
                  <a:pt x="f2694" y="f320"/>
                  <a:pt x="f2694" y="f320"/>
                </a:cubicBezTo>
                <a:cubicBezTo>
                  <a:pt x="f2695" y="f322"/>
                  <a:pt x="f2692" y="f322"/>
                  <a:pt x="f2694" y="f323"/>
                </a:cubicBezTo>
                <a:cubicBezTo>
                  <a:pt x="f2694" y="f323"/>
                  <a:pt x="f2694" y="f323"/>
                  <a:pt x="f2695" y="f323"/>
                </a:cubicBezTo>
                <a:cubicBezTo>
                  <a:pt x="f2695" y="f323"/>
                  <a:pt x="f2695" y="f323"/>
                  <a:pt x="f2695" y="f323"/>
                </a:cubicBezTo>
                <a:cubicBezTo>
                  <a:pt x="f2695" y="f323"/>
                  <a:pt x="f2695" y="f323"/>
                  <a:pt x="f2696" y="f323"/>
                </a:cubicBezTo>
                <a:cubicBezTo>
                  <a:pt x="f2696" y="f324"/>
                  <a:pt x="f2696" y="f324"/>
                  <a:pt x="f2697" y="f324"/>
                </a:cubicBezTo>
                <a:cubicBezTo>
                  <a:pt x="f2697" y="f324"/>
                  <a:pt x="f2698" y="f324"/>
                  <a:pt x="f2698" y="f324"/>
                </a:cubicBezTo>
                <a:cubicBezTo>
                  <a:pt x="f2699" y="f324"/>
                  <a:pt x="f2698" y="f323"/>
                  <a:pt x="f2698" y="f322"/>
                </a:cubicBezTo>
                <a:cubicBezTo>
                  <a:pt x="f2697" y="f322"/>
                  <a:pt x="f2698" y="f322"/>
                  <a:pt x="f2698" y="f322"/>
                </a:cubicBezTo>
                <a:close/>
                <a:moveTo>
                  <a:pt x="f2708" y="f713"/>
                </a:moveTo>
                <a:cubicBezTo>
                  <a:pt x="f2682" y="f714"/>
                  <a:pt x="f2708" y="f714"/>
                  <a:pt x="f2708" y="f714"/>
                </a:cubicBezTo>
                <a:cubicBezTo>
                  <a:pt x="f2708" y="f714"/>
                  <a:pt x="f2708" y="f713"/>
                  <a:pt x="f2708" y="f713"/>
                </a:cubicBezTo>
                <a:close/>
                <a:moveTo>
                  <a:pt x="f2680" y="f709"/>
                </a:moveTo>
                <a:cubicBezTo>
                  <a:pt x="f2679" y="f709"/>
                  <a:pt x="f2679" y="f708"/>
                  <a:pt x="f2679" y="f708"/>
                </a:cubicBezTo>
                <a:cubicBezTo>
                  <a:pt x="f2679" y="f708"/>
                  <a:pt x="f2679" y="f708"/>
                  <a:pt x="f2680" y="f707"/>
                </a:cubicBezTo>
                <a:cubicBezTo>
                  <a:pt x="f2680" y="f707"/>
                  <a:pt x="f2680" y="f707"/>
                  <a:pt x="f2680" y="f707"/>
                </a:cubicBezTo>
                <a:cubicBezTo>
                  <a:pt x="f2680" y="f707"/>
                  <a:pt x="f2680" y="f708"/>
                  <a:pt x="f2680" y="f708"/>
                </a:cubicBezTo>
                <a:cubicBezTo>
                  <a:pt x="f2680" y="f708"/>
                  <a:pt x="f2680" y="f709"/>
                  <a:pt x="f2680" y="f709"/>
                </a:cubicBezTo>
                <a:close/>
                <a:moveTo>
                  <a:pt x="f2680" y="f738"/>
                </a:moveTo>
                <a:cubicBezTo>
                  <a:pt x="f2680" y="f739"/>
                  <a:pt x="f2680" y="f739"/>
                  <a:pt x="f2679" y="f739"/>
                </a:cubicBezTo>
                <a:cubicBezTo>
                  <a:pt x="f2679" y="f739"/>
                  <a:pt x="f2679" y="f739"/>
                  <a:pt x="f2679" y="f738"/>
                </a:cubicBezTo>
                <a:cubicBezTo>
                  <a:pt x="f2678" y="f738"/>
                  <a:pt x="f2678" y="f738"/>
                  <a:pt x="f2678" y="f738"/>
                </a:cubicBezTo>
                <a:cubicBezTo>
                  <a:pt x="f2677" y="f738"/>
                  <a:pt x="f2677" y="f737"/>
                  <a:pt x="f2678" y="f737"/>
                </a:cubicBezTo>
                <a:cubicBezTo>
                  <a:pt x="f2678" y="f737"/>
                  <a:pt x="f2678" y="f737"/>
                  <a:pt x="f2679" y="f736"/>
                </a:cubicBezTo>
                <a:cubicBezTo>
                  <a:pt x="f2679" y="f736"/>
                  <a:pt x="f2678" y="f735"/>
                  <a:pt x="f2679" y="f735"/>
                </a:cubicBezTo>
                <a:cubicBezTo>
                  <a:pt x="f2679" y="f735"/>
                  <a:pt x="f2679" y="f736"/>
                  <a:pt x="f2679" y="f736"/>
                </a:cubicBezTo>
                <a:cubicBezTo>
                  <a:pt x="f2680" y="f736"/>
                  <a:pt x="f2680" y="f736"/>
                  <a:pt x="f2680" y="f737"/>
                </a:cubicBezTo>
                <a:cubicBezTo>
                  <a:pt x="f2681" y="f737"/>
                  <a:pt x="f2681" y="f737"/>
                  <a:pt x="f2681" y="f738"/>
                </a:cubicBezTo>
                <a:cubicBezTo>
                  <a:pt x="f2680" y="f738"/>
                  <a:pt x="f2680" y="f738"/>
                  <a:pt x="f2680" y="f738"/>
                </a:cubicBezTo>
                <a:close/>
                <a:moveTo>
                  <a:pt x="f2691" y="f725"/>
                </a:moveTo>
                <a:cubicBezTo>
                  <a:pt x="f2691" y="f724"/>
                  <a:pt x="f2693" y="f724"/>
                  <a:pt x="f2693" y="f724"/>
                </a:cubicBezTo>
                <a:cubicBezTo>
                  <a:pt x="f2693" y="f724"/>
                  <a:pt x="f2693" y="f723"/>
                  <a:pt x="f2693" y="f723"/>
                </a:cubicBezTo>
                <a:cubicBezTo>
                  <a:pt x="f2692" y="f723"/>
                  <a:pt x="f2692" y="f725"/>
                  <a:pt x="f2694" y="f725"/>
                </a:cubicBezTo>
                <a:cubicBezTo>
                  <a:pt x="f2694" y="f726"/>
                  <a:pt x="f2694" y="f726"/>
                  <a:pt x="f2694" y="f727"/>
                </a:cubicBezTo>
                <a:cubicBezTo>
                  <a:pt x="f2694" y="f727"/>
                  <a:pt x="f2694" y="f727"/>
                  <a:pt x="f2694" y="f728"/>
                </a:cubicBezTo>
                <a:cubicBezTo>
                  <a:pt x="f2694" y="f728"/>
                  <a:pt x="f2694" y="f729"/>
                  <a:pt x="f2694" y="f729"/>
                </a:cubicBezTo>
                <a:cubicBezTo>
                  <a:pt x="f2692" y="f729"/>
                  <a:pt x="f2692" y="f730"/>
                  <a:pt x="f2693" y="f730"/>
                </a:cubicBezTo>
                <a:cubicBezTo>
                  <a:pt x="f2691" y="f730"/>
                  <a:pt x="f2691" y="f728"/>
                  <a:pt x="f2691" y="f727"/>
                </a:cubicBezTo>
                <a:cubicBezTo>
                  <a:pt x="f2691" y="f726"/>
                  <a:pt x="f2690" y="f725"/>
                  <a:pt x="f2691" y="f725"/>
                </a:cubicBezTo>
                <a:close/>
                <a:moveTo>
                  <a:pt x="f2707" y="f707"/>
                </a:moveTo>
                <a:cubicBezTo>
                  <a:pt x="f2706" y="f707"/>
                  <a:pt x="f2705" y="f706"/>
                  <a:pt x="f2704" y="f705"/>
                </a:cubicBezTo>
                <a:cubicBezTo>
                  <a:pt x="f2704" y="f705"/>
                  <a:pt x="f2703" y="f705"/>
                  <a:pt x="f2703" y="f704"/>
                </a:cubicBezTo>
                <a:cubicBezTo>
                  <a:pt x="f2704" y="f704"/>
                  <a:pt x="f2704" y="f705"/>
                  <a:pt x="f2705" y="f705"/>
                </a:cubicBezTo>
                <a:cubicBezTo>
                  <a:pt x="f2706" y="f705"/>
                  <a:pt x="f2706" y="f705"/>
                  <a:pt x="f2707" y="f706"/>
                </a:cubicBezTo>
                <a:cubicBezTo>
                  <a:pt x="f2707" y="f706"/>
                  <a:pt x="f3801" y="f706"/>
                  <a:pt x="f2707" y="f707"/>
                </a:cubicBezTo>
                <a:close/>
                <a:moveTo>
                  <a:pt x="f2703" y="f709"/>
                </a:moveTo>
                <a:cubicBezTo>
                  <a:pt x="f2703" y="f709"/>
                  <a:pt x="f2703" y="f709"/>
                  <a:pt x="f2703" y="f709"/>
                </a:cubicBezTo>
                <a:cubicBezTo>
                  <a:pt x="f2703" y="f708"/>
                  <a:pt x="f2703" y="f708"/>
                  <a:pt x="f2703" y="f708"/>
                </a:cubicBezTo>
                <a:cubicBezTo>
                  <a:pt x="f2703" y="f707"/>
                  <a:pt x="f2703" y="f707"/>
                  <a:pt x="f2704" y="f707"/>
                </a:cubicBezTo>
                <a:cubicBezTo>
                  <a:pt x="f2704" y="f708"/>
                  <a:pt x="f2704" y="f708"/>
                  <a:pt x="f2704" y="f708"/>
                </a:cubicBezTo>
                <a:cubicBezTo>
                  <a:pt x="f2703" y="f709"/>
                  <a:pt x="f2704" y="f709"/>
                  <a:pt x="f2703" y="f709"/>
                </a:cubicBezTo>
                <a:close/>
                <a:moveTo>
                  <a:pt x="f2690" y="f304"/>
                </a:moveTo>
                <a:cubicBezTo>
                  <a:pt x="f2690" y="f304"/>
                  <a:pt x="f2691" y="f304"/>
                  <a:pt x="f2691" y="f304"/>
                </a:cubicBezTo>
                <a:cubicBezTo>
                  <a:pt x="f2691" y="f302"/>
                  <a:pt x="f2693" y="f302"/>
                  <a:pt x="f2693" y="f302"/>
                </a:cubicBezTo>
                <a:cubicBezTo>
                  <a:pt x="f2693" y="f327"/>
                  <a:pt x="f2690" y="f327"/>
                  <a:pt x="f2690" y="f304"/>
                </a:cubicBezTo>
                <a:close/>
                <a:moveTo>
                  <a:pt x="f2706" y="f697"/>
                </a:moveTo>
                <a:cubicBezTo>
                  <a:pt x="f2706" y="f697"/>
                  <a:pt x="f2705" y="f696"/>
                  <a:pt x="f2705" y="f696"/>
                </a:cubicBezTo>
                <a:cubicBezTo>
                  <a:pt x="f2705" y="f696"/>
                  <a:pt x="f2705" y="f695"/>
                  <a:pt x="f2705" y="f695"/>
                </a:cubicBezTo>
                <a:cubicBezTo>
                  <a:pt x="f2705" y="f694"/>
                  <a:pt x="f2705" y="f693"/>
                  <a:pt x="f2706" y="f693"/>
                </a:cubicBezTo>
                <a:cubicBezTo>
                  <a:pt x="f2707" y="f693"/>
                  <a:pt x="f2706" y="f694"/>
                  <a:pt x="f2706" y="f695"/>
                </a:cubicBezTo>
                <a:cubicBezTo>
                  <a:pt x="f2706" y="f696"/>
                  <a:pt x="f2706" y="f696"/>
                  <a:pt x="f2706" y="f879"/>
                </a:cubicBezTo>
                <a:cubicBezTo>
                  <a:pt x="f2707" y="f879"/>
                  <a:pt x="f2707" y="f697"/>
                  <a:pt x="f2706" y="f697"/>
                </a:cubicBezTo>
                <a:close/>
                <a:moveTo>
                  <a:pt x="f2694" y="f715"/>
                </a:moveTo>
                <a:cubicBezTo>
                  <a:pt x="f2695" y="f716"/>
                  <a:pt x="f2696" y="f716"/>
                  <a:pt x="f2696" y="f716"/>
                </a:cubicBezTo>
                <a:cubicBezTo>
                  <a:pt x="f2697" y="f717"/>
                  <a:pt x="f2695" y="f717"/>
                  <a:pt x="f2695" y="f716"/>
                </a:cubicBezTo>
                <a:cubicBezTo>
                  <a:pt x="f2695" y="f716"/>
                  <a:pt x="f2694" y="f716"/>
                  <a:pt x="f2694" y="f716"/>
                </a:cubicBezTo>
                <a:cubicBezTo>
                  <a:pt x="f2694" y="f716"/>
                  <a:pt x="f2692" y="f715"/>
                  <a:pt x="f2692" y="f715"/>
                </a:cubicBezTo>
                <a:cubicBezTo>
                  <a:pt x="f2692" y="f715"/>
                  <a:pt x="f2693" y="f714"/>
                  <a:pt x="f2693" y="f714"/>
                </a:cubicBezTo>
                <a:cubicBezTo>
                  <a:pt x="f2692" y="f714"/>
                  <a:pt x="f2694" y="f715"/>
                  <a:pt x="f2694" y="f715"/>
                </a:cubicBezTo>
                <a:close/>
                <a:moveTo>
                  <a:pt x="f2686" y="f714"/>
                </a:moveTo>
                <a:cubicBezTo>
                  <a:pt x="f2685" y="f714"/>
                  <a:pt x="f2685" y="f713"/>
                  <a:pt x="f2686" y="f714"/>
                </a:cubicBezTo>
                <a:cubicBezTo>
                  <a:pt x="f2687" y="f714"/>
                  <a:pt x="f2686" y="f715"/>
                  <a:pt x="f2686" y="f714"/>
                </a:cubicBezTo>
                <a:close/>
                <a:moveTo>
                  <a:pt x="f2708" y="f720"/>
                </a:moveTo>
                <a:cubicBezTo>
                  <a:pt x="f2708" y="f720"/>
                  <a:pt x="f2681" y="f720"/>
                  <a:pt x="f2681" y="f721"/>
                </a:cubicBezTo>
                <a:cubicBezTo>
                  <a:pt x="f2681" y="f721"/>
                  <a:pt x="f2681" y="f721"/>
                  <a:pt x="f2681" y="f721"/>
                </a:cubicBezTo>
                <a:cubicBezTo>
                  <a:pt x="f2680" y="f721"/>
                  <a:pt x="f2680" y="f721"/>
                  <a:pt x="f2680" y="f721"/>
                </a:cubicBezTo>
                <a:cubicBezTo>
                  <a:pt x="f2680" y="f720"/>
                  <a:pt x="f2680" y="f720"/>
                  <a:pt x="f2681" y="f719"/>
                </a:cubicBezTo>
                <a:cubicBezTo>
                  <a:pt x="f2708" y="f719"/>
                  <a:pt x="f2708" y="f718"/>
                  <a:pt x="f2708" y="f717"/>
                </a:cubicBezTo>
                <a:cubicBezTo>
                  <a:pt x="f2682" y="f717"/>
                  <a:pt x="f2682" y="f716"/>
                  <a:pt x="f3802" y="f716"/>
                </a:cubicBezTo>
                <a:cubicBezTo>
                  <a:pt x="f3802" y="f716"/>
                  <a:pt x="f2683" y="f715"/>
                  <a:pt x="f2683" y="f715"/>
                </a:cubicBezTo>
                <a:cubicBezTo>
                  <a:pt x="f2683" y="f715"/>
                  <a:pt x="f2683" y="f716"/>
                  <a:pt x="f2683" y="f716"/>
                </a:cubicBezTo>
                <a:cubicBezTo>
                  <a:pt x="f2683" y="f716"/>
                  <a:pt x="f2683" y="f716"/>
                  <a:pt x="f2683" y="f716"/>
                </a:cubicBezTo>
                <a:cubicBezTo>
                  <a:pt x="f2683" y="f716"/>
                  <a:pt x="f2683" y="f717"/>
                  <a:pt x="f2683" y="f717"/>
                </a:cubicBezTo>
                <a:cubicBezTo>
                  <a:pt x="f2683" y="f717"/>
                  <a:pt x="f3802" y="f717"/>
                  <a:pt x="f3802" y="f717"/>
                </a:cubicBezTo>
                <a:cubicBezTo>
                  <a:pt x="f3802" y="f717"/>
                  <a:pt x="f2682" y="f717"/>
                  <a:pt x="f2682" y="f717"/>
                </a:cubicBezTo>
                <a:cubicBezTo>
                  <a:pt x="f2682" y="f717"/>
                  <a:pt x="f2682" y="f718"/>
                  <a:pt x="f2682" y="f718"/>
                </a:cubicBezTo>
                <a:cubicBezTo>
                  <a:pt x="f2682" y="f719"/>
                  <a:pt x="f2682" y="f719"/>
                  <a:pt x="f2708" y="f720"/>
                </a:cubicBezTo>
                <a:close/>
                <a:moveTo>
                  <a:pt x="f2676" y="f716"/>
                </a:moveTo>
                <a:cubicBezTo>
                  <a:pt x="f2676" y="f716"/>
                  <a:pt x="f2675" y="f715"/>
                  <a:pt x="f2675" y="f715"/>
                </a:cubicBezTo>
                <a:cubicBezTo>
                  <a:pt x="f2676" y="f715"/>
                  <a:pt x="f2676" y="f716"/>
                  <a:pt x="f2676" y="f716"/>
                </a:cubicBezTo>
                <a:cubicBezTo>
                  <a:pt x="f2676" y="f716"/>
                  <a:pt x="f2677" y="f717"/>
                  <a:pt x="f2676" y="f717"/>
                </a:cubicBezTo>
                <a:cubicBezTo>
                  <a:pt x="f2676" y="f717"/>
                  <a:pt x="f2676" y="f717"/>
                  <a:pt x="f2676" y="f716"/>
                </a:cubicBezTo>
                <a:close/>
                <a:moveTo>
                  <a:pt x="f2675" y="f875"/>
                </a:moveTo>
                <a:cubicBezTo>
                  <a:pt x="f2676" y="f875"/>
                  <a:pt x="f2676" y="f704"/>
                  <a:pt x="f2677" y="f704"/>
                </a:cubicBezTo>
                <a:cubicBezTo>
                  <a:pt x="f2677" y="f704"/>
                  <a:pt x="f2677" y="f704"/>
                  <a:pt x="f2678" y="f704"/>
                </a:cubicBezTo>
                <a:cubicBezTo>
                  <a:pt x="f2678" y="f704"/>
                  <a:pt x="f2678" y="f705"/>
                  <a:pt x="f2677" y="f705"/>
                </a:cubicBezTo>
                <a:cubicBezTo>
                  <a:pt x="f2677" y="f705"/>
                  <a:pt x="f2676" y="f704"/>
                  <a:pt x="f2676" y="f704"/>
                </a:cubicBezTo>
                <a:cubicBezTo>
                  <a:pt x="f2676" y="f704"/>
                  <a:pt x="f2675" y="f704"/>
                  <a:pt x="f2675" y="f875"/>
                </a:cubicBezTo>
                <a:close/>
                <a:moveTo>
                  <a:pt x="f2676" y="f713"/>
                </a:moveTo>
                <a:cubicBezTo>
                  <a:pt x="f2676" y="f713"/>
                  <a:pt x="f2676" y="f713"/>
                  <a:pt x="f2676" y="f713"/>
                </a:cubicBezTo>
                <a:cubicBezTo>
                  <a:pt x="f2677" y="f713"/>
                  <a:pt x="f2676" y="f714"/>
                  <a:pt x="f2676" y="f713"/>
                </a:cubicBezTo>
                <a:close/>
                <a:moveTo>
                  <a:pt x="f2618" y="f718"/>
                </a:moveTo>
                <a:cubicBezTo>
                  <a:pt x="f2618" y="f718"/>
                  <a:pt x="f2618" y="f718"/>
                  <a:pt x="f2618" y="f718"/>
                </a:cubicBezTo>
                <a:cubicBezTo>
                  <a:pt x="f2618" y="f719"/>
                  <a:pt x="f2617" y="f718"/>
                  <a:pt x="f2617" y="f718"/>
                </a:cubicBezTo>
                <a:cubicBezTo>
                  <a:pt x="f2617" y="f717"/>
                  <a:pt x="f2617" y="f717"/>
                  <a:pt x="f2618" y="f717"/>
                </a:cubicBezTo>
                <a:cubicBezTo>
                  <a:pt x="f2618" y="f717"/>
                  <a:pt x="f2618" y="f717"/>
                  <a:pt x="f2618" y="f717"/>
                </a:cubicBezTo>
                <a:cubicBezTo>
                  <a:pt x="f2619" y="f717"/>
                  <a:pt x="f2619" y="f718"/>
                  <a:pt x="f2618" y="f718"/>
                </a:cubicBezTo>
                <a:close/>
                <a:moveTo>
                  <a:pt x="f2685" y="f703"/>
                </a:moveTo>
                <a:cubicBezTo>
                  <a:pt x="f2685" y="f703"/>
                  <a:pt x="f2685" y="f876"/>
                  <a:pt x="f2685" y="f876"/>
                </a:cubicBezTo>
                <a:cubicBezTo>
                  <a:pt x="f2685" y="f877"/>
                  <a:pt x="f2686" y="f876"/>
                  <a:pt x="f2686" y="f877"/>
                </a:cubicBezTo>
                <a:cubicBezTo>
                  <a:pt x="f2686" y="f877"/>
                  <a:pt x="f2686" y="f702"/>
                  <a:pt x="f2686" y="f702"/>
                </a:cubicBezTo>
                <a:cubicBezTo>
                  <a:pt x="f2687" y="f877"/>
                  <a:pt x="f2686" y="f877"/>
                  <a:pt x="f2686" y="f876"/>
                </a:cubicBezTo>
                <a:cubicBezTo>
                  <a:pt x="f2686" y="f876"/>
                  <a:pt x="f2686" y="f703"/>
                  <a:pt x="f2685" y="f703"/>
                </a:cubicBezTo>
                <a:close/>
                <a:moveTo>
                  <a:pt x="f2688" y="f734"/>
                </a:moveTo>
                <a:cubicBezTo>
                  <a:pt x="f2688" y="f734"/>
                  <a:pt x="f2687" y="f734"/>
                  <a:pt x="f2687" y="f734"/>
                </a:cubicBezTo>
                <a:cubicBezTo>
                  <a:pt x="f2687" y="f734"/>
                  <a:pt x="f2687" y="f735"/>
                  <a:pt x="f2687" y="f735"/>
                </a:cubicBezTo>
                <a:cubicBezTo>
                  <a:pt x="f2686" y="f734"/>
                  <a:pt x="f2686" y="f734"/>
                  <a:pt x="f2686" y="f734"/>
                </a:cubicBezTo>
                <a:cubicBezTo>
                  <a:pt x="f2687" y="f734"/>
                  <a:pt x="f2688" y="f329"/>
                  <a:pt x="f2688" y="f734"/>
                </a:cubicBezTo>
                <a:cubicBezTo>
                  <a:pt x="f2689" y="f734"/>
                  <a:pt x="f2689" y="f734"/>
                  <a:pt x="f2688" y="f734"/>
                </a:cubicBezTo>
                <a:close/>
                <a:moveTo>
                  <a:pt x="f2623" y="f692"/>
                </a:moveTo>
                <a:cubicBezTo>
                  <a:pt x="f2624" y="f692"/>
                  <a:pt x="f2624" y="f691"/>
                  <a:pt x="f2625" y="f691"/>
                </a:cubicBezTo>
                <a:cubicBezTo>
                  <a:pt x="f2626" y="f691"/>
                  <a:pt x="f2627" y="f691"/>
                  <a:pt x="f2674" y="f691"/>
                </a:cubicBezTo>
                <a:cubicBezTo>
                  <a:pt x="f2675" y="f691"/>
                  <a:pt x="f2675" y="f690"/>
                  <a:pt x="f2676" y="f690"/>
                </a:cubicBezTo>
                <a:cubicBezTo>
                  <a:pt x="f2677" y="f690"/>
                  <a:pt x="f2678" y="f690"/>
                  <a:pt x="f2679" y="f689"/>
                </a:cubicBezTo>
                <a:cubicBezTo>
                  <a:pt x="f2679" y="f689"/>
                  <a:pt x="f2679" y="f689"/>
                  <a:pt x="f2680" y="f689"/>
                </a:cubicBezTo>
                <a:cubicBezTo>
                  <a:pt x="f2680" y="f689"/>
                  <a:pt x="f2681" y="f689"/>
                  <a:pt x="f2681" y="f688"/>
                </a:cubicBezTo>
                <a:cubicBezTo>
                  <a:pt x="f2681" y="f688"/>
                  <a:pt x="f2680" y="f688"/>
                  <a:pt x="f2680" y="f687"/>
                </a:cubicBezTo>
                <a:cubicBezTo>
                  <a:pt x="f2680" y="f687"/>
                  <a:pt x="f2681" y="f687"/>
                  <a:pt x="f2681" y="f687"/>
                </a:cubicBezTo>
                <a:cubicBezTo>
                  <a:pt x="f2708" y="f688"/>
                  <a:pt x="f2682" y="f688"/>
                  <a:pt x="f3802" y="f688"/>
                </a:cubicBezTo>
                <a:cubicBezTo>
                  <a:pt x="f2683" y="f688"/>
                  <a:pt x="f2683" y="f687"/>
                  <a:pt x="f2684" y="f688"/>
                </a:cubicBezTo>
                <a:cubicBezTo>
                  <a:pt x="f2684" y="f688"/>
                  <a:pt x="f2684" y="f688"/>
                  <a:pt x="f2685" y="f688"/>
                </a:cubicBezTo>
                <a:cubicBezTo>
                  <a:pt x="f2685" y="f689"/>
                  <a:pt x="f2687" y="f689"/>
                  <a:pt x="f2688" y="f689"/>
                </a:cubicBezTo>
                <a:cubicBezTo>
                  <a:pt x="f2689" y="f689"/>
                  <a:pt x="f2690" y="f688"/>
                  <a:pt x="f2691" y="f688"/>
                </a:cubicBezTo>
                <a:cubicBezTo>
                  <a:pt x="f2693" y="f688"/>
                  <a:pt x="f2692" y="f688"/>
                  <a:pt x="f2694" y="f689"/>
                </a:cubicBezTo>
                <a:cubicBezTo>
                  <a:pt x="f2694" y="f689"/>
                  <a:pt x="f2695" y="f689"/>
                  <a:pt x="f2695" y="f689"/>
                </a:cubicBezTo>
                <a:cubicBezTo>
                  <a:pt x="f2695" y="f689"/>
                  <a:pt x="f2695" y="f690"/>
                  <a:pt x="f2695" y="f690"/>
                </a:cubicBezTo>
                <a:cubicBezTo>
                  <a:pt x="f2695" y="f691"/>
                  <a:pt x="f2697" y="f692"/>
                  <a:pt x="f2696" y="f692"/>
                </a:cubicBezTo>
                <a:cubicBezTo>
                  <a:pt x="f2696" y="f692"/>
                  <a:pt x="f2696" y="f692"/>
                  <a:pt x="f2696" y="f692"/>
                </a:cubicBezTo>
                <a:cubicBezTo>
                  <a:pt x="f2696" y="f692"/>
                  <a:pt x="f2695" y="f692"/>
                  <a:pt x="f2695" y="f691"/>
                </a:cubicBezTo>
                <a:cubicBezTo>
                  <a:pt x="f2695" y="f691"/>
                  <a:pt x="f2694" y="f691"/>
                  <a:pt x="f2694" y="f691"/>
                </a:cubicBezTo>
                <a:cubicBezTo>
                  <a:pt x="f2692" y="f691"/>
                  <a:pt x="f2692" y="f691"/>
                  <a:pt x="f2692" y="f691"/>
                </a:cubicBezTo>
                <a:cubicBezTo>
                  <a:pt x="f2693" y="f691"/>
                  <a:pt x="f2693" y="f690"/>
                  <a:pt x="f2691" y="f690"/>
                </a:cubicBezTo>
                <a:cubicBezTo>
                  <a:pt x="f2691" y="f690"/>
                  <a:pt x="f2689" y="f690"/>
                  <a:pt x="f2689" y="f691"/>
                </a:cubicBezTo>
                <a:cubicBezTo>
                  <a:pt x="f2690" y="f692"/>
                  <a:pt x="f2690" y="f692"/>
                  <a:pt x="f2690" y="f692"/>
                </a:cubicBezTo>
                <a:cubicBezTo>
                  <a:pt x="f2689" y="f880"/>
                  <a:pt x="f2689" y="f692"/>
                  <a:pt x="f2688" y="f692"/>
                </a:cubicBezTo>
                <a:cubicBezTo>
                  <a:pt x="f2688" y="f692"/>
                  <a:pt x="f2688" y="f692"/>
                  <a:pt x="f2687" y="f692"/>
                </a:cubicBezTo>
                <a:cubicBezTo>
                  <a:pt x="f2687" y="f692"/>
                  <a:pt x="f2687" y="f692"/>
                  <a:pt x="f2686" y="f692"/>
                </a:cubicBezTo>
                <a:cubicBezTo>
                  <a:pt x="f2686" y="f692"/>
                  <a:pt x="f2685" y="f692"/>
                  <a:pt x="f2684" y="f692"/>
                </a:cubicBezTo>
                <a:cubicBezTo>
                  <a:pt x="f2683" y="f880"/>
                  <a:pt x="f3802" y="f880"/>
                  <a:pt x="f2682" y="f880"/>
                </a:cubicBezTo>
                <a:cubicBezTo>
                  <a:pt x="f2681" y="f880"/>
                  <a:pt x="f2680" y="f880"/>
                  <a:pt x="f2678" y="f692"/>
                </a:cubicBezTo>
                <a:cubicBezTo>
                  <a:pt x="f2677" y="f692"/>
                  <a:pt x="f2676" y="f692"/>
                  <a:pt x="f2676" y="f880"/>
                </a:cubicBezTo>
                <a:cubicBezTo>
                  <a:pt x="f2675" y="f880"/>
                  <a:pt x="f2675" y="f693"/>
                  <a:pt x="f2674" y="f693"/>
                </a:cubicBezTo>
                <a:cubicBezTo>
                  <a:pt x="f2674" y="f693"/>
                  <a:pt x="f2627" y="f693"/>
                  <a:pt x="f2627" y="f694"/>
                </a:cubicBezTo>
                <a:cubicBezTo>
                  <a:pt x="f2627" y="f694"/>
                  <a:pt x="f2674" y="f694"/>
                  <a:pt x="f2674" y="f694"/>
                </a:cubicBezTo>
                <a:cubicBezTo>
                  <a:pt x="f2674" y="f695"/>
                  <a:pt x="f2627" y="f695"/>
                  <a:pt x="f2627" y="f695"/>
                </a:cubicBezTo>
                <a:cubicBezTo>
                  <a:pt x="f2626" y="f695"/>
                  <a:pt x="f2626" y="f694"/>
                  <a:pt x="f2625" y="f694"/>
                </a:cubicBezTo>
                <a:cubicBezTo>
                  <a:pt x="f2624" y="f694"/>
                  <a:pt x="f2624" y="f694"/>
                  <a:pt x="f2623" y="f694"/>
                </a:cubicBezTo>
                <a:cubicBezTo>
                  <a:pt x="f2623" y="f695"/>
                  <a:pt x="f2623" y="f695"/>
                  <a:pt x="f2623" y="f696"/>
                </a:cubicBezTo>
                <a:cubicBezTo>
                  <a:pt x="f2623" y="f696"/>
                  <a:pt x="f2620" y="f695"/>
                  <a:pt x="f2620" y="f695"/>
                </a:cubicBezTo>
                <a:cubicBezTo>
                  <a:pt x="f2620" y="f694"/>
                  <a:pt x="f2619" y="f694"/>
                  <a:pt x="f2619" y="f693"/>
                </a:cubicBezTo>
                <a:cubicBezTo>
                  <a:pt x="f2619" y="f693"/>
                  <a:pt x="f2617" y="f880"/>
                  <a:pt x="f2618" y="f692"/>
                </a:cubicBezTo>
                <a:cubicBezTo>
                  <a:pt x="f2618" y="f692"/>
                  <a:pt x="f2620" y="f692"/>
                  <a:pt x="f2623" y="f692"/>
                </a:cubicBezTo>
                <a:close/>
                <a:moveTo>
                  <a:pt x="f2686" y="f710"/>
                </a:moveTo>
                <a:cubicBezTo>
                  <a:pt x="f2686" y="f709"/>
                  <a:pt x="f2685" y="f709"/>
                  <a:pt x="f2685" y="f709"/>
                </a:cubicBezTo>
                <a:cubicBezTo>
                  <a:pt x="f2684" y="f709"/>
                  <a:pt x="f2684" y="f710"/>
                  <a:pt x="f2683" y="f710"/>
                </a:cubicBezTo>
                <a:cubicBezTo>
                  <a:pt x="f3802" y="f709"/>
                  <a:pt x="f3802" y="f708"/>
                  <a:pt x="f2683" y="f708"/>
                </a:cubicBezTo>
                <a:cubicBezTo>
                  <a:pt x="f2684" y="f708"/>
                  <a:pt x="f2684" y="f709"/>
                  <a:pt x="f2684" y="f709"/>
                </a:cubicBezTo>
                <a:cubicBezTo>
                  <a:pt x="f2685" y="f709"/>
                  <a:pt x="f2685" y="f708"/>
                  <a:pt x="f2685" y="f708"/>
                </a:cubicBezTo>
                <a:cubicBezTo>
                  <a:pt x="f2686" y="f708"/>
                  <a:pt x="f2686" y="f707"/>
                  <a:pt x="f2687" y="f707"/>
                </a:cubicBezTo>
                <a:cubicBezTo>
                  <a:pt x="f2687" y="f708"/>
                  <a:pt x="f2687" y="f708"/>
                  <a:pt x="f2687" y="f708"/>
                </a:cubicBezTo>
                <a:cubicBezTo>
                  <a:pt x="f2687" y="f709"/>
                  <a:pt x="f2687" y="f709"/>
                  <a:pt x="f2688" y="f709"/>
                </a:cubicBezTo>
                <a:cubicBezTo>
                  <a:pt x="f2689" y="f711"/>
                  <a:pt x="f2686" y="f712"/>
                  <a:pt x="f2686" y="f710"/>
                </a:cubicBezTo>
                <a:close/>
                <a:moveTo>
                  <a:pt x="f2685" y="f306"/>
                </a:moveTo>
                <a:cubicBezTo>
                  <a:pt x="f2684" y="f306"/>
                  <a:pt x="f2684" y="f305"/>
                  <a:pt x="f2684" y="f305"/>
                </a:cubicBezTo>
                <a:cubicBezTo>
                  <a:pt x="f2683" y="f305"/>
                  <a:pt x="f2683" y="f305"/>
                  <a:pt x="f2683" y="f305"/>
                </a:cubicBezTo>
                <a:cubicBezTo>
                  <a:pt x="f2683" y="f305"/>
                  <a:pt x="f3802" y="f305"/>
                  <a:pt x="f3802" y="f305"/>
                </a:cubicBezTo>
                <a:cubicBezTo>
                  <a:pt x="f2682" y="f306"/>
                  <a:pt x="f2682" y="f309"/>
                  <a:pt x="f2683" y="f308"/>
                </a:cubicBezTo>
                <a:cubicBezTo>
                  <a:pt x="f2683" y="f308"/>
                  <a:pt x="f2683" y="f308"/>
                  <a:pt x="f2683" y="f306"/>
                </a:cubicBezTo>
                <a:cubicBezTo>
                  <a:pt x="f2684" y="f306"/>
                  <a:pt x="f2684" y="f308"/>
                  <a:pt x="f2684" y="f309"/>
                </a:cubicBezTo>
                <a:cubicBezTo>
                  <a:pt x="f2685" y="f309"/>
                  <a:pt x="f2685" y="f308"/>
                  <a:pt x="f2685" y="f308"/>
                </a:cubicBezTo>
                <a:cubicBezTo>
                  <a:pt x="f2685" y="f306"/>
                  <a:pt x="f2685" y="f306"/>
                  <a:pt x="f2686" y="f306"/>
                </a:cubicBezTo>
                <a:cubicBezTo>
                  <a:pt x="f2686" y="f305"/>
                  <a:pt x="f2686" y="f305"/>
                  <a:pt x="f2686" y="f305"/>
                </a:cubicBezTo>
                <a:cubicBezTo>
                  <a:pt x="f2685" y="f305"/>
                  <a:pt x="f2685" y="f306"/>
                  <a:pt x="f2685" y="f306"/>
                </a:cubicBezTo>
                <a:close/>
                <a:moveTo>
                  <a:pt x="f2684" y="f705"/>
                </a:moveTo>
                <a:cubicBezTo>
                  <a:pt x="f2684" y="f705"/>
                  <a:pt x="f2684" y="f704"/>
                  <a:pt x="f2685" y="f704"/>
                </a:cubicBezTo>
                <a:cubicBezTo>
                  <a:pt x="f2685" y="f704"/>
                  <a:pt x="f2685" y="f704"/>
                  <a:pt x="f2685" y="f704"/>
                </a:cubicBezTo>
                <a:cubicBezTo>
                  <a:pt x="f2685" y="f704"/>
                  <a:pt x="f2685" y="f705"/>
                  <a:pt x="f2685" y="f705"/>
                </a:cubicBezTo>
                <a:cubicBezTo>
                  <a:pt x="f2685" y="f706"/>
                  <a:pt x="f2685" y="f705"/>
                  <a:pt x="f2684" y="f705"/>
                </a:cubicBezTo>
                <a:close/>
                <a:moveTo>
                  <a:pt x="f2360" y="f1965"/>
                </a:moveTo>
                <a:cubicBezTo>
                  <a:pt x="f2360" y="f1965"/>
                  <a:pt x="f2360" y="f1965"/>
                  <a:pt x="f2275" y="f1827"/>
                </a:cubicBezTo>
                <a:cubicBezTo>
                  <a:pt x="f2361" y="f1827"/>
                  <a:pt x="f2275" y="f1965"/>
                  <a:pt x="f2361" y="f1965"/>
                </a:cubicBezTo>
                <a:cubicBezTo>
                  <a:pt x="f2274" y="f1965"/>
                  <a:pt x="f2273" y="f1827"/>
                  <a:pt x="f2273" y="f1827"/>
                </a:cubicBezTo>
                <a:cubicBezTo>
                  <a:pt x="f2272" y="f1826"/>
                  <a:pt x="f2272" y="f1826"/>
                  <a:pt x="f2271" y="f1826"/>
                </a:cubicBezTo>
                <a:cubicBezTo>
                  <a:pt x="f2270" y="f1825"/>
                  <a:pt x="f2270" y="f1825"/>
                  <a:pt x="f2269" y="f1826"/>
                </a:cubicBezTo>
                <a:cubicBezTo>
                  <a:pt x="f2268" y="f1826"/>
                  <a:pt x="f2267" y="f1826"/>
                  <a:pt x="f2362" y="f1826"/>
                </a:cubicBezTo>
                <a:cubicBezTo>
                  <a:pt x="f2362" y="f1827"/>
                  <a:pt x="f2362" y="f1827"/>
                  <a:pt x="f2363" y="f1827"/>
                </a:cubicBezTo>
                <a:cubicBezTo>
                  <a:pt x="f2363" y="f1827"/>
                  <a:pt x="f2364" y="f1827"/>
                  <a:pt x="f2364" y="f1827"/>
                </a:cubicBezTo>
                <a:cubicBezTo>
                  <a:pt x="f2365" y="f1827"/>
                  <a:pt x="f2810" y="f1827"/>
                  <a:pt x="f2809" y="f1828"/>
                </a:cubicBezTo>
                <a:cubicBezTo>
                  <a:pt x="f2809" y="f1828"/>
                  <a:pt x="f2809" y="f1828"/>
                  <a:pt x="f2809" y="f1829"/>
                </a:cubicBezTo>
                <a:cubicBezTo>
                  <a:pt x="f2809" y="f1829"/>
                  <a:pt x="f2810" y="f1829"/>
                  <a:pt x="f2810" y="f1830"/>
                </a:cubicBezTo>
                <a:cubicBezTo>
                  <a:pt x="f2810" y="f1830"/>
                  <a:pt x="f2810" y="f1830"/>
                  <a:pt x="f2810" y="f1830"/>
                </a:cubicBezTo>
                <a:cubicBezTo>
                  <a:pt x="f2811" y="f1831"/>
                  <a:pt x="f2811" y="f1830"/>
                  <a:pt x="f2365" y="f1830"/>
                </a:cubicBezTo>
                <a:cubicBezTo>
                  <a:pt x="f2364" y="f1830"/>
                  <a:pt x="f2363" y="f1830"/>
                  <a:pt x="f2362" y="f1830"/>
                </a:cubicBezTo>
                <a:cubicBezTo>
                  <a:pt x="f2362" y="f1831"/>
                  <a:pt x="f2267" y="f1831"/>
                  <a:pt x="f2267" y="f1830"/>
                </a:cubicBezTo>
                <a:cubicBezTo>
                  <a:pt x="f2268" y="f1830"/>
                  <a:pt x="f2268" y="f1830"/>
                  <a:pt x="f2268" y="f1830"/>
                </a:cubicBezTo>
                <a:cubicBezTo>
                  <a:pt x="f2268" y="f1829"/>
                  <a:pt x="f2269" y="f1830"/>
                  <a:pt x="f2269" y="f1830"/>
                </a:cubicBezTo>
                <a:cubicBezTo>
                  <a:pt x="f2270" y="f1830"/>
                  <a:pt x="f2270" y="f1830"/>
                  <a:pt x="f2270" y="f1831"/>
                </a:cubicBezTo>
                <a:cubicBezTo>
                  <a:pt x="f2270" y="f1832"/>
                  <a:pt x="f2271" y="f1830"/>
                  <a:pt x="f2271" y="f1829"/>
                </a:cubicBezTo>
                <a:cubicBezTo>
                  <a:pt x="f2272" y="f1829"/>
                  <a:pt x="f2272" y="f1829"/>
                  <a:pt x="f2272" y="f1829"/>
                </a:cubicBezTo>
                <a:cubicBezTo>
                  <a:pt x="f2273" y="f1829"/>
                  <a:pt x="f2273" y="f1828"/>
                  <a:pt x="f2274" y="f1828"/>
                </a:cubicBezTo>
                <a:cubicBezTo>
                  <a:pt x="f2274" y="f1828"/>
                  <a:pt x="f2274" y="f1828"/>
                  <a:pt x="f2361" y="f1828"/>
                </a:cubicBezTo>
                <a:cubicBezTo>
                  <a:pt x="f2361" y="f1828"/>
                  <a:pt x="f2275" y="f1828"/>
                  <a:pt x="f2275" y="f1828"/>
                </a:cubicBezTo>
                <a:cubicBezTo>
                  <a:pt x="f2275" y="f1828"/>
                  <a:pt x="f2276" y="f1829"/>
                  <a:pt x="f2276" y="f1828"/>
                </a:cubicBezTo>
                <a:cubicBezTo>
                  <a:pt x="f2276" y="f1965"/>
                  <a:pt x="f2360" y="f1965"/>
                  <a:pt x="f2360" y="f1965"/>
                </a:cubicBezTo>
                <a:close/>
                <a:moveTo>
                  <a:pt x="f433" y="f1011"/>
                </a:moveTo>
                <a:cubicBezTo>
                  <a:pt x="f433" y="f1011"/>
                  <a:pt x="f433" y="f1011"/>
                  <a:pt x="f434" y="f1012"/>
                </a:cubicBezTo>
                <a:cubicBezTo>
                  <a:pt x="f434" y="f1012"/>
                  <a:pt x="f434" y="f1012"/>
                  <a:pt x="f434" y="f1013"/>
                </a:cubicBezTo>
                <a:cubicBezTo>
                  <a:pt x="f435" y="f1013"/>
                  <a:pt x="f437" y="f1013"/>
                  <a:pt x="f437" y="f1012"/>
                </a:cubicBezTo>
                <a:cubicBezTo>
                  <a:pt x="f437" y="f1012"/>
                  <a:pt x="f436" y="f1011"/>
                  <a:pt x="f436" y="f1011"/>
                </a:cubicBezTo>
                <a:cubicBezTo>
                  <a:pt x="f437" y="f1011"/>
                  <a:pt x="f437" y="f1011"/>
                  <a:pt x="f435" y="f1011"/>
                </a:cubicBezTo>
                <a:cubicBezTo>
                  <a:pt x="f435" y="f1010"/>
                  <a:pt x="f436" y="f1010"/>
                  <a:pt x="f436" y="f1010"/>
                </a:cubicBezTo>
                <a:cubicBezTo>
                  <a:pt x="f436" y="f1009"/>
                  <a:pt x="f437" y="f1010"/>
                  <a:pt x="f437" y="f1010"/>
                </a:cubicBezTo>
                <a:cubicBezTo>
                  <a:pt x="f435" y="f1010"/>
                  <a:pt x="f435" y="f1009"/>
                  <a:pt x="f435" y="f1009"/>
                </a:cubicBezTo>
                <a:cubicBezTo>
                  <a:pt x="f434" y="f1009"/>
                  <a:pt x="f434" y="f1010"/>
                  <a:pt x="f433" y="f1011"/>
                </a:cubicBezTo>
                <a:cubicBezTo>
                  <a:pt x="f433" y="f1011"/>
                  <a:pt x="f432" y="f1011"/>
                  <a:pt x="f432" y="f1011"/>
                </a:cubicBezTo>
                <a:cubicBezTo>
                  <a:pt x="f432" y="f1011"/>
                  <a:pt x="f432" y="f1011"/>
                  <a:pt x="f433" y="f1011"/>
                </a:cubicBezTo>
                <a:close/>
                <a:moveTo>
                  <a:pt x="f519" y="f1184"/>
                </a:moveTo>
                <a:cubicBezTo>
                  <a:pt x="f519" y="f1184"/>
                  <a:pt x="f520" y="f1184"/>
                  <a:pt x="f520" y="f1183"/>
                </a:cubicBezTo>
                <a:cubicBezTo>
                  <a:pt x="f521" y="f1182"/>
                  <a:pt x="f520" y="f1182"/>
                  <a:pt x="f519" y="f1181"/>
                </a:cubicBezTo>
                <a:cubicBezTo>
                  <a:pt x="f519" y="f1181"/>
                  <a:pt x="f519" y="f1180"/>
                  <a:pt x="f518" y="f1179"/>
                </a:cubicBezTo>
                <a:cubicBezTo>
                  <a:pt x="f517" y="f1179"/>
                  <a:pt x="f517" y="f1179"/>
                  <a:pt x="f516" y="f1180"/>
                </a:cubicBezTo>
                <a:cubicBezTo>
                  <a:pt x="f516" y="f1181"/>
                  <a:pt x="f517" y="f1182"/>
                  <a:pt x="f516" y="f1183"/>
                </a:cubicBezTo>
                <a:cubicBezTo>
                  <a:pt x="f516" y="f1183"/>
                  <a:pt x="f508" y="f1185"/>
                  <a:pt x="f510" y="f1186"/>
                </a:cubicBezTo>
                <a:cubicBezTo>
                  <a:pt x="f510" y="f1193"/>
                  <a:pt x="f511" y="f1193"/>
                  <a:pt x="f516" y="f1193"/>
                </a:cubicBezTo>
                <a:cubicBezTo>
                  <a:pt x="f516" y="f1193"/>
                  <a:pt x="f517" y="f1193"/>
                  <a:pt x="f517" y="f1193"/>
                </a:cubicBezTo>
                <a:cubicBezTo>
                  <a:pt x="f518" y="f1193"/>
                  <a:pt x="f519" y="f1193"/>
                  <a:pt x="f519" y="f1193"/>
                </a:cubicBezTo>
                <a:cubicBezTo>
                  <a:pt x="f519" y="f1193"/>
                  <a:pt x="f520" y="f1193"/>
                  <a:pt x="f520" y="f1186"/>
                </a:cubicBezTo>
                <a:cubicBezTo>
                  <a:pt x="f521" y="f1186"/>
                  <a:pt x="f519" y="f1186"/>
                  <a:pt x="f519" y="f1186"/>
                </a:cubicBezTo>
                <a:cubicBezTo>
                  <a:pt x="f518" y="f1186"/>
                  <a:pt x="f518" y="f1185"/>
                  <a:pt x="f519" y="f1184"/>
                </a:cubicBezTo>
                <a:close/>
                <a:moveTo>
                  <a:pt x="f500" y="f400"/>
                </a:moveTo>
                <a:cubicBezTo>
                  <a:pt x="f500" y="f400"/>
                  <a:pt x="f500" y="f400"/>
                  <a:pt x="f501" y="f399"/>
                </a:cubicBezTo>
                <a:cubicBezTo>
                  <a:pt x="f501" y="f399"/>
                  <a:pt x="f502" y="f399"/>
                  <a:pt x="f502" y="f399"/>
                </a:cubicBezTo>
                <a:cubicBezTo>
                  <a:pt x="f503" y="f399"/>
                  <a:pt x="f504" y="f398"/>
                  <a:pt x="f505" y="f398"/>
                </a:cubicBezTo>
                <a:cubicBezTo>
                  <a:pt x="f506" y="f398"/>
                  <a:pt x="f506" y="f397"/>
                  <a:pt x="f505" y="f397"/>
                </a:cubicBezTo>
                <a:cubicBezTo>
                  <a:pt x="f505" y="f396"/>
                  <a:pt x="f504" y="f396"/>
                  <a:pt x="f503" y="f396"/>
                </a:cubicBezTo>
                <a:cubicBezTo>
                  <a:pt x="f502" y="f396"/>
                  <a:pt x="f501" y="f396"/>
                  <a:pt x="f501" y="f396"/>
                </a:cubicBezTo>
                <a:cubicBezTo>
                  <a:pt x="f500" y="f397"/>
                  <a:pt x="f500" y="f397"/>
                  <a:pt x="f512" y="f398"/>
                </a:cubicBezTo>
                <a:cubicBezTo>
                  <a:pt x="f499" y="f398"/>
                  <a:pt x="f498" y="f399"/>
                  <a:pt x="f498" y="f400"/>
                </a:cubicBezTo>
                <a:cubicBezTo>
                  <a:pt x="f499" y="f400"/>
                  <a:pt x="f512" y="f400"/>
                  <a:pt x="f500" y="f400"/>
                </a:cubicBezTo>
                <a:close/>
                <a:moveTo>
                  <a:pt x="f399" y="f1087"/>
                </a:moveTo>
                <a:cubicBezTo>
                  <a:pt x="f399" y="f1087"/>
                  <a:pt x="f400" y="f1086"/>
                  <a:pt x="f401" y="f1086"/>
                </a:cubicBezTo>
                <a:cubicBezTo>
                  <a:pt x="f401" y="f1085"/>
                  <a:pt x="f401" y="f1085"/>
                  <a:pt x="f401" y="f1085"/>
                </a:cubicBezTo>
                <a:cubicBezTo>
                  <a:pt x="f401" y="f1085"/>
                  <a:pt x="f400" y="f1085"/>
                  <a:pt x="f400" y="f1085"/>
                </a:cubicBezTo>
                <a:cubicBezTo>
                  <a:pt x="f400" y="f1085"/>
                  <a:pt x="f399" y="f1085"/>
                  <a:pt x="f399" y="f1085"/>
                </a:cubicBezTo>
                <a:cubicBezTo>
                  <a:pt x="f398" y="f1085"/>
                  <a:pt x="f397" y="f1085"/>
                  <a:pt x="f397" y="f1086"/>
                </a:cubicBezTo>
                <a:cubicBezTo>
                  <a:pt x="f397" y="f1086"/>
                  <a:pt x="f397" y="f1086"/>
                  <a:pt x="f398" y="f1086"/>
                </a:cubicBezTo>
                <a:cubicBezTo>
                  <a:pt x="f398" y="f1086"/>
                  <a:pt x="f398" y="f1087"/>
                  <a:pt x="f399" y="f1087"/>
                </a:cubicBezTo>
                <a:close/>
                <a:moveTo>
                  <a:pt x="f1619" y="f1177"/>
                </a:moveTo>
                <a:cubicBezTo>
                  <a:pt x="f1619" y="f1178"/>
                  <a:pt x="f1621" y="f1177"/>
                  <a:pt x="f1621" y="f1177"/>
                </a:cubicBezTo>
                <a:cubicBezTo>
                  <a:pt x="f1622" y="f1176"/>
                  <a:pt x="f1622" y="f1176"/>
                  <a:pt x="f1623" y="f1176"/>
                </a:cubicBezTo>
                <a:cubicBezTo>
                  <a:pt x="f1623" y="f1176"/>
                  <a:pt x="f1624" y="f1177"/>
                  <a:pt x="f1624" y="f1177"/>
                </a:cubicBezTo>
                <a:cubicBezTo>
                  <a:pt x="f1624" y="f1177"/>
                  <a:pt x="f1625" y="f1177"/>
                  <a:pt x="f1625" y="f1177"/>
                </a:cubicBezTo>
                <a:cubicBezTo>
                  <a:pt x="f1626" y="f1177"/>
                  <a:pt x="f1626" y="f1178"/>
                  <a:pt x="f1626" y="f1179"/>
                </a:cubicBezTo>
                <a:cubicBezTo>
                  <a:pt x="f1626" y="f1179"/>
                  <a:pt x="f1626" y="f1179"/>
                  <a:pt x="f1625" y="f1179"/>
                </a:cubicBezTo>
                <a:cubicBezTo>
                  <a:pt x="f1625" y="f1179"/>
                  <a:pt x="f1625" y="f1180"/>
                  <a:pt x="f1625" y="f1180"/>
                </a:cubicBezTo>
                <a:cubicBezTo>
                  <a:pt x="f1625" y="f1180"/>
                  <a:pt x="f1626" y="f1180"/>
                  <a:pt x="f1626" y="f1180"/>
                </a:cubicBezTo>
                <a:cubicBezTo>
                  <a:pt x="f1627" y="f1180"/>
                  <a:pt x="f1627" y="f1180"/>
                  <a:pt x="f1627" y="f1180"/>
                </a:cubicBezTo>
                <a:cubicBezTo>
                  <a:pt x="f1628" y="f1180"/>
                  <a:pt x="f1628" y="f1180"/>
                  <a:pt x="f1628" y="f1179"/>
                </a:cubicBezTo>
                <a:cubicBezTo>
                  <a:pt x="f1629" y="f1179"/>
                  <a:pt x="f1629" y="f1179"/>
                  <a:pt x="f1629" y="f1179"/>
                </a:cubicBezTo>
                <a:cubicBezTo>
                  <a:pt x="f1629" y="f1179"/>
                  <a:pt x="f1629" y="f1180"/>
                  <a:pt x="f1630" y="f1180"/>
                </a:cubicBezTo>
                <a:cubicBezTo>
                  <a:pt x="f1630" y="f1180"/>
                  <a:pt x="f1630" y="f1180"/>
                  <a:pt x="f1631" y="f1181"/>
                </a:cubicBezTo>
                <a:cubicBezTo>
                  <a:pt x="f1631" y="f1182"/>
                  <a:pt x="f1631" y="f1182"/>
                  <a:pt x="f1631" y="f1182"/>
                </a:cubicBezTo>
                <a:cubicBezTo>
                  <a:pt x="f1630" y="f1183"/>
                  <a:pt x="f1630" y="f1183"/>
                  <a:pt x="f1630" y="f1183"/>
                </a:cubicBezTo>
                <a:cubicBezTo>
                  <a:pt x="f1630" y="f1184"/>
                  <a:pt x="f1632" y="f1184"/>
                  <a:pt x="f1632" y="f1184"/>
                </a:cubicBezTo>
                <a:cubicBezTo>
                  <a:pt x="f1633" y="f1184"/>
                  <a:pt x="f1634" y="f1184"/>
                  <a:pt x="f1635" y="f1184"/>
                </a:cubicBezTo>
                <a:cubicBezTo>
                  <a:pt x="f1636" y="f1184"/>
                  <a:pt x="f1636" y="f1185"/>
                  <a:pt x="f1637" y="f1185"/>
                </a:cubicBezTo>
                <a:cubicBezTo>
                  <a:pt x="f1638" y="f1185"/>
                  <a:pt x="f1638" y="f1183"/>
                  <a:pt x="f1638" y="f1184"/>
                </a:cubicBezTo>
                <a:cubicBezTo>
                  <a:pt x="f1639" y="f1185"/>
                  <a:pt x="f1638" y="f1186"/>
                  <a:pt x="f1637" y="f1186"/>
                </a:cubicBezTo>
                <a:cubicBezTo>
                  <a:pt x="f1636" y="f1186"/>
                  <a:pt x="f1635" y="f1186"/>
                  <a:pt x="f1636" y="f1193"/>
                </a:cubicBezTo>
                <a:cubicBezTo>
                  <a:pt x="f1637" y="f1193"/>
                  <a:pt x="f1638" y="f1193"/>
                  <a:pt x="f1639" y="f1193"/>
                </a:cubicBezTo>
                <a:cubicBezTo>
                  <a:pt x="f1640" y="f1193"/>
                  <a:pt x="f1640" y="f1193"/>
                  <a:pt x="f1641" y="f1193"/>
                </a:cubicBezTo>
                <a:cubicBezTo>
                  <a:pt x="f1642" y="f1193"/>
                  <a:pt x="f1643" y="f1194"/>
                  <a:pt x="f1644" y="f1194"/>
                </a:cubicBezTo>
                <a:cubicBezTo>
                  <a:pt x="f1645" y="f1194"/>
                  <a:pt x="f1645" y="f1195"/>
                  <a:pt x="f1646" y="f1195"/>
                </a:cubicBezTo>
                <a:cubicBezTo>
                  <a:pt x="f1647" y="f1195"/>
                  <a:pt x="f1648" y="f1196"/>
                  <a:pt x="f1648" y="f1196"/>
                </a:cubicBezTo>
                <a:cubicBezTo>
                  <a:pt x="f1649" y="f1197"/>
                  <a:pt x="f1649" y="f1198"/>
                  <a:pt x="f1648" y="f1198"/>
                </a:cubicBezTo>
                <a:cubicBezTo>
                  <a:pt x="f1648" y="f1198"/>
                  <a:pt x="f1647" y="f1198"/>
                  <a:pt x="f1646" y="f1198"/>
                </a:cubicBezTo>
                <a:cubicBezTo>
                  <a:pt x="f1644" y="f1198"/>
                  <a:pt x="f1643" y="f1198"/>
                  <a:pt x="f1641" y="f1198"/>
                </a:cubicBezTo>
                <a:cubicBezTo>
                  <a:pt x="f1639" y="f1199"/>
                  <a:pt x="f1638" y="f1199"/>
                  <a:pt x="f1636" y="f1199"/>
                </a:cubicBezTo>
                <a:cubicBezTo>
                  <a:pt x="f1634" y="f1199"/>
                  <a:pt x="f1632" y="f1199"/>
                  <a:pt x="f1631" y="f1199"/>
                </a:cubicBezTo>
                <a:cubicBezTo>
                  <a:pt x="f1629" y="f1199"/>
                  <a:pt x="f1627" y="f1199"/>
                  <a:pt x="f1626" y="f1199"/>
                </a:cubicBezTo>
                <a:cubicBezTo>
                  <a:pt x="f1624" y="f1199"/>
                  <a:pt x="f1622" y="f1200"/>
                  <a:pt x="f1621" y="f1200"/>
                </a:cubicBezTo>
                <a:cubicBezTo>
                  <a:pt x="f1620" y="f1201"/>
                  <a:pt x="f1618" y="f1201"/>
                  <a:pt x="f1617" y="f1202"/>
                </a:cubicBezTo>
                <a:cubicBezTo>
                  <a:pt x="f1616" y="f1202"/>
                  <a:pt x="f1614" y="f1202"/>
                  <a:pt x="f1614" y="f1203"/>
                </a:cubicBezTo>
                <a:cubicBezTo>
                  <a:pt x="f1613" y="f1203"/>
                  <a:pt x="f1613" y="f1204"/>
                  <a:pt x="f1612" y="f1203"/>
                </a:cubicBezTo>
                <a:cubicBezTo>
                  <a:pt x="f1611" y="f1203"/>
                  <a:pt x="f1610" y="f1203"/>
                  <a:pt x="f1610" y="f1202"/>
                </a:cubicBezTo>
                <a:cubicBezTo>
                  <a:pt x="f1609" y="f1202"/>
                  <a:pt x="f1608" y="f1202"/>
                  <a:pt x="f1607" y="f1201"/>
                </a:cubicBezTo>
                <a:cubicBezTo>
                  <a:pt x="f1607" y="f1201"/>
                  <a:pt x="f1606" y="f1201"/>
                  <a:pt x="f1606" y="f1201"/>
                </a:cubicBezTo>
                <a:cubicBezTo>
                  <a:pt x="f1604" y="f1200"/>
                  <a:pt x="f1602" y="f1199"/>
                  <a:pt x="f1599" y="f1199"/>
                </a:cubicBezTo>
                <a:cubicBezTo>
                  <a:pt x="f1598" y="f1199"/>
                  <a:pt x="f1597" y="f1198"/>
                  <a:pt x="f1596" y="f1198"/>
                </a:cubicBezTo>
                <a:cubicBezTo>
                  <a:pt x="f1595" y="f1198"/>
                  <a:pt x="f2002" y="f1198"/>
                  <a:pt x="f1594" y="f1198"/>
                </a:cubicBezTo>
                <a:cubicBezTo>
                  <a:pt x="f1594" y="f1198"/>
                  <a:pt x="f1593" y="f1198"/>
                  <a:pt x="f1593" y="f1197"/>
                </a:cubicBezTo>
                <a:cubicBezTo>
                  <a:pt x="f1592" y="f1197"/>
                  <a:pt x="f1591" y="f1196"/>
                  <a:pt x="f1591" y="f1196"/>
                </a:cubicBezTo>
                <a:cubicBezTo>
                  <a:pt x="f1591" y="f1195"/>
                  <a:pt x="f1591" y="f1195"/>
                  <a:pt x="f1590" y="f1194"/>
                </a:cubicBezTo>
                <a:cubicBezTo>
                  <a:pt x="f1589" y="f1194"/>
                  <a:pt x="f1589" y="f1194"/>
                  <a:pt x="f1588" y="f1194"/>
                </a:cubicBezTo>
                <a:cubicBezTo>
                  <a:pt x="f1587" y="f1194"/>
                  <a:pt x="f1586" y="f1194"/>
                  <a:pt x="f1585" y="f1194"/>
                </a:cubicBezTo>
                <a:cubicBezTo>
                  <a:pt x="f1584" y="f1195"/>
                  <a:pt x="f1584" y="f1195"/>
                  <a:pt x="f2003" y="f1195"/>
                </a:cubicBezTo>
                <a:cubicBezTo>
                  <a:pt x="f1583" y="f1195"/>
                  <a:pt x="f1582" y="f1195"/>
                  <a:pt x="f1582" y="f1196"/>
                </a:cubicBezTo>
                <a:cubicBezTo>
                  <a:pt x="f1581" y="f1196"/>
                  <a:pt x="f1580" y="f1196"/>
                  <a:pt x="f1579" y="f1196"/>
                </a:cubicBezTo>
                <a:cubicBezTo>
                  <a:pt x="f1579" y="f1196"/>
                  <a:pt x="f1578" y="f1196"/>
                  <a:pt x="f1578" y="f1196"/>
                </a:cubicBezTo>
                <a:cubicBezTo>
                  <a:pt x="f1578" y="f1197"/>
                  <a:pt x="f1579" y="f1197"/>
                  <a:pt x="f1579" y="f1197"/>
                </a:cubicBezTo>
                <a:cubicBezTo>
                  <a:pt x="f1579" y="f1198"/>
                  <a:pt x="f1580" y="f1198"/>
                  <a:pt x="f1581" y="f1198"/>
                </a:cubicBezTo>
                <a:cubicBezTo>
                  <a:pt x="f1582" y="f1198"/>
                  <a:pt x="f1583" y="f1198"/>
                  <a:pt x="f1583" y="f1197"/>
                </a:cubicBezTo>
                <a:cubicBezTo>
                  <a:pt x="f1584" y="f1196"/>
                  <a:pt x="f1585" y="f1197"/>
                  <a:pt x="f1587" y="f1198"/>
                </a:cubicBezTo>
                <a:cubicBezTo>
                  <a:pt x="f1587" y="f1198"/>
                  <a:pt x="f1588" y="f1198"/>
                  <a:pt x="f1588" y="f1198"/>
                </a:cubicBezTo>
                <a:cubicBezTo>
                  <a:pt x="f1588" y="f1198"/>
                  <a:pt x="f1589" y="f1198"/>
                  <a:pt x="f1589" y="f1199"/>
                </a:cubicBezTo>
                <a:cubicBezTo>
                  <a:pt x="f1590" y="f1199"/>
                  <a:pt x="f1591" y="f1200"/>
                  <a:pt x="f1591" y="f1200"/>
                </a:cubicBezTo>
                <a:cubicBezTo>
                  <a:pt x="f1593" y="f1201"/>
                  <a:pt x="f1594" y="f1201"/>
                  <a:pt x="f1595" y="f1201"/>
                </a:cubicBezTo>
                <a:cubicBezTo>
                  <a:pt x="f1596" y="f1201"/>
                  <a:pt x="f1597" y="f1201"/>
                  <a:pt x="f1598" y="f1201"/>
                </a:cubicBezTo>
                <a:cubicBezTo>
                  <a:pt x="f1598" y="f1201"/>
                  <a:pt x="f1599" y="f1201"/>
                  <a:pt x="f1599" y="f1201"/>
                </a:cubicBezTo>
                <a:cubicBezTo>
                  <a:pt x="f1599" y="f1202"/>
                  <a:pt x="f1600" y="f1202"/>
                  <a:pt x="f1600" y="f1202"/>
                </a:cubicBezTo>
                <a:cubicBezTo>
                  <a:pt x="f1600" y="f1202"/>
                  <a:pt x="f1600" y="f1202"/>
                  <a:pt x="f1600" y="f1202"/>
                </a:cubicBezTo>
                <a:cubicBezTo>
                  <a:pt x="f1601" y="f1203"/>
                  <a:pt x="f1600" y="f1203"/>
                  <a:pt x="f1599" y="f1204"/>
                </a:cubicBezTo>
                <a:cubicBezTo>
                  <a:pt x="f1599" y="f1204"/>
                  <a:pt x="f1599" y="f1204"/>
                  <a:pt x="f1599" y="f1204"/>
                </a:cubicBezTo>
                <a:cubicBezTo>
                  <a:pt x="f1598" y="f1205"/>
                  <a:pt x="f1597" y="f1205"/>
                  <a:pt x="f1596" y="f1205"/>
                </a:cubicBezTo>
                <a:cubicBezTo>
                  <a:pt x="f1596" y="f1205"/>
                  <a:pt x="f1595" y="f1205"/>
                  <a:pt x="f1595" y="f1205"/>
                </a:cubicBezTo>
                <a:cubicBezTo>
                  <a:pt x="f1595" y="f1205"/>
                  <a:pt x="f2002" y="f1204"/>
                  <a:pt x="f2002" y="f1204"/>
                </a:cubicBezTo>
                <a:cubicBezTo>
                  <a:pt x="f1594" y="f1204"/>
                  <a:pt x="f1593" y="f1204"/>
                  <a:pt x="f1593" y="f1204"/>
                </a:cubicBezTo>
                <a:cubicBezTo>
                  <a:pt x="f1592" y="f1204"/>
                  <a:pt x="f1591" y="f1205"/>
                  <a:pt x="f1590" y="f1204"/>
                </a:cubicBezTo>
                <a:cubicBezTo>
                  <a:pt x="f1589" y="f1204"/>
                  <a:pt x="f1589" y="f1204"/>
                  <a:pt x="f1588" y="f1204"/>
                </a:cubicBezTo>
                <a:cubicBezTo>
                  <a:pt x="f1587" y="f1204"/>
                  <a:pt x="f1586" y="f1204"/>
                  <a:pt x="f1585" y="f1204"/>
                </a:cubicBezTo>
                <a:cubicBezTo>
                  <a:pt x="f1585" y="f1203"/>
                  <a:pt x="f1585" y="f1203"/>
                  <a:pt x="f1584" y="f1203"/>
                </a:cubicBezTo>
                <a:cubicBezTo>
                  <a:pt x="f1584" y="f1203"/>
                  <a:pt x="f2003" y="f1203"/>
                  <a:pt x="f2003" y="f1203"/>
                </a:cubicBezTo>
                <a:cubicBezTo>
                  <a:pt x="f1583" y="f1202"/>
                  <a:pt x="f1582" y="f1202"/>
                  <a:pt x="f1582" y="f1203"/>
                </a:cubicBezTo>
                <a:cubicBezTo>
                  <a:pt x="f1581" y="f1203"/>
                  <a:pt x="f1580" y="f1203"/>
                  <a:pt x="f1580" y="f1204"/>
                </a:cubicBezTo>
                <a:cubicBezTo>
                  <a:pt x="f1580" y="f1205"/>
                  <a:pt x="f1580" y="f1206"/>
                  <a:pt x="f1579" y="f1205"/>
                </a:cubicBezTo>
                <a:cubicBezTo>
                  <a:pt x="f1578" y="f1205"/>
                  <a:pt x="f1577" y="f1205"/>
                  <a:pt x="f1576" y="f1205"/>
                </a:cubicBezTo>
                <a:cubicBezTo>
                  <a:pt x="f1576" y="f1205"/>
                  <a:pt x="f1575" y="f1205"/>
                  <a:pt x="f1574" y="f1205"/>
                </a:cubicBezTo>
                <a:cubicBezTo>
                  <a:pt x="f1573" y="f1205"/>
                  <a:pt x="f1572" y="f1204"/>
                  <a:pt x="f1572" y="f1203"/>
                </a:cubicBezTo>
                <a:cubicBezTo>
                  <a:pt x="f1571" y="f1203"/>
                  <a:pt x="f1570" y="f1203"/>
                  <a:pt x="f1570" y="f1204"/>
                </a:cubicBezTo>
                <a:cubicBezTo>
                  <a:pt x="f1570" y="f1205"/>
                  <a:pt x="f1571" y="f1204"/>
                  <a:pt x="f1572" y="f1205"/>
                </a:cubicBezTo>
                <a:cubicBezTo>
                  <a:pt x="f1573" y="f1205"/>
                  <a:pt x="f1573" y="f1205"/>
                  <a:pt x="f1574" y="f1205"/>
                </a:cubicBezTo>
                <a:cubicBezTo>
                  <a:pt x="f1575" y="f1205"/>
                  <a:pt x="f1576" y="f1206"/>
                  <a:pt x="f1577" y="f1206"/>
                </a:cubicBezTo>
                <a:cubicBezTo>
                  <a:pt x="f1579" y="f1206"/>
                  <a:pt x="f1580" y="f1206"/>
                  <a:pt x="f1581" y="f1208"/>
                </a:cubicBezTo>
                <a:cubicBezTo>
                  <a:pt x="f1582" y="f1208"/>
                  <a:pt x="f1582" y="f1209"/>
                  <a:pt x="f1582" y="f1210"/>
                </a:cubicBezTo>
                <a:cubicBezTo>
                  <a:pt x="f1583" y="f1211"/>
                  <a:pt x="f1583" y="f1211"/>
                  <a:pt x="f1583" y="f1212"/>
                </a:cubicBezTo>
                <a:cubicBezTo>
                  <a:pt x="f2003" y="f1212"/>
                  <a:pt x="f2003" y="f1213"/>
                  <a:pt x="f1583" y="f1213"/>
                </a:cubicBezTo>
                <a:cubicBezTo>
                  <a:pt x="f1583" y="f1214"/>
                  <a:pt x="f1583" y="f1213"/>
                  <a:pt x="f1582" y="f1214"/>
                </a:cubicBezTo>
                <a:cubicBezTo>
                  <a:pt x="f1582" y="f1214"/>
                  <a:pt x="f1582" y="f1214"/>
                  <a:pt x="f1582" y="f1214"/>
                </a:cubicBezTo>
                <a:cubicBezTo>
                  <a:pt x="f1581" y="f1215"/>
                  <a:pt x="f1581" y="f1215"/>
                  <a:pt x="f1580" y="f1215"/>
                </a:cubicBezTo>
                <a:cubicBezTo>
                  <a:pt x="f1580" y="f1215"/>
                  <a:pt x="f1579" y="f1215"/>
                  <a:pt x="f1580" y="f1215"/>
                </a:cubicBezTo>
                <a:cubicBezTo>
                  <a:pt x="f1580" y="f1215"/>
                  <a:pt x="f1581" y="f1215"/>
                  <a:pt x="f1581" y="f1215"/>
                </a:cubicBezTo>
                <a:cubicBezTo>
                  <a:pt x="f1582" y="f1215"/>
                  <a:pt x="f1582" y="f1215"/>
                  <a:pt x="f1583" y="f1215"/>
                </a:cubicBezTo>
                <a:cubicBezTo>
                  <a:pt x="f2003" y="f1215"/>
                  <a:pt x="f1584" y="f1215"/>
                  <a:pt x="f1585" y="f1215"/>
                </a:cubicBezTo>
                <a:cubicBezTo>
                  <a:pt x="f1585" y="f1214"/>
                  <a:pt x="f1586" y="f1214"/>
                  <a:pt x="f1587" y="f1214"/>
                </a:cubicBezTo>
                <a:cubicBezTo>
                  <a:pt x="f1587" y="f1215"/>
                  <a:pt x="f1586" y="f1282"/>
                  <a:pt x="f1586" y="f1282"/>
                </a:cubicBezTo>
                <a:cubicBezTo>
                  <a:pt x="f1585" y="f1282"/>
                  <a:pt x="f1584" y="f1216"/>
                  <a:pt x="f1584" y="f1216"/>
                </a:cubicBezTo>
                <a:cubicBezTo>
                  <a:pt x="f2003" y="f1281"/>
                  <a:pt x="f1584" y="f1281"/>
                  <a:pt x="f1585" y="f1281"/>
                </a:cubicBezTo>
                <a:cubicBezTo>
                  <a:pt x="f1586" y="f1281"/>
                  <a:pt x="f1586" y="f1216"/>
                  <a:pt x="f1587" y="f1282"/>
                </a:cubicBezTo>
                <a:cubicBezTo>
                  <a:pt x="f1587" y="f1282"/>
                  <a:pt x="f1587" y="f1215"/>
                  <a:pt x="f1588" y="f1215"/>
                </a:cubicBezTo>
                <a:cubicBezTo>
                  <a:pt x="f1589" y="f1214"/>
                  <a:pt x="f1589" y="f1214"/>
                  <a:pt x="f1590" y="f1214"/>
                </a:cubicBezTo>
                <a:cubicBezTo>
                  <a:pt x="f1591" y="f1214"/>
                  <a:pt x="f1592" y="f1214"/>
                  <a:pt x="f1593" y="f1214"/>
                </a:cubicBezTo>
                <a:cubicBezTo>
                  <a:pt x="f1594" y="f1214"/>
                  <a:pt x="f1594" y="f1214"/>
                  <a:pt x="f2002" y="f1214"/>
                </a:cubicBezTo>
                <a:cubicBezTo>
                  <a:pt x="f1595" y="f1214"/>
                  <a:pt x="f1594" y="f1214"/>
                  <a:pt x="f1594" y="f1213"/>
                </a:cubicBezTo>
                <a:cubicBezTo>
                  <a:pt x="f1593" y="f1213"/>
                  <a:pt x="f1593" y="f1213"/>
                  <a:pt x="f1592" y="f1213"/>
                </a:cubicBezTo>
                <a:cubicBezTo>
                  <a:pt x="f1590" y="f1212"/>
                  <a:pt x="f1589" y="f1210"/>
                  <a:pt x="f1588" y="f1210"/>
                </a:cubicBezTo>
                <a:cubicBezTo>
                  <a:pt x="f1587" y="f1209"/>
                  <a:pt x="f1586" y="f1210"/>
                  <a:pt x="f1585" y="f1209"/>
                </a:cubicBezTo>
                <a:cubicBezTo>
                  <a:pt x="f1584" y="f1209"/>
                  <a:pt x="f1584" y="f1208"/>
                  <a:pt x="f2003" y="f1208"/>
                </a:cubicBezTo>
                <a:cubicBezTo>
                  <a:pt x="f1583" y="f1207"/>
                  <a:pt x="f1582" y="f1207"/>
                  <a:pt x="f1582" y="f1206"/>
                </a:cubicBezTo>
                <a:cubicBezTo>
                  <a:pt x="f1582" y="f1206"/>
                  <a:pt x="f1582" y="f1205"/>
                  <a:pt x="f1582" y="f1205"/>
                </a:cubicBezTo>
                <a:cubicBezTo>
                  <a:pt x="f1582" y="f1205"/>
                  <a:pt x="f1582" y="f1204"/>
                  <a:pt x="f1582" y="f1204"/>
                </a:cubicBezTo>
                <a:cubicBezTo>
                  <a:pt x="f1582" y="f1203"/>
                  <a:pt x="f2003" y="f1204"/>
                  <a:pt x="f2003" y="f1204"/>
                </a:cubicBezTo>
                <a:cubicBezTo>
                  <a:pt x="f1584" y="f1204"/>
                  <a:pt x="f1585" y="f1204"/>
                  <a:pt x="f1586" y="f1204"/>
                </a:cubicBezTo>
                <a:cubicBezTo>
                  <a:pt x="f1587" y="f1204"/>
                  <a:pt x="f1587" y="f1204"/>
                  <a:pt x="f1588" y="f1204"/>
                </a:cubicBezTo>
                <a:cubicBezTo>
                  <a:pt x="f1589" y="f1204"/>
                  <a:pt x="f1589" y="f1204"/>
                  <a:pt x="f1589" y="f1205"/>
                </a:cubicBezTo>
                <a:cubicBezTo>
                  <a:pt x="f1590" y="f1205"/>
                  <a:pt x="f1591" y="f1205"/>
                  <a:pt x="f1591" y="f1205"/>
                </a:cubicBezTo>
                <a:cubicBezTo>
                  <a:pt x="f1592" y="f1205"/>
                  <a:pt x="f1593" y="f1205"/>
                  <a:pt x="f1593" y="f1206"/>
                </a:cubicBezTo>
                <a:cubicBezTo>
                  <a:pt x="f1594" y="f1206"/>
                  <a:pt x="f2002" y="f1206"/>
                  <a:pt x="f1595" y="f1205"/>
                </a:cubicBezTo>
                <a:cubicBezTo>
                  <a:pt x="f1596" y="f1205"/>
                  <a:pt x="f1597" y="f1205"/>
                  <a:pt x="f1598" y="f1206"/>
                </a:cubicBezTo>
                <a:cubicBezTo>
                  <a:pt x="f1598" y="f1206"/>
                  <a:pt x="f1599" y="f1207"/>
                  <a:pt x="f1600" y="f1207"/>
                </a:cubicBezTo>
                <a:cubicBezTo>
                  <a:pt x="f1601" y="f1207"/>
                  <a:pt x="f1602" y="f1207"/>
                  <a:pt x="f1603" y="f1207"/>
                </a:cubicBezTo>
                <a:cubicBezTo>
                  <a:pt x="f1603" y="f1206"/>
                  <a:pt x="f1603" y="f1206"/>
                  <a:pt x="f1603" y="f1206"/>
                </a:cubicBezTo>
                <a:cubicBezTo>
                  <a:pt x="f1604" y="f1205"/>
                  <a:pt x="f1604" y="f1206"/>
                  <a:pt x="f1605" y="f1206"/>
                </a:cubicBezTo>
                <a:cubicBezTo>
                  <a:pt x="f1605" y="f1206"/>
                  <a:pt x="f1605" y="f1206"/>
                  <a:pt x="f1606" y="f1207"/>
                </a:cubicBezTo>
                <a:cubicBezTo>
                  <a:pt x="f1606" y="f1207"/>
                  <a:pt x="f1607" y="f1207"/>
                  <a:pt x="f1607" y="f1207"/>
                </a:cubicBezTo>
                <a:cubicBezTo>
                  <a:pt x="f1608" y="f1208"/>
                  <a:pt x="f1609" y="f1208"/>
                  <a:pt x="f1610" y="f1208"/>
                </a:cubicBezTo>
                <a:cubicBezTo>
                  <a:pt x="f1611" y="f1208"/>
                  <a:pt x="f1611" y="f1208"/>
                  <a:pt x="f1611" y="f1208"/>
                </a:cubicBezTo>
                <a:cubicBezTo>
                  <a:pt x="f1612" y="f1208"/>
                  <a:pt x="f1613" y="f1209"/>
                  <a:pt x="f1612" y="f1210"/>
                </a:cubicBezTo>
                <a:cubicBezTo>
                  <a:pt x="f1612" y="f1210"/>
                  <a:pt x="f1612" y="f1210"/>
                  <a:pt x="f1612" y="f1211"/>
                </a:cubicBezTo>
                <a:cubicBezTo>
                  <a:pt x="f1611" y="f1211"/>
                  <a:pt x="f1612" y="f1212"/>
                  <a:pt x="f1612" y="f1213"/>
                </a:cubicBezTo>
                <a:cubicBezTo>
                  <a:pt x="f1612" y="f1214"/>
                  <a:pt x="f1611" y="f1214"/>
                  <a:pt x="f1610" y="f1215"/>
                </a:cubicBezTo>
                <a:cubicBezTo>
                  <a:pt x="f1610" y="f1215"/>
                  <a:pt x="f1609" y="f1215"/>
                  <a:pt x="f1608" y="f1215"/>
                </a:cubicBezTo>
                <a:cubicBezTo>
                  <a:pt x="f1608" y="f1282"/>
                  <a:pt x="f1609" y="f1216"/>
                  <a:pt x="f1607" y="f1216"/>
                </a:cubicBezTo>
                <a:cubicBezTo>
                  <a:pt x="f1607" y="f1216"/>
                  <a:pt x="f1606" y="f1282"/>
                  <a:pt x="f1605" y="f1282"/>
                </a:cubicBezTo>
                <a:cubicBezTo>
                  <a:pt x="f1604" y="f1282"/>
                  <a:pt x="f1603" y="f1282"/>
                  <a:pt x="f1603" y="f1282"/>
                </a:cubicBezTo>
                <a:cubicBezTo>
                  <a:pt x="f1602" y="f1282"/>
                  <a:pt x="f1601" y="f1215"/>
                  <a:pt x="f1600" y="f1215"/>
                </a:cubicBezTo>
                <a:cubicBezTo>
                  <a:pt x="f1601" y="f1282"/>
                  <a:pt x="f1602" y="f1282"/>
                  <a:pt x="f1603" y="f1216"/>
                </a:cubicBezTo>
                <a:cubicBezTo>
                  <a:pt x="f1604" y="f1216"/>
                  <a:pt x="f1604" y="f1216"/>
                  <a:pt x="f1605" y="f1216"/>
                </a:cubicBezTo>
                <a:cubicBezTo>
                  <a:pt x="f1606" y="f1281"/>
                  <a:pt x="f1608" y="f1281"/>
                  <a:pt x="f1608" y="f1217"/>
                </a:cubicBezTo>
                <a:cubicBezTo>
                  <a:pt x="f1609" y="f1217"/>
                  <a:pt x="f1608" y="f1217"/>
                  <a:pt x="f1608" y="f1280"/>
                </a:cubicBezTo>
                <a:cubicBezTo>
                  <a:pt x="f1608" y="f1280"/>
                  <a:pt x="f1609" y="f1280"/>
                  <a:pt x="f1609" y="f1280"/>
                </a:cubicBezTo>
                <a:cubicBezTo>
                  <a:pt x="f1610" y="f1217"/>
                  <a:pt x="f1610" y="f1280"/>
                  <a:pt x="f1610" y="f1218"/>
                </a:cubicBezTo>
                <a:cubicBezTo>
                  <a:pt x="f1610" y="f1219"/>
                  <a:pt x="f1610" y="f1220"/>
                  <a:pt x="f1609" y="f1220"/>
                </a:cubicBezTo>
                <a:cubicBezTo>
                  <a:pt x="f1609" y="f1221"/>
                  <a:pt x="f1608" y="f1222"/>
                  <a:pt x="f1608" y="f1222"/>
                </a:cubicBezTo>
                <a:cubicBezTo>
                  <a:pt x="f1607" y="f1223"/>
                  <a:pt x="f1606" y="f1222"/>
                  <a:pt x="f1606" y="f1222"/>
                </a:cubicBezTo>
                <a:cubicBezTo>
                  <a:pt x="f1604" y="f1222"/>
                  <a:pt x="f1603" y="f1223"/>
                  <a:pt x="f1602" y="f1223"/>
                </a:cubicBezTo>
                <a:cubicBezTo>
                  <a:pt x="f1602" y="f1223"/>
                  <a:pt x="f1602" y="f1223"/>
                  <a:pt x="f1601" y="f1223"/>
                </a:cubicBezTo>
                <a:cubicBezTo>
                  <a:pt x="f1601" y="f1223"/>
                  <a:pt x="f1600" y="f1223"/>
                  <a:pt x="f1600" y="f1223"/>
                </a:cubicBezTo>
                <a:cubicBezTo>
                  <a:pt x="f1599" y="f1223"/>
                  <a:pt x="f1598" y="f1223"/>
                  <a:pt x="f1597" y="f1223"/>
                </a:cubicBezTo>
                <a:cubicBezTo>
                  <a:pt x="f1596" y="f1222"/>
                  <a:pt x="f1596" y="f1223"/>
                  <a:pt x="f1595" y="f1223"/>
                </a:cubicBezTo>
                <a:cubicBezTo>
                  <a:pt x="f2002" y="f1223"/>
                  <a:pt x="f2002" y="f1223"/>
                  <a:pt x="f1594" y="f1223"/>
                </a:cubicBezTo>
                <a:cubicBezTo>
                  <a:pt x="f1593" y="f1223"/>
                  <a:pt x="f1592" y="f1223"/>
                  <a:pt x="f1592" y="f1223"/>
                </a:cubicBezTo>
                <a:cubicBezTo>
                  <a:pt x="f1591" y="f1223"/>
                  <a:pt x="f1591" y="f1222"/>
                  <a:pt x="f1590" y="f1223"/>
                </a:cubicBezTo>
                <a:cubicBezTo>
                  <a:pt x="f1590" y="f1223"/>
                  <a:pt x="f1590" y="f1223"/>
                  <a:pt x="f1590" y="f1223"/>
                </a:cubicBezTo>
                <a:cubicBezTo>
                  <a:pt x="f1590" y="f1224"/>
                  <a:pt x="f1591" y="f1225"/>
                  <a:pt x="f1590" y="f1225"/>
                </a:cubicBezTo>
                <a:cubicBezTo>
                  <a:pt x="f1590" y="f1225"/>
                  <a:pt x="f1589" y="f1225"/>
                  <a:pt x="f1588" y="f1225"/>
                </a:cubicBezTo>
                <a:cubicBezTo>
                  <a:pt x="f1587" y="f1225"/>
                  <a:pt x="f1586" y="f1225"/>
                  <a:pt x="f1586" y="f1225"/>
                </a:cubicBezTo>
                <a:cubicBezTo>
                  <a:pt x="f1585" y="f1225"/>
                  <a:pt x="f1585" y="f1225"/>
                  <a:pt x="f1584" y="f1225"/>
                </a:cubicBezTo>
                <a:cubicBezTo>
                  <a:pt x="f1584" y="f1225"/>
                  <a:pt x="f2003" y="f1224"/>
                  <a:pt x="f1583" y="f1224"/>
                </a:cubicBezTo>
                <a:cubicBezTo>
                  <a:pt x="f1583" y="f1224"/>
                  <a:pt x="f1582" y="f1224"/>
                  <a:pt x="f1581" y="f1224"/>
                </a:cubicBezTo>
                <a:cubicBezTo>
                  <a:pt x="f1580" y="f1224"/>
                  <a:pt x="f1579" y="f1224"/>
                  <a:pt x="f1579" y="f1223"/>
                </a:cubicBezTo>
                <a:cubicBezTo>
                  <a:pt x="f1580" y="f1225"/>
                  <a:pt x="f1581" y="f1224"/>
                  <a:pt x="f1582" y="f1224"/>
                </a:cubicBezTo>
                <a:cubicBezTo>
                  <a:pt x="f1583" y="f1225"/>
                  <a:pt x="f2003" y="f1224"/>
                  <a:pt x="f1584" y="f1225"/>
                </a:cubicBezTo>
                <a:cubicBezTo>
                  <a:pt x="f1584" y="f1225"/>
                  <a:pt x="f1585" y="f1225"/>
                  <a:pt x="f1585" y="f1226"/>
                </a:cubicBezTo>
                <a:cubicBezTo>
                  <a:pt x="f1586" y="f1226"/>
                  <a:pt x="f1586" y="f1226"/>
                  <a:pt x="f1586" y="f1226"/>
                </a:cubicBezTo>
                <a:cubicBezTo>
                  <a:pt x="f1587" y="f1226"/>
                  <a:pt x="f1587" y="f1226"/>
                  <a:pt x="f1588" y="f1226"/>
                </a:cubicBezTo>
                <a:cubicBezTo>
                  <a:pt x="f1588" y="f1225"/>
                  <a:pt x="f1589" y="f1226"/>
                  <a:pt x="f1589" y="f1227"/>
                </a:cubicBezTo>
                <a:cubicBezTo>
                  <a:pt x="f1589" y="f1228"/>
                  <a:pt x="f1587" y="f1229"/>
                  <a:pt x="f1586" y="f1229"/>
                </a:cubicBezTo>
                <a:cubicBezTo>
                  <a:pt x="f1585" y="f1230"/>
                  <a:pt x="f1585" y="f1230"/>
                  <a:pt x="f1584" y="f1231"/>
                </a:cubicBezTo>
                <a:cubicBezTo>
                  <a:pt x="f2003" y="f1232"/>
                  <a:pt x="f2003" y="f1232"/>
                  <a:pt x="f1583" y="f1232"/>
                </a:cubicBezTo>
                <a:cubicBezTo>
                  <a:pt x="f1582" y="f1232"/>
                  <a:pt x="f1581" y="f1232"/>
                  <a:pt x="f1580" y="f1232"/>
                </a:cubicBezTo>
                <a:cubicBezTo>
                  <a:pt x="f1580" y="f1232"/>
                  <a:pt x="f1579" y="f1233"/>
                  <a:pt x="f1578" y="f1233"/>
                </a:cubicBezTo>
                <a:cubicBezTo>
                  <a:pt x="f1578" y="f1234"/>
                  <a:pt x="f1579" y="f1235"/>
                  <a:pt x="f1580" y="f1234"/>
                </a:cubicBezTo>
                <a:cubicBezTo>
                  <a:pt x="f1581" y="f1234"/>
                  <a:pt x="f1582" y="f1233"/>
                  <a:pt x="f1583" y="f1233"/>
                </a:cubicBezTo>
                <a:cubicBezTo>
                  <a:pt x="f2003" y="f1233"/>
                  <a:pt x="f2003" y="f1233"/>
                  <a:pt x="f1584" y="f1233"/>
                </a:cubicBezTo>
                <a:cubicBezTo>
                  <a:pt x="f1585" y="f1233"/>
                  <a:pt x="f1586" y="f1232"/>
                  <a:pt x="f1586" y="f1231"/>
                </a:cubicBezTo>
                <a:cubicBezTo>
                  <a:pt x="f1587" y="f1231"/>
                  <a:pt x="f1587" y="f1230"/>
                  <a:pt x="f1588" y="f1230"/>
                </a:cubicBezTo>
                <a:cubicBezTo>
                  <a:pt x="f1589" y="f1229"/>
                  <a:pt x="f1590" y="f1229"/>
                  <a:pt x="f1590" y="f1229"/>
                </a:cubicBezTo>
                <a:cubicBezTo>
                  <a:pt x="f1591" y="f1228"/>
                  <a:pt x="f1592" y="f1228"/>
                  <a:pt x="f1592" y="f1227"/>
                </a:cubicBezTo>
                <a:cubicBezTo>
                  <a:pt x="f1593" y="f1226"/>
                  <a:pt x="f1593" y="f1226"/>
                  <a:pt x="f1594" y="f1225"/>
                </a:cubicBezTo>
                <a:cubicBezTo>
                  <a:pt x="f1594" y="f1225"/>
                  <a:pt x="f2002" y="f1224"/>
                  <a:pt x="f2002" y="f1224"/>
                </a:cubicBezTo>
                <a:cubicBezTo>
                  <a:pt x="f1595" y="f1224"/>
                  <a:pt x="f1596" y="f1224"/>
                  <a:pt x="f1597" y="f1224"/>
                </a:cubicBezTo>
                <a:cubicBezTo>
                  <a:pt x="f1598" y="f1224"/>
                  <a:pt x="f1599" y="f1225"/>
                  <a:pt x="f1599" y="f1225"/>
                </a:cubicBezTo>
                <a:cubicBezTo>
                  <a:pt x="f1600" y="f1225"/>
                  <a:pt x="f1601" y="f1224"/>
                  <a:pt x="f1602" y="f1224"/>
                </a:cubicBezTo>
                <a:cubicBezTo>
                  <a:pt x="f1603" y="f1224"/>
                  <a:pt x="f1603" y="f1224"/>
                  <a:pt x="f1604" y="f1224"/>
                </a:cubicBezTo>
                <a:cubicBezTo>
                  <a:pt x="f1605" y="f1224"/>
                  <a:pt x="f1605" y="f1224"/>
                  <a:pt x="f1606" y="f1224"/>
                </a:cubicBezTo>
                <a:cubicBezTo>
                  <a:pt x="f1608" y="f1224"/>
                  <a:pt x="f1610" y="f1223"/>
                  <a:pt x="f1612" y="f1221"/>
                </a:cubicBezTo>
                <a:cubicBezTo>
                  <a:pt x="f1613" y="f1220"/>
                  <a:pt x="f1614" y="f1218"/>
                  <a:pt x="f1616" y="f1219"/>
                </a:cubicBezTo>
                <a:cubicBezTo>
                  <a:pt x="f1617" y="f1219"/>
                  <a:pt x="f1617" y="f1220"/>
                  <a:pt x="f1618" y="f1220"/>
                </a:cubicBezTo>
                <a:cubicBezTo>
                  <a:pt x="f1618" y="f1220"/>
                  <a:pt x="f1619" y="f1220"/>
                  <a:pt x="f1619" y="f1220"/>
                </a:cubicBezTo>
                <a:cubicBezTo>
                  <a:pt x="f1620" y="f1219"/>
                  <a:pt x="f1619" y="f1219"/>
                  <a:pt x="f1619" y="f1219"/>
                </a:cubicBezTo>
                <a:cubicBezTo>
                  <a:pt x="f1619" y="f1218"/>
                  <a:pt x="f1620" y="f1218"/>
                  <a:pt x="f1620" y="f1218"/>
                </a:cubicBezTo>
                <a:cubicBezTo>
                  <a:pt x="f1620" y="f1218"/>
                  <a:pt x="f1620" y="f1218"/>
                  <a:pt x="f1621" y="f1280"/>
                </a:cubicBezTo>
                <a:cubicBezTo>
                  <a:pt x="f1621" y="f1280"/>
                  <a:pt x="f1621" y="f1217"/>
                  <a:pt x="f1622" y="f1217"/>
                </a:cubicBezTo>
                <a:cubicBezTo>
                  <a:pt x="f1623" y="f1281"/>
                  <a:pt x="f1624" y="f1281"/>
                  <a:pt x="f1625" y="f1282"/>
                </a:cubicBezTo>
                <a:cubicBezTo>
                  <a:pt x="f1625" y="f1215"/>
                  <a:pt x="f1625" y="f1213"/>
                  <a:pt x="f1625" y="f1212"/>
                </a:cubicBezTo>
                <a:cubicBezTo>
                  <a:pt x="f1626" y="f1210"/>
                  <a:pt x="f1627" y="f1210"/>
                  <a:pt x="f1627" y="f1209"/>
                </a:cubicBezTo>
                <a:cubicBezTo>
                  <a:pt x="f1628" y="f1208"/>
                  <a:pt x="f1628" y="f1207"/>
                  <a:pt x="f1629" y="f1207"/>
                </a:cubicBezTo>
                <a:cubicBezTo>
                  <a:pt x="f1630" y="f1206"/>
                  <a:pt x="f1631" y="f1206"/>
                  <a:pt x="f1631" y="f1205"/>
                </a:cubicBezTo>
                <a:cubicBezTo>
                  <a:pt x="f1632" y="f1205"/>
                  <a:pt x="f1633" y="f1205"/>
                  <a:pt x="f1634" y="f1204"/>
                </a:cubicBezTo>
                <a:cubicBezTo>
                  <a:pt x="f1635" y="f1204"/>
                  <a:pt x="f1637" y="f1203"/>
                  <a:pt x="f1638" y="f1203"/>
                </a:cubicBezTo>
                <a:cubicBezTo>
                  <a:pt x="f1639" y="f1203"/>
                  <a:pt x="f1640" y="f1203"/>
                  <a:pt x="f1641" y="f1204"/>
                </a:cubicBezTo>
                <a:cubicBezTo>
                  <a:pt x="f1642" y="f1204"/>
                  <a:pt x="f1642" y="f1204"/>
                  <a:pt x="f1642" y="f1204"/>
                </a:cubicBezTo>
                <a:cubicBezTo>
                  <a:pt x="f1643" y="f1204"/>
                  <a:pt x="f1643" y="f1205"/>
                  <a:pt x="f1644" y="f1205"/>
                </a:cubicBezTo>
                <a:cubicBezTo>
                  <a:pt x="f1644" y="f1206"/>
                  <a:pt x="f1644" y="f1207"/>
                  <a:pt x="f1644" y="f1207"/>
                </a:cubicBezTo>
                <a:cubicBezTo>
                  <a:pt x="f1644" y="f1208"/>
                  <a:pt x="f1644" y="f1208"/>
                  <a:pt x="f1644" y="f1209"/>
                </a:cubicBezTo>
                <a:cubicBezTo>
                  <a:pt x="f1644" y="f1209"/>
                  <a:pt x="f1644" y="f1210"/>
                  <a:pt x="f1644" y="f1211"/>
                </a:cubicBezTo>
                <a:cubicBezTo>
                  <a:pt x="f1644" y="f1211"/>
                  <a:pt x="f1644" y="f1212"/>
                  <a:pt x="f1644" y="f1212"/>
                </a:cubicBezTo>
                <a:cubicBezTo>
                  <a:pt x="f1645" y="f1213"/>
                  <a:pt x="f1645" y="f1211"/>
                  <a:pt x="f1645" y="f1210"/>
                </a:cubicBezTo>
                <a:cubicBezTo>
                  <a:pt x="f1645" y="f1209"/>
                  <a:pt x="f1645" y="f1208"/>
                  <a:pt x="f1645" y="f1208"/>
                </a:cubicBezTo>
                <a:cubicBezTo>
                  <a:pt x="f1645" y="f1207"/>
                  <a:pt x="f1645" y="f1206"/>
                  <a:pt x="f1645" y="f1205"/>
                </a:cubicBezTo>
                <a:cubicBezTo>
                  <a:pt x="f1645" y="f1205"/>
                  <a:pt x="f1645" y="f1205"/>
                  <a:pt x="f1646" y="f1205"/>
                </a:cubicBezTo>
                <a:cubicBezTo>
                  <a:pt x="f1646" y="f1204"/>
                  <a:pt x="f1646" y="f1204"/>
                  <a:pt x="f1646" y="f1204"/>
                </a:cubicBezTo>
                <a:cubicBezTo>
                  <a:pt x="f1646" y="f1203"/>
                  <a:pt x="f1648" y="f1204"/>
                  <a:pt x="f1648" y="f1205"/>
                </a:cubicBezTo>
                <a:cubicBezTo>
                  <a:pt x="f1648" y="f1205"/>
                  <a:pt x="f1649" y="f1206"/>
                  <a:pt x="f1650" y="f1205"/>
                </a:cubicBezTo>
                <a:cubicBezTo>
                  <a:pt x="f1650" y="f1205"/>
                  <a:pt x="f1651" y="f1204"/>
                  <a:pt x="f1650" y="f1204"/>
                </a:cubicBezTo>
                <a:cubicBezTo>
                  <a:pt x="f1650" y="f1203"/>
                  <a:pt x="f1650" y="f1203"/>
                  <a:pt x="f1650" y="f1203"/>
                </a:cubicBezTo>
                <a:cubicBezTo>
                  <a:pt x="f1650" y="f1203"/>
                  <a:pt x="f1650" y="f1202"/>
                  <a:pt x="f1650" y="f1202"/>
                </a:cubicBezTo>
                <a:cubicBezTo>
                  <a:pt x="f1651" y="f1203"/>
                  <a:pt x="f1651" y="f1203"/>
                  <a:pt x="f1651" y="f1203"/>
                </a:cubicBezTo>
                <a:cubicBezTo>
                  <a:pt x="f1651" y="f1203"/>
                  <a:pt x="f1652" y="f1203"/>
                  <a:pt x="f1652" y="f1203"/>
                </a:cubicBezTo>
                <a:cubicBezTo>
                  <a:pt x="f1653" y="f1203"/>
                  <a:pt x="f1655" y="f1204"/>
                  <a:pt x="f1655" y="f1205"/>
                </a:cubicBezTo>
                <a:cubicBezTo>
                  <a:pt x="f1654" y="f1206"/>
                  <a:pt x="f1654" y="f1206"/>
                  <a:pt x="f1654" y="f1206"/>
                </a:cubicBezTo>
                <a:cubicBezTo>
                  <a:pt x="f1654" y="f1206"/>
                  <a:pt x="f1653" y="f1206"/>
                  <a:pt x="f1653" y="f1206"/>
                </a:cubicBezTo>
                <a:cubicBezTo>
                  <a:pt x="f1653" y="f1207"/>
                  <a:pt x="f1654" y="f1207"/>
                  <a:pt x="f1654" y="f1208"/>
                </a:cubicBezTo>
                <a:cubicBezTo>
                  <a:pt x="f1654" y="f1208"/>
                  <a:pt x="f1654" y="f1208"/>
                  <a:pt x="f1654" y="f1208"/>
                </a:cubicBezTo>
                <a:cubicBezTo>
                  <a:pt x="f1654" y="f1209"/>
                  <a:pt x="f1655" y="f1209"/>
                  <a:pt x="f1655" y="f1209"/>
                </a:cubicBezTo>
                <a:cubicBezTo>
                  <a:pt x="f1655" y="f1210"/>
                  <a:pt x="f1654" y="f1209"/>
                  <a:pt x="f1654" y="f1209"/>
                </a:cubicBezTo>
                <a:cubicBezTo>
                  <a:pt x="f1654" y="f1210"/>
                  <a:pt x="f1654" y="f1210"/>
                  <a:pt x="f1654" y="f1210"/>
                </a:cubicBezTo>
                <a:cubicBezTo>
                  <a:pt x="f1654" y="f1211"/>
                  <a:pt x="f1653" y="f1211"/>
                  <a:pt x="f1653" y="f1211"/>
                </a:cubicBezTo>
                <a:cubicBezTo>
                  <a:pt x="f1653" y="f1211"/>
                  <a:pt x="f1653" y="f1213"/>
                  <a:pt x="f1653" y="f1213"/>
                </a:cubicBezTo>
                <a:cubicBezTo>
                  <a:pt x="f1654" y="f1214"/>
                  <a:pt x="f1654" y="f1213"/>
                  <a:pt x="f1654" y="f1214"/>
                </a:cubicBezTo>
                <a:cubicBezTo>
                  <a:pt x="f1655" y="f1214"/>
                  <a:pt x="f1655" y="f1214"/>
                  <a:pt x="f1654" y="f1214"/>
                </a:cubicBezTo>
                <a:cubicBezTo>
                  <a:pt x="f1654" y="f1215"/>
                  <a:pt x="f1654" y="f1214"/>
                  <a:pt x="f1653" y="f1215"/>
                </a:cubicBezTo>
                <a:cubicBezTo>
                  <a:pt x="f1653" y="f1215"/>
                  <a:pt x="f1653" y="f1215"/>
                  <a:pt x="f1653" y="f1215"/>
                </a:cubicBezTo>
                <a:cubicBezTo>
                  <a:pt x="f1653" y="f1282"/>
                  <a:pt x="f1653" y="f1282"/>
                  <a:pt x="f1653" y="f1282"/>
                </a:cubicBezTo>
                <a:cubicBezTo>
                  <a:pt x="f1653" y="f1282"/>
                  <a:pt x="f1653" y="f1216"/>
                  <a:pt x="f1653" y="f1216"/>
                </a:cubicBezTo>
                <a:cubicBezTo>
                  <a:pt x="f1652" y="f1216"/>
                  <a:pt x="f1650" y="f1282"/>
                  <a:pt x="f1650" y="f1216"/>
                </a:cubicBezTo>
                <a:cubicBezTo>
                  <a:pt x="f1650" y="f1281"/>
                  <a:pt x="f1652" y="f1216"/>
                  <a:pt x="f1653" y="f1281"/>
                </a:cubicBezTo>
                <a:cubicBezTo>
                  <a:pt x="f1653" y="f1281"/>
                  <a:pt x="f1652" y="f1281"/>
                  <a:pt x="f1653" y="f1217"/>
                </a:cubicBezTo>
                <a:cubicBezTo>
                  <a:pt x="f1653" y="f1217"/>
                  <a:pt x="f1653" y="f1281"/>
                  <a:pt x="f1653" y="f1217"/>
                </a:cubicBezTo>
                <a:cubicBezTo>
                  <a:pt x="f1654" y="f1217"/>
                  <a:pt x="f1653" y="f1280"/>
                  <a:pt x="f1653" y="f1280"/>
                </a:cubicBezTo>
                <a:cubicBezTo>
                  <a:pt x="f1653" y="f1280"/>
                  <a:pt x="f1653" y="f1280"/>
                  <a:pt x="f1653" y="f1280"/>
                </a:cubicBezTo>
                <a:cubicBezTo>
                  <a:pt x="f1653" y="f1218"/>
                  <a:pt x="f1652" y="f1280"/>
                  <a:pt x="f1652" y="f1280"/>
                </a:cubicBezTo>
                <a:cubicBezTo>
                  <a:pt x="f1652" y="f1280"/>
                  <a:pt x="f1651" y="f1280"/>
                  <a:pt x="f1651" y="f1280"/>
                </a:cubicBezTo>
                <a:cubicBezTo>
                  <a:pt x="f1650" y="f1218"/>
                  <a:pt x="f1651" y="f1218"/>
                  <a:pt x="f1652" y="f1218"/>
                </a:cubicBezTo>
                <a:cubicBezTo>
                  <a:pt x="f1652" y="f1218"/>
                  <a:pt x="f1652" y="f1219"/>
                  <a:pt x="f1653" y="f1219"/>
                </a:cubicBezTo>
                <a:cubicBezTo>
                  <a:pt x="f1653" y="f1219"/>
                  <a:pt x="f1654" y="f1219"/>
                  <a:pt x="f1654" y="f1219"/>
                </a:cubicBezTo>
                <a:cubicBezTo>
                  <a:pt x="f1654" y="f1219"/>
                  <a:pt x="f1654" y="f1219"/>
                  <a:pt x="f1653" y="f1219"/>
                </a:cubicBezTo>
                <a:cubicBezTo>
                  <a:pt x="f1653" y="f1219"/>
                  <a:pt x="f1652" y="f1219"/>
                  <a:pt x="f1652" y="f1220"/>
                </a:cubicBezTo>
                <a:cubicBezTo>
                  <a:pt x="f1652" y="f1220"/>
                  <a:pt x="f1653" y="f1220"/>
                  <a:pt x="f1653" y="f1220"/>
                </a:cubicBezTo>
                <a:cubicBezTo>
                  <a:pt x="f1654" y="f1221"/>
                  <a:pt x="f1652" y="f1221"/>
                  <a:pt x="f1652" y="f1221"/>
                </a:cubicBezTo>
                <a:cubicBezTo>
                  <a:pt x="f1651" y="f1222"/>
                  <a:pt x="f1653" y="f1222"/>
                  <a:pt x="f1653" y="f1223"/>
                </a:cubicBezTo>
                <a:cubicBezTo>
                  <a:pt x="f1652" y="f1224"/>
                  <a:pt x="f1651" y="f1223"/>
                  <a:pt x="f1650" y="f1223"/>
                </a:cubicBezTo>
                <a:cubicBezTo>
                  <a:pt x="f1649" y="f1223"/>
                  <a:pt x="f1649" y="f1223"/>
                  <a:pt x="f1648" y="f1223"/>
                </a:cubicBezTo>
                <a:cubicBezTo>
                  <a:pt x="f1647" y="f1222"/>
                  <a:pt x="f1646" y="f1222"/>
                  <a:pt x="f1646" y="f1221"/>
                </a:cubicBezTo>
                <a:cubicBezTo>
                  <a:pt x="f1646" y="f1220"/>
                  <a:pt x="f1646" y="f1219"/>
                  <a:pt x="f1646" y="f1218"/>
                </a:cubicBezTo>
                <a:cubicBezTo>
                  <a:pt x="f1645" y="f1280"/>
                  <a:pt x="f1644" y="f1221"/>
                  <a:pt x="f1644" y="f1222"/>
                </a:cubicBezTo>
                <a:cubicBezTo>
                  <a:pt x="f1644" y="f1222"/>
                  <a:pt x="f1644" y="f1224"/>
                  <a:pt x="f1645" y="f1224"/>
                </a:cubicBezTo>
                <a:cubicBezTo>
                  <a:pt x="f1646" y="f1225"/>
                  <a:pt x="f1647" y="f1224"/>
                  <a:pt x="f1647" y="f1224"/>
                </a:cubicBezTo>
                <a:cubicBezTo>
                  <a:pt x="f1648" y="f1225"/>
                  <a:pt x="f1648" y="f1225"/>
                  <a:pt x="f1648" y="f1225"/>
                </a:cubicBezTo>
                <a:cubicBezTo>
                  <a:pt x="f1648" y="f1226"/>
                  <a:pt x="f1648" y="f1226"/>
                  <a:pt x="f1649" y="f1226"/>
                </a:cubicBezTo>
                <a:cubicBezTo>
                  <a:pt x="f1649" y="f1226"/>
                  <a:pt x="f1649" y="f1226"/>
                  <a:pt x="f1650" y="f1227"/>
                </a:cubicBezTo>
                <a:cubicBezTo>
                  <a:pt x="f1650" y="f1227"/>
                  <a:pt x="f1650" y="f1227"/>
                  <a:pt x="f1650" y="f1227"/>
                </a:cubicBezTo>
                <a:cubicBezTo>
                  <a:pt x="f1651" y="f1227"/>
                  <a:pt x="f1651" y="f1227"/>
                  <a:pt x="f1651" y="f1228"/>
                </a:cubicBezTo>
                <a:cubicBezTo>
                  <a:pt x="f1652" y="f1228"/>
                  <a:pt x="f1651" y="f1228"/>
                  <a:pt x="f1650" y="f1228"/>
                </a:cubicBezTo>
                <a:cubicBezTo>
                  <a:pt x="f1650" y="f1228"/>
                  <a:pt x="f1650" y="f1228"/>
                  <a:pt x="f1650" y="f1228"/>
                </a:cubicBezTo>
                <a:cubicBezTo>
                  <a:pt x="f1650" y="f1228"/>
                  <a:pt x="f1649" y="f1228"/>
                  <a:pt x="f1649" y="f1227"/>
                </a:cubicBezTo>
                <a:cubicBezTo>
                  <a:pt x="f1649" y="f1227"/>
                  <a:pt x="f1648" y="f1227"/>
                  <a:pt x="f1648" y="f1228"/>
                </a:cubicBezTo>
                <a:cubicBezTo>
                  <a:pt x="f1648" y="f1228"/>
                  <a:pt x="f1648" y="f1228"/>
                  <a:pt x="f1647" y="f1229"/>
                </a:cubicBezTo>
                <a:cubicBezTo>
                  <a:pt x="f1647" y="f1230"/>
                  <a:pt x="f1647" y="f1228"/>
                  <a:pt x="f1646" y="f1227"/>
                </a:cubicBezTo>
                <a:cubicBezTo>
                  <a:pt x="f1646" y="f1227"/>
                  <a:pt x="f1646" y="f1226"/>
                  <a:pt x="f1646" y="f1226"/>
                </a:cubicBezTo>
                <a:cubicBezTo>
                  <a:pt x="f1645" y="f1226"/>
                  <a:pt x="f1645" y="f1226"/>
                  <a:pt x="f1644" y="f1226"/>
                </a:cubicBezTo>
                <a:cubicBezTo>
                  <a:pt x="f1644" y="f1226"/>
                  <a:pt x="f1644" y="f1225"/>
                  <a:pt x="f1643" y="f1225"/>
                </a:cubicBezTo>
                <a:cubicBezTo>
                  <a:pt x="f1643" y="f1225"/>
                  <a:pt x="f1643" y="f1226"/>
                  <a:pt x="f1643" y="f1226"/>
                </a:cubicBezTo>
                <a:cubicBezTo>
                  <a:pt x="f1644" y="f1227"/>
                  <a:pt x="f1645" y="f1227"/>
                  <a:pt x="f1645" y="f1228"/>
                </a:cubicBezTo>
                <a:cubicBezTo>
                  <a:pt x="f1645" y="f1230"/>
                  <a:pt x="f1644" y="f1229"/>
                  <a:pt x="f1643" y="f1228"/>
                </a:cubicBezTo>
                <a:cubicBezTo>
                  <a:pt x="f1643" y="f1228"/>
                  <a:pt x="f1642" y="f1228"/>
                  <a:pt x="f1641" y="f1228"/>
                </a:cubicBezTo>
                <a:cubicBezTo>
                  <a:pt x="f1640" y="f1227"/>
                  <a:pt x="f1640" y="f1227"/>
                  <a:pt x="f1639" y="f1226"/>
                </a:cubicBezTo>
                <a:cubicBezTo>
                  <a:pt x="f1638" y="f1225"/>
                  <a:pt x="f1638" y="f1227"/>
                  <a:pt x="f1638" y="f1227"/>
                </a:cubicBezTo>
                <a:cubicBezTo>
                  <a:pt x="f1639" y="f1228"/>
                  <a:pt x="f1640" y="f1228"/>
                  <a:pt x="f1640" y="f1229"/>
                </a:cubicBezTo>
                <a:cubicBezTo>
                  <a:pt x="f1641" y="f1229"/>
                  <a:pt x="f1641" y="f1230"/>
                  <a:pt x="f1642" y="f1230"/>
                </a:cubicBezTo>
                <a:cubicBezTo>
                  <a:pt x="f1643" y="f1231"/>
                  <a:pt x="f1644" y="f1231"/>
                  <a:pt x="f1644" y="f1232"/>
                </a:cubicBezTo>
                <a:cubicBezTo>
                  <a:pt x="f1644" y="f1232"/>
                  <a:pt x="f1643" y="f1233"/>
                  <a:pt x="f1642" y="f1233"/>
                </a:cubicBezTo>
                <a:cubicBezTo>
                  <a:pt x="f1642" y="f1233"/>
                  <a:pt x="f1641" y="f1233"/>
                  <a:pt x="f1641" y="f1233"/>
                </a:cubicBezTo>
                <a:cubicBezTo>
                  <a:pt x="f1641" y="f1233"/>
                  <a:pt x="f1640" y="f1233"/>
                  <a:pt x="f1640" y="f1233"/>
                </a:cubicBezTo>
                <a:cubicBezTo>
                  <a:pt x="f1640" y="f1234"/>
                  <a:pt x="f1639" y="f1234"/>
                  <a:pt x="f1639" y="f1234"/>
                </a:cubicBezTo>
                <a:cubicBezTo>
                  <a:pt x="f1638" y="f1233"/>
                  <a:pt x="f1637" y="f1233"/>
                  <a:pt x="f1637" y="f1234"/>
                </a:cubicBezTo>
                <a:cubicBezTo>
                  <a:pt x="f1636" y="f1234"/>
                  <a:pt x="f1636" y="f1235"/>
                  <a:pt x="f1636" y="f1236"/>
                </a:cubicBezTo>
                <a:cubicBezTo>
                  <a:pt x="f1635" y="f1236"/>
                  <a:pt x="f1635" y="f1236"/>
                  <a:pt x="f1634" y="f1236"/>
                </a:cubicBezTo>
                <a:cubicBezTo>
                  <a:pt x="f1633" y="f1236"/>
                  <a:pt x="f1633" y="f1237"/>
                  <a:pt x="f1632" y="f1237"/>
                </a:cubicBezTo>
                <a:cubicBezTo>
                  <a:pt x="f1631" y="f1237"/>
                  <a:pt x="f1630" y="f1236"/>
                  <a:pt x="f1629" y="f1236"/>
                </a:cubicBezTo>
                <a:cubicBezTo>
                  <a:pt x="f1629" y="f1237"/>
                  <a:pt x="f1629" y="f1238"/>
                  <a:pt x="f1628" y="f1239"/>
                </a:cubicBezTo>
                <a:cubicBezTo>
                  <a:pt x="f1628" y="f1240"/>
                  <a:pt x="f1627" y="f1240"/>
                  <a:pt x="f1626" y="f1240"/>
                </a:cubicBezTo>
                <a:cubicBezTo>
                  <a:pt x="f1625" y="f1240"/>
                  <a:pt x="f1623" y="f1240"/>
                  <a:pt x="f1622" y="f1241"/>
                </a:cubicBezTo>
                <a:cubicBezTo>
                  <a:pt x="f1621" y="f1243"/>
                  <a:pt x="f1619" y="f1243"/>
                  <a:pt x="f1617" y="f1243"/>
                </a:cubicBezTo>
                <a:cubicBezTo>
                  <a:pt x="f1616" y="f1242"/>
                  <a:pt x="f1615" y="f1242"/>
                  <a:pt x="f1615" y="f1242"/>
                </a:cubicBezTo>
                <a:cubicBezTo>
                  <a:pt x="f1614" y="f1242"/>
                  <a:pt x="f1614" y="f1241"/>
                  <a:pt x="f1614" y="f1241"/>
                </a:cubicBezTo>
                <a:cubicBezTo>
                  <a:pt x="f1613" y="f1241"/>
                  <a:pt x="f1613" y="f1241"/>
                  <a:pt x="f1613" y="f1241"/>
                </a:cubicBezTo>
                <a:cubicBezTo>
                  <a:pt x="f1612" y="f1240"/>
                  <a:pt x="f1612" y="f1239"/>
                  <a:pt x="f1611" y="f1239"/>
                </a:cubicBezTo>
                <a:cubicBezTo>
                  <a:pt x="f1611" y="f1238"/>
                  <a:pt x="f1611" y="f1237"/>
                  <a:pt x="f1610" y="f1236"/>
                </a:cubicBezTo>
                <a:cubicBezTo>
                  <a:pt x="f1610" y="f1237"/>
                  <a:pt x="f1611" y="f1239"/>
                  <a:pt x="f1611" y="f1240"/>
                </a:cubicBezTo>
                <a:cubicBezTo>
                  <a:pt x="f1611" y="f1240"/>
                  <a:pt x="f1612" y="f1241"/>
                  <a:pt x="f1611" y="f1242"/>
                </a:cubicBezTo>
                <a:cubicBezTo>
                  <a:pt x="f1610" y="f1242"/>
                  <a:pt x="f1609" y="f1242"/>
                  <a:pt x="f1609" y="f1242"/>
                </a:cubicBezTo>
                <a:cubicBezTo>
                  <a:pt x="f1608" y="f1242"/>
                  <a:pt x="f1608" y="f1242"/>
                  <a:pt x="f1607" y="f1242"/>
                </a:cubicBezTo>
                <a:cubicBezTo>
                  <a:pt x="f1607" y="f1243"/>
                  <a:pt x="f1608" y="f1243"/>
                  <a:pt x="f1608" y="f1243"/>
                </a:cubicBezTo>
                <a:cubicBezTo>
                  <a:pt x="f1609" y="f1243"/>
                  <a:pt x="f1610" y="f1243"/>
                  <a:pt x="f1611" y="f1243"/>
                </a:cubicBezTo>
                <a:cubicBezTo>
                  <a:pt x="f1612" y="f1242"/>
                  <a:pt x="f1614" y="f1243"/>
                  <a:pt x="f1616" y="f1243"/>
                </a:cubicBezTo>
                <a:cubicBezTo>
                  <a:pt x="f1617" y="f1243"/>
                  <a:pt x="f1618" y="f1243"/>
                  <a:pt x="f1618" y="f1244"/>
                </a:cubicBezTo>
                <a:cubicBezTo>
                  <a:pt x="f1619" y="f1244"/>
                  <a:pt x="f1619" y="f1244"/>
                  <a:pt x="f1619" y="f1244"/>
                </a:cubicBezTo>
                <a:cubicBezTo>
                  <a:pt x="f1620" y="f1245"/>
                  <a:pt x="f1619" y="f1245"/>
                  <a:pt x="f1619" y="f1246"/>
                </a:cubicBezTo>
                <a:cubicBezTo>
                  <a:pt x="f1619" y="f1246"/>
                  <a:pt x="f1619" y="f1247"/>
                  <a:pt x="f1619" y="f1248"/>
                </a:cubicBezTo>
                <a:cubicBezTo>
                  <a:pt x="f1619" y="f1248"/>
                  <a:pt x="f1618" y="f1249"/>
                  <a:pt x="f1617" y="f1249"/>
                </a:cubicBezTo>
                <a:cubicBezTo>
                  <a:pt x="f1616" y="f1249"/>
                  <a:pt x="f1616" y="f1249"/>
                  <a:pt x="f1615" y="f1250"/>
                </a:cubicBezTo>
                <a:cubicBezTo>
                  <a:pt x="f1614" y="f1250"/>
                  <a:pt x="f1614" y="f1250"/>
                  <a:pt x="f1613" y="f1251"/>
                </a:cubicBezTo>
                <a:cubicBezTo>
                  <a:pt x="f1612" y="f1251"/>
                  <a:pt x="f1611" y="f1251"/>
                  <a:pt x="f1611" y="f1251"/>
                </a:cubicBezTo>
                <a:cubicBezTo>
                  <a:pt x="f1610" y="f1252"/>
                  <a:pt x="f1609" y="f1252"/>
                  <a:pt x="f1609" y="f1251"/>
                </a:cubicBezTo>
                <a:cubicBezTo>
                  <a:pt x="f1608" y="f1251"/>
                  <a:pt x="f1607" y="f1250"/>
                  <a:pt x="f1606" y="f1250"/>
                </a:cubicBezTo>
                <a:cubicBezTo>
                  <a:pt x="f1605" y="f1249"/>
                  <a:pt x="f1604" y="f1249"/>
                  <a:pt x="f1603" y="f1249"/>
                </a:cubicBezTo>
                <a:cubicBezTo>
                  <a:pt x="f1603" y="f1249"/>
                  <a:pt x="f1602" y="f1249"/>
                  <a:pt x="f1602" y="f1249"/>
                </a:cubicBezTo>
                <a:cubicBezTo>
                  <a:pt x="f1602" y="f1249"/>
                  <a:pt x="f1602" y="f1248"/>
                  <a:pt x="f1602" y="f1248"/>
                </a:cubicBezTo>
                <a:cubicBezTo>
                  <a:pt x="f1601" y="f1248"/>
                  <a:pt x="f1601" y="f1248"/>
                  <a:pt x="f1600" y="f1247"/>
                </a:cubicBezTo>
                <a:cubicBezTo>
                  <a:pt x="f1600" y="f1247"/>
                  <a:pt x="f1600" y="f1246"/>
                  <a:pt x="f1599" y="f1246"/>
                </a:cubicBezTo>
                <a:cubicBezTo>
                  <a:pt x="f1600" y="f1246"/>
                  <a:pt x="f1599" y="f1247"/>
                  <a:pt x="f1600" y="f1248"/>
                </a:cubicBezTo>
                <a:cubicBezTo>
                  <a:pt x="f1600" y="f1249"/>
                  <a:pt x="f1600" y="f1249"/>
                  <a:pt x="f1600" y="f1249"/>
                </a:cubicBezTo>
                <a:cubicBezTo>
                  <a:pt x="f1599" y="f1249"/>
                  <a:pt x="f1596" y="f1248"/>
                  <a:pt x="f1596" y="f1249"/>
                </a:cubicBezTo>
                <a:cubicBezTo>
                  <a:pt x="f1596" y="f1249"/>
                  <a:pt x="f1596" y="f1250"/>
                  <a:pt x="f1596" y="f1250"/>
                </a:cubicBezTo>
                <a:cubicBezTo>
                  <a:pt x="f1596" y="f1251"/>
                  <a:pt x="f1596" y="f1251"/>
                  <a:pt x="f1596" y="f1251"/>
                </a:cubicBezTo>
                <a:cubicBezTo>
                  <a:pt x="f1595" y="f1252"/>
                  <a:pt x="f2002" y="f1251"/>
                  <a:pt x="f2002" y="f1251"/>
                </a:cubicBezTo>
                <a:cubicBezTo>
                  <a:pt x="f1594" y="f1251"/>
                  <a:pt x="f1593" y="f1251"/>
                  <a:pt x="f1592" y="f1251"/>
                </a:cubicBezTo>
                <a:cubicBezTo>
                  <a:pt x="f1594" y="f1251"/>
                  <a:pt x="f2002" y="f1252"/>
                  <a:pt x="f1595" y="f1252"/>
                </a:cubicBezTo>
                <a:cubicBezTo>
                  <a:pt x="f1596" y="f1252"/>
                  <a:pt x="f1597" y="f1252"/>
                  <a:pt x="f1598" y="f1252"/>
                </a:cubicBezTo>
                <a:cubicBezTo>
                  <a:pt x="f1598" y="f1251"/>
                  <a:pt x="f1599" y="f1251"/>
                  <a:pt x="f1600" y="f1251"/>
                </a:cubicBezTo>
                <a:cubicBezTo>
                  <a:pt x="f1601" y="f1251"/>
                  <a:pt x="f1602" y="f1250"/>
                  <a:pt x="f1602" y="f1250"/>
                </a:cubicBezTo>
                <a:cubicBezTo>
                  <a:pt x="f1603" y="f1250"/>
                  <a:pt x="f1604" y="f1251"/>
                  <a:pt x="f1604" y="f1251"/>
                </a:cubicBezTo>
                <a:cubicBezTo>
                  <a:pt x="f1605" y="f1251"/>
                  <a:pt x="f1606" y="f1252"/>
                  <a:pt x="f1607" y="f1252"/>
                </a:cubicBezTo>
                <a:cubicBezTo>
                  <a:pt x="f1608" y="f1253"/>
                  <a:pt x="f1609" y="f1253"/>
                  <a:pt x="f1609" y="f1253"/>
                </a:cubicBezTo>
                <a:cubicBezTo>
                  <a:pt x="f1610" y="f1253"/>
                  <a:pt x="f1611" y="f1253"/>
                  <a:pt x="f1612" y="f1253"/>
                </a:cubicBezTo>
                <a:cubicBezTo>
                  <a:pt x="f1613" y="f1253"/>
                  <a:pt x="f1614" y="f1254"/>
                  <a:pt x="f1614" y="f1255"/>
                </a:cubicBezTo>
                <a:cubicBezTo>
                  <a:pt x="f1614" y="f1255"/>
                  <a:pt x="f1615" y="f1257"/>
                  <a:pt x="f1614" y="f1257"/>
                </a:cubicBezTo>
                <a:cubicBezTo>
                  <a:pt x="f1613" y="f1257"/>
                  <a:pt x="f1612" y="f1257"/>
                  <a:pt x="f1611" y="f1257"/>
                </a:cubicBezTo>
                <a:cubicBezTo>
                  <a:pt x="f1610" y="f1257"/>
                  <a:pt x="f1608" y="f1258"/>
                  <a:pt x="f1607" y="f1259"/>
                </a:cubicBezTo>
                <a:cubicBezTo>
                  <a:pt x="f1606" y="f1259"/>
                  <a:pt x="f1605" y="f1260"/>
                  <a:pt x="f1604" y="f1260"/>
                </a:cubicBezTo>
                <a:cubicBezTo>
                  <a:pt x="f1604" y="f1260"/>
                  <a:pt x="f1603" y="f1259"/>
                  <a:pt x="f1602" y="f1259"/>
                </a:cubicBezTo>
                <a:cubicBezTo>
                  <a:pt x="f1602" y="f1259"/>
                  <a:pt x="f1601" y="f1259"/>
                  <a:pt x="f1601" y="f1259"/>
                </a:cubicBezTo>
                <a:cubicBezTo>
                  <a:pt x="f1601" y="f1259"/>
                  <a:pt x="f1600" y="f1259"/>
                  <a:pt x="f1600" y="f1259"/>
                </a:cubicBezTo>
                <a:cubicBezTo>
                  <a:pt x="f1599" y="f1259"/>
                  <a:pt x="f1599" y="f1259"/>
                  <a:pt x="f1599" y="f1259"/>
                </a:cubicBezTo>
                <a:cubicBezTo>
                  <a:pt x="f1598" y="f1259"/>
                  <a:pt x="f1598" y="f1258"/>
                  <a:pt x="f1597" y="f1258"/>
                </a:cubicBezTo>
                <a:cubicBezTo>
                  <a:pt x="f1597" y="f1257"/>
                  <a:pt x="f1596" y="f1257"/>
                  <a:pt x="f1595" y="f1258"/>
                </a:cubicBezTo>
                <a:cubicBezTo>
                  <a:pt x="f2002" y="f1258"/>
                  <a:pt x="f2002" y="f1258"/>
                  <a:pt x="f1594" y="f1258"/>
                </a:cubicBezTo>
                <a:cubicBezTo>
                  <a:pt x="f1594" y="f1259"/>
                  <a:pt x="f1593" y="f1258"/>
                  <a:pt x="f1592" y="f1258"/>
                </a:cubicBezTo>
                <a:cubicBezTo>
                  <a:pt x="f1592" y="f1258"/>
                  <a:pt x="f1590" y="f1258"/>
                  <a:pt x="f1590" y="f1257"/>
                </a:cubicBezTo>
                <a:cubicBezTo>
                  <a:pt x="f1590" y="f1257"/>
                  <a:pt x="f1590" y="f1256"/>
                  <a:pt x="f1590" y="f1255"/>
                </a:cubicBezTo>
                <a:cubicBezTo>
                  <a:pt x="f1590" y="f1254"/>
                  <a:pt x="f1589" y="f1254"/>
                  <a:pt x="f1588" y="f1254"/>
                </a:cubicBezTo>
                <a:cubicBezTo>
                  <a:pt x="f1588" y="f1254"/>
                  <a:pt x="f1589" y="f1254"/>
                  <a:pt x="f1589" y="f1255"/>
                </a:cubicBezTo>
                <a:cubicBezTo>
                  <a:pt x="f1589" y="f1255"/>
                  <a:pt x="f1589" y="f1256"/>
                  <a:pt x="f1589" y="f1256"/>
                </a:cubicBezTo>
                <a:cubicBezTo>
                  <a:pt x="f1589" y="f1257"/>
                  <a:pt x="f1590" y="f1257"/>
                  <a:pt x="f1590" y="f1258"/>
                </a:cubicBezTo>
                <a:cubicBezTo>
                  <a:pt x="f1589" y="f1258"/>
                  <a:pt x="f1589" y="f1259"/>
                  <a:pt x="f1589" y="f1259"/>
                </a:cubicBezTo>
                <a:cubicBezTo>
                  <a:pt x="f1589" y="f1259"/>
                  <a:pt x="f1589" y="f1259"/>
                  <a:pt x="f1590" y="f1259"/>
                </a:cubicBezTo>
                <a:cubicBezTo>
                  <a:pt x="f1590" y="f1258"/>
                  <a:pt x="f1591" y="f1258"/>
                  <a:pt x="f1591" y="f1259"/>
                </a:cubicBezTo>
                <a:cubicBezTo>
                  <a:pt x="f1592" y="f1259"/>
                  <a:pt x="f1593" y="f1259"/>
                  <a:pt x="f1594" y="f1259"/>
                </a:cubicBezTo>
                <a:cubicBezTo>
                  <a:pt x="f2002" y="f1259"/>
                  <a:pt x="f1596" y="f1257"/>
                  <a:pt x="f1597" y="f1259"/>
                </a:cubicBezTo>
                <a:cubicBezTo>
                  <a:pt x="f1597" y="f1260"/>
                  <a:pt x="f1597" y="f1260"/>
                  <a:pt x="f1598" y="f1260"/>
                </a:cubicBezTo>
                <a:cubicBezTo>
                  <a:pt x="f1598" y="f1260"/>
                  <a:pt x="f1598" y="f1261"/>
                  <a:pt x="f1598" y="f1261"/>
                </a:cubicBezTo>
                <a:cubicBezTo>
                  <a:pt x="f1598" y="f1262"/>
                  <a:pt x="f1597" y="f1262"/>
                  <a:pt x="f1596" y="f1262"/>
                </a:cubicBezTo>
                <a:cubicBezTo>
                  <a:pt x="f1596" y="f1262"/>
                  <a:pt x="f1595" y="f1262"/>
                  <a:pt x="f2002" y="f1262"/>
                </a:cubicBezTo>
                <a:cubicBezTo>
                  <a:pt x="f1594" y="f1263"/>
                  <a:pt x="f1594" y="f1262"/>
                  <a:pt x="f1593" y="f1263"/>
                </a:cubicBezTo>
                <a:cubicBezTo>
                  <a:pt x="f1592" y="f1264"/>
                  <a:pt x="f1592" y="f1264"/>
                  <a:pt x="f1591" y="f1279"/>
                </a:cubicBezTo>
                <a:cubicBezTo>
                  <a:pt x="f1591" y="f1279"/>
                  <a:pt x="f1590" y="f1279"/>
                  <a:pt x="f1589" y="f1279"/>
                </a:cubicBezTo>
                <a:cubicBezTo>
                  <a:pt x="f1591" y="f1265"/>
                  <a:pt x="f1593" y="f1279"/>
                  <a:pt x="f1594" y="f1264"/>
                </a:cubicBezTo>
                <a:cubicBezTo>
                  <a:pt x="f2002" y="f1263"/>
                  <a:pt x="f1595" y="f1262"/>
                  <a:pt x="f1597" y="f1262"/>
                </a:cubicBezTo>
                <a:cubicBezTo>
                  <a:pt x="f1598" y="f1262"/>
                  <a:pt x="f1598" y="f1262"/>
                  <a:pt x="f1599" y="f1262"/>
                </a:cubicBezTo>
                <a:cubicBezTo>
                  <a:pt x="f1600" y="f1262"/>
                  <a:pt x="f1601" y="f1262"/>
                  <a:pt x="f1601" y="f1261"/>
                </a:cubicBezTo>
                <a:cubicBezTo>
                  <a:pt x="f1602" y="f1261"/>
                  <a:pt x="f1602" y="f1260"/>
                  <a:pt x="f1603" y="f1260"/>
                </a:cubicBezTo>
                <a:cubicBezTo>
                  <a:pt x="f1604" y="f1260"/>
                  <a:pt x="f1605" y="f1260"/>
                  <a:pt x="f1605" y="f1260"/>
                </a:cubicBezTo>
                <a:cubicBezTo>
                  <a:pt x="f1607" y="f1261"/>
                  <a:pt x="f1608" y="f1262"/>
                  <a:pt x="f1609" y="f1263"/>
                </a:cubicBezTo>
                <a:cubicBezTo>
                  <a:pt x="f1610" y="f1264"/>
                  <a:pt x="f1611" y="f1264"/>
                  <a:pt x="f1612" y="f1279"/>
                </a:cubicBezTo>
                <a:cubicBezTo>
                  <a:pt x="f1613" y="f1265"/>
                  <a:pt x="f1615" y="f1266"/>
                  <a:pt x="f1615" y="f1268"/>
                </a:cubicBezTo>
                <a:cubicBezTo>
                  <a:pt x="f1615" y="f1269"/>
                  <a:pt x="f1614" y="f1269"/>
                  <a:pt x="f1614" y="f1270"/>
                </a:cubicBezTo>
                <a:cubicBezTo>
                  <a:pt x="f1613" y="f1271"/>
                  <a:pt x="f1612" y="f1270"/>
                  <a:pt x="f1611" y="f1271"/>
                </a:cubicBezTo>
                <a:cubicBezTo>
                  <a:pt x="f1611" y="f1271"/>
                  <a:pt x="f1610" y="f1272"/>
                  <a:pt x="f1610" y="f1273"/>
                </a:cubicBezTo>
                <a:cubicBezTo>
                  <a:pt x="f1610" y="f1273"/>
                  <a:pt x="f1608" y="f1274"/>
                  <a:pt x="f1609" y="f1274"/>
                </a:cubicBezTo>
                <a:cubicBezTo>
                  <a:pt x="f1609" y="f1274"/>
                  <a:pt x="f1610" y="f1273"/>
                  <a:pt x="f1611" y="f1273"/>
                </a:cubicBezTo>
                <a:cubicBezTo>
                  <a:pt x="f1611" y="f1272"/>
                  <a:pt x="f1612" y="f1272"/>
                  <a:pt x="f1612" y="f1271"/>
                </a:cubicBezTo>
                <a:cubicBezTo>
                  <a:pt x="f1613" y="f1271"/>
                  <a:pt x="f1614" y="f1270"/>
                  <a:pt x="f1615" y="f1270"/>
                </a:cubicBezTo>
                <a:cubicBezTo>
                  <a:pt x="f1615" y="f1270"/>
                  <a:pt x="f1616" y="f1270"/>
                  <a:pt x="f1616" y="f1269"/>
                </a:cubicBezTo>
                <a:cubicBezTo>
                  <a:pt x="f1616" y="f1268"/>
                  <a:pt x="f1616" y="f1267"/>
                  <a:pt x="f1617" y="f1267"/>
                </a:cubicBezTo>
                <a:cubicBezTo>
                  <a:pt x="f1618" y="f1267"/>
                  <a:pt x="f1619" y="f1267"/>
                  <a:pt x="f1620" y="f1267"/>
                </a:cubicBezTo>
                <a:cubicBezTo>
                  <a:pt x="f1620" y="f1267"/>
                  <a:pt x="f1620" y="f1266"/>
                  <a:pt x="f1621" y="f1266"/>
                </a:cubicBezTo>
                <a:cubicBezTo>
                  <a:pt x="f1621" y="f1266"/>
                  <a:pt x="f1622" y="f1266"/>
                  <a:pt x="f1622" y="f1266"/>
                </a:cubicBezTo>
                <a:cubicBezTo>
                  <a:pt x="f1622" y="f1266"/>
                  <a:pt x="f1622" y="f1267"/>
                  <a:pt x="f1622" y="f1267"/>
                </a:cubicBezTo>
                <a:cubicBezTo>
                  <a:pt x="f1622" y="f1268"/>
                  <a:pt x="f1622" y="f1268"/>
                  <a:pt x="f1622" y="f1269"/>
                </a:cubicBezTo>
                <a:cubicBezTo>
                  <a:pt x="f1622" y="f1270"/>
                  <a:pt x="f1624" y="f1271"/>
                  <a:pt x="f1625" y="f1271"/>
                </a:cubicBezTo>
                <a:cubicBezTo>
                  <a:pt x="f1625" y="f1271"/>
                  <a:pt x="f1626" y="f1271"/>
                  <a:pt x="f1626" y="f1271"/>
                </a:cubicBezTo>
                <a:cubicBezTo>
                  <a:pt x="f1627" y="f1271"/>
                  <a:pt x="f1627" y="f1271"/>
                  <a:pt x="f1627" y="f1271"/>
                </a:cubicBezTo>
                <a:cubicBezTo>
                  <a:pt x="f1627" y="f1271"/>
                  <a:pt x="f1628" y="f1271"/>
                  <a:pt x="f1628" y="f1270"/>
                </a:cubicBezTo>
                <a:cubicBezTo>
                  <a:pt x="f1628" y="f1270"/>
                  <a:pt x="f1628" y="f1270"/>
                  <a:pt x="f1627" y="f1270"/>
                </a:cubicBezTo>
                <a:cubicBezTo>
                  <a:pt x="f1627" y="f1270"/>
                  <a:pt x="f1626" y="f1269"/>
                  <a:pt x="f1627" y="f1268"/>
                </a:cubicBezTo>
                <a:cubicBezTo>
                  <a:pt x="f1627" y="f1268"/>
                  <a:pt x="f1627" y="f1268"/>
                  <a:pt x="f1627" y="f1268"/>
                </a:cubicBezTo>
                <a:cubicBezTo>
                  <a:pt x="f1628" y="f1267"/>
                  <a:pt x="f1628" y="f1267"/>
                  <a:pt x="f1628" y="f1267"/>
                </a:cubicBezTo>
                <a:cubicBezTo>
                  <a:pt x="f1628" y="f1266"/>
                  <a:pt x="f1629" y="f1266"/>
                  <a:pt x="f1629" y="f1266"/>
                </a:cubicBezTo>
                <a:cubicBezTo>
                  <a:pt x="f1630" y="f1266"/>
                  <a:pt x="f1631" y="f1265"/>
                  <a:pt x="f1631" y="f1265"/>
                </a:cubicBezTo>
                <a:cubicBezTo>
                  <a:pt x="f1632" y="f1279"/>
                  <a:pt x="f1632" y="f1279"/>
                  <a:pt x="f1633" y="f1279"/>
                </a:cubicBezTo>
                <a:cubicBezTo>
                  <a:pt x="f1634" y="f1264"/>
                  <a:pt x="f1635" y="f1264"/>
                  <a:pt x="f1636" y="f1264"/>
                </a:cubicBezTo>
                <a:cubicBezTo>
                  <a:pt x="f1636" y="f1264"/>
                  <a:pt x="f1636" y="f1264"/>
                  <a:pt x="f1637" y="f1263"/>
                </a:cubicBezTo>
                <a:cubicBezTo>
                  <a:pt x="f1637" y="f1263"/>
                  <a:pt x="f1637" y="f1263"/>
                  <a:pt x="f1638" y="f1263"/>
                </a:cubicBezTo>
                <a:cubicBezTo>
                  <a:pt x="f1638" y="f1263"/>
                  <a:pt x="f1638" y="f1263"/>
                  <a:pt x="f1639" y="f1263"/>
                </a:cubicBezTo>
                <a:cubicBezTo>
                  <a:pt x="f1639" y="f1262"/>
                  <a:pt x="f1639" y="f1262"/>
                  <a:pt x="f1640" y="f1262"/>
                </a:cubicBezTo>
                <a:cubicBezTo>
                  <a:pt x="f1641" y="f1262"/>
                  <a:pt x="f1642" y="f1262"/>
                  <a:pt x="f1642" y="f1262"/>
                </a:cubicBezTo>
                <a:cubicBezTo>
                  <a:pt x="f1643" y="f1262"/>
                  <a:pt x="f1644" y="f1261"/>
                  <a:pt x="f1645" y="f1261"/>
                </a:cubicBezTo>
                <a:cubicBezTo>
                  <a:pt x="f1645" y="f1261"/>
                  <a:pt x="f1646" y="f1260"/>
                  <a:pt x="f1647" y="f1260"/>
                </a:cubicBezTo>
                <a:cubicBezTo>
                  <a:pt x="f1648" y="f1260"/>
                  <a:pt x="f1648" y="f1261"/>
                  <a:pt x="f1649" y="f1262"/>
                </a:cubicBezTo>
                <a:cubicBezTo>
                  <a:pt x="f1650" y="f1263"/>
                  <a:pt x="f1652" y="f1263"/>
                  <a:pt x="f1654" y="f1263"/>
                </a:cubicBezTo>
                <a:cubicBezTo>
                  <a:pt x="f1655" y="f1264"/>
                  <a:pt x="f1655" y="f1264"/>
                  <a:pt x="f1655" y="f1279"/>
                </a:cubicBezTo>
                <a:cubicBezTo>
                  <a:pt x="f1655" y="f1279"/>
                  <a:pt x="f1655" y="f1279"/>
                  <a:pt x="f1655" y="f1279"/>
                </a:cubicBezTo>
                <a:cubicBezTo>
                  <a:pt x="f1656" y="f1265"/>
                  <a:pt x="f1656" y="f1265"/>
                  <a:pt x="f1657" y="f1279"/>
                </a:cubicBezTo>
                <a:cubicBezTo>
                  <a:pt x="f1658" y="f1279"/>
                  <a:pt x="f1658" y="f1279"/>
                  <a:pt x="f1659" y="f1279"/>
                </a:cubicBezTo>
                <a:cubicBezTo>
                  <a:pt x="f1660" y="f1279"/>
                  <a:pt x="f1661" y="f1279"/>
                  <a:pt x="f2001" y="f1279"/>
                </a:cubicBezTo>
                <a:cubicBezTo>
                  <a:pt x="f1662" y="f1279"/>
                  <a:pt x="f1662" y="f1279"/>
                  <a:pt x="f2000" y="f1279"/>
                </a:cubicBezTo>
                <a:cubicBezTo>
                  <a:pt x="f1663" y="f1279"/>
                  <a:pt x="f1664" y="f1279"/>
                  <a:pt x="f1664" y="f1279"/>
                </a:cubicBezTo>
                <a:cubicBezTo>
                  <a:pt x="f1665" y="f1279"/>
                  <a:pt x="f1666" y="f1279"/>
                  <a:pt x="f1666" y="f1265"/>
                </a:cubicBezTo>
                <a:cubicBezTo>
                  <a:pt x="f1666" y="f1266"/>
                  <a:pt x="f1666" y="f1266"/>
                  <a:pt x="f1666" y="f1267"/>
                </a:cubicBezTo>
                <a:cubicBezTo>
                  <a:pt x="f1665" y="f1267"/>
                  <a:pt x="f1665" y="f1267"/>
                  <a:pt x="f1665" y="f1268"/>
                </a:cubicBezTo>
                <a:cubicBezTo>
                  <a:pt x="f1665" y="f1269"/>
                  <a:pt x="f1665" y="f1269"/>
                  <a:pt x="f1665" y="f1270"/>
                </a:cubicBezTo>
                <a:cubicBezTo>
                  <a:pt x="f1666" y="f1271"/>
                  <a:pt x="f1667" y="f1271"/>
                  <a:pt x="f1667" y="f1272"/>
                </a:cubicBezTo>
                <a:cubicBezTo>
                  <a:pt x="f1668" y="f1272"/>
                  <a:pt x="f1668" y="f1273"/>
                  <a:pt x="f1667" y="f1274"/>
                </a:cubicBezTo>
                <a:cubicBezTo>
                  <a:pt x="f1667" y="f1274"/>
                  <a:pt x="f1666" y="f1274"/>
                  <a:pt x="f1665" y="f1274"/>
                </a:cubicBezTo>
                <a:cubicBezTo>
                  <a:pt x="f1664" y="f1274"/>
                  <a:pt x="f1663" y="f1275"/>
                  <a:pt x="f2000" y="f1275"/>
                </a:cubicBezTo>
                <a:cubicBezTo>
                  <a:pt x="f1662" y="f1275"/>
                  <a:pt x="f2001" y="f1275"/>
                  <a:pt x="f2001" y="f1275"/>
                </a:cubicBezTo>
                <a:cubicBezTo>
                  <a:pt x="f1661" y="f1275"/>
                  <a:pt x="f1661" y="f1276"/>
                  <a:pt x="f1660" y="f1276"/>
                </a:cubicBezTo>
                <a:cubicBezTo>
                  <a:pt x="f1660" y="f1276"/>
                  <a:pt x="f1660" y="f1276"/>
                  <a:pt x="f1659" y="f1276"/>
                </a:cubicBezTo>
                <a:cubicBezTo>
                  <a:pt x="f1658" y="f1276"/>
                  <a:pt x="f1658" y="f1277"/>
                  <a:pt x="f1657" y="f1277"/>
                </a:cubicBezTo>
                <a:cubicBezTo>
                  <a:pt x="f1656" y="f1277"/>
                  <a:pt x="f1655" y="f1277"/>
                  <a:pt x="f1655" y="f1277"/>
                </a:cubicBezTo>
                <a:cubicBezTo>
                  <a:pt x="f1653" y="f1278"/>
                  <a:pt x="f1651" y="f1277"/>
                  <a:pt x="f1651" y="f1276"/>
                </a:cubicBezTo>
                <a:cubicBezTo>
                  <a:pt x="f1651" y="f1275"/>
                  <a:pt x="f1651" y="f1275"/>
                  <a:pt x="f1651" y="f1275"/>
                </a:cubicBezTo>
                <a:cubicBezTo>
                  <a:pt x="f1652" y="f1275"/>
                  <a:pt x="f1652" y="f1274"/>
                  <a:pt x="f1652" y="f1274"/>
                </a:cubicBezTo>
                <a:cubicBezTo>
                  <a:pt x="f1652" y="f1273"/>
                  <a:pt x="f1653" y="f1273"/>
                  <a:pt x="f1653" y="f1272"/>
                </a:cubicBezTo>
                <a:cubicBezTo>
                  <a:pt x="f1653" y="f1271"/>
                  <a:pt x="f1653" y="f1270"/>
                  <a:pt x="f1653" y="f1269"/>
                </a:cubicBezTo>
                <a:cubicBezTo>
                  <a:pt x="f1653" y="f1269"/>
                  <a:pt x="f1653" y="f1269"/>
                  <a:pt x="f1653" y="f1268"/>
                </a:cubicBezTo>
                <a:cubicBezTo>
                  <a:pt x="f1652" y="f1268"/>
                  <a:pt x="f1652" y="f1269"/>
                  <a:pt x="f1652" y="f1270"/>
                </a:cubicBezTo>
                <a:cubicBezTo>
                  <a:pt x="f1652" y="f1270"/>
                  <a:pt x="f1652" y="f1270"/>
                  <a:pt x="f1652" y="f1271"/>
                </a:cubicBezTo>
                <a:cubicBezTo>
                  <a:pt x="f1652" y="f1272"/>
                  <a:pt x="f1652" y="f1272"/>
                  <a:pt x="f1651" y="f1273"/>
                </a:cubicBezTo>
                <a:cubicBezTo>
                  <a:pt x="f1651" y="f1274"/>
                  <a:pt x="f1651" y="f1274"/>
                  <a:pt x="f1650" y="f1274"/>
                </a:cubicBezTo>
                <a:cubicBezTo>
                  <a:pt x="f1650" y="f1275"/>
                  <a:pt x="f1649" y="f1275"/>
                  <a:pt x="f1649" y="f1276"/>
                </a:cubicBezTo>
                <a:cubicBezTo>
                  <a:pt x="f1648" y="f1276"/>
                  <a:pt x="f1647" y="f1277"/>
                  <a:pt x="f1646" y="f1277"/>
                </a:cubicBezTo>
                <a:cubicBezTo>
                  <a:pt x="f1646" y="f1277"/>
                  <a:pt x="f1645" y="f1277"/>
                  <a:pt x="f1645" y="f1278"/>
                </a:cubicBezTo>
                <a:cubicBezTo>
                  <a:pt x="f1645" y="f1278"/>
                  <a:pt x="f1646" y="f1278"/>
                  <a:pt x="f1646" y="f1278"/>
                </a:cubicBezTo>
                <a:cubicBezTo>
                  <a:pt x="f1647" y="f1278"/>
                  <a:pt x="f1648" y="f1278"/>
                  <a:pt x="f1648" y="f1284"/>
                </a:cubicBezTo>
                <a:cubicBezTo>
                  <a:pt x="f1648" y="f1284"/>
                  <a:pt x="f1648" y="f1285"/>
                  <a:pt x="f1648" y="f1285"/>
                </a:cubicBezTo>
                <a:cubicBezTo>
                  <a:pt x="f1648" y="f1286"/>
                  <a:pt x="f1649" y="f1286"/>
                  <a:pt x="f1649" y="f1286"/>
                </a:cubicBezTo>
                <a:cubicBezTo>
                  <a:pt x="f1649" y="f1286"/>
                  <a:pt x="f1650" y="f1286"/>
                  <a:pt x="f1649" y="f1287"/>
                </a:cubicBezTo>
                <a:cubicBezTo>
                  <a:pt x="f1649" y="f1287"/>
                  <a:pt x="f1648" y="f1287"/>
                  <a:pt x="f1648" y="f1287"/>
                </a:cubicBezTo>
                <a:cubicBezTo>
                  <a:pt x="f1648" y="f1287"/>
                  <a:pt x="f1647" y="f1288"/>
                  <a:pt x="f1648" y="f1288"/>
                </a:cubicBezTo>
                <a:cubicBezTo>
                  <a:pt x="f1648" y="f1288"/>
                  <a:pt x="f1649" y="f1288"/>
                  <a:pt x="f1649" y="f1288"/>
                </a:cubicBezTo>
                <a:cubicBezTo>
                  <a:pt x="f1650" y="f1288"/>
                  <a:pt x="f1650" y="f1288"/>
                  <a:pt x="f1650" y="f1288"/>
                </a:cubicBezTo>
                <a:cubicBezTo>
                  <a:pt x="f1651" y="f1516"/>
                  <a:pt x="f1651" y="f1516"/>
                  <a:pt x="f1651" y="f1516"/>
                </a:cubicBezTo>
                <a:cubicBezTo>
                  <a:pt x="f1652" y="f1289"/>
                  <a:pt x="f1652" y="f1291"/>
                  <a:pt x="f1651" y="f1292"/>
                </a:cubicBezTo>
                <a:cubicBezTo>
                  <a:pt x="f1650" y="f1292"/>
                  <a:pt x="f1650" y="f1292"/>
                  <a:pt x="f1650" y="f1292"/>
                </a:cubicBezTo>
                <a:cubicBezTo>
                  <a:pt x="f1650" y="f1293"/>
                  <a:pt x="f1650" y="f1293"/>
                  <a:pt x="f1651" y="f1293"/>
                </a:cubicBezTo>
                <a:cubicBezTo>
                  <a:pt x="f1651" y="f1292"/>
                  <a:pt x="f1651" y="f1291"/>
                  <a:pt x="f1652" y="f1291"/>
                </a:cubicBezTo>
                <a:cubicBezTo>
                  <a:pt x="f1652" y="f1291"/>
                  <a:pt x="f1653" y="f1291"/>
                  <a:pt x="f1653" y="f1291"/>
                </a:cubicBezTo>
                <a:cubicBezTo>
                  <a:pt x="f1654" y="f1291"/>
                  <a:pt x="f1654" y="f1290"/>
                  <a:pt x="f1654" y="f1290"/>
                </a:cubicBezTo>
                <a:cubicBezTo>
                  <a:pt x="f1655" y="f1290"/>
                  <a:pt x="f1656" y="f1290"/>
                  <a:pt x="f1657" y="f1290"/>
                </a:cubicBezTo>
                <a:cubicBezTo>
                  <a:pt x="f1658" y="f1291"/>
                  <a:pt x="f1658" y="f1291"/>
                  <a:pt x="f1659" y="f1291"/>
                </a:cubicBezTo>
                <a:cubicBezTo>
                  <a:pt x="f1661" y="f1290"/>
                  <a:pt x="f2001" y="f1291"/>
                  <a:pt x="f2000" y="f1290"/>
                </a:cubicBezTo>
                <a:cubicBezTo>
                  <a:pt x="f1663" y="f1290"/>
                  <a:pt x="f1666" y="f1291"/>
                  <a:pt x="f1667" y="f1289"/>
                </a:cubicBezTo>
                <a:cubicBezTo>
                  <a:pt x="f1667" y="f1289"/>
                  <a:pt x="f1667" y="f1516"/>
                  <a:pt x="f1668" y="f1288"/>
                </a:cubicBezTo>
                <a:cubicBezTo>
                  <a:pt x="f1668" y="f1288"/>
                  <a:pt x="f1669" y="f1287"/>
                  <a:pt x="f1999" y="f1287"/>
                </a:cubicBezTo>
                <a:cubicBezTo>
                  <a:pt x="f1999" y="f1286"/>
                  <a:pt x="f1670" y="f1286"/>
                  <a:pt x="f1671" y="f1287"/>
                </a:cubicBezTo>
                <a:cubicBezTo>
                  <a:pt x="f1672" y="f1287"/>
                  <a:pt x="f1673" y="f1287"/>
                  <a:pt x="f1674" y="f1287"/>
                </a:cubicBezTo>
                <a:cubicBezTo>
                  <a:pt x="f1676" y="f1286"/>
                  <a:pt x="f1678" y="f1287"/>
                  <a:pt x="f1998" y="f1288"/>
                </a:cubicBezTo>
                <a:cubicBezTo>
                  <a:pt x="f1998" y="f1516"/>
                  <a:pt x="f1679" y="f1289"/>
                  <a:pt x="f1997" y="f1289"/>
                </a:cubicBezTo>
                <a:cubicBezTo>
                  <a:pt x="f1997" y="f1290"/>
                  <a:pt x="f1680" y="f1290"/>
                  <a:pt x="f1680" y="f1291"/>
                </a:cubicBezTo>
                <a:cubicBezTo>
                  <a:pt x="f1680" y="f1291"/>
                  <a:pt x="f1997" y="f1291"/>
                  <a:pt x="f1679" y="f1291"/>
                </a:cubicBezTo>
                <a:cubicBezTo>
                  <a:pt x="f1679" y="f1291"/>
                  <a:pt x="f1679" y="f1291"/>
                  <a:pt x="f1998" y="f1292"/>
                </a:cubicBezTo>
                <a:cubicBezTo>
                  <a:pt x="f1998" y="f1292"/>
                  <a:pt x="f1998" y="f1292"/>
                  <a:pt x="f1678" y="f1292"/>
                </a:cubicBezTo>
                <a:cubicBezTo>
                  <a:pt x="f1678" y="f1292"/>
                  <a:pt x="f1678" y="f1292"/>
                  <a:pt x="f1677" y="f1293"/>
                </a:cubicBezTo>
                <a:cubicBezTo>
                  <a:pt x="f1677" y="f1293"/>
                  <a:pt x="f1678" y="f1294"/>
                  <a:pt x="f1678" y="f1294"/>
                </a:cubicBezTo>
                <a:cubicBezTo>
                  <a:pt x="f1678" y="f1294"/>
                  <a:pt x="f1998" y="f1294"/>
                  <a:pt x="f1678" y="f1295"/>
                </a:cubicBezTo>
                <a:cubicBezTo>
                  <a:pt x="f1678" y="f1295"/>
                  <a:pt x="f1677" y="f1295"/>
                  <a:pt x="f1677" y="f1295"/>
                </a:cubicBezTo>
                <a:cubicBezTo>
                  <a:pt x="f1676" y="f1295"/>
                  <a:pt x="f1675" y="f1295"/>
                  <a:pt x="f1675" y="f1294"/>
                </a:cubicBezTo>
                <a:cubicBezTo>
                  <a:pt x="f1674" y="f1294"/>
                  <a:pt x="f1673" y="f1294"/>
                  <a:pt x="f1672" y="f1294"/>
                </a:cubicBezTo>
                <a:cubicBezTo>
                  <a:pt x="f1671" y="f1294"/>
                  <a:pt x="f1671" y="f1294"/>
                  <a:pt x="f1670" y="f1294"/>
                </a:cubicBezTo>
                <a:cubicBezTo>
                  <a:pt x="f1670" y="f1295"/>
                  <a:pt x="f1670" y="f1295"/>
                  <a:pt x="f1999" y="f1295"/>
                </a:cubicBezTo>
                <a:cubicBezTo>
                  <a:pt x="f1999" y="f1295"/>
                  <a:pt x="f1669" y="f1295"/>
                  <a:pt x="f1669" y="f1295"/>
                </a:cubicBezTo>
                <a:cubicBezTo>
                  <a:pt x="f1668" y="f1295"/>
                  <a:pt x="f1667" y="f1295"/>
                  <a:pt x="f1667" y="f1295"/>
                </a:cubicBezTo>
                <a:cubicBezTo>
                  <a:pt x="f1666" y="f1295"/>
                  <a:pt x="f1665" y="f1295"/>
                  <a:pt x="f1665" y="f1295"/>
                </a:cubicBezTo>
                <a:cubicBezTo>
                  <a:pt x="f1664" y="f1295"/>
                  <a:pt x="f1663" y="f1294"/>
                  <a:pt x="f1663" y="f1294"/>
                </a:cubicBezTo>
                <a:cubicBezTo>
                  <a:pt x="f2000" y="f1295"/>
                  <a:pt x="f1662" y="f1295"/>
                  <a:pt x="f1662" y="f1294"/>
                </a:cubicBezTo>
                <a:cubicBezTo>
                  <a:pt x="f2001" y="f1294"/>
                  <a:pt x="f1661" y="f1294"/>
                  <a:pt x="f1661" y="f1295"/>
                </a:cubicBezTo>
                <a:cubicBezTo>
                  <a:pt x="f1661" y="f1295"/>
                  <a:pt x="f2001" y="f1295"/>
                  <a:pt x="f2001" y="f1295"/>
                </a:cubicBezTo>
                <a:cubicBezTo>
                  <a:pt x="f2001" y="f1295"/>
                  <a:pt x="f1662" y="f1295"/>
                  <a:pt x="f1662" y="f1295"/>
                </a:cubicBezTo>
                <a:cubicBezTo>
                  <a:pt x="f2000" y="f1295"/>
                  <a:pt x="f1663" y="f1295"/>
                  <a:pt x="f1663" y="f1296"/>
                </a:cubicBezTo>
                <a:cubicBezTo>
                  <a:pt x="f1664" y="f1297"/>
                  <a:pt x="f2000" y="f1297"/>
                  <a:pt x="f2000" y="f1298"/>
                </a:cubicBezTo>
                <a:cubicBezTo>
                  <a:pt x="f2000" y="f1299"/>
                  <a:pt x="f1663" y="f1300"/>
                  <a:pt x="f1663" y="f1301"/>
                </a:cubicBezTo>
                <a:cubicBezTo>
                  <a:pt x="f2000" y="f1301"/>
                  <a:pt x="f2000" y="f1301"/>
                  <a:pt x="f2000" y="f1302"/>
                </a:cubicBezTo>
                <a:cubicBezTo>
                  <a:pt x="f2000" y="f1302"/>
                  <a:pt x="f1663" y="f1302"/>
                  <a:pt x="f1663" y="f1303"/>
                </a:cubicBezTo>
                <a:cubicBezTo>
                  <a:pt x="f1663" y="f1303"/>
                  <a:pt x="f1663" y="f1304"/>
                  <a:pt x="f1663" y="f1304"/>
                </a:cubicBezTo>
                <a:cubicBezTo>
                  <a:pt x="f2000" y="f1304"/>
                  <a:pt x="f1662" y="f1304"/>
                  <a:pt x="f2001" y="f1304"/>
                </a:cubicBezTo>
                <a:cubicBezTo>
                  <a:pt x="f2001" y="f1304"/>
                  <a:pt x="f2001" y="f1304"/>
                  <a:pt x="f2001" y="f1305"/>
                </a:cubicBezTo>
                <a:cubicBezTo>
                  <a:pt x="f1661" y="f1305"/>
                  <a:pt x="f1661" y="f1305"/>
                  <a:pt x="f1661" y="f1305"/>
                </a:cubicBezTo>
                <a:cubicBezTo>
                  <a:pt x="f1661" y="f1306"/>
                  <a:pt x="f2001" y="f1305"/>
                  <a:pt x="f2001" y="f1305"/>
                </a:cubicBezTo>
                <a:cubicBezTo>
                  <a:pt x="f2001" y="f1305"/>
                  <a:pt x="f2001" y="f1306"/>
                  <a:pt x="f1662" y="f1306"/>
                </a:cubicBezTo>
                <a:cubicBezTo>
                  <a:pt x="f1662" y="f1306"/>
                  <a:pt x="f1662" y="f1306"/>
                  <a:pt x="f2000" y="f1306"/>
                </a:cubicBezTo>
                <a:cubicBezTo>
                  <a:pt x="f2000" y="f1305"/>
                  <a:pt x="f2000" y="f1306"/>
                  <a:pt x="f1663" y="f1306"/>
                </a:cubicBezTo>
                <a:cubicBezTo>
                  <a:pt x="f1663" y="f1305"/>
                  <a:pt x="f1664" y="f1305"/>
                  <a:pt x="f1664" y="f1306"/>
                </a:cubicBezTo>
                <a:cubicBezTo>
                  <a:pt x="f1664" y="f1306"/>
                  <a:pt x="f1663" y="f1307"/>
                  <a:pt x="f1663" y="f1308"/>
                </a:cubicBezTo>
                <a:cubicBezTo>
                  <a:pt x="f2000" y="f1308"/>
                  <a:pt x="f1662" y="f1309"/>
                  <a:pt x="f1662" y="f1309"/>
                </a:cubicBezTo>
                <a:cubicBezTo>
                  <a:pt x="f2001" y="f1309"/>
                  <a:pt x="f1661" y="f1310"/>
                  <a:pt x="f1661" y="f1310"/>
                </a:cubicBezTo>
                <a:cubicBezTo>
                  <a:pt x="f1660" y="f1311"/>
                  <a:pt x="f1659" y="f1311"/>
                  <a:pt x="f1658" y="f1311"/>
                </a:cubicBezTo>
                <a:cubicBezTo>
                  <a:pt x="f1657" y="f1311"/>
                  <a:pt x="f1657" y="f1312"/>
                  <a:pt x="f1656" y="f1312"/>
                </a:cubicBezTo>
                <a:cubicBezTo>
                  <a:pt x="f1656" y="f1313"/>
                  <a:pt x="f1656" y="f1314"/>
                  <a:pt x="f1655" y="f1314"/>
                </a:cubicBezTo>
                <a:cubicBezTo>
                  <a:pt x="f1654" y="f1315"/>
                  <a:pt x="f1654" y="f1315"/>
                  <a:pt x="f1653" y="f1316"/>
                </a:cubicBezTo>
                <a:cubicBezTo>
                  <a:pt x="f1653" y="f1316"/>
                  <a:pt x="f1652" y="f1316"/>
                  <a:pt x="f1652" y="f1316"/>
                </a:cubicBezTo>
                <a:cubicBezTo>
                  <a:pt x="f1652" y="f1316"/>
                  <a:pt x="f1651" y="f1316"/>
                  <a:pt x="f1651" y="f1316"/>
                </a:cubicBezTo>
                <a:cubicBezTo>
                  <a:pt x="f1653" y="f1316"/>
                  <a:pt x="f1654" y="f1316"/>
                  <a:pt x="f1656" y="f1315"/>
                </a:cubicBezTo>
                <a:cubicBezTo>
                  <a:pt x="f1656" y="f1315"/>
                  <a:pt x="f1657" y="f1315"/>
                  <a:pt x="f1658" y="f1314"/>
                </a:cubicBezTo>
                <a:cubicBezTo>
                  <a:pt x="f1658" y="f1313"/>
                  <a:pt x="f1659" y="f1313"/>
                  <a:pt x="f1659" y="f1312"/>
                </a:cubicBezTo>
                <a:cubicBezTo>
                  <a:pt x="f1660" y="f1312"/>
                  <a:pt x="f1660" y="f1311"/>
                  <a:pt x="f1661" y="f1311"/>
                </a:cubicBezTo>
                <a:cubicBezTo>
                  <a:pt x="f2001" y="f1311"/>
                  <a:pt x="f1662" y="f1311"/>
                  <a:pt x="f1662" y="f1310"/>
                </a:cubicBezTo>
                <a:cubicBezTo>
                  <a:pt x="f2000" y="f1310"/>
                  <a:pt x="f1663" y="f1309"/>
                  <a:pt x="f1663" y="f1309"/>
                </a:cubicBezTo>
                <a:cubicBezTo>
                  <a:pt x="f1665" y="f1309"/>
                  <a:pt x="f1665" y="f1310"/>
                  <a:pt x="f1666" y="f1310"/>
                </a:cubicBezTo>
                <a:cubicBezTo>
                  <a:pt x="f1667" y="f1311"/>
                  <a:pt x="f1999" y="f1311"/>
                  <a:pt x="f1670" y="f1310"/>
                </a:cubicBezTo>
                <a:cubicBezTo>
                  <a:pt x="f1670" y="f1309"/>
                  <a:pt x="f1999" y="f1308"/>
                  <a:pt x="f1999" y="f1308"/>
                </a:cubicBezTo>
                <a:cubicBezTo>
                  <a:pt x="f1999" y="f1307"/>
                  <a:pt x="f1670" y="f1307"/>
                  <a:pt x="f1671" y="f1306"/>
                </a:cubicBezTo>
                <a:cubicBezTo>
                  <a:pt x="f1672" y="f1306"/>
                  <a:pt x="f1672" y="f1306"/>
                  <a:pt x="f1673" y="f1306"/>
                </a:cubicBezTo>
                <a:cubicBezTo>
                  <a:pt x="f1674" y="f1306"/>
                  <a:pt x="f1675" y="f1306"/>
                  <a:pt x="f1676" y="f1307"/>
                </a:cubicBezTo>
                <a:cubicBezTo>
                  <a:pt x="f1676" y="f1308"/>
                  <a:pt x="f1677" y="f1309"/>
                  <a:pt x="f1677" y="f1310"/>
                </a:cubicBezTo>
                <a:cubicBezTo>
                  <a:pt x="f1677" y="f1311"/>
                  <a:pt x="f1677" y="f1311"/>
                  <a:pt x="f1677" y="f1312"/>
                </a:cubicBezTo>
                <a:cubicBezTo>
                  <a:pt x="f1677" y="f1313"/>
                  <a:pt x="f1677" y="f1313"/>
                  <a:pt x="f1676" y="f1314"/>
                </a:cubicBezTo>
                <a:cubicBezTo>
                  <a:pt x="f1676" y="f1314"/>
                  <a:pt x="f1676" y="f1315"/>
                  <a:pt x="f1676" y="f1315"/>
                </a:cubicBezTo>
                <a:cubicBezTo>
                  <a:pt x="f1676" y="f1316"/>
                  <a:pt x="f1675" y="f1317"/>
                  <a:pt x="f1675" y="f1317"/>
                </a:cubicBezTo>
                <a:cubicBezTo>
                  <a:pt x="f1674" y="f1318"/>
                  <a:pt x="f1674" y="f1319"/>
                  <a:pt x="f1675" y="f1319"/>
                </a:cubicBezTo>
                <a:cubicBezTo>
                  <a:pt x="f1675" y="f1319"/>
                  <a:pt x="f1677" y="f1319"/>
                  <a:pt x="f1677" y="f1320"/>
                </a:cubicBezTo>
                <a:cubicBezTo>
                  <a:pt x="f1677" y="f1320"/>
                  <a:pt x="f1675" y="f1321"/>
                  <a:pt x="f1675" y="f1321"/>
                </a:cubicBezTo>
                <a:cubicBezTo>
                  <a:pt x="f1674" y="f1321"/>
                  <a:pt x="f1674" y="f1322"/>
                  <a:pt x="f1673" y="f1323"/>
                </a:cubicBezTo>
                <a:cubicBezTo>
                  <a:pt x="f1672" y="f1324"/>
                  <a:pt x="f1671" y="f1324"/>
                  <a:pt x="f1671" y="f1324"/>
                </a:cubicBezTo>
                <a:cubicBezTo>
                  <a:pt x="f1670" y="f1324"/>
                  <a:pt x="f1999" y="f1324"/>
                  <a:pt x="f1669" y="f1324"/>
                </a:cubicBezTo>
                <a:cubicBezTo>
                  <a:pt x="f1667" y="f1324"/>
                  <a:pt x="f1665" y="f1324"/>
                  <a:pt x="f1663" y="f1325"/>
                </a:cubicBezTo>
                <a:cubicBezTo>
                  <a:pt x="f1662" y="f1325"/>
                  <a:pt x="f2001" y="f1325"/>
                  <a:pt x="f1660" y="f1325"/>
                </a:cubicBezTo>
                <a:cubicBezTo>
                  <a:pt x="f1659" y="f1325"/>
                  <a:pt x="f1658" y="f1325"/>
                  <a:pt x="f1657" y="f1325"/>
                </a:cubicBezTo>
                <a:cubicBezTo>
                  <a:pt x="f1656" y="f1325"/>
                  <a:pt x="f1655" y="f1324"/>
                  <a:pt x="f1655" y="f1325"/>
                </a:cubicBezTo>
                <a:cubicBezTo>
                  <a:pt x="f1654" y="f1325"/>
                  <a:pt x="f1653" y="f1325"/>
                  <a:pt x="f1652" y="f1325"/>
                </a:cubicBezTo>
                <a:cubicBezTo>
                  <a:pt x="f1651" y="f1325"/>
                  <a:pt x="f1651" y="f1326"/>
                  <a:pt x="f1651" y="f1326"/>
                </a:cubicBezTo>
                <a:cubicBezTo>
                  <a:pt x="f1652" y="f1326"/>
                  <a:pt x="f1653" y="f1325"/>
                  <a:pt x="f1654" y="f1325"/>
                </a:cubicBezTo>
                <a:cubicBezTo>
                  <a:pt x="f1655" y="f1325"/>
                  <a:pt x="f1656" y="f1325"/>
                  <a:pt x="f1656" y="f1326"/>
                </a:cubicBezTo>
                <a:cubicBezTo>
                  <a:pt x="f1657" y="f1326"/>
                  <a:pt x="f1658" y="f1326"/>
                  <a:pt x="f1659" y="f1326"/>
                </a:cubicBezTo>
                <a:cubicBezTo>
                  <a:pt x="f1661" y="f1326"/>
                  <a:pt x="f2000" y="f1326"/>
                  <a:pt x="f1664" y="f1326"/>
                </a:cubicBezTo>
                <a:cubicBezTo>
                  <a:pt x="f1665" y="f1325"/>
                  <a:pt x="f1666" y="f1325"/>
                  <a:pt x="f1667" y="f1325"/>
                </a:cubicBezTo>
                <a:cubicBezTo>
                  <a:pt x="f1668" y="f1326"/>
                  <a:pt x="f1669" y="f1326"/>
                  <a:pt x="f1999" y="f1327"/>
                </a:cubicBezTo>
                <a:cubicBezTo>
                  <a:pt x="f1999" y="f1327"/>
                  <a:pt x="f1670" y="f1328"/>
                  <a:pt x="f1671" y="f1327"/>
                </a:cubicBezTo>
                <a:cubicBezTo>
                  <a:pt x="f1671" y="f1327"/>
                  <a:pt x="f1671" y="f1327"/>
                  <a:pt x="f1672" y="f1327"/>
                </a:cubicBezTo>
                <a:cubicBezTo>
                  <a:pt x="f1672" y="f1327"/>
                  <a:pt x="f1673" y="f1327"/>
                  <a:pt x="f1673" y="f1327"/>
                </a:cubicBezTo>
                <a:cubicBezTo>
                  <a:pt x="f1673" y="f1328"/>
                  <a:pt x="f1673" y="f1329"/>
                  <a:pt x="f1673" y="f1329"/>
                </a:cubicBezTo>
                <a:cubicBezTo>
                  <a:pt x="f1672" y="f1330"/>
                  <a:pt x="f1672" y="f1330"/>
                  <a:pt x="f1671" y="f1330"/>
                </a:cubicBezTo>
                <a:cubicBezTo>
                  <a:pt x="f1671" y="f1330"/>
                  <a:pt x="f1671" y="f1331"/>
                  <a:pt x="f1670" y="f1331"/>
                </a:cubicBezTo>
                <a:cubicBezTo>
                  <a:pt x="f1670" y="f1331"/>
                  <a:pt x="f1999" y="f1331"/>
                  <a:pt x="f1669" y="f1331"/>
                </a:cubicBezTo>
                <a:cubicBezTo>
                  <a:pt x="f1668" y="f1331"/>
                  <a:pt x="f1667" y="f1331"/>
                  <a:pt x="f1667" y="f1331"/>
                </a:cubicBezTo>
                <a:cubicBezTo>
                  <a:pt x="f1666" y="f1331"/>
                  <a:pt x="f1666" y="f1331"/>
                  <a:pt x="f1665" y="f1331"/>
                </a:cubicBezTo>
                <a:cubicBezTo>
                  <a:pt x="f1665" y="f1331"/>
                  <a:pt x="f1664" y="f1331"/>
                  <a:pt x="f1664" y="f1331"/>
                </a:cubicBezTo>
                <a:cubicBezTo>
                  <a:pt x="f1663" y="f1332"/>
                  <a:pt x="f1663" y="f1332"/>
                  <a:pt x="f2000" y="f1332"/>
                </a:cubicBezTo>
                <a:cubicBezTo>
                  <a:pt x="f1662" y="f1333"/>
                  <a:pt x="f2001" y="f1333"/>
                  <a:pt x="f2001" y="f1333"/>
                </a:cubicBezTo>
                <a:cubicBezTo>
                  <a:pt x="f1661" y="f1333"/>
                  <a:pt x="f1661" y="f1332"/>
                  <a:pt x="f1660" y="f1332"/>
                </a:cubicBezTo>
                <a:cubicBezTo>
                  <a:pt x="f1660" y="f1332"/>
                  <a:pt x="f1660" y="f1332"/>
                  <a:pt x="f1660" y="f1332"/>
                </a:cubicBezTo>
                <a:cubicBezTo>
                  <a:pt x="f1659" y="f1332"/>
                  <a:pt x="f1659" y="f1332"/>
                  <a:pt x="f1659" y="f1332"/>
                </a:cubicBezTo>
                <a:cubicBezTo>
                  <a:pt x="f1658" y="f1332"/>
                  <a:pt x="f1658" y="f1332"/>
                  <a:pt x="f1658" y="f1332"/>
                </a:cubicBezTo>
                <a:cubicBezTo>
                  <a:pt x="f1657" y="f1332"/>
                  <a:pt x="f1657" y="f1332"/>
                  <a:pt x="f1657" y="f1332"/>
                </a:cubicBezTo>
                <a:cubicBezTo>
                  <a:pt x="f1656" y="f1332"/>
                  <a:pt x="f1656" y="f1332"/>
                  <a:pt x="f1656" y="f1331"/>
                </a:cubicBezTo>
                <a:cubicBezTo>
                  <a:pt x="f1655" y="f1331"/>
                  <a:pt x="f1654" y="f1331"/>
                  <a:pt x="f1654" y="f1332"/>
                </a:cubicBezTo>
                <a:cubicBezTo>
                  <a:pt x="f1653" y="f1332"/>
                  <a:pt x="f1655" y="f1333"/>
                  <a:pt x="f1655" y="f1334"/>
                </a:cubicBezTo>
                <a:cubicBezTo>
                  <a:pt x="f1655" y="f1335"/>
                  <a:pt x="f1654" y="f1335"/>
                  <a:pt x="f1654" y="f1335"/>
                </a:cubicBezTo>
                <a:cubicBezTo>
                  <a:pt x="f1653" y="f1336"/>
                  <a:pt x="f1654" y="f1336"/>
                  <a:pt x="f1653" y="f1336"/>
                </a:cubicBezTo>
                <a:cubicBezTo>
                  <a:pt x="f1653" y="f1337"/>
                  <a:pt x="f1653" y="f1337"/>
                  <a:pt x="f1653" y="f1337"/>
                </a:cubicBezTo>
                <a:cubicBezTo>
                  <a:pt x="f1653" y="f1338"/>
                  <a:pt x="f1653" y="f1337"/>
                  <a:pt x="f1653" y="f1338"/>
                </a:cubicBezTo>
                <a:cubicBezTo>
                  <a:pt x="f1653" y="f1339"/>
                  <a:pt x="f1652" y="f1338"/>
                  <a:pt x="f1651" y="f1338"/>
                </a:cubicBezTo>
                <a:cubicBezTo>
                  <a:pt x="f1651" y="f1338"/>
                  <a:pt x="f1650" y="f1339"/>
                  <a:pt x="f1651" y="f1339"/>
                </a:cubicBezTo>
                <a:cubicBezTo>
                  <a:pt x="f1651" y="f1339"/>
                  <a:pt x="f1651" y="f1339"/>
                  <a:pt x="f1652" y="f1339"/>
                </a:cubicBezTo>
                <a:cubicBezTo>
                  <a:pt x="f1652" y="f1340"/>
                  <a:pt x="f1651" y="f1340"/>
                  <a:pt x="f1651" y="f1340"/>
                </a:cubicBezTo>
                <a:cubicBezTo>
                  <a:pt x="f1650" y="f1340"/>
                  <a:pt x="f1650" y="f1340"/>
                  <a:pt x="f1649" y="f1340"/>
                </a:cubicBezTo>
                <a:cubicBezTo>
                  <a:pt x="f1649" y="f1341"/>
                  <a:pt x="f1649" y="f1341"/>
                  <a:pt x="f1648" y="f1341"/>
                </a:cubicBezTo>
                <a:cubicBezTo>
                  <a:pt x="f1648" y="f1341"/>
                  <a:pt x="f1648" y="f1340"/>
                  <a:pt x="f1647" y="f1340"/>
                </a:cubicBezTo>
                <a:cubicBezTo>
                  <a:pt x="f1647" y="f1340"/>
                  <a:pt x="f1646" y="f1340"/>
                  <a:pt x="f1646" y="f1339"/>
                </a:cubicBezTo>
                <a:cubicBezTo>
                  <a:pt x="f1646" y="f1339"/>
                  <a:pt x="f1646" y="f1339"/>
                  <a:pt x="f1646" y="f1338"/>
                </a:cubicBezTo>
                <a:cubicBezTo>
                  <a:pt x="f1645" y="f1338"/>
                  <a:pt x="f1645" y="f1340"/>
                  <a:pt x="f1645" y="f1340"/>
                </a:cubicBezTo>
                <a:cubicBezTo>
                  <a:pt x="f1644" y="f1340"/>
                  <a:pt x="f1644" y="f1341"/>
                  <a:pt x="f1644" y="f1341"/>
                </a:cubicBezTo>
                <a:cubicBezTo>
                  <a:pt x="f1644" y="f1341"/>
                  <a:pt x="f1643" y="f1341"/>
                  <a:pt x="f1643" y="f1342"/>
                </a:cubicBezTo>
                <a:cubicBezTo>
                  <a:pt x="f1642" y="f1342"/>
                  <a:pt x="f1642" y="f1343"/>
                  <a:pt x="f1643" y="f1343"/>
                </a:cubicBezTo>
                <a:cubicBezTo>
                  <a:pt x="f1644" y="f3"/>
                  <a:pt x="f1645" y="f1343"/>
                  <a:pt x="f1646" y="f1343"/>
                </a:cubicBezTo>
                <a:cubicBezTo>
                  <a:pt x="f1647" y="f1343"/>
                  <a:pt x="f1645" y="f3"/>
                  <a:pt x="f1645" y="f1344"/>
                </a:cubicBezTo>
                <a:cubicBezTo>
                  <a:pt x="f1646" y="f1345"/>
                  <a:pt x="f1647" y="f1345"/>
                  <a:pt x="f1647" y="f1345"/>
                </a:cubicBezTo>
                <a:cubicBezTo>
                  <a:pt x="f1648" y="f1345"/>
                  <a:pt x="f1648" y="f1344"/>
                  <a:pt x="f1649" y="f1344"/>
                </a:cubicBezTo>
                <a:cubicBezTo>
                  <a:pt x="f1649" y="f3"/>
                  <a:pt x="f1650" y="f3"/>
                  <a:pt x="f1651" y="f3"/>
                </a:cubicBezTo>
                <a:cubicBezTo>
                  <a:pt x="f1652" y="f1343"/>
                  <a:pt x="f1652" y="f1343"/>
                  <a:pt x="f1652" y="f1342"/>
                </a:cubicBezTo>
                <a:cubicBezTo>
                  <a:pt x="f1652" y="f1341"/>
                  <a:pt x="f1653" y="f1341"/>
                  <a:pt x="f1654" y="f1341"/>
                </a:cubicBezTo>
                <a:cubicBezTo>
                  <a:pt x="f1656" y="f1341"/>
                  <a:pt x="f1657" y="f1343"/>
                  <a:pt x="f1658" y="f3"/>
                </a:cubicBezTo>
                <a:cubicBezTo>
                  <a:pt x="f1659" y="f3"/>
                  <a:pt x="f1659" y="f3"/>
                  <a:pt x="f1660" y="f3"/>
                </a:cubicBezTo>
                <a:cubicBezTo>
                  <a:pt x="f1660" y="f3"/>
                  <a:pt x="f1660" y="f3"/>
                  <a:pt x="f1661" y="f3"/>
                </a:cubicBezTo>
                <a:cubicBezTo>
                  <a:pt x="f1661" y="f1344"/>
                  <a:pt x="f2001" y="f3"/>
                  <a:pt x="f1662" y="f1344"/>
                </a:cubicBezTo>
                <a:cubicBezTo>
                  <a:pt x="f2000" y="f1345"/>
                  <a:pt x="f2001" y="f1345"/>
                  <a:pt x="f2001" y="f1345"/>
                </a:cubicBezTo>
                <a:cubicBezTo>
                  <a:pt x="f1661" y="f1345"/>
                  <a:pt x="f1660" y="f1345"/>
                  <a:pt x="f1659" y="f1345"/>
                </a:cubicBezTo>
                <a:cubicBezTo>
                  <a:pt x="f1658" y="f1345"/>
                  <a:pt x="f1657" y="f1345"/>
                  <a:pt x="f1656" y="f1345"/>
                </a:cubicBezTo>
                <a:cubicBezTo>
                  <a:pt x="f1656" y="f1345"/>
                  <a:pt x="f1655" y="f1345"/>
                  <a:pt x="f1655" y="f1346"/>
                </a:cubicBezTo>
                <a:cubicBezTo>
                  <a:pt x="f1655" y="f1346"/>
                  <a:pt x="f1655" y="f1346"/>
                  <a:pt x="f1655" y="f1346"/>
                </a:cubicBezTo>
                <a:cubicBezTo>
                  <a:pt x="f1656" y="f1346"/>
                  <a:pt x="f1657" y="f1346"/>
                  <a:pt x="f1658" y="f1346"/>
                </a:cubicBezTo>
                <a:cubicBezTo>
                  <a:pt x="f1659" y="f1346"/>
                  <a:pt x="f1660" y="f1346"/>
                  <a:pt x="f1661" y="f1346"/>
                </a:cubicBezTo>
                <a:cubicBezTo>
                  <a:pt x="f1661" y="f1346"/>
                  <a:pt x="f1661" y="f1346"/>
                  <a:pt x="f2001" y="f1346"/>
                </a:cubicBezTo>
                <a:cubicBezTo>
                  <a:pt x="f2001" y="f1346"/>
                  <a:pt x="f1662" y="f1345"/>
                  <a:pt x="f1662" y="f1345"/>
                </a:cubicBezTo>
                <a:cubicBezTo>
                  <a:pt x="f1662" y="f1346"/>
                  <a:pt x="f2000" y="f1346"/>
                  <a:pt x="f2000" y="f1346"/>
                </a:cubicBezTo>
                <a:cubicBezTo>
                  <a:pt x="f2000" y="f1346"/>
                  <a:pt x="f1663" y="f1346"/>
                  <a:pt x="f1663" y="f1346"/>
                </a:cubicBezTo>
                <a:cubicBezTo>
                  <a:pt x="f1664" y="f1346"/>
                  <a:pt x="f1663" y="f1347"/>
                  <a:pt x="f2000" y="f1347"/>
                </a:cubicBezTo>
                <a:cubicBezTo>
                  <a:pt x="f2000" y="f1347"/>
                  <a:pt x="f1662" y="f1347"/>
                  <a:pt x="f2001" y="f1348"/>
                </a:cubicBezTo>
                <a:cubicBezTo>
                  <a:pt x="f1662" y="f1348"/>
                  <a:pt x="f1663" y="f1348"/>
                  <a:pt x="f1663" y="f1348"/>
                </a:cubicBezTo>
                <a:cubicBezTo>
                  <a:pt x="f1664" y="f1348"/>
                  <a:pt x="f1665" y="f1348"/>
                  <a:pt x="f1665" y="f1348"/>
                </a:cubicBezTo>
                <a:cubicBezTo>
                  <a:pt x="f1666" y="f1348"/>
                  <a:pt x="f1666" y="f1348"/>
                  <a:pt x="f1667" y="f1347"/>
                </a:cubicBezTo>
                <a:cubicBezTo>
                  <a:pt x="f1667" y="f1347"/>
                  <a:pt x="f1668" y="f1348"/>
                  <a:pt x="f1669" y="f1348"/>
                </a:cubicBezTo>
                <a:cubicBezTo>
                  <a:pt x="f1999" y="f1348"/>
                  <a:pt x="f1670" y="f1347"/>
                  <a:pt x="f1671" y="f1347"/>
                </a:cubicBezTo>
                <a:cubicBezTo>
                  <a:pt x="f1672" y="f1347"/>
                  <a:pt x="f1673" y="f1347"/>
                  <a:pt x="f1673" y="f1347"/>
                </a:cubicBezTo>
                <a:cubicBezTo>
                  <a:pt x="f1674" y="f1347"/>
                  <a:pt x="f1675" y="f1346"/>
                  <a:pt x="f1675" y="f1346"/>
                </a:cubicBezTo>
                <a:cubicBezTo>
                  <a:pt x="f1676" y="f1346"/>
                  <a:pt x="f1677" y="f1345"/>
                  <a:pt x="f1678" y="f1345"/>
                </a:cubicBezTo>
                <a:cubicBezTo>
                  <a:pt x="f1998" y="f1345"/>
                  <a:pt x="f1998" y="f1345"/>
                  <a:pt x="f1679" y="f1345"/>
                </a:cubicBezTo>
                <a:cubicBezTo>
                  <a:pt x="f1997" y="f1345"/>
                  <a:pt x="f1680" y="f1345"/>
                  <a:pt x="f1996" y="f1345"/>
                </a:cubicBezTo>
                <a:cubicBezTo>
                  <a:pt x="f1996" y="f1344"/>
                  <a:pt x="f1996" y="f1344"/>
                  <a:pt x="f1681" y="f1344"/>
                </a:cubicBezTo>
                <a:cubicBezTo>
                  <a:pt x="f1995" y="f1344"/>
                  <a:pt x="f1682" y="f1344"/>
                  <a:pt x="f1994" y="f3"/>
                </a:cubicBezTo>
                <a:cubicBezTo>
                  <a:pt x="f1994" y="f3"/>
                  <a:pt x="f1994" y="f1342"/>
                  <a:pt x="f1683" y="f1343"/>
                </a:cubicBezTo>
                <a:cubicBezTo>
                  <a:pt x="f1683" y="f1343"/>
                  <a:pt x="f1683" y="f3"/>
                  <a:pt x="f1994" y="f3"/>
                </a:cubicBezTo>
                <a:cubicBezTo>
                  <a:pt x="f1994" y="f3"/>
                  <a:pt x="f1994" y="f3"/>
                  <a:pt x="f1994" y="f1344"/>
                </a:cubicBezTo>
                <a:cubicBezTo>
                  <a:pt x="f1994" y="f1344"/>
                  <a:pt x="f1683" y="f1344"/>
                  <a:pt x="f1993" y="f1344"/>
                </a:cubicBezTo>
                <a:cubicBezTo>
                  <a:pt x="f1993" y="f1344"/>
                  <a:pt x="f1993" y="f1345"/>
                  <a:pt x="f1993" y="f1345"/>
                </a:cubicBezTo>
                <a:cubicBezTo>
                  <a:pt x="f1993" y="f1345"/>
                  <a:pt x="f1993" y="f1345"/>
                  <a:pt x="f1684" y="f1345"/>
                </a:cubicBezTo>
                <a:cubicBezTo>
                  <a:pt x="f1685" y="f1346"/>
                  <a:pt x="f1685" y="f1346"/>
                  <a:pt x="f1685" y="f1347"/>
                </a:cubicBezTo>
                <a:cubicBezTo>
                  <a:pt x="f1684" y="f1348"/>
                  <a:pt x="f1685" y="f1349"/>
                  <a:pt x="f1685" y="f1350"/>
                </a:cubicBezTo>
                <a:cubicBezTo>
                  <a:pt x="f1685" y="f1351"/>
                  <a:pt x="f1685" y="f1351"/>
                  <a:pt x="f1685" y="f1352"/>
                </a:cubicBezTo>
                <a:cubicBezTo>
                  <a:pt x="f1685" y="f1352"/>
                  <a:pt x="f1684" y="f1352"/>
                  <a:pt x="f1684" y="f1353"/>
                </a:cubicBezTo>
                <a:cubicBezTo>
                  <a:pt x="f1684" y="f1353"/>
                  <a:pt x="f1684" y="f1515"/>
                  <a:pt x="f1684" y="f1515"/>
                </a:cubicBezTo>
                <a:cubicBezTo>
                  <a:pt x="f1684" y="f1354"/>
                  <a:pt x="f1684" y="f1354"/>
                  <a:pt x="f1993" y="f1354"/>
                </a:cubicBezTo>
                <a:cubicBezTo>
                  <a:pt x="f1683" y="f1354"/>
                  <a:pt x="f1994" y="f1354"/>
                  <a:pt x="f1682" y="f1354"/>
                </a:cubicBezTo>
                <a:cubicBezTo>
                  <a:pt x="f1995" y="f1354"/>
                  <a:pt x="f1681" y="f1355"/>
                  <a:pt x="f1996" y="f1354"/>
                </a:cubicBezTo>
                <a:cubicBezTo>
                  <a:pt x="f1680" y="f1354"/>
                  <a:pt x="f1997" y="f1354"/>
                  <a:pt x="f1679" y="f1515"/>
                </a:cubicBezTo>
                <a:cubicBezTo>
                  <a:pt x="f1679" y="f1515"/>
                  <a:pt x="f1998" y="f1515"/>
                  <a:pt x="f1678" y="f1515"/>
                </a:cubicBezTo>
                <a:cubicBezTo>
                  <a:pt x="f1677" y="f1354"/>
                  <a:pt x="f1676" y="f1354"/>
                  <a:pt x="f1675" y="f1354"/>
                </a:cubicBezTo>
                <a:cubicBezTo>
                  <a:pt x="f1674" y="f1355"/>
                  <a:pt x="f1673" y="f1356"/>
                  <a:pt x="f1673" y="f1356"/>
                </a:cubicBezTo>
                <a:cubicBezTo>
                  <a:pt x="f1671" y="f1358"/>
                  <a:pt x="f1999" y="f1358"/>
                  <a:pt x="f1669" y="f1359"/>
                </a:cubicBezTo>
                <a:cubicBezTo>
                  <a:pt x="f1668" y="f1360"/>
                  <a:pt x="f1668" y="f1361"/>
                  <a:pt x="f1667" y="f1361"/>
                </a:cubicBezTo>
                <a:cubicBezTo>
                  <a:pt x="f1667" y="f1361"/>
                  <a:pt x="f1666" y="f1360"/>
                  <a:pt x="f1666" y="f1361"/>
                </a:cubicBezTo>
                <a:cubicBezTo>
                  <a:pt x="f1666" y="f1361"/>
                  <a:pt x="f1666" y="f1361"/>
                  <a:pt x="f1667" y="f1361"/>
                </a:cubicBezTo>
                <a:cubicBezTo>
                  <a:pt x="f1667" y="f1361"/>
                  <a:pt x="f1668" y="f1361"/>
                  <a:pt x="f1667" y="f1514"/>
                </a:cubicBezTo>
                <a:cubicBezTo>
                  <a:pt x="f1667" y="f1514"/>
                  <a:pt x="f1667" y="f1514"/>
                  <a:pt x="f1666" y="f1514"/>
                </a:cubicBezTo>
                <a:cubicBezTo>
                  <a:pt x="f1665" y="f1514"/>
                  <a:pt x="f1665" y="f1362"/>
                  <a:pt x="f1664" y="f1362"/>
                </a:cubicBezTo>
                <a:cubicBezTo>
                  <a:pt x="f1663" y="f1362"/>
                  <a:pt x="f2000" y="f1363"/>
                  <a:pt x="f1663" y="f1363"/>
                </a:cubicBezTo>
                <a:cubicBezTo>
                  <a:pt x="f1664" y="f1363"/>
                  <a:pt x="f1665" y="f1363"/>
                  <a:pt x="f1666" y="f1513"/>
                </a:cubicBezTo>
                <a:cubicBezTo>
                  <a:pt x="f1668" y="f1513"/>
                  <a:pt x="f1669" y="f1512"/>
                  <a:pt x="f1670" y="f1363"/>
                </a:cubicBezTo>
                <a:cubicBezTo>
                  <a:pt x="f1671" y="f1513"/>
                  <a:pt x="f1671" y="f1513"/>
                  <a:pt x="f1672" y="f1362"/>
                </a:cubicBezTo>
                <a:cubicBezTo>
                  <a:pt x="f1673" y="f1362"/>
                  <a:pt x="f1674" y="f1362"/>
                  <a:pt x="f1675" y="f1362"/>
                </a:cubicBezTo>
                <a:cubicBezTo>
                  <a:pt x="f1676" y="f1514"/>
                  <a:pt x="f1676" y="f1514"/>
                  <a:pt x="f1677" y="f1361"/>
                </a:cubicBezTo>
                <a:cubicBezTo>
                  <a:pt x="f1678" y="f1361"/>
                  <a:pt x="f1678" y="f1514"/>
                  <a:pt x="f1998" y="f1514"/>
                </a:cubicBezTo>
                <a:cubicBezTo>
                  <a:pt x="f1679" y="f1514"/>
                  <a:pt x="f1997" y="f1361"/>
                  <a:pt x="f1997" y="f1362"/>
                </a:cubicBezTo>
                <a:cubicBezTo>
                  <a:pt x="f1997" y="f1362"/>
                  <a:pt x="f1997" y="f1513"/>
                  <a:pt x="f1679" y="f1363"/>
                </a:cubicBezTo>
                <a:cubicBezTo>
                  <a:pt x="f1998" y="f1363"/>
                  <a:pt x="f1998" y="f1512"/>
                  <a:pt x="f1678" y="f1512"/>
                </a:cubicBezTo>
                <a:cubicBezTo>
                  <a:pt x="f1678" y="f1364"/>
                  <a:pt x="f1677" y="f1364"/>
                  <a:pt x="f1676" y="f1364"/>
                </a:cubicBezTo>
                <a:cubicBezTo>
                  <a:pt x="f1675" y="f1364"/>
                  <a:pt x="f1674" y="f1365"/>
                  <a:pt x="f1673" y="f1365"/>
                </a:cubicBezTo>
                <a:cubicBezTo>
                  <a:pt x="f1672" y="f1365"/>
                  <a:pt x="f1672" y="f1365"/>
                  <a:pt x="f1671" y="f1366"/>
                </a:cubicBezTo>
                <a:cubicBezTo>
                  <a:pt x="f1670" y="f1366"/>
                  <a:pt x="f1999" y="f1366"/>
                  <a:pt x="f1669" y="f1367"/>
                </a:cubicBezTo>
                <a:cubicBezTo>
                  <a:pt x="f1668" y="f1367"/>
                  <a:pt x="f1668" y="f1367"/>
                  <a:pt x="f1667" y="f1367"/>
                </a:cubicBezTo>
                <a:cubicBezTo>
                  <a:pt x="f1667" y="f1368"/>
                  <a:pt x="f1666" y="f1368"/>
                  <a:pt x="f1666" y="f1368"/>
                </a:cubicBezTo>
                <a:cubicBezTo>
                  <a:pt x="f1665" y="f1368"/>
                  <a:pt x="f1665" y="f1367"/>
                  <a:pt x="f1665" y="f1367"/>
                </a:cubicBezTo>
                <a:cubicBezTo>
                  <a:pt x="f1666" y="f1367"/>
                  <a:pt x="f1666" y="f1367"/>
                  <a:pt x="f1666" y="f1367"/>
                </a:cubicBezTo>
                <a:cubicBezTo>
                  <a:pt x="f1667" y="f1367"/>
                  <a:pt x="f1667" y="f1367"/>
                  <a:pt x="f1668" y="f1366"/>
                </a:cubicBezTo>
                <a:cubicBezTo>
                  <a:pt x="f1668" y="f1366"/>
                  <a:pt x="f1669" y="f1366"/>
                  <a:pt x="f1999" y="f1365"/>
                </a:cubicBezTo>
                <a:cubicBezTo>
                  <a:pt x="f1999" y="f1365"/>
                  <a:pt x="f1671" y="f1365"/>
                  <a:pt x="f1671" y="f1365"/>
                </a:cubicBezTo>
                <a:cubicBezTo>
                  <a:pt x="f1670" y="f1365"/>
                  <a:pt x="f1999" y="f1365"/>
                  <a:pt x="f1669" y="f1365"/>
                </a:cubicBezTo>
                <a:cubicBezTo>
                  <a:pt x="f1669" y="f1365"/>
                  <a:pt x="f1668" y="f1366"/>
                  <a:pt x="f1667" y="f1366"/>
                </a:cubicBezTo>
                <a:cubicBezTo>
                  <a:pt x="f1667" y="f1366"/>
                  <a:pt x="f1666" y="f1366"/>
                  <a:pt x="f1665" y="f1367"/>
                </a:cubicBezTo>
                <a:cubicBezTo>
                  <a:pt x="f1665" y="f1367"/>
                  <a:pt x="f1664" y="f1367"/>
                  <a:pt x="f1664" y="f1367"/>
                </a:cubicBezTo>
                <a:cubicBezTo>
                  <a:pt x="f1664" y="f1368"/>
                  <a:pt x="f1664" y="f1368"/>
                  <a:pt x="f1663" y="f1511"/>
                </a:cubicBezTo>
                <a:cubicBezTo>
                  <a:pt x="f1663" y="f1511"/>
                  <a:pt x="f2000" y="f1511"/>
                  <a:pt x="f1662" y="f1511"/>
                </a:cubicBezTo>
                <a:cubicBezTo>
                  <a:pt x="f1662" y="f1511"/>
                  <a:pt x="f2001" y="f1368"/>
                  <a:pt x="f2001" y="f1368"/>
                </a:cubicBezTo>
                <a:cubicBezTo>
                  <a:pt x="f1661" y="f1367"/>
                  <a:pt x="f1660" y="f1367"/>
                  <a:pt x="f1660" y="f1366"/>
                </a:cubicBezTo>
                <a:cubicBezTo>
                  <a:pt x="f1659" y="f1365"/>
                  <a:pt x="f1659" y="f1364"/>
                  <a:pt x="f1658" y="f1512"/>
                </a:cubicBezTo>
                <a:cubicBezTo>
                  <a:pt x="f1657" y="f1512"/>
                  <a:pt x="f1657" y="f1363"/>
                  <a:pt x="f1657" y="f1513"/>
                </a:cubicBezTo>
                <a:cubicBezTo>
                  <a:pt x="f1657" y="f1513"/>
                  <a:pt x="f1657" y="f1513"/>
                  <a:pt x="f1657" y="f1513"/>
                </a:cubicBezTo>
                <a:cubicBezTo>
                  <a:pt x="f1658" y="f1362"/>
                  <a:pt x="f1658" y="f1362"/>
                  <a:pt x="f1658" y="f1362"/>
                </a:cubicBezTo>
                <a:cubicBezTo>
                  <a:pt x="f1658" y="f1362"/>
                  <a:pt x="f1657" y="f1362"/>
                  <a:pt x="f1657" y="f1514"/>
                </a:cubicBezTo>
                <a:cubicBezTo>
                  <a:pt x="f1657" y="f1514"/>
                  <a:pt x="f1656" y="f1514"/>
                  <a:pt x="f1656" y="f1514"/>
                </a:cubicBezTo>
                <a:cubicBezTo>
                  <a:pt x="f1656" y="f1361"/>
                  <a:pt x="f1655" y="f1361"/>
                  <a:pt x="f1655" y="f1514"/>
                </a:cubicBezTo>
                <a:cubicBezTo>
                  <a:pt x="f1656" y="f1514"/>
                  <a:pt x="f1656" y="f1514"/>
                  <a:pt x="f1656" y="f1362"/>
                </a:cubicBezTo>
                <a:cubicBezTo>
                  <a:pt x="f1657" y="f1362"/>
                  <a:pt x="f1656" y="f1362"/>
                  <a:pt x="f1656" y="f1362"/>
                </a:cubicBezTo>
                <a:cubicBezTo>
                  <a:pt x="f1656" y="f1513"/>
                  <a:pt x="f1655" y="f1513"/>
                  <a:pt x="f1655" y="f1513"/>
                </a:cubicBezTo>
                <a:cubicBezTo>
                  <a:pt x="f1654" y="f1513"/>
                  <a:pt x="f1653" y="f1513"/>
                  <a:pt x="f1652" y="f1513"/>
                </a:cubicBezTo>
                <a:cubicBezTo>
                  <a:pt x="f1652" y="f1513"/>
                  <a:pt x="f1650" y="f1513"/>
                  <a:pt x="f1651" y="f1363"/>
                </a:cubicBezTo>
                <a:cubicBezTo>
                  <a:pt x="f1651" y="f1512"/>
                  <a:pt x="f1652" y="f1512"/>
                  <a:pt x="f1652" y="f1364"/>
                </a:cubicBezTo>
                <a:cubicBezTo>
                  <a:pt x="f1653" y="f1365"/>
                  <a:pt x="f1653" y="f1365"/>
                  <a:pt x="f1653" y="f1366"/>
                </a:cubicBezTo>
                <a:cubicBezTo>
                  <a:pt x="f1654" y="f1366"/>
                  <a:pt x="f1656" y="f1368"/>
                  <a:pt x="f1654" y="f1368"/>
                </a:cubicBezTo>
                <a:cubicBezTo>
                  <a:pt x="f1654" y="f1368"/>
                  <a:pt x="f1652" y="f1366"/>
                  <a:pt x="f1653" y="f1367"/>
                </a:cubicBezTo>
                <a:cubicBezTo>
                  <a:pt x="f1653" y="f1368"/>
                  <a:pt x="f1654" y="f1511"/>
                  <a:pt x="f1654" y="f1511"/>
                </a:cubicBezTo>
                <a:cubicBezTo>
                  <a:pt x="f1655" y="f1511"/>
                  <a:pt x="f1657" y="f1510"/>
                  <a:pt x="f1656" y="f1510"/>
                </a:cubicBezTo>
                <a:cubicBezTo>
                  <a:pt x="f1655" y="f1370"/>
                  <a:pt x="f1655" y="f1370"/>
                  <a:pt x="f1655" y="f1370"/>
                </a:cubicBezTo>
                <a:cubicBezTo>
                  <a:pt x="f1656" y="f1370"/>
                  <a:pt x="f1656" y="f1370"/>
                  <a:pt x="f1657" y="f1370"/>
                </a:cubicBezTo>
                <a:cubicBezTo>
                  <a:pt x="f1657" y="f1370"/>
                  <a:pt x="f1657" y="f1509"/>
                  <a:pt x="f1658" y="f1509"/>
                </a:cubicBezTo>
                <a:cubicBezTo>
                  <a:pt x="f1658" y="f1509"/>
                  <a:pt x="f1658" y="f1371"/>
                  <a:pt x="f1658" y="f1371"/>
                </a:cubicBezTo>
                <a:cubicBezTo>
                  <a:pt x="f1658" y="f1508"/>
                  <a:pt x="f1658" y="f1508"/>
                  <a:pt x="f1657" y="f1508"/>
                </a:cubicBezTo>
                <a:cubicBezTo>
                  <a:pt x="f1657" y="f1372"/>
                  <a:pt x="f1657" y="f1507"/>
                  <a:pt x="f1658" y="f1507"/>
                </a:cubicBezTo>
                <a:cubicBezTo>
                  <a:pt x="f1658" y="f1373"/>
                  <a:pt x="f1659" y="f1506"/>
                  <a:pt x="f1659" y="f1506"/>
                </a:cubicBezTo>
                <a:cubicBezTo>
                  <a:pt x="f1659" y="f1374"/>
                  <a:pt x="f1660" y="f1375"/>
                  <a:pt x="f1660" y="f1376"/>
                </a:cubicBezTo>
                <a:cubicBezTo>
                  <a:pt x="f1660" y="f1376"/>
                  <a:pt x="f1661" y="f1377"/>
                  <a:pt x="f2001" y="f1377"/>
                </a:cubicBezTo>
                <a:cubicBezTo>
                  <a:pt x="f2001" y="f1378"/>
                  <a:pt x="f2001" y="f1378"/>
                  <a:pt x="f2001" y="f1378"/>
                </a:cubicBezTo>
                <a:cubicBezTo>
                  <a:pt x="f1661" y="f1379"/>
                  <a:pt x="f1660" y="f1379"/>
                  <a:pt x="f1659" y="f1379"/>
                </a:cubicBezTo>
                <a:cubicBezTo>
                  <a:pt x="f1659" y="f1379"/>
                  <a:pt x="f1657" y="f1379"/>
                  <a:pt x="f1658" y="f1379"/>
                </a:cubicBezTo>
                <a:cubicBezTo>
                  <a:pt x="f1659" y="f1380"/>
                  <a:pt x="f1660" y="f1380"/>
                  <a:pt x="f1661" y="f1380"/>
                </a:cubicBezTo>
                <a:cubicBezTo>
                  <a:pt x="f1661" y="f1379"/>
                  <a:pt x="f2001" y="f1379"/>
                  <a:pt x="f2001" y="f1380"/>
                </a:cubicBezTo>
                <a:cubicBezTo>
                  <a:pt x="f2001" y="f2014"/>
                  <a:pt x="f1661" y="f1380"/>
                  <a:pt x="f1661" y="f1380"/>
                </a:cubicBezTo>
                <a:cubicBezTo>
                  <a:pt x="f1660" y="f1380"/>
                  <a:pt x="f1659" y="f1380"/>
                  <a:pt x="f1660" y="f2014"/>
                </a:cubicBezTo>
                <a:cubicBezTo>
                  <a:pt x="f1661" y="f1381"/>
                  <a:pt x="f1660" y="f2013"/>
                  <a:pt x="f1661" y="f2013"/>
                </a:cubicBezTo>
                <a:cubicBezTo>
                  <a:pt x="f2001" y="f1382"/>
                  <a:pt x="f1662" y="f2013"/>
                  <a:pt x="f2000" y="f2013"/>
                </a:cubicBezTo>
                <a:cubicBezTo>
                  <a:pt x="f2000" y="f1382"/>
                  <a:pt x="f1663" y="f2012"/>
                  <a:pt x="f1664" y="f2012"/>
                </a:cubicBezTo>
                <a:cubicBezTo>
                  <a:pt x="f1664" y="f2012"/>
                  <a:pt x="f1665" y="f1382"/>
                  <a:pt x="f1666" y="f1382"/>
                </a:cubicBezTo>
                <a:cubicBezTo>
                  <a:pt x="f1667" y="f1382"/>
                  <a:pt x="f1668" y="f1382"/>
                  <a:pt x="f1669" y="f1382"/>
                </a:cubicBezTo>
                <a:cubicBezTo>
                  <a:pt x="f1669" y="f1382"/>
                  <a:pt x="f1999" y="f1382"/>
                  <a:pt x="f1999" y="f2012"/>
                </a:cubicBezTo>
                <a:cubicBezTo>
                  <a:pt x="f1670" y="f2012"/>
                  <a:pt x="f1670" y="f1383"/>
                  <a:pt x="f1670" y="f1383"/>
                </a:cubicBezTo>
                <a:cubicBezTo>
                  <a:pt x="f1670" y="f2011"/>
                  <a:pt x="f1670" y="f1384"/>
                  <a:pt x="f1670" y="f1384"/>
                </a:cubicBezTo>
                <a:cubicBezTo>
                  <a:pt x="f1670" y="f2010"/>
                  <a:pt x="f1670" y="f1385"/>
                  <a:pt x="f1670" y="f1385"/>
                </a:cubicBezTo>
                <a:cubicBezTo>
                  <a:pt x="f1671" y="f2009"/>
                  <a:pt x="f1672" y="f2009"/>
                  <a:pt x="f1673" y="f2009"/>
                </a:cubicBezTo>
                <a:cubicBezTo>
                  <a:pt x="f1674" y="f2009"/>
                  <a:pt x="f1675" y="f1385"/>
                  <a:pt x="f1675" y="f2009"/>
                </a:cubicBezTo>
                <a:cubicBezTo>
                  <a:pt x="f1676" y="f2009"/>
                  <a:pt x="f1676" y="f1386"/>
                  <a:pt x="f1676" y="f1387"/>
                </a:cubicBezTo>
                <a:cubicBezTo>
                  <a:pt x="f1676" y="f1387"/>
                  <a:pt x="f1676" y="f1387"/>
                  <a:pt x="f1677" y="f1387"/>
                </a:cubicBezTo>
                <a:cubicBezTo>
                  <a:pt x="f1677" y="f1387"/>
                  <a:pt x="f1677" y="f1505"/>
                  <a:pt x="f1677" y="f1505"/>
                </a:cubicBezTo>
                <a:cubicBezTo>
                  <a:pt x="f1677" y="f1388"/>
                  <a:pt x="f1998" y="f1388"/>
                  <a:pt x="f1998" y="f1505"/>
                </a:cubicBezTo>
                <a:cubicBezTo>
                  <a:pt x="f1679" y="f1387"/>
                  <a:pt x="f1678" y="f1387"/>
                  <a:pt x="f1678" y="f1386"/>
                </a:cubicBezTo>
                <a:cubicBezTo>
                  <a:pt x="f1678" y="f2009"/>
                  <a:pt x="f1679" y="f1386"/>
                  <a:pt x="f1679" y="f1386"/>
                </a:cubicBezTo>
                <a:cubicBezTo>
                  <a:pt x="f1680" y="f1505"/>
                  <a:pt x="f1679" y="f1389"/>
                  <a:pt x="f1998" y="f1389"/>
                </a:cubicBezTo>
                <a:cubicBezTo>
                  <a:pt x="f1678" y="f1388"/>
                  <a:pt x="f1678" y="f1388"/>
                  <a:pt x="f1677" y="f1388"/>
                </a:cubicBezTo>
                <a:cubicBezTo>
                  <a:pt x="f1677" y="f1388"/>
                  <a:pt x="f1677" y="f1389"/>
                  <a:pt x="f1677" y="f1389"/>
                </a:cubicBezTo>
                <a:cubicBezTo>
                  <a:pt x="f1676" y="f1390"/>
                  <a:pt x="f1675" y="f1389"/>
                  <a:pt x="f1674" y="f1389"/>
                </a:cubicBezTo>
                <a:cubicBezTo>
                  <a:pt x="f1674" y="f1388"/>
                  <a:pt x="f1674" y="f1505"/>
                  <a:pt x="f1673" y="f1387"/>
                </a:cubicBezTo>
                <a:cubicBezTo>
                  <a:pt x="f1673" y="f1387"/>
                  <a:pt x="f1672" y="f1387"/>
                  <a:pt x="f1672" y="f1387"/>
                </a:cubicBezTo>
                <a:cubicBezTo>
                  <a:pt x="f1672" y="f1505"/>
                  <a:pt x="f1673" y="f1505"/>
                  <a:pt x="f1673" y="f1505"/>
                </a:cubicBezTo>
                <a:cubicBezTo>
                  <a:pt x="f1674" y="f1388"/>
                  <a:pt x="f1674" y="f1389"/>
                  <a:pt x="f1674" y="f1390"/>
                </a:cubicBezTo>
                <a:cubicBezTo>
                  <a:pt x="f1674" y="f1390"/>
                  <a:pt x="f1674" y="f1504"/>
                  <a:pt x="f1674" y="f1391"/>
                </a:cubicBezTo>
                <a:cubicBezTo>
                  <a:pt x="f1674" y="f1391"/>
                  <a:pt x="f1674" y="f1392"/>
                  <a:pt x="f1674" y="f1392"/>
                </a:cubicBezTo>
                <a:cubicBezTo>
                  <a:pt x="f1674" y="f1393"/>
                  <a:pt x="f1674" y="f1394"/>
                  <a:pt x="f1675" y="f1394"/>
                </a:cubicBezTo>
                <a:cubicBezTo>
                  <a:pt x="f1675" y="f1395"/>
                  <a:pt x="f1675" y="f1395"/>
                  <a:pt x="f1675" y="f1396"/>
                </a:cubicBezTo>
                <a:cubicBezTo>
                  <a:pt x="f1675" y="f1397"/>
                  <a:pt x="f1676" y="f1397"/>
                  <a:pt x="f1677" y="f1398"/>
                </a:cubicBezTo>
                <a:cubicBezTo>
                  <a:pt x="f1677" y="f1503"/>
                  <a:pt x="f1678" y="f1503"/>
                  <a:pt x="f1998" y="f1503"/>
                </a:cubicBezTo>
                <a:cubicBezTo>
                  <a:pt x="f1998" y="f1399"/>
                  <a:pt x="f1679" y="f1399"/>
                  <a:pt x="f1997" y="f1399"/>
                </a:cubicBezTo>
                <a:cubicBezTo>
                  <a:pt x="f1680" y="f1399"/>
                  <a:pt x="f1996" y="f1399"/>
                  <a:pt x="f1681" y="f1503"/>
                </a:cubicBezTo>
                <a:cubicBezTo>
                  <a:pt x="f1995" y="f1503"/>
                  <a:pt x="f1995" y="f1503"/>
                  <a:pt x="f1682" y="f1503"/>
                </a:cubicBezTo>
                <a:cubicBezTo>
                  <a:pt x="f1683" y="f1398"/>
                  <a:pt x="f1684" y="f1398"/>
                  <a:pt x="f1685" y="f1503"/>
                </a:cubicBezTo>
                <a:cubicBezTo>
                  <a:pt x="f1686" y="f1399"/>
                  <a:pt x="f1687" y="f1400"/>
                  <a:pt x="f1688" y="f1401"/>
                </a:cubicBezTo>
                <a:cubicBezTo>
                  <a:pt x="f1689" y="f1402"/>
                  <a:pt x="f1689" y="f1403"/>
                  <a:pt x="f1690" y="f1403"/>
                </a:cubicBezTo>
                <a:cubicBezTo>
                  <a:pt x="f1690" y="f1403"/>
                  <a:pt x="f1990" y="f1404"/>
                  <a:pt x="f1691" y="f1404"/>
                </a:cubicBezTo>
                <a:cubicBezTo>
                  <a:pt x="f1690" y="f1405"/>
                  <a:pt x="f1689" y="f1404"/>
                  <a:pt x="f1688" y="f1404"/>
                </a:cubicBezTo>
                <a:cubicBezTo>
                  <a:pt x="f1687" y="f1404"/>
                  <a:pt x="f1991" y="f1404"/>
                  <a:pt x="f1686" y="f1404"/>
                </a:cubicBezTo>
                <a:cubicBezTo>
                  <a:pt x="f1992" y="f1404"/>
                  <a:pt x="f1684" y="f1404"/>
                  <a:pt x="f1993" y="f1404"/>
                </a:cubicBezTo>
                <a:cubicBezTo>
                  <a:pt x="f1683" y="f1404"/>
                  <a:pt x="f1683" y="f1403"/>
                  <a:pt x="f1994" y="f1403"/>
                </a:cubicBezTo>
                <a:cubicBezTo>
                  <a:pt x="f1682" y="f1403"/>
                  <a:pt x="f1682" y="f1403"/>
                  <a:pt x="f1995" y="f1403"/>
                </a:cubicBezTo>
                <a:cubicBezTo>
                  <a:pt x="f1995" y="f1403"/>
                  <a:pt x="f1995" y="f1403"/>
                  <a:pt x="f1681" y="f1403"/>
                </a:cubicBezTo>
                <a:cubicBezTo>
                  <a:pt x="f1996" y="f1403"/>
                  <a:pt x="f1680" y="f1403"/>
                  <a:pt x="f1997" y="f1403"/>
                </a:cubicBezTo>
                <a:cubicBezTo>
                  <a:pt x="f1679" y="f1403"/>
                  <a:pt x="f1678" y="f1402"/>
                  <a:pt x="f1677" y="f1402"/>
                </a:cubicBezTo>
                <a:cubicBezTo>
                  <a:pt x="f1676" y="f1402"/>
                  <a:pt x="f1675" y="f1402"/>
                  <a:pt x="f1674" y="f1402"/>
                </a:cubicBezTo>
                <a:cubicBezTo>
                  <a:pt x="f1673" y="f1402"/>
                  <a:pt x="f1672" y="f1402"/>
                  <a:pt x="f1671" y="f1402"/>
                </a:cubicBezTo>
                <a:cubicBezTo>
                  <a:pt x="f1671" y="f1402"/>
                  <a:pt x="f1670" y="f1401"/>
                  <a:pt x="f1999" y="f1401"/>
                </a:cubicBezTo>
                <a:cubicBezTo>
                  <a:pt x="f1999" y="f1401"/>
                  <a:pt x="f1669" y="f1401"/>
                  <a:pt x="f1668" y="f1401"/>
                </a:cubicBezTo>
                <a:cubicBezTo>
                  <a:pt x="f1668" y="f1400"/>
                  <a:pt x="f1668" y="f1502"/>
                  <a:pt x="f1668" y="f1502"/>
                </a:cubicBezTo>
                <a:cubicBezTo>
                  <a:pt x="f1669" y="f1399"/>
                  <a:pt x="f1669" y="f1502"/>
                  <a:pt x="f1999" y="f1502"/>
                </a:cubicBezTo>
                <a:cubicBezTo>
                  <a:pt x="f1999" y="f1399"/>
                  <a:pt x="f1669" y="f1399"/>
                  <a:pt x="f1669" y="f1399"/>
                </a:cubicBezTo>
                <a:cubicBezTo>
                  <a:pt x="f1668" y="f1399"/>
                  <a:pt x="f1668" y="f1503"/>
                  <a:pt x="f1668" y="f1503"/>
                </a:cubicBezTo>
                <a:cubicBezTo>
                  <a:pt x="f1666" y="f1503"/>
                  <a:pt x="f1666" y="f1502"/>
                  <a:pt x="f1665" y="f1502"/>
                </a:cubicBezTo>
                <a:cubicBezTo>
                  <a:pt x="f1665" y="f1400"/>
                  <a:pt x="f1664" y="f1400"/>
                  <a:pt x="f1664" y="f1400"/>
                </a:cubicBezTo>
                <a:cubicBezTo>
                  <a:pt x="f1664" y="f1400"/>
                  <a:pt x="f1663" y="f1502"/>
                  <a:pt x="f1663" y="f1400"/>
                </a:cubicBezTo>
                <a:cubicBezTo>
                  <a:pt x="f1663" y="f1400"/>
                  <a:pt x="f1664" y="f1401"/>
                  <a:pt x="f1664" y="f1402"/>
                </a:cubicBezTo>
                <a:cubicBezTo>
                  <a:pt x="f1665" y="f1402"/>
                  <a:pt x="f1666" y="f1403"/>
                  <a:pt x="f1666" y="f1404"/>
                </a:cubicBezTo>
                <a:cubicBezTo>
                  <a:pt x="f1666" y="f1404"/>
                  <a:pt x="f1666" y="f1405"/>
                  <a:pt x="f1666" y="f1405"/>
                </a:cubicBezTo>
                <a:cubicBezTo>
                  <a:pt x="f1666" y="f1406"/>
                  <a:pt x="f1665" y="f1406"/>
                  <a:pt x="f1666" y="f1406"/>
                </a:cubicBezTo>
                <a:cubicBezTo>
                  <a:pt x="f1666" y="f1407"/>
                  <a:pt x="f1667" y="f1407"/>
                  <a:pt x="f1667" y="f1407"/>
                </a:cubicBezTo>
                <a:cubicBezTo>
                  <a:pt x="f1668" y="f1408"/>
                  <a:pt x="f1668" y="f1408"/>
                  <a:pt x="f1669" y="f1409"/>
                </a:cubicBezTo>
                <a:cubicBezTo>
                  <a:pt x="f1999" y="f1409"/>
                  <a:pt x="f1670" y="f1409"/>
                  <a:pt x="f1671" y="f1410"/>
                </a:cubicBezTo>
                <a:cubicBezTo>
                  <a:pt x="f1671" y="f1410"/>
                  <a:pt x="f1672" y="f1410"/>
                  <a:pt x="f1673" y="f1410"/>
                </a:cubicBezTo>
                <a:cubicBezTo>
                  <a:pt x="f1674" y="f1411"/>
                  <a:pt x="f1675" y="f1411"/>
                  <a:pt x="f1676" y="f1411"/>
                </a:cubicBezTo>
                <a:cubicBezTo>
                  <a:pt x="f1677" y="f1411"/>
                  <a:pt x="f1678" y="f1410"/>
                  <a:pt x="f1998" y="f1410"/>
                </a:cubicBezTo>
                <a:cubicBezTo>
                  <a:pt x="f1679" y="f1410"/>
                  <a:pt x="f1997" y="f1409"/>
                  <a:pt x="f1680" y="f1409"/>
                </a:cubicBezTo>
                <a:cubicBezTo>
                  <a:pt x="f1681" y="f1409"/>
                  <a:pt x="f1994" y="f1409"/>
                  <a:pt x="f1993" y="f1409"/>
                </a:cubicBezTo>
                <a:cubicBezTo>
                  <a:pt x="f1686" y="f1409"/>
                  <a:pt x="f1688" y="f1410"/>
                  <a:pt x="f1691" y="f1410"/>
                </a:cubicBezTo>
                <a:cubicBezTo>
                  <a:pt x="f1692" y="f1410"/>
                  <a:pt x="f1694" y="f1409"/>
                  <a:pt x="f1988" y="f1410"/>
                </a:cubicBezTo>
                <a:cubicBezTo>
                  <a:pt x="f1696" y="f1410"/>
                  <a:pt x="f1697" y="f1410"/>
                  <a:pt x="f1698" y="f1411"/>
                </a:cubicBezTo>
                <a:cubicBezTo>
                  <a:pt x="f1699" y="f1412"/>
                  <a:pt x="f1699" y="f1412"/>
                  <a:pt x="f1700" y="f1501"/>
                </a:cubicBezTo>
                <a:cubicBezTo>
                  <a:pt x="f1701" y="f1413"/>
                  <a:pt x="f1702" y="f1500"/>
                  <a:pt x="f1987" y="f1500"/>
                </a:cubicBezTo>
                <a:cubicBezTo>
                  <a:pt x="f1987" y="f1414"/>
                  <a:pt x="f1703" y="f1414"/>
                  <a:pt x="f1703" y="f1499"/>
                </a:cubicBezTo>
                <a:cubicBezTo>
                  <a:pt x="f1703" y="f1499"/>
                  <a:pt x="f1987" y="f1499"/>
                  <a:pt x="f1987" y="f1499"/>
                </a:cubicBezTo>
                <a:cubicBezTo>
                  <a:pt x="f1702" y="f1499"/>
                  <a:pt x="f1701" y="f1415"/>
                  <a:pt x="f1700" y="f1415"/>
                </a:cubicBezTo>
                <a:cubicBezTo>
                  <a:pt x="f1699" y="f1415"/>
                  <a:pt x="f1698" y="f1415"/>
                  <a:pt x="f1697" y="f1415"/>
                </a:cubicBezTo>
                <a:cubicBezTo>
                  <a:pt x="f1696" y="f1415"/>
                  <a:pt x="f1988" y="f1415"/>
                  <a:pt x="f1695" y="f1415"/>
                </a:cubicBezTo>
                <a:cubicBezTo>
                  <a:pt x="f1694" y="f1415"/>
                  <a:pt x="f1989" y="f1416"/>
                  <a:pt x="f1693" y="f1416"/>
                </a:cubicBezTo>
                <a:cubicBezTo>
                  <a:pt x="f1693" y="f2008"/>
                  <a:pt x="f1692" y="f2008"/>
                  <a:pt x="f1990" y="f2008"/>
                </a:cubicBezTo>
                <a:cubicBezTo>
                  <a:pt x="f1690" y="f2008"/>
                  <a:pt x="f1688" y="f1416"/>
                  <a:pt x="f1991" y="f1415"/>
                </a:cubicBezTo>
                <a:cubicBezTo>
                  <a:pt x="f1686" y="f1415"/>
                  <a:pt x="f1992" y="f1415"/>
                  <a:pt x="f1685" y="f1415"/>
                </a:cubicBezTo>
                <a:cubicBezTo>
                  <a:pt x="f1684" y="f1415"/>
                  <a:pt x="f1993" y="f1415"/>
                  <a:pt x="f1683" y="f1415"/>
                </a:cubicBezTo>
                <a:cubicBezTo>
                  <a:pt x="f1994" y="f1415"/>
                  <a:pt x="f1682" y="f1415"/>
                  <a:pt x="f1995" y="f1415"/>
                </a:cubicBezTo>
                <a:cubicBezTo>
                  <a:pt x="f1995" y="f1415"/>
                  <a:pt x="f1681" y="f1416"/>
                  <a:pt x="f1996" y="f1416"/>
                </a:cubicBezTo>
                <a:cubicBezTo>
                  <a:pt x="f1680" y="f1416"/>
                  <a:pt x="f1997" y="f1416"/>
                  <a:pt x="f1679" y="f1416"/>
                </a:cubicBezTo>
                <a:cubicBezTo>
                  <a:pt x="f1998" y="f1416"/>
                  <a:pt x="f1678" y="f1416"/>
                  <a:pt x="f1677" y="f1416"/>
                </a:cubicBezTo>
                <a:cubicBezTo>
                  <a:pt x="f1676" y="f1416"/>
                  <a:pt x="f1675" y="f2008"/>
                  <a:pt x="f1674" y="f2008"/>
                </a:cubicBezTo>
                <a:cubicBezTo>
                  <a:pt x="f1674" y="f2008"/>
                  <a:pt x="f1673" y="f1417"/>
                  <a:pt x="f1672" y="f1417"/>
                </a:cubicBezTo>
                <a:cubicBezTo>
                  <a:pt x="f1671" y="f1417"/>
                  <a:pt x="f1670" y="f1417"/>
                  <a:pt x="f1999" y="f2008"/>
                </a:cubicBezTo>
                <a:cubicBezTo>
                  <a:pt x="f1669" y="f2008"/>
                  <a:pt x="f1668" y="f1416"/>
                  <a:pt x="f1668" y="f1416"/>
                </a:cubicBezTo>
                <a:cubicBezTo>
                  <a:pt x="f1667" y="f1415"/>
                  <a:pt x="f1666" y="f1415"/>
                  <a:pt x="f1665" y="f1415"/>
                </a:cubicBezTo>
                <a:cubicBezTo>
                  <a:pt x="f1665" y="f1415"/>
                  <a:pt x="f1664" y="f1499"/>
                  <a:pt x="f1663" y="f1499"/>
                </a:cubicBezTo>
                <a:cubicBezTo>
                  <a:pt x="f1663" y="f1415"/>
                  <a:pt x="f2000" y="f1415"/>
                  <a:pt x="f2000" y="f1415"/>
                </a:cubicBezTo>
                <a:cubicBezTo>
                  <a:pt x="f2000" y="f1415"/>
                  <a:pt x="f1662" y="f1415"/>
                  <a:pt x="f1662" y="f1415"/>
                </a:cubicBezTo>
                <a:cubicBezTo>
                  <a:pt x="f2001" y="f1415"/>
                  <a:pt x="f1661" y="f1415"/>
                  <a:pt x="f1660" y="f1415"/>
                </a:cubicBezTo>
                <a:cubicBezTo>
                  <a:pt x="f2001" y="f1415"/>
                  <a:pt x="f1662" y="f1415"/>
                  <a:pt x="f1663" y="f1415"/>
                </a:cubicBezTo>
                <a:cubicBezTo>
                  <a:pt x="f1664" y="f1416"/>
                  <a:pt x="f1666" y="f2008"/>
                  <a:pt x="f1667" y="f1417"/>
                </a:cubicBezTo>
                <a:cubicBezTo>
                  <a:pt x="f1669" y="f1417"/>
                  <a:pt x="f1670" y="f1417"/>
                  <a:pt x="f1672" y="f1417"/>
                </a:cubicBezTo>
                <a:cubicBezTo>
                  <a:pt x="f1673" y="f1417"/>
                  <a:pt x="f1674" y="f1417"/>
                  <a:pt x="f1675" y="f1417"/>
                </a:cubicBezTo>
                <a:cubicBezTo>
                  <a:pt x="f1676" y="f1417"/>
                  <a:pt x="f1676" y="f1417"/>
                  <a:pt x="f1677" y="f2008"/>
                </a:cubicBezTo>
                <a:cubicBezTo>
                  <a:pt x="f1678" y="f2008"/>
                  <a:pt x="f1998" y="f2008"/>
                  <a:pt x="f1997" y="f2008"/>
                </a:cubicBezTo>
                <a:cubicBezTo>
                  <a:pt x="f1680" y="f2008"/>
                  <a:pt x="f1996" y="f2008"/>
                  <a:pt x="f1995" y="f2008"/>
                </a:cubicBezTo>
                <a:cubicBezTo>
                  <a:pt x="f1682" y="f2008"/>
                  <a:pt x="f1683" y="f1417"/>
                  <a:pt x="f1993" y="f1418"/>
                </a:cubicBezTo>
                <a:cubicBezTo>
                  <a:pt x="f1684" y="f1418"/>
                  <a:pt x="f1685" y="f1419"/>
                  <a:pt x="f1686" y="f1419"/>
                </a:cubicBezTo>
                <a:cubicBezTo>
                  <a:pt x="f1686" y="f1419"/>
                  <a:pt x="f1991" y="f1419"/>
                  <a:pt x="f1991" y="f1419"/>
                </a:cubicBezTo>
                <a:cubicBezTo>
                  <a:pt x="f1687" y="f1419"/>
                  <a:pt x="f1687" y="f1419"/>
                  <a:pt x="f1687" y="f1419"/>
                </a:cubicBezTo>
                <a:cubicBezTo>
                  <a:pt x="f1688" y="f1419"/>
                  <a:pt x="f1688" y="f1498"/>
                  <a:pt x="f1689" y="f1498"/>
                </a:cubicBezTo>
                <a:cubicBezTo>
                  <a:pt x="f1689" y="f1498"/>
                  <a:pt x="f1690" y="f1498"/>
                  <a:pt x="f1690" y="f1498"/>
                </a:cubicBezTo>
                <a:cubicBezTo>
                  <a:pt x="f1990" y="f1498"/>
                  <a:pt x="f1692" y="f1498"/>
                  <a:pt x="f1693" y="f1498"/>
                </a:cubicBezTo>
                <a:cubicBezTo>
                  <a:pt x="f1989" y="f1498"/>
                  <a:pt x="f1694" y="f1498"/>
                  <a:pt x="f1695" y="f1498"/>
                </a:cubicBezTo>
                <a:cubicBezTo>
                  <a:pt x="f1988" y="f1498"/>
                  <a:pt x="f1696" y="f1418"/>
                  <a:pt x="f1697" y="f1418"/>
                </a:cubicBezTo>
                <a:cubicBezTo>
                  <a:pt x="f1699" y="f1418"/>
                  <a:pt x="f1701" y="f1498"/>
                  <a:pt x="f1987" y="f1419"/>
                </a:cubicBezTo>
                <a:cubicBezTo>
                  <a:pt x="f1986" y="f1419"/>
                  <a:pt x="f1704" y="f1497"/>
                  <a:pt x="f1985" y="f1497"/>
                </a:cubicBezTo>
                <a:cubicBezTo>
                  <a:pt x="f1984" y="f1420"/>
                  <a:pt x="f1982" y="f1420"/>
                  <a:pt x="f1706" y="f1420"/>
                </a:cubicBezTo>
                <a:cubicBezTo>
                  <a:pt x="f1707" y="f1420"/>
                  <a:pt x="f1708" y="f1420"/>
                  <a:pt x="f1709" y="f1420"/>
                </a:cubicBezTo>
                <a:cubicBezTo>
                  <a:pt x="f1710" y="f1420"/>
                  <a:pt x="f1711" y="f1420"/>
                  <a:pt x="f1712" y="f1496"/>
                </a:cubicBezTo>
                <a:cubicBezTo>
                  <a:pt x="f1712" y="f1496"/>
                  <a:pt x="f1713" y="f1496"/>
                  <a:pt x="f1980" y="f1496"/>
                </a:cubicBezTo>
                <a:cubicBezTo>
                  <a:pt x="f1980" y="f1421"/>
                  <a:pt x="f1714" y="f1421"/>
                  <a:pt x="f1980" y="f1421"/>
                </a:cubicBezTo>
                <a:cubicBezTo>
                  <a:pt x="f1980" y="f1495"/>
                  <a:pt x="f1713" y="f1421"/>
                  <a:pt x="f1713" y="f1495"/>
                </a:cubicBezTo>
                <a:cubicBezTo>
                  <a:pt x="f1980" y="f1422"/>
                  <a:pt x="f1715" y="f1422"/>
                  <a:pt x="f1715" y="f1494"/>
                </a:cubicBezTo>
                <a:cubicBezTo>
                  <a:pt x="f1716" y="f1423"/>
                  <a:pt x="f1978" y="f1423"/>
                  <a:pt x="f1718" y="f1493"/>
                </a:cubicBezTo>
                <a:cubicBezTo>
                  <a:pt x="f1720" y="f1492"/>
                  <a:pt x="f1722" y="f1425"/>
                  <a:pt x="f1725" y="f1425"/>
                </a:cubicBezTo>
                <a:cubicBezTo>
                  <a:pt x="f1727" y="f1491"/>
                  <a:pt x="f1729" y="f1427"/>
                  <a:pt x="f1731" y="f1490"/>
                </a:cubicBezTo>
                <a:cubicBezTo>
                  <a:pt x="f1977" y="f1428"/>
                  <a:pt x="f1732" y="f1428"/>
                  <a:pt x="f1733" y="f1489"/>
                </a:cubicBezTo>
                <a:cubicBezTo>
                  <a:pt x="f1735" y="f1429"/>
                  <a:pt x="f1736" y="f1488"/>
                  <a:pt x="f1738" y="f1430"/>
                </a:cubicBezTo>
                <a:cubicBezTo>
                  <a:pt x="f1738" y="f1430"/>
                  <a:pt x="f1739" y="f1430"/>
                  <a:pt x="f1739" y="f1430"/>
                </a:cubicBezTo>
                <a:cubicBezTo>
                  <a:pt x="f1740" y="f1430"/>
                  <a:pt x="f1741" y="f1430"/>
                  <a:pt x="f1740" y="f1431"/>
                </a:cubicBezTo>
                <a:cubicBezTo>
                  <a:pt x="f1740" y="f1431"/>
                  <a:pt x="f1740" y="f1431"/>
                  <a:pt x="f1739" y="f1431"/>
                </a:cubicBezTo>
                <a:cubicBezTo>
                  <a:pt x="f1737" y="f1432"/>
                  <a:pt x="f1735" y="f1432"/>
                  <a:pt x="f1733" y="f1433"/>
                </a:cubicBezTo>
                <a:cubicBezTo>
                  <a:pt x="f1977" y="f1433"/>
                  <a:pt x="f1730" y="f1433"/>
                  <a:pt x="f1729" y="f1434"/>
                </a:cubicBezTo>
                <a:cubicBezTo>
                  <a:pt x="f1727" y="f1434"/>
                  <a:pt x="f1726" y="f1435"/>
                  <a:pt x="f1724" y="f1435"/>
                </a:cubicBezTo>
                <a:cubicBezTo>
                  <a:pt x="f1723" y="f1436"/>
                  <a:pt x="f1722" y="f1436"/>
                  <a:pt x="f1721" y="f1436"/>
                </a:cubicBezTo>
                <a:cubicBezTo>
                  <a:pt x="f1720" y="f1436"/>
                  <a:pt x="f1719" y="f1437"/>
                  <a:pt x="f1718" y="f1437"/>
                </a:cubicBezTo>
                <a:cubicBezTo>
                  <a:pt x="f1978" y="f1487"/>
                  <a:pt x="f1979" y="f1438"/>
                  <a:pt x="f1714" y="f1438"/>
                </a:cubicBezTo>
                <a:cubicBezTo>
                  <a:pt x="f1713" y="f1438"/>
                  <a:pt x="f1711" y="f1439"/>
                  <a:pt x="f1709" y="f1439"/>
                </a:cubicBezTo>
                <a:cubicBezTo>
                  <a:pt x="f1981" y="f1439"/>
                  <a:pt x="f1982" y="f1439"/>
                  <a:pt x="f1705" y="f1439"/>
                </a:cubicBezTo>
                <a:cubicBezTo>
                  <a:pt x="f1985" y="f1439"/>
                  <a:pt x="f1704" y="f1439"/>
                  <a:pt x="f1986" y="f1439"/>
                </a:cubicBezTo>
                <a:cubicBezTo>
                  <a:pt x="f1703" y="f1439"/>
                  <a:pt x="f1987" y="f1439"/>
                  <a:pt x="f1702" y="f1439"/>
                </a:cubicBezTo>
                <a:cubicBezTo>
                  <a:pt x="f1701" y="f1439"/>
                  <a:pt x="f1700" y="f1439"/>
                  <a:pt x="f1699" y="f1439"/>
                </a:cubicBezTo>
                <a:cubicBezTo>
                  <a:pt x="f1698" y="f1439"/>
                  <a:pt x="f1697" y="f1439"/>
                  <a:pt x="f1696" y="f1438"/>
                </a:cubicBezTo>
                <a:cubicBezTo>
                  <a:pt x="f1696" y="f1438"/>
                  <a:pt x="f1988" y="f1438"/>
                  <a:pt x="f1988" y="f1438"/>
                </a:cubicBezTo>
                <a:cubicBezTo>
                  <a:pt x="f1988" y="f1438"/>
                  <a:pt x="f1988" y="f1438"/>
                  <a:pt x="f1695" y="f1438"/>
                </a:cubicBezTo>
                <a:cubicBezTo>
                  <a:pt x="f1694" y="f1438"/>
                  <a:pt x="f1989" y="f1438"/>
                  <a:pt x="f1693" y="f1438"/>
                </a:cubicBezTo>
                <a:cubicBezTo>
                  <a:pt x="f1693" y="f1438"/>
                  <a:pt x="f1990" y="f1438"/>
                  <a:pt x="f1691" y="f1487"/>
                </a:cubicBezTo>
                <a:cubicBezTo>
                  <a:pt x="f1691" y="f1487"/>
                  <a:pt x="f1691" y="f1487"/>
                  <a:pt x="f1691" y="f1437"/>
                </a:cubicBezTo>
                <a:cubicBezTo>
                  <a:pt x="f1690" y="f1437"/>
                  <a:pt x="f1691" y="f1437"/>
                  <a:pt x="f1691" y="f1436"/>
                </a:cubicBezTo>
                <a:cubicBezTo>
                  <a:pt x="f1990" y="f1435"/>
                  <a:pt x="f1690" y="f1435"/>
                  <a:pt x="f1690" y="f1435"/>
                </a:cubicBezTo>
                <a:cubicBezTo>
                  <a:pt x="f1689" y="f1435"/>
                  <a:pt x="f1687" y="f1435"/>
                  <a:pt x="f1687" y="f1434"/>
                </a:cubicBezTo>
                <a:cubicBezTo>
                  <a:pt x="f1687" y="f1434"/>
                  <a:pt x="f1687" y="f1433"/>
                  <a:pt x="f1687" y="f1433"/>
                </a:cubicBezTo>
                <a:cubicBezTo>
                  <a:pt x="f1991" y="f1433"/>
                  <a:pt x="f1991" y="f1433"/>
                  <a:pt x="f1991" y="f1432"/>
                </a:cubicBezTo>
                <a:cubicBezTo>
                  <a:pt x="f1991" y="f1432"/>
                  <a:pt x="f1991" y="f1432"/>
                  <a:pt x="f1687" y="f1432"/>
                </a:cubicBezTo>
                <a:cubicBezTo>
                  <a:pt x="f1687" y="f1432"/>
                  <a:pt x="f1688" y="f1432"/>
                  <a:pt x="f1687" y="f1431"/>
                </a:cubicBezTo>
                <a:cubicBezTo>
                  <a:pt x="f1687" y="f1431"/>
                  <a:pt x="f1687" y="f1431"/>
                  <a:pt x="f1991" y="f1431"/>
                </a:cubicBezTo>
                <a:cubicBezTo>
                  <a:pt x="f1686" y="f1431"/>
                  <a:pt x="f1686" y="f1431"/>
                  <a:pt x="f1992" y="f1431"/>
                </a:cubicBezTo>
                <a:cubicBezTo>
                  <a:pt x="f1685" y="f1431"/>
                  <a:pt x="f1685" y="f1431"/>
                  <a:pt x="f1685" y="f1430"/>
                </a:cubicBezTo>
                <a:cubicBezTo>
                  <a:pt x="f1685" y="f1430"/>
                  <a:pt x="f1992" y="f1430"/>
                  <a:pt x="f1992" y="f1488"/>
                </a:cubicBezTo>
                <a:cubicBezTo>
                  <a:pt x="f1992" y="f1488"/>
                  <a:pt x="f1992" y="f1429"/>
                  <a:pt x="f1685" y="f1429"/>
                </a:cubicBezTo>
                <a:cubicBezTo>
                  <a:pt x="f1684" y="f1489"/>
                  <a:pt x="f1993" y="f1489"/>
                  <a:pt x="f1683" y="f1489"/>
                </a:cubicBezTo>
                <a:cubicBezTo>
                  <a:pt x="f1994" y="f1489"/>
                  <a:pt x="f1994" y="f1489"/>
                  <a:pt x="f1682" y="f1429"/>
                </a:cubicBezTo>
                <a:cubicBezTo>
                  <a:pt x="f1995" y="f1429"/>
                  <a:pt x="f1996" y="f1429"/>
                  <a:pt x="f1680" y="f1429"/>
                </a:cubicBezTo>
                <a:cubicBezTo>
                  <a:pt x="f1997" y="f1488"/>
                  <a:pt x="f1997" y="f1488"/>
                  <a:pt x="f1998" y="f1488"/>
                </a:cubicBezTo>
                <a:cubicBezTo>
                  <a:pt x="f1998" y="f1430"/>
                  <a:pt x="f1678" y="f1430"/>
                  <a:pt x="f1677" y="f1430"/>
                </a:cubicBezTo>
                <a:cubicBezTo>
                  <a:pt x="f1676" y="f1430"/>
                  <a:pt x="f1675" y="f1430"/>
                  <a:pt x="f1674" y="f1488"/>
                </a:cubicBezTo>
                <a:cubicBezTo>
                  <a:pt x="f1673" y="f1488"/>
                  <a:pt x="f1672" y="f1429"/>
                  <a:pt x="f1671" y="f1429"/>
                </a:cubicBezTo>
                <a:cubicBezTo>
                  <a:pt x="f1670" y="f1429"/>
                  <a:pt x="f1670" y="f1489"/>
                  <a:pt x="f1999" y="f1489"/>
                </a:cubicBezTo>
                <a:cubicBezTo>
                  <a:pt x="f1999" y="f1489"/>
                  <a:pt x="f1669" y="f1428"/>
                  <a:pt x="f1668" y="f1489"/>
                </a:cubicBezTo>
                <a:cubicBezTo>
                  <a:pt x="f1668" y="f1489"/>
                  <a:pt x="f1668" y="f1429"/>
                  <a:pt x="f1668" y="f1429"/>
                </a:cubicBezTo>
                <a:cubicBezTo>
                  <a:pt x="f1668" y="f1488"/>
                  <a:pt x="f1668" y="f1488"/>
                  <a:pt x="f1668" y="f1430"/>
                </a:cubicBezTo>
                <a:cubicBezTo>
                  <a:pt x="f1668" y="f1431"/>
                  <a:pt x="f1669" y="f1431"/>
                  <a:pt x="f1999" y="f1432"/>
                </a:cubicBezTo>
                <a:cubicBezTo>
                  <a:pt x="f1999" y="f1432"/>
                  <a:pt x="f1671" y="f1432"/>
                  <a:pt x="f1670" y="f1433"/>
                </a:cubicBezTo>
                <a:cubicBezTo>
                  <a:pt x="f1670" y="f1433"/>
                  <a:pt x="f1999" y="f1432"/>
                  <a:pt x="f1669" y="f1432"/>
                </a:cubicBezTo>
                <a:cubicBezTo>
                  <a:pt x="f1669" y="f1432"/>
                  <a:pt x="f1668" y="f1432"/>
                  <a:pt x="f1667" y="f1431"/>
                </a:cubicBezTo>
                <a:cubicBezTo>
                  <a:pt x="f1666" y="f1431"/>
                  <a:pt x="f1665" y="f1431"/>
                  <a:pt x="f1665" y="f1431"/>
                </a:cubicBezTo>
                <a:cubicBezTo>
                  <a:pt x="f1664" y="f1431"/>
                  <a:pt x="f1664" y="f1431"/>
                  <a:pt x="f1664" y="f1431"/>
                </a:cubicBezTo>
                <a:cubicBezTo>
                  <a:pt x="f1663" y="f1430"/>
                  <a:pt x="f2000" y="f1431"/>
                  <a:pt x="f2000" y="f1430"/>
                </a:cubicBezTo>
                <a:cubicBezTo>
                  <a:pt x="f1662" y="f1430"/>
                  <a:pt x="f1662" y="f1430"/>
                  <a:pt x="f1662" y="f1488"/>
                </a:cubicBezTo>
                <a:cubicBezTo>
                  <a:pt x="f2001" y="f1488"/>
                  <a:pt x="f1661" y="f1429"/>
                  <a:pt x="f1661" y="f1429"/>
                </a:cubicBezTo>
                <a:cubicBezTo>
                  <a:pt x="f1659" y="f1489"/>
                  <a:pt x="f1658" y="f1489"/>
                  <a:pt x="f1657" y="f1490"/>
                </a:cubicBezTo>
                <a:cubicBezTo>
                  <a:pt x="f1656" y="f1490"/>
                  <a:pt x="f1656" y="f1427"/>
                  <a:pt x="f1655" y="f1426"/>
                </a:cubicBezTo>
                <a:cubicBezTo>
                  <a:pt x="f1655" y="f1426"/>
                  <a:pt x="f1654" y="f1426"/>
                  <a:pt x="f1653" y="f1491"/>
                </a:cubicBezTo>
                <a:cubicBezTo>
                  <a:pt x="f1652" y="f1491"/>
                  <a:pt x="f1651" y="f1425"/>
                  <a:pt x="f1650" y="f1425"/>
                </a:cubicBezTo>
                <a:cubicBezTo>
                  <a:pt x="f1649" y="f1492"/>
                  <a:pt x="f1648" y="f1424"/>
                  <a:pt x="f1647" y="f1424"/>
                </a:cubicBezTo>
                <a:cubicBezTo>
                  <a:pt x="f1645" y="f1493"/>
                  <a:pt x="f1644" y="f1493"/>
                  <a:pt x="f1643" y="f1423"/>
                </a:cubicBezTo>
                <a:cubicBezTo>
                  <a:pt x="f1642" y="f1494"/>
                  <a:pt x="f1641" y="f1422"/>
                  <a:pt x="f1640" y="f1422"/>
                </a:cubicBezTo>
                <a:cubicBezTo>
                  <a:pt x="f1639" y="f1495"/>
                  <a:pt x="f1638" y="f1495"/>
                  <a:pt x="f1637" y="f1421"/>
                </a:cubicBezTo>
                <a:cubicBezTo>
                  <a:pt x="f1636" y="f1496"/>
                  <a:pt x="f1634" y="f1420"/>
                  <a:pt x="f1633" y="f1420"/>
                </a:cubicBezTo>
                <a:cubicBezTo>
                  <a:pt x="f1632" y="f1497"/>
                  <a:pt x="f1631" y="f1419"/>
                  <a:pt x="f1630" y="f1498"/>
                </a:cubicBezTo>
                <a:cubicBezTo>
                  <a:pt x="f1629" y="f1498"/>
                  <a:pt x="f1628" y="f1418"/>
                  <a:pt x="f1627" y="f1418"/>
                </a:cubicBezTo>
                <a:cubicBezTo>
                  <a:pt x="f1626" y="f1417"/>
                  <a:pt x="f1625" y="f1417"/>
                  <a:pt x="f1624" y="f2008"/>
                </a:cubicBezTo>
                <a:cubicBezTo>
                  <a:pt x="f1624" y="f2008"/>
                  <a:pt x="f1623" y="f1416"/>
                  <a:pt x="f1622" y="f1416"/>
                </a:cubicBezTo>
                <a:cubicBezTo>
                  <a:pt x="f1622" y="f1417"/>
                  <a:pt x="f1624" y="f1417"/>
                  <a:pt x="f1625" y="f1418"/>
                </a:cubicBezTo>
                <a:cubicBezTo>
                  <a:pt x="f1627" y="f1418"/>
                  <a:pt x="f1628" y="f1498"/>
                  <a:pt x="f1628" y="f1497"/>
                </a:cubicBezTo>
                <a:cubicBezTo>
                  <a:pt x="f1629" y="f1496"/>
                  <a:pt x="f1630" y="f1421"/>
                  <a:pt x="f1632" y="f1495"/>
                </a:cubicBezTo>
                <a:cubicBezTo>
                  <a:pt x="f1632" y="f1495"/>
                  <a:pt x="f1633" y="f1422"/>
                  <a:pt x="f1634" y="f1422"/>
                </a:cubicBezTo>
                <a:cubicBezTo>
                  <a:pt x="f1635" y="f1494"/>
                  <a:pt x="f1635" y="f1423"/>
                  <a:pt x="f1635" y="f1423"/>
                </a:cubicBezTo>
                <a:cubicBezTo>
                  <a:pt x="f1635" y="f1493"/>
                  <a:pt x="f1636" y="f1493"/>
                  <a:pt x="f1636" y="f1493"/>
                </a:cubicBezTo>
                <a:cubicBezTo>
                  <a:pt x="f1637" y="f1493"/>
                  <a:pt x="f1637" y="f1493"/>
                  <a:pt x="f1638" y="f1493"/>
                </a:cubicBezTo>
                <a:cubicBezTo>
                  <a:pt x="f1638" y="f1424"/>
                  <a:pt x="f1639" y="f1492"/>
                  <a:pt x="f1639" y="f1425"/>
                </a:cubicBezTo>
                <a:cubicBezTo>
                  <a:pt x="f1639" y="f1425"/>
                  <a:pt x="f1639" y="f1491"/>
                  <a:pt x="f1640" y="f1491"/>
                </a:cubicBezTo>
                <a:cubicBezTo>
                  <a:pt x="f1641" y="f1426"/>
                  <a:pt x="f1642" y="f1426"/>
                  <a:pt x="f1642" y="f1426"/>
                </a:cubicBezTo>
                <a:cubicBezTo>
                  <a:pt x="f1643" y="f1426"/>
                  <a:pt x="f1644" y="f1426"/>
                  <a:pt x="f1644" y="f1427"/>
                </a:cubicBezTo>
                <a:cubicBezTo>
                  <a:pt x="f1645" y="f1427"/>
                  <a:pt x="f1645" y="f1490"/>
                  <a:pt x="f1645" y="f1490"/>
                </a:cubicBezTo>
                <a:cubicBezTo>
                  <a:pt x="f1645" y="f1428"/>
                  <a:pt x="f1645" y="f1428"/>
                  <a:pt x="f1646" y="f1428"/>
                </a:cubicBezTo>
                <a:cubicBezTo>
                  <a:pt x="f1646" y="f1489"/>
                  <a:pt x="f1646" y="f1489"/>
                  <a:pt x="f1646" y="f1489"/>
                </a:cubicBezTo>
                <a:cubicBezTo>
                  <a:pt x="f1647" y="f1429"/>
                  <a:pt x="f1647" y="f1429"/>
                  <a:pt x="f1647" y="f1488"/>
                </a:cubicBezTo>
                <a:cubicBezTo>
                  <a:pt x="f1647" y="f1488"/>
                  <a:pt x="f1647" y="f1488"/>
                  <a:pt x="f1647" y="f1430"/>
                </a:cubicBezTo>
                <a:cubicBezTo>
                  <a:pt x="f1647" y="f1430"/>
                  <a:pt x="f1648" y="f1430"/>
                  <a:pt x="f1648" y="f1431"/>
                </a:cubicBezTo>
                <a:cubicBezTo>
                  <a:pt x="f1648" y="f1431"/>
                  <a:pt x="f1648" y="f1432"/>
                  <a:pt x="f1649" y="f1432"/>
                </a:cubicBezTo>
                <a:cubicBezTo>
                  <a:pt x="f1649" y="f1433"/>
                  <a:pt x="f1650" y="f1433"/>
                  <a:pt x="f1650" y="f1434"/>
                </a:cubicBezTo>
                <a:cubicBezTo>
                  <a:pt x="f1650" y="f1435"/>
                  <a:pt x="f1651" y="f1437"/>
                  <a:pt x="f1650" y="f1487"/>
                </a:cubicBezTo>
                <a:cubicBezTo>
                  <a:pt x="f1650" y="f1438"/>
                  <a:pt x="f1650" y="f1439"/>
                  <a:pt x="f1650" y="f1439"/>
                </a:cubicBezTo>
                <a:cubicBezTo>
                  <a:pt x="f1650" y="f1440"/>
                  <a:pt x="f1649" y="f1440"/>
                  <a:pt x="f1649" y="f1441"/>
                </a:cubicBezTo>
                <a:cubicBezTo>
                  <a:pt x="f1648" y="f1443"/>
                  <a:pt x="f1647" y="f1443"/>
                  <a:pt x="f1645" y="f1443"/>
                </a:cubicBezTo>
                <a:cubicBezTo>
                  <a:pt x="f1642" y="f1443"/>
                  <a:pt x="f1639" y="f1442"/>
                  <a:pt x="f1637" y="f1442"/>
                </a:cubicBezTo>
                <a:cubicBezTo>
                  <a:pt x="f1635" y="f1442"/>
                  <a:pt x="f1633" y="f1442"/>
                  <a:pt x="f1632" y="f1442"/>
                </a:cubicBezTo>
                <a:cubicBezTo>
                  <a:pt x="f1631" y="f1442"/>
                  <a:pt x="f1630" y="f1441"/>
                  <a:pt x="f1629" y="f1441"/>
                </a:cubicBezTo>
                <a:cubicBezTo>
                  <a:pt x="f1629" y="f1441"/>
                  <a:pt x="f1628" y="f1442"/>
                  <a:pt x="f1628" y="f1441"/>
                </a:cubicBezTo>
                <a:cubicBezTo>
                  <a:pt x="f1628" y="f1441"/>
                  <a:pt x="f1627" y="f1441"/>
                  <a:pt x="f1627" y="f1441"/>
                </a:cubicBezTo>
                <a:cubicBezTo>
                  <a:pt x="f1626" y="f1440"/>
                  <a:pt x="f1626" y="f1440"/>
                  <a:pt x="f1626" y="f1440"/>
                </a:cubicBezTo>
                <a:cubicBezTo>
                  <a:pt x="f1626" y="f1439"/>
                  <a:pt x="f1626" y="f1439"/>
                  <a:pt x="f1627" y="f1439"/>
                </a:cubicBezTo>
                <a:cubicBezTo>
                  <a:pt x="f1627" y="f1438"/>
                  <a:pt x="f1627" y="f1438"/>
                  <a:pt x="f1626" y="f1438"/>
                </a:cubicBezTo>
                <a:cubicBezTo>
                  <a:pt x="f1626" y="f1487"/>
                  <a:pt x="f1625" y="f1437"/>
                  <a:pt x="f1625" y="f1436"/>
                </a:cubicBezTo>
                <a:cubicBezTo>
                  <a:pt x="f1625" y="f1435"/>
                  <a:pt x="f1625" y="f1434"/>
                  <a:pt x="f1624" y="f1434"/>
                </a:cubicBezTo>
                <a:cubicBezTo>
                  <a:pt x="f1623" y="f1434"/>
                  <a:pt x="f1622" y="f1434"/>
                  <a:pt x="f1621" y="f1433"/>
                </a:cubicBezTo>
                <a:cubicBezTo>
                  <a:pt x="f1620" y="f1433"/>
                  <a:pt x="f1619" y="f1433"/>
                  <a:pt x="f1617" y="f1432"/>
                </a:cubicBezTo>
                <a:cubicBezTo>
                  <a:pt x="f1616" y="f1432"/>
                  <a:pt x="f1614" y="f1432"/>
                  <a:pt x="f1613" y="f1431"/>
                </a:cubicBezTo>
                <a:cubicBezTo>
                  <a:pt x="f1611" y="f1431"/>
                  <a:pt x="f1610" y="f1431"/>
                  <a:pt x="f1609" y="f1430"/>
                </a:cubicBezTo>
                <a:cubicBezTo>
                  <a:pt x="f1607" y="f1430"/>
                  <a:pt x="f1606" y="f1488"/>
                  <a:pt x="f1604" y="f1488"/>
                </a:cubicBezTo>
                <a:cubicBezTo>
                  <a:pt x="f1603" y="f1488"/>
                  <a:pt x="f1602" y="f1488"/>
                  <a:pt x="f1601" y="f1429"/>
                </a:cubicBezTo>
                <a:cubicBezTo>
                  <a:pt x="f1599" y="f1429"/>
                  <a:pt x="f1598" y="f1489"/>
                  <a:pt x="f1597" y="f1489"/>
                </a:cubicBezTo>
                <a:cubicBezTo>
                  <a:pt x="f1596" y="f1489"/>
                  <a:pt x="f1596" y="f1489"/>
                  <a:pt x="f1595" y="f1489"/>
                </a:cubicBezTo>
                <a:cubicBezTo>
                  <a:pt x="f2002" y="f1428"/>
                  <a:pt x="f2002" y="f1428"/>
                  <a:pt x="f2002" y="f1428"/>
                </a:cubicBezTo>
                <a:cubicBezTo>
                  <a:pt x="f1594" y="f1428"/>
                  <a:pt x="f1594" y="f1428"/>
                  <a:pt x="f1593" y="f1428"/>
                </a:cubicBezTo>
                <a:cubicBezTo>
                  <a:pt x="f1593" y="f1490"/>
                  <a:pt x="f1592" y="f1490"/>
                  <a:pt x="f1592" y="f1427"/>
                </a:cubicBezTo>
                <a:cubicBezTo>
                  <a:pt x="f1592" y="f1490"/>
                  <a:pt x="f1592" y="f1428"/>
                  <a:pt x="f1592" y="f1428"/>
                </a:cubicBezTo>
                <a:cubicBezTo>
                  <a:pt x="f1592" y="f1489"/>
                  <a:pt x="f1591" y="f1489"/>
                  <a:pt x="f1590" y="f1489"/>
                </a:cubicBezTo>
                <a:cubicBezTo>
                  <a:pt x="f1589" y="f1489"/>
                  <a:pt x="f1588" y="f1489"/>
                  <a:pt x="f1587" y="f1429"/>
                </a:cubicBezTo>
                <a:cubicBezTo>
                  <a:pt x="f1588" y="f1488"/>
                  <a:pt x="f1590" y="f1488"/>
                  <a:pt x="f1591" y="f1488"/>
                </a:cubicBezTo>
                <a:cubicBezTo>
                  <a:pt x="f1593" y="f1488"/>
                  <a:pt x="f2002" y="f1430"/>
                  <a:pt x="f1596" y="f1430"/>
                </a:cubicBezTo>
                <a:cubicBezTo>
                  <a:pt x="f1598" y="f1431"/>
                  <a:pt x="f1601" y="f1432"/>
                  <a:pt x="f1603" y="f1433"/>
                </a:cubicBezTo>
                <a:cubicBezTo>
                  <a:pt x="f1605" y="f1433"/>
                  <a:pt x="f1606" y="f1433"/>
                  <a:pt x="f1608" y="f1434"/>
                </a:cubicBezTo>
                <a:cubicBezTo>
                  <a:pt x="f1609" y="f1434"/>
                  <a:pt x="f1610" y="f1434"/>
                  <a:pt x="f1612" y="f1435"/>
                </a:cubicBezTo>
                <a:cubicBezTo>
                  <a:pt x="f1613" y="f1436"/>
                  <a:pt x="f1614" y="f1487"/>
                  <a:pt x="f1613" y="f1438"/>
                </a:cubicBezTo>
                <a:cubicBezTo>
                  <a:pt x="f1613" y="f1439"/>
                  <a:pt x="f1611" y="f1439"/>
                  <a:pt x="f1610" y="f1439"/>
                </a:cubicBezTo>
                <a:cubicBezTo>
                  <a:pt x="f1609" y="f1439"/>
                  <a:pt x="f1607" y="f1439"/>
                  <a:pt x="f1605" y="f1439"/>
                </a:cubicBezTo>
                <a:cubicBezTo>
                  <a:pt x="f1604" y="f1439"/>
                  <a:pt x="f1602" y="f1440"/>
                  <a:pt x="f1600" y="f1440"/>
                </a:cubicBezTo>
                <a:cubicBezTo>
                  <a:pt x="f1598" y="f1440"/>
                  <a:pt x="f1596" y="f1440"/>
                  <a:pt x="f1595" y="f1440"/>
                </a:cubicBezTo>
                <a:cubicBezTo>
                  <a:pt x="f1593" y="f1440"/>
                  <a:pt x="f1591" y="f1441"/>
                  <a:pt x="f1588" y="f1441"/>
                </a:cubicBezTo>
                <a:cubicBezTo>
                  <a:pt x="f1587" y="f1441"/>
                  <a:pt x="f1585" y="f1441"/>
                  <a:pt x="f1584" y="f1441"/>
                </a:cubicBezTo>
                <a:cubicBezTo>
                  <a:pt x="f2003" y="f1441"/>
                  <a:pt x="f1583" y="f1441"/>
                  <a:pt x="f1582" y="f1441"/>
                </a:cubicBezTo>
                <a:cubicBezTo>
                  <a:pt x="f1582" y="f1441"/>
                  <a:pt x="f1581" y="f1441"/>
                  <a:pt x="f1581" y="f1441"/>
                </a:cubicBezTo>
                <a:cubicBezTo>
                  <a:pt x="f1578" y="f1441"/>
                  <a:pt x="f1575" y="f1441"/>
                  <a:pt x="f1573" y="f1441"/>
                </a:cubicBezTo>
                <a:cubicBezTo>
                  <a:pt x="f1572" y="f1441"/>
                  <a:pt x="f1571" y="f1440"/>
                  <a:pt x="f1570" y="f1440"/>
                </a:cubicBezTo>
                <a:cubicBezTo>
                  <a:pt x="f1568" y="f1440"/>
                  <a:pt x="f1567" y="f1440"/>
                  <a:pt x="f1566" y="f1440"/>
                </a:cubicBezTo>
                <a:cubicBezTo>
                  <a:pt x="f1564" y="f1439"/>
                  <a:pt x="f1563" y="f1439"/>
                  <a:pt x="f1561" y="f1439"/>
                </a:cubicBezTo>
                <a:cubicBezTo>
                  <a:pt x="f1560" y="f1439"/>
                  <a:pt x="f1558" y="f1439"/>
                  <a:pt x="f1556" y="f1439"/>
                </a:cubicBezTo>
                <a:cubicBezTo>
                  <a:pt x="f1555" y="f1438"/>
                  <a:pt x="f1554" y="f1438"/>
                  <a:pt x="f1553" y="f1438"/>
                </a:cubicBezTo>
                <a:cubicBezTo>
                  <a:pt x="f2005" y="f1438"/>
                  <a:pt x="f1552" y="f1487"/>
                  <a:pt x="f1551" y="f1487"/>
                </a:cubicBezTo>
                <a:cubicBezTo>
                  <a:pt x="f1550" y="f1487"/>
                  <a:pt x="f1549" y="f1487"/>
                  <a:pt x="f1548" y="f1437"/>
                </a:cubicBezTo>
                <a:cubicBezTo>
                  <a:pt x="f1547" y="f1437"/>
                  <a:pt x="f1545" y="f1437"/>
                  <a:pt x="f1544" y="f1437"/>
                </a:cubicBezTo>
                <a:cubicBezTo>
                  <a:pt x="f1541" y="f1437"/>
                  <a:pt x="f1539" y="f1435"/>
                  <a:pt x="f1537" y="f1435"/>
                </a:cubicBezTo>
                <a:cubicBezTo>
                  <a:pt x="f1535" y="f1434"/>
                  <a:pt x="f1534" y="f1434"/>
                  <a:pt x="f1532" y="f1433"/>
                </a:cubicBezTo>
                <a:cubicBezTo>
                  <a:pt x="f1531" y="f1433"/>
                  <a:pt x="f1531" y="f1432"/>
                  <a:pt x="f1530" y="f1432"/>
                </a:cubicBezTo>
                <a:cubicBezTo>
                  <a:pt x="f1530" y="f1432"/>
                  <a:pt x="f1530" y="f1433"/>
                  <a:pt x="f1530" y="f1433"/>
                </a:cubicBezTo>
                <a:cubicBezTo>
                  <a:pt x="f1530" y="f1434"/>
                  <a:pt x="f1530" y="f1435"/>
                  <a:pt x="f1530" y="f1435"/>
                </a:cubicBezTo>
                <a:cubicBezTo>
                  <a:pt x="f1530" y="f1487"/>
                  <a:pt x="f1533" y="f1487"/>
                  <a:pt x="f1535" y="f1487"/>
                </a:cubicBezTo>
                <a:cubicBezTo>
                  <a:pt x="f1536" y="f1487"/>
                  <a:pt x="f1537" y="f1438"/>
                  <a:pt x="f1538" y="f1438"/>
                </a:cubicBezTo>
                <a:cubicBezTo>
                  <a:pt x="f2007" y="f1438"/>
                  <a:pt x="f2007" y="f1438"/>
                  <a:pt x="f1539" y="f1438"/>
                </a:cubicBezTo>
                <a:cubicBezTo>
                  <a:pt x="f1539" y="f1438"/>
                  <a:pt x="f1540" y="f1438"/>
                  <a:pt x="f1540" y="f1439"/>
                </a:cubicBezTo>
                <a:cubicBezTo>
                  <a:pt x="f2006" y="f1439"/>
                  <a:pt x="f1541" y="f1439"/>
                  <a:pt x="f1542" y="f1439"/>
                </a:cubicBezTo>
                <a:cubicBezTo>
                  <a:pt x="f1543" y="f1439"/>
                  <a:pt x="f1544" y="f1439"/>
                  <a:pt x="f1545" y="f1440"/>
                </a:cubicBezTo>
                <a:cubicBezTo>
                  <a:pt x="f1546" y="f1440"/>
                  <a:pt x="f1547" y="f1440"/>
                  <a:pt x="f1548" y="f1440"/>
                </a:cubicBezTo>
                <a:cubicBezTo>
                  <a:pt x="f1549" y="f1441"/>
                  <a:pt x="f1550" y="f1441"/>
                  <a:pt x="f1551" y="f1441"/>
                </a:cubicBezTo>
                <a:cubicBezTo>
                  <a:pt x="f1553" y="f1442"/>
                  <a:pt x="f1556" y="f1443"/>
                  <a:pt x="f1559" y="f1443"/>
                </a:cubicBezTo>
                <a:cubicBezTo>
                  <a:pt x="f1559" y="f1443"/>
                  <a:pt x="f1560" y="f1443"/>
                  <a:pt x="f1560" y="f1443"/>
                </a:cubicBezTo>
                <a:cubicBezTo>
                  <a:pt x="f1560" y="f1444"/>
                  <a:pt x="f1560" y="f1444"/>
                  <a:pt x="f1559" y="f1444"/>
                </a:cubicBezTo>
                <a:cubicBezTo>
                  <a:pt x="f1558" y="f1444"/>
                  <a:pt x="f1557" y="f1444"/>
                  <a:pt x="f1556" y="f1444"/>
                </a:cubicBezTo>
                <a:cubicBezTo>
                  <a:pt x="f1555" y="f1444"/>
                  <a:pt x="f1554" y="f1445"/>
                  <a:pt x="f2004" y="f1445"/>
                </a:cubicBezTo>
                <a:cubicBezTo>
                  <a:pt x="f1553" y="f1445"/>
                  <a:pt x="f2005" y="f1445"/>
                  <a:pt x="f1552" y="f1445"/>
                </a:cubicBezTo>
                <a:cubicBezTo>
                  <a:pt x="f1551" y="f1445"/>
                  <a:pt x="f1551" y="f1446"/>
                  <a:pt x="f1550" y="f1446"/>
                </a:cubicBezTo>
                <a:cubicBezTo>
                  <a:pt x="f1549" y="f1446"/>
                  <a:pt x="f1547" y="f1446"/>
                  <a:pt x="f1547" y="f1446"/>
                </a:cubicBezTo>
                <a:cubicBezTo>
                  <a:pt x="f1548" y="f1447"/>
                  <a:pt x="f1549" y="f1446"/>
                  <a:pt x="f1550" y="f1446"/>
                </a:cubicBezTo>
                <a:cubicBezTo>
                  <a:pt x="f2005" y="f1446"/>
                  <a:pt x="f2004" y="f1446"/>
                  <a:pt x="f1555" y="f1446"/>
                </a:cubicBezTo>
                <a:cubicBezTo>
                  <a:pt x="f1556" y="f1446"/>
                  <a:pt x="f1558" y="f1446"/>
                  <a:pt x="f1559" y="f1446"/>
                </a:cubicBezTo>
                <a:cubicBezTo>
                  <a:pt x="f1560" y="f1445"/>
                  <a:pt x="f1561" y="f1445"/>
                  <a:pt x="f1562" y="f1445"/>
                </a:cubicBezTo>
                <a:cubicBezTo>
                  <a:pt x="f1565" y="f1444"/>
                  <a:pt x="f1568" y="f1445"/>
                  <a:pt x="f1570" y="f1445"/>
                </a:cubicBezTo>
                <a:cubicBezTo>
                  <a:pt x="f1572" y="f1445"/>
                  <a:pt x="f1573" y="f1445"/>
                  <a:pt x="f1575" y="f1445"/>
                </a:cubicBezTo>
                <a:cubicBezTo>
                  <a:pt x="f1575" y="f1445"/>
                  <a:pt x="f1576" y="f1445"/>
                  <a:pt x="f1577" y="f1445"/>
                </a:cubicBezTo>
                <a:cubicBezTo>
                  <a:pt x="f1579" y="f1446"/>
                  <a:pt x="f1581" y="f1446"/>
                  <a:pt x="f1583" y="f1446"/>
                </a:cubicBezTo>
                <a:cubicBezTo>
                  <a:pt x="f2003" y="f1446"/>
                  <a:pt x="f1585" y="f1446"/>
                  <a:pt x="f1587" y="f1446"/>
                </a:cubicBezTo>
                <a:cubicBezTo>
                  <a:pt x="f1590" y="f1446"/>
                  <a:pt x="f1593" y="f1445"/>
                  <a:pt x="f1595" y="f1445"/>
                </a:cubicBezTo>
                <a:cubicBezTo>
                  <a:pt x="f1599" y="f1445"/>
                  <a:pt x="f1602" y="f1445"/>
                  <a:pt x="f1606" y="f1445"/>
                </a:cubicBezTo>
                <a:cubicBezTo>
                  <a:pt x="f1607" y="f1445"/>
                  <a:pt x="f1609" y="f1445"/>
                  <a:pt x="f1611" y="f1445"/>
                </a:cubicBezTo>
                <a:cubicBezTo>
                  <a:pt x="f1611" y="f1445"/>
                  <a:pt x="f1612" y="f1445"/>
                  <a:pt x="f1612" y="f1445"/>
                </a:cubicBezTo>
                <a:cubicBezTo>
                  <a:pt x="f1614" y="f1445"/>
                  <a:pt x="f1616" y="f1445"/>
                  <a:pt x="f1617" y="f1445"/>
                </a:cubicBezTo>
                <a:cubicBezTo>
                  <a:pt x="f1618" y="f1445"/>
                  <a:pt x="f1619" y="f1446"/>
                  <a:pt x="f1621" y="f1446"/>
                </a:cubicBezTo>
                <a:cubicBezTo>
                  <a:pt x="f1622" y="f1447"/>
                  <a:pt x="f1624" y="f1448"/>
                  <a:pt x="f1626" y="f1448"/>
                </a:cubicBezTo>
                <a:cubicBezTo>
                  <a:pt x="f1628" y="f1449"/>
                  <a:pt x="f1630" y="f1449"/>
                  <a:pt x="f1632" y="f1449"/>
                </a:cubicBezTo>
                <a:cubicBezTo>
                  <a:pt x="f1636" y="f1449"/>
                  <a:pt x="f1640" y="f1449"/>
                  <a:pt x="f1644" y="f1450"/>
                </a:cubicBezTo>
                <a:cubicBezTo>
                  <a:pt x="f1645" y="f1450"/>
                  <a:pt x="f1647" y="f1451"/>
                  <a:pt x="f1648" y="f1452"/>
                </a:cubicBezTo>
                <a:cubicBezTo>
                  <a:pt x="f1650" y="f1453"/>
                  <a:pt x="f1651" y="f1454"/>
                  <a:pt x="f1653" y="f1455"/>
                </a:cubicBezTo>
                <a:cubicBezTo>
                  <a:pt x="f1654" y="f1455"/>
                  <a:pt x="f1655" y="f1456"/>
                  <a:pt x="f1655" y="f1456"/>
                </a:cubicBezTo>
                <a:cubicBezTo>
                  <a:pt x="f1656" y="f1457"/>
                  <a:pt x="f1657" y="f1457"/>
                  <a:pt x="f1658" y="f1457"/>
                </a:cubicBezTo>
                <a:cubicBezTo>
                  <a:pt x="f1659" y="f1459"/>
                  <a:pt x="f1655" y="f1459"/>
                  <a:pt x="f1654" y="f1459"/>
                </a:cubicBezTo>
                <a:cubicBezTo>
                  <a:pt x="f1654" y="f1460"/>
                  <a:pt x="f1653" y="f1460"/>
                  <a:pt x="f1652" y="f1460"/>
                </a:cubicBezTo>
                <a:cubicBezTo>
                  <a:pt x="f1651" y="f1460"/>
                  <a:pt x="f1650" y="f1460"/>
                  <a:pt x="f1650" y="f1461"/>
                </a:cubicBezTo>
                <a:cubicBezTo>
                  <a:pt x="f1649" y="f1461"/>
                  <a:pt x="f1648" y="f1462"/>
                  <a:pt x="f1647" y="f1462"/>
                </a:cubicBezTo>
                <a:cubicBezTo>
                  <a:pt x="f1646" y="f1462"/>
                  <a:pt x="f1646" y="f1463"/>
                  <a:pt x="f1645" y="f1463"/>
                </a:cubicBezTo>
                <a:cubicBezTo>
                  <a:pt x="f1643" y="f1463"/>
                  <a:pt x="f1641" y="f1463"/>
                  <a:pt x="f1640" y="f1463"/>
                </a:cubicBezTo>
                <a:cubicBezTo>
                  <a:pt x="f1638" y="f1463"/>
                  <a:pt x="f1636" y="f1463"/>
                  <a:pt x="f1634" y="f1462"/>
                </a:cubicBezTo>
                <a:cubicBezTo>
                  <a:pt x="f1633" y="f1462"/>
                  <a:pt x="f1632" y="f1462"/>
                  <a:pt x="f1631" y="f1462"/>
                </a:cubicBezTo>
                <a:cubicBezTo>
                  <a:pt x="f1630" y="f1462"/>
                  <a:pt x="f1630" y="f1462"/>
                  <a:pt x="f1629" y="f1462"/>
                </a:cubicBezTo>
                <a:cubicBezTo>
                  <a:pt x="f1628" y="f1462"/>
                  <a:pt x="f1629" y="f1463"/>
                  <a:pt x="f1628" y="f1464"/>
                </a:cubicBezTo>
                <a:cubicBezTo>
                  <a:pt x="f1628" y="f1465"/>
                  <a:pt x="f1628" y="f1465"/>
                  <a:pt x="f1627" y="f1466"/>
                </a:cubicBezTo>
                <a:cubicBezTo>
                  <a:pt x="f1626" y="f1467"/>
                  <a:pt x="f1624" y="f1466"/>
                  <a:pt x="f1622" y="f1466"/>
                </a:cubicBezTo>
                <a:cubicBezTo>
                  <a:pt x="f1621" y="f1466"/>
                  <a:pt x="f1620" y="f1466"/>
                  <a:pt x="f1620" y="f1466"/>
                </a:cubicBezTo>
                <a:cubicBezTo>
                  <a:pt x="f1619" y="f1466"/>
                  <a:pt x="f1618" y="f1465"/>
                  <a:pt x="f1616" y="f1465"/>
                </a:cubicBezTo>
                <a:cubicBezTo>
                  <a:pt x="f1616" y="f1465"/>
                  <a:pt x="f1614" y="f1464"/>
                  <a:pt x="f1614" y="f1465"/>
                </a:cubicBezTo>
                <a:cubicBezTo>
                  <a:pt x="f1614" y="f1465"/>
                  <a:pt x="f1616" y="f1466"/>
                  <a:pt x="f1616" y="f1466"/>
                </a:cubicBezTo>
                <a:cubicBezTo>
                  <a:pt x="f1616" y="f1467"/>
                  <a:pt x="f1618" y="f1467"/>
                  <a:pt x="f1618" y="f1468"/>
                </a:cubicBezTo>
                <a:cubicBezTo>
                  <a:pt x="f1618" y="f1486"/>
                  <a:pt x="f1617" y="f1469"/>
                  <a:pt x="f1617" y="f1469"/>
                </a:cubicBezTo>
                <a:cubicBezTo>
                  <a:pt x="f1616" y="f1470"/>
                  <a:pt x="f1615" y="f1485"/>
                  <a:pt x="f1614" y="f1471"/>
                </a:cubicBezTo>
                <a:cubicBezTo>
                  <a:pt x="f1614" y="f1471"/>
                  <a:pt x="f1614" y="f1471"/>
                  <a:pt x="f1613" y="f1471"/>
                </a:cubicBezTo>
                <a:cubicBezTo>
                  <a:pt x="f1612" y="f1472"/>
                  <a:pt x="f1610" y="f1471"/>
                  <a:pt x="f1608" y="f1471"/>
                </a:cubicBezTo>
                <a:cubicBezTo>
                  <a:pt x="f1607" y="f1471"/>
                  <a:pt x="f1606" y="f1471"/>
                  <a:pt x="f1605" y="f1485"/>
                </a:cubicBezTo>
                <a:cubicBezTo>
                  <a:pt x="f1604" y="f1485"/>
                  <a:pt x="f1602" y="f1485"/>
                  <a:pt x="f1601" y="f1485"/>
                </a:cubicBezTo>
                <a:cubicBezTo>
                  <a:pt x="f1600" y="f1485"/>
                  <a:pt x="f1598" y="f1470"/>
                  <a:pt x="f1597" y="f1485"/>
                </a:cubicBezTo>
                <a:cubicBezTo>
                  <a:pt x="f1595" y="f1485"/>
                  <a:pt x="f1594" y="f1485"/>
                  <a:pt x="f1592" y="f1485"/>
                </a:cubicBezTo>
                <a:cubicBezTo>
                  <a:pt x="f1589" y="f1485"/>
                  <a:pt x="f1586" y="f1485"/>
                  <a:pt x="f1584" y="f1485"/>
                </a:cubicBezTo>
                <a:cubicBezTo>
                  <a:pt x="f2003" y="f1485"/>
                  <a:pt x="f1583" y="f1485"/>
                  <a:pt x="f1582" y="f1485"/>
                </a:cubicBezTo>
                <a:cubicBezTo>
                  <a:pt x="f1581" y="f1485"/>
                  <a:pt x="f1580" y="f1485"/>
                  <a:pt x="f1578" y="f1471"/>
                </a:cubicBezTo>
                <a:cubicBezTo>
                  <a:pt x="f1577" y="f1471"/>
                  <a:pt x="f1577" y="f1471"/>
                  <a:pt x="f1576" y="f1471"/>
                </a:cubicBezTo>
                <a:cubicBezTo>
                  <a:pt x="f1575" y="f1471"/>
                  <a:pt x="f1574" y="f1471"/>
                  <a:pt x="f1573" y="f1471"/>
                </a:cubicBezTo>
                <a:cubicBezTo>
                  <a:pt x="f1571" y="f1471"/>
                  <a:pt x="f1570" y="f1471"/>
                  <a:pt x="f1569" y="f1471"/>
                </a:cubicBezTo>
                <a:cubicBezTo>
                  <a:pt x="f1568" y="f1471"/>
                  <a:pt x="f1567" y="f1471"/>
                  <a:pt x="f1565" y="f1471"/>
                </a:cubicBezTo>
                <a:cubicBezTo>
                  <a:pt x="f1564" y="f1471"/>
                  <a:pt x="f1563" y="f1471"/>
                  <a:pt x="f1561" y="f1471"/>
                </a:cubicBezTo>
                <a:cubicBezTo>
                  <a:pt x="f1559" y="f1471"/>
                  <a:pt x="f1558" y="f1485"/>
                  <a:pt x="f1556" y="f1485"/>
                </a:cubicBezTo>
                <a:cubicBezTo>
                  <a:pt x="f1555" y="f1485"/>
                  <a:pt x="f1554" y="f1470"/>
                  <a:pt x="f1554" y="f1470"/>
                </a:cubicBezTo>
                <a:cubicBezTo>
                  <a:pt x="f2004" y="f1470"/>
                  <a:pt x="f1553" y="f1470"/>
                  <a:pt x="f2005" y="f1470"/>
                </a:cubicBezTo>
                <a:cubicBezTo>
                  <a:pt x="f1552" y="f1470"/>
                  <a:pt x="f1552" y="f1469"/>
                  <a:pt x="f1551" y="f1469"/>
                </a:cubicBezTo>
                <a:cubicBezTo>
                  <a:pt x="f1550" y="f1469"/>
                  <a:pt x="f1549" y="f1469"/>
                  <a:pt x="f1548" y="f1469"/>
                </a:cubicBezTo>
                <a:cubicBezTo>
                  <a:pt x="f1548" y="f1469"/>
                  <a:pt x="f1547" y="f1469"/>
                  <a:pt x="f1546" y="f1486"/>
                </a:cubicBezTo>
                <a:cubicBezTo>
                  <a:pt x="f1544" y="f1486"/>
                  <a:pt x="f1543" y="f1486"/>
                  <a:pt x="f1541" y="f1486"/>
                </a:cubicBezTo>
                <a:cubicBezTo>
                  <a:pt x="f2006" y="f1486"/>
                  <a:pt x="f1539" y="f1468"/>
                  <a:pt x="f2007" y="f1468"/>
                </a:cubicBezTo>
                <a:cubicBezTo>
                  <a:pt x="f1538" y="f1468"/>
                  <a:pt x="f1537" y="f1468"/>
                  <a:pt x="f1535" y="f1468"/>
                </a:cubicBezTo>
                <a:cubicBezTo>
                  <a:pt x="f1534" y="f1468"/>
                  <a:pt x="f1533" y="f1468"/>
                  <a:pt x="f1531" y="f1468"/>
                </a:cubicBezTo>
                <a:cubicBezTo>
                  <a:pt x="f1531" y="f1468"/>
                  <a:pt x="f1530" y="f1468"/>
                  <a:pt x="f1529" y="f1468"/>
                </a:cubicBezTo>
                <a:cubicBezTo>
                  <a:pt x="f1529" y="f1486"/>
                  <a:pt x="f1528" y="f1468"/>
                  <a:pt x="f1528" y="f1468"/>
                </a:cubicBezTo>
                <a:cubicBezTo>
                  <a:pt x="f1526" y="f1468"/>
                  <a:pt x="f2888" y="f1468"/>
                  <a:pt x="f1524" y="f1467"/>
                </a:cubicBezTo>
                <a:cubicBezTo>
                  <a:pt x="f1523" y="f1466"/>
                  <a:pt x="f1523" y="f1466"/>
                  <a:pt x="f1523" y="f1465"/>
                </a:cubicBezTo>
                <a:cubicBezTo>
                  <a:pt x="f1522" y="f1465"/>
                  <a:pt x="f1522" y="f1463"/>
                  <a:pt x="f1520" y="f1463"/>
                </a:cubicBezTo>
                <a:cubicBezTo>
                  <a:pt x="f1520" y="f1463"/>
                  <a:pt x="f1520" y="f1464"/>
                  <a:pt x="f1520" y="f1464"/>
                </a:cubicBezTo>
                <a:cubicBezTo>
                  <a:pt x="f1519" y="f1464"/>
                  <a:pt x="f1519" y="f1464"/>
                  <a:pt x="f1519" y="f1464"/>
                </a:cubicBezTo>
                <a:cubicBezTo>
                  <a:pt x="f1518" y="f1465"/>
                  <a:pt x="f1518" y="f1465"/>
                  <a:pt x="f331" y="f1465"/>
                </a:cubicBezTo>
                <a:cubicBezTo>
                  <a:pt x="f332" y="f1465"/>
                  <a:pt x="f332" y="f1465"/>
                  <a:pt x="f334" y="f1466"/>
                </a:cubicBezTo>
                <a:cubicBezTo>
                  <a:pt x="f336" y="f1466"/>
                  <a:pt x="f336" y="f1466"/>
                  <a:pt x="f337" y="f1466"/>
                </a:cubicBezTo>
                <a:cubicBezTo>
                  <a:pt x="f338" y="f1467"/>
                  <a:pt x="f338" y="f1467"/>
                  <a:pt x="f339" y="f1467"/>
                </a:cubicBezTo>
                <a:cubicBezTo>
                  <a:pt x="f341" y="f1467"/>
                  <a:pt x="f341" y="f1467"/>
                  <a:pt x="f330" y="f1466"/>
                </a:cubicBezTo>
                <a:cubicBezTo>
                  <a:pt x="f330" y="f1466"/>
                  <a:pt x="f333" y="f1466"/>
                  <a:pt x="f333" y="f1466"/>
                </a:cubicBezTo>
                <a:cubicBezTo>
                  <a:pt x="f335" y="f1466"/>
                  <a:pt x="f335" y="f1466"/>
                  <a:pt x="f335" y="f1466"/>
                </a:cubicBezTo>
                <a:cubicBezTo>
                  <a:pt x="f340" y="f1465"/>
                  <a:pt x="f340" y="f1465"/>
                  <a:pt x="f342" y="f1464"/>
                </a:cubicBezTo>
                <a:cubicBezTo>
                  <a:pt x="f342" y="f1464"/>
                  <a:pt x="f344" y="f1463"/>
                  <a:pt x="f344" y="f1462"/>
                </a:cubicBezTo>
                <a:cubicBezTo>
                  <a:pt x="f344" y="f1463"/>
                  <a:pt x="f343" y="f1463"/>
                  <a:pt x="f343" y="f1464"/>
                </a:cubicBezTo>
                <a:cubicBezTo>
                  <a:pt x="f343" y="f1464"/>
                  <a:pt x="f343" y="f1464"/>
                  <a:pt x="f343" y="f1465"/>
                </a:cubicBezTo>
                <a:cubicBezTo>
                  <a:pt x="f344" y="f1466"/>
                  <a:pt x="f344" y="f1466"/>
                  <a:pt x="f344" y="f1467"/>
                </a:cubicBezTo>
                <a:cubicBezTo>
                  <a:pt x="f344" y="f1467"/>
                  <a:pt x="f344" y="f1467"/>
                  <a:pt x="f343" y="f1467"/>
                </a:cubicBezTo>
                <a:cubicBezTo>
                  <a:pt x="f342" y="f1467"/>
                  <a:pt x="f340" y="f1467"/>
                  <a:pt x="f340" y="f1466"/>
                </a:cubicBezTo>
                <a:cubicBezTo>
                  <a:pt x="f335" y="f1466"/>
                  <a:pt x="f333" y="f1467"/>
                  <a:pt x="f330" y="f1467"/>
                </a:cubicBezTo>
                <a:cubicBezTo>
                  <a:pt x="f341" y="f1467"/>
                  <a:pt x="f338" y="f1467"/>
                  <a:pt x="f336" y="f1467"/>
                </a:cubicBezTo>
                <a:cubicBezTo>
                  <a:pt x="f332" y="f1467"/>
                  <a:pt x="f331" y="f1467"/>
                  <a:pt x="f1519" y="f1467"/>
                </a:cubicBezTo>
                <a:cubicBezTo>
                  <a:pt x="f1520" y="f1467"/>
                  <a:pt x="f1522" y="f1467"/>
                  <a:pt x="f1523" y="f1468"/>
                </a:cubicBezTo>
                <a:cubicBezTo>
                  <a:pt x="f1524" y="f1468"/>
                  <a:pt x="f2888" y="f1486"/>
                  <a:pt x="f1525" y="f1486"/>
                </a:cubicBezTo>
                <a:cubicBezTo>
                  <a:pt x="f1526" y="f1486"/>
                  <a:pt x="f1527" y="f1486"/>
                  <a:pt x="f1529" y="f1486"/>
                </a:cubicBezTo>
                <a:cubicBezTo>
                  <a:pt x="f1529" y="f1486"/>
                  <a:pt x="f1530" y="f1486"/>
                  <a:pt x="f1530" y="f1486"/>
                </a:cubicBezTo>
                <a:cubicBezTo>
                  <a:pt x="f1531" y="f1469"/>
                  <a:pt x="f1531" y="f1469"/>
                  <a:pt x="f1532" y="f1469"/>
                </a:cubicBezTo>
                <a:cubicBezTo>
                  <a:pt x="f1532" y="f1469"/>
                  <a:pt x="f1532" y="f1470"/>
                  <a:pt x="f1531" y="f1470"/>
                </a:cubicBezTo>
                <a:cubicBezTo>
                  <a:pt x="f1530" y="f1470"/>
                  <a:pt x="f1530" y="f1470"/>
                  <a:pt x="f1529" y="f1470"/>
                </a:cubicBezTo>
                <a:cubicBezTo>
                  <a:pt x="f1529" y="f1470"/>
                  <a:pt x="f1528" y="f1485"/>
                  <a:pt x="f1528" y="f1485"/>
                </a:cubicBezTo>
                <a:cubicBezTo>
                  <a:pt x="f1527" y="f1485"/>
                  <a:pt x="f1526" y="f1471"/>
                  <a:pt x="f1526" y="f1471"/>
                </a:cubicBezTo>
                <a:cubicBezTo>
                  <a:pt x="f1527" y="f1471"/>
                  <a:pt x="f1529" y="f1471"/>
                  <a:pt x="f1530" y="f1471"/>
                </a:cubicBezTo>
                <a:cubicBezTo>
                  <a:pt x="f1531" y="f1471"/>
                  <a:pt x="f1532" y="f1471"/>
                  <a:pt x="f1534" y="f1471"/>
                </a:cubicBezTo>
                <a:cubicBezTo>
                  <a:pt x="f1534" y="f1485"/>
                  <a:pt x="f1535" y="f1485"/>
                  <a:pt x="f1536" y="f1485"/>
                </a:cubicBezTo>
                <a:cubicBezTo>
                  <a:pt x="f1537" y="f1470"/>
                  <a:pt x="f1538" y="f1470"/>
                  <a:pt x="f2007" y="f1470"/>
                </a:cubicBezTo>
                <a:cubicBezTo>
                  <a:pt x="f1540" y="f1469"/>
                  <a:pt x="f1541" y="f1470"/>
                  <a:pt x="f1543" y="f1470"/>
                </a:cubicBezTo>
                <a:cubicBezTo>
                  <a:pt x="f1545" y="f1470"/>
                  <a:pt x="f1546" y="f1485"/>
                  <a:pt x="f1548" y="f1485"/>
                </a:cubicBezTo>
                <a:cubicBezTo>
                  <a:pt x="f1550" y="f1485"/>
                  <a:pt x="f1551" y="f1485"/>
                  <a:pt x="f2005" y="f1485"/>
                </a:cubicBezTo>
                <a:cubicBezTo>
                  <a:pt x="f2004" y="f1471"/>
                  <a:pt x="f1554" y="f1471"/>
                  <a:pt x="f1556" y="f1471"/>
                </a:cubicBezTo>
                <a:cubicBezTo>
                  <a:pt x="f1556" y="f1471"/>
                  <a:pt x="f1557" y="f1471"/>
                  <a:pt x="f1557" y="f1471"/>
                </a:cubicBezTo>
                <a:cubicBezTo>
                  <a:pt x="f1560" y="f1471"/>
                  <a:pt x="f1562" y="f1472"/>
                  <a:pt x="f1564" y="f1472"/>
                </a:cubicBezTo>
                <a:cubicBezTo>
                  <a:pt x="f1565" y="f1472"/>
                  <a:pt x="f1567" y="f1472"/>
                  <a:pt x="f1568" y="f1472"/>
                </a:cubicBezTo>
                <a:cubicBezTo>
                  <a:pt x="f1569" y="f1472"/>
                  <a:pt x="f1570" y="f1472"/>
                  <a:pt x="f1572" y="f1472"/>
                </a:cubicBezTo>
                <a:cubicBezTo>
                  <a:pt x="f1573" y="f1472"/>
                  <a:pt x="f1574" y="f1472"/>
                  <a:pt x="f1576" y="f1472"/>
                </a:cubicBezTo>
                <a:cubicBezTo>
                  <a:pt x="f1578" y="f1471"/>
                  <a:pt x="f1581" y="f1471"/>
                  <a:pt x="f2003" y="f1471"/>
                </a:cubicBezTo>
                <a:cubicBezTo>
                  <a:pt x="f1584" y="f1471"/>
                  <a:pt x="f1586" y="f1471"/>
                  <a:pt x="f1587" y="f1471"/>
                </a:cubicBezTo>
                <a:cubicBezTo>
                  <a:pt x="f1589" y="f1471"/>
                  <a:pt x="f1590" y="f1471"/>
                  <a:pt x="f1592" y="f1471"/>
                </a:cubicBezTo>
                <a:cubicBezTo>
                  <a:pt x="f1594" y="f1471"/>
                  <a:pt x="f2002" y="f1471"/>
                  <a:pt x="f1596" y="f1472"/>
                </a:cubicBezTo>
                <a:cubicBezTo>
                  <a:pt x="f1597" y="f1472"/>
                  <a:pt x="f1598" y="f1472"/>
                  <a:pt x="f1599" y="f1472"/>
                </a:cubicBezTo>
                <a:cubicBezTo>
                  <a:pt x="f1601" y="f1472"/>
                  <a:pt x="f1602" y="f1472"/>
                  <a:pt x="f1603" y="f1473"/>
                </a:cubicBezTo>
                <a:cubicBezTo>
                  <a:pt x="f1604" y="f1473"/>
                  <a:pt x="f1605" y="f1473"/>
                  <a:pt x="f1606" y="f1474"/>
                </a:cubicBezTo>
                <a:cubicBezTo>
                  <a:pt x="f1607" y="f1474"/>
                  <a:pt x="f1608" y="f1474"/>
                  <a:pt x="f1608" y="f1475"/>
                </a:cubicBezTo>
                <a:cubicBezTo>
                  <a:pt x="f1609" y="f1476"/>
                  <a:pt x="f1607" y="f1476"/>
                  <a:pt x="f1607" y="f1476"/>
                </a:cubicBezTo>
                <a:cubicBezTo>
                  <a:pt x="f1605" y="f1476"/>
                  <a:pt x="f1603" y="f1476"/>
                  <a:pt x="f1600" y="f1477"/>
                </a:cubicBezTo>
                <a:cubicBezTo>
                  <a:pt x="f1599" y="f1477"/>
                  <a:pt x="f1598" y="f1477"/>
                  <a:pt x="f1596" y="f1477"/>
                </a:cubicBezTo>
                <a:cubicBezTo>
                  <a:pt x="f2002" y="f1478"/>
                  <a:pt x="f1594" y="f1478"/>
                  <a:pt x="f1592" y="f1478"/>
                </a:cubicBezTo>
                <a:cubicBezTo>
                  <a:pt x="f1589" y="f1479"/>
                  <a:pt x="f1586" y="f1479"/>
                  <a:pt x="f2003" y="f1480"/>
                </a:cubicBezTo>
                <a:cubicBezTo>
                  <a:pt x="f1582" y="f1480"/>
                  <a:pt x="f1580" y="f1480"/>
                  <a:pt x="f1578" y="f1480"/>
                </a:cubicBezTo>
                <a:cubicBezTo>
                  <a:pt x="f1576" y="f1481"/>
                  <a:pt x="f1575" y="f1481"/>
                  <a:pt x="f1573" y="f1482"/>
                </a:cubicBezTo>
                <a:cubicBezTo>
                  <a:pt x="f1571" y="f1482"/>
                  <a:pt x="f1569" y="f1482"/>
                  <a:pt x="f1567" y="f1483"/>
                </a:cubicBezTo>
                <a:cubicBezTo>
                  <a:pt x="f1565" y="f1483"/>
                  <a:pt x="f1563" y="f1484"/>
                  <a:pt x="f1561" y="f1484"/>
                </a:cubicBezTo>
                <a:cubicBezTo>
                  <a:pt x="f1560" y="f1484"/>
                  <a:pt x="f1559" y="f1484"/>
                  <a:pt x="f1559" y="f1484"/>
                </a:cubicBezTo>
                <a:cubicBezTo>
                  <a:pt x="f1557" y="f1484"/>
                  <a:pt x="f1556" y="f1484"/>
                  <a:pt x="f1555" y="f1484"/>
                </a:cubicBezTo>
                <a:cubicBezTo>
                  <a:pt x="f2004" y="f1484"/>
                  <a:pt x="f2005" y="f1484"/>
                  <a:pt x="f1552" y="f1484"/>
                </a:cubicBezTo>
                <a:cubicBezTo>
                  <a:pt x="f1550" y="f1484"/>
                  <a:pt x="f1549" y="f1484"/>
                  <a:pt x="f1547" y="f1484"/>
                </a:cubicBezTo>
                <a:cubicBezTo>
                  <a:pt x="f1542" y="f1484"/>
                  <a:pt x="f1538" y="f6"/>
                  <a:pt x="f1533" y="f6"/>
                </a:cubicBezTo>
                <a:cubicBezTo>
                  <a:pt x="f1531" y="f6"/>
                  <a:pt x="f1528" y="f1484"/>
                  <a:pt x="f1526" y="f1484"/>
                </a:cubicBezTo>
                <a:cubicBezTo>
                  <a:pt x="f1525" y="f1484"/>
                  <a:pt x="f2888" y="f1484"/>
                  <a:pt x="f1524" y="f1484"/>
                </a:cubicBezTo>
                <a:cubicBezTo>
                  <a:pt x="f1522" y="f1484"/>
                  <a:pt x="f1521" y="f6"/>
                  <a:pt x="f1520" y="f1483"/>
                </a:cubicBezTo>
                <a:cubicBezTo>
                  <a:pt x="f1519" y="f1483"/>
                  <a:pt x="f1519" y="f1483"/>
                  <a:pt x="f1520" y="f1482"/>
                </a:cubicBezTo>
                <a:cubicBezTo>
                  <a:pt x="f1520" y="f1482"/>
                  <a:pt x="f1520" y="f1482"/>
                  <a:pt x="f1520" y="f1482"/>
                </a:cubicBezTo>
                <a:cubicBezTo>
                  <a:pt x="f1520" y="f1482"/>
                  <a:pt x="f1520" y="f1482"/>
                  <a:pt x="f1519" y="f1482"/>
                </a:cubicBezTo>
                <a:cubicBezTo>
                  <a:pt x="f1519" y="f1482"/>
                  <a:pt x="f1519" y="f1482"/>
                  <a:pt x="f1518" y="f1482"/>
                </a:cubicBezTo>
                <a:cubicBezTo>
                  <a:pt x="f331" y="f1483"/>
                  <a:pt x="f331" y="f1483"/>
                  <a:pt x="f332" y="f1483"/>
                </a:cubicBezTo>
                <a:cubicBezTo>
                  <a:pt x="f334" y="f1483"/>
                  <a:pt x="f336" y="f1484"/>
                  <a:pt x="f337" y="f1484"/>
                </a:cubicBezTo>
                <a:cubicBezTo>
                  <a:pt x="f337" y="f6"/>
                  <a:pt x="f339" y="f6"/>
                  <a:pt x="f339" y="f1484"/>
                </a:cubicBezTo>
                <a:cubicBezTo>
                  <a:pt x="f341" y="f1484"/>
                  <a:pt x="f330" y="f1483"/>
                  <a:pt x="f333" y="f1483"/>
                </a:cubicBezTo>
                <a:cubicBezTo>
                  <a:pt x="f335" y="f1483"/>
                  <a:pt x="f340" y="f1483"/>
                  <a:pt x="f342" y="f1483"/>
                </a:cubicBezTo>
                <a:cubicBezTo>
                  <a:pt x="f343" y="f1483"/>
                  <a:pt x="f345" y="f1483"/>
                  <a:pt x="f346" y="f1483"/>
                </a:cubicBezTo>
                <a:cubicBezTo>
                  <a:pt x="f347" y="f1483"/>
                  <a:pt x="f348" y="f1483"/>
                  <a:pt x="f349" y="f1483"/>
                </a:cubicBezTo>
                <a:cubicBezTo>
                  <a:pt x="f350" y="f1483"/>
                  <a:pt x="f351" y="f1482"/>
                  <a:pt x="f352" y="f1482"/>
                </a:cubicBezTo>
                <a:cubicBezTo>
                  <a:pt x="f353" y="f1482"/>
                  <a:pt x="f355" y="f1483"/>
                  <a:pt x="f357" y="f1482"/>
                </a:cubicBezTo>
                <a:cubicBezTo>
                  <a:pt x="f358" y="f1482"/>
                  <a:pt x="f358" y="f1482"/>
                  <a:pt x="f358" y="f1482"/>
                </a:cubicBezTo>
                <a:cubicBezTo>
                  <a:pt x="f358" y="f1481"/>
                  <a:pt x="f360" y="f1481"/>
                  <a:pt x="f360" y="f1481"/>
                </a:cubicBezTo>
                <a:cubicBezTo>
                  <a:pt x="f359" y="f1480"/>
                  <a:pt x="f359" y="f1481"/>
                  <a:pt x="f358" y="f1481"/>
                </a:cubicBezTo>
                <a:cubicBezTo>
                  <a:pt x="f358" y="f1480"/>
                  <a:pt x="f358" y="f1480"/>
                  <a:pt x="f358" y="f1480"/>
                </a:cubicBezTo>
                <a:cubicBezTo>
                  <a:pt x="f357" y="f1479"/>
                  <a:pt x="f357" y="f1479"/>
                  <a:pt x="f356" y="f1479"/>
                </a:cubicBezTo>
                <a:cubicBezTo>
                  <a:pt x="f356" y="f1479"/>
                  <a:pt x="f356" y="f1478"/>
                  <a:pt x="f356" y="f1478"/>
                </a:cubicBezTo>
                <a:cubicBezTo>
                  <a:pt x="f355" y="f1478"/>
                  <a:pt x="f355" y="f1477"/>
                  <a:pt x="f356" y="f1477"/>
                </a:cubicBezTo>
                <a:cubicBezTo>
                  <a:pt x="f356" y="f1478"/>
                  <a:pt x="f356" y="f1478"/>
                  <a:pt x="f356" y="f1478"/>
                </a:cubicBezTo>
                <a:cubicBezTo>
                  <a:pt x="f356" y="f1478"/>
                  <a:pt x="f357" y="f1478"/>
                  <a:pt x="f357" y="f1478"/>
                </a:cubicBezTo>
                <a:cubicBezTo>
                  <a:pt x="f358" y="f1478"/>
                  <a:pt x="f358" y="f1478"/>
                  <a:pt x="f359" y="f1479"/>
                </a:cubicBezTo>
                <a:cubicBezTo>
                  <a:pt x="f359" y="f1479"/>
                  <a:pt x="f360" y="f1479"/>
                  <a:pt x="f361" y="f1479"/>
                </a:cubicBezTo>
                <a:cubicBezTo>
                  <a:pt x="f362" y="f1479"/>
                  <a:pt x="f362" y="f1480"/>
                  <a:pt x="f363" y="f1480"/>
                </a:cubicBezTo>
                <a:cubicBezTo>
                  <a:pt x="f363" y="f1480"/>
                  <a:pt x="f364" y="f1480"/>
                  <a:pt x="f383" y="f1480"/>
                </a:cubicBezTo>
                <a:cubicBezTo>
                  <a:pt x="f365" y="f1481"/>
                  <a:pt x="f388" y="f1482"/>
                  <a:pt x="f395" y="f1481"/>
                </a:cubicBezTo>
                <a:cubicBezTo>
                  <a:pt x="f368" y="f1481"/>
                  <a:pt x="f369" y="f1481"/>
                  <a:pt x="f369" y="f1480"/>
                </a:cubicBezTo>
                <a:cubicBezTo>
                  <a:pt x="f370" y="f1480"/>
                  <a:pt x="f370" y="f1479"/>
                  <a:pt x="f369" y="f1479"/>
                </a:cubicBezTo>
                <a:cubicBezTo>
                  <a:pt x="f369" y="f1478"/>
                  <a:pt x="f369" y="f1478"/>
                  <a:pt x="f369" y="f1478"/>
                </a:cubicBezTo>
                <a:cubicBezTo>
                  <a:pt x="f368" y="f1477"/>
                  <a:pt x="f369" y="f1477"/>
                  <a:pt x="f370" y="f1477"/>
                </a:cubicBezTo>
                <a:cubicBezTo>
                  <a:pt x="f370" y="f1478"/>
                  <a:pt x="f371" y="f1478"/>
                  <a:pt x="f371" y="f1478"/>
                </a:cubicBezTo>
                <a:cubicBezTo>
                  <a:pt x="f372" y="f1478"/>
                  <a:pt x="f373" y="f1478"/>
                  <a:pt x="f374" y="f1478"/>
                </a:cubicBezTo>
                <a:cubicBezTo>
                  <a:pt x="f375" y="f1479"/>
                  <a:pt x="f375" y="f1479"/>
                  <a:pt x="f375" y="f1479"/>
                </a:cubicBezTo>
                <a:cubicBezTo>
                  <a:pt x="f376" y="f1479"/>
                  <a:pt x="f377" y="f1479"/>
                  <a:pt x="f377" y="f1479"/>
                </a:cubicBezTo>
                <a:cubicBezTo>
                  <a:pt x="f378" y="f1479"/>
                  <a:pt x="f441" y="f1480"/>
                  <a:pt x="f441" y="f1479"/>
                </a:cubicBezTo>
                <a:cubicBezTo>
                  <a:pt x="f441" y="f1478"/>
                  <a:pt x="f378" y="f1478"/>
                  <a:pt x="f378" y="f1477"/>
                </a:cubicBezTo>
                <a:cubicBezTo>
                  <a:pt x="f378" y="f1477"/>
                  <a:pt x="f441" y="f1476"/>
                  <a:pt x="f441" y="f1476"/>
                </a:cubicBezTo>
                <a:cubicBezTo>
                  <a:pt x="f441" y="f1475"/>
                  <a:pt x="f441" y="f1475"/>
                  <a:pt x="f441" y="f1475"/>
                </a:cubicBezTo>
                <a:cubicBezTo>
                  <a:pt x="f441" y="f1474"/>
                  <a:pt x="f378" y="f1473"/>
                  <a:pt x="f377" y="f1473"/>
                </a:cubicBezTo>
                <a:cubicBezTo>
                  <a:pt x="f377" y="f1472"/>
                  <a:pt x="f376" y="f1473"/>
                  <a:pt x="f375" y="f1473"/>
                </a:cubicBezTo>
                <a:cubicBezTo>
                  <a:pt x="f374" y="f1473"/>
                  <a:pt x="f373" y="f1472"/>
                  <a:pt x="f371" y="f1472"/>
                </a:cubicBezTo>
                <a:cubicBezTo>
                  <a:pt x="f370" y="f1472"/>
                  <a:pt x="f369" y="f1472"/>
                  <a:pt x="f368" y="f1472"/>
                </a:cubicBezTo>
                <a:cubicBezTo>
                  <a:pt x="f395" y="f1472"/>
                  <a:pt x="f395" y="f1471"/>
                  <a:pt x="f367" y="f1471"/>
                </a:cubicBezTo>
                <a:cubicBezTo>
                  <a:pt x="f388" y="f1471"/>
                  <a:pt x="f366" y="f1471"/>
                  <a:pt x="f365" y="f1471"/>
                </a:cubicBezTo>
                <a:cubicBezTo>
                  <a:pt x="f383" y="f1471"/>
                  <a:pt x="f364" y="f1471"/>
                  <a:pt x="f364" y="f1471"/>
                </a:cubicBezTo>
                <a:cubicBezTo>
                  <a:pt x="f364" y="f1485"/>
                  <a:pt x="f383" y="f1485"/>
                  <a:pt x="f383" y="f1485"/>
                </a:cubicBezTo>
                <a:cubicBezTo>
                  <a:pt x="f388" y="f1485"/>
                  <a:pt x="f395" y="f1485"/>
                  <a:pt x="f369" y="f1485"/>
                </a:cubicBezTo>
                <a:cubicBezTo>
                  <a:pt x="f370" y="f1485"/>
                  <a:pt x="f371" y="f1471"/>
                  <a:pt x="f373" y="f1485"/>
                </a:cubicBezTo>
                <a:cubicBezTo>
                  <a:pt x="f374" y="f1485"/>
                  <a:pt x="f375" y="f1470"/>
                  <a:pt x="f376" y="f1470"/>
                </a:cubicBezTo>
                <a:cubicBezTo>
                  <a:pt x="f376" y="f1470"/>
                  <a:pt x="f441" y="f1470"/>
                  <a:pt x="f378" y="f1469"/>
                </a:cubicBezTo>
                <a:cubicBezTo>
                  <a:pt x="f378" y="f1469"/>
                  <a:pt x="f377" y="f1469"/>
                  <a:pt x="f377" y="f1469"/>
                </a:cubicBezTo>
                <a:cubicBezTo>
                  <a:pt x="f376" y="f1469"/>
                  <a:pt x="f375" y="f1469"/>
                  <a:pt x="f375" y="f1469"/>
                </a:cubicBezTo>
                <a:cubicBezTo>
                  <a:pt x="f373" y="f1469"/>
                  <a:pt x="f372" y="f1469"/>
                  <a:pt x="f370" y="f1469"/>
                </a:cubicBezTo>
                <a:cubicBezTo>
                  <a:pt x="f369" y="f1469"/>
                  <a:pt x="f368" y="f1469"/>
                  <a:pt x="f367" y="f1469"/>
                </a:cubicBezTo>
                <a:cubicBezTo>
                  <a:pt x="f395" y="f1469"/>
                  <a:pt x="f395" y="f1469"/>
                  <a:pt x="f395" y="f1469"/>
                </a:cubicBezTo>
                <a:cubicBezTo>
                  <a:pt x="f368" y="f1486"/>
                  <a:pt x="f369" y="f1469"/>
                  <a:pt x="f369" y="f1469"/>
                </a:cubicBezTo>
                <a:cubicBezTo>
                  <a:pt x="f370" y="f1486"/>
                  <a:pt x="f372" y="f1486"/>
                  <a:pt x="f373" y="f1486"/>
                </a:cubicBezTo>
                <a:cubicBezTo>
                  <a:pt x="f374" y="f1486"/>
                  <a:pt x="f375" y="f1486"/>
                  <a:pt x="f376" y="f1486"/>
                </a:cubicBezTo>
                <a:cubicBezTo>
                  <a:pt x="f377" y="f1486"/>
                  <a:pt x="f378" y="f1469"/>
                  <a:pt x="f441" y="f1486"/>
                </a:cubicBezTo>
                <a:cubicBezTo>
                  <a:pt x="f379" y="f1486"/>
                  <a:pt x="f379" y="f1486"/>
                  <a:pt x="f379" y="f1468"/>
                </a:cubicBezTo>
                <a:cubicBezTo>
                  <a:pt x="f443" y="f1468"/>
                  <a:pt x="f380" y="f1486"/>
                  <a:pt x="f380" y="f1468"/>
                </a:cubicBezTo>
                <a:cubicBezTo>
                  <a:pt x="f446" y="f1468"/>
                  <a:pt x="f443" y="f1468"/>
                  <a:pt x="f443" y="f1467"/>
                </a:cubicBezTo>
                <a:cubicBezTo>
                  <a:pt x="f379" y="f1467"/>
                  <a:pt x="f441" y="f1467"/>
                  <a:pt x="f441" y="f1466"/>
                </a:cubicBezTo>
                <a:cubicBezTo>
                  <a:pt x="f378" y="f1466"/>
                  <a:pt x="f441" y="f1465"/>
                  <a:pt x="f378" y="f1464"/>
                </a:cubicBezTo>
                <a:cubicBezTo>
                  <a:pt x="f378" y="f1464"/>
                  <a:pt x="f376" y="f1463"/>
                  <a:pt x="f377" y="f1462"/>
                </a:cubicBezTo>
                <a:cubicBezTo>
                  <a:pt x="f377" y="f1462"/>
                  <a:pt x="f377" y="f1463"/>
                  <a:pt x="f378" y="f1463"/>
                </a:cubicBezTo>
                <a:cubicBezTo>
                  <a:pt x="f378" y="f1464"/>
                  <a:pt x="f441" y="f1464"/>
                  <a:pt x="f379" y="f1464"/>
                </a:cubicBezTo>
                <a:cubicBezTo>
                  <a:pt x="f379" y="f1464"/>
                  <a:pt x="f443" y="f1464"/>
                  <a:pt x="f443" y="f1465"/>
                </a:cubicBezTo>
                <a:cubicBezTo>
                  <a:pt x="f443" y="f1465"/>
                  <a:pt x="f443" y="f1466"/>
                  <a:pt x="f380" y="f1466"/>
                </a:cubicBezTo>
                <a:cubicBezTo>
                  <a:pt x="f380" y="f1466"/>
                  <a:pt x="f446" y="f1466"/>
                  <a:pt x="f446" y="f1467"/>
                </a:cubicBezTo>
                <a:cubicBezTo>
                  <a:pt x="f381" y="f1467"/>
                  <a:pt x="f382" y="f1468"/>
                  <a:pt x="f456" y="f1468"/>
                </a:cubicBezTo>
                <a:cubicBezTo>
                  <a:pt x="f385" y="f1468"/>
                  <a:pt x="f387" y="f1468"/>
                  <a:pt x="f390" y="f1468"/>
                </a:cubicBezTo>
                <a:cubicBezTo>
                  <a:pt x="f392" y="f1467"/>
                  <a:pt x="f514" y="f1468"/>
                  <a:pt x="f394" y="f1468"/>
                </a:cubicBezTo>
                <a:cubicBezTo>
                  <a:pt x="f515" y="f1468"/>
                  <a:pt x="f396" y="f1468"/>
                  <a:pt x="f397" y="f1468"/>
                </a:cubicBezTo>
                <a:cubicBezTo>
                  <a:pt x="f398" y="f1468"/>
                  <a:pt x="f399" y="f1486"/>
                  <a:pt x="f399" y="f1486"/>
                </a:cubicBezTo>
                <a:cubicBezTo>
                  <a:pt x="f400" y="f1469"/>
                  <a:pt x="f401" y="f1469"/>
                  <a:pt x="f402" y="f1470"/>
                </a:cubicBezTo>
                <a:cubicBezTo>
                  <a:pt x="f402" y="f1470"/>
                  <a:pt x="f403" y="f1470"/>
                  <a:pt x="f403" y="f1470"/>
                </a:cubicBezTo>
                <a:cubicBezTo>
                  <a:pt x="f404" y="f1470"/>
                  <a:pt x="f404" y="f1485"/>
                  <a:pt x="f404" y="f1485"/>
                </a:cubicBezTo>
                <a:cubicBezTo>
                  <a:pt x="f405" y="f1485"/>
                  <a:pt x="f406" y="f1485"/>
                  <a:pt x="f407" y="f1485"/>
                </a:cubicBezTo>
                <a:cubicBezTo>
                  <a:pt x="f537" y="f1485"/>
                  <a:pt x="f408" y="f1485"/>
                  <a:pt x="f409" y="f1485"/>
                </a:cubicBezTo>
                <a:cubicBezTo>
                  <a:pt x="f409" y="f1485"/>
                  <a:pt x="f538" y="f1485"/>
                  <a:pt x="f538" y="f1485"/>
                </a:cubicBezTo>
                <a:cubicBezTo>
                  <a:pt x="f538" y="f1471"/>
                  <a:pt x="f409" y="f1471"/>
                  <a:pt x="f409" y="f1471"/>
                </a:cubicBezTo>
                <a:cubicBezTo>
                  <a:pt x="f409" y="f1471"/>
                  <a:pt x="f408" y="f1471"/>
                  <a:pt x="f408" y="f1472"/>
                </a:cubicBezTo>
                <a:cubicBezTo>
                  <a:pt x="f408" y="f1472"/>
                  <a:pt x="f408" y="f1472"/>
                  <a:pt x="f409" y="f1473"/>
                </a:cubicBezTo>
                <a:cubicBezTo>
                  <a:pt x="f409" y="f1473"/>
                  <a:pt x="f538" y="f1473"/>
                  <a:pt x="f410" y="f1473"/>
                </a:cubicBezTo>
                <a:cubicBezTo>
                  <a:pt x="f1517" y="f1473"/>
                  <a:pt x="f411" y="f1473"/>
                  <a:pt x="f412" y="f1474"/>
                </a:cubicBezTo>
                <a:cubicBezTo>
                  <a:pt x="f413" y="f1474"/>
                  <a:pt x="f414" y="f1474"/>
                  <a:pt x="f415" y="f1474"/>
                </a:cubicBezTo>
                <a:cubicBezTo>
                  <a:pt x="f416" y="f1474"/>
                  <a:pt x="f417" y="f1474"/>
                  <a:pt x="f418" y="f1474"/>
                </a:cubicBezTo>
                <a:cubicBezTo>
                  <a:pt x="f419" y="f1474"/>
                  <a:pt x="f421" y="f1474"/>
                  <a:pt x="f422" y="f1474"/>
                </a:cubicBezTo>
                <a:cubicBezTo>
                  <a:pt x="f423" y="f1474"/>
                  <a:pt x="f424" y="f1475"/>
                  <a:pt x="f425" y="f1475"/>
                </a:cubicBezTo>
                <a:cubicBezTo>
                  <a:pt x="f425" y="f1474"/>
                  <a:pt x="f426" y="f1474"/>
                  <a:pt x="f427" y="f1474"/>
                </a:cubicBezTo>
                <a:cubicBezTo>
                  <a:pt x="f427" y="f1474"/>
                  <a:pt x="f428" y="f1473"/>
                  <a:pt x="f429" y="f1473"/>
                </a:cubicBezTo>
                <a:cubicBezTo>
                  <a:pt x="f430" y="f1473"/>
                  <a:pt x="f430" y="f1473"/>
                  <a:pt x="f431" y="f1473"/>
                </a:cubicBezTo>
                <a:cubicBezTo>
                  <a:pt x="f431" y="f1473"/>
                  <a:pt x="f432" y="f1473"/>
                  <a:pt x="f432" y="f1473"/>
                </a:cubicBezTo>
                <a:cubicBezTo>
                  <a:pt x="f432" y="f1472"/>
                  <a:pt x="f431" y="f1472"/>
                  <a:pt x="f431" y="f1472"/>
                </a:cubicBezTo>
                <a:cubicBezTo>
                  <a:pt x="f430" y="f1472"/>
                  <a:pt x="f429" y="f1472"/>
                  <a:pt x="f428" y="f1472"/>
                </a:cubicBezTo>
                <a:cubicBezTo>
                  <a:pt x="f428" y="f1472"/>
                  <a:pt x="f428" y="f1471"/>
                  <a:pt x="f427" y="f1471"/>
                </a:cubicBezTo>
                <a:cubicBezTo>
                  <a:pt x="f427" y="f1471"/>
                  <a:pt x="f426" y="f1471"/>
                  <a:pt x="f426" y="f1471"/>
                </a:cubicBezTo>
                <a:cubicBezTo>
                  <a:pt x="f425" y="f1471"/>
                  <a:pt x="f425" y="f1471"/>
                  <a:pt x="f425" y="f1471"/>
                </a:cubicBezTo>
                <a:cubicBezTo>
                  <a:pt x="f425" y="f1485"/>
                  <a:pt x="f426" y="f1471"/>
                  <a:pt x="f426" y="f1471"/>
                </a:cubicBezTo>
                <a:cubicBezTo>
                  <a:pt x="f427" y="f1471"/>
                  <a:pt x="f429" y="f1485"/>
                  <a:pt x="f430" y="f1485"/>
                </a:cubicBezTo>
                <a:cubicBezTo>
                  <a:pt x="f432" y="f1485"/>
                  <a:pt x="f433" y="f1485"/>
                  <a:pt x="f434" y="f1485"/>
                </a:cubicBezTo>
                <a:cubicBezTo>
                  <a:pt x="f437" y="f1485"/>
                  <a:pt x="f436" y="f1471"/>
                  <a:pt x="f439" y="f1471"/>
                </a:cubicBezTo>
                <a:cubicBezTo>
                  <a:pt x="f440" y="f1471"/>
                  <a:pt x="f442" y="f1471"/>
                  <a:pt x="f445" y="f1471"/>
                </a:cubicBezTo>
                <a:cubicBezTo>
                  <a:pt x="f447" y="f1471"/>
                  <a:pt x="f448" y="f1472"/>
                  <a:pt x="f449" y="f1471"/>
                </a:cubicBezTo>
                <a:cubicBezTo>
                  <a:pt x="f450" y="f1471"/>
                  <a:pt x="f450" y="f1471"/>
                  <a:pt x="f451" y="f1471"/>
                </a:cubicBezTo>
                <a:cubicBezTo>
                  <a:pt x="f451" y="f1471"/>
                  <a:pt x="f452" y="f1471"/>
                  <a:pt x="f452" y="f1471"/>
                </a:cubicBezTo>
                <a:cubicBezTo>
                  <a:pt x="f453" y="f1485"/>
                  <a:pt x="f452" y="f1485"/>
                  <a:pt x="f452" y="f1485"/>
                </a:cubicBezTo>
                <a:cubicBezTo>
                  <a:pt x="f452" y="f1485"/>
                  <a:pt x="f451" y="f1485"/>
                  <a:pt x="f451" y="f1485"/>
                </a:cubicBezTo>
                <a:cubicBezTo>
                  <a:pt x="f451" y="f1485"/>
                  <a:pt x="f450" y="f1470"/>
                  <a:pt x="f450" y="f1470"/>
                </a:cubicBezTo>
                <a:cubicBezTo>
                  <a:pt x="f450" y="f1470"/>
                  <a:pt x="f450" y="f1470"/>
                  <a:pt x="f449" y="f1470"/>
                </a:cubicBezTo>
                <a:cubicBezTo>
                  <a:pt x="f449" y="f1470"/>
                  <a:pt x="f449" y="f1469"/>
                  <a:pt x="f448" y="f1469"/>
                </a:cubicBezTo>
                <a:cubicBezTo>
                  <a:pt x="f448" y="f1469"/>
                  <a:pt x="f447" y="f1469"/>
                  <a:pt x="f447" y="f1469"/>
                </a:cubicBezTo>
                <a:cubicBezTo>
                  <a:pt x="f445" y="f1486"/>
                  <a:pt x="f444" y="f1486"/>
                  <a:pt x="f444" y="f1486"/>
                </a:cubicBezTo>
                <a:cubicBezTo>
                  <a:pt x="f442" y="f1486"/>
                  <a:pt x="f440" y="f1486"/>
                  <a:pt x="f439" y="f1468"/>
                </a:cubicBezTo>
                <a:cubicBezTo>
                  <a:pt x="f438" y="f1468"/>
                  <a:pt x="f436" y="f1468"/>
                  <a:pt x="f437" y="f1468"/>
                </a:cubicBezTo>
                <a:cubicBezTo>
                  <a:pt x="f435" y="f1468"/>
                  <a:pt x="f434" y="f1467"/>
                  <a:pt x="f433" y="f1467"/>
                </a:cubicBezTo>
                <a:cubicBezTo>
                  <a:pt x="f433" y="f1467"/>
                  <a:pt x="f431" y="f1467"/>
                  <a:pt x="f430" y="f1467"/>
                </a:cubicBezTo>
                <a:cubicBezTo>
                  <a:pt x="f430" y="f1466"/>
                  <a:pt x="f432" y="f1466"/>
                  <a:pt x="f433" y="f1466"/>
                </a:cubicBezTo>
                <a:cubicBezTo>
                  <a:pt x="f433" y="f1466"/>
                  <a:pt x="f434" y="f1467"/>
                  <a:pt x="f435" y="f1467"/>
                </a:cubicBezTo>
                <a:cubicBezTo>
                  <a:pt x="f437" y="f1467"/>
                  <a:pt x="f436" y="f1467"/>
                  <a:pt x="f436" y="f1467"/>
                </a:cubicBezTo>
                <a:cubicBezTo>
                  <a:pt x="f438" y="f1467"/>
                  <a:pt x="f439" y="f1467"/>
                  <a:pt x="f440" y="f1467"/>
                </a:cubicBezTo>
                <a:cubicBezTo>
                  <a:pt x="f442" y="f1467"/>
                  <a:pt x="f444" y="f1467"/>
                  <a:pt x="f445" y="f1467"/>
                </a:cubicBezTo>
                <a:cubicBezTo>
                  <a:pt x="f445" y="f1467"/>
                  <a:pt x="f447" y="f1467"/>
                  <a:pt x="f448" y="f1467"/>
                </a:cubicBezTo>
                <a:cubicBezTo>
                  <a:pt x="f449" y="f1468"/>
                  <a:pt x="f450" y="f1468"/>
                  <a:pt x="f450" y="f1468"/>
                </a:cubicBezTo>
                <a:cubicBezTo>
                  <a:pt x="f452" y="f1468"/>
                  <a:pt x="f454" y="f1468"/>
                  <a:pt x="f457" y="f1468"/>
                </a:cubicBezTo>
                <a:cubicBezTo>
                  <a:pt x="f459" y="f1468"/>
                  <a:pt x="f461" y="f1468"/>
                  <a:pt x="f463" y="f1468"/>
                </a:cubicBezTo>
                <a:cubicBezTo>
                  <a:pt x="f463" y="f1468"/>
                  <a:pt x="f464" y="f1468"/>
                  <a:pt x="f464" y="f1467"/>
                </a:cubicBezTo>
                <a:cubicBezTo>
                  <a:pt x="f465" y="f1467"/>
                  <a:pt x="f464" y="f1467"/>
                  <a:pt x="f464" y="f1467"/>
                </a:cubicBezTo>
                <a:cubicBezTo>
                  <a:pt x="f463" y="f1467"/>
                  <a:pt x="f462" y="f1467"/>
                  <a:pt x="f461" y="f1467"/>
                </a:cubicBezTo>
                <a:cubicBezTo>
                  <a:pt x="f458" y="f1467"/>
                  <a:pt x="f455" y="f1466"/>
                  <a:pt x="f452" y="f1466"/>
                </a:cubicBezTo>
                <a:cubicBezTo>
                  <a:pt x="f450" y="f1466"/>
                  <a:pt x="f447" y="f1466"/>
                  <a:pt x="f444" y="f1465"/>
                </a:cubicBezTo>
                <a:cubicBezTo>
                  <a:pt x="f442" y="f1465"/>
                  <a:pt x="f440" y="f1465"/>
                  <a:pt x="f438" y="f1465"/>
                </a:cubicBezTo>
                <a:cubicBezTo>
                  <a:pt x="f436" y="f1465"/>
                  <a:pt x="f437" y="f1465"/>
                  <a:pt x="f435" y="f1465"/>
                </a:cubicBezTo>
                <a:cubicBezTo>
                  <a:pt x="f434" y="f1465"/>
                  <a:pt x="f433" y="f1464"/>
                  <a:pt x="f432" y="f1464"/>
                </a:cubicBezTo>
                <a:cubicBezTo>
                  <a:pt x="f432" y="f1464"/>
                  <a:pt x="f431" y="f1465"/>
                  <a:pt x="f431" y="f1465"/>
                </a:cubicBezTo>
                <a:cubicBezTo>
                  <a:pt x="f429" y="f1465"/>
                  <a:pt x="f428" y="f1464"/>
                  <a:pt x="f426" y="f1464"/>
                </a:cubicBezTo>
                <a:cubicBezTo>
                  <a:pt x="f425" y="f1464"/>
                  <a:pt x="f424" y="f1464"/>
                  <a:pt x="f423" y="f1464"/>
                </a:cubicBezTo>
                <a:cubicBezTo>
                  <a:pt x="f420" y="f1464"/>
                  <a:pt x="f418" y="f1464"/>
                  <a:pt x="f415" y="f1463"/>
                </a:cubicBezTo>
                <a:cubicBezTo>
                  <a:pt x="f414" y="f1463"/>
                  <a:pt x="f413" y="f1463"/>
                  <a:pt x="f412" y="f1463"/>
                </a:cubicBezTo>
                <a:cubicBezTo>
                  <a:pt x="f411" y="f1463"/>
                  <a:pt x="f411" y="f1463"/>
                  <a:pt x="f1517" y="f1463"/>
                </a:cubicBezTo>
                <a:cubicBezTo>
                  <a:pt x="f410" y="f1463"/>
                  <a:pt x="f538" y="f1463"/>
                  <a:pt x="f409" y="f1462"/>
                </a:cubicBezTo>
                <a:cubicBezTo>
                  <a:pt x="f408" y="f1462"/>
                  <a:pt x="f408" y="f1462"/>
                  <a:pt x="f537" y="f1462"/>
                </a:cubicBezTo>
                <a:cubicBezTo>
                  <a:pt x="f407" y="f1462"/>
                  <a:pt x="f406" y="f1462"/>
                  <a:pt x="f405" y="f1462"/>
                </a:cubicBezTo>
                <a:cubicBezTo>
                  <a:pt x="f404" y="f1462"/>
                  <a:pt x="f403" y="f1462"/>
                  <a:pt x="f401" y="f1462"/>
                </a:cubicBezTo>
                <a:cubicBezTo>
                  <a:pt x="f400" y="f1462"/>
                  <a:pt x="f398" y="f1462"/>
                  <a:pt x="f397" y="f1462"/>
                </a:cubicBezTo>
                <a:cubicBezTo>
                  <a:pt x="f396" y="f1461"/>
                  <a:pt x="f394" y="f1461"/>
                  <a:pt x="f514" y="f1461"/>
                </a:cubicBezTo>
                <a:cubicBezTo>
                  <a:pt x="f393" y="f1461"/>
                  <a:pt x="f392" y="f1461"/>
                  <a:pt x="f391" y="f1460"/>
                </a:cubicBezTo>
                <a:cubicBezTo>
                  <a:pt x="f391" y="f1460"/>
                  <a:pt x="f390" y="f1460"/>
                  <a:pt x="f389" y="f1460"/>
                </a:cubicBezTo>
                <a:cubicBezTo>
                  <a:pt x="f389" y="f1459"/>
                  <a:pt x="f389" y="f1458"/>
                  <a:pt x="f389" y="f1458"/>
                </a:cubicBezTo>
                <a:cubicBezTo>
                  <a:pt x="f390" y="f1457"/>
                  <a:pt x="f390" y="f1457"/>
                  <a:pt x="f390" y="f1457"/>
                </a:cubicBezTo>
                <a:cubicBezTo>
                  <a:pt x="f390" y="f1456"/>
                  <a:pt x="f389" y="f1456"/>
                  <a:pt x="f389" y="f1455"/>
                </a:cubicBezTo>
                <a:cubicBezTo>
                  <a:pt x="f387" y="f1455"/>
                  <a:pt x="f387" y="f1455"/>
                  <a:pt x="f387" y="f1454"/>
                </a:cubicBezTo>
                <a:cubicBezTo>
                  <a:pt x="f387" y="f1454"/>
                  <a:pt x="f387" y="f1454"/>
                  <a:pt x="f389" y="f1454"/>
                </a:cubicBezTo>
                <a:cubicBezTo>
                  <a:pt x="f389" y="f1453"/>
                  <a:pt x="f387" y="f1452"/>
                  <a:pt x="f387" y="f1451"/>
                </a:cubicBezTo>
                <a:cubicBezTo>
                  <a:pt x="f389" y="f1450"/>
                  <a:pt x="f389" y="f1451"/>
                  <a:pt x="f390" y="f1452"/>
                </a:cubicBezTo>
                <a:cubicBezTo>
                  <a:pt x="f390" y="f1452"/>
                  <a:pt x="f391" y="f1452"/>
                  <a:pt x="f391" y="f1453"/>
                </a:cubicBezTo>
                <a:cubicBezTo>
                  <a:pt x="f391" y="f1453"/>
                  <a:pt x="f390" y="f1453"/>
                  <a:pt x="f390" y="f1454"/>
                </a:cubicBezTo>
                <a:cubicBezTo>
                  <a:pt x="f390" y="f1455"/>
                  <a:pt x="f391" y="f1455"/>
                  <a:pt x="f392" y="f1455"/>
                </a:cubicBezTo>
                <a:cubicBezTo>
                  <a:pt x="f392" y="f1456"/>
                  <a:pt x="f393" y="f1456"/>
                  <a:pt x="f393" y="f1456"/>
                </a:cubicBezTo>
                <a:cubicBezTo>
                  <a:pt x="f514" y="f1456"/>
                  <a:pt x="f394" y="f1456"/>
                  <a:pt x="f515" y="f1456"/>
                </a:cubicBezTo>
                <a:cubicBezTo>
                  <a:pt x="f396" y="f1457"/>
                  <a:pt x="f397" y="f1457"/>
                  <a:pt x="f397" y="f1458"/>
                </a:cubicBezTo>
                <a:cubicBezTo>
                  <a:pt x="f398" y="f1458"/>
                  <a:pt x="f399" y="f1459"/>
                  <a:pt x="f400" y="f1459"/>
                </a:cubicBezTo>
                <a:cubicBezTo>
                  <a:pt x="f401" y="f1460"/>
                  <a:pt x="f402" y="f1460"/>
                  <a:pt x="f403" y="f1460"/>
                </a:cubicBezTo>
                <a:cubicBezTo>
                  <a:pt x="f403" y="f1460"/>
                  <a:pt x="f404" y="f1460"/>
                  <a:pt x="f404" y="f1460"/>
                </a:cubicBezTo>
                <a:cubicBezTo>
                  <a:pt x="f404" y="f1461"/>
                  <a:pt x="f405" y="f1461"/>
                  <a:pt x="f405" y="f1461"/>
                </a:cubicBezTo>
                <a:cubicBezTo>
                  <a:pt x="f406" y="f1461"/>
                  <a:pt x="f407" y="f1461"/>
                  <a:pt x="f537" y="f1461"/>
                </a:cubicBezTo>
                <a:cubicBezTo>
                  <a:pt x="f537" y="f1461"/>
                  <a:pt x="f409" y="f1462"/>
                  <a:pt x="f409" y="f1461"/>
                </a:cubicBezTo>
                <a:cubicBezTo>
                  <a:pt x="f409" y="f1461"/>
                  <a:pt x="f408" y="f1460"/>
                  <a:pt x="f408" y="f1460"/>
                </a:cubicBezTo>
                <a:cubicBezTo>
                  <a:pt x="f537" y="f1460"/>
                  <a:pt x="f537" y="f1459"/>
                  <a:pt x="f537" y="f1459"/>
                </a:cubicBezTo>
                <a:cubicBezTo>
                  <a:pt x="f537" y="f1459"/>
                  <a:pt x="f537" y="f1458"/>
                  <a:pt x="f537" y="f1458"/>
                </a:cubicBezTo>
                <a:cubicBezTo>
                  <a:pt x="f537" y="f1458"/>
                  <a:pt x="f537" y="f1457"/>
                  <a:pt x="f537" y="f1457"/>
                </a:cubicBezTo>
                <a:cubicBezTo>
                  <a:pt x="f537" y="f1456"/>
                  <a:pt x="f407" y="f1456"/>
                  <a:pt x="f407" y="f1456"/>
                </a:cubicBezTo>
                <a:cubicBezTo>
                  <a:pt x="f407" y="f1455"/>
                  <a:pt x="f537" y="f1454"/>
                  <a:pt x="f408" y="f1454"/>
                </a:cubicBezTo>
                <a:cubicBezTo>
                  <a:pt x="f408" y="f1454"/>
                  <a:pt x="f409" y="f1457"/>
                  <a:pt x="f409" y="f1457"/>
                </a:cubicBezTo>
                <a:cubicBezTo>
                  <a:pt x="f409" y="f1458"/>
                  <a:pt x="f409" y="f1458"/>
                  <a:pt x="f409" y="f1459"/>
                </a:cubicBezTo>
                <a:cubicBezTo>
                  <a:pt x="f538" y="f1460"/>
                  <a:pt x="f410" y="f1461"/>
                  <a:pt x="f410" y="f1461"/>
                </a:cubicBezTo>
                <a:cubicBezTo>
                  <a:pt x="f1517" y="f1462"/>
                  <a:pt x="f411" y="f1462"/>
                  <a:pt x="f412" y="f1462"/>
                </a:cubicBezTo>
                <a:cubicBezTo>
                  <a:pt x="f413" y="f1463"/>
                  <a:pt x="f414" y="f1462"/>
                  <a:pt x="f415" y="f1462"/>
                </a:cubicBezTo>
                <a:cubicBezTo>
                  <a:pt x="f418" y="f1463"/>
                  <a:pt x="f421" y="f1463"/>
                  <a:pt x="f424" y="f1463"/>
                </a:cubicBezTo>
                <a:cubicBezTo>
                  <a:pt x="f428" y="f1463"/>
                  <a:pt x="f433" y="f1462"/>
                  <a:pt x="f438" y="f1462"/>
                </a:cubicBezTo>
                <a:cubicBezTo>
                  <a:pt x="f439" y="f1462"/>
                  <a:pt x="f439" y="f1463"/>
                  <a:pt x="f440" y="f1463"/>
                </a:cubicBezTo>
                <a:cubicBezTo>
                  <a:pt x="f442" y="f1463"/>
                  <a:pt x="f444" y="f1462"/>
                  <a:pt x="f445" y="f1462"/>
                </a:cubicBezTo>
                <a:cubicBezTo>
                  <a:pt x="f447" y="f1462"/>
                  <a:pt x="f448" y="f1463"/>
                  <a:pt x="f449" y="f1463"/>
                </a:cubicBezTo>
                <a:cubicBezTo>
                  <a:pt x="f449" y="f1463"/>
                  <a:pt x="f450" y="f1463"/>
                  <a:pt x="f451" y="f1463"/>
                </a:cubicBezTo>
                <a:cubicBezTo>
                  <a:pt x="f451" y="f1462"/>
                  <a:pt x="f450" y="f1461"/>
                  <a:pt x="f449" y="f1461"/>
                </a:cubicBezTo>
                <a:cubicBezTo>
                  <a:pt x="f447" y="f1460"/>
                  <a:pt x="f445" y="f1459"/>
                  <a:pt x="f442" y="f1458"/>
                </a:cubicBezTo>
                <a:cubicBezTo>
                  <a:pt x="f440" y="f1457"/>
                  <a:pt x="f439" y="f1457"/>
                  <a:pt x="f438" y="f1456"/>
                </a:cubicBezTo>
                <a:cubicBezTo>
                  <a:pt x="f438" y="f1456"/>
                  <a:pt x="f436" y="f1455"/>
                  <a:pt x="f437" y="f1455"/>
                </a:cubicBezTo>
                <a:cubicBezTo>
                  <a:pt x="f435" y="f1454"/>
                  <a:pt x="f435" y="f1454"/>
                  <a:pt x="f434" y="f1453"/>
                </a:cubicBezTo>
                <a:cubicBezTo>
                  <a:pt x="f433" y="f1453"/>
                  <a:pt x="f433" y="f1452"/>
                  <a:pt x="f432" y="f1451"/>
                </a:cubicBezTo>
                <a:cubicBezTo>
                  <a:pt x="f431" y="f1451"/>
                  <a:pt x="f430" y="f1450"/>
                  <a:pt x="f430" y="f1450"/>
                </a:cubicBezTo>
                <a:cubicBezTo>
                  <a:pt x="f428" y="f1450"/>
                  <a:pt x="f427" y="f1450"/>
                  <a:pt x="f426" y="f1449"/>
                </a:cubicBezTo>
                <a:cubicBezTo>
                  <a:pt x="f425" y="f1449"/>
                  <a:pt x="f425" y="f1449"/>
                  <a:pt x="f424" y="f1449"/>
                </a:cubicBezTo>
                <a:cubicBezTo>
                  <a:pt x="f423" y="f1449"/>
                  <a:pt x="f421" y="f1449"/>
                  <a:pt x="f421" y="f1448"/>
                </a:cubicBezTo>
                <a:cubicBezTo>
                  <a:pt x="f422" y="f1448"/>
                  <a:pt x="f423" y="f1448"/>
                  <a:pt x="f424" y="f1448"/>
                </a:cubicBezTo>
                <a:cubicBezTo>
                  <a:pt x="f425" y="f1448"/>
                  <a:pt x="f426" y="f1448"/>
                  <a:pt x="f427" y="f1448"/>
                </a:cubicBezTo>
                <a:cubicBezTo>
                  <a:pt x="f428" y="f1449"/>
                  <a:pt x="f429" y="f1449"/>
                  <a:pt x="f429" y="f1449"/>
                </a:cubicBezTo>
                <a:cubicBezTo>
                  <a:pt x="f430" y="f1449"/>
                  <a:pt x="f431" y="f1449"/>
                  <a:pt x="f432" y="f1449"/>
                </a:cubicBezTo>
                <a:cubicBezTo>
                  <a:pt x="f432" y="f1449"/>
                  <a:pt x="f433" y="f1449"/>
                  <a:pt x="f433" y="f1449"/>
                </a:cubicBezTo>
                <a:cubicBezTo>
                  <a:pt x="f435" y="f1449"/>
                  <a:pt x="f437" y="f1449"/>
                  <a:pt x="f436" y="f1449"/>
                </a:cubicBezTo>
                <a:cubicBezTo>
                  <a:pt x="f438" y="f1449"/>
                  <a:pt x="f439" y="f1449"/>
                  <a:pt x="f439" y="f1448"/>
                </a:cubicBezTo>
                <a:cubicBezTo>
                  <a:pt x="f440" y="f1447"/>
                  <a:pt x="f439" y="f1447"/>
                  <a:pt x="f439" y="f1446"/>
                </a:cubicBezTo>
                <a:cubicBezTo>
                  <a:pt x="f438" y="f1446"/>
                  <a:pt x="f438" y="f1445"/>
                  <a:pt x="f438" y="f1445"/>
                </a:cubicBezTo>
                <a:cubicBezTo>
                  <a:pt x="f436" y="f1444"/>
                  <a:pt x="f437" y="f1444"/>
                  <a:pt x="f436" y="f1444"/>
                </a:cubicBezTo>
                <a:cubicBezTo>
                  <a:pt x="f436" y="f1443"/>
                  <a:pt x="f438" y="f1443"/>
                  <a:pt x="f438" y="f1443"/>
                </a:cubicBezTo>
                <a:cubicBezTo>
                  <a:pt x="f438" y="f1443"/>
                  <a:pt x="f438" y="f1443"/>
                  <a:pt x="f438" y="f1443"/>
                </a:cubicBezTo>
                <a:cubicBezTo>
                  <a:pt x="f439" y="f1442"/>
                  <a:pt x="f438" y="f1441"/>
                  <a:pt x="f438" y="f1440"/>
                </a:cubicBezTo>
                <a:cubicBezTo>
                  <a:pt x="f438" y="f1440"/>
                  <a:pt x="f436" y="f1440"/>
                  <a:pt x="f436" y="f1439"/>
                </a:cubicBezTo>
                <a:cubicBezTo>
                  <a:pt x="f436" y="f1439"/>
                  <a:pt x="f436" y="f1438"/>
                  <a:pt x="f436" y="f1438"/>
                </a:cubicBezTo>
                <a:cubicBezTo>
                  <a:pt x="f436" y="f1487"/>
                  <a:pt x="f437" y="f1487"/>
                  <a:pt x="f437" y="f1437"/>
                </a:cubicBezTo>
                <a:cubicBezTo>
                  <a:pt x="f437" y="f1436"/>
                  <a:pt x="f439" y="f1436"/>
                  <a:pt x="f440" y="f1436"/>
                </a:cubicBezTo>
                <a:cubicBezTo>
                  <a:pt x="f440" y="f1436"/>
                  <a:pt x="f442" y="f1436"/>
                  <a:pt x="f442" y="f1436"/>
                </a:cubicBezTo>
                <a:cubicBezTo>
                  <a:pt x="f445" y="f1436"/>
                  <a:pt x="f448" y="f1436"/>
                  <a:pt x="f449" y="f1437"/>
                </a:cubicBezTo>
                <a:cubicBezTo>
                  <a:pt x="f450" y="f1437"/>
                  <a:pt x="f451" y="f1487"/>
                  <a:pt x="f451" y="f1438"/>
                </a:cubicBezTo>
                <a:cubicBezTo>
                  <a:pt x="f452" y="f1438"/>
                  <a:pt x="f453" y="f1438"/>
                  <a:pt x="f454" y="f1439"/>
                </a:cubicBezTo>
                <a:cubicBezTo>
                  <a:pt x="f455" y="f1439"/>
                  <a:pt x="f457" y="f1439"/>
                  <a:pt x="f458" y="f1439"/>
                </a:cubicBezTo>
                <a:cubicBezTo>
                  <a:pt x="f459" y="f1440"/>
                  <a:pt x="f458" y="f1441"/>
                  <a:pt x="f459" y="f1442"/>
                </a:cubicBezTo>
                <a:cubicBezTo>
                  <a:pt x="f459" y="f1442"/>
                  <a:pt x="f460" y="f1443"/>
                  <a:pt x="f461" y="f1443"/>
                </a:cubicBezTo>
                <a:cubicBezTo>
                  <a:pt x="f462" y="f1444"/>
                  <a:pt x="f463" y="f1443"/>
                  <a:pt x="f464" y="f1444"/>
                </a:cubicBezTo>
                <a:cubicBezTo>
                  <a:pt x="f465" y="f1444"/>
                  <a:pt x="f467" y="f1444"/>
                  <a:pt x="f468" y="f1444"/>
                </a:cubicBezTo>
                <a:cubicBezTo>
                  <a:pt x="f466" y="f1444"/>
                  <a:pt x="f469" y="f1444"/>
                  <a:pt x="f470" y="f1444"/>
                </a:cubicBezTo>
                <a:cubicBezTo>
                  <a:pt x="f471" y="f1444"/>
                  <a:pt x="f472" y="f1445"/>
                  <a:pt x="f472" y="f1445"/>
                </a:cubicBezTo>
                <a:cubicBezTo>
                  <a:pt x="f473" y="f1445"/>
                  <a:pt x="f473" y="f1445"/>
                  <a:pt x="f474" y="f1445"/>
                </a:cubicBezTo>
                <a:cubicBezTo>
                  <a:pt x="f474" y="f1445"/>
                  <a:pt x="f475" y="f1446"/>
                  <a:pt x="f476" y="f1445"/>
                </a:cubicBezTo>
                <a:cubicBezTo>
                  <a:pt x="f476" y="f1445"/>
                  <a:pt x="f477" y="f1445"/>
                  <a:pt x="f477" y="f1446"/>
                </a:cubicBezTo>
                <a:cubicBezTo>
                  <a:pt x="f477" y="f1446"/>
                  <a:pt x="f476" y="f1446"/>
                  <a:pt x="f477" y="f1447"/>
                </a:cubicBezTo>
                <a:cubicBezTo>
                  <a:pt x="f477" y="f1447"/>
                  <a:pt x="f478" y="f1447"/>
                  <a:pt x="f478" y="f1447"/>
                </a:cubicBezTo>
                <a:cubicBezTo>
                  <a:pt x="f479" y="f1448"/>
                  <a:pt x="f479" y="f1448"/>
                  <a:pt x="f480" y="f1448"/>
                </a:cubicBezTo>
                <a:cubicBezTo>
                  <a:pt x="f480" y="f1449"/>
                  <a:pt x="f481" y="f1449"/>
                  <a:pt x="f481" y="f1449"/>
                </a:cubicBezTo>
                <a:cubicBezTo>
                  <a:pt x="f482" y="f1449"/>
                  <a:pt x="f483" y="f1450"/>
                  <a:pt x="f603" y="f1450"/>
                </a:cubicBezTo>
                <a:cubicBezTo>
                  <a:pt x="f486" y="f1450"/>
                  <a:pt x="f513" y="f1450"/>
                  <a:pt x="f488" y="f1452"/>
                </a:cubicBezTo>
                <a:cubicBezTo>
                  <a:pt x="f489" y="f1452"/>
                  <a:pt x="f490" y="f1453"/>
                  <a:pt x="f491" y="f1454"/>
                </a:cubicBezTo>
                <a:cubicBezTo>
                  <a:pt x="f492" y="f1454"/>
                  <a:pt x="f493" y="f1454"/>
                  <a:pt x="f494" y="f1454"/>
                </a:cubicBezTo>
                <a:cubicBezTo>
                  <a:pt x="f495" y="f1454"/>
                  <a:pt x="f496" y="f1455"/>
                  <a:pt x="f498" y="f1455"/>
                </a:cubicBezTo>
                <a:cubicBezTo>
                  <a:pt x="f499" y="f1455"/>
                  <a:pt x="f512" y="f1455"/>
                  <a:pt x="f501" y="f1455"/>
                </a:cubicBezTo>
                <a:cubicBezTo>
                  <a:pt x="f503" y="f1455"/>
                  <a:pt x="f505" y="f1455"/>
                  <a:pt x="f507" y="f1455"/>
                </a:cubicBezTo>
                <a:cubicBezTo>
                  <a:pt x="f509" y="f1454"/>
                  <a:pt x="f511" y="f1455"/>
                  <a:pt x="f517" y="f1455"/>
                </a:cubicBezTo>
                <a:cubicBezTo>
                  <a:pt x="f517" y="f1455"/>
                  <a:pt x="f518" y="f1455"/>
                  <a:pt x="f518" y="f1455"/>
                </a:cubicBezTo>
                <a:cubicBezTo>
                  <a:pt x="f518" y="f1455"/>
                  <a:pt x="f518" y="f1454"/>
                  <a:pt x="f517" y="f1453"/>
                </a:cubicBezTo>
                <a:cubicBezTo>
                  <a:pt x="f517" y="f1453"/>
                  <a:pt x="f516" y="f1452"/>
                  <a:pt x="f516" y="f1452"/>
                </a:cubicBezTo>
                <a:cubicBezTo>
                  <a:pt x="f511" y="f1451"/>
                  <a:pt x="f511" y="f1450"/>
                  <a:pt x="f511" y="f1450"/>
                </a:cubicBezTo>
                <a:cubicBezTo>
                  <a:pt x="f510" y="f1449"/>
                  <a:pt x="f510" y="f1448"/>
                  <a:pt x="f510" y="f1447"/>
                </a:cubicBezTo>
                <a:cubicBezTo>
                  <a:pt x="f509" y="f1446"/>
                  <a:pt x="f508" y="f1445"/>
                  <a:pt x="f506" y="f1444"/>
                </a:cubicBezTo>
                <a:cubicBezTo>
                  <a:pt x="f506" y="f1444"/>
                  <a:pt x="f506" y="f1444"/>
                  <a:pt x="f505" y="f1444"/>
                </a:cubicBezTo>
                <a:cubicBezTo>
                  <a:pt x="f505" y="f1443"/>
                  <a:pt x="f504" y="f1443"/>
                  <a:pt x="f503" y="f1442"/>
                </a:cubicBezTo>
                <a:cubicBezTo>
                  <a:pt x="f502" y="f1442"/>
                  <a:pt x="f501" y="f1442"/>
                  <a:pt x="f501" y="f1441"/>
                </a:cubicBezTo>
                <a:cubicBezTo>
                  <a:pt x="f500" y="f1441"/>
                  <a:pt x="f512" y="f1440"/>
                  <a:pt x="f499" y="f1440"/>
                </a:cubicBezTo>
                <a:cubicBezTo>
                  <a:pt x="f499" y="f1439"/>
                  <a:pt x="f497" y="f1440"/>
                  <a:pt x="f497" y="f1439"/>
                </a:cubicBezTo>
                <a:cubicBezTo>
                  <a:pt x="f497" y="f1439"/>
                  <a:pt x="f497" y="f1438"/>
                  <a:pt x="f497" y="f1438"/>
                </a:cubicBezTo>
                <a:cubicBezTo>
                  <a:pt x="f497" y="f1438"/>
                  <a:pt x="f498" y="f1438"/>
                  <a:pt x="f498" y="f1438"/>
                </a:cubicBezTo>
                <a:cubicBezTo>
                  <a:pt x="f499" y="f1438"/>
                  <a:pt x="f512" y="f1487"/>
                  <a:pt x="f500" y="f1438"/>
                </a:cubicBezTo>
                <a:cubicBezTo>
                  <a:pt x="f500" y="f1438"/>
                  <a:pt x="f501" y="f1438"/>
                  <a:pt x="f502" y="f1438"/>
                </a:cubicBezTo>
                <a:cubicBezTo>
                  <a:pt x="f503" y="f1438"/>
                  <a:pt x="f505" y="f1438"/>
                  <a:pt x="f506" y="f1438"/>
                </a:cubicBezTo>
                <a:cubicBezTo>
                  <a:pt x="f508" y="f1439"/>
                  <a:pt x="f510" y="f1439"/>
                  <a:pt x="f516" y="f1439"/>
                </a:cubicBezTo>
                <a:cubicBezTo>
                  <a:pt x="f516" y="f1439"/>
                  <a:pt x="f517" y="f1439"/>
                  <a:pt x="f517" y="f1439"/>
                </a:cubicBezTo>
                <a:cubicBezTo>
                  <a:pt x="f517" y="f1439"/>
                  <a:pt x="f517" y="f1439"/>
                  <a:pt x="f517" y="f1438"/>
                </a:cubicBezTo>
                <a:cubicBezTo>
                  <a:pt x="f516" y="f1487"/>
                  <a:pt x="f511" y="f1487"/>
                  <a:pt x="f511" y="f1487"/>
                </a:cubicBezTo>
                <a:cubicBezTo>
                  <a:pt x="f510" y="f1487"/>
                  <a:pt x="f509" y="f1487"/>
                  <a:pt x="f508" y="f1437"/>
                </a:cubicBezTo>
                <a:cubicBezTo>
                  <a:pt x="f508" y="f1437"/>
                  <a:pt x="f508" y="f1436"/>
                  <a:pt x="f508" y="f1436"/>
                </a:cubicBezTo>
                <a:cubicBezTo>
                  <a:pt x="f508" y="f1436"/>
                  <a:pt x="f507" y="f1436"/>
                  <a:pt x="f507" y="f1436"/>
                </a:cubicBezTo>
                <a:cubicBezTo>
                  <a:pt x="f506" y="f1436"/>
                  <a:pt x="f506" y="f1436"/>
                  <a:pt x="f506" y="f1436"/>
                </a:cubicBezTo>
                <a:cubicBezTo>
                  <a:pt x="f505" y="f1435"/>
                  <a:pt x="f505" y="f1435"/>
                  <a:pt x="f504" y="f1435"/>
                </a:cubicBezTo>
                <a:cubicBezTo>
                  <a:pt x="f504" y="f1435"/>
                  <a:pt x="f503" y="f1435"/>
                  <a:pt x="f502" y="f1435"/>
                </a:cubicBezTo>
                <a:cubicBezTo>
                  <a:pt x="f502" y="f1434"/>
                  <a:pt x="f501" y="f1434"/>
                  <a:pt x="f501" y="f1434"/>
                </a:cubicBezTo>
                <a:cubicBezTo>
                  <a:pt x="f500" y="f1433"/>
                  <a:pt x="f500" y="f1433"/>
                  <a:pt x="f500" y="f1433"/>
                </a:cubicBezTo>
                <a:cubicBezTo>
                  <a:pt x="f500" y="f1432"/>
                  <a:pt x="f499" y="f1433"/>
                  <a:pt x="f499" y="f1432"/>
                </a:cubicBezTo>
                <a:cubicBezTo>
                  <a:pt x="f512" y="f1431"/>
                  <a:pt x="f512" y="f1431"/>
                  <a:pt x="f500" y="f1431"/>
                </a:cubicBezTo>
                <a:cubicBezTo>
                  <a:pt x="f501" y="f1431"/>
                  <a:pt x="f502" y="f1431"/>
                  <a:pt x="f502" y="f1432"/>
                </a:cubicBezTo>
                <a:cubicBezTo>
                  <a:pt x="f503" y="f1432"/>
                  <a:pt x="f503" y="f1433"/>
                  <a:pt x="f504" y="f1433"/>
                </a:cubicBezTo>
                <a:cubicBezTo>
                  <a:pt x="f504" y="f1434"/>
                  <a:pt x="f504" y="f1434"/>
                  <a:pt x="f505" y="f1434"/>
                </a:cubicBezTo>
                <a:cubicBezTo>
                  <a:pt x="f505" y="f1434"/>
                  <a:pt x="f505" y="f1435"/>
                  <a:pt x="f506" y="f1435"/>
                </a:cubicBezTo>
                <a:cubicBezTo>
                  <a:pt x="f507" y="f1435"/>
                  <a:pt x="f508" y="f1435"/>
                  <a:pt x="f509" y="f1435"/>
                </a:cubicBezTo>
                <a:cubicBezTo>
                  <a:pt x="f510" y="f1435"/>
                  <a:pt x="f510" y="f1436"/>
                  <a:pt x="f511" y="f1436"/>
                </a:cubicBezTo>
                <a:cubicBezTo>
                  <a:pt x="f511" y="f1437"/>
                  <a:pt x="f516" y="f1437"/>
                  <a:pt x="f516" y="f1437"/>
                </a:cubicBezTo>
                <a:cubicBezTo>
                  <a:pt x="f517" y="f1437"/>
                  <a:pt x="f517" y="f1437"/>
                  <a:pt x="f517" y="f1487"/>
                </a:cubicBezTo>
                <a:cubicBezTo>
                  <a:pt x="f519" y="f1487"/>
                  <a:pt x="f521" y="f1438"/>
                  <a:pt x="f523" y="f1438"/>
                </a:cubicBezTo>
                <a:cubicBezTo>
                  <a:pt x="f525" y="f1439"/>
                  <a:pt x="f527" y="f1439"/>
                  <a:pt x="f529" y="f1439"/>
                </a:cubicBezTo>
                <a:cubicBezTo>
                  <a:pt x="f530" y="f1440"/>
                  <a:pt x="f531" y="f1440"/>
                  <a:pt x="f532" y="f1440"/>
                </a:cubicBezTo>
                <a:cubicBezTo>
                  <a:pt x="f532" y="f1441"/>
                  <a:pt x="f533" y="f1441"/>
                  <a:pt x="f534" y="f1441"/>
                </a:cubicBezTo>
                <a:cubicBezTo>
                  <a:pt x="f535" y="f1441"/>
                  <a:pt x="f536" y="f1441"/>
                  <a:pt x="f540" y="f1441"/>
                </a:cubicBezTo>
                <a:cubicBezTo>
                  <a:pt x="f540" y="f1441"/>
                  <a:pt x="f672" y="f1441"/>
                  <a:pt x="f541" y="f1441"/>
                </a:cubicBezTo>
                <a:cubicBezTo>
                  <a:pt x="f541" y="f1440"/>
                  <a:pt x="f541" y="f1439"/>
                  <a:pt x="f542" y="f1438"/>
                </a:cubicBezTo>
                <a:cubicBezTo>
                  <a:pt x="f542" y="f1438"/>
                  <a:pt x="f542" y="f1487"/>
                  <a:pt x="f543" y="f1487"/>
                </a:cubicBezTo>
                <a:cubicBezTo>
                  <a:pt x="f543" y="f1437"/>
                  <a:pt x="f543" y="f1437"/>
                  <a:pt x="f544" y="f1436"/>
                </a:cubicBezTo>
                <a:cubicBezTo>
                  <a:pt x="f545" y="f1435"/>
                  <a:pt x="f547" y="f1434"/>
                  <a:pt x="f547" y="f1433"/>
                </a:cubicBezTo>
                <a:cubicBezTo>
                  <a:pt x="f547" y="f1433"/>
                  <a:pt x="f547" y="f1432"/>
                  <a:pt x="f547" y="f1432"/>
                </a:cubicBezTo>
                <a:cubicBezTo>
                  <a:pt x="f547" y="f1431"/>
                  <a:pt x="f547" y="f1431"/>
                  <a:pt x="f547" y="f1431"/>
                </a:cubicBezTo>
                <a:cubicBezTo>
                  <a:pt x="f547" y="f1430"/>
                  <a:pt x="f547" y="f1430"/>
                  <a:pt x="f547" y="f1430"/>
                </a:cubicBezTo>
                <a:cubicBezTo>
                  <a:pt x="f547" y="f1488"/>
                  <a:pt x="f547" y="f1488"/>
                  <a:pt x="f547" y="f1488"/>
                </a:cubicBezTo>
                <a:cubicBezTo>
                  <a:pt x="f548" y="f1488"/>
                  <a:pt x="f548" y="f1488"/>
                  <a:pt x="f548" y="f1488"/>
                </a:cubicBezTo>
                <a:cubicBezTo>
                  <a:pt x="f549" y="f1488"/>
                  <a:pt x="f549" y="f1488"/>
                  <a:pt x="f549" y="f1430"/>
                </a:cubicBezTo>
                <a:cubicBezTo>
                  <a:pt x="f549" y="f1430"/>
                  <a:pt x="f549" y="f1431"/>
                  <a:pt x="f549" y="f1431"/>
                </a:cubicBezTo>
                <a:cubicBezTo>
                  <a:pt x="f549" y="f1432"/>
                  <a:pt x="f550" y="f1433"/>
                  <a:pt x="f550" y="f1434"/>
                </a:cubicBezTo>
                <a:cubicBezTo>
                  <a:pt x="f549" y="f1434"/>
                  <a:pt x="f549" y="f1435"/>
                  <a:pt x="f548" y="f1435"/>
                </a:cubicBezTo>
                <a:cubicBezTo>
                  <a:pt x="f548" y="f1436"/>
                  <a:pt x="f548" y="f1436"/>
                  <a:pt x="f547" y="f1436"/>
                </a:cubicBezTo>
                <a:cubicBezTo>
                  <a:pt x="f547" y="f1437"/>
                  <a:pt x="f546" y="f1438"/>
                  <a:pt x="f546" y="f1439"/>
                </a:cubicBezTo>
                <a:cubicBezTo>
                  <a:pt x="f546" y="f1440"/>
                  <a:pt x="f547" y="f1440"/>
                  <a:pt x="f547" y="f1441"/>
                </a:cubicBezTo>
                <a:cubicBezTo>
                  <a:pt x="f548" y="f1441"/>
                  <a:pt x="f547" y="f1442"/>
                  <a:pt x="f547" y="f1442"/>
                </a:cubicBezTo>
                <a:cubicBezTo>
                  <a:pt x="f547" y="f1443"/>
                  <a:pt x="f547" y="f1443"/>
                  <a:pt x="f548" y="f1444"/>
                </a:cubicBezTo>
                <a:cubicBezTo>
                  <a:pt x="f549" y="f1445"/>
                  <a:pt x="f551" y="f1446"/>
                  <a:pt x="f552" y="f1448"/>
                </a:cubicBezTo>
                <a:cubicBezTo>
                  <a:pt x="f554" y="f1449"/>
                  <a:pt x="f556" y="f1450"/>
                  <a:pt x="f558" y="f1451"/>
                </a:cubicBezTo>
                <a:cubicBezTo>
                  <a:pt x="f559" y="f1451"/>
                  <a:pt x="f560" y="f1451"/>
                  <a:pt x="f562" y="f1451"/>
                </a:cubicBezTo>
                <a:cubicBezTo>
                  <a:pt x="f564" y="f1450"/>
                  <a:pt x="f565" y="f1450"/>
                  <a:pt x="f566" y="f1450"/>
                </a:cubicBezTo>
                <a:cubicBezTo>
                  <a:pt x="f567" y="f1449"/>
                  <a:pt x="f568" y="f1449"/>
                  <a:pt x="f569" y="f1449"/>
                </a:cubicBezTo>
                <a:cubicBezTo>
                  <a:pt x="f572" y="f1448"/>
                  <a:pt x="f575" y="f1448"/>
                  <a:pt x="f578" y="f1448"/>
                </a:cubicBezTo>
                <a:cubicBezTo>
                  <a:pt x="f580" y="f1447"/>
                  <a:pt x="f582" y="f1447"/>
                  <a:pt x="f583" y="f1447"/>
                </a:cubicBezTo>
                <a:cubicBezTo>
                  <a:pt x="f584" y="f1446"/>
                  <a:pt x="f584" y="f1447"/>
                  <a:pt x="f585" y="f1447"/>
                </a:cubicBezTo>
                <a:cubicBezTo>
                  <a:pt x="f586" y="f1447"/>
                  <a:pt x="f586" y="f1446"/>
                  <a:pt x="f587" y="f1446"/>
                </a:cubicBezTo>
                <a:cubicBezTo>
                  <a:pt x="f588" y="f1446"/>
                  <a:pt x="f589" y="f1446"/>
                  <a:pt x="f590" y="f1446"/>
                </a:cubicBezTo>
                <a:cubicBezTo>
                  <a:pt x="f593" y="f1445"/>
                  <a:pt x="f595" y="f1445"/>
                  <a:pt x="f791" y="f1445"/>
                </a:cubicBezTo>
                <a:cubicBezTo>
                  <a:pt x="f598" y="f1445"/>
                  <a:pt x="f599" y="f1445"/>
                  <a:pt x="f792" y="f1444"/>
                </a:cubicBezTo>
                <a:cubicBezTo>
                  <a:pt x="f600" y="f1444"/>
                  <a:pt x="f601" y="f1444"/>
                  <a:pt x="f602" y="f1443"/>
                </a:cubicBezTo>
                <a:cubicBezTo>
                  <a:pt x="f604" y="f1443"/>
                  <a:pt x="f605" y="f1442"/>
                  <a:pt x="f606" y="f1442"/>
                </a:cubicBezTo>
                <a:cubicBezTo>
                  <a:pt x="f607" y="f1442"/>
                  <a:pt x="f608" y="f1442"/>
                  <a:pt x="f609" y="f1442"/>
                </a:cubicBezTo>
                <a:cubicBezTo>
                  <a:pt x="f610" y="f1442"/>
                  <a:pt x="f611" y="f1442"/>
                  <a:pt x="f612" y="f1441"/>
                </a:cubicBezTo>
                <a:cubicBezTo>
                  <a:pt x="f612" y="f1440"/>
                  <a:pt x="f610" y="f1440"/>
                  <a:pt x="f610" y="f1440"/>
                </a:cubicBezTo>
                <a:cubicBezTo>
                  <a:pt x="f609" y="f1439"/>
                  <a:pt x="f609" y="f1439"/>
                  <a:pt x="f608" y="f1439"/>
                </a:cubicBezTo>
                <a:cubicBezTo>
                  <a:pt x="f608" y="f1438"/>
                  <a:pt x="f607" y="f1438"/>
                  <a:pt x="f607" y="f1438"/>
                </a:cubicBezTo>
                <a:cubicBezTo>
                  <a:pt x="f606" y="f1438"/>
                  <a:pt x="f606" y="f1487"/>
                  <a:pt x="f605" y="f1487"/>
                </a:cubicBezTo>
                <a:cubicBezTo>
                  <a:pt x="f604" y="f1487"/>
                  <a:pt x="f604" y="f1437"/>
                  <a:pt x="f602" y="f1437"/>
                </a:cubicBezTo>
                <a:cubicBezTo>
                  <a:pt x="f601" y="f1436"/>
                  <a:pt x="f600" y="f1436"/>
                  <a:pt x="f599" y="f1435"/>
                </a:cubicBezTo>
                <a:cubicBezTo>
                  <a:pt x="f791" y="f1433"/>
                  <a:pt x="f595" y="f1432"/>
                  <a:pt x="f592" y="f1431"/>
                </a:cubicBezTo>
                <a:cubicBezTo>
                  <a:pt x="f591" y="f1430"/>
                  <a:pt x="f591" y="f1430"/>
                  <a:pt x="f590" y="f1430"/>
                </a:cubicBezTo>
                <a:cubicBezTo>
                  <a:pt x="f590" y="f1488"/>
                  <a:pt x="f589" y="f1488"/>
                  <a:pt x="f588" y="f1488"/>
                </a:cubicBezTo>
                <a:cubicBezTo>
                  <a:pt x="f588" y="f1429"/>
                  <a:pt x="f587" y="f1429"/>
                  <a:pt x="f587" y="f1429"/>
                </a:cubicBezTo>
                <a:cubicBezTo>
                  <a:pt x="f586" y="f1489"/>
                  <a:pt x="f586" y="f1489"/>
                  <a:pt x="f586" y="f1489"/>
                </a:cubicBezTo>
                <a:cubicBezTo>
                  <a:pt x="f585" y="f1489"/>
                  <a:pt x="f584" y="f1428"/>
                  <a:pt x="f584" y="f1428"/>
                </a:cubicBezTo>
                <a:cubicBezTo>
                  <a:pt x="f584" y="f1428"/>
                  <a:pt x="f583" y="f1428"/>
                  <a:pt x="f583" y="f1490"/>
                </a:cubicBezTo>
                <a:cubicBezTo>
                  <a:pt x="f583" y="f1490"/>
                  <a:pt x="f584" y="f1490"/>
                  <a:pt x="f584" y="f1490"/>
                </a:cubicBezTo>
                <a:cubicBezTo>
                  <a:pt x="f585" y="f1428"/>
                  <a:pt x="f585" y="f1428"/>
                  <a:pt x="f586" y="f1428"/>
                </a:cubicBezTo>
                <a:cubicBezTo>
                  <a:pt x="f587" y="f1428"/>
                  <a:pt x="f587" y="f1428"/>
                  <a:pt x="f587" y="f1489"/>
                </a:cubicBezTo>
                <a:cubicBezTo>
                  <a:pt x="f588" y="f1488"/>
                  <a:pt x="f590" y="f1429"/>
                  <a:pt x="f591" y="f1488"/>
                </a:cubicBezTo>
                <a:cubicBezTo>
                  <a:pt x="f592" y="f1430"/>
                  <a:pt x="f592" y="f1430"/>
                  <a:pt x="f592" y="f1430"/>
                </a:cubicBezTo>
                <a:cubicBezTo>
                  <a:pt x="f592" y="f1430"/>
                  <a:pt x="f593" y="f1430"/>
                  <a:pt x="f593" y="f1431"/>
                </a:cubicBezTo>
                <a:cubicBezTo>
                  <a:pt x="f594" y="f1431"/>
                  <a:pt x="f595" y="f1431"/>
                  <a:pt x="f596" y="f1431"/>
                </a:cubicBezTo>
                <a:cubicBezTo>
                  <a:pt x="f597" y="f1431"/>
                  <a:pt x="f791" y="f1431"/>
                  <a:pt x="f598" y="f1432"/>
                </a:cubicBezTo>
                <a:cubicBezTo>
                  <a:pt x="f599" y="f1432"/>
                  <a:pt x="f792" y="f1432"/>
                  <a:pt x="f600" y="f1432"/>
                </a:cubicBezTo>
                <a:cubicBezTo>
                  <a:pt x="f601" y="f1432"/>
                  <a:pt x="f602" y="f1433"/>
                  <a:pt x="f602" y="f1433"/>
                </a:cubicBezTo>
                <a:cubicBezTo>
                  <a:pt x="f604" y="f1434"/>
                  <a:pt x="f604" y="f1434"/>
                  <a:pt x="f604" y="f1434"/>
                </a:cubicBezTo>
                <a:cubicBezTo>
                  <a:pt x="f604" y="f1435"/>
                  <a:pt x="f602" y="f1435"/>
                  <a:pt x="f602" y="f1435"/>
                </a:cubicBezTo>
                <a:cubicBezTo>
                  <a:pt x="f602" y="f1436"/>
                  <a:pt x="f605" y="f1437"/>
                  <a:pt x="f605" y="f1437"/>
                </a:cubicBezTo>
                <a:cubicBezTo>
                  <a:pt x="f606" y="f1487"/>
                  <a:pt x="f606" y="f1487"/>
                  <a:pt x="f607" y="f1438"/>
                </a:cubicBezTo>
                <a:cubicBezTo>
                  <a:pt x="f607" y="f1438"/>
                  <a:pt x="f608" y="f1438"/>
                  <a:pt x="f609" y="f1438"/>
                </a:cubicBezTo>
                <a:cubicBezTo>
                  <a:pt x="f610" y="f1438"/>
                  <a:pt x="f610" y="f1438"/>
                  <a:pt x="f610" y="f1438"/>
                </a:cubicBezTo>
                <a:cubicBezTo>
                  <a:pt x="f611" y="f1438"/>
                  <a:pt x="f612" y="f1438"/>
                  <a:pt x="f612" y="f1438"/>
                </a:cubicBezTo>
                <a:cubicBezTo>
                  <a:pt x="f613" y="f1438"/>
                  <a:pt x="f614" y="f1438"/>
                  <a:pt x="f615" y="f1438"/>
                </a:cubicBezTo>
                <a:cubicBezTo>
                  <a:pt x="f616" y="f1487"/>
                  <a:pt x="f617" y="f1487"/>
                  <a:pt x="f619" y="f1487"/>
                </a:cubicBezTo>
                <a:cubicBezTo>
                  <a:pt x="f620" y="f1487"/>
                  <a:pt x="f793" y="f1487"/>
                  <a:pt x="f621" y="f1437"/>
                </a:cubicBezTo>
                <a:cubicBezTo>
                  <a:pt x="f622" y="f1437"/>
                  <a:pt x="f623" y="f1437"/>
                  <a:pt x="f624" y="f1436"/>
                </a:cubicBezTo>
                <a:cubicBezTo>
                  <a:pt x="f634" y="f1436"/>
                  <a:pt x="f625" y="f1436"/>
                  <a:pt x="f625" y="f1436"/>
                </a:cubicBezTo>
                <a:cubicBezTo>
                  <a:pt x="f626" y="f1436"/>
                  <a:pt x="f626" y="f1436"/>
                  <a:pt x="f627" y="f1436"/>
                </a:cubicBezTo>
                <a:cubicBezTo>
                  <a:pt x="f628" y="f1436"/>
                  <a:pt x="f628" y="f1436"/>
                  <a:pt x="f629" y="f1436"/>
                </a:cubicBezTo>
                <a:cubicBezTo>
                  <a:pt x="f630" y="f1436"/>
                  <a:pt x="f631" y="f1435"/>
                  <a:pt x="f630" y="f1434"/>
                </a:cubicBezTo>
                <a:cubicBezTo>
                  <a:pt x="f630" y="f1434"/>
                  <a:pt x="f630" y="f1433"/>
                  <a:pt x="f629" y="f1433"/>
                </a:cubicBezTo>
                <a:cubicBezTo>
                  <a:pt x="f629" y="f1432"/>
                  <a:pt x="f628" y="f1432"/>
                  <a:pt x="f628" y="f1432"/>
                </a:cubicBezTo>
                <a:cubicBezTo>
                  <a:pt x="f627" y="f1431"/>
                  <a:pt x="f627" y="f1431"/>
                  <a:pt x="f626" y="f1430"/>
                </a:cubicBezTo>
                <a:cubicBezTo>
                  <a:pt x="f626" y="f1429"/>
                  <a:pt x="f627" y="f1489"/>
                  <a:pt x="f628" y="f1428"/>
                </a:cubicBezTo>
                <a:cubicBezTo>
                  <a:pt x="f628" y="f1428"/>
                  <a:pt x="f629" y="f1490"/>
                  <a:pt x="f629" y="f1427"/>
                </a:cubicBezTo>
                <a:cubicBezTo>
                  <a:pt x="f629" y="f1426"/>
                  <a:pt x="f628" y="f1426"/>
                  <a:pt x="f628" y="f1426"/>
                </a:cubicBezTo>
                <a:cubicBezTo>
                  <a:pt x="f627" y="f1491"/>
                  <a:pt x="f627" y="f1425"/>
                  <a:pt x="f627" y="f1425"/>
                </a:cubicBezTo>
                <a:cubicBezTo>
                  <a:pt x="f627" y="f1492"/>
                  <a:pt x="f627" y="f1424"/>
                  <a:pt x="f627" y="f1493"/>
                </a:cubicBezTo>
                <a:cubicBezTo>
                  <a:pt x="f628" y="f1493"/>
                  <a:pt x="f629" y="f1493"/>
                  <a:pt x="f630" y="f1423"/>
                </a:cubicBezTo>
                <a:cubicBezTo>
                  <a:pt x="f631" y="f1423"/>
                  <a:pt x="f631" y="f1494"/>
                  <a:pt x="f632" y="f1423"/>
                </a:cubicBezTo>
                <a:cubicBezTo>
                  <a:pt x="f633" y="f1423"/>
                  <a:pt x="f635" y="f1423"/>
                  <a:pt x="f635" y="f1423"/>
                </a:cubicBezTo>
                <a:cubicBezTo>
                  <a:pt x="f636" y="f1493"/>
                  <a:pt x="f637" y="f1493"/>
                  <a:pt x="f638" y="f1424"/>
                </a:cubicBezTo>
                <a:cubicBezTo>
                  <a:pt x="f638" y="f1424"/>
                  <a:pt x="f639" y="f1424"/>
                  <a:pt x="f640" y="f1492"/>
                </a:cubicBezTo>
                <a:cubicBezTo>
                  <a:pt x="f641" y="f1492"/>
                  <a:pt x="f642" y="f1492"/>
                  <a:pt x="f642" y="f1492"/>
                </a:cubicBezTo>
                <a:cubicBezTo>
                  <a:pt x="f643" y="f1492"/>
                  <a:pt x="f644" y="f1492"/>
                  <a:pt x="f644" y="f1492"/>
                </a:cubicBezTo>
                <a:cubicBezTo>
                  <a:pt x="f646" y="f1492"/>
                  <a:pt x="f648" y="f1492"/>
                  <a:pt x="f649" y="f1492"/>
                </a:cubicBezTo>
                <a:cubicBezTo>
                  <a:pt x="f650" y="f1424"/>
                  <a:pt x="f882" y="f1424"/>
                  <a:pt x="f651" y="f1424"/>
                </a:cubicBezTo>
                <a:cubicBezTo>
                  <a:pt x="f652" y="f1424"/>
                  <a:pt x="f652" y="f1424"/>
                  <a:pt x="f653" y="f1493"/>
                </a:cubicBezTo>
                <a:cubicBezTo>
                  <a:pt x="f653" y="f1423"/>
                  <a:pt x="f652" y="f1494"/>
                  <a:pt x="f652" y="f1494"/>
                </a:cubicBezTo>
                <a:cubicBezTo>
                  <a:pt x="f652" y="f1422"/>
                  <a:pt x="f651" y="f1422"/>
                  <a:pt x="f651" y="f1495"/>
                </a:cubicBezTo>
                <a:cubicBezTo>
                  <a:pt x="f882" y="f1421"/>
                  <a:pt x="f882" y="f1421"/>
                  <a:pt x="f650" y="f1496"/>
                </a:cubicBezTo>
                <a:cubicBezTo>
                  <a:pt x="f650" y="f1496"/>
                  <a:pt x="f649" y="f1420"/>
                  <a:pt x="f649" y="f1420"/>
                </a:cubicBezTo>
                <a:cubicBezTo>
                  <a:pt x="f648" y="f1497"/>
                  <a:pt x="f648" y="f1419"/>
                  <a:pt x="f648" y="f1498"/>
                </a:cubicBezTo>
                <a:cubicBezTo>
                  <a:pt x="f648" y="f1419"/>
                  <a:pt x="f649" y="f1419"/>
                  <a:pt x="f649" y="f1497"/>
                </a:cubicBezTo>
                <a:cubicBezTo>
                  <a:pt x="f649" y="f1497"/>
                  <a:pt x="f650" y="f1420"/>
                  <a:pt x="f650" y="f1420"/>
                </a:cubicBezTo>
                <a:cubicBezTo>
                  <a:pt x="f882" y="f1496"/>
                  <a:pt x="f882" y="f1496"/>
                  <a:pt x="f651" y="f1421"/>
                </a:cubicBezTo>
                <a:cubicBezTo>
                  <a:pt x="f652" y="f1421"/>
                  <a:pt x="f652" y="f1495"/>
                  <a:pt x="f653" y="f1495"/>
                </a:cubicBezTo>
                <a:cubicBezTo>
                  <a:pt x="f653" y="f1422"/>
                  <a:pt x="f653" y="f1422"/>
                  <a:pt x="f653" y="f1494"/>
                </a:cubicBezTo>
                <a:cubicBezTo>
                  <a:pt x="f653" y="f1494"/>
                  <a:pt x="f653" y="f1423"/>
                  <a:pt x="f653" y="f1423"/>
                </a:cubicBezTo>
                <a:cubicBezTo>
                  <a:pt x="f654" y="f1423"/>
                  <a:pt x="f654" y="f1494"/>
                  <a:pt x="f655" y="f1494"/>
                </a:cubicBezTo>
                <a:cubicBezTo>
                  <a:pt x="f655" y="f1494"/>
                  <a:pt x="f656" y="f1422"/>
                  <a:pt x="f656" y="f1422"/>
                </a:cubicBezTo>
                <a:cubicBezTo>
                  <a:pt x="f657" y="f1422"/>
                  <a:pt x="f657" y="f1422"/>
                  <a:pt x="f658" y="f1422"/>
                </a:cubicBezTo>
                <a:cubicBezTo>
                  <a:pt x="f659" y="f1495"/>
                  <a:pt x="f664" y="f1495"/>
                  <a:pt x="f660" y="f1421"/>
                </a:cubicBezTo>
                <a:cubicBezTo>
                  <a:pt x="f661" y="f1421"/>
                  <a:pt x="f661" y="f1421"/>
                  <a:pt x="f662" y="f1496"/>
                </a:cubicBezTo>
                <a:cubicBezTo>
                  <a:pt x="f663" y="f1496"/>
                  <a:pt x="f665" y="f1496"/>
                  <a:pt x="f667" y="f1420"/>
                </a:cubicBezTo>
                <a:cubicBezTo>
                  <a:pt x="f669" y="f1497"/>
                  <a:pt x="f671" y="f1419"/>
                  <a:pt x="f53" y="f1498"/>
                </a:cubicBezTo>
                <a:cubicBezTo>
                  <a:pt x="f56" y="f1418"/>
                  <a:pt x="f57" y="f1418"/>
                  <a:pt x="f58" y="f1417"/>
                </a:cubicBezTo>
                <a:cubicBezTo>
                  <a:pt x="f184" y="f1417"/>
                  <a:pt x="f59" y="f2008"/>
                  <a:pt x="f60" y="f2008"/>
                </a:cubicBezTo>
                <a:cubicBezTo>
                  <a:pt x="f63" y="f1415"/>
                  <a:pt x="f67" y="f1499"/>
                  <a:pt x="f73" y="f1414"/>
                </a:cubicBezTo>
                <a:cubicBezTo>
                  <a:pt x="f74" y="f1414"/>
                  <a:pt x="f75" y="f1500"/>
                  <a:pt x="f77" y="f1500"/>
                </a:cubicBezTo>
                <a:cubicBezTo>
                  <a:pt x="f77" y="f1500"/>
                  <a:pt x="f77" y="f1500"/>
                  <a:pt x="f78" y="f1413"/>
                </a:cubicBezTo>
                <a:cubicBezTo>
                  <a:pt x="f78" y="f1413"/>
                  <a:pt x="f182" y="f1413"/>
                  <a:pt x="f182" y="f1413"/>
                </a:cubicBezTo>
                <a:cubicBezTo>
                  <a:pt x="f182" y="f1413"/>
                  <a:pt x="f80" y="f1413"/>
                  <a:pt x="f80" y="f1413"/>
                </a:cubicBezTo>
                <a:cubicBezTo>
                  <a:pt x="f82" y="f1501"/>
                  <a:pt x="f84" y="f1501"/>
                  <a:pt x="f86" y="f1412"/>
                </a:cubicBezTo>
                <a:cubicBezTo>
                  <a:pt x="f86" y="f1412"/>
                  <a:pt x="f86" y="f1412"/>
                  <a:pt x="f87" y="f1411"/>
                </a:cubicBezTo>
                <a:cubicBezTo>
                  <a:pt x="f87" y="f1411"/>
                  <a:pt x="f87" y="f1411"/>
                  <a:pt x="f87" y="f1410"/>
                </a:cubicBezTo>
                <a:cubicBezTo>
                  <a:pt x="f87" y="f1410"/>
                  <a:pt x="f87" y="f1408"/>
                  <a:pt x="f87" y="f1408"/>
                </a:cubicBezTo>
                <a:cubicBezTo>
                  <a:pt x="f86" y="f1408"/>
                  <a:pt x="f86" y="f1407"/>
                  <a:pt x="f84" y="f1407"/>
                </a:cubicBezTo>
                <a:cubicBezTo>
                  <a:pt x="f84" y="f1407"/>
                  <a:pt x="f82" y="f1408"/>
                  <a:pt x="f82" y="f1407"/>
                </a:cubicBezTo>
                <a:cubicBezTo>
                  <a:pt x="f80" y="f1407"/>
                  <a:pt x="f80" y="f1407"/>
                  <a:pt x="f80" y="f1407"/>
                </a:cubicBezTo>
                <a:cubicBezTo>
                  <a:pt x="f182" y="f1406"/>
                  <a:pt x="f182" y="f1405"/>
                  <a:pt x="f78" y="f1405"/>
                </a:cubicBezTo>
                <a:cubicBezTo>
                  <a:pt x="f78" y="f1405"/>
                  <a:pt x="f75" y="f1405"/>
                  <a:pt x="f75" y="f1405"/>
                </a:cubicBezTo>
                <a:cubicBezTo>
                  <a:pt x="f74" y="f1405"/>
                  <a:pt x="f73" y="f1405"/>
                  <a:pt x="f71" y="f1405"/>
                </a:cubicBezTo>
                <a:cubicBezTo>
                  <a:pt x="f69" y="f1406"/>
                  <a:pt x="f69" y="f1406"/>
                  <a:pt x="f67" y="f1406"/>
                </a:cubicBezTo>
                <a:cubicBezTo>
                  <a:pt x="f65" y="f1406"/>
                  <a:pt x="f65" y="f1406"/>
                  <a:pt x="f65" y="f1406"/>
                </a:cubicBezTo>
                <a:cubicBezTo>
                  <a:pt x="f64" y="f1406"/>
                  <a:pt x="f64" y="f1405"/>
                  <a:pt x="f64" y="f1405"/>
                </a:cubicBezTo>
                <a:cubicBezTo>
                  <a:pt x="f63" y="f1404"/>
                  <a:pt x="f63" y="f1404"/>
                  <a:pt x="f61" y="f1404"/>
                </a:cubicBezTo>
                <a:cubicBezTo>
                  <a:pt x="f61" y="f1403"/>
                  <a:pt x="f60" y="f1403"/>
                  <a:pt x="f183" y="f1403"/>
                </a:cubicBezTo>
                <a:cubicBezTo>
                  <a:pt x="f59" y="f1404"/>
                  <a:pt x="f59" y="f1404"/>
                  <a:pt x="f184" y="f1404"/>
                </a:cubicBezTo>
                <a:cubicBezTo>
                  <a:pt x="f58" y="f1404"/>
                  <a:pt x="f57" y="f1405"/>
                  <a:pt x="f57" y="f1405"/>
                </a:cubicBezTo>
                <a:cubicBezTo>
                  <a:pt x="f56" y="f1406"/>
                  <a:pt x="f55" y="f1406"/>
                  <a:pt x="f53" y="f1406"/>
                </a:cubicBezTo>
                <a:cubicBezTo>
                  <a:pt x="f185" y="f1405"/>
                  <a:pt x="f671" y="f1405"/>
                  <a:pt x="f869" y="f1405"/>
                </a:cubicBezTo>
                <a:cubicBezTo>
                  <a:pt x="f669" y="f1406"/>
                  <a:pt x="f667" y="f1405"/>
                  <a:pt x="f666" y="f1407"/>
                </a:cubicBezTo>
                <a:cubicBezTo>
                  <a:pt x="f665" y="f1407"/>
                  <a:pt x="f665" y="f1408"/>
                  <a:pt x="f665" y="f1408"/>
                </a:cubicBezTo>
                <a:cubicBezTo>
                  <a:pt x="f663" y="f1409"/>
                  <a:pt x="f663" y="f1409"/>
                  <a:pt x="f662" y="f1409"/>
                </a:cubicBezTo>
                <a:cubicBezTo>
                  <a:pt x="f662" y="f1409"/>
                  <a:pt x="f661" y="f1410"/>
                  <a:pt x="f661" y="f1410"/>
                </a:cubicBezTo>
                <a:cubicBezTo>
                  <a:pt x="f660" y="f1410"/>
                  <a:pt x="f661" y="f1409"/>
                  <a:pt x="f661" y="f1408"/>
                </a:cubicBezTo>
                <a:cubicBezTo>
                  <a:pt x="f661" y="f1408"/>
                  <a:pt x="f661" y="f1408"/>
                  <a:pt x="f661" y="f1408"/>
                </a:cubicBezTo>
                <a:cubicBezTo>
                  <a:pt x="f660" y="f1407"/>
                  <a:pt x="f660" y="f1408"/>
                  <a:pt x="f660" y="f1407"/>
                </a:cubicBezTo>
                <a:cubicBezTo>
                  <a:pt x="f660" y="f1407"/>
                  <a:pt x="f660" y="f1407"/>
                  <a:pt x="f660" y="f1407"/>
                </a:cubicBezTo>
                <a:cubicBezTo>
                  <a:pt x="f661" y="f1406"/>
                  <a:pt x="f661" y="f1407"/>
                  <a:pt x="f661" y="f1406"/>
                </a:cubicBezTo>
                <a:cubicBezTo>
                  <a:pt x="f662" y="f1406"/>
                  <a:pt x="f662" y="f1406"/>
                  <a:pt x="f662" y="f1406"/>
                </a:cubicBezTo>
                <a:cubicBezTo>
                  <a:pt x="f663" y="f1405"/>
                  <a:pt x="f665" y="f1405"/>
                  <a:pt x="f666" y="f1405"/>
                </a:cubicBezTo>
                <a:cubicBezTo>
                  <a:pt x="f666" y="f1405"/>
                  <a:pt x="f666" y="f1405"/>
                  <a:pt x="f667" y="f1404"/>
                </a:cubicBezTo>
                <a:cubicBezTo>
                  <a:pt x="f667" y="f1404"/>
                  <a:pt x="f668" y="f1404"/>
                  <a:pt x="f668" y="f1404"/>
                </a:cubicBezTo>
                <a:cubicBezTo>
                  <a:pt x="f669" y="f1404"/>
                  <a:pt x="f669" y="f1404"/>
                  <a:pt x="f670" y="f1404"/>
                </a:cubicBezTo>
                <a:cubicBezTo>
                  <a:pt x="f869" y="f1403"/>
                  <a:pt x="f671" y="f1404"/>
                  <a:pt x="f671" y="f1403"/>
                </a:cubicBezTo>
                <a:cubicBezTo>
                  <a:pt x="f869" y="f1403"/>
                  <a:pt x="f869" y="f1402"/>
                  <a:pt x="f869" y="f1402"/>
                </a:cubicBezTo>
                <a:cubicBezTo>
                  <a:pt x="f869" y="f1402"/>
                  <a:pt x="f869" y="f1401"/>
                  <a:pt x="f671" y="f1401"/>
                </a:cubicBezTo>
                <a:cubicBezTo>
                  <a:pt x="f671" y="f1401"/>
                  <a:pt x="f185" y="f1400"/>
                  <a:pt x="f185" y="f1400"/>
                </a:cubicBezTo>
                <a:cubicBezTo>
                  <a:pt x="f185" y="f1502"/>
                  <a:pt x="f671" y="f1502"/>
                  <a:pt x="f671" y="f1399"/>
                </a:cubicBezTo>
                <a:cubicBezTo>
                  <a:pt x="f671" y="f1503"/>
                  <a:pt x="f671" y="f1503"/>
                  <a:pt x="f671" y="f1503"/>
                </a:cubicBezTo>
                <a:cubicBezTo>
                  <a:pt x="f869" y="f1398"/>
                  <a:pt x="f869" y="f1398"/>
                  <a:pt x="f869" y="f1398"/>
                </a:cubicBezTo>
                <a:cubicBezTo>
                  <a:pt x="f670" y="f1397"/>
                  <a:pt x="f869" y="f1396"/>
                  <a:pt x="f671" y="f1396"/>
                </a:cubicBezTo>
                <a:cubicBezTo>
                  <a:pt x="f671" y="f1395"/>
                  <a:pt x="f185" y="f1394"/>
                  <a:pt x="f185" y="f1394"/>
                </a:cubicBezTo>
                <a:cubicBezTo>
                  <a:pt x="f53" y="f1393"/>
                  <a:pt x="f53" y="f1392"/>
                  <a:pt x="f55" y="f1391"/>
                </a:cubicBezTo>
                <a:cubicBezTo>
                  <a:pt x="f55" y="f1504"/>
                  <a:pt x="f56" y="f1390"/>
                  <a:pt x="f57" y="f1389"/>
                </a:cubicBezTo>
                <a:cubicBezTo>
                  <a:pt x="f57" y="f1388"/>
                  <a:pt x="f58" y="f1388"/>
                  <a:pt x="f58" y="f1505"/>
                </a:cubicBezTo>
                <a:cubicBezTo>
                  <a:pt x="f184" y="f1387"/>
                  <a:pt x="f59" y="f1386"/>
                  <a:pt x="f183" y="f2009"/>
                </a:cubicBezTo>
                <a:cubicBezTo>
                  <a:pt x="f60" y="f2009"/>
                  <a:pt x="f61" y="f1385"/>
                  <a:pt x="f63" y="f1385"/>
                </a:cubicBezTo>
                <a:cubicBezTo>
                  <a:pt x="f63" y="f1385"/>
                  <a:pt x="f63" y="f2009"/>
                  <a:pt x="f64" y="f2009"/>
                </a:cubicBezTo>
                <a:cubicBezTo>
                  <a:pt x="f64" y="f2009"/>
                  <a:pt x="f64" y="f1385"/>
                  <a:pt x="f65" y="f1385"/>
                </a:cubicBezTo>
                <a:cubicBezTo>
                  <a:pt x="f65" y="f1385"/>
                  <a:pt x="f65" y="f1385"/>
                  <a:pt x="f65" y="f2009"/>
                </a:cubicBezTo>
                <a:cubicBezTo>
                  <a:pt x="f67" y="f2009"/>
                  <a:pt x="f67" y="f2009"/>
                  <a:pt x="f67" y="f2009"/>
                </a:cubicBezTo>
                <a:cubicBezTo>
                  <a:pt x="f69" y="f2009"/>
                  <a:pt x="f69" y="f1385"/>
                  <a:pt x="f69" y="f1385"/>
                </a:cubicBezTo>
                <a:cubicBezTo>
                  <a:pt x="f71" y="f1385"/>
                  <a:pt x="f71" y="f2009"/>
                  <a:pt x="f73" y="f2009"/>
                </a:cubicBezTo>
                <a:cubicBezTo>
                  <a:pt x="f73" y="f2009"/>
                  <a:pt x="f74" y="f2009"/>
                  <a:pt x="f75" y="f2009"/>
                </a:cubicBezTo>
                <a:cubicBezTo>
                  <a:pt x="f75" y="f2009"/>
                  <a:pt x="f75" y="f1385"/>
                  <a:pt x="f77" y="f1385"/>
                </a:cubicBezTo>
                <a:cubicBezTo>
                  <a:pt x="f77" y="f1385"/>
                  <a:pt x="f77" y="f2009"/>
                  <a:pt x="f77" y="f2009"/>
                </a:cubicBezTo>
                <a:cubicBezTo>
                  <a:pt x="f78" y="f2009"/>
                  <a:pt x="f78" y="f2009"/>
                  <a:pt x="f182" y="f2009"/>
                </a:cubicBezTo>
                <a:cubicBezTo>
                  <a:pt x="f182" y="f1385"/>
                  <a:pt x="f182" y="f2009"/>
                  <a:pt x="f80" y="f2009"/>
                </a:cubicBezTo>
                <a:cubicBezTo>
                  <a:pt x="f84" y="f2009"/>
                  <a:pt x="f86" y="f2009"/>
                  <a:pt x="f89" y="f1385"/>
                </a:cubicBezTo>
                <a:cubicBezTo>
                  <a:pt x="f91" y="f1385"/>
                  <a:pt x="f93" y="f1385"/>
                  <a:pt x="f96" y="f1385"/>
                </a:cubicBezTo>
                <a:cubicBezTo>
                  <a:pt x="f99" y="f1385"/>
                  <a:pt x="f105" y="f2010"/>
                  <a:pt x="f106" y="f2010"/>
                </a:cubicBezTo>
                <a:cubicBezTo>
                  <a:pt x="f108" y="f1384"/>
                  <a:pt x="f110" y="f1384"/>
                  <a:pt x="f120" y="f1384"/>
                </a:cubicBezTo>
                <a:cubicBezTo>
                  <a:pt x="f122" y="f2011"/>
                  <a:pt x="f123" y="f2011"/>
                  <a:pt x="f124" y="f2011"/>
                </a:cubicBezTo>
                <a:cubicBezTo>
                  <a:pt x="f125" y="f2011"/>
                  <a:pt x="f126" y="f2011"/>
                  <a:pt x="f127" y="f1383"/>
                </a:cubicBezTo>
                <a:cubicBezTo>
                  <a:pt x="f129" y="f2012"/>
                  <a:pt x="f126" y="f2012"/>
                  <a:pt x="f126" y="f2012"/>
                </a:cubicBezTo>
                <a:cubicBezTo>
                  <a:pt x="f125" y="f2012"/>
                  <a:pt x="f124" y="f2012"/>
                  <a:pt x="f123" y="f1382"/>
                </a:cubicBezTo>
                <a:cubicBezTo>
                  <a:pt x="f123" y="f2013"/>
                  <a:pt x="f124" y="f2013"/>
                  <a:pt x="f125" y="f2013"/>
                </a:cubicBezTo>
                <a:cubicBezTo>
                  <a:pt x="f126" y="f2013"/>
                  <a:pt x="f127" y="f2013"/>
                  <a:pt x="f129" y="f1381"/>
                </a:cubicBezTo>
                <a:cubicBezTo>
                  <a:pt x="f131" y="f1381"/>
                  <a:pt x="f133" y="f1381"/>
                  <a:pt x="f134" y="f1381"/>
                </a:cubicBezTo>
                <a:cubicBezTo>
                  <a:pt x="f136" y="f2014"/>
                  <a:pt x="f139" y="f2014"/>
                  <a:pt x="f142" y="f1379"/>
                </a:cubicBezTo>
                <a:cubicBezTo>
                  <a:pt x="f143" y="f1379"/>
                  <a:pt x="f145" y="f1378"/>
                  <a:pt x="f147" y="f1378"/>
                </a:cubicBezTo>
                <a:cubicBezTo>
                  <a:pt x="f148" y="f1378"/>
                  <a:pt x="f149" y="f1378"/>
                  <a:pt x="f150" y="f1378"/>
                </a:cubicBezTo>
                <a:cubicBezTo>
                  <a:pt x="f151" y="f1378"/>
                  <a:pt x="f153" y="f1378"/>
                  <a:pt x="f154" y="f1378"/>
                </a:cubicBezTo>
                <a:cubicBezTo>
                  <a:pt x="f155" y="f1378"/>
                  <a:pt x="f157" y="f1378"/>
                  <a:pt x="f158" y="f1377"/>
                </a:cubicBezTo>
                <a:cubicBezTo>
                  <a:pt x="f160" y="f1377"/>
                  <a:pt x="f161" y="f1377"/>
                  <a:pt x="f162" y="f1376"/>
                </a:cubicBezTo>
                <a:cubicBezTo>
                  <a:pt x="f213" y="f1376"/>
                  <a:pt x="f211" y="f1376"/>
                  <a:pt x="f210" y="f1376"/>
                </a:cubicBezTo>
                <a:cubicBezTo>
                  <a:pt x="f210" y="f1376"/>
                  <a:pt x="f214" y="f1376"/>
                  <a:pt x="f214" y="f1376"/>
                </a:cubicBezTo>
                <a:cubicBezTo>
                  <a:pt x="f215" y="f1375"/>
                  <a:pt x="f214" y="f1374"/>
                  <a:pt x="f214" y="f1374"/>
                </a:cubicBezTo>
                <a:cubicBezTo>
                  <a:pt x="f214" y="f1506"/>
                  <a:pt x="f215" y="f1506"/>
                  <a:pt x="f216" y="f1373"/>
                </a:cubicBezTo>
                <a:cubicBezTo>
                  <a:pt x="f216" y="f1373"/>
                  <a:pt x="f217" y="f1507"/>
                  <a:pt x="f217" y="f1372"/>
                </a:cubicBezTo>
                <a:cubicBezTo>
                  <a:pt x="f217" y="f1508"/>
                  <a:pt x="f217" y="f1508"/>
                  <a:pt x="f218" y="f1371"/>
                </a:cubicBezTo>
                <a:cubicBezTo>
                  <a:pt x="f218" y="f1371"/>
                  <a:pt x="f219" y="f1509"/>
                  <a:pt x="f219" y="f1509"/>
                </a:cubicBezTo>
                <a:cubicBezTo>
                  <a:pt x="f219" y="f1370"/>
                  <a:pt x="f217" y="f1370"/>
                  <a:pt x="f217" y="f1370"/>
                </a:cubicBezTo>
                <a:cubicBezTo>
                  <a:pt x="f216" y="f1370"/>
                  <a:pt x="f215" y="f1510"/>
                  <a:pt x="f214" y="f1510"/>
                </a:cubicBezTo>
                <a:cubicBezTo>
                  <a:pt x="f209" y="f1369"/>
                  <a:pt x="f212" y="f1369"/>
                  <a:pt x="f163" y="f1511"/>
                </a:cubicBezTo>
                <a:cubicBezTo>
                  <a:pt x="f162" y="f1511"/>
                  <a:pt x="f161" y="f1368"/>
                  <a:pt x="f160" y="f1368"/>
                </a:cubicBezTo>
                <a:cubicBezTo>
                  <a:pt x="f159" y="f1367"/>
                  <a:pt x="f158" y="f1367"/>
                  <a:pt x="f157" y="f1367"/>
                </a:cubicBezTo>
                <a:cubicBezTo>
                  <a:pt x="f156" y="f1366"/>
                  <a:pt x="f155" y="f1366"/>
                  <a:pt x="f154" y="f1366"/>
                </a:cubicBezTo>
                <a:cubicBezTo>
                  <a:pt x="f154" y="f1366"/>
                  <a:pt x="f153" y="f1366"/>
                  <a:pt x="f153" y="f1365"/>
                </a:cubicBezTo>
                <a:cubicBezTo>
                  <a:pt x="f153" y="f1365"/>
                  <a:pt x="f154" y="f1365"/>
                  <a:pt x="f154" y="f1365"/>
                </a:cubicBezTo>
                <a:cubicBezTo>
                  <a:pt x="f154" y="f1364"/>
                  <a:pt x="f154" y="f1512"/>
                  <a:pt x="f153" y="f1512"/>
                </a:cubicBezTo>
                <a:cubicBezTo>
                  <a:pt x="f152" y="f1512"/>
                  <a:pt x="f151" y="f1512"/>
                  <a:pt x="f150" y="f1512"/>
                </a:cubicBezTo>
                <a:cubicBezTo>
                  <a:pt x="f149" y="f1512"/>
                  <a:pt x="f147" y="f1364"/>
                  <a:pt x="f145" y="f1364"/>
                </a:cubicBezTo>
                <a:cubicBezTo>
                  <a:pt x="f144" y="f1364"/>
                  <a:pt x="f143" y="f1364"/>
                  <a:pt x="f142" y="f1364"/>
                </a:cubicBezTo>
                <a:cubicBezTo>
                  <a:pt x="f142" y="f1364"/>
                  <a:pt x="f142" y="f1365"/>
                  <a:pt x="f142" y="f1364"/>
                </a:cubicBezTo>
                <a:cubicBezTo>
                  <a:pt x="f142" y="f1364"/>
                  <a:pt x="f143" y="f1512"/>
                  <a:pt x="f143" y="f1512"/>
                </a:cubicBezTo>
                <a:cubicBezTo>
                  <a:pt x="f143" y="f1512"/>
                  <a:pt x="f144" y="f1512"/>
                  <a:pt x="f144" y="f1512"/>
                </a:cubicBezTo>
                <a:cubicBezTo>
                  <a:pt x="f145" y="f1512"/>
                  <a:pt x="f145" y="f1512"/>
                  <a:pt x="f145" y="f1363"/>
                </a:cubicBezTo>
                <a:cubicBezTo>
                  <a:pt x="f145" y="f1363"/>
                  <a:pt x="f147" y="f1513"/>
                  <a:pt x="f147" y="f1513"/>
                </a:cubicBezTo>
                <a:cubicBezTo>
                  <a:pt x="f146" y="f1513"/>
                  <a:pt x="f146" y="f1513"/>
                  <a:pt x="f145" y="f1513"/>
                </a:cubicBezTo>
                <a:cubicBezTo>
                  <a:pt x="f145" y="f1513"/>
                  <a:pt x="f145" y="f1513"/>
                  <a:pt x="f144" y="f1513"/>
                </a:cubicBezTo>
                <a:cubicBezTo>
                  <a:pt x="f143" y="f1362"/>
                  <a:pt x="f142" y="f1362"/>
                  <a:pt x="f142" y="f1362"/>
                </a:cubicBezTo>
                <a:cubicBezTo>
                  <a:pt x="f140" y="f1362"/>
                  <a:pt x="f139" y="f1513"/>
                  <a:pt x="f138" y="f1513"/>
                </a:cubicBezTo>
                <a:cubicBezTo>
                  <a:pt x="f138" y="f1363"/>
                  <a:pt x="f137" y="f1363"/>
                  <a:pt x="f136" y="f1363"/>
                </a:cubicBezTo>
                <a:cubicBezTo>
                  <a:pt x="f136" y="f1363"/>
                  <a:pt x="f135" y="f1363"/>
                  <a:pt x="f134" y="f1363"/>
                </a:cubicBezTo>
                <a:cubicBezTo>
                  <a:pt x="f133" y="f1363"/>
                  <a:pt x="f133" y="f1513"/>
                  <a:pt x="f134" y="f1513"/>
                </a:cubicBezTo>
                <a:cubicBezTo>
                  <a:pt x="f135" y="f1513"/>
                  <a:pt x="f136" y="f1513"/>
                  <a:pt x="f136" y="f1362"/>
                </a:cubicBezTo>
                <a:cubicBezTo>
                  <a:pt x="f135" y="f1514"/>
                  <a:pt x="f135" y="f1514"/>
                  <a:pt x="f134" y="f1514"/>
                </a:cubicBezTo>
                <a:cubicBezTo>
                  <a:pt x="f134" y="f1361"/>
                  <a:pt x="f133" y="f1361"/>
                  <a:pt x="f131" y="f1360"/>
                </a:cubicBezTo>
                <a:cubicBezTo>
                  <a:pt x="f131" y="f1360"/>
                  <a:pt x="f129" y="f1359"/>
                  <a:pt x="f129" y="f1359"/>
                </a:cubicBezTo>
                <a:cubicBezTo>
                  <a:pt x="f127" y="f1359"/>
                  <a:pt x="f126" y="f1359"/>
                  <a:pt x="f125" y="f1359"/>
                </a:cubicBezTo>
                <a:cubicBezTo>
                  <a:pt x="f124" y="f1359"/>
                  <a:pt x="f123" y="f1359"/>
                  <a:pt x="f122" y="f1360"/>
                </a:cubicBezTo>
                <a:cubicBezTo>
                  <a:pt x="f122" y="f1360"/>
                  <a:pt x="f120" y="f1360"/>
                  <a:pt x="f120" y="f1361"/>
                </a:cubicBezTo>
                <a:cubicBezTo>
                  <a:pt x="f120" y="f1361"/>
                  <a:pt x="f120" y="f1361"/>
                  <a:pt x="f120" y="f1514"/>
                </a:cubicBezTo>
                <a:cubicBezTo>
                  <a:pt x="f110" y="f1514"/>
                  <a:pt x="f110" y="f1514"/>
                  <a:pt x="f109" y="f1514"/>
                </a:cubicBezTo>
                <a:cubicBezTo>
                  <a:pt x="f109" y="f1361"/>
                  <a:pt x="f109" y="f1361"/>
                  <a:pt x="f108" y="f1361"/>
                </a:cubicBezTo>
                <a:cubicBezTo>
                  <a:pt x="f108" y="f1361"/>
                  <a:pt x="f108" y="f1360"/>
                  <a:pt x="f108" y="f1360"/>
                </a:cubicBezTo>
                <a:cubicBezTo>
                  <a:pt x="f106" y="f1360"/>
                  <a:pt x="f105" y="f1360"/>
                  <a:pt x="f102" y="f1360"/>
                </a:cubicBezTo>
                <a:cubicBezTo>
                  <a:pt x="f99" y="f1359"/>
                  <a:pt x="f96" y="f1359"/>
                  <a:pt x="f93" y="f1359"/>
                </a:cubicBezTo>
                <a:cubicBezTo>
                  <a:pt x="f93" y="f1359"/>
                  <a:pt x="f91" y="f1359"/>
                  <a:pt x="f91" y="f1360"/>
                </a:cubicBezTo>
                <a:cubicBezTo>
                  <a:pt x="f89" y="f1360"/>
                  <a:pt x="f87" y="f1360"/>
                  <a:pt x="f86" y="f1361"/>
                </a:cubicBezTo>
                <a:cubicBezTo>
                  <a:pt x="f84" y="f1361"/>
                  <a:pt x="f82" y="f1514"/>
                  <a:pt x="f80" y="f1514"/>
                </a:cubicBezTo>
                <a:cubicBezTo>
                  <a:pt x="f78" y="f1514"/>
                  <a:pt x="f77" y="f1514"/>
                  <a:pt x="f74" y="f1514"/>
                </a:cubicBezTo>
                <a:cubicBezTo>
                  <a:pt x="f73" y="f1514"/>
                  <a:pt x="f71" y="f1361"/>
                  <a:pt x="f67" y="f1361"/>
                </a:cubicBezTo>
                <a:cubicBezTo>
                  <a:pt x="f67" y="f1361"/>
                  <a:pt x="f64" y="f1361"/>
                  <a:pt x="f64" y="f1361"/>
                </a:cubicBezTo>
                <a:cubicBezTo>
                  <a:pt x="f63" y="f1360"/>
                  <a:pt x="f63" y="f1360"/>
                  <a:pt x="f63" y="f1360"/>
                </a:cubicBezTo>
                <a:cubicBezTo>
                  <a:pt x="f63" y="f1359"/>
                  <a:pt x="f63" y="f1359"/>
                  <a:pt x="f61" y="f1359"/>
                </a:cubicBezTo>
                <a:cubicBezTo>
                  <a:pt x="f61" y="f1358"/>
                  <a:pt x="f63" y="f1358"/>
                  <a:pt x="f64" y="f1358"/>
                </a:cubicBezTo>
                <a:cubicBezTo>
                  <a:pt x="f65" y="f1358"/>
                  <a:pt x="f67" y="f1358"/>
                  <a:pt x="f69" y="f1358"/>
                </a:cubicBezTo>
                <a:cubicBezTo>
                  <a:pt x="f69" y="f1358"/>
                  <a:pt x="f73" y="f1358"/>
                  <a:pt x="f71" y="f1357"/>
                </a:cubicBezTo>
                <a:cubicBezTo>
                  <a:pt x="f69" y="f1356"/>
                  <a:pt x="f69" y="f1356"/>
                  <a:pt x="f67" y="f1355"/>
                </a:cubicBezTo>
                <a:cubicBezTo>
                  <a:pt x="f65" y="f1355"/>
                  <a:pt x="f64" y="f1354"/>
                  <a:pt x="f64" y="f1354"/>
                </a:cubicBezTo>
                <a:cubicBezTo>
                  <a:pt x="f67" y="f1515"/>
                  <a:pt x="f71" y="f1354"/>
                  <a:pt x="f73" y="f1355"/>
                </a:cubicBezTo>
                <a:cubicBezTo>
                  <a:pt x="f74" y="f1356"/>
                  <a:pt x="f75" y="f1356"/>
                  <a:pt x="f77" y="f1356"/>
                </a:cubicBezTo>
                <a:cubicBezTo>
                  <a:pt x="f182" y="f1356"/>
                  <a:pt x="f80" y="f1356"/>
                  <a:pt x="f82" y="f1357"/>
                </a:cubicBezTo>
                <a:cubicBezTo>
                  <a:pt x="f87" y="f1357"/>
                  <a:pt x="f93" y="f1357"/>
                  <a:pt x="f97" y="f1357"/>
                </a:cubicBezTo>
                <a:cubicBezTo>
                  <a:pt x="f102" y="f1356"/>
                  <a:pt x="f105" y="f1356"/>
                  <a:pt x="f106" y="f1356"/>
                </a:cubicBezTo>
                <a:cubicBezTo>
                  <a:pt x="f108" y="f1356"/>
                  <a:pt x="f109" y="f1357"/>
                  <a:pt x="f110" y="f1356"/>
                </a:cubicBezTo>
                <a:cubicBezTo>
                  <a:pt x="f120" y="f1356"/>
                  <a:pt x="f122" y="f1355"/>
                  <a:pt x="f123" y="f1355"/>
                </a:cubicBezTo>
                <a:cubicBezTo>
                  <a:pt x="f124" y="f1354"/>
                  <a:pt x="f125" y="f1354"/>
                  <a:pt x="f126" y="f1354"/>
                </a:cubicBezTo>
                <a:cubicBezTo>
                  <a:pt x="f125" y="f1515"/>
                  <a:pt x="f123" y="f1515"/>
                  <a:pt x="f122" y="f1515"/>
                </a:cubicBezTo>
                <a:cubicBezTo>
                  <a:pt x="f120" y="f1515"/>
                  <a:pt x="f110" y="f1515"/>
                  <a:pt x="f109" y="f1515"/>
                </a:cubicBezTo>
                <a:cubicBezTo>
                  <a:pt x="f108" y="f1515"/>
                  <a:pt x="f106" y="f1353"/>
                  <a:pt x="f105" y="f1353"/>
                </a:cubicBezTo>
                <a:cubicBezTo>
                  <a:pt x="f102" y="f1353"/>
                  <a:pt x="f99" y="f1353"/>
                  <a:pt x="f97" y="f1353"/>
                </a:cubicBezTo>
                <a:cubicBezTo>
                  <a:pt x="f97" y="f1353"/>
                  <a:pt x="f99" y="f1353"/>
                  <a:pt x="f99" y="f1353"/>
                </a:cubicBezTo>
                <a:cubicBezTo>
                  <a:pt x="f99" y="f1353"/>
                  <a:pt x="f102" y="f1353"/>
                  <a:pt x="f102" y="f1353"/>
                </a:cubicBezTo>
                <a:cubicBezTo>
                  <a:pt x="f102" y="f1353"/>
                  <a:pt x="f105" y="f1353"/>
                  <a:pt x="f105" y="f1353"/>
                </a:cubicBezTo>
                <a:cubicBezTo>
                  <a:pt x="f106" y="f1353"/>
                  <a:pt x="f109" y="f1353"/>
                  <a:pt x="f110" y="f1353"/>
                </a:cubicBezTo>
                <a:cubicBezTo>
                  <a:pt x="f120" y="f1353"/>
                  <a:pt x="f123" y="f1353"/>
                  <a:pt x="f125" y="f1353"/>
                </a:cubicBezTo>
                <a:cubicBezTo>
                  <a:pt x="f126" y="f1353"/>
                  <a:pt x="f127" y="f1353"/>
                  <a:pt x="f129" y="f1515"/>
                </a:cubicBezTo>
                <a:cubicBezTo>
                  <a:pt x="f131" y="f1515"/>
                  <a:pt x="f133" y="f1515"/>
                  <a:pt x="f133" y="f1515"/>
                </a:cubicBezTo>
                <a:cubicBezTo>
                  <a:pt x="f134" y="f1515"/>
                  <a:pt x="f135" y="f1515"/>
                  <a:pt x="f136" y="f1515"/>
                </a:cubicBezTo>
                <a:cubicBezTo>
                  <a:pt x="f137" y="f1515"/>
                  <a:pt x="f138" y="f1515"/>
                  <a:pt x="f139" y="f1354"/>
                </a:cubicBezTo>
                <a:cubicBezTo>
                  <a:pt x="f140" y="f1354"/>
                  <a:pt x="f141" y="f1354"/>
                  <a:pt x="f142" y="f1515"/>
                </a:cubicBezTo>
                <a:cubicBezTo>
                  <a:pt x="f144" y="f1515"/>
                  <a:pt x="f145" y="f1515"/>
                  <a:pt x="f146" y="f1353"/>
                </a:cubicBezTo>
                <a:cubicBezTo>
                  <a:pt x="f147" y="f1353"/>
                  <a:pt x="f148" y="f1352"/>
                  <a:pt x="f148" y="f1352"/>
                </a:cubicBezTo>
                <a:cubicBezTo>
                  <a:pt x="f149" y="f1352"/>
                  <a:pt x="f150" y="f1352"/>
                  <a:pt x="f151" y="f1352"/>
                </a:cubicBezTo>
                <a:cubicBezTo>
                  <a:pt x="f152" y="f1352"/>
                  <a:pt x="f153" y="f1352"/>
                  <a:pt x="f153" y="f1351"/>
                </a:cubicBezTo>
                <a:cubicBezTo>
                  <a:pt x="f154" y="f1351"/>
                  <a:pt x="f154" y="f1350"/>
                  <a:pt x="f154" y="f1350"/>
                </a:cubicBezTo>
                <a:cubicBezTo>
                  <a:pt x="f154" y="f1350"/>
                  <a:pt x="f155" y="f1349"/>
                  <a:pt x="f155" y="f1349"/>
                </a:cubicBezTo>
                <a:cubicBezTo>
                  <a:pt x="f155" y="f1348"/>
                  <a:pt x="f154" y="f1348"/>
                  <a:pt x="f154" y="f1348"/>
                </a:cubicBezTo>
                <a:cubicBezTo>
                  <a:pt x="f153" y="f1348"/>
                  <a:pt x="f153" y="f1348"/>
                  <a:pt x="f153" y="f1347"/>
                </a:cubicBezTo>
                <a:cubicBezTo>
                  <a:pt x="f153" y="f1347"/>
                  <a:pt x="f153" y="f1347"/>
                  <a:pt x="f152" y="f1347"/>
                </a:cubicBezTo>
                <a:cubicBezTo>
                  <a:pt x="f152" y="f1347"/>
                  <a:pt x="f151" y="f1347"/>
                  <a:pt x="f151" y="f1347"/>
                </a:cubicBezTo>
                <a:cubicBezTo>
                  <a:pt x="f150" y="f1348"/>
                  <a:pt x="f149" y="f1348"/>
                  <a:pt x="f148" y="f1347"/>
                </a:cubicBezTo>
                <a:cubicBezTo>
                  <a:pt x="f148" y="f1347"/>
                  <a:pt x="f149" y="f1346"/>
                  <a:pt x="f149" y="f1345"/>
                </a:cubicBezTo>
                <a:cubicBezTo>
                  <a:pt x="f149" y="f1344"/>
                  <a:pt x="f148" y="f1344"/>
                  <a:pt x="f147" y="f1344"/>
                </a:cubicBezTo>
                <a:cubicBezTo>
                  <a:pt x="f147" y="f1344"/>
                  <a:pt x="f146" y="f1344"/>
                  <a:pt x="f146" y="f1344"/>
                </a:cubicBezTo>
                <a:cubicBezTo>
                  <a:pt x="f146" y="f3"/>
                  <a:pt x="f145" y="f3"/>
                  <a:pt x="f145" y="f3"/>
                </a:cubicBezTo>
                <a:cubicBezTo>
                  <a:pt x="f144" y="f3"/>
                  <a:pt x="f144" y="f3"/>
                  <a:pt x="f143" y="f1344"/>
                </a:cubicBezTo>
                <a:cubicBezTo>
                  <a:pt x="f143" y="f1344"/>
                  <a:pt x="f143" y="f1344"/>
                  <a:pt x="f142" y="f1344"/>
                </a:cubicBezTo>
                <a:cubicBezTo>
                  <a:pt x="f142" y="f1345"/>
                  <a:pt x="f141" y="f1345"/>
                  <a:pt x="f140" y="f1346"/>
                </a:cubicBezTo>
                <a:cubicBezTo>
                  <a:pt x="f140" y="f1346"/>
                  <a:pt x="f139" y="f1346"/>
                  <a:pt x="f139" y="f1346"/>
                </a:cubicBezTo>
                <a:cubicBezTo>
                  <a:pt x="f138" y="f1347"/>
                  <a:pt x="f138" y="f1347"/>
                  <a:pt x="f138" y="f1347"/>
                </a:cubicBezTo>
                <a:cubicBezTo>
                  <a:pt x="f138" y="f1348"/>
                  <a:pt x="f136" y="f1348"/>
                  <a:pt x="f137" y="f1347"/>
                </a:cubicBezTo>
                <a:cubicBezTo>
                  <a:pt x="f137" y="f1346"/>
                  <a:pt x="f138" y="f1346"/>
                  <a:pt x="f139" y="f1345"/>
                </a:cubicBezTo>
                <a:cubicBezTo>
                  <a:pt x="f139" y="f1345"/>
                  <a:pt x="f140" y="f1344"/>
                  <a:pt x="f139" y="f3"/>
                </a:cubicBezTo>
                <a:cubicBezTo>
                  <a:pt x="f139" y="f3"/>
                  <a:pt x="f138" y="f1343"/>
                  <a:pt x="f138" y="f1343"/>
                </a:cubicBezTo>
                <a:cubicBezTo>
                  <a:pt x="f136" y="f1343"/>
                  <a:pt x="f134" y="f1343"/>
                  <a:pt x="f131" y="f1342"/>
                </a:cubicBezTo>
                <a:cubicBezTo>
                  <a:pt x="f127" y="f1342"/>
                  <a:pt x="f125" y="f1342"/>
                  <a:pt x="f122" y="f1341"/>
                </a:cubicBezTo>
                <a:cubicBezTo>
                  <a:pt x="f110" y="f1341"/>
                  <a:pt x="f108" y="f1342"/>
                  <a:pt x="f105" y="f1342"/>
                </a:cubicBezTo>
                <a:cubicBezTo>
                  <a:pt x="f102" y="f1341"/>
                  <a:pt x="f99" y="f1342"/>
                  <a:pt x="f99" y="f1341"/>
                </a:cubicBezTo>
                <a:cubicBezTo>
                  <a:pt x="f99" y="f1340"/>
                  <a:pt x="f102" y="f1339"/>
                  <a:pt x="f102" y="f1339"/>
                </a:cubicBezTo>
                <a:cubicBezTo>
                  <a:pt x="f105" y="f1339"/>
                  <a:pt x="f108" y="f1339"/>
                  <a:pt x="f109" y="f1339"/>
                </a:cubicBezTo>
                <a:cubicBezTo>
                  <a:pt x="f110" y="f1339"/>
                  <a:pt x="f110" y="f1339"/>
                  <a:pt x="f120" y="f1339"/>
                </a:cubicBezTo>
                <a:cubicBezTo>
                  <a:pt x="f122" y="f1339"/>
                  <a:pt x="f123" y="f1339"/>
                  <a:pt x="f123" y="f1338"/>
                </a:cubicBezTo>
                <a:cubicBezTo>
                  <a:pt x="f124" y="f1338"/>
                  <a:pt x="f125" y="f1337"/>
                  <a:pt x="f126" y="f1337"/>
                </a:cubicBezTo>
                <a:cubicBezTo>
                  <a:pt x="f127" y="f1337"/>
                  <a:pt x="f129" y="f1336"/>
                  <a:pt x="f131" y="f1336"/>
                </a:cubicBezTo>
                <a:cubicBezTo>
                  <a:pt x="f133" y="f1336"/>
                  <a:pt x="f134" y="f1336"/>
                  <a:pt x="f134" y="f1335"/>
                </a:cubicBezTo>
                <a:cubicBezTo>
                  <a:pt x="f135" y="f1334"/>
                  <a:pt x="f131" y="f1333"/>
                  <a:pt x="f129" y="f1333"/>
                </a:cubicBezTo>
                <a:cubicBezTo>
                  <a:pt x="f127" y="f1333"/>
                  <a:pt x="f126" y="f1332"/>
                  <a:pt x="f126" y="f1332"/>
                </a:cubicBezTo>
                <a:cubicBezTo>
                  <a:pt x="f125" y="f1331"/>
                  <a:pt x="f124" y="f1330"/>
                  <a:pt x="f123" y="f1330"/>
                </a:cubicBezTo>
                <a:cubicBezTo>
                  <a:pt x="f122" y="f1329"/>
                  <a:pt x="f120" y="f1329"/>
                  <a:pt x="f110" y="f1329"/>
                </a:cubicBezTo>
                <a:cubicBezTo>
                  <a:pt x="f109" y="f1328"/>
                  <a:pt x="f108" y="f1328"/>
                  <a:pt x="f106" y="f1327"/>
                </a:cubicBezTo>
                <a:cubicBezTo>
                  <a:pt x="f105" y="f1327"/>
                  <a:pt x="f102" y="f1327"/>
                  <a:pt x="f102" y="f1327"/>
                </a:cubicBezTo>
                <a:cubicBezTo>
                  <a:pt x="f96" y="f1327"/>
                  <a:pt x="f91" y="f1327"/>
                  <a:pt x="f87" y="f1326"/>
                </a:cubicBezTo>
                <a:cubicBezTo>
                  <a:pt x="f86" y="f1326"/>
                  <a:pt x="f84" y="f1326"/>
                  <a:pt x="f82" y="f1326"/>
                </a:cubicBezTo>
                <a:cubicBezTo>
                  <a:pt x="f80" y="f1326"/>
                  <a:pt x="f182" y="f1325"/>
                  <a:pt x="f78" y="f1325"/>
                </a:cubicBezTo>
                <a:cubicBezTo>
                  <a:pt x="f77" y="f1325"/>
                  <a:pt x="f75" y="f1325"/>
                  <a:pt x="f74" y="f1325"/>
                </a:cubicBezTo>
                <a:cubicBezTo>
                  <a:pt x="f74" y="f1325"/>
                  <a:pt x="f73" y="f1324"/>
                  <a:pt x="f71" y="f1324"/>
                </a:cubicBezTo>
                <a:cubicBezTo>
                  <a:pt x="f71" y="f1324"/>
                  <a:pt x="f69" y="f1323"/>
                  <a:pt x="f69" y="f1323"/>
                </a:cubicBezTo>
                <a:cubicBezTo>
                  <a:pt x="f69" y="f1324"/>
                  <a:pt x="f69" y="f1324"/>
                  <a:pt x="f69" y="f1325"/>
                </a:cubicBezTo>
                <a:cubicBezTo>
                  <a:pt x="f71" y="f1325"/>
                  <a:pt x="f71" y="f1325"/>
                  <a:pt x="f73" y="f1326"/>
                </a:cubicBezTo>
                <a:cubicBezTo>
                  <a:pt x="f73" y="f1326"/>
                  <a:pt x="f73" y="f1326"/>
                  <a:pt x="f74" y="f1326"/>
                </a:cubicBezTo>
                <a:cubicBezTo>
                  <a:pt x="f74" y="f1326"/>
                  <a:pt x="f75" y="f1326"/>
                  <a:pt x="f75" y="f1326"/>
                </a:cubicBezTo>
                <a:cubicBezTo>
                  <a:pt x="f75" y="f1327"/>
                  <a:pt x="f77" y="f1326"/>
                  <a:pt x="f78" y="f1327"/>
                </a:cubicBezTo>
                <a:cubicBezTo>
                  <a:pt x="f182" y="f1327"/>
                  <a:pt x="f182" y="f1328"/>
                  <a:pt x="f78" y="f1329"/>
                </a:cubicBezTo>
                <a:cubicBezTo>
                  <a:pt x="f78" y="f1329"/>
                  <a:pt x="f78" y="f1330"/>
                  <a:pt x="f182" y="f1330"/>
                </a:cubicBezTo>
                <a:cubicBezTo>
                  <a:pt x="f182" y="f1330"/>
                  <a:pt x="f182" y="f1330"/>
                  <a:pt x="f182" y="f1331"/>
                </a:cubicBezTo>
                <a:cubicBezTo>
                  <a:pt x="f182" y="f1332"/>
                  <a:pt x="f78" y="f1332"/>
                  <a:pt x="f77" y="f1332"/>
                </a:cubicBezTo>
                <a:cubicBezTo>
                  <a:pt x="f77" y="f1332"/>
                  <a:pt x="f77" y="f1331"/>
                  <a:pt x="f75" y="f1331"/>
                </a:cubicBezTo>
                <a:cubicBezTo>
                  <a:pt x="f75" y="f1331"/>
                  <a:pt x="f75" y="f1331"/>
                  <a:pt x="f74" y="f1331"/>
                </a:cubicBezTo>
                <a:cubicBezTo>
                  <a:pt x="f74" y="f1331"/>
                  <a:pt x="f74" y="f1330"/>
                  <a:pt x="f74" y="f1330"/>
                </a:cubicBezTo>
                <a:cubicBezTo>
                  <a:pt x="f74" y="f1330"/>
                  <a:pt x="f74" y="f1330"/>
                  <a:pt x="f73" y="f1329"/>
                </a:cubicBezTo>
                <a:cubicBezTo>
                  <a:pt x="f73" y="f1329"/>
                  <a:pt x="f71" y="f1329"/>
                  <a:pt x="f69" y="f1328"/>
                </a:cubicBezTo>
                <a:cubicBezTo>
                  <a:pt x="f69" y="f1328"/>
                  <a:pt x="f69" y="f1328"/>
                  <a:pt x="f67" y="f1328"/>
                </a:cubicBezTo>
                <a:cubicBezTo>
                  <a:pt x="f67" y="f1328"/>
                  <a:pt x="f67" y="f1328"/>
                  <a:pt x="f67" y="f1328"/>
                </a:cubicBezTo>
                <a:cubicBezTo>
                  <a:pt x="f67" y="f1330"/>
                  <a:pt x="f65" y="f1330"/>
                  <a:pt x="f65" y="f1331"/>
                </a:cubicBezTo>
                <a:cubicBezTo>
                  <a:pt x="f64" y="f1332"/>
                  <a:pt x="f63" y="f1332"/>
                  <a:pt x="f61" y="f1332"/>
                </a:cubicBezTo>
                <a:cubicBezTo>
                  <a:pt x="f61" y="f1332"/>
                  <a:pt x="f60" y="f1332"/>
                  <a:pt x="f183" y="f1332"/>
                </a:cubicBezTo>
                <a:cubicBezTo>
                  <a:pt x="f59" y="f1332"/>
                  <a:pt x="f184" y="f1332"/>
                  <a:pt x="f58" y="f1332"/>
                </a:cubicBezTo>
                <a:cubicBezTo>
                  <a:pt x="f58" y="f1331"/>
                  <a:pt x="f184" y="f1331"/>
                  <a:pt x="f59" y="f1331"/>
                </a:cubicBezTo>
                <a:cubicBezTo>
                  <a:pt x="f183" y="f1330"/>
                  <a:pt x="f183" y="f1329"/>
                  <a:pt x="f59" y="f1329"/>
                </a:cubicBezTo>
                <a:cubicBezTo>
                  <a:pt x="f184" y="f1328"/>
                  <a:pt x="f58" y="f1328"/>
                  <a:pt x="f57" y="f1327"/>
                </a:cubicBezTo>
                <a:cubicBezTo>
                  <a:pt x="f57" y="f1327"/>
                  <a:pt x="f56" y="f1327"/>
                  <a:pt x="f55" y="f1327"/>
                </a:cubicBezTo>
                <a:cubicBezTo>
                  <a:pt x="f53" y="f1327"/>
                  <a:pt x="f53" y="f1327"/>
                  <a:pt x="f185" y="f1327"/>
                </a:cubicBezTo>
                <a:cubicBezTo>
                  <a:pt x="f671" y="f1327"/>
                  <a:pt x="f869" y="f1328"/>
                  <a:pt x="f670" y="f1328"/>
                </a:cubicBezTo>
                <a:cubicBezTo>
                  <a:pt x="f669" y="f1328"/>
                  <a:pt x="f668" y="f1328"/>
                  <a:pt x="f668" y="f1329"/>
                </a:cubicBezTo>
                <a:cubicBezTo>
                  <a:pt x="f667" y="f1329"/>
                  <a:pt x="f667" y="f1329"/>
                  <a:pt x="f667" y="f1330"/>
                </a:cubicBezTo>
                <a:cubicBezTo>
                  <a:pt x="f666" y="f1330"/>
                  <a:pt x="f666" y="f1330"/>
                  <a:pt x="f666" y="f1331"/>
                </a:cubicBezTo>
                <a:cubicBezTo>
                  <a:pt x="f665" y="f1331"/>
                  <a:pt x="f665" y="f1331"/>
                  <a:pt x="f665" y="f1331"/>
                </a:cubicBezTo>
                <a:cubicBezTo>
                  <a:pt x="f663" y="f1332"/>
                  <a:pt x="f665" y="f1332"/>
                  <a:pt x="f663" y="f1333"/>
                </a:cubicBezTo>
                <a:cubicBezTo>
                  <a:pt x="f663" y="f1334"/>
                  <a:pt x="f663" y="f1333"/>
                  <a:pt x="f662" y="f1332"/>
                </a:cubicBezTo>
                <a:cubicBezTo>
                  <a:pt x="f662" y="f1332"/>
                  <a:pt x="f661" y="f1331"/>
                  <a:pt x="f661" y="f1330"/>
                </a:cubicBezTo>
                <a:cubicBezTo>
                  <a:pt x="f660" y="f1330"/>
                  <a:pt x="f660" y="f1329"/>
                  <a:pt x="f660" y="f1329"/>
                </a:cubicBezTo>
                <a:cubicBezTo>
                  <a:pt x="f660" y="f1329"/>
                  <a:pt x="f664" y="f1329"/>
                  <a:pt x="f664" y="f1329"/>
                </a:cubicBezTo>
                <a:cubicBezTo>
                  <a:pt x="f659" y="f1329"/>
                  <a:pt x="f659" y="f1329"/>
                  <a:pt x="f658" y="f1329"/>
                </a:cubicBezTo>
                <a:cubicBezTo>
                  <a:pt x="f657" y="f1329"/>
                  <a:pt x="f657" y="f1330"/>
                  <a:pt x="f656" y="f1331"/>
                </a:cubicBezTo>
                <a:cubicBezTo>
                  <a:pt x="f655" y="f1331"/>
                  <a:pt x="f654" y="f1331"/>
                  <a:pt x="f653" y="f1331"/>
                </a:cubicBezTo>
                <a:cubicBezTo>
                  <a:pt x="f652" y="f1331"/>
                  <a:pt x="f651" y="f1331"/>
                  <a:pt x="f882" y="f1331"/>
                </a:cubicBezTo>
                <a:cubicBezTo>
                  <a:pt x="f649" y="f1331"/>
                  <a:pt x="f648" y="f1331"/>
                  <a:pt x="f647" y="f1331"/>
                </a:cubicBezTo>
                <a:cubicBezTo>
                  <a:pt x="f644" y="f1330"/>
                  <a:pt x="f641" y="f1330"/>
                  <a:pt x="f637" y="f1330"/>
                </a:cubicBezTo>
                <a:cubicBezTo>
                  <a:pt x="f635" y="f1330"/>
                  <a:pt x="f632" y="f1330"/>
                  <a:pt x="f629" y="f1330"/>
                </a:cubicBezTo>
                <a:cubicBezTo>
                  <a:pt x="f629" y="f1330"/>
                  <a:pt x="f628" y="f1330"/>
                  <a:pt x="f627" y="f1330"/>
                </a:cubicBezTo>
                <a:cubicBezTo>
                  <a:pt x="f626" y="f1330"/>
                  <a:pt x="f625" y="f1329"/>
                  <a:pt x="f634" y="f1329"/>
                </a:cubicBezTo>
                <a:cubicBezTo>
                  <a:pt x="f634" y="f1328"/>
                  <a:pt x="f624" y="f1328"/>
                  <a:pt x="f623" y="f1328"/>
                </a:cubicBezTo>
                <a:cubicBezTo>
                  <a:pt x="f795" y="f1327"/>
                  <a:pt x="f622" y="f1327"/>
                  <a:pt x="f622" y="f1327"/>
                </a:cubicBezTo>
                <a:cubicBezTo>
                  <a:pt x="f794" y="f1327"/>
                  <a:pt x="f621" y="f1327"/>
                  <a:pt x="f793" y="f1326"/>
                </a:cubicBezTo>
                <a:cubicBezTo>
                  <a:pt x="f618" y="f1326"/>
                  <a:pt x="f616" y="f1325"/>
                  <a:pt x="f614" y="f1324"/>
                </a:cubicBezTo>
                <a:cubicBezTo>
                  <a:pt x="f613" y="f1324"/>
                  <a:pt x="f611" y="f1323"/>
                  <a:pt x="f610" y="f1323"/>
                </a:cubicBezTo>
                <a:cubicBezTo>
                  <a:pt x="f609" y="f1323"/>
                  <a:pt x="f608" y="f1322"/>
                  <a:pt x="f607" y="f1322"/>
                </a:cubicBezTo>
                <a:cubicBezTo>
                  <a:pt x="f606" y="f1321"/>
                  <a:pt x="f605" y="f1321"/>
                  <a:pt x="f604" y="f1320"/>
                </a:cubicBezTo>
                <a:cubicBezTo>
                  <a:pt x="f602" y="f1320"/>
                  <a:pt x="f601" y="f1320"/>
                  <a:pt x="f601" y="f1319"/>
                </a:cubicBezTo>
                <a:cubicBezTo>
                  <a:pt x="f600" y="f1319"/>
                  <a:pt x="f792" y="f1318"/>
                  <a:pt x="f792" y="f1317"/>
                </a:cubicBezTo>
                <a:cubicBezTo>
                  <a:pt x="f792" y="f1317"/>
                  <a:pt x="f600" y="f1316"/>
                  <a:pt x="f599" y="f1315"/>
                </a:cubicBezTo>
                <a:cubicBezTo>
                  <a:pt x="f599" y="f1315"/>
                  <a:pt x="f598" y="f1315"/>
                  <a:pt x="f598" y="f1314"/>
                </a:cubicBezTo>
                <a:cubicBezTo>
                  <a:pt x="f791" y="f1312"/>
                  <a:pt x="f792" y="f1313"/>
                  <a:pt x="f600" y="f1312"/>
                </a:cubicBezTo>
                <a:cubicBezTo>
                  <a:pt x="f600" y="f1312"/>
                  <a:pt x="f601" y="f1311"/>
                  <a:pt x="f601" y="f1310"/>
                </a:cubicBezTo>
                <a:cubicBezTo>
                  <a:pt x="f601" y="f1310"/>
                  <a:pt x="f600" y="f1311"/>
                  <a:pt x="f600" y="f1311"/>
                </a:cubicBezTo>
                <a:cubicBezTo>
                  <a:pt x="f792" y="f1311"/>
                  <a:pt x="f792" y="f1311"/>
                  <a:pt x="f599" y="f1311"/>
                </a:cubicBezTo>
                <a:cubicBezTo>
                  <a:pt x="f599" y="f1310"/>
                  <a:pt x="f792" y="f1310"/>
                  <a:pt x="f792" y="f1310"/>
                </a:cubicBezTo>
                <a:cubicBezTo>
                  <a:pt x="f792" y="f1309"/>
                  <a:pt x="f792" y="f1309"/>
                  <a:pt x="f792" y="f1309"/>
                </a:cubicBezTo>
                <a:cubicBezTo>
                  <a:pt x="f599" y="f1308"/>
                  <a:pt x="f599" y="f1308"/>
                  <a:pt x="f598" y="f1308"/>
                </a:cubicBezTo>
                <a:cubicBezTo>
                  <a:pt x="f791" y="f1308"/>
                  <a:pt x="f791" y="f1308"/>
                  <a:pt x="f597" y="f1307"/>
                </a:cubicBezTo>
                <a:cubicBezTo>
                  <a:pt x="f596" y="f1307"/>
                  <a:pt x="f596" y="f1306"/>
                  <a:pt x="f595" y="f1306"/>
                </a:cubicBezTo>
                <a:cubicBezTo>
                  <a:pt x="f594" y="f1305"/>
                  <a:pt x="f594" y="f1305"/>
                  <a:pt x="f593" y="f1304"/>
                </a:cubicBezTo>
                <a:cubicBezTo>
                  <a:pt x="f592" y="f1303"/>
                  <a:pt x="f590" y="f1301"/>
                  <a:pt x="f589" y="f1301"/>
                </a:cubicBezTo>
                <a:cubicBezTo>
                  <a:pt x="f588" y="f1301"/>
                  <a:pt x="f587" y="f1301"/>
                  <a:pt x="f586" y="f1300"/>
                </a:cubicBezTo>
                <a:cubicBezTo>
                  <a:pt x="f585" y="f1300"/>
                  <a:pt x="f585" y="f1300"/>
                  <a:pt x="f584" y="f1299"/>
                </a:cubicBezTo>
                <a:cubicBezTo>
                  <a:pt x="f584" y="f1299"/>
                  <a:pt x="f583" y="f1299"/>
                  <a:pt x="f583" y="f1299"/>
                </a:cubicBezTo>
                <a:cubicBezTo>
                  <a:pt x="f583" y="f1298"/>
                  <a:pt x="f584" y="f1298"/>
                  <a:pt x="f584" y="f1297"/>
                </a:cubicBezTo>
                <a:cubicBezTo>
                  <a:pt x="f585" y="f1297"/>
                  <a:pt x="f585" y="f1297"/>
                  <a:pt x="f586" y="f1297"/>
                </a:cubicBezTo>
                <a:cubicBezTo>
                  <a:pt x="f586" y="f1298"/>
                  <a:pt x="f587" y="f1298"/>
                  <a:pt x="f587" y="f1298"/>
                </a:cubicBezTo>
                <a:cubicBezTo>
                  <a:pt x="f587" y="f1297"/>
                  <a:pt x="f587" y="f1297"/>
                  <a:pt x="f587" y="f1297"/>
                </a:cubicBezTo>
                <a:cubicBezTo>
                  <a:pt x="f586" y="f1297"/>
                  <a:pt x="f586" y="f1297"/>
                  <a:pt x="f586" y="f1297"/>
                </a:cubicBezTo>
                <a:cubicBezTo>
                  <a:pt x="f585" y="f1296"/>
                  <a:pt x="f584" y="f1296"/>
                  <a:pt x="f583" y="f1296"/>
                </a:cubicBezTo>
                <a:cubicBezTo>
                  <a:pt x="f583" y="f1295"/>
                  <a:pt x="f582" y="f1295"/>
                  <a:pt x="f581" y="f1295"/>
                </a:cubicBezTo>
                <a:cubicBezTo>
                  <a:pt x="f581" y="f1295"/>
                  <a:pt x="f580" y="f1295"/>
                  <a:pt x="f580" y="f1294"/>
                </a:cubicBezTo>
                <a:cubicBezTo>
                  <a:pt x="f580" y="f1294"/>
                  <a:pt x="f580" y="f1293"/>
                  <a:pt x="f579" y="f1292"/>
                </a:cubicBezTo>
                <a:cubicBezTo>
                  <a:pt x="f579" y="f1292"/>
                  <a:pt x="f578" y="f1292"/>
                  <a:pt x="f578" y="f1292"/>
                </a:cubicBezTo>
                <a:cubicBezTo>
                  <a:pt x="f578" y="f1292"/>
                  <a:pt x="f576" y="f1293"/>
                  <a:pt x="f576" y="f1292"/>
                </a:cubicBezTo>
                <a:cubicBezTo>
                  <a:pt x="f576" y="f1292"/>
                  <a:pt x="f577" y="f1291"/>
                  <a:pt x="f577" y="f1291"/>
                </a:cubicBezTo>
                <a:cubicBezTo>
                  <a:pt x="f578" y="f1290"/>
                  <a:pt x="f579" y="f1290"/>
                  <a:pt x="f579" y="f1290"/>
                </a:cubicBezTo>
                <a:cubicBezTo>
                  <a:pt x="f580" y="f1290"/>
                  <a:pt x="f580" y="f1290"/>
                  <a:pt x="f581" y="f1290"/>
                </a:cubicBezTo>
                <a:cubicBezTo>
                  <a:pt x="f581" y="f1290"/>
                  <a:pt x="f581" y="f1290"/>
                  <a:pt x="f582" y="f1290"/>
                </a:cubicBezTo>
                <a:cubicBezTo>
                  <a:pt x="f582" y="f1290"/>
                  <a:pt x="f583" y="f1290"/>
                  <a:pt x="f582" y="f1289"/>
                </a:cubicBezTo>
                <a:cubicBezTo>
                  <a:pt x="f582" y="f1289"/>
                  <a:pt x="f581" y="f1289"/>
                  <a:pt x="f581" y="f1289"/>
                </a:cubicBezTo>
                <a:cubicBezTo>
                  <a:pt x="f580" y="f1289"/>
                  <a:pt x="f579" y="f1289"/>
                  <a:pt x="f578" y="f1289"/>
                </a:cubicBezTo>
                <a:cubicBezTo>
                  <a:pt x="f578" y="f1289"/>
                  <a:pt x="f577" y="f1289"/>
                  <a:pt x="f577" y="f1289"/>
                </a:cubicBezTo>
                <a:cubicBezTo>
                  <a:pt x="f576" y="f1289"/>
                  <a:pt x="f576" y="f1516"/>
                  <a:pt x="f577" y="f1516"/>
                </a:cubicBezTo>
                <a:cubicBezTo>
                  <a:pt x="f578" y="f1516"/>
                  <a:pt x="f579" y="f1516"/>
                  <a:pt x="f579" y="f1516"/>
                </a:cubicBezTo>
                <a:cubicBezTo>
                  <a:pt x="f580" y="f1516"/>
                  <a:pt x="f581" y="f1516"/>
                  <a:pt x="f582" y="f1516"/>
                </a:cubicBezTo>
                <a:cubicBezTo>
                  <a:pt x="f582" y="f1288"/>
                  <a:pt x="f580" y="f1288"/>
                  <a:pt x="f579" y="f1288"/>
                </a:cubicBezTo>
                <a:cubicBezTo>
                  <a:pt x="f579" y="f1288"/>
                  <a:pt x="f578" y="f1288"/>
                  <a:pt x="f578" y="f1287"/>
                </a:cubicBezTo>
                <a:cubicBezTo>
                  <a:pt x="f578" y="f1287"/>
                  <a:pt x="f579" y="f1287"/>
                  <a:pt x="f580" y="f1287"/>
                </a:cubicBezTo>
                <a:cubicBezTo>
                  <a:pt x="f580" y="f1287"/>
                  <a:pt x="f581" y="f1287"/>
                  <a:pt x="f581" y="f1287"/>
                </a:cubicBezTo>
                <a:cubicBezTo>
                  <a:pt x="f582" y="f1287"/>
                  <a:pt x="f582" y="f1286"/>
                  <a:pt x="f583" y="f1286"/>
                </a:cubicBezTo>
                <a:cubicBezTo>
                  <a:pt x="f584" y="f1286"/>
                  <a:pt x="f585" y="f1285"/>
                  <a:pt x="f586" y="f1285"/>
                </a:cubicBezTo>
                <a:cubicBezTo>
                  <a:pt x="f587" y="f1285"/>
                  <a:pt x="f589" y="f1285"/>
                  <a:pt x="f589" y="f1284"/>
                </a:cubicBezTo>
                <a:cubicBezTo>
                  <a:pt x="f589" y="f1278"/>
                  <a:pt x="f587" y="f1284"/>
                  <a:pt x="f586" y="f1284"/>
                </a:cubicBezTo>
                <a:cubicBezTo>
                  <a:pt x="f586" y="f1278"/>
                  <a:pt x="f585" y="f1278"/>
                  <a:pt x="f584" y="f1284"/>
                </a:cubicBezTo>
                <a:cubicBezTo>
                  <a:pt x="f583" y="f1284"/>
                  <a:pt x="f582" y="f1284"/>
                  <a:pt x="f582" y="f1285"/>
                </a:cubicBezTo>
                <a:cubicBezTo>
                  <a:pt x="f581" y="f1285"/>
                  <a:pt x="f579" y="f1285"/>
                  <a:pt x="f578" y="f1285"/>
                </a:cubicBezTo>
                <a:cubicBezTo>
                  <a:pt x="f577" y="f1286"/>
                  <a:pt x="f577" y="f1287"/>
                  <a:pt x="f576" y="f1287"/>
                </a:cubicBezTo>
                <a:cubicBezTo>
                  <a:pt x="f576" y="f1287"/>
                  <a:pt x="f575" y="f1287"/>
                  <a:pt x="f576" y="f1287"/>
                </a:cubicBezTo>
                <a:cubicBezTo>
                  <a:pt x="f576" y="f1286"/>
                  <a:pt x="f576" y="f1286"/>
                  <a:pt x="f577" y="f1286"/>
                </a:cubicBezTo>
                <a:cubicBezTo>
                  <a:pt x="f577" y="f1285"/>
                  <a:pt x="f577" y="f1285"/>
                  <a:pt x="f577" y="f1285"/>
                </a:cubicBezTo>
                <a:cubicBezTo>
                  <a:pt x="f577" y="f1284"/>
                  <a:pt x="f577" y="f1284"/>
                  <a:pt x="f578" y="f1284"/>
                </a:cubicBezTo>
                <a:cubicBezTo>
                  <a:pt x="f578" y="f1278"/>
                  <a:pt x="f578" y="f1278"/>
                  <a:pt x="f578" y="f1278"/>
                </a:cubicBezTo>
                <a:cubicBezTo>
                  <a:pt x="f578" y="f1277"/>
                  <a:pt x="f577" y="f1277"/>
                  <a:pt x="f577" y="f1277"/>
                </a:cubicBezTo>
                <a:cubicBezTo>
                  <a:pt x="f576" y="f1277"/>
                  <a:pt x="f575" y="f1277"/>
                  <a:pt x="f574" y="f1277"/>
                </a:cubicBezTo>
                <a:cubicBezTo>
                  <a:pt x="f574" y="f1276"/>
                  <a:pt x="f576" y="f1276"/>
                  <a:pt x="f575" y="f1276"/>
                </a:cubicBezTo>
                <a:cubicBezTo>
                  <a:pt x="f575" y="f1275"/>
                  <a:pt x="f575" y="f1275"/>
                  <a:pt x="f574" y="f1275"/>
                </a:cubicBezTo>
                <a:cubicBezTo>
                  <a:pt x="f574" y="f1274"/>
                  <a:pt x="f573" y="f1274"/>
                  <a:pt x="f573" y="f1274"/>
                </a:cubicBezTo>
                <a:cubicBezTo>
                  <a:pt x="f572" y="f1274"/>
                  <a:pt x="f572" y="f1274"/>
                  <a:pt x="f572" y="f1274"/>
                </a:cubicBezTo>
                <a:cubicBezTo>
                  <a:pt x="f572" y="f1274"/>
                  <a:pt x="f572" y="f1274"/>
                  <a:pt x="f571" y="f1274"/>
                </a:cubicBezTo>
                <a:cubicBezTo>
                  <a:pt x="f570" y="f1274"/>
                  <a:pt x="f571" y="f1273"/>
                  <a:pt x="f571" y="f1273"/>
                </a:cubicBezTo>
                <a:cubicBezTo>
                  <a:pt x="f572" y="f1273"/>
                  <a:pt x="f572" y="f1273"/>
                  <a:pt x="f573" y="f1273"/>
                </a:cubicBezTo>
                <a:cubicBezTo>
                  <a:pt x="f573" y="f1273"/>
                  <a:pt x="f574" y="f1273"/>
                  <a:pt x="f573" y="f1273"/>
                </a:cubicBezTo>
                <a:cubicBezTo>
                  <a:pt x="f573" y="f1272"/>
                  <a:pt x="f573" y="f1272"/>
                  <a:pt x="f572" y="f1272"/>
                </a:cubicBezTo>
                <a:cubicBezTo>
                  <a:pt x="f572" y="f1272"/>
                  <a:pt x="f572" y="f1271"/>
                  <a:pt x="f572" y="f1271"/>
                </a:cubicBezTo>
                <a:cubicBezTo>
                  <a:pt x="f571" y="f1271"/>
                  <a:pt x="f569" y="f1270"/>
                  <a:pt x="f570" y="f1270"/>
                </a:cubicBezTo>
                <a:cubicBezTo>
                  <a:pt x="f571" y="f1269"/>
                  <a:pt x="f572" y="f1271"/>
                  <a:pt x="f573" y="f1271"/>
                </a:cubicBezTo>
                <a:cubicBezTo>
                  <a:pt x="f573" y="f1271"/>
                  <a:pt x="f573" y="f1270"/>
                  <a:pt x="f573" y="f1270"/>
                </a:cubicBezTo>
                <a:cubicBezTo>
                  <a:pt x="f573" y="f1269"/>
                  <a:pt x="f573" y="f1269"/>
                  <a:pt x="f574" y="f1269"/>
                </a:cubicBezTo>
                <a:cubicBezTo>
                  <a:pt x="f574" y="f1269"/>
                  <a:pt x="f574" y="f1268"/>
                  <a:pt x="f574" y="f1268"/>
                </a:cubicBezTo>
                <a:cubicBezTo>
                  <a:pt x="f573" y="f1268"/>
                  <a:pt x="f573" y="f1268"/>
                  <a:pt x="f573" y="f1268"/>
                </a:cubicBezTo>
                <a:cubicBezTo>
                  <a:pt x="f572" y="f1267"/>
                  <a:pt x="f571" y="f1267"/>
                  <a:pt x="f570" y="f1267"/>
                </a:cubicBezTo>
                <a:cubicBezTo>
                  <a:pt x="f570" y="f1267"/>
                  <a:pt x="f569" y="f1266"/>
                  <a:pt x="f569" y="f1265"/>
                </a:cubicBezTo>
                <a:cubicBezTo>
                  <a:pt x="f568" y="f1265"/>
                  <a:pt x="f568" y="f1279"/>
                  <a:pt x="f567" y="f1264"/>
                </a:cubicBezTo>
                <a:cubicBezTo>
                  <a:pt x="f567" y="f1264"/>
                  <a:pt x="f566" y="f1279"/>
                  <a:pt x="f565" y="f1264"/>
                </a:cubicBezTo>
                <a:cubicBezTo>
                  <a:pt x="f565" y="f1264"/>
                  <a:pt x="f564" y="f1264"/>
                  <a:pt x="f565" y="f1263"/>
                </a:cubicBezTo>
                <a:cubicBezTo>
                  <a:pt x="f565" y="f1263"/>
                  <a:pt x="f566" y="f1263"/>
                  <a:pt x="f566" y="f1263"/>
                </a:cubicBezTo>
                <a:cubicBezTo>
                  <a:pt x="f566" y="f1263"/>
                  <a:pt x="f566" y="f1262"/>
                  <a:pt x="f567" y="f1262"/>
                </a:cubicBezTo>
                <a:cubicBezTo>
                  <a:pt x="f567" y="f1262"/>
                  <a:pt x="f568" y="f1262"/>
                  <a:pt x="f568" y="f1261"/>
                </a:cubicBezTo>
                <a:cubicBezTo>
                  <a:pt x="f568" y="f1261"/>
                  <a:pt x="f567" y="f1261"/>
                  <a:pt x="f567" y="f1261"/>
                </a:cubicBezTo>
                <a:cubicBezTo>
                  <a:pt x="f566" y="f1261"/>
                  <a:pt x="f566" y="f1260"/>
                  <a:pt x="f566" y="f1260"/>
                </a:cubicBezTo>
                <a:cubicBezTo>
                  <a:pt x="f566" y="f1260"/>
                  <a:pt x="f565" y="f1260"/>
                  <a:pt x="f565" y="f1260"/>
                </a:cubicBezTo>
                <a:cubicBezTo>
                  <a:pt x="f565" y="f1259"/>
                  <a:pt x="f566" y="f1259"/>
                  <a:pt x="f566" y="f1259"/>
                </a:cubicBezTo>
                <a:cubicBezTo>
                  <a:pt x="f566" y="f1259"/>
                  <a:pt x="f567" y="f1259"/>
                  <a:pt x="f567" y="f1259"/>
                </a:cubicBezTo>
                <a:cubicBezTo>
                  <a:pt x="f567" y="f1258"/>
                  <a:pt x="f567" y="f1258"/>
                  <a:pt x="f568" y="f1258"/>
                </a:cubicBezTo>
                <a:cubicBezTo>
                  <a:pt x="f569" y="f1258"/>
                  <a:pt x="f569" y="f1258"/>
                  <a:pt x="f570" y="f1258"/>
                </a:cubicBezTo>
                <a:cubicBezTo>
                  <a:pt x="f570" y="f1258"/>
                  <a:pt x="f570" y="f1258"/>
                  <a:pt x="f571" y="f1258"/>
                </a:cubicBezTo>
                <a:cubicBezTo>
                  <a:pt x="f571" y="f1258"/>
                  <a:pt x="f571" y="f1257"/>
                  <a:pt x="f570" y="f1257"/>
                </a:cubicBezTo>
                <a:cubicBezTo>
                  <a:pt x="f570" y="f1257"/>
                  <a:pt x="f569" y="f1256"/>
                  <a:pt x="f569" y="f1256"/>
                </a:cubicBezTo>
                <a:cubicBezTo>
                  <a:pt x="f568" y="f1256"/>
                  <a:pt x="f567" y="f1257"/>
                  <a:pt x="f567" y="f1256"/>
                </a:cubicBezTo>
                <a:cubicBezTo>
                  <a:pt x="f566" y="f1256"/>
                  <a:pt x="f565" y="f1255"/>
                  <a:pt x="f564" y="f1256"/>
                </a:cubicBezTo>
                <a:cubicBezTo>
                  <a:pt x="f564" y="f1256"/>
                  <a:pt x="f564" y="f1256"/>
                  <a:pt x="f563" y="f1256"/>
                </a:cubicBezTo>
                <a:cubicBezTo>
                  <a:pt x="f563" y="f1256"/>
                  <a:pt x="f562" y="f1256"/>
                  <a:pt x="f562" y="f1256"/>
                </a:cubicBezTo>
                <a:cubicBezTo>
                  <a:pt x="f561" y="f1256"/>
                  <a:pt x="f561" y="f1255"/>
                  <a:pt x="f560" y="f1255"/>
                </a:cubicBezTo>
                <a:cubicBezTo>
                  <a:pt x="f560" y="f1254"/>
                  <a:pt x="f560" y="f1254"/>
                  <a:pt x="f560" y="f1254"/>
                </a:cubicBezTo>
                <a:cubicBezTo>
                  <a:pt x="f559" y="f1253"/>
                  <a:pt x="f560" y="f1253"/>
                  <a:pt x="f560" y="f1252"/>
                </a:cubicBezTo>
                <a:cubicBezTo>
                  <a:pt x="f560" y="f1252"/>
                  <a:pt x="f560" y="f1251"/>
                  <a:pt x="f560" y="f1251"/>
                </a:cubicBezTo>
                <a:cubicBezTo>
                  <a:pt x="f561" y="f1251"/>
                  <a:pt x="f561" y="f1251"/>
                  <a:pt x="f561" y="f1250"/>
                </a:cubicBezTo>
                <a:cubicBezTo>
                  <a:pt x="f560" y="f1250"/>
                  <a:pt x="f560" y="f1250"/>
                  <a:pt x="f560" y="f1250"/>
                </a:cubicBezTo>
                <a:cubicBezTo>
                  <a:pt x="f559" y="f1250"/>
                  <a:pt x="f559" y="f1249"/>
                  <a:pt x="f560" y="f1248"/>
                </a:cubicBezTo>
                <a:cubicBezTo>
                  <a:pt x="f560" y="f1248"/>
                  <a:pt x="f560" y="f1248"/>
                  <a:pt x="f560" y="f1248"/>
                </a:cubicBezTo>
                <a:cubicBezTo>
                  <a:pt x="f561" y="f1248"/>
                  <a:pt x="f561" y="f1248"/>
                  <a:pt x="f561" y="f1247"/>
                </a:cubicBezTo>
                <a:cubicBezTo>
                  <a:pt x="f561" y="f1247"/>
                  <a:pt x="f559" y="f1247"/>
                  <a:pt x="f559" y="f1247"/>
                </a:cubicBezTo>
                <a:cubicBezTo>
                  <a:pt x="f559" y="f1246"/>
                  <a:pt x="f560" y="f1246"/>
                  <a:pt x="f561" y="f1246"/>
                </a:cubicBezTo>
                <a:cubicBezTo>
                  <a:pt x="f561" y="f1246"/>
                  <a:pt x="f561" y="f1246"/>
                  <a:pt x="f562" y="f1246"/>
                </a:cubicBezTo>
                <a:cubicBezTo>
                  <a:pt x="f562" y="f1246"/>
                  <a:pt x="f562" y="f1245"/>
                  <a:pt x="f563" y="f1245"/>
                </a:cubicBezTo>
                <a:cubicBezTo>
                  <a:pt x="f563" y="f1244"/>
                  <a:pt x="f561" y="f1245"/>
                  <a:pt x="f561" y="f1245"/>
                </a:cubicBezTo>
                <a:cubicBezTo>
                  <a:pt x="f560" y="f1245"/>
                  <a:pt x="f560" y="f1245"/>
                  <a:pt x="f559" y="f1245"/>
                </a:cubicBezTo>
                <a:cubicBezTo>
                  <a:pt x="f559" y="f1245"/>
                  <a:pt x="f559" y="f1244"/>
                  <a:pt x="f559" y="f1244"/>
                </a:cubicBezTo>
                <a:cubicBezTo>
                  <a:pt x="f741" y="f1244"/>
                  <a:pt x="f741" y="f1244"/>
                  <a:pt x="f741" y="f1244"/>
                </a:cubicBezTo>
                <a:cubicBezTo>
                  <a:pt x="f741" y="f1244"/>
                  <a:pt x="f559" y="f1244"/>
                  <a:pt x="f559" y="f1244"/>
                </a:cubicBezTo>
                <a:cubicBezTo>
                  <a:pt x="f559" y="f1244"/>
                  <a:pt x="f559" y="f1244"/>
                  <a:pt x="f560" y="f1244"/>
                </a:cubicBezTo>
                <a:cubicBezTo>
                  <a:pt x="f560" y="f1244"/>
                  <a:pt x="f561" y="f1243"/>
                  <a:pt x="f562" y="f1244"/>
                </a:cubicBezTo>
                <a:cubicBezTo>
                  <a:pt x="f562" y="f1244"/>
                  <a:pt x="f562" y="f1244"/>
                  <a:pt x="f563" y="f1244"/>
                </a:cubicBezTo>
                <a:cubicBezTo>
                  <a:pt x="f563" y="f1244"/>
                  <a:pt x="f563" y="f1244"/>
                  <a:pt x="f564" y="f1244"/>
                </a:cubicBezTo>
                <a:cubicBezTo>
                  <a:pt x="f565" y="f1244"/>
                  <a:pt x="f568" y="f1245"/>
                  <a:pt x="f569" y="f1244"/>
                </a:cubicBezTo>
                <a:cubicBezTo>
                  <a:pt x="f569" y="f1244"/>
                  <a:pt x="f569" y="f1244"/>
                  <a:pt x="f569" y="f1244"/>
                </a:cubicBezTo>
                <a:cubicBezTo>
                  <a:pt x="f570" y="f1243"/>
                  <a:pt x="f570" y="f1243"/>
                  <a:pt x="f570" y="f1243"/>
                </a:cubicBezTo>
                <a:cubicBezTo>
                  <a:pt x="f569" y="f1243"/>
                  <a:pt x="f569" y="f1243"/>
                  <a:pt x="f569" y="f1243"/>
                </a:cubicBezTo>
                <a:cubicBezTo>
                  <a:pt x="f568" y="f1243"/>
                  <a:pt x="f568" y="f1242"/>
                  <a:pt x="f567" y="f1242"/>
                </a:cubicBezTo>
                <a:cubicBezTo>
                  <a:pt x="f567" y="f1242"/>
                  <a:pt x="f567" y="f1242"/>
                  <a:pt x="f566" y="f1243"/>
                </a:cubicBezTo>
                <a:cubicBezTo>
                  <a:pt x="f566" y="f1243"/>
                  <a:pt x="f566" y="f1243"/>
                  <a:pt x="f566" y="f1243"/>
                </a:cubicBezTo>
                <a:cubicBezTo>
                  <a:pt x="f565" y="f1243"/>
                  <a:pt x="f564" y="f1241"/>
                  <a:pt x="f563" y="f1242"/>
                </a:cubicBezTo>
                <a:cubicBezTo>
                  <a:pt x="f563" y="f1242"/>
                  <a:pt x="f563" y="f1243"/>
                  <a:pt x="f562" y="f1243"/>
                </a:cubicBezTo>
                <a:cubicBezTo>
                  <a:pt x="f562" y="f1243"/>
                  <a:pt x="f561" y="f1242"/>
                  <a:pt x="f561" y="f1242"/>
                </a:cubicBezTo>
                <a:cubicBezTo>
                  <a:pt x="f561" y="f1242"/>
                  <a:pt x="f560" y="f1242"/>
                  <a:pt x="f560" y="f1242"/>
                </a:cubicBezTo>
                <a:cubicBezTo>
                  <a:pt x="f560" y="f1241"/>
                  <a:pt x="f560" y="f1241"/>
                  <a:pt x="f561" y="f1241"/>
                </a:cubicBezTo>
                <a:cubicBezTo>
                  <a:pt x="f561" y="f1241"/>
                  <a:pt x="f562" y="f1241"/>
                  <a:pt x="f562" y="f1241"/>
                </a:cubicBezTo>
                <a:cubicBezTo>
                  <a:pt x="f562" y="f1240"/>
                  <a:pt x="f562" y="f1240"/>
                  <a:pt x="f562" y="f1239"/>
                </a:cubicBezTo>
                <a:cubicBezTo>
                  <a:pt x="f563" y="f1237"/>
                  <a:pt x="f564" y="f1238"/>
                  <a:pt x="f566" y="f1236"/>
                </a:cubicBezTo>
                <a:cubicBezTo>
                  <a:pt x="f566" y="f1236"/>
                  <a:pt x="f567" y="f1235"/>
                  <a:pt x="f567" y="f1235"/>
                </a:cubicBezTo>
                <a:cubicBezTo>
                  <a:pt x="f568" y="f1235"/>
                  <a:pt x="f569" y="f1235"/>
                  <a:pt x="f569" y="f1234"/>
                </a:cubicBezTo>
                <a:cubicBezTo>
                  <a:pt x="f569" y="f1234"/>
                  <a:pt x="f569" y="f1233"/>
                  <a:pt x="f569" y="f1233"/>
                </a:cubicBezTo>
                <a:cubicBezTo>
                  <a:pt x="f569" y="f1233"/>
                  <a:pt x="f568" y="f1233"/>
                  <a:pt x="f568" y="f1233"/>
                </a:cubicBezTo>
                <a:cubicBezTo>
                  <a:pt x="f567" y="f1232"/>
                  <a:pt x="f566" y="f1232"/>
                  <a:pt x="f566" y="f1232"/>
                </a:cubicBezTo>
                <a:cubicBezTo>
                  <a:pt x="f565" y="f1232"/>
                  <a:pt x="f564" y="f1232"/>
                  <a:pt x="f563" y="f1232"/>
                </a:cubicBezTo>
                <a:cubicBezTo>
                  <a:pt x="f563" y="f1232"/>
                  <a:pt x="f562" y="f1232"/>
                  <a:pt x="f561" y="f1232"/>
                </a:cubicBezTo>
                <a:cubicBezTo>
                  <a:pt x="f561" y="f1233"/>
                  <a:pt x="f561" y="f1233"/>
                  <a:pt x="f560" y="f1233"/>
                </a:cubicBezTo>
                <a:cubicBezTo>
                  <a:pt x="f560" y="f1233"/>
                  <a:pt x="f560" y="f1233"/>
                  <a:pt x="f559" y="f1234"/>
                </a:cubicBezTo>
                <a:cubicBezTo>
                  <a:pt x="f741" y="f1234"/>
                  <a:pt x="f741" y="f1235"/>
                  <a:pt x="f741" y="f1235"/>
                </a:cubicBezTo>
                <a:cubicBezTo>
                  <a:pt x="f741" y="f1236"/>
                  <a:pt x="f558" y="f1236"/>
                  <a:pt x="f558" y="f1236"/>
                </a:cubicBezTo>
                <a:cubicBezTo>
                  <a:pt x="f558" y="f1237"/>
                  <a:pt x="f558" y="f1237"/>
                  <a:pt x="f558" y="f1237"/>
                </a:cubicBezTo>
                <a:cubicBezTo>
                  <a:pt x="f557" y="f1238"/>
                  <a:pt x="f557" y="f1237"/>
                  <a:pt x="f557" y="f1237"/>
                </a:cubicBezTo>
                <a:cubicBezTo>
                  <a:pt x="f557" y="f1236"/>
                  <a:pt x="f557" y="f1236"/>
                  <a:pt x="f558" y="f1236"/>
                </a:cubicBezTo>
                <a:cubicBezTo>
                  <a:pt x="f558" y="f1235"/>
                  <a:pt x="f558" y="f1235"/>
                  <a:pt x="f741" y="f1234"/>
                </a:cubicBezTo>
                <a:cubicBezTo>
                  <a:pt x="f741" y="f1234"/>
                  <a:pt x="f559" y="f1233"/>
                  <a:pt x="f560" y="f1233"/>
                </a:cubicBezTo>
                <a:cubicBezTo>
                  <a:pt x="f560" y="f1232"/>
                  <a:pt x="f561" y="f1231"/>
                  <a:pt x="f562" y="f1231"/>
                </a:cubicBezTo>
                <a:cubicBezTo>
                  <a:pt x="f562" y="f1231"/>
                  <a:pt x="f563" y="f1231"/>
                  <a:pt x="f564" y="f1231"/>
                </a:cubicBezTo>
                <a:cubicBezTo>
                  <a:pt x="f565" y="f1231"/>
                  <a:pt x="f565" y="f1231"/>
                  <a:pt x="f566" y="f1231"/>
                </a:cubicBezTo>
                <a:cubicBezTo>
                  <a:pt x="f566" y="f1231"/>
                  <a:pt x="f566" y="f1230"/>
                  <a:pt x="f566" y="f1230"/>
                </a:cubicBezTo>
                <a:cubicBezTo>
                  <a:pt x="f567" y="f1229"/>
                  <a:pt x="f568" y="f1229"/>
                  <a:pt x="f568" y="f1229"/>
                </a:cubicBezTo>
                <a:cubicBezTo>
                  <a:pt x="f569" y="f1229"/>
                  <a:pt x="f569" y="f1228"/>
                  <a:pt x="f569" y="f1228"/>
                </a:cubicBezTo>
                <a:cubicBezTo>
                  <a:pt x="f570" y="f1228"/>
                  <a:pt x="f570" y="f1228"/>
                  <a:pt x="f570" y="f1228"/>
                </a:cubicBezTo>
                <a:cubicBezTo>
                  <a:pt x="f571" y="f1228"/>
                  <a:pt x="f572" y="f1228"/>
                  <a:pt x="f572" y="f1227"/>
                </a:cubicBezTo>
                <a:cubicBezTo>
                  <a:pt x="f573" y="f1227"/>
                  <a:pt x="f571" y="f1226"/>
                  <a:pt x="f571" y="f1226"/>
                </a:cubicBezTo>
                <a:cubicBezTo>
                  <a:pt x="f570" y="f1226"/>
                  <a:pt x="f570" y="f1225"/>
                  <a:pt x="f569" y="f1225"/>
                </a:cubicBezTo>
                <a:cubicBezTo>
                  <a:pt x="f569" y="f1225"/>
                  <a:pt x="f569" y="f1225"/>
                  <a:pt x="f568" y="f1225"/>
                </a:cubicBezTo>
                <a:cubicBezTo>
                  <a:pt x="f568" y="f1225"/>
                  <a:pt x="f567" y="f1224"/>
                  <a:pt x="f566" y="f1224"/>
                </a:cubicBezTo>
                <a:cubicBezTo>
                  <a:pt x="f566" y="f1224"/>
                  <a:pt x="f566" y="f1223"/>
                  <a:pt x="f566" y="f1223"/>
                </a:cubicBezTo>
                <a:cubicBezTo>
                  <a:pt x="f566" y="f1223"/>
                  <a:pt x="f566" y="f1223"/>
                  <a:pt x="f565" y="f1223"/>
                </a:cubicBezTo>
                <a:cubicBezTo>
                  <a:pt x="f565" y="f1223"/>
                  <a:pt x="f564" y="f1222"/>
                  <a:pt x="f563" y="f1222"/>
                </a:cubicBezTo>
                <a:cubicBezTo>
                  <a:pt x="f563" y="f1221"/>
                  <a:pt x="f562" y="f1221"/>
                  <a:pt x="f561" y="f1221"/>
                </a:cubicBezTo>
                <a:cubicBezTo>
                  <a:pt x="f559" y="f1220"/>
                  <a:pt x="f741" y="f1220"/>
                  <a:pt x="f557" y="f1220"/>
                </a:cubicBezTo>
                <a:cubicBezTo>
                  <a:pt x="f555" y="f1220"/>
                  <a:pt x="f554" y="f1221"/>
                  <a:pt x="f552" y="f1222"/>
                </a:cubicBezTo>
                <a:cubicBezTo>
                  <a:pt x="f552" y="f1222"/>
                  <a:pt x="f551" y="f1222"/>
                  <a:pt x="f550" y="f1223"/>
                </a:cubicBezTo>
                <a:cubicBezTo>
                  <a:pt x="f550" y="f1223"/>
                  <a:pt x="f550" y="f1223"/>
                  <a:pt x="f550" y="f1224"/>
                </a:cubicBezTo>
                <a:cubicBezTo>
                  <a:pt x="f550" y="f1224"/>
                  <a:pt x="f551" y="f1224"/>
                  <a:pt x="f551" y="f1225"/>
                </a:cubicBezTo>
                <a:cubicBezTo>
                  <a:pt x="f551" y="f1225"/>
                  <a:pt x="f551" y="f1225"/>
                  <a:pt x="f551" y="f1226"/>
                </a:cubicBezTo>
                <a:cubicBezTo>
                  <a:pt x="f551" y="f1226"/>
                  <a:pt x="f552" y="f1226"/>
                  <a:pt x="f552" y="f1226"/>
                </a:cubicBezTo>
                <a:cubicBezTo>
                  <a:pt x="f552" y="f1226"/>
                  <a:pt x="f553" y="f1227"/>
                  <a:pt x="f552" y="f1227"/>
                </a:cubicBezTo>
                <a:cubicBezTo>
                  <a:pt x="f551" y="f1227"/>
                  <a:pt x="f551" y="f1226"/>
                  <a:pt x="f550" y="f1226"/>
                </a:cubicBezTo>
                <a:cubicBezTo>
                  <a:pt x="f550" y="f1226"/>
                  <a:pt x="f549" y="f1226"/>
                  <a:pt x="f549" y="f1226"/>
                </a:cubicBezTo>
                <a:cubicBezTo>
                  <a:pt x="f549" y="f1226"/>
                  <a:pt x="f549" y="f1227"/>
                  <a:pt x="f549" y="f1227"/>
                </a:cubicBezTo>
                <a:cubicBezTo>
                  <a:pt x="f550" y="f1228"/>
                  <a:pt x="f548" y="f1228"/>
                  <a:pt x="f547" y="f1228"/>
                </a:cubicBezTo>
                <a:cubicBezTo>
                  <a:pt x="f547" y="f1229"/>
                  <a:pt x="f547" y="f1229"/>
                  <a:pt x="f547" y="f1229"/>
                </a:cubicBezTo>
                <a:cubicBezTo>
                  <a:pt x="f546" y="f1229"/>
                  <a:pt x="f546" y="f1229"/>
                  <a:pt x="f546" y="f1229"/>
                </a:cubicBezTo>
                <a:cubicBezTo>
                  <a:pt x="f545" y="f1230"/>
                  <a:pt x="f545" y="f1231"/>
                  <a:pt x="f545" y="f1232"/>
                </a:cubicBezTo>
                <a:cubicBezTo>
                  <a:pt x="f545" y="f1232"/>
                  <a:pt x="f545" y="f1233"/>
                  <a:pt x="f546" y="f1234"/>
                </a:cubicBezTo>
                <a:cubicBezTo>
                  <a:pt x="f546" y="f1234"/>
                  <a:pt x="f547" y="f1235"/>
                  <a:pt x="f548" y="f1235"/>
                </a:cubicBezTo>
                <a:cubicBezTo>
                  <a:pt x="f548" y="f1236"/>
                  <a:pt x="f549" y="f1236"/>
                  <a:pt x="f549" y="f1237"/>
                </a:cubicBezTo>
                <a:cubicBezTo>
                  <a:pt x="f550" y="f1238"/>
                  <a:pt x="f550" y="f1238"/>
                  <a:pt x="f550" y="f1239"/>
                </a:cubicBezTo>
                <a:cubicBezTo>
                  <a:pt x="f550" y="f1240"/>
                  <a:pt x="f551" y="f1240"/>
                  <a:pt x="f551" y="f1241"/>
                </a:cubicBezTo>
                <a:cubicBezTo>
                  <a:pt x="f550" y="f1240"/>
                  <a:pt x="f550" y="f1238"/>
                  <a:pt x="f549" y="f1237"/>
                </a:cubicBezTo>
                <a:cubicBezTo>
                  <a:pt x="f549" y="f1236"/>
                  <a:pt x="f548" y="f1236"/>
                  <a:pt x="f547" y="f1236"/>
                </a:cubicBezTo>
                <a:cubicBezTo>
                  <a:pt x="f547" y="f1235"/>
                  <a:pt x="f546" y="f1235"/>
                  <a:pt x="f545" y="f1234"/>
                </a:cubicBezTo>
                <a:cubicBezTo>
                  <a:pt x="f544" y="f1233"/>
                  <a:pt x="f544" y="f1232"/>
                  <a:pt x="f545" y="f1230"/>
                </a:cubicBezTo>
                <a:cubicBezTo>
                  <a:pt x="f545" y="f1229"/>
                  <a:pt x="f544" y="f1229"/>
                  <a:pt x="f543" y="f1229"/>
                </a:cubicBezTo>
                <a:cubicBezTo>
                  <a:pt x="f543" y="f1230"/>
                  <a:pt x="f541" y="f1229"/>
                  <a:pt x="f541" y="f1230"/>
                </a:cubicBezTo>
                <a:cubicBezTo>
                  <a:pt x="f541" y="f1230"/>
                  <a:pt x="f541" y="f1231"/>
                  <a:pt x="f672" y="f1231"/>
                </a:cubicBezTo>
                <a:cubicBezTo>
                  <a:pt x="f672" y="f1232"/>
                  <a:pt x="f672" y="f1232"/>
                  <a:pt x="f672" y="f1232"/>
                </a:cubicBezTo>
                <a:cubicBezTo>
                  <a:pt x="f540" y="f1233"/>
                  <a:pt x="f539" y="f1234"/>
                  <a:pt x="f539" y="f1234"/>
                </a:cubicBezTo>
                <a:cubicBezTo>
                  <a:pt x="f539" y="f1233"/>
                  <a:pt x="f539" y="f1233"/>
                  <a:pt x="f540" y="f1233"/>
                </a:cubicBezTo>
                <a:cubicBezTo>
                  <a:pt x="f540" y="f1232"/>
                  <a:pt x="f540" y="f1232"/>
                  <a:pt x="f672" y="f1232"/>
                </a:cubicBezTo>
                <a:cubicBezTo>
                  <a:pt x="f672" y="f1231"/>
                  <a:pt x="f672" y="f1231"/>
                  <a:pt x="f672" y="f1230"/>
                </a:cubicBezTo>
                <a:cubicBezTo>
                  <a:pt x="f672" y="f1230"/>
                  <a:pt x="f672" y="f1229"/>
                  <a:pt x="f541" y="f1229"/>
                </a:cubicBezTo>
                <a:cubicBezTo>
                  <a:pt x="f541" y="f1229"/>
                  <a:pt x="f542" y="f1229"/>
                  <a:pt x="f543" y="f1228"/>
                </a:cubicBezTo>
                <a:cubicBezTo>
                  <a:pt x="f543" y="f1228"/>
                  <a:pt x="f544" y="f1228"/>
                  <a:pt x="f544" y="f1228"/>
                </a:cubicBezTo>
                <a:cubicBezTo>
                  <a:pt x="f543" y="f1227"/>
                  <a:pt x="f543" y="f1227"/>
                  <a:pt x="f543" y="f1227"/>
                </a:cubicBezTo>
                <a:cubicBezTo>
                  <a:pt x="f544" y="f1227"/>
                  <a:pt x="f545" y="f1227"/>
                  <a:pt x="f546" y="f1227"/>
                </a:cubicBezTo>
                <a:cubicBezTo>
                  <a:pt x="f546" y="f1226"/>
                  <a:pt x="f545" y="f1225"/>
                  <a:pt x="f544" y="f1225"/>
                </a:cubicBezTo>
                <a:cubicBezTo>
                  <a:pt x="f544" y="f1225"/>
                  <a:pt x="f544" y="f1224"/>
                  <a:pt x="f543" y="f1224"/>
                </a:cubicBezTo>
                <a:cubicBezTo>
                  <a:pt x="f542" y="f1223"/>
                  <a:pt x="f541" y="f1224"/>
                  <a:pt x="f541" y="f1225"/>
                </a:cubicBezTo>
                <a:cubicBezTo>
                  <a:pt x="f672" y="f1225"/>
                  <a:pt x="f672" y="f1225"/>
                  <a:pt x="f672" y="f1225"/>
                </a:cubicBezTo>
                <a:cubicBezTo>
                  <a:pt x="f540" y="f1225"/>
                  <a:pt x="f540" y="f1225"/>
                  <a:pt x="f540" y="f1225"/>
                </a:cubicBezTo>
                <a:cubicBezTo>
                  <a:pt x="f539" y="f1226"/>
                  <a:pt x="f539" y="f1226"/>
                  <a:pt x="f539" y="f1226"/>
                </a:cubicBezTo>
                <a:cubicBezTo>
                  <a:pt x="f540" y="f1227"/>
                  <a:pt x="f540" y="f1226"/>
                  <a:pt x="f540" y="f1226"/>
                </a:cubicBezTo>
                <a:cubicBezTo>
                  <a:pt x="f672" y="f1227"/>
                  <a:pt x="f672" y="f1227"/>
                  <a:pt x="f540" y="f1227"/>
                </a:cubicBezTo>
                <a:cubicBezTo>
                  <a:pt x="f540" y="f1227"/>
                  <a:pt x="f539" y="f1227"/>
                  <a:pt x="f539" y="f1227"/>
                </a:cubicBezTo>
                <a:cubicBezTo>
                  <a:pt x="f536" y="f1227"/>
                  <a:pt x="f535" y="f1227"/>
                  <a:pt x="f534" y="f1226"/>
                </a:cubicBezTo>
                <a:cubicBezTo>
                  <a:pt x="f533" y="f1226"/>
                  <a:pt x="f532" y="f1225"/>
                  <a:pt x="f530" y="f1225"/>
                </a:cubicBezTo>
                <a:cubicBezTo>
                  <a:pt x="f529" y="f1226"/>
                  <a:pt x="f526" y="f1225"/>
                  <a:pt x="f525" y="f1227"/>
                </a:cubicBezTo>
                <a:cubicBezTo>
                  <a:pt x="f525" y="f1227"/>
                  <a:pt x="f525" y="f1228"/>
                  <a:pt x="f525" y="f1227"/>
                </a:cubicBezTo>
                <a:cubicBezTo>
                  <a:pt x="f525" y="f1227"/>
                  <a:pt x="f525" y="f1227"/>
                  <a:pt x="f525" y="f1226"/>
                </a:cubicBezTo>
                <a:cubicBezTo>
                  <a:pt x="f525" y="f1226"/>
                  <a:pt x="f526" y="f1226"/>
                  <a:pt x="f527" y="f1225"/>
                </a:cubicBezTo>
                <a:cubicBezTo>
                  <a:pt x="f528" y="f1224"/>
                  <a:pt x="f530" y="f1224"/>
                  <a:pt x="f531" y="f1224"/>
                </a:cubicBezTo>
                <a:cubicBezTo>
                  <a:pt x="f534" y="f1224"/>
                  <a:pt x="f535" y="f1223"/>
                  <a:pt x="f539" y="f1223"/>
                </a:cubicBezTo>
                <a:cubicBezTo>
                  <a:pt x="f540" y="f1222"/>
                  <a:pt x="f541" y="f1222"/>
                  <a:pt x="f672" y="f1221"/>
                </a:cubicBezTo>
                <a:cubicBezTo>
                  <a:pt x="f672" y="f1221"/>
                  <a:pt x="f539" y="f1221"/>
                  <a:pt x="f539" y="f1221"/>
                </a:cubicBezTo>
                <a:cubicBezTo>
                  <a:pt x="f536" y="f1221"/>
                  <a:pt x="f535" y="f1221"/>
                  <a:pt x="f534" y="f1221"/>
                </a:cubicBezTo>
                <a:cubicBezTo>
                  <a:pt x="f533" y="f1221"/>
                  <a:pt x="f532" y="f1221"/>
                  <a:pt x="f531" y="f1221"/>
                </a:cubicBezTo>
                <a:cubicBezTo>
                  <a:pt x="f531" y="f1221"/>
                  <a:pt x="f530" y="f1222"/>
                  <a:pt x="f529" y="f1222"/>
                </a:cubicBezTo>
                <a:cubicBezTo>
                  <a:pt x="f528" y="f1222"/>
                  <a:pt x="f528" y="f1222"/>
                  <a:pt x="f527" y="f1222"/>
                </a:cubicBezTo>
                <a:cubicBezTo>
                  <a:pt x="f526" y="f1223"/>
                  <a:pt x="f525" y="f1223"/>
                  <a:pt x="f524" y="f1223"/>
                </a:cubicBezTo>
                <a:cubicBezTo>
                  <a:pt x="f524" y="f1223"/>
                  <a:pt x="f523" y="f1223"/>
                  <a:pt x="f523" y="f1223"/>
                </a:cubicBezTo>
                <a:cubicBezTo>
                  <a:pt x="f522" y="f1223"/>
                  <a:pt x="f522" y="f1223"/>
                  <a:pt x="f522" y="f1223"/>
                </a:cubicBezTo>
                <a:cubicBezTo>
                  <a:pt x="f522" y="f1222"/>
                  <a:pt x="f525" y="f1222"/>
                  <a:pt x="f525" y="f1222"/>
                </a:cubicBezTo>
                <a:cubicBezTo>
                  <a:pt x="f526" y="f1222"/>
                  <a:pt x="f527" y="f1221"/>
                  <a:pt x="f527" y="f1221"/>
                </a:cubicBezTo>
                <a:cubicBezTo>
                  <a:pt x="f528" y="f1221"/>
                  <a:pt x="f528" y="f1221"/>
                  <a:pt x="f528" y="f1221"/>
                </a:cubicBezTo>
                <a:cubicBezTo>
                  <a:pt x="f529" y="f1221"/>
                  <a:pt x="f529" y="f1221"/>
                  <a:pt x="f530" y="f1221"/>
                </a:cubicBezTo>
                <a:cubicBezTo>
                  <a:pt x="f530" y="f1221"/>
                  <a:pt x="f531" y="f1220"/>
                  <a:pt x="f531" y="f1220"/>
                </a:cubicBezTo>
                <a:cubicBezTo>
                  <a:pt x="f532" y="f1219"/>
                  <a:pt x="f531" y="f1218"/>
                  <a:pt x="f532" y="f1218"/>
                </a:cubicBezTo>
                <a:cubicBezTo>
                  <a:pt x="f532" y="f1280"/>
                  <a:pt x="f533" y="f1280"/>
                  <a:pt x="f534" y="f1280"/>
                </a:cubicBezTo>
                <a:cubicBezTo>
                  <a:pt x="f534" y="f1280"/>
                  <a:pt x="f535" y="f1217"/>
                  <a:pt x="f534" y="f1217"/>
                </a:cubicBezTo>
                <a:cubicBezTo>
                  <a:pt x="f534" y="f1217"/>
                  <a:pt x="f533" y="f1217"/>
                  <a:pt x="f533" y="f1217"/>
                </a:cubicBezTo>
                <a:cubicBezTo>
                  <a:pt x="f532" y="f1217"/>
                  <a:pt x="f532" y="f1217"/>
                  <a:pt x="f531" y="f1217"/>
                </a:cubicBezTo>
                <a:cubicBezTo>
                  <a:pt x="f530" y="f1217"/>
                  <a:pt x="f530" y="f1280"/>
                  <a:pt x="f529" y="f1218"/>
                </a:cubicBezTo>
                <a:cubicBezTo>
                  <a:pt x="f528" y="f1218"/>
                  <a:pt x="f527" y="f1218"/>
                  <a:pt x="f527" y="f1219"/>
                </a:cubicBezTo>
                <a:cubicBezTo>
                  <a:pt x="f526" y="f1219"/>
                  <a:pt x="f526" y="f1219"/>
                  <a:pt x="f526" y="f1219"/>
                </a:cubicBezTo>
                <a:cubicBezTo>
                  <a:pt x="f526" y="f1220"/>
                  <a:pt x="f526" y="f1220"/>
                  <a:pt x="f525" y="f1220"/>
                </a:cubicBezTo>
                <a:cubicBezTo>
                  <a:pt x="f525" y="f1220"/>
                  <a:pt x="f525" y="f1220"/>
                  <a:pt x="f524" y="f1220"/>
                </a:cubicBezTo>
                <a:cubicBezTo>
                  <a:pt x="f524" y="f1219"/>
                  <a:pt x="f524" y="f1219"/>
                  <a:pt x="f523" y="f1219"/>
                </a:cubicBezTo>
                <a:cubicBezTo>
                  <a:pt x="f523" y="f1280"/>
                  <a:pt x="f526" y="f1218"/>
                  <a:pt x="f527" y="f1218"/>
                </a:cubicBezTo>
                <a:cubicBezTo>
                  <a:pt x="f528" y="f1280"/>
                  <a:pt x="f528" y="f1280"/>
                  <a:pt x="f529" y="f1217"/>
                </a:cubicBezTo>
                <a:cubicBezTo>
                  <a:pt x="f530" y="f1217"/>
                  <a:pt x="f531" y="f1217"/>
                  <a:pt x="f531" y="f1281"/>
                </a:cubicBezTo>
                <a:cubicBezTo>
                  <a:pt x="f531" y="f1216"/>
                  <a:pt x="f528" y="f1281"/>
                  <a:pt x="f528" y="f1281"/>
                </a:cubicBezTo>
                <a:cubicBezTo>
                  <a:pt x="f527" y="f1281"/>
                  <a:pt x="f527" y="f1281"/>
                  <a:pt x="f526" y="f1281"/>
                </a:cubicBezTo>
                <a:cubicBezTo>
                  <a:pt x="f526" y="f1281"/>
                  <a:pt x="f526" y="f1281"/>
                  <a:pt x="f525" y="f1281"/>
                </a:cubicBezTo>
                <a:cubicBezTo>
                  <a:pt x="f524" y="f1281"/>
                  <a:pt x="f524" y="f1281"/>
                  <a:pt x="f523" y="f1281"/>
                </a:cubicBezTo>
                <a:cubicBezTo>
                  <a:pt x="f522" y="f1281"/>
                  <a:pt x="f522" y="f1216"/>
                  <a:pt x="f522" y="f1216"/>
                </a:cubicBezTo>
                <a:cubicBezTo>
                  <a:pt x="f522" y="f1216"/>
                  <a:pt x="f522" y="f1282"/>
                  <a:pt x="f521" y="f1282"/>
                </a:cubicBezTo>
                <a:cubicBezTo>
                  <a:pt x="f521" y="f1282"/>
                  <a:pt x="f520" y="f1282"/>
                  <a:pt x="f519" y="f1282"/>
                </a:cubicBezTo>
                <a:cubicBezTo>
                  <a:pt x="f518" y="f1215"/>
                  <a:pt x="f518" y="f1215"/>
                  <a:pt x="f517" y="f1215"/>
                </a:cubicBezTo>
                <a:cubicBezTo>
                  <a:pt x="f516" y="f1214"/>
                  <a:pt x="f520" y="f1215"/>
                  <a:pt x="f521" y="f1215"/>
                </a:cubicBezTo>
                <a:cubicBezTo>
                  <a:pt x="f521" y="f1215"/>
                  <a:pt x="f522" y="f1215"/>
                  <a:pt x="f522" y="f1215"/>
                </a:cubicBezTo>
                <a:cubicBezTo>
                  <a:pt x="f522" y="f1282"/>
                  <a:pt x="f523" y="f1282"/>
                  <a:pt x="f523" y="f1282"/>
                </a:cubicBezTo>
                <a:cubicBezTo>
                  <a:pt x="f523" y="f1282"/>
                  <a:pt x="f524" y="f1282"/>
                  <a:pt x="f524" y="f1282"/>
                </a:cubicBezTo>
                <a:cubicBezTo>
                  <a:pt x="f525" y="f1282"/>
                  <a:pt x="f525" y="f1216"/>
                  <a:pt x="f525" y="f1216"/>
                </a:cubicBezTo>
                <a:cubicBezTo>
                  <a:pt x="f526" y="f1216"/>
                  <a:pt x="f526" y="f1216"/>
                  <a:pt x="f526" y="f1216"/>
                </a:cubicBezTo>
                <a:cubicBezTo>
                  <a:pt x="f527" y="f1216"/>
                  <a:pt x="f527" y="f1216"/>
                  <a:pt x="f527" y="f1282"/>
                </a:cubicBezTo>
                <a:cubicBezTo>
                  <a:pt x="f528" y="f1282"/>
                  <a:pt x="f526" y="f1215"/>
                  <a:pt x="f526" y="f1215"/>
                </a:cubicBezTo>
                <a:cubicBezTo>
                  <a:pt x="f525" y="f1215"/>
                  <a:pt x="f524" y="f1214"/>
                  <a:pt x="f524" y="f1214"/>
                </a:cubicBezTo>
                <a:cubicBezTo>
                  <a:pt x="f523" y="f1214"/>
                  <a:pt x="f522" y="f1214"/>
                  <a:pt x="f521" y="f1214"/>
                </a:cubicBezTo>
                <a:cubicBezTo>
                  <a:pt x="f520" y="f1214"/>
                  <a:pt x="f520" y="f1213"/>
                  <a:pt x="f519" y="f1213"/>
                </a:cubicBezTo>
                <a:cubicBezTo>
                  <a:pt x="f519" y="f1213"/>
                  <a:pt x="f518" y="f1212"/>
                  <a:pt x="f517" y="f1212"/>
                </a:cubicBezTo>
                <a:cubicBezTo>
                  <a:pt x="f517" y="f1212"/>
                  <a:pt x="f517" y="f1213"/>
                  <a:pt x="f516" y="f1213"/>
                </a:cubicBezTo>
                <a:cubicBezTo>
                  <a:pt x="f516" y="f1213"/>
                  <a:pt x="f516" y="f1213"/>
                  <a:pt x="f511" y="f1213"/>
                </a:cubicBezTo>
                <a:cubicBezTo>
                  <a:pt x="f511" y="f1212"/>
                  <a:pt x="f511" y="f1212"/>
                  <a:pt x="f511" y="f1212"/>
                </a:cubicBezTo>
                <a:cubicBezTo>
                  <a:pt x="f510" y="f1211"/>
                  <a:pt x="f510" y="f1211"/>
                  <a:pt x="f509" y="f1211"/>
                </a:cubicBezTo>
                <a:cubicBezTo>
                  <a:pt x="f509" y="f1210"/>
                  <a:pt x="f510" y="f1210"/>
                  <a:pt x="f510" y="f1210"/>
                </a:cubicBezTo>
                <a:cubicBezTo>
                  <a:pt x="f511" y="f1210"/>
                  <a:pt x="f511" y="f1210"/>
                  <a:pt x="f511" y="f1210"/>
                </a:cubicBezTo>
                <a:cubicBezTo>
                  <a:pt x="f516" y="f1210"/>
                  <a:pt x="f516" y="f1210"/>
                  <a:pt x="f516" y="f1210"/>
                </a:cubicBezTo>
                <a:cubicBezTo>
                  <a:pt x="f516" y="f1211"/>
                  <a:pt x="f516" y="f1211"/>
                  <a:pt x="f517" y="f1211"/>
                </a:cubicBezTo>
                <a:cubicBezTo>
                  <a:pt x="f517" y="f1211"/>
                  <a:pt x="f518" y="f1211"/>
                  <a:pt x="f518" y="f1211"/>
                </a:cubicBezTo>
                <a:cubicBezTo>
                  <a:pt x="f518" y="f1211"/>
                  <a:pt x="f519" y="f1212"/>
                  <a:pt x="f519" y="f1212"/>
                </a:cubicBezTo>
                <a:cubicBezTo>
                  <a:pt x="f519" y="f1212"/>
                  <a:pt x="f520" y="f1212"/>
                  <a:pt x="f520" y="f1211"/>
                </a:cubicBezTo>
                <a:cubicBezTo>
                  <a:pt x="f520" y="f1211"/>
                  <a:pt x="f520" y="f1211"/>
                  <a:pt x="f521" y="f1211"/>
                </a:cubicBezTo>
                <a:cubicBezTo>
                  <a:pt x="f521" y="f1211"/>
                  <a:pt x="f521" y="f1211"/>
                  <a:pt x="f521" y="f1211"/>
                </a:cubicBezTo>
                <a:cubicBezTo>
                  <a:pt x="f522" y="f1210"/>
                  <a:pt x="f521" y="f1210"/>
                  <a:pt x="f521" y="f1210"/>
                </a:cubicBezTo>
                <a:cubicBezTo>
                  <a:pt x="f520" y="f1209"/>
                  <a:pt x="f520" y="f1209"/>
                  <a:pt x="f520" y="f1209"/>
                </a:cubicBezTo>
                <a:cubicBezTo>
                  <a:pt x="f519" y="f1209"/>
                  <a:pt x="f519" y="f1209"/>
                  <a:pt x="f518" y="f1210"/>
                </a:cubicBezTo>
                <a:cubicBezTo>
                  <a:pt x="f518" y="f1210"/>
                  <a:pt x="f518" y="f1211"/>
                  <a:pt x="f517" y="f1210"/>
                </a:cubicBezTo>
                <a:cubicBezTo>
                  <a:pt x="f517" y="f1210"/>
                  <a:pt x="f517" y="f1209"/>
                  <a:pt x="f516" y="f1209"/>
                </a:cubicBezTo>
                <a:cubicBezTo>
                  <a:pt x="f516" y="f1209"/>
                  <a:pt x="f511" y="f1209"/>
                  <a:pt x="f511" y="f1209"/>
                </a:cubicBezTo>
                <a:cubicBezTo>
                  <a:pt x="f511" y="f1208"/>
                  <a:pt x="f517" y="f1209"/>
                  <a:pt x="f517" y="f1208"/>
                </a:cubicBezTo>
                <a:cubicBezTo>
                  <a:pt x="f516" y="f1207"/>
                  <a:pt x="f510" y="f1208"/>
                  <a:pt x="f511" y="f1207"/>
                </a:cubicBezTo>
                <a:cubicBezTo>
                  <a:pt x="f511" y="f1207"/>
                  <a:pt x="f511" y="f1207"/>
                  <a:pt x="f516" y="f1206"/>
                </a:cubicBezTo>
                <a:cubicBezTo>
                  <a:pt x="f516" y="f1206"/>
                  <a:pt x="f516" y="f1206"/>
                  <a:pt x="f517" y="f1206"/>
                </a:cubicBezTo>
                <a:cubicBezTo>
                  <a:pt x="f517" y="f1206"/>
                  <a:pt x="f517" y="f1206"/>
                  <a:pt x="f517" y="f1206"/>
                </a:cubicBezTo>
                <a:cubicBezTo>
                  <a:pt x="f518" y="f1206"/>
                  <a:pt x="f518" y="f1206"/>
                  <a:pt x="f518" y="f1207"/>
                </a:cubicBezTo>
                <a:cubicBezTo>
                  <a:pt x="f518" y="f1207"/>
                  <a:pt x="f518" y="f1208"/>
                  <a:pt x="f519" y="f1208"/>
                </a:cubicBezTo>
                <a:cubicBezTo>
                  <a:pt x="f519" y="f1208"/>
                  <a:pt x="f520" y="f1207"/>
                  <a:pt x="f520" y="f1207"/>
                </a:cubicBezTo>
                <a:cubicBezTo>
                  <a:pt x="f521" y="f1207"/>
                  <a:pt x="f520" y="f1206"/>
                  <a:pt x="f519" y="f1206"/>
                </a:cubicBezTo>
                <a:cubicBezTo>
                  <a:pt x="f519" y="f1205"/>
                  <a:pt x="f518" y="f1206"/>
                  <a:pt x="f517" y="f1205"/>
                </a:cubicBezTo>
                <a:cubicBezTo>
                  <a:pt x="f517" y="f1205"/>
                  <a:pt x="f517" y="f1204"/>
                  <a:pt x="f517" y="f1204"/>
                </a:cubicBezTo>
                <a:cubicBezTo>
                  <a:pt x="f517" y="f1203"/>
                  <a:pt x="f516" y="f1204"/>
                  <a:pt x="f516" y="f1204"/>
                </a:cubicBezTo>
                <a:cubicBezTo>
                  <a:pt x="f511" y="f1204"/>
                  <a:pt x="f511" y="f1203"/>
                  <a:pt x="f510" y="f1204"/>
                </a:cubicBezTo>
                <a:cubicBezTo>
                  <a:pt x="f509" y="f1204"/>
                  <a:pt x="f509" y="f1205"/>
                  <a:pt x="f508" y="f1205"/>
                </a:cubicBezTo>
                <a:cubicBezTo>
                  <a:pt x="f508" y="f1205"/>
                  <a:pt x="f507" y="f1206"/>
                  <a:pt x="f507" y="f1206"/>
                </a:cubicBezTo>
                <a:cubicBezTo>
                  <a:pt x="f506" y="f1206"/>
                  <a:pt x="f507" y="f1205"/>
                  <a:pt x="f507" y="f1205"/>
                </a:cubicBezTo>
                <a:cubicBezTo>
                  <a:pt x="f508" y="f1205"/>
                  <a:pt x="f508" y="f1205"/>
                  <a:pt x="f508" y="f1204"/>
                </a:cubicBezTo>
                <a:cubicBezTo>
                  <a:pt x="f508" y="f1204"/>
                  <a:pt x="f508" y="f1204"/>
                  <a:pt x="f509" y="f1204"/>
                </a:cubicBezTo>
                <a:cubicBezTo>
                  <a:pt x="f509" y="f1203"/>
                  <a:pt x="f509" y="f1203"/>
                  <a:pt x="f509" y="f1203"/>
                </a:cubicBezTo>
                <a:cubicBezTo>
                  <a:pt x="f508" y="f1203"/>
                  <a:pt x="f508" y="f1203"/>
                  <a:pt x="f508" y="f1203"/>
                </a:cubicBezTo>
                <a:cubicBezTo>
                  <a:pt x="f507" y="f1202"/>
                  <a:pt x="f508" y="f1202"/>
                  <a:pt x="f508" y="f1202"/>
                </a:cubicBezTo>
                <a:cubicBezTo>
                  <a:pt x="f509" y="f1202"/>
                  <a:pt x="f510" y="f1202"/>
                  <a:pt x="f511" y="f1202"/>
                </a:cubicBezTo>
                <a:cubicBezTo>
                  <a:pt x="f516" y="f1202"/>
                  <a:pt x="f517" y="f1202"/>
                  <a:pt x="f518" y="f1203"/>
                </a:cubicBezTo>
                <a:cubicBezTo>
                  <a:pt x="f519" y="f1203"/>
                  <a:pt x="f520" y="f1203"/>
                  <a:pt x="f520" y="f1203"/>
                </a:cubicBezTo>
                <a:cubicBezTo>
                  <a:pt x="f521" y="f1204"/>
                  <a:pt x="f522" y="f1204"/>
                  <a:pt x="f523" y="f1204"/>
                </a:cubicBezTo>
                <a:cubicBezTo>
                  <a:pt x="f524" y="f1204"/>
                  <a:pt x="f526" y="f1205"/>
                  <a:pt x="f528" y="f1206"/>
                </a:cubicBezTo>
                <a:cubicBezTo>
                  <a:pt x="f529" y="f1206"/>
                  <a:pt x="f529" y="f1207"/>
                  <a:pt x="f530" y="f1207"/>
                </a:cubicBezTo>
                <a:cubicBezTo>
                  <a:pt x="f531" y="f1208"/>
                  <a:pt x="f532" y="f1208"/>
                  <a:pt x="f533" y="f1208"/>
                </a:cubicBezTo>
                <a:cubicBezTo>
                  <a:pt x="f533" y="f1209"/>
                  <a:pt x="f534" y="f1210"/>
                  <a:pt x="f535" y="f1210"/>
                </a:cubicBezTo>
                <a:cubicBezTo>
                  <a:pt x="f536" y="f1210"/>
                  <a:pt x="f539" y="f1210"/>
                  <a:pt x="f540" y="f1210"/>
                </a:cubicBezTo>
                <a:cubicBezTo>
                  <a:pt x="f540" y="f1211"/>
                  <a:pt x="f672" y="f1211"/>
                  <a:pt x="f541" y="f1211"/>
                </a:cubicBezTo>
                <a:cubicBezTo>
                  <a:pt x="f542" y="f1211"/>
                  <a:pt x="f543" y="f1210"/>
                  <a:pt x="f544" y="f1210"/>
                </a:cubicBezTo>
                <a:cubicBezTo>
                  <a:pt x="f544" y="f1210"/>
                  <a:pt x="f545" y="f1210"/>
                  <a:pt x="f546" y="f1210"/>
                </a:cubicBezTo>
                <a:cubicBezTo>
                  <a:pt x="f547" y="f1210"/>
                  <a:pt x="f548" y="f1211"/>
                  <a:pt x="f548" y="f1211"/>
                </a:cubicBezTo>
                <a:cubicBezTo>
                  <a:pt x="f550" y="f1211"/>
                  <a:pt x="f552" y="f1212"/>
                  <a:pt x="f554" y="f1212"/>
                </a:cubicBezTo>
                <a:cubicBezTo>
                  <a:pt x="f554" y="f1212"/>
                  <a:pt x="f555" y="f1212"/>
                  <a:pt x="f556" y="f1211"/>
                </a:cubicBezTo>
                <a:cubicBezTo>
                  <a:pt x="f557" y="f1211"/>
                  <a:pt x="f557" y="f1210"/>
                  <a:pt x="f558" y="f1210"/>
                </a:cubicBezTo>
                <a:cubicBezTo>
                  <a:pt x="f741" y="f1209"/>
                  <a:pt x="f559" y="f1209"/>
                  <a:pt x="f741" y="f1208"/>
                </a:cubicBezTo>
                <a:cubicBezTo>
                  <a:pt x="f558" y="f1208"/>
                  <a:pt x="f557" y="f1207"/>
                  <a:pt x="f556" y="f1207"/>
                </a:cubicBezTo>
                <a:cubicBezTo>
                  <a:pt x="f555" y="f1206"/>
                  <a:pt x="f553" y="f1206"/>
                  <a:pt x="f552" y="f1205"/>
                </a:cubicBezTo>
                <a:cubicBezTo>
                  <a:pt x="f550" y="f1204"/>
                  <a:pt x="f549" y="f1204"/>
                  <a:pt x="f547" y="f1204"/>
                </a:cubicBezTo>
                <a:cubicBezTo>
                  <a:pt x="f545" y="f1203"/>
                  <a:pt x="f544" y="f1202"/>
                  <a:pt x="f542" y="f1202"/>
                </a:cubicBezTo>
                <a:cubicBezTo>
                  <a:pt x="f540" y="f1201"/>
                  <a:pt x="f534" y="f1199"/>
                  <a:pt x="f531" y="f1198"/>
                </a:cubicBezTo>
                <a:cubicBezTo>
                  <a:pt x="f530" y="f1197"/>
                  <a:pt x="f530" y="f1197"/>
                  <a:pt x="f529" y="f1197"/>
                </a:cubicBezTo>
                <a:cubicBezTo>
                  <a:pt x="f528" y="f1196"/>
                  <a:pt x="f527" y="f1196"/>
                  <a:pt x="f526" y="f1196"/>
                </a:cubicBezTo>
                <a:cubicBezTo>
                  <a:pt x="f526" y="f1195"/>
                  <a:pt x="f525" y="f1195"/>
                  <a:pt x="f524" y="f1195"/>
                </a:cubicBezTo>
                <a:cubicBezTo>
                  <a:pt x="f524" y="f1195"/>
                  <a:pt x="f523" y="f1196"/>
                  <a:pt x="f522" y="f1195"/>
                </a:cubicBezTo>
                <a:cubicBezTo>
                  <a:pt x="f522" y="f1195"/>
                  <a:pt x="f522" y="f1195"/>
                  <a:pt x="f521" y="f1195"/>
                </a:cubicBezTo>
                <a:cubicBezTo>
                  <a:pt x="f521" y="f1195"/>
                  <a:pt x="f520" y="f1195"/>
                  <a:pt x="f520" y="f1196"/>
                </a:cubicBezTo>
                <a:cubicBezTo>
                  <a:pt x="f519" y="f1196"/>
                  <a:pt x="f519" y="f1196"/>
                  <a:pt x="f518" y="f1196"/>
                </a:cubicBezTo>
                <a:cubicBezTo>
                  <a:pt x="f517" y="f1196"/>
                  <a:pt x="f517" y="f1196"/>
                  <a:pt x="f516" y="f1196"/>
                </a:cubicBezTo>
                <a:cubicBezTo>
                  <a:pt x="f516" y="f1195"/>
                  <a:pt x="f516" y="f1195"/>
                  <a:pt x="f516" y="f1195"/>
                </a:cubicBezTo>
                <a:cubicBezTo>
                  <a:pt x="f516" y="f1195"/>
                  <a:pt x="f517" y="f1195"/>
                  <a:pt x="f517" y="f1195"/>
                </a:cubicBezTo>
                <a:cubicBezTo>
                  <a:pt x="f517" y="f1196"/>
                  <a:pt x="f518" y="f1196"/>
                  <a:pt x="f518" y="f1195"/>
                </a:cubicBezTo>
                <a:cubicBezTo>
                  <a:pt x="f518" y="f1195"/>
                  <a:pt x="f518" y="f1195"/>
                  <a:pt x="f519" y="f1195"/>
                </a:cubicBezTo>
                <a:cubicBezTo>
                  <a:pt x="f519" y="f1195"/>
                  <a:pt x="f520" y="f1195"/>
                  <a:pt x="f520" y="f1194"/>
                </a:cubicBezTo>
                <a:cubicBezTo>
                  <a:pt x="f519" y="f1194"/>
                  <a:pt x="f519" y="f1194"/>
                  <a:pt x="f518" y="f1194"/>
                </a:cubicBezTo>
                <a:cubicBezTo>
                  <a:pt x="f517" y="f1194"/>
                  <a:pt x="f517" y="f1194"/>
                  <a:pt x="f516" y="f1194"/>
                </a:cubicBezTo>
                <a:cubicBezTo>
                  <a:pt x="f510" y="f1194"/>
                  <a:pt x="f509" y="f1195"/>
                  <a:pt x="f507" y="f1195"/>
                </a:cubicBezTo>
                <a:cubicBezTo>
                  <a:pt x="f507" y="f1195"/>
                  <a:pt x="f506" y="f1196"/>
                  <a:pt x="f505" y="f1195"/>
                </a:cubicBezTo>
                <a:cubicBezTo>
                  <a:pt x="f505" y="f1195"/>
                  <a:pt x="f506" y="f1195"/>
                  <a:pt x="f506" y="f1195"/>
                </a:cubicBezTo>
                <a:cubicBezTo>
                  <a:pt x="f506" y="f1195"/>
                  <a:pt x="f507" y="f1195"/>
                  <a:pt x="f507" y="f1195"/>
                </a:cubicBezTo>
                <a:cubicBezTo>
                  <a:pt x="f507" y="f1195"/>
                  <a:pt x="f508" y="f1195"/>
                  <a:pt x="f508" y="f1194"/>
                </a:cubicBezTo>
                <a:cubicBezTo>
                  <a:pt x="f508" y="f1194"/>
                  <a:pt x="f507" y="f1193"/>
                  <a:pt x="f507" y="f1193"/>
                </a:cubicBezTo>
                <a:cubicBezTo>
                  <a:pt x="f506" y="f1193"/>
                  <a:pt x="f506" y="f1193"/>
                  <a:pt x="f506" y="f1186"/>
                </a:cubicBezTo>
                <a:cubicBezTo>
                  <a:pt x="f505" y="f1186"/>
                  <a:pt x="f505" y="f1186"/>
                  <a:pt x="f505" y="f1186"/>
                </a:cubicBezTo>
                <a:cubicBezTo>
                  <a:pt x="f505" y="f1185"/>
                  <a:pt x="f504" y="f1184"/>
                  <a:pt x="f505" y="f1184"/>
                </a:cubicBezTo>
                <a:cubicBezTo>
                  <a:pt x="f505" y="f1183"/>
                  <a:pt x="f505" y="f1184"/>
                  <a:pt x="f506" y="f1184"/>
                </a:cubicBezTo>
                <a:cubicBezTo>
                  <a:pt x="f506" y="f1183"/>
                  <a:pt x="f506" y="f1183"/>
                  <a:pt x="f507" y="f1183"/>
                </a:cubicBezTo>
                <a:cubicBezTo>
                  <a:pt x="f507" y="f1183"/>
                  <a:pt x="f508" y="f1183"/>
                  <a:pt x="f508" y="f1183"/>
                </a:cubicBezTo>
                <a:cubicBezTo>
                  <a:pt x="f508" y="f1183"/>
                  <a:pt x="f509" y="f1183"/>
                  <a:pt x="f509" y="f1183"/>
                </a:cubicBezTo>
                <a:cubicBezTo>
                  <a:pt x="f510" y="f1182"/>
                  <a:pt x="f509" y="f1182"/>
                  <a:pt x="f508" y="f1182"/>
                </a:cubicBezTo>
                <a:cubicBezTo>
                  <a:pt x="f508" y="f1182"/>
                  <a:pt x="f508" y="f1182"/>
                  <a:pt x="f507" y="f1182"/>
                </a:cubicBezTo>
                <a:cubicBezTo>
                  <a:pt x="f507" y="f1182"/>
                  <a:pt x="f507" y="f1182"/>
                  <a:pt x="f506" y="f1181"/>
                </a:cubicBezTo>
                <a:cubicBezTo>
                  <a:pt x="f506" y="f1181"/>
                  <a:pt x="f507" y="f1181"/>
                  <a:pt x="f507" y="f1181"/>
                </a:cubicBezTo>
                <a:cubicBezTo>
                  <a:pt x="f507" y="f1181"/>
                  <a:pt x="f507" y="f1181"/>
                  <a:pt x="f507" y="f1181"/>
                </a:cubicBezTo>
                <a:cubicBezTo>
                  <a:pt x="f508" y="f1181"/>
                  <a:pt x="f508" y="f1181"/>
                  <a:pt x="f508" y="f1181"/>
                </a:cubicBezTo>
                <a:cubicBezTo>
                  <a:pt x="f509" y="f1181"/>
                  <a:pt x="f509" y="f1181"/>
                  <a:pt x="f509" y="f1181"/>
                </a:cubicBezTo>
                <a:cubicBezTo>
                  <a:pt x="f510" y="f1181"/>
                  <a:pt x="f510" y="f1181"/>
                  <a:pt x="f510" y="f1181"/>
                </a:cubicBezTo>
                <a:cubicBezTo>
                  <a:pt x="f511" y="f1181"/>
                  <a:pt x="f511" y="f1181"/>
                  <a:pt x="f511" y="f1180"/>
                </a:cubicBezTo>
                <a:cubicBezTo>
                  <a:pt x="f511" y="f1180"/>
                  <a:pt x="f511" y="f1179"/>
                  <a:pt x="f511" y="f1178"/>
                </a:cubicBezTo>
                <a:cubicBezTo>
                  <a:pt x="f511" y="f1178"/>
                  <a:pt x="f509" y="f1179"/>
                  <a:pt x="f509" y="f1179"/>
                </a:cubicBezTo>
                <a:cubicBezTo>
                  <a:pt x="f509" y="f1178"/>
                  <a:pt x="f510" y="f1178"/>
                  <a:pt x="f510" y="f1178"/>
                </a:cubicBezTo>
                <a:cubicBezTo>
                  <a:pt x="f510" y="f1178"/>
                  <a:pt x="f510" y="f1178"/>
                  <a:pt x="f511" y="f1178"/>
                </a:cubicBezTo>
                <a:cubicBezTo>
                  <a:pt x="f511" y="f1177"/>
                  <a:pt x="f511" y="f1176"/>
                  <a:pt x="f511" y="f1175"/>
                </a:cubicBezTo>
                <a:cubicBezTo>
                  <a:pt x="f511" y="f1175"/>
                  <a:pt x="f511" y="f1174"/>
                  <a:pt x="f516" y="f1173"/>
                </a:cubicBezTo>
                <a:cubicBezTo>
                  <a:pt x="f516" y="f1173"/>
                  <a:pt x="f517" y="f1173"/>
                  <a:pt x="f517" y="f1172"/>
                </a:cubicBezTo>
                <a:cubicBezTo>
                  <a:pt x="f517" y="f1172"/>
                  <a:pt x="f516" y="f1172"/>
                  <a:pt x="f516" y="f1172"/>
                </a:cubicBezTo>
                <a:cubicBezTo>
                  <a:pt x="f511" y="f1173"/>
                  <a:pt x="f511" y="f1173"/>
                  <a:pt x="f510" y="f1173"/>
                </a:cubicBezTo>
                <a:cubicBezTo>
                  <a:pt x="f509" y="f1173"/>
                  <a:pt x="f509" y="f1173"/>
                  <a:pt x="f508" y="f1173"/>
                </a:cubicBezTo>
                <a:cubicBezTo>
                  <a:pt x="f508" y="f1173"/>
                  <a:pt x="f507" y="f1174"/>
                  <a:pt x="f507" y="f1174"/>
                </a:cubicBezTo>
                <a:cubicBezTo>
                  <a:pt x="f506" y="f1174"/>
                  <a:pt x="f507" y="f1173"/>
                  <a:pt x="f507" y="f1173"/>
                </a:cubicBezTo>
                <a:cubicBezTo>
                  <a:pt x="f507" y="f1172"/>
                  <a:pt x="f506" y="f1173"/>
                  <a:pt x="f505" y="f1173"/>
                </a:cubicBezTo>
                <a:cubicBezTo>
                  <a:pt x="f505" y="f1173"/>
                  <a:pt x="f504" y="f1173"/>
                  <a:pt x="f504" y="f1173"/>
                </a:cubicBezTo>
                <a:cubicBezTo>
                  <a:pt x="f504" y="f1173"/>
                  <a:pt x="f503" y="f1173"/>
                  <a:pt x="f503" y="f1172"/>
                </a:cubicBezTo>
                <a:cubicBezTo>
                  <a:pt x="f503" y="f1187"/>
                  <a:pt x="f505" y="f1172"/>
                  <a:pt x="f505" y="f1172"/>
                </a:cubicBezTo>
                <a:cubicBezTo>
                  <a:pt x="f505" y="f1187"/>
                  <a:pt x="f506" y="f1187"/>
                  <a:pt x="f506" y="f1187"/>
                </a:cubicBezTo>
                <a:cubicBezTo>
                  <a:pt x="f506" y="f1187"/>
                  <a:pt x="f507" y="f1187"/>
                  <a:pt x="f507" y="f1187"/>
                </a:cubicBezTo>
                <a:cubicBezTo>
                  <a:pt x="f508" y="f1187"/>
                  <a:pt x="f509" y="f1172"/>
                  <a:pt x="f509" y="f1187"/>
                </a:cubicBezTo>
                <a:cubicBezTo>
                  <a:pt x="f509" y="f1171"/>
                  <a:pt x="f509" y="f1171"/>
                  <a:pt x="f508" y="f1171"/>
                </a:cubicBezTo>
                <a:cubicBezTo>
                  <a:pt x="f508" y="f1187"/>
                  <a:pt x="f508" y="f1171"/>
                  <a:pt x="f507" y="f1171"/>
                </a:cubicBezTo>
                <a:cubicBezTo>
                  <a:pt x="f507" y="f1171"/>
                  <a:pt x="f506" y="f1171"/>
                  <a:pt x="f506" y="f1171"/>
                </a:cubicBezTo>
                <a:cubicBezTo>
                  <a:pt x="f506" y="f1171"/>
                  <a:pt x="f505" y="f1171"/>
                  <a:pt x="f505" y="f1171"/>
                </a:cubicBezTo>
                <a:cubicBezTo>
                  <a:pt x="f504" y="f1170"/>
                  <a:pt x="f505" y="f1170"/>
                  <a:pt x="f505" y="f1170"/>
                </a:cubicBezTo>
                <a:cubicBezTo>
                  <a:pt x="f505" y="f1170"/>
                  <a:pt x="f506" y="f1171"/>
                  <a:pt x="f506" y="f1170"/>
                </a:cubicBezTo>
                <a:cubicBezTo>
                  <a:pt x="f506" y="f1170"/>
                  <a:pt x="f506" y="f1170"/>
                  <a:pt x="f506" y="f1169"/>
                </a:cubicBezTo>
                <a:cubicBezTo>
                  <a:pt x="f506" y="f1169"/>
                  <a:pt x="f506" y="f1169"/>
                  <a:pt x="f505" y="f1168"/>
                </a:cubicBezTo>
                <a:cubicBezTo>
                  <a:pt x="f505" y="f1168"/>
                  <a:pt x="f505" y="f1168"/>
                  <a:pt x="f506" y="f1168"/>
                </a:cubicBezTo>
                <a:cubicBezTo>
                  <a:pt x="f506" y="f1168"/>
                  <a:pt x="f506" y="f1169"/>
                  <a:pt x="f507" y="f1169"/>
                </a:cubicBezTo>
                <a:cubicBezTo>
                  <a:pt x="f507" y="f1169"/>
                  <a:pt x="f507" y="f1169"/>
                  <a:pt x="f507" y="f1170"/>
                </a:cubicBezTo>
                <a:cubicBezTo>
                  <a:pt x="f508" y="f1170"/>
                  <a:pt x="f508" y="f1170"/>
                  <a:pt x="f508" y="f1171"/>
                </a:cubicBezTo>
                <a:cubicBezTo>
                  <a:pt x="f508" y="f1171"/>
                  <a:pt x="f509" y="f1171"/>
                  <a:pt x="f509" y="f1171"/>
                </a:cubicBezTo>
                <a:cubicBezTo>
                  <a:pt x="f510" y="f1171"/>
                  <a:pt x="f510" y="f1171"/>
                  <a:pt x="f510" y="f1171"/>
                </a:cubicBezTo>
                <a:cubicBezTo>
                  <a:pt x="f511" y="f1171"/>
                  <a:pt x="f511" y="f1170"/>
                  <a:pt x="f511" y="f1170"/>
                </a:cubicBezTo>
                <a:cubicBezTo>
                  <a:pt x="f511" y="f1170"/>
                  <a:pt x="f516" y="f1170"/>
                  <a:pt x="f516" y="f1170"/>
                </a:cubicBezTo>
                <a:cubicBezTo>
                  <a:pt x="f516" y="f1171"/>
                  <a:pt x="f516" y="f1171"/>
                  <a:pt x="f516" y="f1171"/>
                </a:cubicBezTo>
                <a:cubicBezTo>
                  <a:pt x="f516" y="f1171"/>
                  <a:pt x="f516" y="f1187"/>
                  <a:pt x="f511" y="f1187"/>
                </a:cubicBezTo>
                <a:cubicBezTo>
                  <a:pt x="f511" y="f1187"/>
                  <a:pt x="f511" y="f1187"/>
                  <a:pt x="f511" y="f1187"/>
                </a:cubicBezTo>
                <a:cubicBezTo>
                  <a:pt x="f511" y="f1187"/>
                  <a:pt x="f511" y="f1187"/>
                  <a:pt x="f511" y="f1187"/>
                </a:cubicBezTo>
                <a:cubicBezTo>
                  <a:pt x="f516" y="f1187"/>
                  <a:pt x="f516" y="f1187"/>
                  <a:pt x="f517" y="f1187"/>
                </a:cubicBezTo>
                <a:cubicBezTo>
                  <a:pt x="f517" y="f1187"/>
                  <a:pt x="f517" y="f1187"/>
                  <a:pt x="f517" y="f1187"/>
                </a:cubicBezTo>
                <a:cubicBezTo>
                  <a:pt x="f518" y="f1171"/>
                  <a:pt x="f517" y="f1170"/>
                  <a:pt x="f518" y="f1169"/>
                </a:cubicBezTo>
                <a:cubicBezTo>
                  <a:pt x="f518" y="f1169"/>
                  <a:pt x="f519" y="f1168"/>
                  <a:pt x="f518" y="f1167"/>
                </a:cubicBezTo>
                <a:cubicBezTo>
                  <a:pt x="f518" y="f1167"/>
                  <a:pt x="f518" y="f1168"/>
                  <a:pt x="f517" y="f1168"/>
                </a:cubicBezTo>
                <a:cubicBezTo>
                  <a:pt x="f517" y="f1168"/>
                  <a:pt x="f517" y="f1167"/>
                  <a:pt x="f517" y="f1167"/>
                </a:cubicBezTo>
                <a:cubicBezTo>
                  <a:pt x="f518" y="f1166"/>
                  <a:pt x="f519" y="f1166"/>
                  <a:pt x="f519" y="f1165"/>
                </a:cubicBezTo>
                <a:cubicBezTo>
                  <a:pt x="f519" y="f1165"/>
                  <a:pt x="f520" y="f1164"/>
                  <a:pt x="f519" y="f1164"/>
                </a:cubicBezTo>
                <a:cubicBezTo>
                  <a:pt x="f518" y="f1164"/>
                  <a:pt x="f518" y="f1165"/>
                  <a:pt x="f518" y="f1165"/>
                </a:cubicBezTo>
                <a:cubicBezTo>
                  <a:pt x="f517" y="f1165"/>
                  <a:pt x="f517" y="f1165"/>
                  <a:pt x="f517" y="f1165"/>
                </a:cubicBezTo>
                <a:cubicBezTo>
                  <a:pt x="f516" y="f1165"/>
                  <a:pt x="f516" y="f1166"/>
                  <a:pt x="f511" y="f1166"/>
                </a:cubicBezTo>
                <a:cubicBezTo>
                  <a:pt x="f511" y="f1166"/>
                  <a:pt x="f511" y="f1166"/>
                  <a:pt x="f510" y="f1166"/>
                </a:cubicBezTo>
                <a:cubicBezTo>
                  <a:pt x="f510" y="f1166"/>
                  <a:pt x="f510" y="f1167"/>
                  <a:pt x="f510" y="f1167"/>
                </a:cubicBezTo>
                <a:cubicBezTo>
                  <a:pt x="f509" y="f1167"/>
                  <a:pt x="f510" y="f1165"/>
                  <a:pt x="f510" y="f1165"/>
                </a:cubicBezTo>
                <a:cubicBezTo>
                  <a:pt x="f510" y="f1164"/>
                  <a:pt x="f511" y="f1164"/>
                  <a:pt x="f511" y="f1163"/>
                </a:cubicBezTo>
                <a:cubicBezTo>
                  <a:pt x="f511" y="f1163"/>
                  <a:pt x="f511" y="f1163"/>
                  <a:pt x="f511" y="f1163"/>
                </a:cubicBezTo>
                <a:cubicBezTo>
                  <a:pt x="f516" y="f1163"/>
                  <a:pt x="f516" y="f1163"/>
                  <a:pt x="f516" y="f1163"/>
                </a:cubicBezTo>
                <a:cubicBezTo>
                  <a:pt x="f516" y="f1163"/>
                  <a:pt x="f517" y="f1163"/>
                  <a:pt x="f517" y="f1163"/>
                </a:cubicBezTo>
                <a:cubicBezTo>
                  <a:pt x="f517" y="f1163"/>
                  <a:pt x="f517" y="f1188"/>
                  <a:pt x="f517" y="f1188"/>
                </a:cubicBezTo>
                <a:cubicBezTo>
                  <a:pt x="f518" y="f1162"/>
                  <a:pt x="f519" y="f1162"/>
                  <a:pt x="f520" y="f1162"/>
                </a:cubicBezTo>
                <a:cubicBezTo>
                  <a:pt x="f521" y="f1188"/>
                  <a:pt x="f521" y="f1162"/>
                  <a:pt x="f522" y="f1162"/>
                </a:cubicBezTo>
                <a:cubicBezTo>
                  <a:pt x="f523" y="f1162"/>
                  <a:pt x="f525" y="f1161"/>
                  <a:pt x="f526" y="f1162"/>
                </a:cubicBezTo>
                <a:cubicBezTo>
                  <a:pt x="f527" y="f1162"/>
                  <a:pt x="f528" y="f1162"/>
                  <a:pt x="f529" y="f1162"/>
                </a:cubicBezTo>
                <a:cubicBezTo>
                  <a:pt x="f529" y="f1162"/>
                  <a:pt x="f530" y="f1162"/>
                  <a:pt x="f531" y="f1162"/>
                </a:cubicBezTo>
                <a:cubicBezTo>
                  <a:pt x="f532" y="f1162"/>
                  <a:pt x="f533" y="f1162"/>
                  <a:pt x="f534" y="f1162"/>
                </a:cubicBezTo>
                <a:cubicBezTo>
                  <a:pt x="f534" y="f1161"/>
                  <a:pt x="f536" y="f1161"/>
                  <a:pt x="f535" y="f1161"/>
                </a:cubicBezTo>
                <a:cubicBezTo>
                  <a:pt x="f535" y="f1161"/>
                  <a:pt x="f532" y="f1161"/>
                  <a:pt x="f533" y="f2"/>
                </a:cubicBezTo>
                <a:cubicBezTo>
                  <a:pt x="f534" y="f2"/>
                  <a:pt x="f535" y="f2"/>
                  <a:pt x="f535" y="f1160"/>
                </a:cubicBezTo>
                <a:cubicBezTo>
                  <a:pt x="f536" y="f1160"/>
                  <a:pt x="f539" y="f1160"/>
                  <a:pt x="f540" y="f1160"/>
                </a:cubicBezTo>
                <a:cubicBezTo>
                  <a:pt x="f540" y="f1160"/>
                  <a:pt x="f672" y="f1159"/>
                  <a:pt x="f672" y="f1159"/>
                </a:cubicBezTo>
                <a:cubicBezTo>
                  <a:pt x="f672" y="f1159"/>
                  <a:pt x="f541" y="f1159"/>
                  <a:pt x="f541" y="f1158"/>
                </a:cubicBezTo>
                <a:cubicBezTo>
                  <a:pt x="f542" y="f1158"/>
                  <a:pt x="f543" y="f1158"/>
                  <a:pt x="f543" y="f1158"/>
                </a:cubicBezTo>
                <a:cubicBezTo>
                  <a:pt x="f544" y="f1159"/>
                  <a:pt x="f544" y="f1159"/>
                  <a:pt x="f544" y="f1159"/>
                </a:cubicBezTo>
                <a:cubicBezTo>
                  <a:pt x="f545" y="f1158"/>
                  <a:pt x="f545" y="f1158"/>
                  <a:pt x="f545" y="f1158"/>
                </a:cubicBezTo>
                <a:cubicBezTo>
                  <a:pt x="f544" y="f1157"/>
                  <a:pt x="f544" y="f1158"/>
                  <a:pt x="f543" y="f1158"/>
                </a:cubicBezTo>
                <a:cubicBezTo>
                  <a:pt x="f543" y="f1158"/>
                  <a:pt x="f543" y="f1157"/>
                  <a:pt x="f542" y="f1157"/>
                </a:cubicBezTo>
                <a:cubicBezTo>
                  <a:pt x="f542" y="f1157"/>
                  <a:pt x="f541" y="f1158"/>
                  <a:pt x="f541" y="f1158"/>
                </a:cubicBezTo>
                <a:cubicBezTo>
                  <a:pt x="f541" y="f1158"/>
                  <a:pt x="f672" y="f1158"/>
                  <a:pt x="f540" y="f1158"/>
                </a:cubicBezTo>
                <a:cubicBezTo>
                  <a:pt x="f540" y="f1157"/>
                  <a:pt x="f540" y="f1157"/>
                  <a:pt x="f540" y="f1157"/>
                </a:cubicBezTo>
                <a:cubicBezTo>
                  <a:pt x="f540" y="f1157"/>
                  <a:pt x="f539" y="f1157"/>
                  <a:pt x="f539" y="f1157"/>
                </a:cubicBezTo>
                <a:cubicBezTo>
                  <a:pt x="f539" y="f1156"/>
                  <a:pt x="f536" y="f1156"/>
                  <a:pt x="f536" y="f1156"/>
                </a:cubicBezTo>
                <a:cubicBezTo>
                  <a:pt x="f536" y="f1157"/>
                  <a:pt x="f539" y="f1157"/>
                  <a:pt x="f539" y="f1157"/>
                </a:cubicBezTo>
                <a:cubicBezTo>
                  <a:pt x="f536" y="f1158"/>
                  <a:pt x="f535" y="f1158"/>
                  <a:pt x="f535" y="f1158"/>
                </a:cubicBezTo>
                <a:cubicBezTo>
                  <a:pt x="f534" y="f1157"/>
                  <a:pt x="f534" y="f1157"/>
                  <a:pt x="f534" y="f1156"/>
                </a:cubicBezTo>
                <a:cubicBezTo>
                  <a:pt x="f533" y="f1155"/>
                  <a:pt x="f533" y="f1155"/>
                  <a:pt x="f532" y="f1156"/>
                </a:cubicBezTo>
                <a:cubicBezTo>
                  <a:pt x="f531" y="f1156"/>
                  <a:pt x="f530" y="f1156"/>
                  <a:pt x="f529" y="f1156"/>
                </a:cubicBezTo>
                <a:cubicBezTo>
                  <a:pt x="f528" y="f1157"/>
                  <a:pt x="f528" y="f1157"/>
                  <a:pt x="f527" y="f1157"/>
                </a:cubicBezTo>
                <a:cubicBezTo>
                  <a:pt x="f526" y="f1157"/>
                  <a:pt x="f525" y="f1157"/>
                  <a:pt x="f524" y="f1157"/>
                </a:cubicBezTo>
                <a:cubicBezTo>
                  <a:pt x="f524" y="f1157"/>
                  <a:pt x="f523" y="f1157"/>
                  <a:pt x="f522" y="f1157"/>
                </a:cubicBezTo>
                <a:cubicBezTo>
                  <a:pt x="f522" y="f1158"/>
                  <a:pt x="f519" y="f1157"/>
                  <a:pt x="f519" y="f1158"/>
                </a:cubicBezTo>
                <a:cubicBezTo>
                  <a:pt x="f519" y="f1159"/>
                  <a:pt x="f520" y="f1159"/>
                  <a:pt x="f520" y="f1159"/>
                </a:cubicBezTo>
                <a:cubicBezTo>
                  <a:pt x="f521" y="f1159"/>
                  <a:pt x="f521" y="f1159"/>
                  <a:pt x="f522" y="f1159"/>
                </a:cubicBezTo>
                <a:cubicBezTo>
                  <a:pt x="f522" y="f1159"/>
                  <a:pt x="f522" y="f1160"/>
                  <a:pt x="f522" y="f1160"/>
                </a:cubicBezTo>
                <a:cubicBezTo>
                  <a:pt x="f522" y="f1160"/>
                  <a:pt x="f523" y="f1160"/>
                  <a:pt x="f522" y="f1160"/>
                </a:cubicBezTo>
                <a:cubicBezTo>
                  <a:pt x="f522" y="f1160"/>
                  <a:pt x="f521" y="f1160"/>
                  <a:pt x="f520" y="f1160"/>
                </a:cubicBezTo>
                <a:cubicBezTo>
                  <a:pt x="f520" y="f1160"/>
                  <a:pt x="f520" y="f1160"/>
                  <a:pt x="f519" y="f1160"/>
                </a:cubicBezTo>
                <a:cubicBezTo>
                  <a:pt x="f519" y="f1160"/>
                  <a:pt x="f518" y="f2"/>
                  <a:pt x="f518" y="f2"/>
                </a:cubicBezTo>
                <a:cubicBezTo>
                  <a:pt x="f518" y="f2"/>
                  <a:pt x="f517" y="f2"/>
                  <a:pt x="f517" y="f2"/>
                </a:cubicBezTo>
                <a:cubicBezTo>
                  <a:pt x="f516" y="f2"/>
                  <a:pt x="f516" y="f2"/>
                  <a:pt x="f516" y="f1161"/>
                </a:cubicBezTo>
                <a:cubicBezTo>
                  <a:pt x="f510" y="f1161"/>
                  <a:pt x="f511" y="f2"/>
                  <a:pt x="f511" y="f1160"/>
                </a:cubicBezTo>
                <a:cubicBezTo>
                  <a:pt x="f516" y="f1160"/>
                  <a:pt x="f516" y="f1160"/>
                  <a:pt x="f516" y="f1159"/>
                </a:cubicBezTo>
                <a:cubicBezTo>
                  <a:pt x="f517" y="f1159"/>
                  <a:pt x="f517" y="f1159"/>
                  <a:pt x="f517" y="f1158"/>
                </a:cubicBezTo>
                <a:cubicBezTo>
                  <a:pt x="f518" y="f1158"/>
                  <a:pt x="f518" y="f1157"/>
                  <a:pt x="f518" y="f1157"/>
                </a:cubicBezTo>
                <a:cubicBezTo>
                  <a:pt x="f518" y="f1157"/>
                  <a:pt x="f518" y="f1156"/>
                  <a:pt x="f519" y="f1156"/>
                </a:cubicBezTo>
                <a:cubicBezTo>
                  <a:pt x="f519" y="f1156"/>
                  <a:pt x="f521" y="f1157"/>
                  <a:pt x="f521" y="f1156"/>
                </a:cubicBezTo>
                <a:cubicBezTo>
                  <a:pt x="f521" y="f1155"/>
                  <a:pt x="f521" y="f1155"/>
                  <a:pt x="f521" y="f1155"/>
                </a:cubicBezTo>
                <a:cubicBezTo>
                  <a:pt x="f520" y="f1155"/>
                  <a:pt x="f520" y="f1155"/>
                  <a:pt x="f520" y="f1155"/>
                </a:cubicBezTo>
                <a:cubicBezTo>
                  <a:pt x="f519" y="f1154"/>
                  <a:pt x="f518" y="f1155"/>
                  <a:pt x="f517" y="f1154"/>
                </a:cubicBezTo>
                <a:cubicBezTo>
                  <a:pt x="f517" y="f1154"/>
                  <a:pt x="f516" y="f1153"/>
                  <a:pt x="f516" y="f1153"/>
                </a:cubicBezTo>
                <a:cubicBezTo>
                  <a:pt x="f511" y="f1153"/>
                  <a:pt x="f511" y="f1153"/>
                  <a:pt x="f511" y="f1153"/>
                </a:cubicBezTo>
                <a:cubicBezTo>
                  <a:pt x="f510" y="f1153"/>
                  <a:pt x="f510" y="f1152"/>
                  <a:pt x="f509" y="f1152"/>
                </a:cubicBezTo>
                <a:cubicBezTo>
                  <a:pt x="f509" y="f1152"/>
                  <a:pt x="f507" y="f1152"/>
                  <a:pt x="f507" y="f1151"/>
                </a:cubicBezTo>
                <a:cubicBezTo>
                  <a:pt x="f507" y="f1151"/>
                  <a:pt x="f509" y="f1151"/>
                  <a:pt x="f509" y="f1151"/>
                </a:cubicBezTo>
                <a:cubicBezTo>
                  <a:pt x="f510" y="f1151"/>
                  <a:pt x="f511" y="f1151"/>
                  <a:pt x="f516" y="f1152"/>
                </a:cubicBezTo>
                <a:cubicBezTo>
                  <a:pt x="f516" y="f1152"/>
                  <a:pt x="f517" y="f1152"/>
                  <a:pt x="f518" y="f1153"/>
                </a:cubicBezTo>
                <a:cubicBezTo>
                  <a:pt x="f519" y="f1153"/>
                  <a:pt x="f520" y="f1153"/>
                  <a:pt x="f521" y="f1153"/>
                </a:cubicBezTo>
                <a:cubicBezTo>
                  <a:pt x="f522" y="f1152"/>
                  <a:pt x="f524" y="f1153"/>
                  <a:pt x="f526" y="f1153"/>
                </a:cubicBezTo>
                <a:cubicBezTo>
                  <a:pt x="f526" y="f1153"/>
                  <a:pt x="f527" y="f1153"/>
                  <a:pt x="f527" y="f1153"/>
                </a:cubicBezTo>
                <a:cubicBezTo>
                  <a:pt x="f528" y="f1153"/>
                  <a:pt x="f528" y="f1154"/>
                  <a:pt x="f528" y="f1154"/>
                </a:cubicBezTo>
                <a:cubicBezTo>
                  <a:pt x="f530" y="f1154"/>
                  <a:pt x="f531" y="f1154"/>
                  <a:pt x="f532" y="f1155"/>
                </a:cubicBezTo>
                <a:cubicBezTo>
                  <a:pt x="f532" y="f1155"/>
                  <a:pt x="f533" y="f1155"/>
                  <a:pt x="f533" y="f1155"/>
                </a:cubicBezTo>
                <a:cubicBezTo>
                  <a:pt x="f534" y="f1155"/>
                  <a:pt x="f534" y="f1155"/>
                  <a:pt x="f534" y="f1155"/>
                </a:cubicBezTo>
                <a:cubicBezTo>
                  <a:pt x="f535" y="f1156"/>
                  <a:pt x="f535" y="f1156"/>
                  <a:pt x="f535" y="f1156"/>
                </a:cubicBezTo>
                <a:cubicBezTo>
                  <a:pt x="f536" y="f1156"/>
                  <a:pt x="f536" y="f1156"/>
                  <a:pt x="f536" y="f1156"/>
                </a:cubicBezTo>
                <a:cubicBezTo>
                  <a:pt x="f539" y="f1156"/>
                  <a:pt x="f539" y="f1155"/>
                  <a:pt x="f536" y="f1155"/>
                </a:cubicBezTo>
                <a:cubicBezTo>
                  <a:pt x="f536" y="f1155"/>
                  <a:pt x="f535" y="f1155"/>
                  <a:pt x="f535" y="f1154"/>
                </a:cubicBezTo>
                <a:cubicBezTo>
                  <a:pt x="f535" y="f1154"/>
                  <a:pt x="f536" y="f1154"/>
                  <a:pt x="f539" y="f1155"/>
                </a:cubicBezTo>
                <a:cubicBezTo>
                  <a:pt x="f539" y="f1155"/>
                  <a:pt x="f539" y="f1155"/>
                  <a:pt x="f540" y="f1155"/>
                </a:cubicBezTo>
                <a:cubicBezTo>
                  <a:pt x="f540" y="f1155"/>
                  <a:pt x="f672" y="f1155"/>
                  <a:pt x="f672" y="f1155"/>
                </a:cubicBezTo>
                <a:cubicBezTo>
                  <a:pt x="f541" y="f1155"/>
                  <a:pt x="f541" y="f1156"/>
                  <a:pt x="f541" y="f1156"/>
                </a:cubicBezTo>
                <a:cubicBezTo>
                  <a:pt x="f541" y="f1156"/>
                  <a:pt x="f542" y="f1156"/>
                  <a:pt x="f542" y="f1156"/>
                </a:cubicBezTo>
                <a:cubicBezTo>
                  <a:pt x="f543" y="f1156"/>
                  <a:pt x="f543" y="f1156"/>
                  <a:pt x="f544" y="f1156"/>
                </a:cubicBezTo>
                <a:cubicBezTo>
                  <a:pt x="f544" y="f1156"/>
                  <a:pt x="f544" y="f1155"/>
                  <a:pt x="f544" y="f1155"/>
                </a:cubicBezTo>
                <a:cubicBezTo>
                  <a:pt x="f543" y="f1155"/>
                  <a:pt x="f542" y="f1155"/>
                  <a:pt x="f542" y="f1155"/>
                </a:cubicBezTo>
                <a:cubicBezTo>
                  <a:pt x="f541" y="f1154"/>
                  <a:pt x="f542" y="f1153"/>
                  <a:pt x="f542" y="f1153"/>
                </a:cubicBezTo>
                <a:cubicBezTo>
                  <a:pt x="f543" y="f1152"/>
                  <a:pt x="f542" y="f1152"/>
                  <a:pt x="f541" y="f1152"/>
                </a:cubicBezTo>
                <a:cubicBezTo>
                  <a:pt x="f541" y="f1152"/>
                  <a:pt x="f541" y="f1152"/>
                  <a:pt x="f541" y="f1151"/>
                </a:cubicBezTo>
                <a:cubicBezTo>
                  <a:pt x="f542" y="f1151"/>
                  <a:pt x="f542" y="f1151"/>
                  <a:pt x="f542" y="f1151"/>
                </a:cubicBezTo>
                <a:cubicBezTo>
                  <a:pt x="f542" y="f1151"/>
                  <a:pt x="f543" y="f1151"/>
                  <a:pt x="f543" y="f1150"/>
                </a:cubicBezTo>
                <a:cubicBezTo>
                  <a:pt x="f542" y="f1150"/>
                  <a:pt x="f542" y="f1150"/>
                  <a:pt x="f541" y="f1150"/>
                </a:cubicBezTo>
                <a:cubicBezTo>
                  <a:pt x="f672" y="f1150"/>
                  <a:pt x="f542" y="f1149"/>
                  <a:pt x="f542" y="f1149"/>
                </a:cubicBezTo>
                <a:cubicBezTo>
                  <a:pt x="f543" y="f1149"/>
                  <a:pt x="f544" y="f1149"/>
                  <a:pt x="f545" y="f1150"/>
                </a:cubicBezTo>
                <a:cubicBezTo>
                  <a:pt x="f545" y="f1150"/>
                  <a:pt x="f545" y="f1150"/>
                  <a:pt x="f545" y="f1150"/>
                </a:cubicBezTo>
                <a:cubicBezTo>
                  <a:pt x="f546" y="f1150"/>
                  <a:pt x="f546" y="f1150"/>
                  <a:pt x="f546" y="f1150"/>
                </a:cubicBezTo>
                <a:cubicBezTo>
                  <a:pt x="f546" y="f1149"/>
                  <a:pt x="f545" y="f1149"/>
                  <a:pt x="f544" y="f1189"/>
                </a:cubicBezTo>
                <a:cubicBezTo>
                  <a:pt x="f544" y="f1189"/>
                  <a:pt x="f545" y="f1189"/>
                  <a:pt x="f545" y="f1189"/>
                </a:cubicBezTo>
                <a:cubicBezTo>
                  <a:pt x="f546" y="f1189"/>
                  <a:pt x="f546" y="f1189"/>
                  <a:pt x="f546" y="f1189"/>
                </a:cubicBezTo>
                <a:cubicBezTo>
                  <a:pt x="f546" y="f1149"/>
                  <a:pt x="f546" y="f1149"/>
                  <a:pt x="f547" y="f1149"/>
                </a:cubicBezTo>
                <a:cubicBezTo>
                  <a:pt x="f547" y="f1149"/>
                  <a:pt x="f547" y="f1149"/>
                  <a:pt x="f547" y="f1189"/>
                </a:cubicBezTo>
                <a:cubicBezTo>
                  <a:pt x="f547" y="f1189"/>
                  <a:pt x="f547" y="f1189"/>
                  <a:pt x="f548" y="f1189"/>
                </a:cubicBezTo>
                <a:cubicBezTo>
                  <a:pt x="f549" y="f1189"/>
                  <a:pt x="f548" y="f1189"/>
                  <a:pt x="f547" y="f1148"/>
                </a:cubicBezTo>
                <a:cubicBezTo>
                  <a:pt x="f547" y="f1148"/>
                  <a:pt x="f547" y="f1147"/>
                  <a:pt x="f547" y="f1146"/>
                </a:cubicBezTo>
                <a:cubicBezTo>
                  <a:pt x="f547" y="f1146"/>
                  <a:pt x="f548" y="f1144"/>
                  <a:pt x="f547" y="f1144"/>
                </a:cubicBezTo>
                <a:cubicBezTo>
                  <a:pt x="f547" y="f1143"/>
                  <a:pt x="f546" y="f1144"/>
                  <a:pt x="f546" y="f1144"/>
                </a:cubicBezTo>
                <a:cubicBezTo>
                  <a:pt x="f546" y="f1144"/>
                  <a:pt x="f545" y="f1144"/>
                  <a:pt x="f545" y="f1145"/>
                </a:cubicBezTo>
                <a:cubicBezTo>
                  <a:pt x="f544" y="f1145"/>
                  <a:pt x="f544" y="f1146"/>
                  <a:pt x="f543" y="f1146"/>
                </a:cubicBezTo>
                <a:cubicBezTo>
                  <a:pt x="f542" y="f1148"/>
                  <a:pt x="f672" y="f1189"/>
                  <a:pt x="f540" y="f1189"/>
                </a:cubicBezTo>
                <a:cubicBezTo>
                  <a:pt x="f539" y="f1189"/>
                  <a:pt x="f536" y="f1148"/>
                  <a:pt x="f535" y="f1189"/>
                </a:cubicBezTo>
                <a:cubicBezTo>
                  <a:pt x="f534" y="f1189"/>
                  <a:pt x="f534" y="f1189"/>
                  <a:pt x="f534" y="f1189"/>
                </a:cubicBezTo>
                <a:cubicBezTo>
                  <a:pt x="f534" y="f1149"/>
                  <a:pt x="f533" y="f1149"/>
                  <a:pt x="f533" y="f1149"/>
                </a:cubicBezTo>
                <a:cubicBezTo>
                  <a:pt x="f532" y="f1149"/>
                  <a:pt x="f531" y="f1150"/>
                  <a:pt x="f530" y="f1150"/>
                </a:cubicBezTo>
                <a:cubicBezTo>
                  <a:pt x="f529" y="f1151"/>
                  <a:pt x="f527" y="f1150"/>
                  <a:pt x="f526" y="f1150"/>
                </a:cubicBezTo>
                <a:cubicBezTo>
                  <a:pt x="f526" y="f1151"/>
                  <a:pt x="f525" y="f1152"/>
                  <a:pt x="f524" y="f1151"/>
                </a:cubicBezTo>
                <a:cubicBezTo>
                  <a:pt x="f524" y="f1150"/>
                  <a:pt x="f524" y="f1150"/>
                  <a:pt x="f525" y="f1150"/>
                </a:cubicBezTo>
                <a:cubicBezTo>
                  <a:pt x="f526" y="f1149"/>
                  <a:pt x="f526" y="f1149"/>
                  <a:pt x="f527" y="f1189"/>
                </a:cubicBezTo>
                <a:cubicBezTo>
                  <a:pt x="f527" y="f1189"/>
                  <a:pt x="f528" y="f1148"/>
                  <a:pt x="f527" y="f1148"/>
                </a:cubicBezTo>
                <a:cubicBezTo>
                  <a:pt x="f526" y="f1148"/>
                  <a:pt x="f526" y="f1189"/>
                  <a:pt x="f525" y="f1189"/>
                </a:cubicBezTo>
                <a:cubicBezTo>
                  <a:pt x="f524" y="f1189"/>
                  <a:pt x="f524" y="f1148"/>
                  <a:pt x="f524" y="f1148"/>
                </a:cubicBezTo>
                <a:cubicBezTo>
                  <a:pt x="f523" y="f1148"/>
                  <a:pt x="f523" y="f1148"/>
                  <a:pt x="f523" y="f1148"/>
                </a:cubicBezTo>
                <a:cubicBezTo>
                  <a:pt x="f522" y="f1148"/>
                  <a:pt x="f522" y="f1147"/>
                  <a:pt x="f521" y="f1148"/>
                </a:cubicBezTo>
                <a:cubicBezTo>
                  <a:pt x="f520" y="f1189"/>
                  <a:pt x="f521" y="f1149"/>
                  <a:pt x="f521" y="f1149"/>
                </a:cubicBezTo>
                <a:cubicBezTo>
                  <a:pt x="f522" y="f1149"/>
                  <a:pt x="f522" y="f1149"/>
                  <a:pt x="f522" y="f1150"/>
                </a:cubicBezTo>
                <a:cubicBezTo>
                  <a:pt x="f523" y="f1150"/>
                  <a:pt x="f523" y="f1150"/>
                  <a:pt x="f523" y="f1150"/>
                </a:cubicBezTo>
                <a:cubicBezTo>
                  <a:pt x="f523" y="f1151"/>
                  <a:pt x="f523" y="f1151"/>
                  <a:pt x="f523" y="f1151"/>
                </a:cubicBezTo>
                <a:cubicBezTo>
                  <a:pt x="f522" y="f1151"/>
                  <a:pt x="f522" y="f1151"/>
                  <a:pt x="f521" y="f1151"/>
                </a:cubicBezTo>
                <a:cubicBezTo>
                  <a:pt x="f521" y="f1151"/>
                  <a:pt x="f520" y="f1151"/>
                  <a:pt x="f520" y="f1151"/>
                </a:cubicBezTo>
                <a:cubicBezTo>
                  <a:pt x="f520" y="f1151"/>
                  <a:pt x="f519" y="f1151"/>
                  <a:pt x="f519" y="f1151"/>
                </a:cubicBezTo>
                <a:cubicBezTo>
                  <a:pt x="f519" y="f1152"/>
                  <a:pt x="f519" y="f1151"/>
                  <a:pt x="f518" y="f1151"/>
                </a:cubicBezTo>
                <a:cubicBezTo>
                  <a:pt x="f518" y="f1151"/>
                  <a:pt x="f518" y="f1151"/>
                  <a:pt x="f518" y="f1151"/>
                </a:cubicBezTo>
                <a:cubicBezTo>
                  <a:pt x="f517" y="f1151"/>
                  <a:pt x="f517" y="f1151"/>
                  <a:pt x="f517" y="f1150"/>
                </a:cubicBezTo>
                <a:cubicBezTo>
                  <a:pt x="f517" y="f1150"/>
                  <a:pt x="f517" y="f1149"/>
                  <a:pt x="f517" y="f1149"/>
                </a:cubicBezTo>
                <a:cubicBezTo>
                  <a:pt x="f517" y="f1149"/>
                  <a:pt x="f518" y="f1148"/>
                  <a:pt x="f517" y="f1148"/>
                </a:cubicBezTo>
                <a:cubicBezTo>
                  <a:pt x="f517" y="f1148"/>
                  <a:pt x="f516" y="f1189"/>
                  <a:pt x="f516" y="f1189"/>
                </a:cubicBezTo>
                <a:cubicBezTo>
                  <a:pt x="f516" y="f1189"/>
                  <a:pt x="f516" y="f1189"/>
                  <a:pt x="f516" y="f1189"/>
                </a:cubicBezTo>
                <a:cubicBezTo>
                  <a:pt x="f511" y="f1189"/>
                  <a:pt x="f511" y="f1189"/>
                  <a:pt x="f510" y="f1189"/>
                </a:cubicBezTo>
                <a:cubicBezTo>
                  <a:pt x="f510" y="f1189"/>
                  <a:pt x="f510" y="f1149"/>
                  <a:pt x="f509" y="f1149"/>
                </a:cubicBezTo>
                <a:cubicBezTo>
                  <a:pt x="f509" y="f1149"/>
                  <a:pt x="f509" y="f1149"/>
                  <a:pt x="f508" y="f1150"/>
                </a:cubicBezTo>
                <a:cubicBezTo>
                  <a:pt x="f508" y="f1150"/>
                  <a:pt x="f507" y="f1150"/>
                  <a:pt x="f507" y="f1150"/>
                </a:cubicBezTo>
                <a:cubicBezTo>
                  <a:pt x="f507" y="f1150"/>
                  <a:pt x="f507" y="f1149"/>
                  <a:pt x="f506" y="f1149"/>
                </a:cubicBezTo>
                <a:cubicBezTo>
                  <a:pt x="f506" y="f1149"/>
                  <a:pt x="f505" y="f1149"/>
                  <a:pt x="f505" y="f1149"/>
                </a:cubicBezTo>
                <a:cubicBezTo>
                  <a:pt x="f504" y="f1189"/>
                  <a:pt x="f505" y="f1189"/>
                  <a:pt x="f506" y="f1148"/>
                </a:cubicBezTo>
                <a:cubicBezTo>
                  <a:pt x="f507" y="f1148"/>
                  <a:pt x="f507" y="f1148"/>
                  <a:pt x="f508" y="f1148"/>
                </a:cubicBezTo>
                <a:cubicBezTo>
                  <a:pt x="f509" y="f1147"/>
                  <a:pt x="f509" y="f1147"/>
                  <a:pt x="f510" y="f1147"/>
                </a:cubicBezTo>
                <a:cubicBezTo>
                  <a:pt x="f510" y="f1146"/>
                  <a:pt x="f516" y="f1146"/>
                  <a:pt x="f516" y="f1146"/>
                </a:cubicBezTo>
                <a:cubicBezTo>
                  <a:pt x="f511" y="f1145"/>
                  <a:pt x="f510" y="f1146"/>
                  <a:pt x="f510" y="f1146"/>
                </a:cubicBezTo>
                <a:cubicBezTo>
                  <a:pt x="f509" y="f1147"/>
                  <a:pt x="f509" y="f1147"/>
                  <a:pt x="f508" y="f1147"/>
                </a:cubicBezTo>
                <a:cubicBezTo>
                  <a:pt x="f508" y="f1147"/>
                  <a:pt x="f507" y="f1147"/>
                  <a:pt x="f507" y="f1147"/>
                </a:cubicBezTo>
                <a:cubicBezTo>
                  <a:pt x="f506" y="f1147"/>
                  <a:pt x="f506" y="f1148"/>
                  <a:pt x="f505" y="f1148"/>
                </a:cubicBezTo>
                <a:cubicBezTo>
                  <a:pt x="f504" y="f1148"/>
                  <a:pt x="f504" y="f1148"/>
                  <a:pt x="f503" y="f1148"/>
                </a:cubicBezTo>
                <a:cubicBezTo>
                  <a:pt x="f503" y="f1148"/>
                  <a:pt x="f503" y="f1147"/>
                  <a:pt x="f502" y="f1147"/>
                </a:cubicBezTo>
                <a:cubicBezTo>
                  <a:pt x="f502" y="f1147"/>
                  <a:pt x="f501" y="f1147"/>
                  <a:pt x="f501" y="f1147"/>
                </a:cubicBezTo>
                <a:cubicBezTo>
                  <a:pt x="f501" y="f1146"/>
                  <a:pt x="f502" y="f1146"/>
                  <a:pt x="f502" y="f1146"/>
                </a:cubicBezTo>
                <a:cubicBezTo>
                  <a:pt x="f503" y="f1146"/>
                  <a:pt x="f504" y="f1146"/>
                  <a:pt x="f505" y="f1145"/>
                </a:cubicBezTo>
                <a:cubicBezTo>
                  <a:pt x="f505" y="f1145"/>
                  <a:pt x="f506" y="f1145"/>
                  <a:pt x="f507" y="f1145"/>
                </a:cubicBezTo>
                <a:cubicBezTo>
                  <a:pt x="f508" y="f1145"/>
                  <a:pt x="f508" y="f1145"/>
                  <a:pt x="f509" y="f1145"/>
                </a:cubicBezTo>
                <a:cubicBezTo>
                  <a:pt x="f511" y="f1145"/>
                  <a:pt x="f517" y="f1145"/>
                  <a:pt x="f518" y="f1146"/>
                </a:cubicBezTo>
                <a:cubicBezTo>
                  <a:pt x="f520" y="f1146"/>
                  <a:pt x="f521" y="f1146"/>
                  <a:pt x="f523" y="f1146"/>
                </a:cubicBezTo>
                <a:cubicBezTo>
                  <a:pt x="f523" y="f1147"/>
                  <a:pt x="f524" y="f1147"/>
                  <a:pt x="f525" y="f1147"/>
                </a:cubicBezTo>
                <a:cubicBezTo>
                  <a:pt x="f526" y="f1147"/>
                  <a:pt x="f526" y="f1147"/>
                  <a:pt x="f527" y="f1147"/>
                </a:cubicBezTo>
                <a:cubicBezTo>
                  <a:pt x="f528" y="f1147"/>
                  <a:pt x="f529" y="f1147"/>
                  <a:pt x="f530" y="f1147"/>
                </a:cubicBezTo>
                <a:cubicBezTo>
                  <a:pt x="f531" y="f1147"/>
                  <a:pt x="f531" y="f1148"/>
                  <a:pt x="f532" y="f1148"/>
                </a:cubicBezTo>
                <a:cubicBezTo>
                  <a:pt x="f532" y="f1148"/>
                  <a:pt x="f533" y="f1148"/>
                  <a:pt x="f534" y="f1148"/>
                </a:cubicBezTo>
                <a:cubicBezTo>
                  <a:pt x="f535" y="f1148"/>
                  <a:pt x="f536" y="f1148"/>
                  <a:pt x="f536" y="f1147"/>
                </a:cubicBezTo>
                <a:cubicBezTo>
                  <a:pt x="f539" y="f1147"/>
                  <a:pt x="f540" y="f1146"/>
                  <a:pt x="f672" y="f1146"/>
                </a:cubicBezTo>
                <a:cubicBezTo>
                  <a:pt x="f672" y="f1145"/>
                  <a:pt x="f542" y="f1145"/>
                  <a:pt x="f543" y="f1145"/>
                </a:cubicBezTo>
                <a:cubicBezTo>
                  <a:pt x="f543" y="f1145"/>
                  <a:pt x="f544" y="f1144"/>
                  <a:pt x="f544" y="f1144"/>
                </a:cubicBezTo>
                <a:cubicBezTo>
                  <a:pt x="f545" y="f1144"/>
                  <a:pt x="f545" y="f1143"/>
                  <a:pt x="f546" y="f1143"/>
                </a:cubicBezTo>
                <a:cubicBezTo>
                  <a:pt x="f546" y="f1143"/>
                  <a:pt x="f547" y="f1143"/>
                  <a:pt x="f547" y="f1190"/>
                </a:cubicBezTo>
                <a:cubicBezTo>
                  <a:pt x="f548" y="f1190"/>
                  <a:pt x="f549" y="f1190"/>
                  <a:pt x="f550" y="f1142"/>
                </a:cubicBezTo>
                <a:cubicBezTo>
                  <a:pt x="f551" y="f1141"/>
                  <a:pt x="f551" y="f1141"/>
                  <a:pt x="f551" y="f1191"/>
                </a:cubicBezTo>
                <a:cubicBezTo>
                  <a:pt x="f551" y="f1191"/>
                  <a:pt x="f550" y="f1140"/>
                  <a:pt x="f550" y="f1140"/>
                </a:cubicBezTo>
                <a:cubicBezTo>
                  <a:pt x="f549" y="f1140"/>
                  <a:pt x="f549" y="f1140"/>
                  <a:pt x="f548" y="f1140"/>
                </a:cubicBezTo>
                <a:cubicBezTo>
                  <a:pt x="f547" y="f1140"/>
                  <a:pt x="f547" y="f1140"/>
                  <a:pt x="f546" y="f1140"/>
                </a:cubicBezTo>
                <a:cubicBezTo>
                  <a:pt x="f546" y="f1191"/>
                  <a:pt x="f546" y="f1191"/>
                  <a:pt x="f546" y="f1191"/>
                </a:cubicBezTo>
                <a:cubicBezTo>
                  <a:pt x="f545" y="f1191"/>
                  <a:pt x="f545" y="f1191"/>
                  <a:pt x="f544" y="f1191"/>
                </a:cubicBezTo>
                <a:cubicBezTo>
                  <a:pt x="f544" y="f1141"/>
                  <a:pt x="f544" y="f1141"/>
                  <a:pt x="f543" y="f1141"/>
                </a:cubicBezTo>
                <a:cubicBezTo>
                  <a:pt x="f542" y="f1141"/>
                  <a:pt x="f542" y="f1191"/>
                  <a:pt x="f541" y="f1191"/>
                </a:cubicBezTo>
                <a:cubicBezTo>
                  <a:pt x="f541" y="f1191"/>
                  <a:pt x="f672" y="f1191"/>
                  <a:pt x="f672" y="f1191"/>
                </a:cubicBezTo>
                <a:cubicBezTo>
                  <a:pt x="f672" y="f1141"/>
                  <a:pt x="f540" y="f1141"/>
                  <a:pt x="f540" y="f1141"/>
                </a:cubicBezTo>
                <a:cubicBezTo>
                  <a:pt x="f539" y="f1141"/>
                  <a:pt x="f536" y="f1141"/>
                  <a:pt x="f536" y="f1141"/>
                </a:cubicBezTo>
                <a:cubicBezTo>
                  <a:pt x="f535" y="f1142"/>
                  <a:pt x="f534" y="f1142"/>
                  <a:pt x="f533" y="f1142"/>
                </a:cubicBezTo>
                <a:cubicBezTo>
                  <a:pt x="f532" y="f1142"/>
                  <a:pt x="f532" y="f1142"/>
                  <a:pt x="f531" y="f1142"/>
                </a:cubicBezTo>
                <a:cubicBezTo>
                  <a:pt x="f530" y="f1142"/>
                  <a:pt x="f529" y="f1142"/>
                  <a:pt x="f528" y="f1142"/>
                </a:cubicBezTo>
                <a:cubicBezTo>
                  <a:pt x="f527" y="f1142"/>
                  <a:pt x="f527" y="f1142"/>
                  <a:pt x="f526" y="f1142"/>
                </a:cubicBezTo>
                <a:cubicBezTo>
                  <a:pt x="f525" y="f1142"/>
                  <a:pt x="f524" y="f1142"/>
                  <a:pt x="f523" y="f1142"/>
                </a:cubicBezTo>
                <a:cubicBezTo>
                  <a:pt x="f523" y="f1142"/>
                  <a:pt x="f522" y="f1141"/>
                  <a:pt x="f522" y="f1141"/>
                </a:cubicBezTo>
                <a:cubicBezTo>
                  <a:pt x="f521" y="f1191"/>
                  <a:pt x="f521" y="f1140"/>
                  <a:pt x="f521" y="f1140"/>
                </a:cubicBezTo>
                <a:cubicBezTo>
                  <a:pt x="f521" y="f1140"/>
                  <a:pt x="f521" y="f1140"/>
                  <a:pt x="f522" y="f1191"/>
                </a:cubicBezTo>
                <a:cubicBezTo>
                  <a:pt x="f522" y="f1191"/>
                  <a:pt x="f522" y="f1191"/>
                  <a:pt x="f523" y="f1191"/>
                </a:cubicBezTo>
                <a:cubicBezTo>
                  <a:pt x="f524" y="f1141"/>
                  <a:pt x="f525" y="f1141"/>
                  <a:pt x="f526" y="f1141"/>
                </a:cubicBezTo>
                <a:cubicBezTo>
                  <a:pt x="f527" y="f1141"/>
                  <a:pt x="f527" y="f1141"/>
                  <a:pt x="f528" y="f1141"/>
                </a:cubicBezTo>
                <a:cubicBezTo>
                  <a:pt x="f529" y="f1141"/>
                  <a:pt x="f530" y="f1141"/>
                  <a:pt x="f531" y="f1141"/>
                </a:cubicBezTo>
                <a:cubicBezTo>
                  <a:pt x="f532" y="f1141"/>
                  <a:pt x="f533" y="f1141"/>
                  <a:pt x="f534" y="f1141"/>
                </a:cubicBezTo>
                <a:cubicBezTo>
                  <a:pt x="f535" y="f1191"/>
                  <a:pt x="f536" y="f1191"/>
                  <a:pt x="f539" y="f1191"/>
                </a:cubicBezTo>
                <a:cubicBezTo>
                  <a:pt x="f540" y="f1191"/>
                  <a:pt x="f540" y="f1191"/>
                  <a:pt x="f672" y="f1191"/>
                </a:cubicBezTo>
                <a:cubicBezTo>
                  <a:pt x="f541" y="f1191"/>
                  <a:pt x="f542" y="f1140"/>
                  <a:pt x="f543" y="f1191"/>
                </a:cubicBezTo>
                <a:cubicBezTo>
                  <a:pt x="f543" y="f1191"/>
                  <a:pt x="f544" y="f1191"/>
                  <a:pt x="f545" y="f1140"/>
                </a:cubicBezTo>
                <a:cubicBezTo>
                  <a:pt x="f546" y="f1140"/>
                  <a:pt x="f547" y="f1192"/>
                  <a:pt x="f547" y="f1192"/>
                </a:cubicBezTo>
                <a:cubicBezTo>
                  <a:pt x="f548" y="f1192"/>
                  <a:pt x="f549" y="f1192"/>
                  <a:pt x="f550" y="f1192"/>
                </a:cubicBezTo>
                <a:cubicBezTo>
                  <a:pt x="f550" y="f1192"/>
                  <a:pt x="f550" y="f1192"/>
                  <a:pt x="f550" y="f1192"/>
                </a:cubicBezTo>
                <a:cubicBezTo>
                  <a:pt x="f550" y="f1192"/>
                  <a:pt x="f550" y="f1192"/>
                  <a:pt x="f551" y="f1192"/>
                </a:cubicBezTo>
                <a:cubicBezTo>
                  <a:pt x="f551" y="f1192"/>
                  <a:pt x="f551" y="f1139"/>
                  <a:pt x="f551" y="f1139"/>
                </a:cubicBezTo>
                <a:cubicBezTo>
                  <a:pt x="f551" y="f1283"/>
                  <a:pt x="f550" y="f1139"/>
                  <a:pt x="f550" y="f1283"/>
                </a:cubicBezTo>
                <a:cubicBezTo>
                  <a:pt x="f550" y="f1283"/>
                  <a:pt x="f550" y="f1283"/>
                  <a:pt x="f549" y="f1138"/>
                </a:cubicBezTo>
                <a:cubicBezTo>
                  <a:pt x="f549" y="f1138"/>
                  <a:pt x="f549" y="f1138"/>
                  <a:pt x="f548" y="f1138"/>
                </a:cubicBezTo>
                <a:cubicBezTo>
                  <a:pt x="f548" y="f1138"/>
                  <a:pt x="f549" y="f1138"/>
                  <a:pt x="f549" y="f1138"/>
                </a:cubicBezTo>
                <a:cubicBezTo>
                  <a:pt x="f549" y="f1138"/>
                  <a:pt x="f550" y="f1138"/>
                  <a:pt x="f550" y="f1137"/>
                </a:cubicBezTo>
                <a:cubicBezTo>
                  <a:pt x="f550" y="f1137"/>
                  <a:pt x="f550" y="f1137"/>
                  <a:pt x="f549" y="f1137"/>
                </a:cubicBezTo>
                <a:cubicBezTo>
                  <a:pt x="f549" y="f1136"/>
                  <a:pt x="f548" y="f1136"/>
                  <a:pt x="f547" y="f1136"/>
                </a:cubicBezTo>
                <a:cubicBezTo>
                  <a:pt x="f547" y="f1136"/>
                  <a:pt x="f546" y="f1136"/>
                  <a:pt x="f545" y="f1136"/>
                </a:cubicBezTo>
                <a:cubicBezTo>
                  <a:pt x="f544" y="f1136"/>
                  <a:pt x="f543" y="f1136"/>
                  <a:pt x="f542" y="f1136"/>
                </a:cubicBezTo>
                <a:cubicBezTo>
                  <a:pt x="f541" y="f1136"/>
                  <a:pt x="f672" y="f1136"/>
                  <a:pt x="f672" y="f1136"/>
                </a:cubicBezTo>
                <a:cubicBezTo>
                  <a:pt x="f540" y="f1136"/>
                  <a:pt x="f539" y="f1136"/>
                  <a:pt x="f536" y="f1136"/>
                </a:cubicBezTo>
                <a:cubicBezTo>
                  <a:pt x="f536" y="f1136"/>
                  <a:pt x="f535" y="f1136"/>
                  <a:pt x="f535" y="f1136"/>
                </a:cubicBezTo>
                <a:cubicBezTo>
                  <a:pt x="f534" y="f1136"/>
                  <a:pt x="f535" y="f1137"/>
                  <a:pt x="f534" y="f1137"/>
                </a:cubicBezTo>
                <a:cubicBezTo>
                  <a:pt x="f534" y="f1137"/>
                  <a:pt x="f534" y="f1137"/>
                  <a:pt x="f533" y="f1137"/>
                </a:cubicBezTo>
                <a:cubicBezTo>
                  <a:pt x="f533" y="f1136"/>
                  <a:pt x="f532" y="f1136"/>
                  <a:pt x="f533" y="f1136"/>
                </a:cubicBezTo>
                <a:cubicBezTo>
                  <a:pt x="f533" y="f1136"/>
                  <a:pt x="f534" y="f1136"/>
                  <a:pt x="f533" y="f1135"/>
                </a:cubicBezTo>
                <a:cubicBezTo>
                  <a:pt x="f533" y="f1135"/>
                  <a:pt x="f532" y="f1135"/>
                  <a:pt x="f533" y="f1134"/>
                </a:cubicBezTo>
                <a:cubicBezTo>
                  <a:pt x="f534" y="f1134"/>
                  <a:pt x="f535" y="f1134"/>
                  <a:pt x="f535" y="f1135"/>
                </a:cubicBezTo>
                <a:cubicBezTo>
                  <a:pt x="f536" y="f1135"/>
                  <a:pt x="f539" y="f1134"/>
                  <a:pt x="f540" y="f1134"/>
                </a:cubicBezTo>
                <a:cubicBezTo>
                  <a:pt x="f672" y="f1134"/>
                  <a:pt x="f672" y="f1134"/>
                  <a:pt x="f541" y="f1134"/>
                </a:cubicBezTo>
                <a:cubicBezTo>
                  <a:pt x="f541" y="f1134"/>
                  <a:pt x="f542" y="f1133"/>
                  <a:pt x="f541" y="f1133"/>
                </a:cubicBezTo>
                <a:cubicBezTo>
                  <a:pt x="f541" y="f1133"/>
                  <a:pt x="f541" y="f1134"/>
                  <a:pt x="f672" y="f1134"/>
                </a:cubicBezTo>
                <a:cubicBezTo>
                  <a:pt x="f672" y="f1134"/>
                  <a:pt x="f540" y="f1134"/>
                  <a:pt x="f540" y="f1134"/>
                </a:cubicBezTo>
                <a:cubicBezTo>
                  <a:pt x="f540" y="f1134"/>
                  <a:pt x="f539" y="f1134"/>
                  <a:pt x="f539" y="f1134"/>
                </a:cubicBezTo>
                <a:cubicBezTo>
                  <a:pt x="f536" y="f1134"/>
                  <a:pt x="f536" y="f1133"/>
                  <a:pt x="f539" y="f1133"/>
                </a:cubicBezTo>
                <a:cubicBezTo>
                  <a:pt x="f539" y="f1133"/>
                  <a:pt x="f540" y="f1133"/>
                  <a:pt x="f540" y="f1133"/>
                </a:cubicBezTo>
                <a:cubicBezTo>
                  <a:pt x="f672" y="f1132"/>
                  <a:pt x="f541" y="f1133"/>
                  <a:pt x="f541" y="f1133"/>
                </a:cubicBezTo>
                <a:cubicBezTo>
                  <a:pt x="f542" y="f1132"/>
                  <a:pt x="f542" y="f1132"/>
                  <a:pt x="f541" y="f1132"/>
                </a:cubicBezTo>
                <a:cubicBezTo>
                  <a:pt x="f541" y="f1132"/>
                  <a:pt x="f672" y="f1132"/>
                  <a:pt x="f672" y="f1132"/>
                </a:cubicBezTo>
                <a:cubicBezTo>
                  <a:pt x="f540" y="f1132"/>
                  <a:pt x="f539" y="f1132"/>
                  <a:pt x="f539" y="f1133"/>
                </a:cubicBezTo>
                <a:cubicBezTo>
                  <a:pt x="f536" y="f1133"/>
                  <a:pt x="f536" y="f1133"/>
                  <a:pt x="f536" y="f1132"/>
                </a:cubicBezTo>
                <a:cubicBezTo>
                  <a:pt x="f536" y="f1132"/>
                  <a:pt x="f539" y="f1132"/>
                  <a:pt x="f539" y="f1132"/>
                </a:cubicBezTo>
                <a:cubicBezTo>
                  <a:pt x="f540" y="f1131"/>
                  <a:pt x="f541" y="f1131"/>
                  <a:pt x="f543" y="f1131"/>
                </a:cubicBezTo>
                <a:cubicBezTo>
                  <a:pt x="f544" y="f1131"/>
                  <a:pt x="f544" y="f1131"/>
                  <a:pt x="f545" y="f1131"/>
                </a:cubicBezTo>
                <a:cubicBezTo>
                  <a:pt x="f545" y="f1131"/>
                  <a:pt x="f546" y="f1131"/>
                  <a:pt x="f546" y="f1130"/>
                </a:cubicBezTo>
                <a:cubicBezTo>
                  <a:pt x="f545" y="f1130"/>
                  <a:pt x="f545" y="f1130"/>
                  <a:pt x="f545" y="f1130"/>
                </a:cubicBezTo>
                <a:cubicBezTo>
                  <a:pt x="f544" y="f1129"/>
                  <a:pt x="f544" y="f1129"/>
                  <a:pt x="f544" y="f1129"/>
                </a:cubicBezTo>
                <a:cubicBezTo>
                  <a:pt x="f543" y="f1129"/>
                  <a:pt x="f543" y="f1129"/>
                  <a:pt x="f543" y="f1129"/>
                </a:cubicBezTo>
                <a:cubicBezTo>
                  <a:pt x="f542" y="f1129"/>
                  <a:pt x="f541" y="f1129"/>
                  <a:pt x="f672" y="f1129"/>
                </a:cubicBezTo>
                <a:cubicBezTo>
                  <a:pt x="f540" y="f1130"/>
                  <a:pt x="f536" y="f1130"/>
                  <a:pt x="f535" y="f1128"/>
                </a:cubicBezTo>
                <a:cubicBezTo>
                  <a:pt x="f536" y="f1128"/>
                  <a:pt x="f539" y="f1129"/>
                  <a:pt x="f540" y="f1129"/>
                </a:cubicBezTo>
                <a:cubicBezTo>
                  <a:pt x="f672" y="f1129"/>
                  <a:pt x="f672" y="f1129"/>
                  <a:pt x="f541" y="f1129"/>
                </a:cubicBezTo>
                <a:cubicBezTo>
                  <a:pt x="f541" y="f1128"/>
                  <a:pt x="f541" y="f1128"/>
                  <a:pt x="f542" y="f1128"/>
                </a:cubicBezTo>
                <a:cubicBezTo>
                  <a:pt x="f542" y="f1128"/>
                  <a:pt x="f542" y="f1128"/>
                  <a:pt x="f543" y="f1128"/>
                </a:cubicBezTo>
                <a:cubicBezTo>
                  <a:pt x="f543" y="f1128"/>
                  <a:pt x="f543" y="f1128"/>
                  <a:pt x="f544" y="f1128"/>
                </a:cubicBezTo>
                <a:cubicBezTo>
                  <a:pt x="f544" y="f1129"/>
                  <a:pt x="f545" y="f1129"/>
                  <a:pt x="f546" y="f1128"/>
                </a:cubicBezTo>
                <a:cubicBezTo>
                  <a:pt x="f547" y="f1128"/>
                  <a:pt x="f548" y="f1128"/>
                  <a:pt x="f548" y="f1128"/>
                </a:cubicBezTo>
                <a:cubicBezTo>
                  <a:pt x="f548" y="f1127"/>
                  <a:pt x="f547" y="f1127"/>
                  <a:pt x="f547" y="f1126"/>
                </a:cubicBezTo>
                <a:cubicBezTo>
                  <a:pt x="f548" y="f1126"/>
                  <a:pt x="f549" y="f1126"/>
                  <a:pt x="f549" y="f1126"/>
                </a:cubicBezTo>
                <a:cubicBezTo>
                  <a:pt x="f549" y="f1125"/>
                  <a:pt x="f548" y="f1125"/>
                  <a:pt x="f548" y="f1125"/>
                </a:cubicBezTo>
                <a:cubicBezTo>
                  <a:pt x="f548" y="f1125"/>
                  <a:pt x="f548" y="f1124"/>
                  <a:pt x="f547" y="f1124"/>
                </a:cubicBezTo>
                <a:cubicBezTo>
                  <a:pt x="f547" y="f1124"/>
                  <a:pt x="f545" y="f1124"/>
                  <a:pt x="f546" y="f1123"/>
                </a:cubicBezTo>
                <a:cubicBezTo>
                  <a:pt x="f546" y="f1123"/>
                  <a:pt x="f546" y="f1123"/>
                  <a:pt x="f546" y="f1123"/>
                </a:cubicBezTo>
                <a:cubicBezTo>
                  <a:pt x="f547" y="f1123"/>
                  <a:pt x="f547" y="f1122"/>
                  <a:pt x="f547" y="f1122"/>
                </a:cubicBezTo>
                <a:cubicBezTo>
                  <a:pt x="f548" y="f1122"/>
                  <a:pt x="f548" y="f1122"/>
                  <a:pt x="f548" y="f1121"/>
                </a:cubicBezTo>
                <a:cubicBezTo>
                  <a:pt x="f548" y="f1121"/>
                  <a:pt x="f547" y="f1121"/>
                  <a:pt x="f546" y="f1120"/>
                </a:cubicBezTo>
                <a:cubicBezTo>
                  <a:pt x="f546" y="f1120"/>
                  <a:pt x="f545" y="f1121"/>
                  <a:pt x="f545" y="f1120"/>
                </a:cubicBezTo>
                <a:cubicBezTo>
                  <a:pt x="f545" y="f1120"/>
                  <a:pt x="f546" y="f1120"/>
                  <a:pt x="f546" y="f1119"/>
                </a:cubicBezTo>
                <a:cubicBezTo>
                  <a:pt x="f545" y="f1119"/>
                  <a:pt x="f544" y="f1119"/>
                  <a:pt x="f544" y="f1119"/>
                </a:cubicBezTo>
                <a:cubicBezTo>
                  <a:pt x="f544" y="f1118"/>
                  <a:pt x="f545" y="f1118"/>
                  <a:pt x="f545" y="f1118"/>
                </a:cubicBezTo>
                <a:cubicBezTo>
                  <a:pt x="f546" y="f1118"/>
                  <a:pt x="f545" y="f1118"/>
                  <a:pt x="f544" y="f1118"/>
                </a:cubicBezTo>
                <a:cubicBezTo>
                  <a:pt x="f544" y="f1118"/>
                  <a:pt x="f544" y="f1118"/>
                  <a:pt x="f543" y="f1118"/>
                </a:cubicBezTo>
                <a:cubicBezTo>
                  <a:pt x="f542" y="f1118"/>
                  <a:pt x="f542" y="f1119"/>
                  <a:pt x="f541" y="f1119"/>
                </a:cubicBezTo>
                <a:cubicBezTo>
                  <a:pt x="f541" y="f1118"/>
                  <a:pt x="f541" y="f1118"/>
                  <a:pt x="f542" y="f1118"/>
                </a:cubicBezTo>
                <a:cubicBezTo>
                  <a:pt x="f542" y="f1118"/>
                  <a:pt x="f542" y="f1116"/>
                  <a:pt x="f542" y="f1116"/>
                </a:cubicBezTo>
                <a:cubicBezTo>
                  <a:pt x="f543" y="f1116"/>
                  <a:pt x="f543" y="f1116"/>
                  <a:pt x="f543" y="f1116"/>
                </a:cubicBezTo>
                <a:cubicBezTo>
                  <a:pt x="f544" y="f1116"/>
                  <a:pt x="f544" y="f1116"/>
                  <a:pt x="f543" y="f1116"/>
                </a:cubicBezTo>
                <a:cubicBezTo>
                  <a:pt x="f543" y="f1115"/>
                  <a:pt x="f542" y="f1115"/>
                  <a:pt x="f541" y="f1115"/>
                </a:cubicBezTo>
                <a:cubicBezTo>
                  <a:pt x="f541" y="f1115"/>
                  <a:pt x="f541" y="f1116"/>
                  <a:pt x="f672" y="f1115"/>
                </a:cubicBezTo>
                <a:cubicBezTo>
                  <a:pt x="f672" y="f1115"/>
                  <a:pt x="f541" y="f1115"/>
                  <a:pt x="f541" y="f1115"/>
                </a:cubicBezTo>
                <a:cubicBezTo>
                  <a:pt x="f541" y="f1114"/>
                  <a:pt x="f542" y="f1113"/>
                  <a:pt x="f542" y="f1113"/>
                </a:cubicBezTo>
                <a:cubicBezTo>
                  <a:pt x="f543" y="f1113"/>
                  <a:pt x="f543" y="f1113"/>
                  <a:pt x="f543" y="f1113"/>
                </a:cubicBezTo>
                <a:cubicBezTo>
                  <a:pt x="f544" y="f1112"/>
                  <a:pt x="f543" y="f1112"/>
                  <a:pt x="f543" y="f1113"/>
                </a:cubicBezTo>
                <a:cubicBezTo>
                  <a:pt x="f542" y="f1113"/>
                  <a:pt x="f541" y="f1113"/>
                  <a:pt x="f541" y="f1113"/>
                </a:cubicBezTo>
                <a:cubicBezTo>
                  <a:pt x="f541" y="f1113"/>
                  <a:pt x="f541" y="f1114"/>
                  <a:pt x="f672" y="f1114"/>
                </a:cubicBezTo>
                <a:cubicBezTo>
                  <a:pt x="f672" y="f1114"/>
                  <a:pt x="f672" y="f1113"/>
                  <a:pt x="f672" y="f1113"/>
                </a:cubicBezTo>
                <a:cubicBezTo>
                  <a:pt x="f672" y="f1113"/>
                  <a:pt x="f541" y="f1113"/>
                  <a:pt x="f541" y="f1113"/>
                </a:cubicBezTo>
                <a:cubicBezTo>
                  <a:pt x="f541" y="f1112"/>
                  <a:pt x="f541" y="f1112"/>
                  <a:pt x="f542" y="f1112"/>
                </a:cubicBezTo>
                <a:cubicBezTo>
                  <a:pt x="f542" y="f1112"/>
                  <a:pt x="f543" y="f1112"/>
                  <a:pt x="f543" y="f1112"/>
                </a:cubicBezTo>
                <a:cubicBezTo>
                  <a:pt x="f543" y="f1111"/>
                  <a:pt x="f542" y="f1111"/>
                  <a:pt x="f542" y="f1111"/>
                </a:cubicBezTo>
                <a:cubicBezTo>
                  <a:pt x="f542" y="f1111"/>
                  <a:pt x="f541" y="f1111"/>
                  <a:pt x="f541" y="f1111"/>
                </a:cubicBezTo>
                <a:cubicBezTo>
                  <a:pt x="f672" y="f1111"/>
                  <a:pt x="f672" y="f1112"/>
                  <a:pt x="f672" y="f1112"/>
                </a:cubicBezTo>
                <a:cubicBezTo>
                  <a:pt x="f540" y="f1112"/>
                  <a:pt x="f672" y="f1111"/>
                  <a:pt x="f672" y="f1110"/>
                </a:cubicBezTo>
                <a:cubicBezTo>
                  <a:pt x="f672" y="f1110"/>
                  <a:pt x="f541" y="f1110"/>
                  <a:pt x="f542" y="f1110"/>
                </a:cubicBezTo>
                <a:cubicBezTo>
                  <a:pt x="f542" y="f1110"/>
                  <a:pt x="f543" y="f1109"/>
                  <a:pt x="f542" y="f1109"/>
                </a:cubicBezTo>
                <a:cubicBezTo>
                  <a:pt x="f542" y="f1109"/>
                  <a:pt x="f541" y="f1109"/>
                  <a:pt x="f541" y="f1109"/>
                </a:cubicBezTo>
                <a:cubicBezTo>
                  <a:pt x="f672" y="f1109"/>
                  <a:pt x="f540" y="f1109"/>
                  <a:pt x="f540" y="f1110"/>
                </a:cubicBezTo>
                <a:cubicBezTo>
                  <a:pt x="f540" y="f1111"/>
                  <a:pt x="f540" y="f1112"/>
                  <a:pt x="f539" y="f1111"/>
                </a:cubicBezTo>
                <a:cubicBezTo>
                  <a:pt x="f536" y="f1110"/>
                  <a:pt x="f539" y="f1110"/>
                  <a:pt x="f539" y="f1110"/>
                </a:cubicBezTo>
                <a:cubicBezTo>
                  <a:pt x="f540" y="f1109"/>
                  <a:pt x="f536" y="f1109"/>
                  <a:pt x="f536" y="f1109"/>
                </a:cubicBezTo>
                <a:cubicBezTo>
                  <a:pt x="f535" y="f1109"/>
                  <a:pt x="f535" y="f1108"/>
                  <a:pt x="f534" y="f1108"/>
                </a:cubicBezTo>
                <a:cubicBezTo>
                  <a:pt x="f534" y="f1108"/>
                  <a:pt x="f533" y="f1108"/>
                  <a:pt x="f533" y="f1108"/>
                </a:cubicBezTo>
                <a:cubicBezTo>
                  <a:pt x="f533" y="f1108"/>
                  <a:pt x="f533" y="f1107"/>
                  <a:pt x="f533" y="f1107"/>
                </a:cubicBezTo>
                <a:cubicBezTo>
                  <a:pt x="f533" y="f1107"/>
                  <a:pt x="f533" y="f1107"/>
                  <a:pt x="f532" y="f1117"/>
                </a:cubicBezTo>
                <a:cubicBezTo>
                  <a:pt x="f532" y="f1117"/>
                  <a:pt x="f533" y="f1117"/>
                  <a:pt x="f533" y="f1117"/>
                </a:cubicBezTo>
                <a:cubicBezTo>
                  <a:pt x="f533" y="f1117"/>
                  <a:pt x="f534" y="f1106"/>
                  <a:pt x="f534" y="f1106"/>
                </a:cubicBezTo>
                <a:cubicBezTo>
                  <a:pt x="f534" y="f1105"/>
                  <a:pt x="f534" y="f1105"/>
                  <a:pt x="f534" y="f1105"/>
                </a:cubicBezTo>
                <a:cubicBezTo>
                  <a:pt x="f534" y="f1105"/>
                  <a:pt x="f534" y="f1105"/>
                  <a:pt x="f534" y="f1105"/>
                </a:cubicBezTo>
                <a:cubicBezTo>
                  <a:pt x="f534" y="f1104"/>
                  <a:pt x="f534" y="f1104"/>
                  <a:pt x="f534" y="f1104"/>
                </a:cubicBezTo>
                <a:cubicBezTo>
                  <a:pt x="f533" y="f1103"/>
                  <a:pt x="f533" y="f1105"/>
                  <a:pt x="f533" y="f1105"/>
                </a:cubicBezTo>
                <a:cubicBezTo>
                  <a:pt x="f532" y="f1106"/>
                  <a:pt x="f530" y="f1106"/>
                  <a:pt x="f531" y="f1105"/>
                </a:cubicBezTo>
                <a:cubicBezTo>
                  <a:pt x="f531" y="f1104"/>
                  <a:pt x="f531" y="f1104"/>
                  <a:pt x="f531" y="f1104"/>
                </a:cubicBezTo>
                <a:cubicBezTo>
                  <a:pt x="f531" y="f1104"/>
                  <a:pt x="f531" y="f1104"/>
                  <a:pt x="f531" y="f1104"/>
                </a:cubicBezTo>
                <a:cubicBezTo>
                  <a:pt x="f530" y="f1103"/>
                  <a:pt x="f530" y="f1102"/>
                  <a:pt x="f531" y="f1102"/>
                </a:cubicBezTo>
                <a:cubicBezTo>
                  <a:pt x="f531" y="f1102"/>
                  <a:pt x="f532" y="f1102"/>
                  <a:pt x="f531" y="f1101"/>
                </a:cubicBezTo>
                <a:cubicBezTo>
                  <a:pt x="f531" y="f1101"/>
                  <a:pt x="f531" y="f1101"/>
                  <a:pt x="f530" y="f1101"/>
                </a:cubicBezTo>
                <a:cubicBezTo>
                  <a:pt x="f530" y="f1101"/>
                  <a:pt x="f530" y="f1100"/>
                  <a:pt x="f530" y="f1100"/>
                </a:cubicBezTo>
                <a:cubicBezTo>
                  <a:pt x="f529" y="f1100"/>
                  <a:pt x="f529" y="f1100"/>
                  <a:pt x="f529" y="f1100"/>
                </a:cubicBezTo>
                <a:cubicBezTo>
                  <a:pt x="f529" y="f1099"/>
                  <a:pt x="f529" y="f1099"/>
                  <a:pt x="f529" y="f1099"/>
                </a:cubicBezTo>
                <a:cubicBezTo>
                  <a:pt x="f530" y="f1099"/>
                  <a:pt x="f530" y="f1099"/>
                  <a:pt x="f530" y="f1099"/>
                </a:cubicBezTo>
                <a:cubicBezTo>
                  <a:pt x="f531" y="f1098"/>
                  <a:pt x="f530" y="f1098"/>
                  <a:pt x="f531" y="f1098"/>
                </a:cubicBezTo>
                <a:cubicBezTo>
                  <a:pt x="f531" y="f1097"/>
                  <a:pt x="f531" y="f1097"/>
                  <a:pt x="f531" y="f1097"/>
                </a:cubicBezTo>
                <a:cubicBezTo>
                  <a:pt x="f531" y="f1096"/>
                  <a:pt x="f530" y="f1097"/>
                  <a:pt x="f530" y="f1096"/>
                </a:cubicBezTo>
                <a:cubicBezTo>
                  <a:pt x="f529" y="f1096"/>
                  <a:pt x="f528" y="f1096"/>
                  <a:pt x="f528" y="f1096"/>
                </a:cubicBezTo>
                <a:cubicBezTo>
                  <a:pt x="f527" y="f1096"/>
                  <a:pt x="f526" y="f1097"/>
                  <a:pt x="f526" y="f1098"/>
                </a:cubicBezTo>
                <a:cubicBezTo>
                  <a:pt x="f526" y="f1098"/>
                  <a:pt x="f526" y="f1098"/>
                  <a:pt x="f526" y="f1099"/>
                </a:cubicBezTo>
                <a:cubicBezTo>
                  <a:pt x="f525" y="f1099"/>
                  <a:pt x="f525" y="f1099"/>
                  <a:pt x="f524" y="f1099"/>
                </a:cubicBezTo>
                <a:cubicBezTo>
                  <a:pt x="f524" y="f1100"/>
                  <a:pt x="f524" y="f1100"/>
                  <a:pt x="f523" y="f1100"/>
                </a:cubicBezTo>
                <a:cubicBezTo>
                  <a:pt x="f523" y="f1099"/>
                  <a:pt x="f525" y="f1099"/>
                  <a:pt x="f525" y="f1098"/>
                </a:cubicBezTo>
                <a:cubicBezTo>
                  <a:pt x="f524" y="f1098"/>
                  <a:pt x="f524" y="f1098"/>
                  <a:pt x="f524" y="f1098"/>
                </a:cubicBezTo>
                <a:cubicBezTo>
                  <a:pt x="f523" y="f1098"/>
                  <a:pt x="f523" y="f1098"/>
                  <a:pt x="f522" y="f1098"/>
                </a:cubicBezTo>
                <a:cubicBezTo>
                  <a:pt x="f522" y="f1099"/>
                  <a:pt x="f521" y="f1099"/>
                  <a:pt x="f521" y="f1100"/>
                </a:cubicBezTo>
                <a:cubicBezTo>
                  <a:pt x="f521" y="f1100"/>
                  <a:pt x="f521" y="f1099"/>
                  <a:pt x="f521" y="f1099"/>
                </a:cubicBezTo>
                <a:cubicBezTo>
                  <a:pt x="f521" y="f1099"/>
                  <a:pt x="f522" y="f1098"/>
                  <a:pt x="f522" y="f1098"/>
                </a:cubicBezTo>
                <a:cubicBezTo>
                  <a:pt x="f522" y="f1098"/>
                  <a:pt x="f524" y="f1097"/>
                  <a:pt x="f524" y="f1097"/>
                </a:cubicBezTo>
                <a:cubicBezTo>
                  <a:pt x="f525" y="f1097"/>
                  <a:pt x="f526" y="f1098"/>
                  <a:pt x="f526" y="f1097"/>
                </a:cubicBezTo>
                <a:cubicBezTo>
                  <a:pt x="f527" y="f1096"/>
                  <a:pt x="f527" y="f1096"/>
                  <a:pt x="f528" y="f1095"/>
                </a:cubicBezTo>
                <a:cubicBezTo>
                  <a:pt x="f528" y="f1095"/>
                  <a:pt x="f529" y="f1095"/>
                  <a:pt x="f530" y="f1094"/>
                </a:cubicBezTo>
                <a:cubicBezTo>
                  <a:pt x="f530" y="f1093"/>
                  <a:pt x="f530" y="f1092"/>
                  <a:pt x="f530" y="f1091"/>
                </a:cubicBezTo>
                <a:cubicBezTo>
                  <a:pt x="f529" y="f1090"/>
                  <a:pt x="f530" y="f1087"/>
                  <a:pt x="f528" y="f1085"/>
                </a:cubicBezTo>
                <a:cubicBezTo>
                  <a:pt x="f527" y="f1085"/>
                  <a:pt x="f526" y="f1086"/>
                  <a:pt x="f525" y="f1087"/>
                </a:cubicBezTo>
                <a:cubicBezTo>
                  <a:pt x="f525" y="f1087"/>
                  <a:pt x="f525" y="f1088"/>
                  <a:pt x="f524" y="f1088"/>
                </a:cubicBezTo>
                <a:cubicBezTo>
                  <a:pt x="f524" y="f1089"/>
                  <a:pt x="f523" y="f1089"/>
                  <a:pt x="f522" y="f1090"/>
                </a:cubicBezTo>
                <a:cubicBezTo>
                  <a:pt x="f522" y="f1091"/>
                  <a:pt x="f522" y="f1092"/>
                  <a:pt x="f521" y="f1092"/>
                </a:cubicBezTo>
                <a:cubicBezTo>
                  <a:pt x="f521" y="f1093"/>
                  <a:pt x="f521" y="f1093"/>
                  <a:pt x="f521" y="f1093"/>
                </a:cubicBezTo>
                <a:cubicBezTo>
                  <a:pt x="f520" y="f1093"/>
                  <a:pt x="f520" y="f1094"/>
                  <a:pt x="f520" y="f1094"/>
                </a:cubicBezTo>
                <a:cubicBezTo>
                  <a:pt x="f520" y="f1095"/>
                  <a:pt x="f520" y="f1095"/>
                  <a:pt x="f519" y="f1096"/>
                </a:cubicBezTo>
                <a:cubicBezTo>
                  <a:pt x="f518" y="f1096"/>
                  <a:pt x="f517" y="f1096"/>
                  <a:pt x="f518" y="f1095"/>
                </a:cubicBezTo>
                <a:cubicBezTo>
                  <a:pt x="f518" y="f1094"/>
                  <a:pt x="f519" y="f1094"/>
                  <a:pt x="f519" y="f1093"/>
                </a:cubicBezTo>
                <a:cubicBezTo>
                  <a:pt x="f519" y="f1092"/>
                  <a:pt x="f518" y="f1093"/>
                  <a:pt x="f517" y="f1093"/>
                </a:cubicBezTo>
                <a:cubicBezTo>
                  <a:pt x="f517" y="f1094"/>
                  <a:pt x="f516" y="f1094"/>
                  <a:pt x="f511" y="f1095"/>
                </a:cubicBezTo>
                <a:cubicBezTo>
                  <a:pt x="f510" y="f1095"/>
                  <a:pt x="f509" y="f1095"/>
                  <a:pt x="f509" y="f1096"/>
                </a:cubicBezTo>
                <a:cubicBezTo>
                  <a:pt x="f509" y="f1097"/>
                  <a:pt x="f509" y="f1097"/>
                  <a:pt x="f509" y="f1097"/>
                </a:cubicBezTo>
                <a:cubicBezTo>
                  <a:pt x="f509" y="f1097"/>
                  <a:pt x="f510" y="f1097"/>
                  <a:pt x="f510" y="f1097"/>
                </a:cubicBezTo>
                <a:cubicBezTo>
                  <a:pt x="f510" y="f1098"/>
                  <a:pt x="f510" y="f1098"/>
                  <a:pt x="f509" y="f1098"/>
                </a:cubicBezTo>
                <a:cubicBezTo>
                  <a:pt x="f509" y="f1099"/>
                  <a:pt x="f510" y="f1099"/>
                  <a:pt x="f511" y="f1100"/>
                </a:cubicBezTo>
                <a:cubicBezTo>
                  <a:pt x="f511" y="f1100"/>
                  <a:pt x="f511" y="f1101"/>
                  <a:pt x="f516" y="f1102"/>
                </a:cubicBezTo>
                <a:cubicBezTo>
                  <a:pt x="f516" y="f1102"/>
                  <a:pt x="f516" y="f1102"/>
                  <a:pt x="f516" y="f1103"/>
                </a:cubicBezTo>
                <a:cubicBezTo>
                  <a:pt x="f516" y="f1103"/>
                  <a:pt x="f517" y="f1103"/>
                  <a:pt x="f517" y="f1103"/>
                </a:cubicBezTo>
                <a:cubicBezTo>
                  <a:pt x="f516" y="f1104"/>
                  <a:pt x="f511" y="f1103"/>
                  <a:pt x="f511" y="f1103"/>
                </a:cubicBezTo>
                <a:cubicBezTo>
                  <a:pt x="f510" y="f1103"/>
                  <a:pt x="f510" y="f1102"/>
                  <a:pt x="f510" y="f1101"/>
                </a:cubicBezTo>
                <a:cubicBezTo>
                  <a:pt x="f510" y="f1100"/>
                  <a:pt x="f509" y="f1098"/>
                  <a:pt x="f509" y="f1097"/>
                </a:cubicBezTo>
                <a:cubicBezTo>
                  <a:pt x="f508" y="f1096"/>
                  <a:pt x="f508" y="f1096"/>
                  <a:pt x="f507" y="f1095"/>
                </a:cubicBezTo>
                <a:cubicBezTo>
                  <a:pt x="f506" y="f1095"/>
                  <a:pt x="f505" y="f1095"/>
                  <a:pt x="f504" y="f1096"/>
                </a:cubicBezTo>
                <a:cubicBezTo>
                  <a:pt x="f504" y="f1096"/>
                  <a:pt x="f503" y="f1096"/>
                  <a:pt x="f503" y="f1096"/>
                </a:cubicBezTo>
                <a:cubicBezTo>
                  <a:pt x="f502" y="f1097"/>
                  <a:pt x="f502" y="f1097"/>
                  <a:pt x="f502" y="f1096"/>
                </a:cubicBezTo>
                <a:cubicBezTo>
                  <a:pt x="f501" y="f1096"/>
                  <a:pt x="f502" y="f1095"/>
                  <a:pt x="f502" y="f1095"/>
                </a:cubicBezTo>
                <a:cubicBezTo>
                  <a:pt x="f502" y="f1094"/>
                  <a:pt x="f502" y="f1093"/>
                  <a:pt x="f503" y="f1093"/>
                </a:cubicBezTo>
                <a:cubicBezTo>
                  <a:pt x="f503" y="f1092"/>
                  <a:pt x="f502" y="f1091"/>
                  <a:pt x="f502" y="f1091"/>
                </a:cubicBezTo>
                <a:cubicBezTo>
                  <a:pt x="f501" y="f1090"/>
                  <a:pt x="f500" y="f1090"/>
                  <a:pt x="f500" y="f1090"/>
                </a:cubicBezTo>
                <a:cubicBezTo>
                  <a:pt x="f512" y="f1089"/>
                  <a:pt x="f499" y="f1089"/>
                  <a:pt x="f499" y="f1089"/>
                </a:cubicBezTo>
                <a:cubicBezTo>
                  <a:pt x="f499" y="f1089"/>
                  <a:pt x="f499" y="f1088"/>
                  <a:pt x="f499" y="f1088"/>
                </a:cubicBezTo>
                <a:cubicBezTo>
                  <a:pt x="f512" y="f1088"/>
                  <a:pt x="f512" y="f1089"/>
                  <a:pt x="f500" y="f1089"/>
                </a:cubicBezTo>
                <a:cubicBezTo>
                  <a:pt x="f501" y="f1089"/>
                  <a:pt x="f501" y="f1089"/>
                  <a:pt x="f502" y="f1090"/>
                </a:cubicBezTo>
                <a:cubicBezTo>
                  <a:pt x="f502" y="f1090"/>
                  <a:pt x="f503" y="f1090"/>
                  <a:pt x="f503" y="f1091"/>
                </a:cubicBezTo>
                <a:cubicBezTo>
                  <a:pt x="f504" y="f1092"/>
                  <a:pt x="f504" y="f1093"/>
                  <a:pt x="f504" y="f1093"/>
                </a:cubicBezTo>
                <a:cubicBezTo>
                  <a:pt x="f505" y="f1093"/>
                  <a:pt x="f505" y="f1094"/>
                  <a:pt x="f505" y="f1094"/>
                </a:cubicBezTo>
                <a:cubicBezTo>
                  <a:pt x="f506" y="f1094"/>
                  <a:pt x="f506" y="f1094"/>
                  <a:pt x="f506" y="f1094"/>
                </a:cubicBezTo>
                <a:cubicBezTo>
                  <a:pt x="f507" y="f1094"/>
                  <a:pt x="f507" y="f1094"/>
                  <a:pt x="f508" y="f1094"/>
                </a:cubicBezTo>
                <a:cubicBezTo>
                  <a:pt x="f508" y="f1094"/>
                  <a:pt x="f508" y="f1094"/>
                  <a:pt x="f508" y="f1093"/>
                </a:cubicBezTo>
                <a:cubicBezTo>
                  <a:pt x="f509" y="f1093"/>
                  <a:pt x="f510" y="f1094"/>
                  <a:pt x="f511" y="f1093"/>
                </a:cubicBezTo>
                <a:cubicBezTo>
                  <a:pt x="f511" y="f1093"/>
                  <a:pt x="f511" y="f1093"/>
                  <a:pt x="f511" y="f1093"/>
                </a:cubicBezTo>
                <a:cubicBezTo>
                  <a:pt x="f510" y="f1092"/>
                  <a:pt x="f510" y="f1092"/>
                  <a:pt x="f510" y="f1092"/>
                </a:cubicBezTo>
                <a:cubicBezTo>
                  <a:pt x="f509" y="f1092"/>
                  <a:pt x="f509" y="f1092"/>
                  <a:pt x="f509" y="f1092"/>
                </a:cubicBezTo>
                <a:cubicBezTo>
                  <a:pt x="f509" y="f1092"/>
                  <a:pt x="f509" y="f1092"/>
                  <a:pt x="f509" y="f1092"/>
                </a:cubicBezTo>
                <a:cubicBezTo>
                  <a:pt x="f509" y="f1091"/>
                  <a:pt x="f508" y="f1091"/>
                  <a:pt x="f508" y="f1091"/>
                </a:cubicBezTo>
                <a:cubicBezTo>
                  <a:pt x="f508" y="f1091"/>
                  <a:pt x="f507" y="f1092"/>
                  <a:pt x="f507" y="f1091"/>
                </a:cubicBezTo>
                <a:cubicBezTo>
                  <a:pt x="f506" y="f1091"/>
                  <a:pt x="f507" y="f1090"/>
                  <a:pt x="f507" y="f1090"/>
                </a:cubicBezTo>
                <a:cubicBezTo>
                  <a:pt x="f507" y="f1090"/>
                  <a:pt x="f507" y="f1090"/>
                  <a:pt x="f507" y="f1090"/>
                </a:cubicBezTo>
                <a:cubicBezTo>
                  <a:pt x="f506" y="f1089"/>
                  <a:pt x="f506" y="f1088"/>
                  <a:pt x="f506" y="f1088"/>
                </a:cubicBezTo>
                <a:cubicBezTo>
                  <a:pt x="f506" y="f1087"/>
                  <a:pt x="f505" y="f1087"/>
                  <a:pt x="f505" y="f1087"/>
                </a:cubicBezTo>
                <a:cubicBezTo>
                  <a:pt x="f506" y="f1086"/>
                  <a:pt x="f506" y="f1086"/>
                  <a:pt x="f506" y="f1086"/>
                </a:cubicBezTo>
                <a:cubicBezTo>
                  <a:pt x="f506" y="f1085"/>
                  <a:pt x="f504" y="f1086"/>
                  <a:pt x="f504" y="f1085"/>
                </a:cubicBezTo>
                <a:cubicBezTo>
                  <a:pt x="f503" y="f1085"/>
                  <a:pt x="f502" y="f1085"/>
                  <a:pt x="f502" y="f1084"/>
                </a:cubicBezTo>
                <a:cubicBezTo>
                  <a:pt x="f503" y="f1085"/>
                  <a:pt x="f504" y="f1085"/>
                  <a:pt x="f505" y="f1085"/>
                </a:cubicBezTo>
                <a:cubicBezTo>
                  <a:pt x="f505" y="f1085"/>
                  <a:pt x="f506" y="f1085"/>
                  <a:pt x="f506" y="f1085"/>
                </a:cubicBezTo>
                <a:cubicBezTo>
                  <a:pt x="f506" y="f1084"/>
                  <a:pt x="f506" y="f1084"/>
                  <a:pt x="f507" y="f1084"/>
                </a:cubicBezTo>
                <a:cubicBezTo>
                  <a:pt x="f508" y="f1084"/>
                  <a:pt x="f508" y="f1084"/>
                  <a:pt x="f509" y="f1084"/>
                </a:cubicBezTo>
                <a:cubicBezTo>
                  <a:pt x="f510" y="f1084"/>
                  <a:pt x="f510" y="f1084"/>
                  <a:pt x="f510" y="f1084"/>
                </a:cubicBezTo>
                <a:cubicBezTo>
                  <a:pt x="f511" y="f1084"/>
                  <a:pt x="f511" y="f1084"/>
                  <a:pt x="f516" y="f1084"/>
                </a:cubicBezTo>
                <a:cubicBezTo>
                  <a:pt x="f516" y="f1084"/>
                  <a:pt x="f516" y="f1083"/>
                  <a:pt x="f517" y="f1083"/>
                </a:cubicBezTo>
                <a:cubicBezTo>
                  <a:pt x="f517" y="f1083"/>
                  <a:pt x="f517" y="f1083"/>
                  <a:pt x="f518" y="f1083"/>
                </a:cubicBezTo>
                <a:cubicBezTo>
                  <a:pt x="f517" y="f1083"/>
                  <a:pt x="f517" y="f1084"/>
                  <a:pt x="f516" y="f1084"/>
                </a:cubicBezTo>
                <a:cubicBezTo>
                  <a:pt x="f516" y="f1084"/>
                  <a:pt x="f516" y="f1084"/>
                  <a:pt x="f511" y="f1084"/>
                </a:cubicBezTo>
                <a:cubicBezTo>
                  <a:pt x="f511" y="f1084"/>
                  <a:pt x="f510" y="f1085"/>
                  <a:pt x="f510" y="f1085"/>
                </a:cubicBezTo>
                <a:cubicBezTo>
                  <a:pt x="f509" y="f1085"/>
                  <a:pt x="f509" y="f1085"/>
                  <a:pt x="f508" y="f1086"/>
                </a:cubicBezTo>
                <a:cubicBezTo>
                  <a:pt x="f508" y="f1086"/>
                  <a:pt x="f507" y="f1087"/>
                  <a:pt x="f507" y="f1087"/>
                </a:cubicBezTo>
                <a:cubicBezTo>
                  <a:pt x="f506" y="f1088"/>
                  <a:pt x="f506" y="f1089"/>
                  <a:pt x="f507" y="f1089"/>
                </a:cubicBezTo>
                <a:cubicBezTo>
                  <a:pt x="f507" y="f1089"/>
                  <a:pt x="f508" y="f1089"/>
                  <a:pt x="f508" y="f1089"/>
                </a:cubicBezTo>
                <a:cubicBezTo>
                  <a:pt x="f508" y="f1089"/>
                  <a:pt x="f508" y="f1090"/>
                  <a:pt x="f509" y="f1089"/>
                </a:cubicBezTo>
                <a:cubicBezTo>
                  <a:pt x="f509" y="f1089"/>
                  <a:pt x="f509" y="f1089"/>
                  <a:pt x="f510" y="f1089"/>
                </a:cubicBezTo>
                <a:cubicBezTo>
                  <a:pt x="f510" y="f1089"/>
                  <a:pt x="f510" y="f1090"/>
                  <a:pt x="f510" y="f1089"/>
                </a:cubicBezTo>
                <a:cubicBezTo>
                  <a:pt x="f511" y="f1089"/>
                  <a:pt x="f511" y="f1089"/>
                  <a:pt x="f511" y="f1089"/>
                </a:cubicBezTo>
                <a:cubicBezTo>
                  <a:pt x="f511" y="f1089"/>
                  <a:pt x="f516" y="f1089"/>
                  <a:pt x="f516" y="f1088"/>
                </a:cubicBezTo>
                <a:cubicBezTo>
                  <a:pt x="f516" y="f1088"/>
                  <a:pt x="f516" y="f1087"/>
                  <a:pt x="f511" y="f1087"/>
                </a:cubicBezTo>
                <a:cubicBezTo>
                  <a:pt x="f511" y="f1086"/>
                  <a:pt x="f516" y="f1086"/>
                  <a:pt x="f516" y="f1086"/>
                </a:cubicBezTo>
                <a:cubicBezTo>
                  <a:pt x="f517" y="f1086"/>
                  <a:pt x="f517" y="f1086"/>
                  <a:pt x="f518" y="f1085"/>
                </a:cubicBezTo>
                <a:cubicBezTo>
                  <a:pt x="f519" y="f1085"/>
                  <a:pt x="f519" y="f1085"/>
                  <a:pt x="f519" y="f1085"/>
                </a:cubicBezTo>
                <a:cubicBezTo>
                  <a:pt x="f520" y="f1085"/>
                  <a:pt x="f520" y="f1085"/>
                  <a:pt x="f520" y="f1085"/>
                </a:cubicBezTo>
                <a:cubicBezTo>
                  <a:pt x="f521" y="f1086"/>
                  <a:pt x="f522" y="f1085"/>
                  <a:pt x="f523" y="f1085"/>
                </a:cubicBezTo>
                <a:cubicBezTo>
                  <a:pt x="f523" y="f1085"/>
                  <a:pt x="f525" y="f1086"/>
                  <a:pt x="f525" y="f1085"/>
                </a:cubicBezTo>
                <a:cubicBezTo>
                  <a:pt x="f524" y="f1085"/>
                  <a:pt x="f524" y="f1085"/>
                  <a:pt x="f523" y="f1085"/>
                </a:cubicBezTo>
                <a:cubicBezTo>
                  <a:pt x="f523" y="f1084"/>
                  <a:pt x="f524" y="f1084"/>
                  <a:pt x="f524" y="f1084"/>
                </a:cubicBezTo>
                <a:cubicBezTo>
                  <a:pt x="f524" y="f1083"/>
                  <a:pt x="f522" y="f1083"/>
                  <a:pt x="f521" y="f1083"/>
                </a:cubicBezTo>
                <a:cubicBezTo>
                  <a:pt x="f521" y="f1083"/>
                  <a:pt x="f520" y="f1083"/>
                  <a:pt x="f521" y="f1082"/>
                </a:cubicBezTo>
                <a:cubicBezTo>
                  <a:pt x="f521" y="f1082"/>
                  <a:pt x="f522" y="f1082"/>
                  <a:pt x="f522" y="f1082"/>
                </a:cubicBezTo>
                <a:cubicBezTo>
                  <a:pt x="f523" y="f1082"/>
                  <a:pt x="f523" y="f1083"/>
                  <a:pt x="f523" y="f1082"/>
                </a:cubicBezTo>
                <a:cubicBezTo>
                  <a:pt x="f524" y="f1082"/>
                  <a:pt x="f523" y="f1082"/>
                  <a:pt x="f523" y="f1082"/>
                </a:cubicBezTo>
                <a:cubicBezTo>
                  <a:pt x="f522" y="f1082"/>
                  <a:pt x="f522" y="f1082"/>
                  <a:pt x="f522" y="f1081"/>
                </a:cubicBezTo>
                <a:cubicBezTo>
                  <a:pt x="f521" y="f1081"/>
                  <a:pt x="f521" y="f1081"/>
                  <a:pt x="f521" y="f1080"/>
                </a:cubicBezTo>
                <a:cubicBezTo>
                  <a:pt x="f521" y="f1080"/>
                  <a:pt x="f521" y="f1080"/>
                  <a:pt x="f522" y="f1079"/>
                </a:cubicBezTo>
                <a:cubicBezTo>
                  <a:pt x="f522" y="f1079"/>
                  <a:pt x="f523" y="f1079"/>
                  <a:pt x="f522" y="f1079"/>
                </a:cubicBezTo>
                <a:cubicBezTo>
                  <a:pt x="f522" y="f1079"/>
                  <a:pt x="f521" y="f1079"/>
                  <a:pt x="f521" y="f1079"/>
                </a:cubicBezTo>
                <a:cubicBezTo>
                  <a:pt x="f520" y="f1078"/>
                  <a:pt x="f521" y="f1078"/>
                  <a:pt x="f521" y="f1078"/>
                </a:cubicBezTo>
                <a:cubicBezTo>
                  <a:pt x="f521" y="f1078"/>
                  <a:pt x="f522" y="f1078"/>
                  <a:pt x="f522" y="f1078"/>
                </a:cubicBezTo>
                <a:cubicBezTo>
                  <a:pt x="f523" y="f1078"/>
                  <a:pt x="f522" y="f1077"/>
                  <a:pt x="f522" y="f1077"/>
                </a:cubicBezTo>
                <a:cubicBezTo>
                  <a:pt x="f521" y="f1076"/>
                  <a:pt x="f523" y="f1076"/>
                  <a:pt x="f523" y="f1076"/>
                </a:cubicBezTo>
                <a:cubicBezTo>
                  <a:pt x="f523" y="f1075"/>
                  <a:pt x="f522" y="f1075"/>
                  <a:pt x="f522" y="f1075"/>
                </a:cubicBezTo>
                <a:cubicBezTo>
                  <a:pt x="f521" y="f1075"/>
                  <a:pt x="f522" y="f1074"/>
                  <a:pt x="f522" y="f1074"/>
                </a:cubicBezTo>
                <a:cubicBezTo>
                  <a:pt x="f522" y="f1073"/>
                  <a:pt x="f521" y="f1073"/>
                  <a:pt x="f521" y="f1073"/>
                </a:cubicBezTo>
                <a:cubicBezTo>
                  <a:pt x="f520" y="f1073"/>
                  <a:pt x="f520" y="f1072"/>
                  <a:pt x="f519" y="f1072"/>
                </a:cubicBezTo>
                <a:cubicBezTo>
                  <a:pt x="f519" y="f1072"/>
                  <a:pt x="f518" y="f1073"/>
                  <a:pt x="f518" y="f1073"/>
                </a:cubicBezTo>
                <a:cubicBezTo>
                  <a:pt x="f518" y="f1073"/>
                  <a:pt x="f517" y="f1073"/>
                  <a:pt x="f517" y="f1073"/>
                </a:cubicBezTo>
                <a:cubicBezTo>
                  <a:pt x="f517" y="f1072"/>
                  <a:pt x="f518" y="f1073"/>
                  <a:pt x="f518" y="f1072"/>
                </a:cubicBezTo>
                <a:cubicBezTo>
                  <a:pt x="f518" y="f1072"/>
                  <a:pt x="f519" y="f1071"/>
                  <a:pt x="f519" y="f1071"/>
                </a:cubicBezTo>
                <a:cubicBezTo>
                  <a:pt x="f519" y="f1070"/>
                  <a:pt x="f518" y="f1071"/>
                  <a:pt x="f518" y="f1071"/>
                </a:cubicBezTo>
                <a:cubicBezTo>
                  <a:pt x="f518" y="f1071"/>
                  <a:pt x="f518" y="f1072"/>
                  <a:pt x="f518" y="f1072"/>
                </a:cubicBezTo>
                <a:cubicBezTo>
                  <a:pt x="f517" y="f1071"/>
                  <a:pt x="f517" y="f1071"/>
                  <a:pt x="f517" y="f1071"/>
                </a:cubicBezTo>
                <a:cubicBezTo>
                  <a:pt x="f517" y="f1070"/>
                  <a:pt x="f517" y="f1070"/>
                  <a:pt x="f518" y="f1070"/>
                </a:cubicBezTo>
                <a:cubicBezTo>
                  <a:pt x="f518" y="f1069"/>
                  <a:pt x="f518" y="f1069"/>
                  <a:pt x="f518" y="f1069"/>
                </a:cubicBezTo>
                <a:cubicBezTo>
                  <a:pt x="f518" y="f1068"/>
                  <a:pt x="f518" y="f1068"/>
                  <a:pt x="f517" y="f1067"/>
                </a:cubicBezTo>
                <a:cubicBezTo>
                  <a:pt x="f517" y="f1067"/>
                  <a:pt x="f517" y="f1067"/>
                  <a:pt x="f516" y="f1067"/>
                </a:cubicBezTo>
                <a:cubicBezTo>
                  <a:pt x="f516" y="f1067"/>
                  <a:pt x="f516" y="f1067"/>
                  <a:pt x="f516" y="f1066"/>
                </a:cubicBezTo>
                <a:cubicBezTo>
                  <a:pt x="f511" y="f1065"/>
                  <a:pt x="f509" y="f1068"/>
                  <a:pt x="f508" y="f1068"/>
                </a:cubicBezTo>
                <a:cubicBezTo>
                  <a:pt x="f508" y="f1067"/>
                  <a:pt x="f508" y="f1067"/>
                  <a:pt x="f507" y="f1067"/>
                </a:cubicBezTo>
                <a:cubicBezTo>
                  <a:pt x="f507" y="f1067"/>
                  <a:pt x="f507" y="f1067"/>
                  <a:pt x="f506" y="f1067"/>
                </a:cubicBezTo>
                <a:cubicBezTo>
                  <a:pt x="f506" y="f1067"/>
                  <a:pt x="f506" y="f1067"/>
                  <a:pt x="f506" y="f1066"/>
                </a:cubicBezTo>
                <a:cubicBezTo>
                  <a:pt x="f507" y="f1066"/>
                  <a:pt x="f508" y="f1066"/>
                  <a:pt x="f508" y="f1065"/>
                </a:cubicBezTo>
                <a:cubicBezTo>
                  <a:pt x="f508" y="f1064"/>
                  <a:pt x="f509" y="f1063"/>
                  <a:pt x="f508" y="f1063"/>
                </a:cubicBezTo>
                <a:cubicBezTo>
                  <a:pt x="f507" y="f1063"/>
                  <a:pt x="f507" y="f1062"/>
                  <a:pt x="f506" y="f1063"/>
                </a:cubicBezTo>
                <a:cubicBezTo>
                  <a:pt x="f506" y="f1063"/>
                  <a:pt x="f505" y="f1063"/>
                  <a:pt x="f505" y="f1063"/>
                </a:cubicBezTo>
                <a:cubicBezTo>
                  <a:pt x="f505" y="f1063"/>
                  <a:pt x="f504" y="f1065"/>
                  <a:pt x="f503" y="f1064"/>
                </a:cubicBezTo>
                <a:cubicBezTo>
                  <a:pt x="f503" y="f1063"/>
                  <a:pt x="f505" y="f1063"/>
                  <a:pt x="f505" y="f1062"/>
                </a:cubicBezTo>
                <a:cubicBezTo>
                  <a:pt x="f506" y="f1062"/>
                  <a:pt x="f506" y="f1061"/>
                  <a:pt x="f506" y="f1060"/>
                </a:cubicBezTo>
                <a:cubicBezTo>
                  <a:pt x="f506" y="f1060"/>
                  <a:pt x="f506" y="f1059"/>
                  <a:pt x="f505" y="f1060"/>
                </a:cubicBezTo>
                <a:cubicBezTo>
                  <a:pt x="f505" y="f1060"/>
                  <a:pt x="f505" y="f1061"/>
                  <a:pt x="f504" y="f1061"/>
                </a:cubicBezTo>
                <a:cubicBezTo>
                  <a:pt x="f504" y="f1061"/>
                  <a:pt x="f504" y="f1060"/>
                  <a:pt x="f504" y="f1060"/>
                </a:cubicBezTo>
                <a:cubicBezTo>
                  <a:pt x="f505" y="f1059"/>
                  <a:pt x="f505" y="f1059"/>
                  <a:pt x="f505" y="f1059"/>
                </a:cubicBezTo>
                <a:cubicBezTo>
                  <a:pt x="f505" y="f1058"/>
                  <a:pt x="f505" y="f1058"/>
                  <a:pt x="f504" y="f1058"/>
                </a:cubicBezTo>
                <a:cubicBezTo>
                  <a:pt x="f504" y="f1058"/>
                  <a:pt x="f504" y="f1059"/>
                  <a:pt x="f503" y="f1059"/>
                </a:cubicBezTo>
                <a:cubicBezTo>
                  <a:pt x="f503" y="f1059"/>
                  <a:pt x="f503" y="f1060"/>
                  <a:pt x="f503" y="f1060"/>
                </a:cubicBezTo>
                <a:cubicBezTo>
                  <a:pt x="f503" y="f1060"/>
                  <a:pt x="f502" y="f1060"/>
                  <a:pt x="f502" y="f1060"/>
                </a:cubicBezTo>
                <a:cubicBezTo>
                  <a:pt x="f502" y="f1058"/>
                  <a:pt x="f504" y="f1058"/>
                  <a:pt x="f505" y="f1056"/>
                </a:cubicBezTo>
                <a:cubicBezTo>
                  <a:pt x="f505" y="f1055"/>
                  <a:pt x="f505" y="f1054"/>
                  <a:pt x="f504" y="f1054"/>
                </a:cubicBezTo>
                <a:cubicBezTo>
                  <a:pt x="f504" y="f1053"/>
                  <a:pt x="f503" y="f1053"/>
                  <a:pt x="f502" y="f1053"/>
                </a:cubicBezTo>
                <a:cubicBezTo>
                  <a:pt x="f502" y="f1052"/>
                  <a:pt x="f501" y="f1052"/>
                  <a:pt x="f501" y="f1051"/>
                </a:cubicBezTo>
                <a:cubicBezTo>
                  <a:pt x="f500" y="f1051"/>
                  <a:pt x="f512" y="f1051"/>
                  <a:pt x="f512" y="f1051"/>
                </a:cubicBezTo>
                <a:cubicBezTo>
                  <a:pt x="f499" y="f1051"/>
                  <a:pt x="f499" y="f1050"/>
                  <a:pt x="f499" y="f1050"/>
                </a:cubicBezTo>
                <a:cubicBezTo>
                  <a:pt x="f498" y="f1050"/>
                  <a:pt x="f498" y="f1051"/>
                  <a:pt x="f498" y="f1051"/>
                </a:cubicBezTo>
                <a:cubicBezTo>
                  <a:pt x="f497" y="f1051"/>
                  <a:pt x="f497" y="f1051"/>
                  <a:pt x="f497" y="f1051"/>
                </a:cubicBezTo>
                <a:cubicBezTo>
                  <a:pt x="f497" y="f1051"/>
                  <a:pt x="f497" y="f1051"/>
                  <a:pt x="f496" y="f1050"/>
                </a:cubicBezTo>
                <a:cubicBezTo>
                  <a:pt x="f496" y="f1050"/>
                  <a:pt x="f496" y="f1050"/>
                  <a:pt x="f496" y="f1050"/>
                </a:cubicBezTo>
                <a:cubicBezTo>
                  <a:pt x="f495" y="f1050"/>
                  <a:pt x="f497" y="f1050"/>
                  <a:pt x="f497" y="f1050"/>
                </a:cubicBezTo>
                <a:cubicBezTo>
                  <a:pt x="f497" y="f1050"/>
                  <a:pt x="f497" y="f1049"/>
                  <a:pt x="f497" y="f1049"/>
                </a:cubicBezTo>
                <a:cubicBezTo>
                  <a:pt x="f498" y="f1049"/>
                  <a:pt x="f498" y="f1049"/>
                  <a:pt x="f498" y="f1049"/>
                </a:cubicBezTo>
                <a:cubicBezTo>
                  <a:pt x="f498" y="f1049"/>
                  <a:pt x="f499" y="f1049"/>
                  <a:pt x="f498" y="f1048"/>
                </a:cubicBezTo>
                <a:cubicBezTo>
                  <a:pt x="f498" y="f1048"/>
                  <a:pt x="f498" y="f1049"/>
                  <a:pt x="f498" y="f1049"/>
                </a:cubicBezTo>
                <a:cubicBezTo>
                  <a:pt x="f497" y="f1049"/>
                  <a:pt x="f497" y="f1049"/>
                  <a:pt x="f497" y="f1049"/>
                </a:cubicBezTo>
                <a:cubicBezTo>
                  <a:pt x="f496" y="f1048"/>
                  <a:pt x="f496" y="f1048"/>
                  <a:pt x="f496" y="f1049"/>
                </a:cubicBezTo>
                <a:cubicBezTo>
                  <a:pt x="f496" y="f1049"/>
                  <a:pt x="f496" y="f1049"/>
                  <a:pt x="f495" y="f1049"/>
                </a:cubicBezTo>
                <a:cubicBezTo>
                  <a:pt x="f495" y="f1049"/>
                  <a:pt x="f495" y="f1048"/>
                  <a:pt x="f496" y="f1048"/>
                </a:cubicBezTo>
                <a:cubicBezTo>
                  <a:pt x="f496" y="f1047"/>
                  <a:pt x="f496" y="f1047"/>
                  <a:pt x="f497" y="f1048"/>
                </a:cubicBezTo>
                <a:cubicBezTo>
                  <a:pt x="f497" y="f1048"/>
                  <a:pt x="f497" y="f1048"/>
                  <a:pt x="f498" y="f1048"/>
                </a:cubicBezTo>
                <a:cubicBezTo>
                  <a:pt x="f498" y="f1048"/>
                  <a:pt x="f498" y="f1048"/>
                  <a:pt x="f498" y="f1047"/>
                </a:cubicBezTo>
                <a:cubicBezTo>
                  <a:pt x="f498" y="f1047"/>
                  <a:pt x="f498" y="f1047"/>
                  <a:pt x="f498" y="f1047"/>
                </a:cubicBezTo>
                <a:cubicBezTo>
                  <a:pt x="f498" y="f1047"/>
                  <a:pt x="f498" y="f1047"/>
                  <a:pt x="f498" y="f1046"/>
                </a:cubicBezTo>
                <a:cubicBezTo>
                  <a:pt x="f499" y="f1046"/>
                  <a:pt x="f499" y="f1046"/>
                  <a:pt x="f498" y="f1046"/>
                </a:cubicBezTo>
                <a:cubicBezTo>
                  <a:pt x="f498" y="f1046"/>
                  <a:pt x="f497" y="f1046"/>
                  <a:pt x="f497" y="f1046"/>
                </a:cubicBezTo>
                <a:cubicBezTo>
                  <a:pt x="f497" y="f1046"/>
                  <a:pt x="f497" y="f1047"/>
                  <a:pt x="f496" y="f1047"/>
                </a:cubicBezTo>
                <a:cubicBezTo>
                  <a:pt x="f495" y="f1048"/>
                  <a:pt x="f495" y="f1045"/>
                  <a:pt x="f493" y="f1046"/>
                </a:cubicBezTo>
                <a:cubicBezTo>
                  <a:pt x="f493" y="f1046"/>
                  <a:pt x="f493" y="f1047"/>
                  <a:pt x="f493" y="f1047"/>
                </a:cubicBezTo>
                <a:cubicBezTo>
                  <a:pt x="f492" y="f1048"/>
                  <a:pt x="f492" y="f1047"/>
                  <a:pt x="f492" y="f1047"/>
                </a:cubicBezTo>
                <a:cubicBezTo>
                  <a:pt x="f491" y="f1047"/>
                  <a:pt x="f491" y="f1047"/>
                  <a:pt x="f491" y="f1047"/>
                </a:cubicBezTo>
                <a:cubicBezTo>
                  <a:pt x="f490" y="f1047"/>
                  <a:pt x="f490" y="f1047"/>
                  <a:pt x="f490" y="f1047"/>
                </a:cubicBezTo>
                <a:cubicBezTo>
                  <a:pt x="f490" y="f1047"/>
                  <a:pt x="f491" y="f1047"/>
                  <a:pt x="f491" y="f1046"/>
                </a:cubicBezTo>
                <a:cubicBezTo>
                  <a:pt x="f492" y="f1046"/>
                  <a:pt x="f492" y="f1046"/>
                  <a:pt x="f493" y="f1045"/>
                </a:cubicBezTo>
                <a:cubicBezTo>
                  <a:pt x="f494" y="f1045"/>
                  <a:pt x="f494" y="f1045"/>
                  <a:pt x="f495" y="f1044"/>
                </a:cubicBezTo>
                <a:cubicBezTo>
                  <a:pt x="f495" y="f1044"/>
                  <a:pt x="f496" y="f1043"/>
                  <a:pt x="f496" y="f1043"/>
                </a:cubicBezTo>
                <a:cubicBezTo>
                  <a:pt x="f495" y="f1042"/>
                  <a:pt x="f494" y="f1044"/>
                  <a:pt x="f493" y="f1043"/>
                </a:cubicBezTo>
                <a:cubicBezTo>
                  <a:pt x="f493" y="f1043"/>
                  <a:pt x="f494" y="f1042"/>
                  <a:pt x="f494" y="f1042"/>
                </a:cubicBezTo>
                <a:cubicBezTo>
                  <a:pt x="f494" y="f1042"/>
                  <a:pt x="f493" y="f1043"/>
                  <a:pt x="f493" y="f1043"/>
                </a:cubicBezTo>
                <a:cubicBezTo>
                  <a:pt x="f492" y="f1043"/>
                  <a:pt x="f492" y="f1044"/>
                  <a:pt x="f491" y="f1044"/>
                </a:cubicBezTo>
                <a:cubicBezTo>
                  <a:pt x="f491" y="f1045"/>
                  <a:pt x="f490" y="f1046"/>
                  <a:pt x="f489" y="f1046"/>
                </a:cubicBezTo>
                <a:cubicBezTo>
                  <a:pt x="f489" y="f1045"/>
                  <a:pt x="f490" y="f1045"/>
                  <a:pt x="f490" y="f1044"/>
                </a:cubicBezTo>
                <a:cubicBezTo>
                  <a:pt x="f491" y="f1044"/>
                  <a:pt x="f491" y="f1044"/>
                  <a:pt x="f491" y="f1043"/>
                </a:cubicBezTo>
                <a:cubicBezTo>
                  <a:pt x="f491" y="f1043"/>
                  <a:pt x="f492" y="f1043"/>
                  <a:pt x="f492" y="f1043"/>
                </a:cubicBezTo>
                <a:cubicBezTo>
                  <a:pt x="f492" y="f1043"/>
                  <a:pt x="f492" y="f1042"/>
                  <a:pt x="f492" y="f1042"/>
                </a:cubicBezTo>
                <a:cubicBezTo>
                  <a:pt x="f493" y="f1041"/>
                  <a:pt x="f493" y="f1041"/>
                  <a:pt x="f492" y="f1041"/>
                </a:cubicBezTo>
                <a:cubicBezTo>
                  <a:pt x="f492" y="f1041"/>
                  <a:pt x="f492" y="f1041"/>
                  <a:pt x="f491" y="f1041"/>
                </a:cubicBezTo>
                <a:cubicBezTo>
                  <a:pt x="f491" y="f1041"/>
                  <a:pt x="f491" y="f1040"/>
                  <a:pt x="f491" y="f1040"/>
                </a:cubicBezTo>
                <a:cubicBezTo>
                  <a:pt x="f492" y="f1039"/>
                  <a:pt x="f491" y="f1039"/>
                  <a:pt x="f491" y="f1039"/>
                </a:cubicBezTo>
                <a:cubicBezTo>
                  <a:pt x="f490" y="f1039"/>
                  <a:pt x="f490" y="f1039"/>
                  <a:pt x="f489" y="f1039"/>
                </a:cubicBezTo>
                <a:cubicBezTo>
                  <a:pt x="f489" y="f1039"/>
                  <a:pt x="f489" y="f1039"/>
                  <a:pt x="f488" y="f1039"/>
                </a:cubicBezTo>
                <a:cubicBezTo>
                  <a:pt x="f513" y="f1039"/>
                  <a:pt x="f489" y="f1038"/>
                  <a:pt x="f489" y="f1038"/>
                </a:cubicBezTo>
                <a:cubicBezTo>
                  <a:pt x="f489" y="f1038"/>
                  <a:pt x="f490" y="f1038"/>
                  <a:pt x="f490" y="f1038"/>
                </a:cubicBezTo>
                <a:cubicBezTo>
                  <a:pt x="f491" y="f1038"/>
                  <a:pt x="f491" y="f1038"/>
                  <a:pt x="f492" y="f1038"/>
                </a:cubicBezTo>
                <a:cubicBezTo>
                  <a:pt x="f492" y="f1038"/>
                  <a:pt x="f492" y="f1038"/>
                  <a:pt x="f493" y="f1038"/>
                </a:cubicBezTo>
                <a:cubicBezTo>
                  <a:pt x="f493" y="f1038"/>
                  <a:pt x="f494" y="f1038"/>
                  <a:pt x="f494" y="f1038"/>
                </a:cubicBezTo>
                <a:cubicBezTo>
                  <a:pt x="f494" y="f1038"/>
                  <a:pt x="f493" y="f1038"/>
                  <a:pt x="f493" y="f1038"/>
                </a:cubicBezTo>
                <a:cubicBezTo>
                  <a:pt x="f492" y="f1037"/>
                  <a:pt x="f492" y="f1037"/>
                  <a:pt x="f491" y="f1037"/>
                </a:cubicBezTo>
                <a:cubicBezTo>
                  <a:pt x="f490" y="f1037"/>
                  <a:pt x="f489" y="f1037"/>
                  <a:pt x="f488" y="f1037"/>
                </a:cubicBezTo>
                <a:cubicBezTo>
                  <a:pt x="f488" y="f1037"/>
                  <a:pt x="f513" y="f1038"/>
                  <a:pt x="f487" y="f1038"/>
                </a:cubicBezTo>
                <a:cubicBezTo>
                  <a:pt x="f487" y="f1038"/>
                  <a:pt x="f486" y="f1038"/>
                  <a:pt x="f486" y="f1038"/>
                </a:cubicBezTo>
                <a:cubicBezTo>
                  <a:pt x="f485" y="f1037"/>
                  <a:pt x="f486" y="f1037"/>
                  <a:pt x="f487" y="f1037"/>
                </a:cubicBezTo>
                <a:cubicBezTo>
                  <a:pt x="f487" y="f1037"/>
                  <a:pt x="f513" y="f1036"/>
                  <a:pt x="f488" y="f1036"/>
                </a:cubicBezTo>
                <a:cubicBezTo>
                  <a:pt x="f488" y="f1036"/>
                  <a:pt x="f488" y="f1036"/>
                  <a:pt x="f489" y="f1036"/>
                </a:cubicBezTo>
                <a:cubicBezTo>
                  <a:pt x="f489" y="f1036"/>
                  <a:pt x="f490" y="f1036"/>
                  <a:pt x="f490" y="f1036"/>
                </a:cubicBezTo>
                <a:cubicBezTo>
                  <a:pt x="f490" y="f1036"/>
                  <a:pt x="f491" y="f1036"/>
                  <a:pt x="f491" y="f1036"/>
                </a:cubicBezTo>
                <a:cubicBezTo>
                  <a:pt x="f491" y="f1035"/>
                  <a:pt x="f490" y="f1035"/>
                  <a:pt x="f490" y="f1035"/>
                </a:cubicBezTo>
                <a:cubicBezTo>
                  <a:pt x="f489" y="f1035"/>
                  <a:pt x="f489" y="f1036"/>
                  <a:pt x="f488" y="f1036"/>
                </a:cubicBezTo>
                <a:cubicBezTo>
                  <a:pt x="f513" y="f1036"/>
                  <a:pt x="f513" y="f1036"/>
                  <a:pt x="f513" y="f1035"/>
                </a:cubicBezTo>
                <a:cubicBezTo>
                  <a:pt x="f487" y="f1035"/>
                  <a:pt x="f487" y="f1035"/>
                  <a:pt x="f487" y="f1035"/>
                </a:cubicBezTo>
                <a:cubicBezTo>
                  <a:pt x="f486" y="f1035"/>
                  <a:pt x="f486" y="f1035"/>
                  <a:pt x="f486" y="f1035"/>
                </a:cubicBezTo>
                <a:cubicBezTo>
                  <a:pt x="f485" y="f1035"/>
                  <a:pt x="f486" y="f1034"/>
                  <a:pt x="f486" y="f1034"/>
                </a:cubicBezTo>
                <a:cubicBezTo>
                  <a:pt x="f486" y="f1033"/>
                  <a:pt x="f486" y="f1033"/>
                  <a:pt x="f487" y="f1033"/>
                </a:cubicBezTo>
                <a:cubicBezTo>
                  <a:pt x="f487" y="f1033"/>
                  <a:pt x="f513" y="f1033"/>
                  <a:pt x="f513" y="f1033"/>
                </a:cubicBezTo>
                <a:cubicBezTo>
                  <a:pt x="f513" y="f1032"/>
                  <a:pt x="f486" y="f1032"/>
                  <a:pt x="f486" y="f1032"/>
                </a:cubicBezTo>
                <a:cubicBezTo>
                  <a:pt x="f485" y="f1032"/>
                  <a:pt x="f485" y="f1032"/>
                  <a:pt x="f485" y="f1032"/>
                </a:cubicBezTo>
                <a:cubicBezTo>
                  <a:pt x="f485" y="f1031"/>
                  <a:pt x="f485" y="f1031"/>
                  <a:pt x="f485" y="f1029"/>
                </a:cubicBezTo>
                <a:cubicBezTo>
                  <a:pt x="f485" y="f1029"/>
                  <a:pt x="f485" y="f1029"/>
                  <a:pt x="f485" y="f1029"/>
                </a:cubicBezTo>
                <a:cubicBezTo>
                  <a:pt x="f485" y="f1031"/>
                  <a:pt x="f485" y="f1031"/>
                  <a:pt x="f484" y="f1031"/>
                </a:cubicBezTo>
                <a:cubicBezTo>
                  <a:pt x="f484" y="f1032"/>
                  <a:pt x="f484" y="f1032"/>
                  <a:pt x="f484" y="f1032"/>
                </a:cubicBezTo>
                <a:cubicBezTo>
                  <a:pt x="f603" y="f1033"/>
                  <a:pt x="f483" y="f1033"/>
                  <a:pt x="f483" y="f1033"/>
                </a:cubicBezTo>
                <a:cubicBezTo>
                  <a:pt x="f482" y="f1034"/>
                  <a:pt x="f482" y="f1034"/>
                  <a:pt x="f482" y="f1034"/>
                </a:cubicBezTo>
                <a:cubicBezTo>
                  <a:pt x="f481" y="f1034"/>
                  <a:pt x="f482" y="f1033"/>
                  <a:pt x="f482" y="f1033"/>
                </a:cubicBezTo>
                <a:cubicBezTo>
                  <a:pt x="f483" y="f1033"/>
                  <a:pt x="f483" y="f1033"/>
                  <a:pt x="f603" y="f1032"/>
                </a:cubicBezTo>
                <a:cubicBezTo>
                  <a:pt x="f603" y="f1032"/>
                  <a:pt x="f603" y="f1032"/>
                  <a:pt x="f603" y="f1031"/>
                </a:cubicBezTo>
                <a:cubicBezTo>
                  <a:pt x="f603" y="f1031"/>
                  <a:pt x="f603" y="f1031"/>
                  <a:pt x="f603" y="f1031"/>
                </a:cubicBezTo>
                <a:cubicBezTo>
                  <a:pt x="f603" y="f1029"/>
                  <a:pt x="f482" y="f1029"/>
                  <a:pt x="f482" y="f1029"/>
                </a:cubicBezTo>
                <a:cubicBezTo>
                  <a:pt x="f481" y="f1029"/>
                  <a:pt x="f480" y="f1031"/>
                  <a:pt x="f480" y="f1029"/>
                </a:cubicBezTo>
                <a:cubicBezTo>
                  <a:pt x="f480" y="f1029"/>
                  <a:pt x="f481" y="f1029"/>
                  <a:pt x="f481" y="f1030"/>
                </a:cubicBezTo>
                <a:cubicBezTo>
                  <a:pt x="f481" y="f1030"/>
                  <a:pt x="f481" y="f1030"/>
                  <a:pt x="f482" y="f1030"/>
                </a:cubicBezTo>
                <a:cubicBezTo>
                  <a:pt x="f483" y="f1030"/>
                  <a:pt x="f483" y="f1028"/>
                  <a:pt x="f603" y="f1028"/>
                </a:cubicBezTo>
                <a:cubicBezTo>
                  <a:pt x="f603" y="f1028"/>
                  <a:pt x="f484" y="f1030"/>
                  <a:pt x="f484" y="f1030"/>
                </a:cubicBezTo>
                <a:cubicBezTo>
                  <a:pt x="f485" y="f1028"/>
                  <a:pt x="f484" y="f1028"/>
                  <a:pt x="f484" y="f1028"/>
                </a:cubicBezTo>
                <a:cubicBezTo>
                  <a:pt x="f484" y="f1028"/>
                  <a:pt x="f603" y="f1028"/>
                  <a:pt x="f603" y="f1028"/>
                </a:cubicBezTo>
                <a:cubicBezTo>
                  <a:pt x="f483" y="f1028"/>
                  <a:pt x="f483" y="f1028"/>
                  <a:pt x="f483" y="f1028"/>
                </a:cubicBezTo>
                <a:cubicBezTo>
                  <a:pt x="f482" y="f1028"/>
                  <a:pt x="f482" y="f1028"/>
                  <a:pt x="f481" y="f1028"/>
                </a:cubicBezTo>
                <a:cubicBezTo>
                  <a:pt x="f481" y="f1028"/>
                  <a:pt x="f481" y="f1028"/>
                  <a:pt x="f480" y="f1028"/>
                </a:cubicBezTo>
                <a:cubicBezTo>
                  <a:pt x="f480" y="f1028"/>
                  <a:pt x="f479" y="f1028"/>
                  <a:pt x="f479" y="f1028"/>
                </a:cubicBezTo>
                <a:cubicBezTo>
                  <a:pt x="f479" y="f1027"/>
                  <a:pt x="f480" y="f1027"/>
                  <a:pt x="f480" y="f1027"/>
                </a:cubicBezTo>
                <a:cubicBezTo>
                  <a:pt x="f481" y="f1027"/>
                  <a:pt x="f481" y="f1027"/>
                  <a:pt x="f481" y="f1027"/>
                </a:cubicBezTo>
                <a:cubicBezTo>
                  <a:pt x="f481" y="f1026"/>
                  <a:pt x="f482" y="f1026"/>
                  <a:pt x="f482" y="f1026"/>
                </a:cubicBezTo>
                <a:cubicBezTo>
                  <a:pt x="f483" y="f1026"/>
                  <a:pt x="f603" y="f1026"/>
                  <a:pt x="f603" y="f1025"/>
                </a:cubicBezTo>
                <a:cubicBezTo>
                  <a:pt x="f483" y="f1025"/>
                  <a:pt x="f483" y="f1026"/>
                  <a:pt x="f482" y="f1026"/>
                </a:cubicBezTo>
                <a:cubicBezTo>
                  <a:pt x="f482" y="f1026"/>
                  <a:pt x="f481" y="f1026"/>
                  <a:pt x="f480" y="f1026"/>
                </a:cubicBezTo>
                <a:cubicBezTo>
                  <a:pt x="f480" y="f1026"/>
                  <a:pt x="f480" y="f1026"/>
                  <a:pt x="f479" y="f1026"/>
                </a:cubicBezTo>
                <a:cubicBezTo>
                  <a:pt x="f479" y="f1025"/>
                  <a:pt x="f479" y="f1026"/>
                  <a:pt x="f478" y="f1025"/>
                </a:cubicBezTo>
                <a:cubicBezTo>
                  <a:pt x="f478" y="f1025"/>
                  <a:pt x="f478" y="f1025"/>
                  <a:pt x="f477" y="f1025"/>
                </a:cubicBezTo>
                <a:cubicBezTo>
                  <a:pt x="f476" y="f1025"/>
                  <a:pt x="f476" y="f1025"/>
                  <a:pt x="f475" y="f1025"/>
                </a:cubicBezTo>
                <a:cubicBezTo>
                  <a:pt x="f475" y="f1025"/>
                  <a:pt x="f474" y="f1025"/>
                  <a:pt x="f474" y="f1025"/>
                </a:cubicBezTo>
                <a:cubicBezTo>
                  <a:pt x="f473" y="f1026"/>
                  <a:pt x="f475" y="f1026"/>
                  <a:pt x="f476" y="f1027"/>
                </a:cubicBezTo>
                <a:cubicBezTo>
                  <a:pt x="f476" y="f1027"/>
                  <a:pt x="f474" y="f1027"/>
                  <a:pt x="f474" y="f1027"/>
                </a:cubicBezTo>
                <a:cubicBezTo>
                  <a:pt x="f473" y="f1027"/>
                  <a:pt x="f470" y="f1028"/>
                  <a:pt x="f470" y="f1027"/>
                </a:cubicBezTo>
                <a:cubicBezTo>
                  <a:pt x="f470" y="f1027"/>
                  <a:pt x="f471" y="f1026"/>
                  <a:pt x="f471" y="f1026"/>
                </a:cubicBezTo>
                <a:cubicBezTo>
                  <a:pt x="f471" y="f1026"/>
                  <a:pt x="f470" y="f1026"/>
                  <a:pt x="f470" y="f1026"/>
                </a:cubicBezTo>
                <a:cubicBezTo>
                  <a:pt x="f470" y="f1026"/>
                  <a:pt x="f470" y="f1025"/>
                  <a:pt x="f469" y="f1025"/>
                </a:cubicBezTo>
                <a:cubicBezTo>
                  <a:pt x="f469" y="f1025"/>
                  <a:pt x="f469" y="f1025"/>
                  <a:pt x="f469" y="f1025"/>
                </a:cubicBezTo>
                <a:cubicBezTo>
                  <a:pt x="f466" y="f1025"/>
                  <a:pt x="f468" y="f1025"/>
                  <a:pt x="f468" y="f1026"/>
                </a:cubicBezTo>
                <a:cubicBezTo>
                  <a:pt x="f468" y="f1026"/>
                  <a:pt x="f468" y="f1027"/>
                  <a:pt x="f467" y="f1028"/>
                </a:cubicBezTo>
                <a:cubicBezTo>
                  <a:pt x="f467" y="f1028"/>
                  <a:pt x="f467" y="f1028"/>
                  <a:pt x="f465" y="f1028"/>
                </a:cubicBezTo>
                <a:cubicBezTo>
                  <a:pt x="f465" y="f1028"/>
                  <a:pt x="f464" y="f1028"/>
                  <a:pt x="f464" y="f1028"/>
                </a:cubicBezTo>
                <a:cubicBezTo>
                  <a:pt x="f464" y="f1030"/>
                  <a:pt x="f463" y="f1030"/>
                  <a:pt x="f463" y="f1030"/>
                </a:cubicBezTo>
                <a:cubicBezTo>
                  <a:pt x="f463" y="f1030"/>
                  <a:pt x="f463" y="f1030"/>
                  <a:pt x="f462" y="f1030"/>
                </a:cubicBezTo>
                <a:cubicBezTo>
                  <a:pt x="f461" y="f1030"/>
                  <a:pt x="f460" y="f1030"/>
                  <a:pt x="f459" y="f1030"/>
                </a:cubicBezTo>
                <a:cubicBezTo>
                  <a:pt x="f458" y="f1029"/>
                  <a:pt x="f458" y="f1029"/>
                  <a:pt x="f458" y="f1029"/>
                </a:cubicBezTo>
                <a:cubicBezTo>
                  <a:pt x="f458" y="f1029"/>
                  <a:pt x="f457" y="f1029"/>
                  <a:pt x="f457" y="f1029"/>
                </a:cubicBezTo>
                <a:cubicBezTo>
                  <a:pt x="f455" y="f1031"/>
                  <a:pt x="f459" y="f1032"/>
                  <a:pt x="f458" y="f1033"/>
                </a:cubicBezTo>
                <a:cubicBezTo>
                  <a:pt x="f457" y="f1033"/>
                  <a:pt x="f457" y="f1033"/>
                  <a:pt x="f457" y="f1034"/>
                </a:cubicBezTo>
                <a:cubicBezTo>
                  <a:pt x="f457" y="f1034"/>
                  <a:pt x="f455" y="f1034"/>
                  <a:pt x="f457" y="f1033"/>
                </a:cubicBezTo>
                <a:cubicBezTo>
                  <a:pt x="f457" y="f1033"/>
                  <a:pt x="f458" y="f1032"/>
                  <a:pt x="f457" y="f1032"/>
                </a:cubicBezTo>
                <a:cubicBezTo>
                  <a:pt x="f457" y="f1032"/>
                  <a:pt x="f455" y="f1032"/>
                  <a:pt x="f455" y="f1031"/>
                </a:cubicBezTo>
                <a:cubicBezTo>
                  <a:pt x="f455" y="f1031"/>
                  <a:pt x="f455" y="f1031"/>
                  <a:pt x="f455" y="f1029"/>
                </a:cubicBezTo>
                <a:cubicBezTo>
                  <a:pt x="f455" y="f1029"/>
                  <a:pt x="f455" y="f1029"/>
                  <a:pt x="f455" y="f1030"/>
                </a:cubicBezTo>
                <a:cubicBezTo>
                  <a:pt x="f455" y="f1030"/>
                  <a:pt x="f457" y="f1030"/>
                  <a:pt x="f457" y="f1030"/>
                </a:cubicBezTo>
                <a:cubicBezTo>
                  <a:pt x="f457" y="f1030"/>
                  <a:pt x="f458" y="f1028"/>
                  <a:pt x="f458" y="f1028"/>
                </a:cubicBezTo>
                <a:cubicBezTo>
                  <a:pt x="f458" y="f1028"/>
                  <a:pt x="f459" y="f1028"/>
                  <a:pt x="f459" y="f1028"/>
                </a:cubicBezTo>
                <a:cubicBezTo>
                  <a:pt x="f459" y="f1028"/>
                  <a:pt x="f460" y="f1028"/>
                  <a:pt x="f460" y="f1028"/>
                </a:cubicBezTo>
                <a:cubicBezTo>
                  <a:pt x="f460" y="f1028"/>
                  <a:pt x="f459" y="f1027"/>
                  <a:pt x="f459" y="f1027"/>
                </a:cubicBezTo>
                <a:cubicBezTo>
                  <a:pt x="f458" y="f1027"/>
                  <a:pt x="f458" y="f1027"/>
                  <a:pt x="f457" y="f1028"/>
                </a:cubicBezTo>
                <a:cubicBezTo>
                  <a:pt x="f457" y="f1028"/>
                  <a:pt x="f455" y="f1028"/>
                  <a:pt x="f455" y="f1028"/>
                </a:cubicBezTo>
                <a:cubicBezTo>
                  <a:pt x="f454" y="f1028"/>
                  <a:pt x="f452" y="f1030"/>
                  <a:pt x="f452" y="f1031"/>
                </a:cubicBezTo>
                <a:cubicBezTo>
                  <a:pt x="f452" y="f1032"/>
                  <a:pt x="f452" y="f1032"/>
                  <a:pt x="f451" y="f1032"/>
                </a:cubicBezTo>
                <a:cubicBezTo>
                  <a:pt x="f451" y="f1031"/>
                  <a:pt x="f451" y="f1031"/>
                  <a:pt x="f451" y="f1031"/>
                </a:cubicBezTo>
                <a:cubicBezTo>
                  <a:pt x="f451" y="f1031"/>
                  <a:pt x="f451" y="f1031"/>
                  <a:pt x="f450" y="f1029"/>
                </a:cubicBezTo>
                <a:cubicBezTo>
                  <a:pt x="f450" y="f1029"/>
                  <a:pt x="f450" y="f1030"/>
                  <a:pt x="f451" y="f1030"/>
                </a:cubicBezTo>
                <a:cubicBezTo>
                  <a:pt x="f451" y="f1030"/>
                  <a:pt x="f451" y="f1030"/>
                  <a:pt x="f452" y="f1030"/>
                </a:cubicBezTo>
                <a:cubicBezTo>
                  <a:pt x="f452" y="f1028"/>
                  <a:pt x="f453" y="f1028"/>
                  <a:pt x="f453" y="f1027"/>
                </a:cubicBezTo>
                <a:cubicBezTo>
                  <a:pt x="f454" y="f1027"/>
                  <a:pt x="f455" y="f1027"/>
                  <a:pt x="f457" y="f1027"/>
                </a:cubicBezTo>
                <a:cubicBezTo>
                  <a:pt x="f457" y="f1027"/>
                  <a:pt x="f457" y="f1027"/>
                  <a:pt x="f458" y="f1026"/>
                </a:cubicBezTo>
                <a:cubicBezTo>
                  <a:pt x="f458" y="f1026"/>
                  <a:pt x="f459" y="f1026"/>
                  <a:pt x="f459" y="f1026"/>
                </a:cubicBezTo>
                <a:cubicBezTo>
                  <a:pt x="f460" y="f1026"/>
                  <a:pt x="f460" y="f1025"/>
                  <a:pt x="f461" y="f1025"/>
                </a:cubicBezTo>
                <a:cubicBezTo>
                  <a:pt x="f461" y="f1025"/>
                  <a:pt x="f462" y="f1024"/>
                  <a:pt x="f461" y="f1024"/>
                </a:cubicBezTo>
                <a:cubicBezTo>
                  <a:pt x="f461" y="f1024"/>
                  <a:pt x="f460" y="f1024"/>
                  <a:pt x="f460" y="f1024"/>
                </a:cubicBezTo>
                <a:cubicBezTo>
                  <a:pt x="f460" y="f1024"/>
                  <a:pt x="f459" y="f1024"/>
                  <a:pt x="f459" y="f1024"/>
                </a:cubicBezTo>
                <a:cubicBezTo>
                  <a:pt x="f459" y="f1025"/>
                  <a:pt x="f459" y="f1025"/>
                  <a:pt x="f459" y="f1025"/>
                </a:cubicBezTo>
                <a:cubicBezTo>
                  <a:pt x="f458" y="f1026"/>
                  <a:pt x="f458" y="f1026"/>
                  <a:pt x="f457" y="f1026"/>
                </a:cubicBezTo>
                <a:cubicBezTo>
                  <a:pt x="f457" y="f1025"/>
                  <a:pt x="f457" y="f1025"/>
                  <a:pt x="f457" y="f1025"/>
                </a:cubicBezTo>
                <a:cubicBezTo>
                  <a:pt x="f457" y="f1025"/>
                  <a:pt x="f457" y="f1025"/>
                  <a:pt x="f457" y="f1025"/>
                </a:cubicBezTo>
                <a:cubicBezTo>
                  <a:pt x="f458" y="f1024"/>
                  <a:pt x="f455" y="f1024"/>
                  <a:pt x="f455" y="f1024"/>
                </a:cubicBezTo>
                <a:cubicBezTo>
                  <a:pt x="f454" y="f1024"/>
                  <a:pt x="f454" y="f1024"/>
                  <a:pt x="f454" y="f1025"/>
                </a:cubicBezTo>
                <a:cubicBezTo>
                  <a:pt x="f454" y="f1025"/>
                  <a:pt x="f453" y="f1025"/>
                  <a:pt x="f453" y="f1025"/>
                </a:cubicBezTo>
                <a:cubicBezTo>
                  <a:pt x="f452" y="f1025"/>
                  <a:pt x="f452" y="f1026"/>
                  <a:pt x="f452" y="f1026"/>
                </a:cubicBezTo>
                <a:cubicBezTo>
                  <a:pt x="f451" y="f1027"/>
                  <a:pt x="f451" y="f1028"/>
                  <a:pt x="f450" y="f1028"/>
                </a:cubicBezTo>
                <a:cubicBezTo>
                  <a:pt x="f450" y="f1027"/>
                  <a:pt x="f451" y="f1027"/>
                  <a:pt x="f451" y="f1026"/>
                </a:cubicBezTo>
                <a:cubicBezTo>
                  <a:pt x="f452" y="f1026"/>
                  <a:pt x="f452" y="f1025"/>
                  <a:pt x="f452" y="f1025"/>
                </a:cubicBezTo>
                <a:cubicBezTo>
                  <a:pt x="f452" y="f1025"/>
                  <a:pt x="f453" y="f1025"/>
                  <a:pt x="f453" y="f1024"/>
                </a:cubicBezTo>
                <a:cubicBezTo>
                  <a:pt x="f454" y="f1024"/>
                  <a:pt x="f454" y="f1024"/>
                  <a:pt x="f455" y="f1024"/>
                </a:cubicBezTo>
                <a:cubicBezTo>
                  <a:pt x="f455" y="f1023"/>
                  <a:pt x="f457" y="f1024"/>
                  <a:pt x="f457" y="f1023"/>
                </a:cubicBezTo>
                <a:cubicBezTo>
                  <a:pt x="f457" y="f1023"/>
                  <a:pt x="f455" y="f1023"/>
                  <a:pt x="f455" y="f1023"/>
                </a:cubicBezTo>
                <a:cubicBezTo>
                  <a:pt x="f454" y="f1022"/>
                  <a:pt x="f457" y="f1022"/>
                  <a:pt x="f457" y="f1022"/>
                </a:cubicBezTo>
                <a:cubicBezTo>
                  <a:pt x="f457" y="f1022"/>
                  <a:pt x="f458" y="f1021"/>
                  <a:pt x="f458" y="f1021"/>
                </a:cubicBezTo>
                <a:cubicBezTo>
                  <a:pt x="f457" y="f1021"/>
                  <a:pt x="f457" y="f1021"/>
                  <a:pt x="f457" y="f1021"/>
                </a:cubicBezTo>
                <a:cubicBezTo>
                  <a:pt x="f455" y="f1021"/>
                  <a:pt x="f455" y="f1021"/>
                  <a:pt x="f455" y="f1021"/>
                </a:cubicBezTo>
                <a:cubicBezTo>
                  <a:pt x="f454" y="f1021"/>
                  <a:pt x="f453" y="f1021"/>
                  <a:pt x="f453" y="f1021"/>
                </a:cubicBezTo>
                <a:cubicBezTo>
                  <a:pt x="f452" y="f1021"/>
                  <a:pt x="f452" y="f1021"/>
                  <a:pt x="f452" y="f1021"/>
                </a:cubicBezTo>
                <a:cubicBezTo>
                  <a:pt x="f451" y="f1021"/>
                  <a:pt x="f451" y="f1022"/>
                  <a:pt x="f451" y="f1022"/>
                </a:cubicBezTo>
                <a:cubicBezTo>
                  <a:pt x="f450" y="f1022"/>
                  <a:pt x="f451" y="f1023"/>
                  <a:pt x="f450" y="f1023"/>
                </a:cubicBezTo>
                <a:cubicBezTo>
                  <a:pt x="f450" y="f1023"/>
                  <a:pt x="f449" y="f1023"/>
                  <a:pt x="f449" y="f1023"/>
                </a:cubicBezTo>
                <a:cubicBezTo>
                  <a:pt x="f449" y="f1022"/>
                  <a:pt x="f450" y="f1022"/>
                  <a:pt x="f450" y="f1022"/>
                </a:cubicBezTo>
                <a:cubicBezTo>
                  <a:pt x="f450" y="f1022"/>
                  <a:pt x="f451" y="f1022"/>
                  <a:pt x="f451" y="f1021"/>
                </a:cubicBezTo>
                <a:cubicBezTo>
                  <a:pt x="f451" y="f1021"/>
                  <a:pt x="f451" y="f1021"/>
                  <a:pt x="f451" y="f1021"/>
                </a:cubicBezTo>
                <a:cubicBezTo>
                  <a:pt x="f451" y="f1020"/>
                  <a:pt x="f451" y="f1020"/>
                  <a:pt x="f451" y="f1020"/>
                </a:cubicBezTo>
                <a:cubicBezTo>
                  <a:pt x="f451" y="f1020"/>
                  <a:pt x="f451" y="f1020"/>
                  <a:pt x="f451" y="f1020"/>
                </a:cubicBezTo>
                <a:cubicBezTo>
                  <a:pt x="f450" y="f1020"/>
                  <a:pt x="f450" y="f1020"/>
                  <a:pt x="f450" y="f1021"/>
                </a:cubicBezTo>
                <a:cubicBezTo>
                  <a:pt x="f449" y="f1021"/>
                  <a:pt x="f449" y="f1021"/>
                  <a:pt x="f449" y="f1021"/>
                </a:cubicBezTo>
                <a:cubicBezTo>
                  <a:pt x="f449" y="f1022"/>
                  <a:pt x="f448" y="f1022"/>
                  <a:pt x="f448" y="f1021"/>
                </a:cubicBezTo>
                <a:cubicBezTo>
                  <a:pt x="f448" y="f1021"/>
                  <a:pt x="f448" y="f1021"/>
                  <a:pt x="f449" y="f1021"/>
                </a:cubicBezTo>
                <a:cubicBezTo>
                  <a:pt x="f449" y="f1021"/>
                  <a:pt x="f449" y="f1021"/>
                  <a:pt x="f449" y="f1020"/>
                </a:cubicBezTo>
                <a:cubicBezTo>
                  <a:pt x="f449" y="f1020"/>
                  <a:pt x="f449" y="f1020"/>
                  <a:pt x="f449" y="f1020"/>
                </a:cubicBezTo>
                <a:cubicBezTo>
                  <a:pt x="f449" y="f1020"/>
                  <a:pt x="f450" y="f1019"/>
                  <a:pt x="f449" y="f1019"/>
                </a:cubicBezTo>
                <a:cubicBezTo>
                  <a:pt x="f449" y="f1019"/>
                  <a:pt x="f448" y="f1019"/>
                  <a:pt x="f448" y="f1019"/>
                </a:cubicBezTo>
                <a:cubicBezTo>
                  <a:pt x="f448" y="f1019"/>
                  <a:pt x="f448" y="f1018"/>
                  <a:pt x="f447" y="f1018"/>
                </a:cubicBezTo>
                <a:cubicBezTo>
                  <a:pt x="f447" y="f1018"/>
                  <a:pt x="f447" y="f1019"/>
                  <a:pt x="f447" y="f1019"/>
                </a:cubicBezTo>
                <a:cubicBezTo>
                  <a:pt x="f447" y="f1019"/>
                  <a:pt x="f445" y="f1019"/>
                  <a:pt x="f445" y="f1019"/>
                </a:cubicBezTo>
                <a:cubicBezTo>
                  <a:pt x="f445" y="f1020"/>
                  <a:pt x="f445" y="f1020"/>
                  <a:pt x="f444" y="f1020"/>
                </a:cubicBezTo>
                <a:cubicBezTo>
                  <a:pt x="f444" y="f1021"/>
                  <a:pt x="f444" y="f1021"/>
                  <a:pt x="f444" y="f1021"/>
                </a:cubicBezTo>
                <a:cubicBezTo>
                  <a:pt x="f442" y="f1021"/>
                  <a:pt x="f442" y="f1022"/>
                  <a:pt x="f442" y="f1022"/>
                </a:cubicBezTo>
                <a:cubicBezTo>
                  <a:pt x="f442" y="f1022"/>
                  <a:pt x="f442" y="f1022"/>
                  <a:pt x="f440" y="f1023"/>
                </a:cubicBezTo>
                <a:cubicBezTo>
                  <a:pt x="f440" y="f1023"/>
                  <a:pt x="f440" y="f1024"/>
                  <a:pt x="f440" y="f1023"/>
                </a:cubicBezTo>
                <a:cubicBezTo>
                  <a:pt x="f440" y="f1023"/>
                  <a:pt x="f440" y="f1022"/>
                  <a:pt x="f440" y="f1022"/>
                </a:cubicBezTo>
                <a:cubicBezTo>
                  <a:pt x="f442" y="f1022"/>
                  <a:pt x="f442" y="f1022"/>
                  <a:pt x="f442" y="f1021"/>
                </a:cubicBezTo>
                <a:cubicBezTo>
                  <a:pt x="f442" y="f1021"/>
                  <a:pt x="f442" y="f1021"/>
                  <a:pt x="f442" y="f1020"/>
                </a:cubicBezTo>
                <a:cubicBezTo>
                  <a:pt x="f444" y="f1020"/>
                  <a:pt x="f444" y="f1020"/>
                  <a:pt x="f444" y="f1020"/>
                </a:cubicBezTo>
                <a:cubicBezTo>
                  <a:pt x="f445" y="f1020"/>
                  <a:pt x="f444" y="f1019"/>
                  <a:pt x="f444" y="f1019"/>
                </a:cubicBezTo>
                <a:cubicBezTo>
                  <a:pt x="f444" y="f1018"/>
                  <a:pt x="f445" y="f1018"/>
                  <a:pt x="f445" y="f1017"/>
                </a:cubicBezTo>
                <a:cubicBezTo>
                  <a:pt x="f445" y="f1017"/>
                  <a:pt x="f445" y="f1017"/>
                  <a:pt x="f447" y="f1016"/>
                </a:cubicBezTo>
                <a:cubicBezTo>
                  <a:pt x="f447" y="f1016"/>
                  <a:pt x="f447" y="f1016"/>
                  <a:pt x="f448" y="f1015"/>
                </a:cubicBezTo>
                <a:cubicBezTo>
                  <a:pt x="f448" y="f1015"/>
                  <a:pt x="f448" y="f1015"/>
                  <a:pt x="f449" y="f1015"/>
                </a:cubicBezTo>
                <a:cubicBezTo>
                  <a:pt x="f449" y="f1014"/>
                  <a:pt x="f449" y="f1014"/>
                  <a:pt x="f448" y="f1014"/>
                </a:cubicBezTo>
                <a:cubicBezTo>
                  <a:pt x="f447" y="f1014"/>
                  <a:pt x="f445" y="f1014"/>
                  <a:pt x="f447" y="f1013"/>
                </a:cubicBezTo>
                <a:cubicBezTo>
                  <a:pt x="f447" y="f1013"/>
                  <a:pt x="f448" y="f1013"/>
                  <a:pt x="f448" y="f1013"/>
                </a:cubicBezTo>
                <a:cubicBezTo>
                  <a:pt x="f448" y="f1012"/>
                  <a:pt x="f448" y="f1013"/>
                  <a:pt x="f447" y="f1012"/>
                </a:cubicBezTo>
                <a:cubicBezTo>
                  <a:pt x="f447" y="f1012"/>
                  <a:pt x="f445" y="f1011"/>
                  <a:pt x="f445" y="f1012"/>
                </a:cubicBezTo>
                <a:cubicBezTo>
                  <a:pt x="f445" y="f1012"/>
                  <a:pt x="f445" y="f1013"/>
                  <a:pt x="f444" y="f1013"/>
                </a:cubicBezTo>
                <a:cubicBezTo>
                  <a:pt x="f444" y="f1013"/>
                  <a:pt x="f444" y="f1013"/>
                  <a:pt x="f444" y="f1012"/>
                </a:cubicBezTo>
                <a:cubicBezTo>
                  <a:pt x="f444" y="f1011"/>
                  <a:pt x="f442" y="f1011"/>
                  <a:pt x="f440" y="f1011"/>
                </a:cubicBezTo>
                <a:cubicBezTo>
                  <a:pt x="f440" y="f1011"/>
                  <a:pt x="f439" y="f1011"/>
                  <a:pt x="f439" y="f1011"/>
                </a:cubicBezTo>
                <a:cubicBezTo>
                  <a:pt x="f438" y="f1011"/>
                  <a:pt x="f438" y="f1012"/>
                  <a:pt x="f436" y="f1013"/>
                </a:cubicBezTo>
                <a:cubicBezTo>
                  <a:pt x="f436" y="f1013"/>
                  <a:pt x="f436" y="f1014"/>
                  <a:pt x="f436" y="f1014"/>
                </a:cubicBezTo>
                <a:cubicBezTo>
                  <a:pt x="f437" y="f1014"/>
                  <a:pt x="f437" y="f1014"/>
                  <a:pt x="f437" y="f1014"/>
                </a:cubicBezTo>
                <a:cubicBezTo>
                  <a:pt x="f434" y="f1014"/>
                  <a:pt x="f435" y="f1016"/>
                  <a:pt x="f435" y="f1016"/>
                </a:cubicBezTo>
                <a:cubicBezTo>
                  <a:pt x="f434" y="f1016"/>
                  <a:pt x="f434" y="f1016"/>
                  <a:pt x="f434" y="f1016"/>
                </a:cubicBezTo>
                <a:cubicBezTo>
                  <a:pt x="f434" y="f1017"/>
                  <a:pt x="f434" y="f1017"/>
                  <a:pt x="f434" y="f1017"/>
                </a:cubicBezTo>
                <a:cubicBezTo>
                  <a:pt x="f434" y="f1017"/>
                  <a:pt x="f433" y="f1018"/>
                  <a:pt x="f433" y="f1017"/>
                </a:cubicBezTo>
                <a:cubicBezTo>
                  <a:pt x="f433" y="f1017"/>
                  <a:pt x="f433" y="f1016"/>
                  <a:pt x="f433" y="f1016"/>
                </a:cubicBezTo>
                <a:cubicBezTo>
                  <a:pt x="f433" y="f1015"/>
                  <a:pt x="f433" y="f1015"/>
                  <a:pt x="f434" y="f1015"/>
                </a:cubicBezTo>
                <a:cubicBezTo>
                  <a:pt x="f434" y="f1015"/>
                  <a:pt x="f434" y="f1015"/>
                  <a:pt x="f434" y="f1014"/>
                </a:cubicBezTo>
                <a:cubicBezTo>
                  <a:pt x="f433" y="f1014"/>
                  <a:pt x="f433" y="f1013"/>
                  <a:pt x="f432" y="f1013"/>
                </a:cubicBezTo>
                <a:cubicBezTo>
                  <a:pt x="f432" y="f1012"/>
                  <a:pt x="f431" y="f1012"/>
                  <a:pt x="f431" y="f1011"/>
                </a:cubicBezTo>
                <a:cubicBezTo>
                  <a:pt x="f430" y="f1011"/>
                  <a:pt x="f429" y="f1011"/>
                  <a:pt x="f428" y="f1010"/>
                </a:cubicBezTo>
                <a:cubicBezTo>
                  <a:pt x="f428" y="f1010"/>
                  <a:pt x="f428" y="f1010"/>
                  <a:pt x="f428" y="f1010"/>
                </a:cubicBezTo>
                <a:cubicBezTo>
                  <a:pt x="f427" y="f1010"/>
                  <a:pt x="f426" y="f1010"/>
                  <a:pt x="f426" y="f1011"/>
                </a:cubicBezTo>
                <a:cubicBezTo>
                  <a:pt x="f426" y="f1011"/>
                  <a:pt x="f427" y="f1011"/>
                  <a:pt x="f426" y="f1012"/>
                </a:cubicBezTo>
                <a:cubicBezTo>
                  <a:pt x="f426" y="f1012"/>
                  <a:pt x="f425" y="f1011"/>
                  <a:pt x="f424" y="f1011"/>
                </a:cubicBezTo>
                <a:cubicBezTo>
                  <a:pt x="f424" y="f1011"/>
                  <a:pt x="f424" y="f1011"/>
                  <a:pt x="f423" y="f1011"/>
                </a:cubicBezTo>
                <a:cubicBezTo>
                  <a:pt x="f423" y="f1011"/>
                  <a:pt x="f422" y="f1010"/>
                  <a:pt x="f422" y="f1011"/>
                </a:cubicBezTo>
                <a:cubicBezTo>
                  <a:pt x="f422" y="f1011"/>
                  <a:pt x="f423" y="f1012"/>
                  <a:pt x="f424" y="f1012"/>
                </a:cubicBezTo>
                <a:cubicBezTo>
                  <a:pt x="f424" y="f1012"/>
                  <a:pt x="f425" y="f1012"/>
                  <a:pt x="f425" y="f1012"/>
                </a:cubicBezTo>
                <a:cubicBezTo>
                  <a:pt x="f425" y="f1013"/>
                  <a:pt x="f425" y="f1013"/>
                  <a:pt x="f424" y="f1013"/>
                </a:cubicBezTo>
                <a:cubicBezTo>
                  <a:pt x="f424" y="f1013"/>
                  <a:pt x="f421" y="f1012"/>
                  <a:pt x="f421" y="f1013"/>
                </a:cubicBezTo>
                <a:cubicBezTo>
                  <a:pt x="f421" y="f1014"/>
                  <a:pt x="f422" y="f1014"/>
                  <a:pt x="f422" y="f1014"/>
                </a:cubicBezTo>
                <a:cubicBezTo>
                  <a:pt x="f422" y="f1014"/>
                  <a:pt x="f422" y="f1015"/>
                  <a:pt x="f422" y="f1015"/>
                </a:cubicBezTo>
                <a:cubicBezTo>
                  <a:pt x="f422" y="f1015"/>
                  <a:pt x="f422" y="f1015"/>
                  <a:pt x="f422" y="f1015"/>
                </a:cubicBezTo>
                <a:cubicBezTo>
                  <a:pt x="f422" y="f1016"/>
                  <a:pt x="f422" y="f1016"/>
                  <a:pt x="f422" y="f1016"/>
                </a:cubicBezTo>
                <a:cubicBezTo>
                  <a:pt x="f422" y="f1016"/>
                  <a:pt x="f422" y="f1017"/>
                  <a:pt x="f422" y="f1017"/>
                </a:cubicBezTo>
                <a:cubicBezTo>
                  <a:pt x="f422" y="f1018"/>
                  <a:pt x="f423" y="f1018"/>
                  <a:pt x="f423" y="f1018"/>
                </a:cubicBezTo>
                <a:cubicBezTo>
                  <a:pt x="f423" y="f1017"/>
                  <a:pt x="f424" y="f1017"/>
                  <a:pt x="f424" y="f1017"/>
                </a:cubicBezTo>
                <a:cubicBezTo>
                  <a:pt x="f425" y="f1017"/>
                  <a:pt x="f425" y="f1017"/>
                  <a:pt x="f425" y="f1017"/>
                </a:cubicBezTo>
                <a:cubicBezTo>
                  <a:pt x="f425" y="f1017"/>
                  <a:pt x="f425" y="f1017"/>
                  <a:pt x="f426" y="f1017"/>
                </a:cubicBezTo>
                <a:cubicBezTo>
                  <a:pt x="f426" y="f1017"/>
                  <a:pt x="f426" y="f1018"/>
                  <a:pt x="f426" y="f1018"/>
                </a:cubicBezTo>
                <a:cubicBezTo>
                  <a:pt x="f425" y="f1018"/>
                  <a:pt x="f425" y="f1018"/>
                  <a:pt x="f424" y="f1018"/>
                </a:cubicBezTo>
                <a:cubicBezTo>
                  <a:pt x="f424" y="f1019"/>
                  <a:pt x="f425" y="f1019"/>
                  <a:pt x="f426" y="f1019"/>
                </a:cubicBezTo>
                <a:cubicBezTo>
                  <a:pt x="f426" y="f1019"/>
                  <a:pt x="f426" y="f1020"/>
                  <a:pt x="f427" y="f1020"/>
                </a:cubicBezTo>
                <a:cubicBezTo>
                  <a:pt x="f428" y="f1020"/>
                  <a:pt x="f430" y="f1020"/>
                  <a:pt x="f430" y="f1021"/>
                </a:cubicBezTo>
                <a:cubicBezTo>
                  <a:pt x="f430" y="f1021"/>
                  <a:pt x="f429" y="f1021"/>
                  <a:pt x="f429" y="f1020"/>
                </a:cubicBezTo>
                <a:cubicBezTo>
                  <a:pt x="f429" y="f1020"/>
                  <a:pt x="f428" y="f1020"/>
                  <a:pt x="f428" y="f1020"/>
                </a:cubicBezTo>
                <a:cubicBezTo>
                  <a:pt x="f428" y="f1021"/>
                  <a:pt x="f429" y="f1022"/>
                  <a:pt x="f428" y="f1022"/>
                </a:cubicBezTo>
                <a:cubicBezTo>
                  <a:pt x="f428" y="f1022"/>
                  <a:pt x="f427" y="f1021"/>
                  <a:pt x="f427" y="f1020"/>
                </a:cubicBezTo>
                <a:cubicBezTo>
                  <a:pt x="f427" y="f1020"/>
                  <a:pt x="f426" y="f1020"/>
                  <a:pt x="f426" y="f1020"/>
                </a:cubicBezTo>
                <a:cubicBezTo>
                  <a:pt x="f425" y="f1020"/>
                  <a:pt x="f425" y="f1019"/>
                  <a:pt x="f424" y="f1019"/>
                </a:cubicBezTo>
                <a:cubicBezTo>
                  <a:pt x="f424" y="f1019"/>
                  <a:pt x="f423" y="f1019"/>
                  <a:pt x="f423" y="f1019"/>
                </a:cubicBezTo>
                <a:cubicBezTo>
                  <a:pt x="f423" y="f1019"/>
                  <a:pt x="f423" y="f1019"/>
                  <a:pt x="f423" y="f1020"/>
                </a:cubicBezTo>
                <a:cubicBezTo>
                  <a:pt x="f423" y="f1020"/>
                  <a:pt x="f423" y="f1020"/>
                  <a:pt x="f423" y="f1020"/>
                </a:cubicBezTo>
                <a:cubicBezTo>
                  <a:pt x="f423" y="f1021"/>
                  <a:pt x="f423" y="f1020"/>
                  <a:pt x="f422" y="f1020"/>
                </a:cubicBezTo>
                <a:cubicBezTo>
                  <a:pt x="f422" y="f1019"/>
                  <a:pt x="f421" y="f1020"/>
                  <a:pt x="f421" y="f1020"/>
                </a:cubicBezTo>
                <a:cubicBezTo>
                  <a:pt x="f420" y="f1020"/>
                  <a:pt x="f420" y="f1020"/>
                  <a:pt x="f419" y="f1021"/>
                </a:cubicBezTo>
                <a:cubicBezTo>
                  <a:pt x="f419" y="f1021"/>
                  <a:pt x="f420" y="f1021"/>
                  <a:pt x="f420" y="f1021"/>
                </a:cubicBezTo>
                <a:cubicBezTo>
                  <a:pt x="f420" y="f1022"/>
                  <a:pt x="f421" y="f1022"/>
                  <a:pt x="f421" y="f1022"/>
                </a:cubicBezTo>
                <a:cubicBezTo>
                  <a:pt x="f421" y="f1022"/>
                  <a:pt x="f422" y="f1022"/>
                  <a:pt x="f422" y="f1022"/>
                </a:cubicBezTo>
                <a:cubicBezTo>
                  <a:pt x="f422" y="f1022"/>
                  <a:pt x="f421" y="f1022"/>
                  <a:pt x="f421" y="f1022"/>
                </a:cubicBezTo>
                <a:cubicBezTo>
                  <a:pt x="f421" y="f1022"/>
                  <a:pt x="f420" y="f1022"/>
                  <a:pt x="f420" y="f1022"/>
                </a:cubicBezTo>
                <a:cubicBezTo>
                  <a:pt x="f420" y="f1023"/>
                  <a:pt x="f420" y="f1023"/>
                  <a:pt x="f419" y="f1023"/>
                </a:cubicBezTo>
                <a:cubicBezTo>
                  <a:pt x="f419" y="f1023"/>
                  <a:pt x="f419" y="f1023"/>
                  <a:pt x="f419" y="f1023"/>
                </a:cubicBezTo>
                <a:cubicBezTo>
                  <a:pt x="f418" y="f1023"/>
                  <a:pt x="f418" y="f1023"/>
                  <a:pt x="f418" y="f1023"/>
                </a:cubicBezTo>
                <a:cubicBezTo>
                  <a:pt x="f418" y="f1023"/>
                  <a:pt x="f419" y="f1023"/>
                  <a:pt x="f419" y="f1024"/>
                </a:cubicBezTo>
                <a:cubicBezTo>
                  <a:pt x="f419" y="f1024"/>
                  <a:pt x="f418" y="f1024"/>
                  <a:pt x="f419" y="f1025"/>
                </a:cubicBezTo>
                <a:cubicBezTo>
                  <a:pt x="f419" y="f1025"/>
                  <a:pt x="f419" y="f1025"/>
                  <a:pt x="f420" y="f1025"/>
                </a:cubicBezTo>
                <a:cubicBezTo>
                  <a:pt x="f420" y="f1026"/>
                  <a:pt x="f420" y="f1026"/>
                  <a:pt x="f421" y="f1026"/>
                </a:cubicBezTo>
                <a:cubicBezTo>
                  <a:pt x="f421" y="f1026"/>
                  <a:pt x="f422" y="f1026"/>
                  <a:pt x="f421" y="f1026"/>
                </a:cubicBezTo>
                <a:cubicBezTo>
                  <a:pt x="f421" y="f1027"/>
                  <a:pt x="f420" y="f1026"/>
                  <a:pt x="f420" y="f1026"/>
                </a:cubicBezTo>
                <a:cubicBezTo>
                  <a:pt x="f419" y="f1026"/>
                  <a:pt x="f419" y="f1027"/>
                  <a:pt x="f418" y="f1027"/>
                </a:cubicBezTo>
                <a:cubicBezTo>
                  <a:pt x="f418" y="f1027"/>
                  <a:pt x="f418" y="f1027"/>
                  <a:pt x="f417" y="f1027"/>
                </a:cubicBezTo>
                <a:cubicBezTo>
                  <a:pt x="f417" y="f1027"/>
                  <a:pt x="f417" y="f1028"/>
                  <a:pt x="f417" y="f1028"/>
                </a:cubicBezTo>
                <a:cubicBezTo>
                  <a:pt x="f417" y="f1028"/>
                  <a:pt x="f417" y="f1028"/>
                  <a:pt x="f418" y="f1030"/>
                </a:cubicBezTo>
                <a:cubicBezTo>
                  <a:pt x="f418" y="f1030"/>
                  <a:pt x="f418" y="f1030"/>
                  <a:pt x="f418" y="f1030"/>
                </a:cubicBezTo>
                <a:cubicBezTo>
                  <a:pt x="f419" y="f1029"/>
                  <a:pt x="f419" y="f1029"/>
                  <a:pt x="f420" y="f1029"/>
                </a:cubicBezTo>
                <a:cubicBezTo>
                  <a:pt x="f421" y="f1029"/>
                  <a:pt x="f421" y="f1029"/>
                  <a:pt x="f421" y="f1029"/>
                </a:cubicBezTo>
                <a:cubicBezTo>
                  <a:pt x="f420" y="f1029"/>
                  <a:pt x="f420" y="f1029"/>
                  <a:pt x="f419" y="f1029"/>
                </a:cubicBezTo>
                <a:cubicBezTo>
                  <a:pt x="f419" y="f1029"/>
                  <a:pt x="f417" y="f1029"/>
                  <a:pt x="f418" y="f1031"/>
                </a:cubicBezTo>
                <a:cubicBezTo>
                  <a:pt x="f418" y="f1031"/>
                  <a:pt x="f418" y="f1031"/>
                  <a:pt x="f419" y="f1031"/>
                </a:cubicBezTo>
                <a:cubicBezTo>
                  <a:pt x="f419" y="f1031"/>
                  <a:pt x="f420" y="f1032"/>
                  <a:pt x="f419" y="f1032"/>
                </a:cubicBezTo>
                <a:cubicBezTo>
                  <a:pt x="f419" y="f1032"/>
                  <a:pt x="f418" y="f1032"/>
                  <a:pt x="f418" y="f1032"/>
                </a:cubicBezTo>
                <a:cubicBezTo>
                  <a:pt x="f417" y="f1032"/>
                  <a:pt x="f417" y="f1032"/>
                  <a:pt x="f417" y="f1032"/>
                </a:cubicBezTo>
                <a:cubicBezTo>
                  <a:pt x="f416" y="f1032"/>
                  <a:pt x="f416" y="f1032"/>
                  <a:pt x="f416" y="f1032"/>
                </a:cubicBezTo>
                <a:cubicBezTo>
                  <a:pt x="f416" y="f1033"/>
                  <a:pt x="f416" y="f1033"/>
                  <a:pt x="f417" y="f1033"/>
                </a:cubicBezTo>
                <a:cubicBezTo>
                  <a:pt x="f417" y="f1033"/>
                  <a:pt x="f418" y="f1032"/>
                  <a:pt x="f418" y="f1033"/>
                </a:cubicBezTo>
                <a:cubicBezTo>
                  <a:pt x="f418" y="f1033"/>
                  <a:pt x="f418" y="f1033"/>
                  <a:pt x="f418" y="f1033"/>
                </a:cubicBezTo>
                <a:cubicBezTo>
                  <a:pt x="f419" y="f1033"/>
                  <a:pt x="f419" y="f1033"/>
                  <a:pt x="f419" y="f1033"/>
                </a:cubicBezTo>
                <a:cubicBezTo>
                  <a:pt x="f419" y="f1034"/>
                  <a:pt x="f418" y="f1034"/>
                  <a:pt x="f418" y="f1034"/>
                </a:cubicBezTo>
                <a:cubicBezTo>
                  <a:pt x="f417" y="f1034"/>
                  <a:pt x="f416" y="f1033"/>
                  <a:pt x="f416" y="f1034"/>
                </a:cubicBezTo>
                <a:cubicBezTo>
                  <a:pt x="f416" y="f1034"/>
                  <a:pt x="f415" y="f1034"/>
                  <a:pt x="f415" y="f1034"/>
                </a:cubicBezTo>
                <a:cubicBezTo>
                  <a:pt x="f414" y="f1035"/>
                  <a:pt x="f414" y="f1035"/>
                  <a:pt x="f415" y="f1036"/>
                </a:cubicBezTo>
                <a:cubicBezTo>
                  <a:pt x="f415" y="f1036"/>
                  <a:pt x="f415" y="f1036"/>
                  <a:pt x="f415" y="f1037"/>
                </a:cubicBezTo>
                <a:cubicBezTo>
                  <a:pt x="f415" y="f1037"/>
                  <a:pt x="f415" y="f1037"/>
                  <a:pt x="f415" y="f1037"/>
                </a:cubicBezTo>
                <a:cubicBezTo>
                  <a:pt x="f415" y="f1038"/>
                  <a:pt x="f414" y="f1037"/>
                  <a:pt x="f414" y="f1038"/>
                </a:cubicBezTo>
                <a:cubicBezTo>
                  <a:pt x="f414" y="f1038"/>
                  <a:pt x="f414" y="f1038"/>
                  <a:pt x="f414" y="f1039"/>
                </a:cubicBezTo>
                <a:cubicBezTo>
                  <a:pt x="f413" y="f1039"/>
                  <a:pt x="f413" y="f1039"/>
                  <a:pt x="f413" y="f1039"/>
                </a:cubicBezTo>
                <a:cubicBezTo>
                  <a:pt x="f413" y="f1040"/>
                  <a:pt x="f413" y="f1040"/>
                  <a:pt x="f414" y="f1040"/>
                </a:cubicBezTo>
                <a:cubicBezTo>
                  <a:pt x="f414" y="f1040"/>
                  <a:pt x="f414" y="f1040"/>
                  <a:pt x="f415" y="f1040"/>
                </a:cubicBezTo>
                <a:cubicBezTo>
                  <a:pt x="f415" y="f1040"/>
                  <a:pt x="f416" y="f1040"/>
                  <a:pt x="f416" y="f1041"/>
                </a:cubicBezTo>
                <a:cubicBezTo>
                  <a:pt x="f416" y="f1041"/>
                  <a:pt x="f414" y="f1041"/>
                  <a:pt x="f414" y="f1041"/>
                </a:cubicBezTo>
                <a:cubicBezTo>
                  <a:pt x="f413" y="f1041"/>
                  <a:pt x="f412" y="f1042"/>
                  <a:pt x="f412" y="f1043"/>
                </a:cubicBezTo>
                <a:cubicBezTo>
                  <a:pt x="f412" y="f1043"/>
                  <a:pt x="f413" y="f1043"/>
                  <a:pt x="f413" y="f1044"/>
                </a:cubicBezTo>
                <a:cubicBezTo>
                  <a:pt x="f413" y="f1044"/>
                  <a:pt x="f412" y="f1044"/>
                  <a:pt x="f412" y="f1044"/>
                </a:cubicBezTo>
                <a:cubicBezTo>
                  <a:pt x="f412" y="f1044"/>
                  <a:pt x="f411" y="f1044"/>
                  <a:pt x="f411" y="f1045"/>
                </a:cubicBezTo>
                <a:cubicBezTo>
                  <a:pt x="f411" y="f1046"/>
                  <a:pt x="f412" y="f1045"/>
                  <a:pt x="f412" y="f1046"/>
                </a:cubicBezTo>
                <a:cubicBezTo>
                  <a:pt x="f412" y="f1046"/>
                  <a:pt x="f412" y="f1046"/>
                  <a:pt x="f413" y="f1046"/>
                </a:cubicBezTo>
                <a:cubicBezTo>
                  <a:pt x="f413" y="f1046"/>
                  <a:pt x="f414" y="f1046"/>
                  <a:pt x="f414" y="f1046"/>
                </a:cubicBezTo>
                <a:cubicBezTo>
                  <a:pt x="f414" y="f1045"/>
                  <a:pt x="f414" y="f1045"/>
                  <a:pt x="f415" y="f1045"/>
                </a:cubicBezTo>
                <a:cubicBezTo>
                  <a:pt x="f415" y="f1045"/>
                  <a:pt x="f414" y="f1047"/>
                  <a:pt x="f414" y="f1047"/>
                </a:cubicBezTo>
                <a:cubicBezTo>
                  <a:pt x="f414" y="f1047"/>
                  <a:pt x="f414" y="f1048"/>
                  <a:pt x="f413" y="f1048"/>
                </a:cubicBezTo>
                <a:cubicBezTo>
                  <a:pt x="f413" y="f1048"/>
                  <a:pt x="f413" y="f1049"/>
                  <a:pt x="f413" y="f1049"/>
                </a:cubicBezTo>
                <a:cubicBezTo>
                  <a:pt x="f413" y="f1050"/>
                  <a:pt x="f413" y="f1050"/>
                  <a:pt x="f413" y="f1050"/>
                </a:cubicBezTo>
                <a:cubicBezTo>
                  <a:pt x="f413" y="f1050"/>
                  <a:pt x="f413" y="f1051"/>
                  <a:pt x="f413" y="f1051"/>
                </a:cubicBezTo>
                <a:cubicBezTo>
                  <a:pt x="f413" y="f1051"/>
                  <a:pt x="f413" y="f1052"/>
                  <a:pt x="f414" y="f1052"/>
                </a:cubicBezTo>
                <a:cubicBezTo>
                  <a:pt x="f415" y="f1052"/>
                  <a:pt x="f416" y="f1052"/>
                  <a:pt x="f416" y="f1052"/>
                </a:cubicBezTo>
                <a:cubicBezTo>
                  <a:pt x="f417" y="f1052"/>
                  <a:pt x="f417" y="f1053"/>
                  <a:pt x="f418" y="f1054"/>
                </a:cubicBezTo>
                <a:cubicBezTo>
                  <a:pt x="f419" y="f1054"/>
                  <a:pt x="f419" y="f1054"/>
                  <a:pt x="f419" y="f1054"/>
                </a:cubicBezTo>
                <a:cubicBezTo>
                  <a:pt x="f420" y="f1054"/>
                  <a:pt x="f420" y="f1055"/>
                  <a:pt x="f420" y="f1055"/>
                </a:cubicBezTo>
                <a:cubicBezTo>
                  <a:pt x="f419" y="f1055"/>
                  <a:pt x="f419" y="f1054"/>
                  <a:pt x="f418" y="f1054"/>
                </a:cubicBezTo>
                <a:cubicBezTo>
                  <a:pt x="f418" y="f1054"/>
                  <a:pt x="f418" y="f1054"/>
                  <a:pt x="f417" y="f1054"/>
                </a:cubicBezTo>
                <a:cubicBezTo>
                  <a:pt x="f417" y="f1054"/>
                  <a:pt x="f417" y="f1054"/>
                  <a:pt x="f417" y="f1053"/>
                </a:cubicBezTo>
                <a:cubicBezTo>
                  <a:pt x="f416" y="f1053"/>
                  <a:pt x="f416" y="f1053"/>
                  <a:pt x="f416" y="f1053"/>
                </a:cubicBezTo>
                <a:cubicBezTo>
                  <a:pt x="f415" y="f1053"/>
                  <a:pt x="f414" y="f1053"/>
                  <a:pt x="f414" y="f1052"/>
                </a:cubicBezTo>
                <a:cubicBezTo>
                  <a:pt x="f413" y="f1052"/>
                  <a:pt x="f413" y="f1052"/>
                  <a:pt x="f412" y="f1052"/>
                </a:cubicBezTo>
                <a:cubicBezTo>
                  <a:pt x="f412" y="f1052"/>
                  <a:pt x="f411" y="f1052"/>
                  <a:pt x="f411" y="f1053"/>
                </a:cubicBezTo>
                <a:cubicBezTo>
                  <a:pt x="f412" y="f1053"/>
                  <a:pt x="f413" y="f1053"/>
                  <a:pt x="f413" y="f1053"/>
                </a:cubicBezTo>
                <a:cubicBezTo>
                  <a:pt x="f414" y="f1054"/>
                  <a:pt x="f415" y="f1054"/>
                  <a:pt x="f415" y="f1055"/>
                </a:cubicBezTo>
                <a:cubicBezTo>
                  <a:pt x="f415" y="f1055"/>
                  <a:pt x="f413" y="f1054"/>
                  <a:pt x="f413" y="f1055"/>
                </a:cubicBezTo>
                <a:cubicBezTo>
                  <a:pt x="f413" y="f1055"/>
                  <a:pt x="f413" y="f1055"/>
                  <a:pt x="f413" y="f1055"/>
                </a:cubicBezTo>
                <a:cubicBezTo>
                  <a:pt x="f414" y="f1056"/>
                  <a:pt x="f414" y="f1056"/>
                  <a:pt x="f415" y="f1056"/>
                </a:cubicBezTo>
                <a:cubicBezTo>
                  <a:pt x="f416" y="f1056"/>
                  <a:pt x="f417" y="f1056"/>
                  <a:pt x="f417" y="f1057"/>
                </a:cubicBezTo>
                <a:cubicBezTo>
                  <a:pt x="f418" y="f1057"/>
                  <a:pt x="f418" y="f1057"/>
                  <a:pt x="f418" y="f1057"/>
                </a:cubicBezTo>
                <a:cubicBezTo>
                  <a:pt x="f419" y="f1058"/>
                  <a:pt x="f419" y="f1058"/>
                  <a:pt x="f420" y="f1058"/>
                </a:cubicBezTo>
                <a:cubicBezTo>
                  <a:pt x="f420" y="f1058"/>
                  <a:pt x="f422" y="f1058"/>
                  <a:pt x="f422" y="f1059"/>
                </a:cubicBezTo>
                <a:cubicBezTo>
                  <a:pt x="f421" y="f1059"/>
                  <a:pt x="f419" y="f1058"/>
                  <a:pt x="f418" y="f1058"/>
                </a:cubicBezTo>
                <a:cubicBezTo>
                  <a:pt x="f418" y="f1058"/>
                  <a:pt x="f417" y="f1058"/>
                  <a:pt x="f417" y="f1058"/>
                </a:cubicBezTo>
                <a:cubicBezTo>
                  <a:pt x="f416" y="f1058"/>
                  <a:pt x="f416" y="f1058"/>
                  <a:pt x="f415" y="f1059"/>
                </a:cubicBezTo>
                <a:cubicBezTo>
                  <a:pt x="f415" y="f1059"/>
                  <a:pt x="f415" y="f1060"/>
                  <a:pt x="f416" y="f1060"/>
                </a:cubicBezTo>
                <a:cubicBezTo>
                  <a:pt x="f416" y="f1061"/>
                  <a:pt x="f415" y="f1061"/>
                  <a:pt x="f415" y="f1061"/>
                </a:cubicBezTo>
                <a:cubicBezTo>
                  <a:pt x="f414" y="f1062"/>
                  <a:pt x="f413" y="f1063"/>
                  <a:pt x="f413" y="f1062"/>
                </a:cubicBezTo>
                <a:cubicBezTo>
                  <a:pt x="f413" y="f1061"/>
                  <a:pt x="f413" y="f1061"/>
                  <a:pt x="f413" y="f1061"/>
                </a:cubicBezTo>
                <a:cubicBezTo>
                  <a:pt x="f413" y="f1060"/>
                  <a:pt x="f412" y="f1060"/>
                  <a:pt x="f412" y="f1060"/>
                </a:cubicBezTo>
                <a:cubicBezTo>
                  <a:pt x="f412" y="f1060"/>
                  <a:pt x="f411" y="f1060"/>
                  <a:pt x="f412" y="f1060"/>
                </a:cubicBezTo>
                <a:cubicBezTo>
                  <a:pt x="f412" y="f1059"/>
                  <a:pt x="f412" y="f1059"/>
                  <a:pt x="f413" y="f1059"/>
                </a:cubicBezTo>
                <a:cubicBezTo>
                  <a:pt x="f413" y="f1059"/>
                  <a:pt x="f413" y="f1059"/>
                  <a:pt x="f414" y="f1058"/>
                </a:cubicBezTo>
                <a:cubicBezTo>
                  <a:pt x="f414" y="f1058"/>
                  <a:pt x="f414" y="f1058"/>
                  <a:pt x="f414" y="f1058"/>
                </a:cubicBezTo>
                <a:cubicBezTo>
                  <a:pt x="f414" y="f1058"/>
                  <a:pt x="f414" y="f1058"/>
                  <a:pt x="f414" y="f1058"/>
                </a:cubicBezTo>
                <a:cubicBezTo>
                  <a:pt x="f413" y="f1058"/>
                  <a:pt x="f413" y="f1058"/>
                  <a:pt x="f413" y="f1058"/>
                </a:cubicBezTo>
                <a:cubicBezTo>
                  <a:pt x="f412" y="f1059"/>
                  <a:pt x="f412" y="f1058"/>
                  <a:pt x="f412" y="f1058"/>
                </a:cubicBezTo>
                <a:cubicBezTo>
                  <a:pt x="f411" y="f1057"/>
                  <a:pt x="f1517" y="f1058"/>
                  <a:pt x="f410" y="f1058"/>
                </a:cubicBezTo>
                <a:cubicBezTo>
                  <a:pt x="f410" y="f1058"/>
                  <a:pt x="f538" y="f1058"/>
                  <a:pt x="f538" y="f1059"/>
                </a:cubicBezTo>
                <a:cubicBezTo>
                  <a:pt x="f410" y="f1059"/>
                  <a:pt x="f410" y="f1059"/>
                  <a:pt x="f1517" y="f1059"/>
                </a:cubicBezTo>
                <a:cubicBezTo>
                  <a:pt x="f1517" y="f1059"/>
                  <a:pt x="f411" y="f1059"/>
                  <a:pt x="f411" y="f1059"/>
                </a:cubicBezTo>
                <a:cubicBezTo>
                  <a:pt x="f411" y="f1060"/>
                  <a:pt x="f1517" y="f1059"/>
                  <a:pt x="f1517" y="f1059"/>
                </a:cubicBezTo>
                <a:cubicBezTo>
                  <a:pt x="f410" y="f1060"/>
                  <a:pt x="f410" y="f1060"/>
                  <a:pt x="f410" y="f1060"/>
                </a:cubicBezTo>
                <a:cubicBezTo>
                  <a:pt x="f410" y="f1060"/>
                  <a:pt x="f538" y="f1061"/>
                  <a:pt x="f538" y="f1061"/>
                </a:cubicBezTo>
                <a:cubicBezTo>
                  <a:pt x="f409" y="f1061"/>
                  <a:pt x="f537" y="f1062"/>
                  <a:pt x="f537" y="f1063"/>
                </a:cubicBezTo>
                <a:cubicBezTo>
                  <a:pt x="f408" y="f1063"/>
                  <a:pt x="f408" y="f1063"/>
                  <a:pt x="f408" y="f1063"/>
                </a:cubicBezTo>
                <a:cubicBezTo>
                  <a:pt x="f408" y="f1064"/>
                  <a:pt x="f408" y="f1064"/>
                  <a:pt x="f409" y="f1064"/>
                </a:cubicBezTo>
                <a:cubicBezTo>
                  <a:pt x="f409" y="f1064"/>
                  <a:pt x="f538" y="f1064"/>
                  <a:pt x="f538" y="f1064"/>
                </a:cubicBezTo>
                <a:cubicBezTo>
                  <a:pt x="f410" y="f1064"/>
                  <a:pt x="f1517" y="f1064"/>
                  <a:pt x="f1517" y="f1065"/>
                </a:cubicBezTo>
                <a:cubicBezTo>
                  <a:pt x="f1517" y="f1065"/>
                  <a:pt x="f411" y="f1066"/>
                  <a:pt x="f411" y="f1066"/>
                </a:cubicBezTo>
                <a:cubicBezTo>
                  <a:pt x="f411" y="f1067"/>
                  <a:pt x="f1517" y="f1067"/>
                  <a:pt x="f1517" y="f1066"/>
                </a:cubicBezTo>
                <a:cubicBezTo>
                  <a:pt x="f1517" y="f1066"/>
                  <a:pt x="f1517" y="f1066"/>
                  <a:pt x="f410" y="f1065"/>
                </a:cubicBezTo>
                <a:cubicBezTo>
                  <a:pt x="f410" y="f1065"/>
                  <a:pt x="f410" y="f1065"/>
                  <a:pt x="f538" y="f1065"/>
                </a:cubicBezTo>
                <a:cubicBezTo>
                  <a:pt x="f538" y="f1065"/>
                  <a:pt x="f538" y="f1065"/>
                  <a:pt x="f409" y="f1064"/>
                </a:cubicBezTo>
                <a:cubicBezTo>
                  <a:pt x="f409" y="f1064"/>
                  <a:pt x="f409" y="f1064"/>
                  <a:pt x="f408" y="f1064"/>
                </a:cubicBezTo>
                <a:cubicBezTo>
                  <a:pt x="f408" y="f1064"/>
                  <a:pt x="f408" y="f1064"/>
                  <a:pt x="f537" y="f1064"/>
                </a:cubicBezTo>
                <a:cubicBezTo>
                  <a:pt x="f537" y="f1064"/>
                  <a:pt x="f407" y="f1063"/>
                  <a:pt x="f407" y="f1064"/>
                </a:cubicBezTo>
                <a:cubicBezTo>
                  <a:pt x="f407" y="f1064"/>
                  <a:pt x="f407" y="f1064"/>
                  <a:pt x="f537" y="f1065"/>
                </a:cubicBezTo>
                <a:cubicBezTo>
                  <a:pt x="f537" y="f1065"/>
                  <a:pt x="f537" y="f1065"/>
                  <a:pt x="f537" y="f1066"/>
                </a:cubicBezTo>
                <a:cubicBezTo>
                  <a:pt x="f537" y="f1066"/>
                  <a:pt x="f408" y="f1066"/>
                  <a:pt x="f408" y="f1066"/>
                </a:cubicBezTo>
                <a:cubicBezTo>
                  <a:pt x="f408" y="f1066"/>
                  <a:pt x="f409" y="f1066"/>
                  <a:pt x="f409" y="f1067"/>
                </a:cubicBezTo>
                <a:cubicBezTo>
                  <a:pt x="f409" y="f1067"/>
                  <a:pt x="f408" y="f1066"/>
                  <a:pt x="f408" y="f1066"/>
                </a:cubicBezTo>
                <a:cubicBezTo>
                  <a:pt x="f408" y="f1066"/>
                  <a:pt x="f408" y="f1066"/>
                  <a:pt x="f537" y="f1066"/>
                </a:cubicBezTo>
                <a:cubicBezTo>
                  <a:pt x="f407" y="f1066"/>
                  <a:pt x="f407" y="f1065"/>
                  <a:pt x="f406" y="f1065"/>
                </a:cubicBezTo>
                <a:cubicBezTo>
                  <a:pt x="f405" y="f1066"/>
                  <a:pt x="f406" y="f1067"/>
                  <a:pt x="f407" y="f1067"/>
                </a:cubicBezTo>
                <a:cubicBezTo>
                  <a:pt x="f407" y="f1068"/>
                  <a:pt x="f407" y="f1069"/>
                  <a:pt x="f537" y="f1069"/>
                </a:cubicBezTo>
                <a:cubicBezTo>
                  <a:pt x="f408" y="f1069"/>
                  <a:pt x="f408" y="f1069"/>
                  <a:pt x="f408" y="f1069"/>
                </a:cubicBezTo>
                <a:cubicBezTo>
                  <a:pt x="f409" y="f1069"/>
                  <a:pt x="f408" y="f1070"/>
                  <a:pt x="f409" y="f1070"/>
                </a:cubicBezTo>
                <a:cubicBezTo>
                  <a:pt x="f409" y="f1071"/>
                  <a:pt x="f538" y="f1071"/>
                  <a:pt x="f538" y="f1071"/>
                </a:cubicBezTo>
                <a:cubicBezTo>
                  <a:pt x="f538" y="f1072"/>
                  <a:pt x="f409" y="f1072"/>
                  <a:pt x="f409" y="f1072"/>
                </a:cubicBezTo>
                <a:cubicBezTo>
                  <a:pt x="f409" y="f1071"/>
                  <a:pt x="f408" y="f1071"/>
                  <a:pt x="f408" y="f1071"/>
                </a:cubicBezTo>
                <a:cubicBezTo>
                  <a:pt x="f408" y="f1071"/>
                  <a:pt x="f537" y="f1070"/>
                  <a:pt x="f537" y="f1070"/>
                </a:cubicBezTo>
                <a:cubicBezTo>
                  <a:pt x="f407" y="f1070"/>
                  <a:pt x="f407" y="f1069"/>
                  <a:pt x="f406" y="f1069"/>
                </a:cubicBezTo>
                <a:cubicBezTo>
                  <a:pt x="f405" y="f1069"/>
                  <a:pt x="f405" y="f1069"/>
                  <a:pt x="f404" y="f1068"/>
                </a:cubicBezTo>
                <a:cubicBezTo>
                  <a:pt x="f404" y="f1068"/>
                  <a:pt x="f403" y="f1068"/>
                  <a:pt x="f403" y="f1067"/>
                </a:cubicBezTo>
                <a:cubicBezTo>
                  <a:pt x="f403" y="f1067"/>
                  <a:pt x="f403" y="f1066"/>
                  <a:pt x="f403" y="f1066"/>
                </a:cubicBezTo>
                <a:cubicBezTo>
                  <a:pt x="f402" y="f1066"/>
                  <a:pt x="f402" y="f1067"/>
                  <a:pt x="f402" y="f1067"/>
                </a:cubicBezTo>
                <a:cubicBezTo>
                  <a:pt x="f402" y="f1067"/>
                  <a:pt x="f403" y="f1067"/>
                  <a:pt x="f403" y="f1068"/>
                </a:cubicBezTo>
                <a:cubicBezTo>
                  <a:pt x="f403" y="f1069"/>
                  <a:pt x="f402" y="f1068"/>
                  <a:pt x="f402" y="f1068"/>
                </a:cubicBezTo>
                <a:cubicBezTo>
                  <a:pt x="f402" y="f1069"/>
                  <a:pt x="f402" y="f1069"/>
                  <a:pt x="f403" y="f1069"/>
                </a:cubicBezTo>
                <a:cubicBezTo>
                  <a:pt x="f403" y="f1070"/>
                  <a:pt x="f403" y="f1070"/>
                  <a:pt x="f403" y="f1070"/>
                </a:cubicBezTo>
                <a:cubicBezTo>
                  <a:pt x="f404" y="f1070"/>
                  <a:pt x="f404" y="f1070"/>
                  <a:pt x="f404" y="f1071"/>
                </a:cubicBezTo>
                <a:cubicBezTo>
                  <a:pt x="f404" y="f1071"/>
                  <a:pt x="f404" y="f1071"/>
                  <a:pt x="f403" y="f1071"/>
                </a:cubicBezTo>
                <a:cubicBezTo>
                  <a:pt x="f403" y="f1071"/>
                  <a:pt x="f403" y="f1070"/>
                  <a:pt x="f402" y="f1071"/>
                </a:cubicBezTo>
                <a:cubicBezTo>
                  <a:pt x="f402" y="f1071"/>
                  <a:pt x="f402" y="f1071"/>
                  <a:pt x="f401" y="f1071"/>
                </a:cubicBezTo>
                <a:cubicBezTo>
                  <a:pt x="f401" y="f1071"/>
                  <a:pt x="f400" y="f1071"/>
                  <a:pt x="f401" y="f1072"/>
                </a:cubicBezTo>
                <a:cubicBezTo>
                  <a:pt x="f401" y="f1072"/>
                  <a:pt x="f402" y="f1072"/>
                  <a:pt x="f402" y="f1072"/>
                </a:cubicBezTo>
                <a:cubicBezTo>
                  <a:pt x="f402" y="f1073"/>
                  <a:pt x="f401" y="f1073"/>
                  <a:pt x="f401" y="f1073"/>
                </a:cubicBezTo>
                <a:cubicBezTo>
                  <a:pt x="f400" y="f1073"/>
                  <a:pt x="f399" y="f1072"/>
                  <a:pt x="f398" y="f1072"/>
                </a:cubicBezTo>
                <a:cubicBezTo>
                  <a:pt x="f398" y="f1073"/>
                  <a:pt x="f399" y="f1073"/>
                  <a:pt x="f399" y="f1073"/>
                </a:cubicBezTo>
                <a:cubicBezTo>
                  <a:pt x="f399" y="f1074"/>
                  <a:pt x="f399" y="f1074"/>
                  <a:pt x="f400" y="f1074"/>
                </a:cubicBezTo>
                <a:cubicBezTo>
                  <a:pt x="f400" y="f1075"/>
                  <a:pt x="f400" y="f1075"/>
                  <a:pt x="f401" y="f1076"/>
                </a:cubicBezTo>
                <a:cubicBezTo>
                  <a:pt x="f401" y="f1076"/>
                  <a:pt x="f402" y="f1076"/>
                  <a:pt x="f402" y="f1076"/>
                </a:cubicBezTo>
                <a:cubicBezTo>
                  <a:pt x="f402" y="f1076"/>
                  <a:pt x="f403" y="f1076"/>
                  <a:pt x="f403" y="f1077"/>
                </a:cubicBezTo>
                <a:cubicBezTo>
                  <a:pt x="f402" y="f1076"/>
                  <a:pt x="f401" y="f1076"/>
                  <a:pt x="f400" y="f1075"/>
                </a:cubicBezTo>
                <a:cubicBezTo>
                  <a:pt x="f399" y="f1075"/>
                  <a:pt x="f398" y="f1075"/>
                  <a:pt x="f398" y="f1075"/>
                </a:cubicBezTo>
                <a:cubicBezTo>
                  <a:pt x="f397" y="f1075"/>
                  <a:pt x="f515" y="f1076"/>
                  <a:pt x="f396" y="f1077"/>
                </a:cubicBezTo>
                <a:cubicBezTo>
                  <a:pt x="f396" y="f1077"/>
                  <a:pt x="f396" y="f1077"/>
                  <a:pt x="f396" y="f1078"/>
                </a:cubicBezTo>
                <a:cubicBezTo>
                  <a:pt x="f396" y="f1079"/>
                  <a:pt x="f396" y="f1080"/>
                  <a:pt x="f397" y="f1080"/>
                </a:cubicBezTo>
                <a:cubicBezTo>
                  <a:pt x="f398" y="f1081"/>
                  <a:pt x="f399" y="f1081"/>
                  <a:pt x="f398" y="f1081"/>
                </a:cubicBezTo>
                <a:cubicBezTo>
                  <a:pt x="f398" y="f1082"/>
                  <a:pt x="f397" y="f1082"/>
                  <a:pt x="f397" y="f1082"/>
                </a:cubicBezTo>
                <a:cubicBezTo>
                  <a:pt x="f397" y="f1083"/>
                  <a:pt x="f397" y="f1083"/>
                  <a:pt x="f397" y="f1083"/>
                </a:cubicBezTo>
                <a:cubicBezTo>
                  <a:pt x="f396" y="f1084"/>
                  <a:pt x="f398" y="f1084"/>
                  <a:pt x="f399" y="f1084"/>
                </a:cubicBezTo>
                <a:cubicBezTo>
                  <a:pt x="f399" y="f1084"/>
                  <a:pt x="f400" y="f1084"/>
                  <a:pt x="f400" y="f1084"/>
                </a:cubicBezTo>
                <a:cubicBezTo>
                  <a:pt x="f401" y="f1084"/>
                  <a:pt x="f401" y="f1084"/>
                  <a:pt x="f402" y="f1084"/>
                </a:cubicBezTo>
                <a:cubicBezTo>
                  <a:pt x="f403" y="f1084"/>
                  <a:pt x="f404" y="f1084"/>
                  <a:pt x="f404" y="f1084"/>
                </a:cubicBezTo>
                <a:cubicBezTo>
                  <a:pt x="f405" y="f1085"/>
                  <a:pt x="f406" y="f1085"/>
                  <a:pt x="f406" y="f1086"/>
                </a:cubicBezTo>
                <a:cubicBezTo>
                  <a:pt x="f406" y="f1086"/>
                  <a:pt x="f537" y="f1087"/>
                  <a:pt x="f407" y="f1087"/>
                </a:cubicBezTo>
                <a:cubicBezTo>
                  <a:pt x="f407" y="f1088"/>
                  <a:pt x="f405" y="f1087"/>
                  <a:pt x="f405" y="f1087"/>
                </a:cubicBezTo>
                <a:cubicBezTo>
                  <a:pt x="f404" y="f1087"/>
                  <a:pt x="f403" y="f1087"/>
                  <a:pt x="f402" y="f1087"/>
                </a:cubicBezTo>
                <a:cubicBezTo>
                  <a:pt x="f401" y="f1087"/>
                  <a:pt x="f400" y="f1088"/>
                  <a:pt x="f399" y="f1088"/>
                </a:cubicBezTo>
                <a:cubicBezTo>
                  <a:pt x="f399" y="f1088"/>
                  <a:pt x="f399" y="f1088"/>
                  <a:pt x="f398" y="f1088"/>
                </a:cubicBezTo>
                <a:cubicBezTo>
                  <a:pt x="f398" y="f1088"/>
                  <a:pt x="f398" y="f1089"/>
                  <a:pt x="f397" y="f1089"/>
                </a:cubicBezTo>
                <a:cubicBezTo>
                  <a:pt x="f397" y="f1089"/>
                  <a:pt x="f396" y="f1089"/>
                  <a:pt x="f396" y="f1088"/>
                </a:cubicBezTo>
                <a:cubicBezTo>
                  <a:pt x="f396" y="f1088"/>
                  <a:pt x="f396" y="f1088"/>
                  <a:pt x="f515" y="f1087"/>
                </a:cubicBezTo>
                <a:cubicBezTo>
                  <a:pt x="f515" y="f1087"/>
                  <a:pt x="f394" y="f1087"/>
                  <a:pt x="f394" y="f1087"/>
                </a:cubicBezTo>
                <a:cubicBezTo>
                  <a:pt x="f394" y="f1088"/>
                  <a:pt x="f394" y="f1088"/>
                  <a:pt x="f394" y="f1089"/>
                </a:cubicBezTo>
                <a:cubicBezTo>
                  <a:pt x="f515" y="f1089"/>
                  <a:pt x="f515" y="f1089"/>
                  <a:pt x="f515" y="f1090"/>
                </a:cubicBezTo>
                <a:cubicBezTo>
                  <a:pt x="f396" y="f1090"/>
                  <a:pt x="f396" y="f1090"/>
                  <a:pt x="f396" y="f1090"/>
                </a:cubicBezTo>
                <a:cubicBezTo>
                  <a:pt x="f396" y="f1091"/>
                  <a:pt x="f396" y="f1091"/>
                  <a:pt x="f515" y="f1091"/>
                </a:cubicBezTo>
                <a:cubicBezTo>
                  <a:pt x="f515" y="f1091"/>
                  <a:pt x="f515" y="f1091"/>
                  <a:pt x="f515" y="f1090"/>
                </a:cubicBezTo>
                <a:cubicBezTo>
                  <a:pt x="f394" y="f1090"/>
                  <a:pt x="f514" y="f1090"/>
                  <a:pt x="f393" y="f1090"/>
                </a:cubicBezTo>
                <a:cubicBezTo>
                  <a:pt x="f393" y="f1089"/>
                  <a:pt x="f393" y="f1089"/>
                  <a:pt x="f393" y="f1089"/>
                </a:cubicBezTo>
                <a:cubicBezTo>
                  <a:pt x="f392" y="f1089"/>
                  <a:pt x="f393" y="f1090"/>
                  <a:pt x="f393" y="f1090"/>
                </a:cubicBezTo>
                <a:cubicBezTo>
                  <a:pt x="f393" y="f1091"/>
                  <a:pt x="f514" y="f1091"/>
                  <a:pt x="f394" y="f1092"/>
                </a:cubicBezTo>
                <a:cubicBezTo>
                  <a:pt x="f515" y="f1092"/>
                  <a:pt x="f394" y="f1093"/>
                  <a:pt x="f515" y="f1094"/>
                </a:cubicBezTo>
                <a:cubicBezTo>
                  <a:pt x="f396" y="f1095"/>
                  <a:pt x="f515" y="f1095"/>
                  <a:pt x="f515" y="f1096"/>
                </a:cubicBezTo>
                <a:cubicBezTo>
                  <a:pt x="f515" y="f1097"/>
                  <a:pt x="f396" y="f1098"/>
                  <a:pt x="f397" y="f1098"/>
                </a:cubicBezTo>
                <a:cubicBezTo>
                  <a:pt x="f397" y="f1098"/>
                  <a:pt x="f397" y="f1098"/>
                  <a:pt x="f398" y="f1098"/>
                </a:cubicBezTo>
                <a:cubicBezTo>
                  <a:pt x="f398" y="f1099"/>
                  <a:pt x="f398" y="f1099"/>
                  <a:pt x="f399" y="f1099"/>
                </a:cubicBezTo>
                <a:cubicBezTo>
                  <a:pt x="f399" y="f1098"/>
                  <a:pt x="f399" y="f1098"/>
                  <a:pt x="f399" y="f1098"/>
                </a:cubicBezTo>
                <a:cubicBezTo>
                  <a:pt x="f399" y="f1097"/>
                  <a:pt x="f398" y="f1097"/>
                  <a:pt x="f398" y="f1096"/>
                </a:cubicBezTo>
                <a:cubicBezTo>
                  <a:pt x="f398" y="f1096"/>
                  <a:pt x="f398" y="f1096"/>
                  <a:pt x="f398" y="f1096"/>
                </a:cubicBezTo>
                <a:cubicBezTo>
                  <a:pt x="f398" y="f1096"/>
                  <a:pt x="f398" y="f1096"/>
                  <a:pt x="f398" y="f1096"/>
                </a:cubicBezTo>
                <a:cubicBezTo>
                  <a:pt x="f397" y="f1095"/>
                  <a:pt x="f398" y="f1095"/>
                  <a:pt x="f398" y="f1095"/>
                </a:cubicBezTo>
                <a:cubicBezTo>
                  <a:pt x="f399" y="f1095"/>
                  <a:pt x="f399" y="f1096"/>
                  <a:pt x="f400" y="f1097"/>
                </a:cubicBezTo>
                <a:cubicBezTo>
                  <a:pt x="f400" y="f1097"/>
                  <a:pt x="f401" y="f1098"/>
                  <a:pt x="f401" y="f1098"/>
                </a:cubicBezTo>
                <a:cubicBezTo>
                  <a:pt x="f402" y="f1099"/>
                  <a:pt x="f402" y="f1099"/>
                  <a:pt x="f402" y="f1099"/>
                </a:cubicBezTo>
                <a:cubicBezTo>
                  <a:pt x="f402" y="f1100"/>
                  <a:pt x="f402" y="f1100"/>
                  <a:pt x="f402" y="f1100"/>
                </a:cubicBezTo>
                <a:cubicBezTo>
                  <a:pt x="f401" y="f1100"/>
                  <a:pt x="f401" y="f1101"/>
                  <a:pt x="f401" y="f1101"/>
                </a:cubicBezTo>
                <a:cubicBezTo>
                  <a:pt x="f401" y="f1101"/>
                  <a:pt x="f402" y="f1102"/>
                  <a:pt x="f401" y="f1102"/>
                </a:cubicBezTo>
                <a:cubicBezTo>
                  <a:pt x="f401" y="f1102"/>
                  <a:pt x="f401" y="f1101"/>
                  <a:pt x="f401" y="f1101"/>
                </a:cubicBezTo>
                <a:cubicBezTo>
                  <a:pt x="f400" y="f1101"/>
                  <a:pt x="f400" y="f1101"/>
                  <a:pt x="f399" y="f1101"/>
                </a:cubicBezTo>
                <a:cubicBezTo>
                  <a:pt x="f399" y="f1101"/>
                  <a:pt x="f398" y="f1100"/>
                  <a:pt x="f398" y="f1100"/>
                </a:cubicBezTo>
                <a:cubicBezTo>
                  <a:pt x="f397" y="f1100"/>
                  <a:pt x="f396" y="f1101"/>
                  <a:pt x="f515" y="f1101"/>
                </a:cubicBezTo>
                <a:cubicBezTo>
                  <a:pt x="f515" y="f1101"/>
                  <a:pt x="f394" y="f1101"/>
                  <a:pt x="f394" y="f1100"/>
                </a:cubicBezTo>
                <a:cubicBezTo>
                  <a:pt x="f394" y="f1100"/>
                  <a:pt x="f514" y="f1100"/>
                  <a:pt x="f514" y="f1100"/>
                </a:cubicBezTo>
                <a:cubicBezTo>
                  <a:pt x="f514" y="f1100"/>
                  <a:pt x="f393" y="f1100"/>
                  <a:pt x="f393" y="f1100"/>
                </a:cubicBezTo>
                <a:cubicBezTo>
                  <a:pt x="f393" y="f1100"/>
                  <a:pt x="f393" y="f1101"/>
                  <a:pt x="f393" y="f1101"/>
                </a:cubicBezTo>
                <a:cubicBezTo>
                  <a:pt x="f392" y="f1102"/>
                  <a:pt x="f391" y="f1103"/>
                  <a:pt x="f390" y="f1104"/>
                </a:cubicBezTo>
                <a:cubicBezTo>
                  <a:pt x="f390" y="f1104"/>
                  <a:pt x="f389" y="f1104"/>
                  <a:pt x="f389" y="f1105"/>
                </a:cubicBezTo>
                <a:cubicBezTo>
                  <a:pt x="f389" y="f1106"/>
                  <a:pt x="f389" y="f1106"/>
                  <a:pt x="f389" y="f1106"/>
                </a:cubicBezTo>
                <a:cubicBezTo>
                  <a:pt x="f389" y="f1117"/>
                  <a:pt x="f389" y="f1117"/>
                  <a:pt x="f389" y="f1117"/>
                </a:cubicBezTo>
                <a:cubicBezTo>
                  <a:pt x="f389" y="f1107"/>
                  <a:pt x="f389" y="f1107"/>
                  <a:pt x="f390" y="f1107"/>
                </a:cubicBezTo>
                <a:cubicBezTo>
                  <a:pt x="f390" y="f1107"/>
                  <a:pt x="f390" y="f1107"/>
                  <a:pt x="f390" y="f1107"/>
                </a:cubicBezTo>
                <a:cubicBezTo>
                  <a:pt x="f391" y="f1108"/>
                  <a:pt x="f392" y="f1107"/>
                  <a:pt x="f392" y="f1108"/>
                </a:cubicBezTo>
                <a:cubicBezTo>
                  <a:pt x="f392" y="f1109"/>
                  <a:pt x="f391" y="f1109"/>
                  <a:pt x="f390" y="f1109"/>
                </a:cubicBezTo>
                <a:cubicBezTo>
                  <a:pt x="f389" y="f1109"/>
                  <a:pt x="f387" y="f1108"/>
                  <a:pt x="f387" y="f1109"/>
                </a:cubicBezTo>
                <a:cubicBezTo>
                  <a:pt x="f387" y="f1110"/>
                  <a:pt x="f387" y="f1111"/>
                  <a:pt x="f386" y="f1111"/>
                </a:cubicBezTo>
                <a:cubicBezTo>
                  <a:pt x="f386" y="f1111"/>
                  <a:pt x="f386" y="f1111"/>
                  <a:pt x="f385" y="f1110"/>
                </a:cubicBezTo>
                <a:cubicBezTo>
                  <a:pt x="f385" y="f1110"/>
                  <a:pt x="f385" y="f1110"/>
                  <a:pt x="f384" y="f1110"/>
                </a:cubicBezTo>
                <a:cubicBezTo>
                  <a:pt x="f384" y="f1110"/>
                  <a:pt x="f456" y="f1110"/>
                  <a:pt x="f456" y="f1110"/>
                </a:cubicBezTo>
                <a:cubicBezTo>
                  <a:pt x="f456" y="f1109"/>
                  <a:pt x="f456" y="f1109"/>
                  <a:pt x="f456" y="f1109"/>
                </a:cubicBezTo>
                <a:cubicBezTo>
                  <a:pt x="f382" y="f1108"/>
                  <a:pt x="f382" y="f1109"/>
                  <a:pt x="f382" y="f1109"/>
                </a:cubicBezTo>
                <a:cubicBezTo>
                  <a:pt x="f382" y="f1109"/>
                  <a:pt x="f382" y="f1109"/>
                  <a:pt x="f382" y="f1110"/>
                </a:cubicBezTo>
                <a:cubicBezTo>
                  <a:pt x="f381" y="f1110"/>
                  <a:pt x="f381" y="f1110"/>
                  <a:pt x="f381" y="f1110"/>
                </a:cubicBezTo>
                <a:cubicBezTo>
                  <a:pt x="f381" y="f1111"/>
                  <a:pt x="f381" y="f1111"/>
                  <a:pt x="f382" y="f1112"/>
                </a:cubicBezTo>
                <a:cubicBezTo>
                  <a:pt x="f382" y="f1112"/>
                  <a:pt x="f382" y="f1113"/>
                  <a:pt x="f382" y="f1113"/>
                </a:cubicBezTo>
                <a:cubicBezTo>
                  <a:pt x="f381" y="f1113"/>
                  <a:pt x="f381" y="f1112"/>
                  <a:pt x="f381" y="f1112"/>
                </a:cubicBezTo>
                <a:cubicBezTo>
                  <a:pt x="f446" y="f1112"/>
                  <a:pt x="f446" y="f1111"/>
                  <a:pt x="f446" y="f1111"/>
                </a:cubicBezTo>
                <a:cubicBezTo>
                  <a:pt x="f380" y="f1111"/>
                  <a:pt x="f380" y="f1111"/>
                  <a:pt x="f380" y="f1110"/>
                </a:cubicBezTo>
                <a:cubicBezTo>
                  <a:pt x="f380" y="f1109"/>
                  <a:pt x="f379" y="f1110"/>
                  <a:pt x="f441" y="f1110"/>
                </a:cubicBezTo>
                <a:cubicBezTo>
                  <a:pt x="f378" y="f1110"/>
                  <a:pt x="f377" y="f1109"/>
                  <a:pt x="f377" y="f1110"/>
                </a:cubicBezTo>
                <a:cubicBezTo>
                  <a:pt x="f376" y="f1110"/>
                  <a:pt x="f378" y="f1111"/>
                  <a:pt x="f378" y="f1111"/>
                </a:cubicBezTo>
                <a:cubicBezTo>
                  <a:pt x="f378" y="f1112"/>
                  <a:pt x="f377" y="f1111"/>
                  <a:pt x="f376" y="f1111"/>
                </a:cubicBezTo>
                <a:cubicBezTo>
                  <a:pt x="f376" y="f1111"/>
                  <a:pt x="f376" y="f1111"/>
                  <a:pt x="f376" y="f1110"/>
                </a:cubicBezTo>
                <a:cubicBezTo>
                  <a:pt x="f375" y="f1110"/>
                  <a:pt x="f375" y="f1110"/>
                  <a:pt x="f375" y="f1110"/>
                </a:cubicBezTo>
                <a:cubicBezTo>
                  <a:pt x="f374" y="f1110"/>
                  <a:pt x="f374" y="f1111"/>
                  <a:pt x="f374" y="f1111"/>
                </a:cubicBezTo>
                <a:cubicBezTo>
                  <a:pt x="f373" y="f1112"/>
                  <a:pt x="f372" y="f1113"/>
                  <a:pt x="f372" y="f1113"/>
                </a:cubicBezTo>
                <a:cubicBezTo>
                  <a:pt x="f371" y="f1114"/>
                  <a:pt x="f371" y="f1115"/>
                  <a:pt x="f372" y="f1115"/>
                </a:cubicBezTo>
                <a:cubicBezTo>
                  <a:pt x="f373" y="f1115"/>
                  <a:pt x="f374" y="f1115"/>
                  <a:pt x="f374" y="f1116"/>
                </a:cubicBezTo>
                <a:cubicBezTo>
                  <a:pt x="f374" y="f1116"/>
                  <a:pt x="f374" y="f1116"/>
                  <a:pt x="f374" y="f1118"/>
                </a:cubicBezTo>
                <a:cubicBezTo>
                  <a:pt x="f374" y="f1118"/>
                  <a:pt x="f374" y="f1118"/>
                  <a:pt x="f375" y="f1118"/>
                </a:cubicBezTo>
                <a:cubicBezTo>
                  <a:pt x="f375" y="f1118"/>
                  <a:pt x="f375" y="f1119"/>
                  <a:pt x="f374" y="f1119"/>
                </a:cubicBezTo>
                <a:cubicBezTo>
                  <a:pt x="f374" y="f1119"/>
                  <a:pt x="f373" y="f1119"/>
                  <a:pt x="f373" y="f1119"/>
                </a:cubicBezTo>
                <a:cubicBezTo>
                  <a:pt x="f373" y="f1119"/>
                  <a:pt x="f372" y="f1119"/>
                  <a:pt x="f372" y="f1119"/>
                </a:cubicBezTo>
                <a:cubicBezTo>
                  <a:pt x="f371" y="f1120"/>
                  <a:pt x="f370" y="f1119"/>
                  <a:pt x="f370" y="f1119"/>
                </a:cubicBezTo>
                <a:cubicBezTo>
                  <a:pt x="f369" y="f1119"/>
                  <a:pt x="f369" y="f1119"/>
                  <a:pt x="f369" y="f1120"/>
                </a:cubicBezTo>
                <a:cubicBezTo>
                  <a:pt x="f369" y="f1120"/>
                  <a:pt x="f369" y="f1120"/>
                  <a:pt x="f370" y="f1120"/>
                </a:cubicBezTo>
                <a:cubicBezTo>
                  <a:pt x="f370" y="f1120"/>
                  <a:pt x="f371" y="f1121"/>
                  <a:pt x="f370" y="f1121"/>
                </a:cubicBezTo>
                <a:cubicBezTo>
                  <a:pt x="f370" y="f1121"/>
                  <a:pt x="f369" y="f1121"/>
                  <a:pt x="f369" y="f1121"/>
                </a:cubicBezTo>
                <a:cubicBezTo>
                  <a:pt x="f369" y="f1121"/>
                  <a:pt x="f369" y="f1121"/>
                  <a:pt x="f369" y="f1122"/>
                </a:cubicBezTo>
                <a:cubicBezTo>
                  <a:pt x="f369" y="f1122"/>
                  <a:pt x="f368" y="f1121"/>
                  <a:pt x="f368" y="f1121"/>
                </a:cubicBezTo>
                <a:cubicBezTo>
                  <a:pt x="f368" y="f1121"/>
                  <a:pt x="f395" y="f1122"/>
                  <a:pt x="f368" y="f1122"/>
                </a:cubicBezTo>
                <a:cubicBezTo>
                  <a:pt x="f368" y="f1123"/>
                  <a:pt x="f369" y="f1123"/>
                  <a:pt x="f369" y="f1123"/>
                </a:cubicBezTo>
                <a:cubicBezTo>
                  <a:pt x="f369" y="f1123"/>
                  <a:pt x="f368" y="f1123"/>
                  <a:pt x="f368" y="f1123"/>
                </a:cubicBezTo>
                <a:cubicBezTo>
                  <a:pt x="f395" y="f1123"/>
                  <a:pt x="f395" y="f1123"/>
                  <a:pt x="f367" y="f1123"/>
                </a:cubicBezTo>
                <a:cubicBezTo>
                  <a:pt x="f367" y="f1124"/>
                  <a:pt x="f367" y="f1124"/>
                  <a:pt x="f395" y="f1124"/>
                </a:cubicBezTo>
                <a:cubicBezTo>
                  <a:pt x="f395" y="f1124"/>
                  <a:pt x="f368" y="f1124"/>
                  <a:pt x="f368" y="f1125"/>
                </a:cubicBezTo>
                <a:cubicBezTo>
                  <a:pt x="f369" y="f1125"/>
                  <a:pt x="f370" y="f1125"/>
                  <a:pt x="f371" y="f1125"/>
                </a:cubicBezTo>
                <a:cubicBezTo>
                  <a:pt x="f371" y="f1126"/>
                  <a:pt x="f369" y="f1125"/>
                  <a:pt x="f368" y="f1126"/>
                </a:cubicBezTo>
                <a:cubicBezTo>
                  <a:pt x="f368" y="f1126"/>
                  <a:pt x="f368" y="f1127"/>
                  <a:pt x="f368" y="f1127"/>
                </a:cubicBezTo>
                <a:cubicBezTo>
                  <a:pt x="f395" y="f1127"/>
                  <a:pt x="f395" y="f1126"/>
                  <a:pt x="f395" y="f1126"/>
                </a:cubicBezTo>
                <a:cubicBezTo>
                  <a:pt x="f395" y="f1126"/>
                  <a:pt x="f367" y="f1125"/>
                  <a:pt x="f367" y="f1125"/>
                </a:cubicBezTo>
                <a:cubicBezTo>
                  <a:pt x="f367" y="f1125"/>
                  <a:pt x="f367" y="f1124"/>
                  <a:pt x="f367" y="f1124"/>
                </a:cubicBezTo>
                <a:cubicBezTo>
                  <a:pt x="f388" y="f1124"/>
                  <a:pt x="f388" y="f1124"/>
                  <a:pt x="f366" y="f1124"/>
                </a:cubicBezTo>
                <a:cubicBezTo>
                  <a:pt x="f366" y="f1124"/>
                  <a:pt x="f366" y="f1124"/>
                  <a:pt x="f365" y="f1124"/>
                </a:cubicBezTo>
                <a:cubicBezTo>
                  <a:pt x="f365" y="f1124"/>
                  <a:pt x="f364" y="f1125"/>
                  <a:pt x="f364" y="f1124"/>
                </a:cubicBezTo>
                <a:cubicBezTo>
                  <a:pt x="f364" y="f1124"/>
                  <a:pt x="f383" y="f1124"/>
                  <a:pt x="f383" y="f1124"/>
                </a:cubicBezTo>
                <a:cubicBezTo>
                  <a:pt x="f365" y="f1123"/>
                  <a:pt x="f365" y="f1123"/>
                  <a:pt x="f366" y="f1123"/>
                </a:cubicBezTo>
                <a:cubicBezTo>
                  <a:pt x="f366" y="f1122"/>
                  <a:pt x="f366" y="f1122"/>
                  <a:pt x="f388" y="f1121"/>
                </a:cubicBezTo>
                <a:cubicBezTo>
                  <a:pt x="f388" y="f1121"/>
                  <a:pt x="f388" y="f1120"/>
                  <a:pt x="f367" y="f1120"/>
                </a:cubicBezTo>
                <a:cubicBezTo>
                  <a:pt x="f367" y="f1120"/>
                  <a:pt x="f395" y="f1120"/>
                  <a:pt x="f395" y="f1119"/>
                </a:cubicBezTo>
                <a:cubicBezTo>
                  <a:pt x="f368" y="f1118"/>
                  <a:pt x="f395" y="f1116"/>
                  <a:pt x="f395" y="f1115"/>
                </a:cubicBezTo>
                <a:cubicBezTo>
                  <a:pt x="f395" y="f1114"/>
                  <a:pt x="f368" y="f1114"/>
                  <a:pt x="f369" y="f1114"/>
                </a:cubicBezTo>
                <a:cubicBezTo>
                  <a:pt x="f369" y="f1113"/>
                  <a:pt x="f370" y="f1113"/>
                  <a:pt x="f370" y="f1112"/>
                </a:cubicBezTo>
                <a:cubicBezTo>
                  <a:pt x="f370" y="f1111"/>
                  <a:pt x="f368" y="f1111"/>
                  <a:pt x="f368" y="f1111"/>
                </a:cubicBezTo>
                <a:cubicBezTo>
                  <a:pt x="f395" y="f1110"/>
                  <a:pt x="f395" y="f1110"/>
                  <a:pt x="f367" y="f1110"/>
                </a:cubicBezTo>
                <a:cubicBezTo>
                  <a:pt x="f388" y="f1110"/>
                  <a:pt x="f388" y="f1110"/>
                  <a:pt x="f366" y="f1110"/>
                </a:cubicBezTo>
                <a:cubicBezTo>
                  <a:pt x="f366" y="f1110"/>
                  <a:pt x="f366" y="f1110"/>
                  <a:pt x="f365" y="f1110"/>
                </a:cubicBezTo>
                <a:cubicBezTo>
                  <a:pt x="f365" y="f1110"/>
                  <a:pt x="f365" y="f1111"/>
                  <a:pt x="f383" y="f1111"/>
                </a:cubicBezTo>
                <a:cubicBezTo>
                  <a:pt x="f383" y="f1111"/>
                  <a:pt x="f383" y="f1111"/>
                  <a:pt x="f383" y="f1112"/>
                </a:cubicBezTo>
                <a:cubicBezTo>
                  <a:pt x="f365" y="f1113"/>
                  <a:pt x="f364" y="f1113"/>
                  <a:pt x="f364" y="f1113"/>
                </a:cubicBezTo>
                <a:cubicBezTo>
                  <a:pt x="f363" y="f1113"/>
                  <a:pt x="f363" y="f1113"/>
                  <a:pt x="f363" y="f1114"/>
                </a:cubicBezTo>
                <a:cubicBezTo>
                  <a:pt x="f363" y="f1114"/>
                  <a:pt x="f364" y="f1114"/>
                  <a:pt x="f363" y="f1115"/>
                </a:cubicBezTo>
                <a:cubicBezTo>
                  <a:pt x="f363" y="f1116"/>
                  <a:pt x="f362" y="f1116"/>
                  <a:pt x="f363" y="f1118"/>
                </a:cubicBezTo>
                <a:cubicBezTo>
                  <a:pt x="f363" y="f1118"/>
                  <a:pt x="f363" y="f1119"/>
                  <a:pt x="f363" y="f1119"/>
                </a:cubicBezTo>
                <a:cubicBezTo>
                  <a:pt x="f362" y="f1119"/>
                  <a:pt x="f362" y="f1119"/>
                  <a:pt x="f362" y="f1118"/>
                </a:cubicBezTo>
                <a:cubicBezTo>
                  <a:pt x="f362" y="f1118"/>
                  <a:pt x="f362" y="f1116"/>
                  <a:pt x="f362" y="f1115"/>
                </a:cubicBezTo>
                <a:cubicBezTo>
                  <a:pt x="f362" y="f1115"/>
                  <a:pt x="f362" y="f1114"/>
                  <a:pt x="f361" y="f1114"/>
                </a:cubicBezTo>
                <a:cubicBezTo>
                  <a:pt x="f361" y="f1114"/>
                  <a:pt x="f361" y="f1114"/>
                  <a:pt x="f360" y="f1115"/>
                </a:cubicBezTo>
                <a:cubicBezTo>
                  <a:pt x="f360" y="f1115"/>
                  <a:pt x="f359" y="f1116"/>
                  <a:pt x="f359" y="f1118"/>
                </a:cubicBezTo>
                <a:cubicBezTo>
                  <a:pt x="f358" y="f1118"/>
                  <a:pt x="f357" y="f1119"/>
                  <a:pt x="f356" y="f1119"/>
                </a:cubicBezTo>
                <a:cubicBezTo>
                  <a:pt x="f356" y="f1120"/>
                  <a:pt x="f355" y="f1120"/>
                  <a:pt x="f355" y="f1119"/>
                </a:cubicBezTo>
                <a:cubicBezTo>
                  <a:pt x="f354" y="f1119"/>
                  <a:pt x="f354" y="f1118"/>
                  <a:pt x="f354" y="f1118"/>
                </a:cubicBezTo>
                <a:cubicBezTo>
                  <a:pt x="f354" y="f1116"/>
                  <a:pt x="f354" y="f1116"/>
                  <a:pt x="f354" y="f1116"/>
                </a:cubicBezTo>
                <a:cubicBezTo>
                  <a:pt x="f353" y="f1116"/>
                  <a:pt x="f353" y="f1116"/>
                  <a:pt x="f352" y="f1116"/>
                </a:cubicBezTo>
                <a:cubicBezTo>
                  <a:pt x="f352" y="f1116"/>
                  <a:pt x="f352" y="f1116"/>
                  <a:pt x="f351" y="f1116"/>
                </a:cubicBezTo>
                <a:cubicBezTo>
                  <a:pt x="f351" y="f1116"/>
                  <a:pt x="f351" y="f1116"/>
                  <a:pt x="f351" y="f1116"/>
                </a:cubicBezTo>
                <a:cubicBezTo>
                  <a:pt x="f350" y="f1118"/>
                  <a:pt x="f350" y="f1118"/>
                  <a:pt x="f350" y="f1118"/>
                </a:cubicBezTo>
                <a:cubicBezTo>
                  <a:pt x="f349" y="f1119"/>
                  <a:pt x="f349" y="f1119"/>
                  <a:pt x="f348" y="f1120"/>
                </a:cubicBezTo>
                <a:cubicBezTo>
                  <a:pt x="f348" y="f1121"/>
                  <a:pt x="f347" y="f1122"/>
                  <a:pt x="f347" y="f1122"/>
                </a:cubicBezTo>
                <a:cubicBezTo>
                  <a:pt x="f346" y="f1122"/>
                  <a:pt x="f346" y="f1121"/>
                  <a:pt x="f346" y="f1121"/>
                </a:cubicBezTo>
                <a:cubicBezTo>
                  <a:pt x="f346" y="f1121"/>
                  <a:pt x="f346" y="f1120"/>
                  <a:pt x="f345" y="f1120"/>
                </a:cubicBezTo>
                <a:cubicBezTo>
                  <a:pt x="f345" y="f1120"/>
                  <a:pt x="f345" y="f1121"/>
                  <a:pt x="f345" y="f1121"/>
                </a:cubicBezTo>
                <a:cubicBezTo>
                  <a:pt x="f345" y="f1122"/>
                  <a:pt x="f345" y="f1122"/>
                  <a:pt x="f345" y="f1123"/>
                </a:cubicBezTo>
                <a:cubicBezTo>
                  <a:pt x="f345" y="f1123"/>
                  <a:pt x="f346" y="f1123"/>
                  <a:pt x="f346" y="f1124"/>
                </a:cubicBezTo>
                <a:cubicBezTo>
                  <a:pt x="f346" y="f1124"/>
                  <a:pt x="f346" y="f1124"/>
                  <a:pt x="f345" y="f1124"/>
                </a:cubicBezTo>
                <a:cubicBezTo>
                  <a:pt x="f345" y="f1124"/>
                  <a:pt x="f345" y="f1124"/>
                  <a:pt x="f344" y="f1124"/>
                </a:cubicBezTo>
                <a:cubicBezTo>
                  <a:pt x="f344" y="f1124"/>
                  <a:pt x="f344" y="f1124"/>
                  <a:pt x="f343" y="f1124"/>
                </a:cubicBezTo>
                <a:cubicBezTo>
                  <a:pt x="f343" y="f1124"/>
                  <a:pt x="f342" y="f1124"/>
                  <a:pt x="f342" y="f1124"/>
                </a:cubicBezTo>
                <a:cubicBezTo>
                  <a:pt x="f342" y="f1123"/>
                  <a:pt x="f340" y="f1123"/>
                  <a:pt x="f340" y="f1123"/>
                </a:cubicBezTo>
                <a:cubicBezTo>
                  <a:pt x="f340" y="f1123"/>
                  <a:pt x="f333" y="f1122"/>
                  <a:pt x="f333" y="f1123"/>
                </a:cubicBezTo>
                <a:cubicBezTo>
                  <a:pt x="f333" y="f1123"/>
                  <a:pt x="f335" y="f1124"/>
                  <a:pt x="f335" y="f1124"/>
                </a:cubicBezTo>
                <a:cubicBezTo>
                  <a:pt x="f340" y="f1125"/>
                  <a:pt x="f340" y="f1126"/>
                  <a:pt x="f335" y="f1126"/>
                </a:cubicBezTo>
                <a:cubicBezTo>
                  <a:pt x="f333" y="f1126"/>
                  <a:pt x="f333" y="f1125"/>
                  <a:pt x="f333" y="f1125"/>
                </a:cubicBezTo>
                <a:cubicBezTo>
                  <a:pt x="f333" y="f1125"/>
                  <a:pt x="f333" y="f1124"/>
                  <a:pt x="f330" y="f1124"/>
                </a:cubicBezTo>
                <a:cubicBezTo>
                  <a:pt x="f330" y="f1124"/>
                  <a:pt x="f330" y="f1124"/>
                  <a:pt x="f330" y="f1123"/>
                </a:cubicBezTo>
                <a:cubicBezTo>
                  <a:pt x="f341" y="f1123"/>
                  <a:pt x="f341" y="f1124"/>
                  <a:pt x="f341" y="f1124"/>
                </a:cubicBezTo>
                <a:cubicBezTo>
                  <a:pt x="f339" y="f1125"/>
                  <a:pt x="f338" y="f1125"/>
                  <a:pt x="f338" y="f1126"/>
                </a:cubicBezTo>
                <a:cubicBezTo>
                  <a:pt x="f337" y="f1126"/>
                  <a:pt x="f337" y="f1127"/>
                  <a:pt x="f336" y="f1127"/>
                </a:cubicBezTo>
                <a:cubicBezTo>
                  <a:pt x="f336" y="f1127"/>
                  <a:pt x="f336" y="f1128"/>
                  <a:pt x="f334" y="f1128"/>
                </a:cubicBezTo>
                <a:cubicBezTo>
                  <a:pt x="f334" y="f1128"/>
                  <a:pt x="f334" y="f1129"/>
                  <a:pt x="f334" y="f1129"/>
                </a:cubicBezTo>
                <a:cubicBezTo>
                  <a:pt x="f332" y="f1129"/>
                  <a:pt x="f336" y="f1131"/>
                  <a:pt x="f336" y="f1131"/>
                </a:cubicBezTo>
                <a:cubicBezTo>
                  <a:pt x="f334" y="f1131"/>
                  <a:pt x="f334" y="f1131"/>
                  <a:pt x="f334" y="f1131"/>
                </a:cubicBezTo>
                <a:cubicBezTo>
                  <a:pt x="f332" y="f1130"/>
                  <a:pt x="f332" y="f1130"/>
                  <a:pt x="f332" y="f1130"/>
                </a:cubicBezTo>
                <a:cubicBezTo>
                  <a:pt x="f331" y="f1130"/>
                  <a:pt x="f332" y="f1129"/>
                  <a:pt x="f331" y="f1129"/>
                </a:cubicBezTo>
                <a:cubicBezTo>
                  <a:pt x="f331" y="f1129"/>
                  <a:pt x="f331" y="f1130"/>
                  <a:pt x="f331" y="f1130"/>
                </a:cubicBezTo>
                <a:cubicBezTo>
                  <a:pt x="f1518" y="f1131"/>
                  <a:pt x="f1518" y="f1132"/>
                  <a:pt x="f1518" y="f1132"/>
                </a:cubicBezTo>
                <a:cubicBezTo>
                  <a:pt x="f1519" y="f1133"/>
                  <a:pt x="f1519" y="f1134"/>
                  <a:pt x="f1520" y="f1134"/>
                </a:cubicBezTo>
                <a:cubicBezTo>
                  <a:pt x="f1520" y="f1135"/>
                  <a:pt x="f1520" y="f1136"/>
                  <a:pt x="f1520" y="f1137"/>
                </a:cubicBezTo>
                <a:cubicBezTo>
                  <a:pt x="f1520" y="f1138"/>
                  <a:pt x="f1522" y="f1138"/>
                  <a:pt x="f1523" y="f1283"/>
                </a:cubicBezTo>
                <a:cubicBezTo>
                  <a:pt x="f1523" y="f1283"/>
                  <a:pt x="f2888" y="f1283"/>
                  <a:pt x="f2888" y="f1139"/>
                </a:cubicBezTo>
                <a:cubicBezTo>
                  <a:pt x="f2888" y="f1139"/>
                  <a:pt x="f1525" y="f1192"/>
                  <a:pt x="f1525" y="f1192"/>
                </a:cubicBezTo>
                <a:cubicBezTo>
                  <a:pt x="f1525" y="f1192"/>
                  <a:pt x="f2888" y="f1140"/>
                  <a:pt x="f2888" y="f1140"/>
                </a:cubicBezTo>
                <a:cubicBezTo>
                  <a:pt x="f1524" y="f1191"/>
                  <a:pt x="f1525" y="f1191"/>
                  <a:pt x="f1525" y="f1191"/>
                </a:cubicBezTo>
                <a:cubicBezTo>
                  <a:pt x="f1525" y="f1191"/>
                  <a:pt x="f1526" y="f1191"/>
                  <a:pt x="f1525" y="f1141"/>
                </a:cubicBezTo>
                <a:cubicBezTo>
                  <a:pt x="f1525" y="f1141"/>
                  <a:pt x="f1525" y="f1141"/>
                  <a:pt x="f1525" y="f1141"/>
                </a:cubicBezTo>
                <a:cubicBezTo>
                  <a:pt x="f2888" y="f1142"/>
                  <a:pt x="f1525" y="f1142"/>
                  <a:pt x="f1525" y="f1142"/>
                </a:cubicBezTo>
                <a:cubicBezTo>
                  <a:pt x="f1526" y="f1190"/>
                  <a:pt x="f1527" y="f1190"/>
                  <a:pt x="f1527" y="f1143"/>
                </a:cubicBezTo>
                <a:cubicBezTo>
                  <a:pt x="f1527" y="f1143"/>
                  <a:pt x="f1527" y="f1143"/>
                  <a:pt x="f1527" y="f1144"/>
                </a:cubicBezTo>
                <a:cubicBezTo>
                  <a:pt x="f1527" y="f1144"/>
                  <a:pt x="f1527" y="f1145"/>
                  <a:pt x="f1528" y="f1145"/>
                </a:cubicBezTo>
                <a:cubicBezTo>
                  <a:pt x="f1528" y="f1145"/>
                  <a:pt x="f1529" y="f1145"/>
                  <a:pt x="f1529" y="f1145"/>
                </a:cubicBezTo>
                <a:cubicBezTo>
                  <a:pt x="f1530" y="f1146"/>
                  <a:pt x="f1529" y="f1146"/>
                  <a:pt x="f1529" y="f1146"/>
                </a:cubicBezTo>
                <a:cubicBezTo>
                  <a:pt x="f1529" y="f1147"/>
                  <a:pt x="f1529" y="f1147"/>
                  <a:pt x="f1529" y="f1147"/>
                </a:cubicBezTo>
                <a:cubicBezTo>
                  <a:pt x="f1530" y="f1147"/>
                  <a:pt x="f1530" y="f1147"/>
                  <a:pt x="f1530" y="f1148"/>
                </a:cubicBezTo>
                <a:cubicBezTo>
                  <a:pt x="f1532" y="f1148"/>
                  <a:pt x="f1533" y="f1189"/>
                  <a:pt x="f1535" y="f1149"/>
                </a:cubicBezTo>
                <a:cubicBezTo>
                  <a:pt x="f1536" y="f1149"/>
                  <a:pt x="f1537" y="f1150"/>
                  <a:pt x="f1538" y="f1150"/>
                </a:cubicBezTo>
                <a:cubicBezTo>
                  <a:pt x="f1538" y="f1150"/>
                  <a:pt x="f2007" y="f1151"/>
                  <a:pt x="f1539" y="f1151"/>
                </a:cubicBezTo>
                <a:cubicBezTo>
                  <a:pt x="f1539" y="f1151"/>
                  <a:pt x="f1540" y="f1151"/>
                  <a:pt x="f1540" y="f1152"/>
                </a:cubicBezTo>
                <a:cubicBezTo>
                  <a:pt x="f1540" y="f1153"/>
                  <a:pt x="f1540" y="f1153"/>
                  <a:pt x="f2006" y="f1153"/>
                </a:cubicBezTo>
                <a:cubicBezTo>
                  <a:pt x="f2006" y="f1154"/>
                  <a:pt x="f2006" y="f1154"/>
                  <a:pt x="f1540" y="f1155"/>
                </a:cubicBezTo>
                <a:cubicBezTo>
                  <a:pt x="f1540" y="f1155"/>
                  <a:pt x="f1539" y="f1155"/>
                  <a:pt x="f1539" y="f1155"/>
                </a:cubicBezTo>
                <a:cubicBezTo>
                  <a:pt x="f2007" y="f1156"/>
                  <a:pt x="f2007" y="f1156"/>
                  <a:pt x="f2007" y="f1156"/>
                </a:cubicBezTo>
                <a:cubicBezTo>
                  <a:pt x="f2007" y="f1156"/>
                  <a:pt x="f1538" y="f1157"/>
                  <a:pt x="f1538" y="f1157"/>
                </a:cubicBezTo>
                <a:cubicBezTo>
                  <a:pt x="f1538" y="f1157"/>
                  <a:pt x="f1537" y="f1156"/>
                  <a:pt x="f1537" y="f1157"/>
                </a:cubicBezTo>
                <a:cubicBezTo>
                  <a:pt x="f1537" y="f1157"/>
                  <a:pt x="f2007" y="f1157"/>
                  <a:pt x="f2007" y="f1157"/>
                </a:cubicBezTo>
                <a:cubicBezTo>
                  <a:pt x="f1539" y="f1158"/>
                  <a:pt x="f2007" y="f1159"/>
                  <a:pt x="f1538" y="f1159"/>
                </a:cubicBezTo>
                <a:cubicBezTo>
                  <a:pt x="f1538" y="f1160"/>
                  <a:pt x="f1538" y="f1160"/>
                  <a:pt x="f1537" y="f1160"/>
                </a:cubicBezTo>
                <a:cubicBezTo>
                  <a:pt x="f1537" y="f1160"/>
                  <a:pt x="f1536" y="f2"/>
                  <a:pt x="f1536" y="f1161"/>
                </a:cubicBezTo>
                <a:cubicBezTo>
                  <a:pt x="f1537" y="f1161"/>
                  <a:pt x="f1537" y="f1161"/>
                  <a:pt x="f1537" y="f1161"/>
                </a:cubicBezTo>
                <a:cubicBezTo>
                  <a:pt x="f1537" y="f1162"/>
                  <a:pt x="f1537" y="f1162"/>
                  <a:pt x="f1537" y="f1162"/>
                </a:cubicBezTo>
                <a:cubicBezTo>
                  <a:pt x="f1538" y="f1162"/>
                  <a:pt x="f1538" y="f1161"/>
                  <a:pt x="f1538" y="f2"/>
                </a:cubicBezTo>
                <a:cubicBezTo>
                  <a:pt x="f1538" y="f2"/>
                  <a:pt x="f1538" y="f1160"/>
                  <a:pt x="f1538" y="f1160"/>
                </a:cubicBezTo>
                <a:cubicBezTo>
                  <a:pt x="f2007" y="f1160"/>
                  <a:pt x="f2007" y="f1160"/>
                  <a:pt x="f1539" y="f1160"/>
                </a:cubicBezTo>
                <a:cubicBezTo>
                  <a:pt x="f1539" y="f1160"/>
                  <a:pt x="f1540" y="f1159"/>
                  <a:pt x="f1540" y="f1159"/>
                </a:cubicBezTo>
                <a:cubicBezTo>
                  <a:pt x="f2006" y="f1158"/>
                  <a:pt x="f2006" y="f1157"/>
                  <a:pt x="f2006" y="f1157"/>
                </a:cubicBezTo>
                <a:cubicBezTo>
                  <a:pt x="f1541" y="f1156"/>
                  <a:pt x="f1545" y="f1158"/>
                  <a:pt x="f1545" y="f1157"/>
                </a:cubicBezTo>
                <a:cubicBezTo>
                  <a:pt x="f1545" y="f1156"/>
                  <a:pt x="f1544" y="f1156"/>
                  <a:pt x="f1544" y="f1156"/>
                </a:cubicBezTo>
                <a:cubicBezTo>
                  <a:pt x="f1543" y="f1156"/>
                  <a:pt x="f1543" y="f1156"/>
                  <a:pt x="f1543" y="f1155"/>
                </a:cubicBezTo>
                <a:cubicBezTo>
                  <a:pt x="f1543" y="f1155"/>
                  <a:pt x="f1543" y="f1154"/>
                  <a:pt x="f1544" y="f1154"/>
                </a:cubicBezTo>
                <a:cubicBezTo>
                  <a:pt x="f1545" y="f1154"/>
                  <a:pt x="f1545" y="f1154"/>
                  <a:pt x="f1545" y="f1154"/>
                </a:cubicBezTo>
                <a:cubicBezTo>
                  <a:pt x="f1546" y="f1153"/>
                  <a:pt x="f1546" y="f1153"/>
                  <a:pt x="f1547" y="f1153"/>
                </a:cubicBezTo>
                <a:cubicBezTo>
                  <a:pt x="f1548" y="f1153"/>
                  <a:pt x="f1548" y="f1153"/>
                  <a:pt x="f1549" y="f1153"/>
                </a:cubicBezTo>
                <a:cubicBezTo>
                  <a:pt x="f1550" y="f1153"/>
                  <a:pt x="f1551" y="f1153"/>
                  <a:pt x="f1552" y="f1153"/>
                </a:cubicBezTo>
                <a:cubicBezTo>
                  <a:pt x="f2005" y="f1153"/>
                  <a:pt x="f2005" y="f1154"/>
                  <a:pt x="f1553" y="f1154"/>
                </a:cubicBezTo>
                <a:cubicBezTo>
                  <a:pt x="f2004" y="f1154"/>
                  <a:pt x="f2004" y="f1155"/>
                  <a:pt x="f2004" y="f1155"/>
                </a:cubicBezTo>
                <a:cubicBezTo>
                  <a:pt x="f1554" y="f1155"/>
                  <a:pt x="f2004" y="f1156"/>
                  <a:pt x="f2004" y="f1156"/>
                </a:cubicBezTo>
                <a:cubicBezTo>
                  <a:pt x="f1554" y="f1156"/>
                  <a:pt x="f1555" y="f1156"/>
                  <a:pt x="f1556" y="f1155"/>
                </a:cubicBezTo>
                <a:cubicBezTo>
                  <a:pt x="f1556" y="f1155"/>
                  <a:pt x="f1556" y="f1154"/>
                  <a:pt x="f1557" y="f1154"/>
                </a:cubicBezTo>
                <a:cubicBezTo>
                  <a:pt x="f1558" y="f1153"/>
                  <a:pt x="f1559" y="f1154"/>
                  <a:pt x="f1559" y="f1155"/>
                </a:cubicBezTo>
                <a:cubicBezTo>
                  <a:pt x="f1560" y="f1156"/>
                  <a:pt x="f1558" y="f1157"/>
                  <a:pt x="f1559" y="f1157"/>
                </a:cubicBezTo>
                <a:cubicBezTo>
                  <a:pt x="f1560" y="f1158"/>
                  <a:pt x="f1560" y="f1159"/>
                  <a:pt x="f1561" y="f1159"/>
                </a:cubicBezTo>
                <a:cubicBezTo>
                  <a:pt x="f1562" y="f1159"/>
                  <a:pt x="f1563" y="f1159"/>
                  <a:pt x="f1563" y="f1158"/>
                </a:cubicBezTo>
                <a:cubicBezTo>
                  <a:pt x="f1564" y="f1157"/>
                  <a:pt x="f1564" y="f1158"/>
                  <a:pt x="f1565" y="f1157"/>
                </a:cubicBezTo>
                <a:cubicBezTo>
                  <a:pt x="f1566" y="f1157"/>
                  <a:pt x="f1566" y="f1156"/>
                  <a:pt x="f1567" y="f1156"/>
                </a:cubicBezTo>
                <a:cubicBezTo>
                  <a:pt x="f1568" y="f1156"/>
                  <a:pt x="f1568" y="f1156"/>
                  <a:pt x="f1568" y="f1157"/>
                </a:cubicBezTo>
                <a:cubicBezTo>
                  <a:pt x="f1569" y="f1158"/>
                  <a:pt x="f1569" y="f1159"/>
                  <a:pt x="f1570" y="f1159"/>
                </a:cubicBezTo>
                <a:cubicBezTo>
                  <a:pt x="f1571" y="f1160"/>
                  <a:pt x="f1571" y="f1159"/>
                  <a:pt x="f1572" y="f1159"/>
                </a:cubicBezTo>
                <a:cubicBezTo>
                  <a:pt x="f1574" y="f1158"/>
                  <a:pt x="f1575" y="f1159"/>
                  <a:pt x="f1576" y="f1160"/>
                </a:cubicBezTo>
                <a:cubicBezTo>
                  <a:pt x="f1577" y="f1160"/>
                  <a:pt x="f1578" y="f2"/>
                  <a:pt x="f1579" y="f2"/>
                </a:cubicBezTo>
                <a:cubicBezTo>
                  <a:pt x="f1580" y="f2"/>
                  <a:pt x="f1580" y="f2"/>
                  <a:pt x="f1581" y="f2"/>
                </a:cubicBezTo>
                <a:cubicBezTo>
                  <a:pt x="f1582" y="f1161"/>
                  <a:pt x="f1582" y="f1161"/>
                  <a:pt x="f1583" y="f1161"/>
                </a:cubicBezTo>
                <a:cubicBezTo>
                  <a:pt x="f1583" y="f1162"/>
                  <a:pt x="f2003" y="f1162"/>
                  <a:pt x="f1584" y="f1161"/>
                </a:cubicBezTo>
                <a:cubicBezTo>
                  <a:pt x="f1584" y="f1161"/>
                  <a:pt x="f1584" y="f2"/>
                  <a:pt x="f1585" y="f2"/>
                </a:cubicBezTo>
                <a:cubicBezTo>
                  <a:pt x="f1586" y="f2"/>
                  <a:pt x="f1586" y="f2"/>
                  <a:pt x="f1587" y="f2"/>
                </a:cubicBezTo>
                <a:cubicBezTo>
                  <a:pt x="f1588" y="f1161"/>
                  <a:pt x="f1589" y="f1161"/>
                  <a:pt x="f1590" y="f1162"/>
                </a:cubicBezTo>
                <a:cubicBezTo>
                  <a:pt x="f1591" y="f1162"/>
                  <a:pt x="f1593" y="f1162"/>
                  <a:pt x="f1593" y="f1162"/>
                </a:cubicBezTo>
                <a:cubicBezTo>
                  <a:pt x="f1594" y="f1188"/>
                  <a:pt x="f2002" y="f1188"/>
                  <a:pt x="f1595" y="f1188"/>
                </a:cubicBezTo>
                <a:cubicBezTo>
                  <a:pt x="f1597" y="f1163"/>
                  <a:pt x="f1599" y="f1164"/>
                  <a:pt x="f1601" y="f1164"/>
                </a:cubicBezTo>
                <a:cubicBezTo>
                  <a:pt x="f1602" y="f1164"/>
                  <a:pt x="f1603" y="f1164"/>
                  <a:pt x="f1604" y="f1165"/>
                </a:cubicBezTo>
                <a:cubicBezTo>
                  <a:pt x="f1604" y="f1165"/>
                  <a:pt x="f1605" y="f1165"/>
                  <a:pt x="f1606" y="f1166"/>
                </a:cubicBezTo>
                <a:cubicBezTo>
                  <a:pt x="f1606" y="f1166"/>
                  <a:pt x="f1606" y="f1166"/>
                  <a:pt x="f1606" y="f1167"/>
                </a:cubicBezTo>
                <a:cubicBezTo>
                  <a:pt x="f1607" y="f1167"/>
                  <a:pt x="f1607" y="f1167"/>
                  <a:pt x="f1607" y="f1168"/>
                </a:cubicBezTo>
                <a:cubicBezTo>
                  <a:pt x="f1608" y="f1168"/>
                  <a:pt x="f1608" y="f1169"/>
                  <a:pt x="f1608" y="f1170"/>
                </a:cubicBezTo>
                <a:cubicBezTo>
                  <a:pt x="f1609" y="f1170"/>
                  <a:pt x="f1609" y="f1171"/>
                  <a:pt x="f1609" y="f1187"/>
                </a:cubicBezTo>
                <a:cubicBezTo>
                  <a:pt x="f1610" y="f1187"/>
                  <a:pt x="f1610" y="f1171"/>
                  <a:pt x="f1610" y="f1171"/>
                </a:cubicBezTo>
                <a:cubicBezTo>
                  <a:pt x="f1611" y="f1171"/>
                  <a:pt x="f1611" y="f1171"/>
                  <a:pt x="f1611" y="f1171"/>
                </a:cubicBezTo>
                <a:cubicBezTo>
                  <a:pt x="f1612" y="f1171"/>
                  <a:pt x="f1612" y="f1170"/>
                  <a:pt x="f1612" y="f1170"/>
                </a:cubicBezTo>
                <a:cubicBezTo>
                  <a:pt x="f1613" y="f1169"/>
                  <a:pt x="f1612" y="f1187"/>
                  <a:pt x="f1612" y="f1187"/>
                </a:cubicBezTo>
                <a:cubicBezTo>
                  <a:pt x="f1612" y="f1187"/>
                  <a:pt x="f1613" y="f1172"/>
                  <a:pt x="f1613" y="f1172"/>
                </a:cubicBezTo>
                <a:cubicBezTo>
                  <a:pt x="f1613" y="f1172"/>
                  <a:pt x="f1614" y="f1172"/>
                  <a:pt x="f1614" y="f1172"/>
                </a:cubicBezTo>
                <a:cubicBezTo>
                  <a:pt x="f1614" y="f1173"/>
                  <a:pt x="f1614" y="f1173"/>
                  <a:pt x="f1614" y="f1173"/>
                </a:cubicBezTo>
                <a:cubicBezTo>
                  <a:pt x="f1613" y="f1173"/>
                  <a:pt x="f1613" y="f1173"/>
                  <a:pt x="f1613" y="f1174"/>
                </a:cubicBezTo>
                <a:cubicBezTo>
                  <a:pt x="f1613" y="f1174"/>
                  <a:pt x="f1615" y="f1174"/>
                  <a:pt x="f1615" y="f1174"/>
                </a:cubicBezTo>
                <a:cubicBezTo>
                  <a:pt x="f1616" y="f1174"/>
                  <a:pt x="f1617" y="f1174"/>
                  <a:pt x="f1617" y="f1174"/>
                </a:cubicBezTo>
                <a:cubicBezTo>
                  <a:pt x="f1618" y="f1174"/>
                  <a:pt x="f1618" y="f1173"/>
                  <a:pt x="f1618" y="f1173"/>
                </a:cubicBezTo>
                <a:cubicBezTo>
                  <a:pt x="f1620" y="f1173"/>
                  <a:pt x="f1620" y="f1175"/>
                  <a:pt x="f1619" y="f1176"/>
                </a:cubicBezTo>
                <a:cubicBezTo>
                  <a:pt x="f1619" y="f1176"/>
                  <a:pt x="f1618" y="f1177"/>
                  <a:pt x="f1619" y="f1177"/>
                </a:cubicBezTo>
                <a:close/>
                <a:moveTo>
                  <a:pt x="f1651" y="f1304"/>
                </a:moveTo>
                <a:cubicBezTo>
                  <a:pt x="f1651" y="f1303"/>
                  <a:pt x="f1652" y="f1303"/>
                  <a:pt x="f1652" y="f1302"/>
                </a:cubicBezTo>
                <a:cubicBezTo>
                  <a:pt x="f1653" y="f1302"/>
                  <a:pt x="f1654" y="f1302"/>
                  <a:pt x="f1655" y="f1302"/>
                </a:cubicBezTo>
                <a:cubicBezTo>
                  <a:pt x="f1655" y="f1302"/>
                  <a:pt x="f1655" y="f1302"/>
                  <a:pt x="f1656" y="f1303"/>
                </a:cubicBezTo>
                <a:cubicBezTo>
                  <a:pt x="f1656" y="f1303"/>
                  <a:pt x="f1656" y="f1303"/>
                  <a:pt x="f1656" y="f1303"/>
                </a:cubicBezTo>
                <a:cubicBezTo>
                  <a:pt x="f1656" y="f1303"/>
                  <a:pt x="f1656" y="f1303"/>
                  <a:pt x="f1656" y="f1303"/>
                </a:cubicBezTo>
                <a:cubicBezTo>
                  <a:pt x="f1657" y="f1302"/>
                  <a:pt x="f1653" y="f1301"/>
                  <a:pt x="f1652" y="f1302"/>
                </a:cubicBezTo>
                <a:cubicBezTo>
                  <a:pt x="f1652" y="f1302"/>
                  <a:pt x="f1651" y="f1302"/>
                  <a:pt x="f1650" y="f1303"/>
                </a:cubicBezTo>
                <a:cubicBezTo>
                  <a:pt x="f1650" y="f1303"/>
                  <a:pt x="f1650" y="f1304"/>
                  <a:pt x="f1649" y="f1305"/>
                </a:cubicBezTo>
                <a:cubicBezTo>
                  <a:pt x="f1649" y="f1305"/>
                  <a:pt x="f1647" y="f1306"/>
                  <a:pt x="f1648" y="f1306"/>
                </a:cubicBezTo>
                <a:cubicBezTo>
                  <a:pt x="f1649" y="f1306"/>
                  <a:pt x="f1650" y="f1305"/>
                  <a:pt x="f1651" y="f1304"/>
                </a:cubicBezTo>
                <a:close/>
                <a:moveTo>
                  <a:pt x="f1645" y="f1336"/>
                </a:moveTo>
                <a:cubicBezTo>
                  <a:pt x="f1645" y="f1337"/>
                  <a:pt x="f1646" y="f1337"/>
                  <a:pt x="f1646" y="f1337"/>
                </a:cubicBezTo>
                <a:cubicBezTo>
                  <a:pt x="f1647" y="f1337"/>
                  <a:pt x="f1647" y="f1335"/>
                  <a:pt x="f1646" y="f1335"/>
                </a:cubicBezTo>
                <a:cubicBezTo>
                  <a:pt x="f1646" y="f1335"/>
                  <a:pt x="f1646" y="f1336"/>
                  <a:pt x="f1646" y="f1336"/>
                </a:cubicBezTo>
                <a:cubicBezTo>
                  <a:pt x="f1646" y="f1336"/>
                  <a:pt x="f1645" y="f1336"/>
                  <a:pt x="f1645" y="f1336"/>
                </a:cubicBezTo>
                <a:cubicBezTo>
                  <a:pt x="f1645" y="f1336"/>
                  <a:pt x="f1645" y="f1336"/>
                  <a:pt x="f1645" y="f1336"/>
                </a:cubicBezTo>
                <a:close/>
                <a:moveTo>
                  <a:pt x="f1648" y="f1314"/>
                </a:moveTo>
                <a:cubicBezTo>
                  <a:pt x="f1648" y="f1314"/>
                  <a:pt x="f1649" y="f1314"/>
                  <a:pt x="f1649" y="f1314"/>
                </a:cubicBezTo>
                <a:cubicBezTo>
                  <a:pt x="f1649" y="f1313"/>
                  <a:pt x="f1649" y="f1313"/>
                  <a:pt x="f1649" y="f1313"/>
                </a:cubicBezTo>
                <a:cubicBezTo>
                  <a:pt x="f1648" y="f1313"/>
                  <a:pt x="f1648" y="f1314"/>
                  <a:pt x="f1648" y="f1314"/>
                </a:cubicBezTo>
                <a:cubicBezTo>
                  <a:pt x="f1647" y="f1314"/>
                  <a:pt x="f1647" y="f1314"/>
                  <a:pt x="f1647" y="f1314"/>
                </a:cubicBezTo>
                <a:cubicBezTo>
                  <a:pt x="f1646" y="f1314"/>
                  <a:pt x="f1645" y="f1314"/>
                  <a:pt x="f1645" y="f1315"/>
                </a:cubicBezTo>
                <a:cubicBezTo>
                  <a:pt x="f1645" y="f1316"/>
                  <a:pt x="f1647" y="f1314"/>
                  <a:pt x="f1648" y="f1314"/>
                </a:cubicBezTo>
                <a:close/>
                <a:moveTo>
                  <a:pt x="f540" y="f1123"/>
                </a:moveTo>
                <a:cubicBezTo>
                  <a:pt x="f540" y="f1123"/>
                  <a:pt x="f672" y="f1122"/>
                  <a:pt x="f541" y="f1122"/>
                </a:cubicBezTo>
                <a:cubicBezTo>
                  <a:pt x="f541" y="f1122"/>
                  <a:pt x="f540" y="f1123"/>
                  <a:pt x="f540" y="f1124"/>
                </a:cubicBezTo>
                <a:cubicBezTo>
                  <a:pt x="f539" y="f1124"/>
                  <a:pt x="f539" y="f1125"/>
                  <a:pt x="f536" y="f1125"/>
                </a:cubicBezTo>
                <a:cubicBezTo>
                  <a:pt x="f536" y="f1124"/>
                  <a:pt x="f539" y="f1123"/>
                  <a:pt x="f540" y="f1123"/>
                </a:cubicBezTo>
                <a:close/>
                <a:moveTo>
                  <a:pt x="f534" y="f1116"/>
                </a:moveTo>
                <a:cubicBezTo>
                  <a:pt x="f535" y="f1116"/>
                  <a:pt x="f535" y="f1116"/>
                  <a:pt x="f535" y="f1116"/>
                </a:cubicBezTo>
                <a:cubicBezTo>
                  <a:pt x="f536" y="f1116"/>
                  <a:pt x="f536" y="f1116"/>
                  <a:pt x="f539" y="f1116"/>
                </a:cubicBezTo>
                <a:cubicBezTo>
                  <a:pt x="f539" y="f1116"/>
                  <a:pt x="f536" y="f1118"/>
                  <a:pt x="f536" y="f1118"/>
                </a:cubicBezTo>
                <a:cubicBezTo>
                  <a:pt x="f535" y="f1118"/>
                  <a:pt x="f535" y="f1118"/>
                  <a:pt x="f534" y="f1118"/>
                </a:cubicBezTo>
                <a:cubicBezTo>
                  <a:pt x="f534" y="f1118"/>
                  <a:pt x="f533" y="f1116"/>
                  <a:pt x="f533" y="f1116"/>
                </a:cubicBezTo>
                <a:cubicBezTo>
                  <a:pt x="f533" y="f1115"/>
                  <a:pt x="f534" y="f1116"/>
                  <a:pt x="f534" y="f1116"/>
                </a:cubicBezTo>
                <a:close/>
                <a:moveTo>
                  <a:pt x="f527" y="f1110"/>
                </a:moveTo>
                <a:cubicBezTo>
                  <a:pt x="f527" y="f1110"/>
                  <a:pt x="f527" y="f1109"/>
                  <a:pt x="f528" y="f1109"/>
                </a:cubicBezTo>
                <a:cubicBezTo>
                  <a:pt x="f528" y="f1110"/>
                  <a:pt x="f527" y="f1110"/>
                  <a:pt x="f527" y="f1110"/>
                </a:cubicBezTo>
                <a:cubicBezTo>
                  <a:pt x="f527" y="f1111"/>
                  <a:pt x="f528" y="f1111"/>
                  <a:pt x="f527" y="f1111"/>
                </a:cubicBezTo>
                <a:cubicBezTo>
                  <a:pt x="f527" y="f1111"/>
                  <a:pt x="f526" y="f1111"/>
                  <a:pt x="f526" y="f1111"/>
                </a:cubicBezTo>
                <a:cubicBezTo>
                  <a:pt x="f526" y="f1111"/>
                  <a:pt x="f527" y="f1110"/>
                  <a:pt x="f527" y="f1110"/>
                </a:cubicBezTo>
                <a:close/>
                <a:moveTo>
                  <a:pt x="f526" y="f1118"/>
                </a:moveTo>
                <a:cubicBezTo>
                  <a:pt x="f527" y="f1118"/>
                  <a:pt x="f527" y="f1118"/>
                  <a:pt x="f527" y="f1118"/>
                </a:cubicBezTo>
                <a:cubicBezTo>
                  <a:pt x="f528" y="f1118"/>
                  <a:pt x="f528" y="f1118"/>
                  <a:pt x="f528" y="f1118"/>
                </a:cubicBezTo>
                <a:cubicBezTo>
                  <a:pt x="f529" y="f1119"/>
                  <a:pt x="f529" y="f1119"/>
                  <a:pt x="f528" y="f1119"/>
                </a:cubicBezTo>
                <a:cubicBezTo>
                  <a:pt x="f528" y="f1119"/>
                  <a:pt x="f528" y="f1119"/>
                  <a:pt x="f527" y="f1119"/>
                </a:cubicBezTo>
                <a:cubicBezTo>
                  <a:pt x="f527" y="f1119"/>
                  <a:pt x="f526" y="f1120"/>
                  <a:pt x="f526" y="f1119"/>
                </a:cubicBezTo>
                <a:cubicBezTo>
                  <a:pt x="f525" y="f1119"/>
                  <a:pt x="f526" y="f1118"/>
                  <a:pt x="f526" y="f1118"/>
                </a:cubicBezTo>
                <a:close/>
                <a:moveTo>
                  <a:pt x="f511" y="f1113"/>
                </a:moveTo>
                <a:cubicBezTo>
                  <a:pt x="f511" y="f1113"/>
                  <a:pt x="f516" y="f1113"/>
                  <a:pt x="f516" y="f1113"/>
                </a:cubicBezTo>
                <a:cubicBezTo>
                  <a:pt x="f517" y="f1113"/>
                  <a:pt x="f517" y="f1113"/>
                  <a:pt x="f518" y="f1113"/>
                </a:cubicBezTo>
                <a:cubicBezTo>
                  <a:pt x="f518" y="f1113"/>
                  <a:pt x="f519" y="f1113"/>
                  <a:pt x="f520" y="f1113"/>
                </a:cubicBezTo>
                <a:cubicBezTo>
                  <a:pt x="f520" y="f1113"/>
                  <a:pt x="f520" y="f1113"/>
                  <a:pt x="f521" y="f1113"/>
                </a:cubicBezTo>
                <a:cubicBezTo>
                  <a:pt x="f521" y="f1113"/>
                  <a:pt x="f521" y="f1113"/>
                  <a:pt x="f521" y="f1113"/>
                </a:cubicBezTo>
                <a:cubicBezTo>
                  <a:pt x="f520" y="f1113"/>
                  <a:pt x="f520" y="f1113"/>
                  <a:pt x="f520" y="f1113"/>
                </a:cubicBezTo>
                <a:cubicBezTo>
                  <a:pt x="f520" y="f1113"/>
                  <a:pt x="f519" y="f1114"/>
                  <a:pt x="f519" y="f1114"/>
                </a:cubicBezTo>
                <a:cubicBezTo>
                  <a:pt x="f518" y="f1114"/>
                  <a:pt x="f518" y="f1113"/>
                  <a:pt x="f517" y="f1113"/>
                </a:cubicBezTo>
                <a:cubicBezTo>
                  <a:pt x="f516" y="f1113"/>
                  <a:pt x="f510" y="f1113"/>
                  <a:pt x="f510" y="f1112"/>
                </a:cubicBezTo>
                <a:cubicBezTo>
                  <a:pt x="f511" y="f1112"/>
                  <a:pt x="f511" y="f1113"/>
                  <a:pt x="f511" y="f1113"/>
                </a:cubicBezTo>
                <a:close/>
                <a:moveTo>
                  <a:pt x="f517" y="f1136"/>
                </a:moveTo>
                <a:cubicBezTo>
                  <a:pt x="f516" y="f1135"/>
                  <a:pt x="f516" y="f1135"/>
                  <a:pt x="f516" y="f1135"/>
                </a:cubicBezTo>
                <a:cubicBezTo>
                  <a:pt x="f516" y="f1134"/>
                  <a:pt x="f516" y="f1134"/>
                  <a:pt x="f516" y="f1134"/>
                </a:cubicBezTo>
                <a:cubicBezTo>
                  <a:pt x="f516" y="f1134"/>
                  <a:pt x="f516" y="f1135"/>
                  <a:pt x="f516" y="f1135"/>
                </a:cubicBezTo>
                <a:cubicBezTo>
                  <a:pt x="f516" y="f1135"/>
                  <a:pt x="f517" y="f1135"/>
                  <a:pt x="f517" y="f1135"/>
                </a:cubicBezTo>
                <a:cubicBezTo>
                  <a:pt x="f517" y="f1135"/>
                  <a:pt x="f518" y="f1135"/>
                  <a:pt x="f518" y="f1135"/>
                </a:cubicBezTo>
                <a:cubicBezTo>
                  <a:pt x="f520" y="f1135"/>
                  <a:pt x="f521" y="f1134"/>
                  <a:pt x="f522" y="f1133"/>
                </a:cubicBezTo>
                <a:cubicBezTo>
                  <a:pt x="f523" y="f1132"/>
                  <a:pt x="f523" y="f1132"/>
                  <a:pt x="f524" y="f1132"/>
                </a:cubicBezTo>
                <a:cubicBezTo>
                  <a:pt x="f525" y="f1131"/>
                  <a:pt x="f526" y="f1131"/>
                  <a:pt x="f526" y="f1131"/>
                </a:cubicBezTo>
                <a:cubicBezTo>
                  <a:pt x="f527" y="f1130"/>
                  <a:pt x="f528" y="f1129"/>
                  <a:pt x="f529" y="f1129"/>
                </a:cubicBezTo>
                <a:cubicBezTo>
                  <a:pt x="f529" y="f1128"/>
                  <a:pt x="f530" y="f1127"/>
                  <a:pt x="f531" y="f1127"/>
                </a:cubicBezTo>
                <a:cubicBezTo>
                  <a:pt x="f531" y="f1128"/>
                  <a:pt x="f530" y="f1128"/>
                  <a:pt x="f530" y="f1128"/>
                </a:cubicBezTo>
                <a:cubicBezTo>
                  <a:pt x="f529" y="f1128"/>
                  <a:pt x="f529" y="f1129"/>
                  <a:pt x="f528" y="f1129"/>
                </a:cubicBezTo>
                <a:cubicBezTo>
                  <a:pt x="f528" y="f1130"/>
                  <a:pt x="f527" y="f1131"/>
                  <a:pt x="f526" y="f1132"/>
                </a:cubicBezTo>
                <a:cubicBezTo>
                  <a:pt x="f525" y="f1132"/>
                  <a:pt x="f524" y="f1132"/>
                  <a:pt x="f524" y="f1132"/>
                </a:cubicBezTo>
                <a:cubicBezTo>
                  <a:pt x="f523" y="f1133"/>
                  <a:pt x="f522" y="f1133"/>
                  <a:pt x="f521" y="f1134"/>
                </a:cubicBezTo>
                <a:cubicBezTo>
                  <a:pt x="f521" y="f1135"/>
                  <a:pt x="f520" y="f1135"/>
                  <a:pt x="f519" y="f1136"/>
                </a:cubicBezTo>
                <a:cubicBezTo>
                  <a:pt x="f518" y="f1136"/>
                  <a:pt x="f518" y="f1136"/>
                  <a:pt x="f517" y="f1136"/>
                </a:cubicBezTo>
                <a:cubicBezTo>
                  <a:pt x="f516" y="f1137"/>
                  <a:pt x="f509" y="f1283"/>
                  <a:pt x="f508" y="f1138"/>
                </a:cubicBezTo>
                <a:cubicBezTo>
                  <a:pt x="f509" y="f1137"/>
                  <a:pt x="f517" y="f1137"/>
                  <a:pt x="f517" y="f1136"/>
                </a:cubicBezTo>
                <a:close/>
                <a:moveTo>
                  <a:pt x="f2578" y="f341"/>
                </a:moveTo>
                <a:cubicBezTo>
                  <a:pt x="f2578" y="f339"/>
                  <a:pt x="f2578" y="f338"/>
                  <a:pt x="f3471" y="f338"/>
                </a:cubicBezTo>
                <a:cubicBezTo>
                  <a:pt x="f3470" y="f337"/>
                  <a:pt x="f3470" y="f338"/>
                  <a:pt x="f3470" y="f339"/>
                </a:cubicBezTo>
                <a:cubicBezTo>
                  <a:pt x="f3469" y="f341"/>
                  <a:pt x="f3470" y="f330"/>
                  <a:pt x="f3470" y="f333"/>
                </a:cubicBezTo>
                <a:cubicBezTo>
                  <a:pt x="f3469" y="f335"/>
                  <a:pt x="f3469" y="f335"/>
                  <a:pt x="f3469" y="f340"/>
                </a:cubicBezTo>
                <a:cubicBezTo>
                  <a:pt x="f3469" y="f340"/>
                  <a:pt x="f3469" y="f342"/>
                  <a:pt x="f3469" y="f342"/>
                </a:cubicBezTo>
                <a:cubicBezTo>
                  <a:pt x="f3469" y="f343"/>
                  <a:pt x="f3469" y="f344"/>
                  <a:pt x="f3469" y="f344"/>
                </a:cubicBezTo>
                <a:cubicBezTo>
                  <a:pt x="f3469" y="f345"/>
                  <a:pt x="f3469" y="f346"/>
                  <a:pt x="f3469" y="f347"/>
                </a:cubicBezTo>
                <a:cubicBezTo>
                  <a:pt x="f3469" y="f349"/>
                  <a:pt x="f3469" y="f350"/>
                  <a:pt x="f3469" y="f352"/>
                </a:cubicBezTo>
                <a:cubicBezTo>
                  <a:pt x="f3469" y="f353"/>
                  <a:pt x="f3469" y="f354"/>
                  <a:pt x="f3469" y="f355"/>
                </a:cubicBezTo>
                <a:cubicBezTo>
                  <a:pt x="f3469" y="f355"/>
                  <a:pt x="f3469" y="f355"/>
                  <a:pt x="f3469" y="f356"/>
                </a:cubicBezTo>
                <a:cubicBezTo>
                  <a:pt x="f3469" y="f356"/>
                  <a:pt x="f3469" y="f357"/>
                  <a:pt x="f3469" y="f357"/>
                </a:cubicBezTo>
                <a:cubicBezTo>
                  <a:pt x="f3468" y="f358"/>
                  <a:pt x="f3468" y="f359"/>
                  <a:pt x="f3468" y="f359"/>
                </a:cubicBezTo>
                <a:cubicBezTo>
                  <a:pt x="f3469" y="f360"/>
                  <a:pt x="f3470" y="f361"/>
                  <a:pt x="f3469" y="f362"/>
                </a:cubicBezTo>
                <a:cubicBezTo>
                  <a:pt x="f3469" y="f362"/>
                  <a:pt x="f3469" y="f363"/>
                  <a:pt x="f3468" y="f363"/>
                </a:cubicBezTo>
                <a:cubicBezTo>
                  <a:pt x="f3468" y="f363"/>
                  <a:pt x="f3468" y="f364"/>
                  <a:pt x="f3468" y="f364"/>
                </a:cubicBezTo>
                <a:cubicBezTo>
                  <a:pt x="f3467" y="f383"/>
                  <a:pt x="f3467" y="f383"/>
                  <a:pt x="f3467" y="f383"/>
                </a:cubicBezTo>
                <a:cubicBezTo>
                  <a:pt x="f3466" y="f365"/>
                  <a:pt x="f3467" y="f366"/>
                  <a:pt x="f3467" y="f366"/>
                </a:cubicBezTo>
                <a:cubicBezTo>
                  <a:pt x="f3467" y="f388"/>
                  <a:pt x="f3467" y="f388"/>
                  <a:pt x="f3467" y="f388"/>
                </a:cubicBezTo>
                <a:cubicBezTo>
                  <a:pt x="f3468" y="f367"/>
                  <a:pt x="f3468" y="f395"/>
                  <a:pt x="f3468" y="f395"/>
                </a:cubicBezTo>
                <a:cubicBezTo>
                  <a:pt x="f3469" y="f368"/>
                  <a:pt x="f3469" y="f368"/>
                  <a:pt x="f3469" y="f368"/>
                </a:cubicBezTo>
                <a:cubicBezTo>
                  <a:pt x="f3469" y="f369"/>
                  <a:pt x="f3469" y="f369"/>
                  <a:pt x="f3470" y="f369"/>
                </a:cubicBezTo>
                <a:cubicBezTo>
                  <a:pt x="f3470" y="f370"/>
                  <a:pt x="f3470" y="f370"/>
                  <a:pt x="f3471" y="f371"/>
                </a:cubicBezTo>
                <a:cubicBezTo>
                  <a:pt x="f3471" y="f371"/>
                  <a:pt x="f2578" y="f372"/>
                  <a:pt x="f2578" y="f372"/>
                </a:cubicBezTo>
                <a:cubicBezTo>
                  <a:pt x="f2577" y="f372"/>
                  <a:pt x="f2576" y="f372"/>
                  <a:pt x="f2575" y="f372"/>
                </a:cubicBezTo>
                <a:cubicBezTo>
                  <a:pt x="f2575" y="f373"/>
                  <a:pt x="f2574" y="f373"/>
                  <a:pt x="f2573" y="f373"/>
                </a:cubicBezTo>
                <a:cubicBezTo>
                  <a:pt x="f2572" y="f373"/>
                  <a:pt x="f2571" y="f373"/>
                  <a:pt x="f2570" y="f373"/>
                </a:cubicBezTo>
                <a:cubicBezTo>
                  <a:pt x="f2569" y="f373"/>
                  <a:pt x="f2570" y="f373"/>
                  <a:pt x="f2569" y="f372"/>
                </a:cubicBezTo>
                <a:cubicBezTo>
                  <a:pt x="f2568" y="f372"/>
                  <a:pt x="f2569" y="f371"/>
                  <a:pt x="f2569" y="f371"/>
                </a:cubicBezTo>
                <a:cubicBezTo>
                  <a:pt x="f2569" y="f370"/>
                  <a:pt x="f2568" y="f369"/>
                  <a:pt x="f2568" y="f369"/>
                </a:cubicBezTo>
                <a:cubicBezTo>
                  <a:pt x="f2568" y="f369"/>
                  <a:pt x="f2568" y="f370"/>
                  <a:pt x="f2568" y="f370"/>
                </a:cubicBezTo>
                <a:cubicBezTo>
                  <a:pt x="f2568" y="f371"/>
                  <a:pt x="f2568" y="f371"/>
                  <a:pt x="f2568" y="f371"/>
                </a:cubicBezTo>
                <a:cubicBezTo>
                  <a:pt x="f2567" y="f371"/>
                  <a:pt x="f2567" y="f372"/>
                  <a:pt x="f2568" y="f372"/>
                </a:cubicBezTo>
                <a:cubicBezTo>
                  <a:pt x="f2568" y="f372"/>
                  <a:pt x="f2568" y="f372"/>
                  <a:pt x="f2568" y="f372"/>
                </a:cubicBezTo>
                <a:cubicBezTo>
                  <a:pt x="f2568" y="f372"/>
                  <a:pt x="f2568" y="f373"/>
                  <a:pt x="f2568" y="f373"/>
                </a:cubicBezTo>
                <a:cubicBezTo>
                  <a:pt x="f2569" y="f373"/>
                  <a:pt x="f2569" y="f373"/>
                  <a:pt x="f2569" y="f373"/>
                </a:cubicBezTo>
                <a:cubicBezTo>
                  <a:pt x="f2570" y="f374"/>
                  <a:pt x="f2569" y="f374"/>
                  <a:pt x="f2569" y="f374"/>
                </a:cubicBezTo>
                <a:cubicBezTo>
                  <a:pt x="f2569" y="f375"/>
                  <a:pt x="f2568" y="f375"/>
                  <a:pt x="f2567" y="f375"/>
                </a:cubicBezTo>
                <a:cubicBezTo>
                  <a:pt x="f2567" y="f376"/>
                  <a:pt x="f2567" y="f376"/>
                  <a:pt x="f2567" y="f376"/>
                </a:cubicBezTo>
                <a:cubicBezTo>
                  <a:pt x="f2567" y="f376"/>
                  <a:pt x="f2566" y="f376"/>
                  <a:pt x="f2566" y="f377"/>
                </a:cubicBezTo>
                <a:cubicBezTo>
                  <a:pt x="f2565" y="f377"/>
                  <a:pt x="f2566" y="f441"/>
                  <a:pt x="f2566" y="f379"/>
                </a:cubicBezTo>
                <a:cubicBezTo>
                  <a:pt x="f2566" y="f379"/>
                  <a:pt x="f2566" y="f379"/>
                  <a:pt x="f2566" y="f443"/>
                </a:cubicBezTo>
                <a:cubicBezTo>
                  <a:pt x="f2566" y="f380"/>
                  <a:pt x="f2565" y="f380"/>
                  <a:pt x="f2565" y="f446"/>
                </a:cubicBezTo>
                <a:cubicBezTo>
                  <a:pt x="f2564" y="f381"/>
                  <a:pt x="f2565" y="f382"/>
                  <a:pt x="f2565" y="f382"/>
                </a:cubicBezTo>
                <a:cubicBezTo>
                  <a:pt x="f2564" y="f456"/>
                  <a:pt x="f2564" y="f384"/>
                  <a:pt x="f2563" y="f384"/>
                </a:cubicBezTo>
                <a:cubicBezTo>
                  <a:pt x="f2563" y="f384"/>
                  <a:pt x="f2562" y="f384"/>
                  <a:pt x="f2561" y="f384"/>
                </a:cubicBezTo>
                <a:cubicBezTo>
                  <a:pt x="f2561" y="f384"/>
                  <a:pt x="f2560" y="f385"/>
                  <a:pt x="f2579" y="f385"/>
                </a:cubicBezTo>
                <a:cubicBezTo>
                  <a:pt x="f2579" y="f385"/>
                  <a:pt x="f2579" y="f385"/>
                  <a:pt x="f2559" y="f385"/>
                </a:cubicBezTo>
                <a:cubicBezTo>
                  <a:pt x="f2558" y="f385"/>
                  <a:pt x="f2558" y="f386"/>
                  <a:pt x="f2557" y="f386"/>
                </a:cubicBezTo>
                <a:cubicBezTo>
                  <a:pt x="f2555" y="f386"/>
                  <a:pt x="f2554" y="f389"/>
                  <a:pt x="f2554" y="f390"/>
                </a:cubicBezTo>
                <a:cubicBezTo>
                  <a:pt x="f2554" y="f391"/>
                  <a:pt x="f2555" y="f391"/>
                  <a:pt x="f2556" y="f392"/>
                </a:cubicBezTo>
                <a:cubicBezTo>
                  <a:pt x="f2556" y="f392"/>
                  <a:pt x="f2556" y="f392"/>
                  <a:pt x="f2556" y="f393"/>
                </a:cubicBezTo>
                <a:cubicBezTo>
                  <a:pt x="f2555" y="f393"/>
                  <a:pt x="f2555" y="f392"/>
                  <a:pt x="f2554" y="f392"/>
                </a:cubicBezTo>
                <a:cubicBezTo>
                  <a:pt x="f2554" y="f393"/>
                  <a:pt x="f2556" y="f393"/>
                  <a:pt x="f2556" y="f393"/>
                </a:cubicBezTo>
                <a:cubicBezTo>
                  <a:pt x="f2556" y="f514"/>
                  <a:pt x="f2556" y="f514"/>
                  <a:pt x="f2557" y="f514"/>
                </a:cubicBezTo>
                <a:cubicBezTo>
                  <a:pt x="f2557" y="f514"/>
                  <a:pt x="f2558" y="f514"/>
                  <a:pt x="f2558" y="f514"/>
                </a:cubicBezTo>
                <a:cubicBezTo>
                  <a:pt x="f2558" y="f394"/>
                  <a:pt x="f2557" y="f514"/>
                  <a:pt x="f2557" y="f514"/>
                </a:cubicBezTo>
                <a:cubicBezTo>
                  <a:pt x="f2556" y="f514"/>
                  <a:pt x="f2556" y="f514"/>
                  <a:pt x="f2556" y="f394"/>
                </a:cubicBezTo>
                <a:cubicBezTo>
                  <a:pt x="f2555" y="f394"/>
                  <a:pt x="f2555" y="f514"/>
                  <a:pt x="f2554" y="f514"/>
                </a:cubicBezTo>
                <a:cubicBezTo>
                  <a:pt x="f2553" y="f394"/>
                  <a:pt x="f2555" y="f394"/>
                  <a:pt x="f2555" y="f515"/>
                </a:cubicBezTo>
                <a:cubicBezTo>
                  <a:pt x="f2556" y="f515"/>
                  <a:pt x="f2556" y="f396"/>
                  <a:pt x="f2556" y="f396"/>
                </a:cubicBezTo>
                <a:cubicBezTo>
                  <a:pt x="f2556" y="f396"/>
                  <a:pt x="f2557" y="f515"/>
                  <a:pt x="f2557" y="f515"/>
                </a:cubicBezTo>
                <a:cubicBezTo>
                  <a:pt x="f2557" y="f515"/>
                  <a:pt x="f2558" y="f396"/>
                  <a:pt x="f2558" y="f396"/>
                </a:cubicBezTo>
                <a:cubicBezTo>
                  <a:pt x="f2558" y="f396"/>
                  <a:pt x="f2559" y="f396"/>
                  <a:pt x="f2559" y="f396"/>
                </a:cubicBezTo>
                <a:cubicBezTo>
                  <a:pt x="f2579" y="f397"/>
                  <a:pt x="f2558" y="f397"/>
                  <a:pt x="f2558" y="f398"/>
                </a:cubicBezTo>
                <a:cubicBezTo>
                  <a:pt x="f2558" y="f398"/>
                  <a:pt x="f2558" y="f399"/>
                  <a:pt x="f2557" y="f400"/>
                </a:cubicBezTo>
                <a:cubicBezTo>
                  <a:pt x="f2557" y="f400"/>
                  <a:pt x="f2556" y="f400"/>
                  <a:pt x="f2555" y="f401"/>
                </a:cubicBezTo>
                <a:cubicBezTo>
                  <a:pt x="f2555" y="f401"/>
                  <a:pt x="f2554" y="f402"/>
                  <a:pt x="f2554" y="f402"/>
                </a:cubicBezTo>
                <a:cubicBezTo>
                  <a:pt x="f2553" y="f403"/>
                  <a:pt x="f2553" y="f402"/>
                  <a:pt x="f2552" y="f402"/>
                </a:cubicBezTo>
                <a:cubicBezTo>
                  <a:pt x="f2551" y="f401"/>
                  <a:pt x="f2550" y="f401"/>
                  <a:pt x="f2550" y="f402"/>
                </a:cubicBezTo>
                <a:cubicBezTo>
                  <a:pt x="f2550" y="f403"/>
                  <a:pt x="f2549" y="f403"/>
                  <a:pt x="f2549" y="f404"/>
                </a:cubicBezTo>
                <a:cubicBezTo>
                  <a:pt x="f2549" y="f404"/>
                  <a:pt x="f2548" y="f404"/>
                  <a:pt x="f2548" y="f404"/>
                </a:cubicBezTo>
                <a:cubicBezTo>
                  <a:pt x="f2548" y="f404"/>
                  <a:pt x="f2548" y="f405"/>
                  <a:pt x="f2547" y="f405"/>
                </a:cubicBezTo>
                <a:cubicBezTo>
                  <a:pt x="f2547" y="f405"/>
                  <a:pt x="f2546" y="f404"/>
                  <a:pt x="f2546" y="f405"/>
                </a:cubicBezTo>
                <a:cubicBezTo>
                  <a:pt x="f2547" y="f405"/>
                  <a:pt x="f2548" y="f405"/>
                  <a:pt x="f2548" y="f405"/>
                </a:cubicBezTo>
                <a:cubicBezTo>
                  <a:pt x="f2549" y="f405"/>
                  <a:pt x="f2550" y="f404"/>
                  <a:pt x="f2550" y="f405"/>
                </a:cubicBezTo>
                <a:cubicBezTo>
                  <a:pt x="f2550" y="f405"/>
                  <a:pt x="f2549" y="f405"/>
                  <a:pt x="f2549" y="f405"/>
                </a:cubicBezTo>
                <a:cubicBezTo>
                  <a:pt x="f2549" y="f406"/>
                  <a:pt x="f2549" y="f406"/>
                  <a:pt x="f2549" y="f406"/>
                </a:cubicBezTo>
                <a:cubicBezTo>
                  <a:pt x="f2548" y="f407"/>
                  <a:pt x="f2548" y="f407"/>
                  <a:pt x="f2547" y="f407"/>
                </a:cubicBezTo>
                <a:cubicBezTo>
                  <a:pt x="f2547" y="f407"/>
                  <a:pt x="f2547" y="f407"/>
                  <a:pt x="f2546" y="f407"/>
                </a:cubicBezTo>
                <a:cubicBezTo>
                  <a:pt x="f2546" y="f537"/>
                  <a:pt x="f2548" y="f407"/>
                  <a:pt x="f2549" y="f407"/>
                </a:cubicBezTo>
                <a:cubicBezTo>
                  <a:pt x="f2549" y="f407"/>
                  <a:pt x="f2550" y="f406"/>
                  <a:pt x="f2550" y="f406"/>
                </a:cubicBezTo>
                <a:cubicBezTo>
                  <a:pt x="f2551" y="f406"/>
                  <a:pt x="f2551" y="f406"/>
                  <a:pt x="f2551" y="f406"/>
                </a:cubicBezTo>
                <a:cubicBezTo>
                  <a:pt x="f2551" y="f406"/>
                  <a:pt x="f2550" y="f406"/>
                  <a:pt x="f2550" y="f407"/>
                </a:cubicBezTo>
                <a:cubicBezTo>
                  <a:pt x="f2550" y="f407"/>
                  <a:pt x="f2550" y="f407"/>
                  <a:pt x="f2550" y="f537"/>
                </a:cubicBezTo>
                <a:cubicBezTo>
                  <a:pt x="f2549" y="f537"/>
                  <a:pt x="f2549" y="f537"/>
                  <a:pt x="f2549" y="f537"/>
                </a:cubicBezTo>
                <a:cubicBezTo>
                  <a:pt x="f2548" y="f408"/>
                  <a:pt x="f2548" y="f408"/>
                  <a:pt x="f2548" y="f408"/>
                </a:cubicBezTo>
                <a:cubicBezTo>
                  <a:pt x="f2547" y="f408"/>
                  <a:pt x="f2546" y="f408"/>
                  <a:pt x="f2546" y="f408"/>
                </a:cubicBezTo>
                <a:cubicBezTo>
                  <a:pt x="f2546" y="f408"/>
                  <a:pt x="f2580" y="f537"/>
                  <a:pt x="f2580" y="f537"/>
                </a:cubicBezTo>
                <a:cubicBezTo>
                  <a:pt x="f2581" y="f408"/>
                  <a:pt x="f2580" y="f408"/>
                  <a:pt x="f2581" y="f408"/>
                </a:cubicBezTo>
                <a:cubicBezTo>
                  <a:pt x="f2581" y="f408"/>
                  <a:pt x="f2545" y="f408"/>
                  <a:pt x="f2545" y="f408"/>
                </a:cubicBezTo>
                <a:cubicBezTo>
                  <a:pt x="f2545" y="f408"/>
                  <a:pt x="f2545" y="f409"/>
                  <a:pt x="f2545" y="f409"/>
                </a:cubicBezTo>
                <a:cubicBezTo>
                  <a:pt x="f2545" y="f538"/>
                  <a:pt x="f2545" y="f409"/>
                  <a:pt x="f2581" y="f538"/>
                </a:cubicBezTo>
                <a:cubicBezTo>
                  <a:pt x="f2581" y="f538"/>
                  <a:pt x="f2545" y="f410"/>
                  <a:pt x="f2545" y="f410"/>
                </a:cubicBezTo>
                <a:cubicBezTo>
                  <a:pt x="f2545" y="f410"/>
                  <a:pt x="f2581" y="f1517"/>
                  <a:pt x="f2545" y="f1517"/>
                </a:cubicBezTo>
                <a:cubicBezTo>
                  <a:pt x="f2545" y="f411"/>
                  <a:pt x="f2544" y="f1517"/>
                  <a:pt x="f2544" y="f1517"/>
                </a:cubicBezTo>
                <a:cubicBezTo>
                  <a:pt x="f2544" y="f1517"/>
                  <a:pt x="f2543" y="f411"/>
                  <a:pt x="f2543" y="f411"/>
                </a:cubicBezTo>
                <a:cubicBezTo>
                  <a:pt x="f2543" y="f411"/>
                  <a:pt x="f2543" y="f411"/>
                  <a:pt x="f2542" y="f411"/>
                </a:cubicBezTo>
                <a:cubicBezTo>
                  <a:pt x="f2542" y="f411"/>
                  <a:pt x="f2541" y="f411"/>
                  <a:pt x="f2541" y="f411"/>
                </a:cubicBezTo>
                <a:cubicBezTo>
                  <a:pt x="f2541" y="f411"/>
                  <a:pt x="f2540" y="f412"/>
                  <a:pt x="f2540" y="f411"/>
                </a:cubicBezTo>
                <a:cubicBezTo>
                  <a:pt x="f2540" y="f411"/>
                  <a:pt x="f2541" y="f411"/>
                  <a:pt x="f2541" y="f411"/>
                </a:cubicBezTo>
                <a:cubicBezTo>
                  <a:pt x="f2541" y="f1517"/>
                  <a:pt x="f2541" y="f1517"/>
                  <a:pt x="f2542" y="f1517"/>
                </a:cubicBezTo>
                <a:cubicBezTo>
                  <a:pt x="f2542" y="f410"/>
                  <a:pt x="f2542" y="f410"/>
                  <a:pt x="f2542" y="f410"/>
                </a:cubicBezTo>
                <a:cubicBezTo>
                  <a:pt x="f2543" y="f538"/>
                  <a:pt x="f2542" y="f409"/>
                  <a:pt x="f2542" y="f409"/>
                </a:cubicBezTo>
                <a:cubicBezTo>
                  <a:pt x="f2543" y="f408"/>
                  <a:pt x="f2543" y="f408"/>
                  <a:pt x="f2543" y="f408"/>
                </a:cubicBezTo>
                <a:cubicBezTo>
                  <a:pt x="f2543" y="f537"/>
                  <a:pt x="f2543" y="f537"/>
                  <a:pt x="f2544" y="f537"/>
                </a:cubicBezTo>
                <a:cubicBezTo>
                  <a:pt x="f2544" y="f407"/>
                  <a:pt x="f2544" y="f407"/>
                  <a:pt x="f2545" y="f407"/>
                </a:cubicBezTo>
                <a:cubicBezTo>
                  <a:pt x="f2545" y="f407"/>
                  <a:pt x="f2545" y="f537"/>
                  <a:pt x="f2545" y="f408"/>
                </a:cubicBezTo>
                <a:cubicBezTo>
                  <a:pt x="f2545" y="f408"/>
                  <a:pt x="f2545" y="f537"/>
                  <a:pt x="f2545" y="f537"/>
                </a:cubicBezTo>
                <a:cubicBezTo>
                  <a:pt x="f2545" y="f537"/>
                  <a:pt x="f2581" y="f537"/>
                  <a:pt x="f2581" y="f407"/>
                </a:cubicBezTo>
                <a:cubicBezTo>
                  <a:pt x="f2581" y="f407"/>
                  <a:pt x="f2581" y="f407"/>
                  <a:pt x="f2581" y="f407"/>
                </a:cubicBezTo>
                <a:cubicBezTo>
                  <a:pt x="f2545" y="f407"/>
                  <a:pt x="f2545" y="f407"/>
                  <a:pt x="f2545" y="f407"/>
                </a:cubicBezTo>
                <a:cubicBezTo>
                  <a:pt x="f2545" y="f406"/>
                  <a:pt x="f2545" y="f406"/>
                  <a:pt x="f2544" y="f406"/>
                </a:cubicBezTo>
                <a:cubicBezTo>
                  <a:pt x="f2544" y="f406"/>
                  <a:pt x="f2544" y="f406"/>
                  <a:pt x="f2543" y="f407"/>
                </a:cubicBezTo>
                <a:cubicBezTo>
                  <a:pt x="f2543" y="f407"/>
                  <a:pt x="f2543" y="f407"/>
                  <a:pt x="f2543" y="f407"/>
                </a:cubicBezTo>
                <a:cubicBezTo>
                  <a:pt x="f2542" y="f537"/>
                  <a:pt x="f2543" y="f537"/>
                  <a:pt x="f2542" y="f408"/>
                </a:cubicBezTo>
                <a:cubicBezTo>
                  <a:pt x="f2542" y="f408"/>
                  <a:pt x="f2542" y="f408"/>
                  <a:pt x="f2542" y="f408"/>
                </a:cubicBezTo>
                <a:cubicBezTo>
                  <a:pt x="f2542" y="f409"/>
                  <a:pt x="f2542" y="f409"/>
                  <a:pt x="f2542" y="f538"/>
                </a:cubicBezTo>
                <a:cubicBezTo>
                  <a:pt x="f2541" y="f538"/>
                  <a:pt x="f2541" y="f538"/>
                  <a:pt x="f2541" y="f538"/>
                </a:cubicBezTo>
                <a:cubicBezTo>
                  <a:pt x="f2541" y="f410"/>
                  <a:pt x="f2540" y="f410"/>
                  <a:pt x="f2540" y="f410"/>
                </a:cubicBezTo>
                <a:cubicBezTo>
                  <a:pt x="f2540" y="f1517"/>
                  <a:pt x="f2540" y="f1517"/>
                  <a:pt x="f2539" y="f1517"/>
                </a:cubicBezTo>
                <a:cubicBezTo>
                  <a:pt x="f2539" y="f1517"/>
                  <a:pt x="f2539" y="f1517"/>
                  <a:pt x="f2539" y="f1517"/>
                </a:cubicBezTo>
                <a:cubicBezTo>
                  <a:pt x="f2538" y="f411"/>
                  <a:pt x="f2539" y="f411"/>
                  <a:pt x="f2538" y="f411"/>
                </a:cubicBezTo>
                <a:cubicBezTo>
                  <a:pt x="f2538" y="f412"/>
                  <a:pt x="f2538" y="f412"/>
                  <a:pt x="f2538" y="f412"/>
                </a:cubicBezTo>
                <a:cubicBezTo>
                  <a:pt x="f2537" y="f412"/>
                  <a:pt x="f2537" y="f412"/>
                  <a:pt x="f2537" y="f412"/>
                </a:cubicBezTo>
                <a:cubicBezTo>
                  <a:pt x="f2537" y="f412"/>
                  <a:pt x="f2536" y="f412"/>
                  <a:pt x="f2536" y="f412"/>
                </a:cubicBezTo>
                <a:cubicBezTo>
                  <a:pt x="f2536" y="f412"/>
                  <a:pt x="f2535" y="f413"/>
                  <a:pt x="f2536" y="f413"/>
                </a:cubicBezTo>
                <a:cubicBezTo>
                  <a:pt x="f2536" y="f413"/>
                  <a:pt x="f2536" y="f413"/>
                  <a:pt x="f2536" y="f414"/>
                </a:cubicBezTo>
                <a:cubicBezTo>
                  <a:pt x="f2537" y="f414"/>
                  <a:pt x="f2537" y="f414"/>
                  <a:pt x="f2537" y="f415"/>
                </a:cubicBezTo>
                <a:cubicBezTo>
                  <a:pt x="f2537" y="f415"/>
                  <a:pt x="f2538" y="f415"/>
                  <a:pt x="f2538" y="f416"/>
                </a:cubicBezTo>
                <a:cubicBezTo>
                  <a:pt x="f2538" y="f416"/>
                  <a:pt x="f2537" y="f416"/>
                  <a:pt x="f2537" y="f416"/>
                </a:cubicBezTo>
                <a:cubicBezTo>
                  <a:pt x="f2537" y="f416"/>
                  <a:pt x="f2537" y="f416"/>
                  <a:pt x="f2537" y="f416"/>
                </a:cubicBezTo>
                <a:cubicBezTo>
                  <a:pt x="f2537" y="f417"/>
                  <a:pt x="f2537" y="f417"/>
                  <a:pt x="f2536" y="f417"/>
                </a:cubicBezTo>
                <a:cubicBezTo>
                  <a:pt x="f2536" y="f417"/>
                  <a:pt x="f2536" y="f418"/>
                  <a:pt x="f2535" y="f417"/>
                </a:cubicBezTo>
                <a:cubicBezTo>
                  <a:pt x="f2535" y="f417"/>
                  <a:pt x="f2535" y="f417"/>
                  <a:pt x="f2535" y="f417"/>
                </a:cubicBezTo>
                <a:cubicBezTo>
                  <a:pt x="f2534" y="f417"/>
                  <a:pt x="f2534" y="f417"/>
                  <a:pt x="f2534" y="f417"/>
                </a:cubicBezTo>
                <a:cubicBezTo>
                  <a:pt x="f2533" y="f417"/>
                  <a:pt x="f2533" y="f416"/>
                  <a:pt x="f2533" y="f415"/>
                </a:cubicBezTo>
                <a:cubicBezTo>
                  <a:pt x="f2533" y="f415"/>
                  <a:pt x="f2533" y="f415"/>
                  <a:pt x="f2533" y="f415"/>
                </a:cubicBezTo>
                <a:cubicBezTo>
                  <a:pt x="f2533" y="f414"/>
                  <a:pt x="f2533" y="f414"/>
                  <a:pt x="f2533" y="f414"/>
                </a:cubicBezTo>
                <a:cubicBezTo>
                  <a:pt x="f2533" y="f414"/>
                  <a:pt x="f2533" y="f414"/>
                  <a:pt x="f2533" y="f413"/>
                </a:cubicBezTo>
                <a:cubicBezTo>
                  <a:pt x="f2533" y="f413"/>
                  <a:pt x="f2534" y="f413"/>
                  <a:pt x="f2533" y="f413"/>
                </a:cubicBezTo>
                <a:cubicBezTo>
                  <a:pt x="f2533" y="f413"/>
                  <a:pt x="f2533" y="f413"/>
                  <a:pt x="f2533" y="f414"/>
                </a:cubicBezTo>
                <a:cubicBezTo>
                  <a:pt x="f2533" y="f414"/>
                  <a:pt x="f2533" y="f414"/>
                  <a:pt x="f2582" y="f414"/>
                </a:cubicBezTo>
                <a:cubicBezTo>
                  <a:pt x="f2582" y="f415"/>
                  <a:pt x="f2582" y="f416"/>
                  <a:pt x="f2532" y="f416"/>
                </a:cubicBezTo>
                <a:cubicBezTo>
                  <a:pt x="f2532" y="f416"/>
                  <a:pt x="f2532" y="f416"/>
                  <a:pt x="f2531" y="f417"/>
                </a:cubicBezTo>
                <a:cubicBezTo>
                  <a:pt x="f2531" y="f417"/>
                  <a:pt x="f2531" y="f418"/>
                  <a:pt x="f2531" y="f418"/>
                </a:cubicBezTo>
                <a:cubicBezTo>
                  <a:pt x="f2583" y="f418"/>
                  <a:pt x="f2583" y="f418"/>
                  <a:pt x="f2583" y="f418"/>
                </a:cubicBezTo>
                <a:cubicBezTo>
                  <a:pt x="f2530" y="f418"/>
                  <a:pt x="f2529" y="f419"/>
                  <a:pt x="f2529" y="f418"/>
                </a:cubicBezTo>
                <a:cubicBezTo>
                  <a:pt x="f2529" y="f418"/>
                  <a:pt x="f2529" y="f418"/>
                  <a:pt x="f2529" y="f418"/>
                </a:cubicBezTo>
                <a:cubicBezTo>
                  <a:pt x="f2529" y="f418"/>
                  <a:pt x="f2529" y="f417"/>
                  <a:pt x="f2529" y="f417"/>
                </a:cubicBezTo>
                <a:cubicBezTo>
                  <a:pt x="f2529" y="f417"/>
                  <a:pt x="f2529" y="f417"/>
                  <a:pt x="f2529" y="f417"/>
                </a:cubicBezTo>
                <a:cubicBezTo>
                  <a:pt x="f2529" y="f417"/>
                  <a:pt x="f2584" y="f417"/>
                  <a:pt x="f2584" y="f416"/>
                </a:cubicBezTo>
                <a:cubicBezTo>
                  <a:pt x="f2529" y="f416"/>
                  <a:pt x="f2529" y="f417"/>
                  <a:pt x="f2529" y="f417"/>
                </a:cubicBezTo>
                <a:cubicBezTo>
                  <a:pt x="f2528" y="f417"/>
                  <a:pt x="f2528" y="f417"/>
                  <a:pt x="f2528" y="f417"/>
                </a:cubicBezTo>
                <a:cubicBezTo>
                  <a:pt x="f2585" y="f417"/>
                  <a:pt x="f2585" y="f417"/>
                  <a:pt x="f2585" y="f418"/>
                </a:cubicBezTo>
                <a:cubicBezTo>
                  <a:pt x="f2585" y="f418"/>
                  <a:pt x="f2585" y="f418"/>
                  <a:pt x="f2527" y="f418"/>
                </a:cubicBezTo>
                <a:cubicBezTo>
                  <a:pt x="f2527" y="f419"/>
                  <a:pt x="f2526" y="f419"/>
                  <a:pt x="f2526" y="f420"/>
                </a:cubicBezTo>
                <a:cubicBezTo>
                  <a:pt x="f2525" y="f420"/>
                  <a:pt x="f2525" y="f420"/>
                  <a:pt x="f2525" y="f421"/>
                </a:cubicBezTo>
                <a:cubicBezTo>
                  <a:pt x="f2525" y="f421"/>
                  <a:pt x="f2525" y="f421"/>
                  <a:pt x="f2525" y="f421"/>
                </a:cubicBezTo>
                <a:cubicBezTo>
                  <a:pt x="f2525" y="f422"/>
                  <a:pt x="f2524" y="f422"/>
                  <a:pt x="f2524" y="f422"/>
                </a:cubicBezTo>
                <a:cubicBezTo>
                  <a:pt x="f2524" y="f423"/>
                  <a:pt x="f2524" y="f423"/>
                  <a:pt x="f2523" y="f423"/>
                </a:cubicBezTo>
                <a:cubicBezTo>
                  <a:pt x="f2523" y="f423"/>
                  <a:pt x="f2523" y="f423"/>
                  <a:pt x="f2413" y="f423"/>
                </a:cubicBezTo>
                <a:cubicBezTo>
                  <a:pt x="f2413" y="f423"/>
                  <a:pt x="f2413" y="f422"/>
                  <a:pt x="f2413" y="f423"/>
                </a:cubicBezTo>
                <a:cubicBezTo>
                  <a:pt x="f2409" y="f423"/>
                  <a:pt x="f2409" y="f423"/>
                  <a:pt x="f2409" y="f424"/>
                </a:cubicBezTo>
                <a:cubicBezTo>
                  <a:pt x="f2409" y="f424"/>
                  <a:pt x="f2409" y="f424"/>
                  <a:pt x="f2409" y="f425"/>
                </a:cubicBezTo>
                <a:cubicBezTo>
                  <a:pt x="f2409" y="f425"/>
                  <a:pt x="f2409" y="f426"/>
                  <a:pt x="f2410" y="f426"/>
                </a:cubicBezTo>
                <a:cubicBezTo>
                  <a:pt x="f2410" y="f427"/>
                  <a:pt x="f2408" y="f427"/>
                  <a:pt x="f2407" y="f428"/>
                </a:cubicBezTo>
                <a:cubicBezTo>
                  <a:pt x="f2407" y="f428"/>
                  <a:pt x="f2406" y="f429"/>
                  <a:pt x="f2406" y="f429"/>
                </a:cubicBezTo>
                <a:cubicBezTo>
                  <a:pt x="f2405" y="f430"/>
                  <a:pt x="f2411" y="f430"/>
                  <a:pt x="f2411" y="f431"/>
                </a:cubicBezTo>
                <a:cubicBezTo>
                  <a:pt x="f2404" y="f432"/>
                  <a:pt x="f2403" y="f433"/>
                  <a:pt x="f2403" y="f433"/>
                </a:cubicBezTo>
                <a:cubicBezTo>
                  <a:pt x="f2412" y="f434"/>
                  <a:pt x="f2402" y="f434"/>
                  <a:pt x="f2402" y="f434"/>
                </a:cubicBezTo>
                <a:cubicBezTo>
                  <a:pt x="f2414" y="f434"/>
                  <a:pt x="f2400" y="f435"/>
                  <a:pt x="f2399" y="f437"/>
                </a:cubicBezTo>
                <a:cubicBezTo>
                  <a:pt x="f2398" y="f436"/>
                  <a:pt x="f2398" y="f436"/>
                  <a:pt x="f2397" y="f438"/>
                </a:cubicBezTo>
                <a:cubicBezTo>
                  <a:pt x="f2397" y="f439"/>
                  <a:pt x="f2396" y="f439"/>
                  <a:pt x="f2395" y="f439"/>
                </a:cubicBezTo>
                <a:cubicBezTo>
                  <a:pt x="f2395" y="f439"/>
                  <a:pt x="f2395" y="f440"/>
                  <a:pt x="f2394" y="f440"/>
                </a:cubicBezTo>
                <a:cubicBezTo>
                  <a:pt x="f2394" y="f440"/>
                  <a:pt x="f2393" y="f440"/>
                  <a:pt x="f2393" y="f440"/>
                </a:cubicBezTo>
                <a:cubicBezTo>
                  <a:pt x="f2392" y="f442"/>
                  <a:pt x="f2393" y="f442"/>
                  <a:pt x="f2393" y="f444"/>
                </a:cubicBezTo>
                <a:cubicBezTo>
                  <a:pt x="f2394" y="f444"/>
                  <a:pt x="f2393" y="f445"/>
                  <a:pt x="f2393" y="f445"/>
                </a:cubicBezTo>
                <a:cubicBezTo>
                  <a:pt x="f2393" y="f445"/>
                  <a:pt x="f2392" y="f445"/>
                  <a:pt x="f2392" y="f447"/>
                </a:cubicBezTo>
                <a:cubicBezTo>
                  <a:pt x="f2392" y="f447"/>
                  <a:pt x="f2391" y="f447"/>
                  <a:pt x="f2391" y="f448"/>
                </a:cubicBezTo>
                <a:cubicBezTo>
                  <a:pt x="f2391" y="f448"/>
                  <a:pt x="f2189" y="f448"/>
                  <a:pt x="f2189" y="f448"/>
                </a:cubicBezTo>
                <a:cubicBezTo>
                  <a:pt x="f2189" y="f448"/>
                  <a:pt x="f2189" y="f449"/>
                  <a:pt x="f2189" y="f449"/>
                </a:cubicBezTo>
                <a:cubicBezTo>
                  <a:pt x="f2189" y="f449"/>
                  <a:pt x="f2189" y="f449"/>
                  <a:pt x="f2189" y="f449"/>
                </a:cubicBezTo>
                <a:cubicBezTo>
                  <a:pt x="f2189" y="f449"/>
                  <a:pt x="f2189" y="f449"/>
                  <a:pt x="f2189" y="f450"/>
                </a:cubicBezTo>
                <a:cubicBezTo>
                  <a:pt x="f2189" y="f450"/>
                  <a:pt x="f2189" y="f451"/>
                  <a:pt x="f2189" y="f451"/>
                </a:cubicBezTo>
                <a:cubicBezTo>
                  <a:pt x="f2390" y="f452"/>
                  <a:pt x="f2390" y="f452"/>
                  <a:pt x="f2188" y="f453"/>
                </a:cubicBezTo>
                <a:cubicBezTo>
                  <a:pt x="f2188" y="f453"/>
                  <a:pt x="f2187" y="f454"/>
                  <a:pt x="f2187" y="f454"/>
                </a:cubicBezTo>
                <a:cubicBezTo>
                  <a:pt x="f2186" y="f455"/>
                  <a:pt x="f2185" y="f458"/>
                  <a:pt x="f2184" y="f457"/>
                </a:cubicBezTo>
                <a:cubicBezTo>
                  <a:pt x="f2183" y="f457"/>
                  <a:pt x="f2183" y="f457"/>
                  <a:pt x="f2183" y="f457"/>
                </a:cubicBezTo>
                <a:cubicBezTo>
                  <a:pt x="f2183" y="f455"/>
                  <a:pt x="f2182" y="f455"/>
                  <a:pt x="f2182" y="f455"/>
                </a:cubicBezTo>
                <a:cubicBezTo>
                  <a:pt x="f2182" y="f455"/>
                  <a:pt x="f2181" y="f455"/>
                  <a:pt x="f2181" y="f455"/>
                </a:cubicBezTo>
                <a:cubicBezTo>
                  <a:pt x="f2181" y="f455"/>
                  <a:pt x="f2180" y="f455"/>
                  <a:pt x="f2180" y="f457"/>
                </a:cubicBezTo>
                <a:cubicBezTo>
                  <a:pt x="f2180" y="f457"/>
                  <a:pt x="f2180" y="f457"/>
                  <a:pt x="f2180" y="f457"/>
                </a:cubicBezTo>
                <a:cubicBezTo>
                  <a:pt x="f2179" y="f457"/>
                  <a:pt x="f2179" y="f457"/>
                  <a:pt x="f2178" y="f457"/>
                </a:cubicBezTo>
                <a:cubicBezTo>
                  <a:pt x="f2178" y="f457"/>
                  <a:pt x="f2178" y="f458"/>
                  <a:pt x="f2177" y="f458"/>
                </a:cubicBezTo>
                <a:cubicBezTo>
                  <a:pt x="f2176" y="f457"/>
                  <a:pt x="f2176" y="f457"/>
                  <a:pt x="f2175" y="f457"/>
                </a:cubicBezTo>
                <a:cubicBezTo>
                  <a:pt x="f2175" y="f457"/>
                  <a:pt x="f2174" y="f457"/>
                  <a:pt x="f2190" y="f457"/>
                </a:cubicBezTo>
                <a:cubicBezTo>
                  <a:pt x="f2173" y="f457"/>
                  <a:pt x="f2191" y="f457"/>
                  <a:pt x="f2191" y="f457"/>
                </a:cubicBezTo>
                <a:cubicBezTo>
                  <a:pt x="f2192" y="f458"/>
                  <a:pt x="f2192" y="f458"/>
                  <a:pt x="f2192" y="f458"/>
                </a:cubicBezTo>
                <a:cubicBezTo>
                  <a:pt x="f2192" y="f458"/>
                  <a:pt x="f2172" y="f458"/>
                  <a:pt x="f2172" y="f458"/>
                </a:cubicBezTo>
                <a:cubicBezTo>
                  <a:pt x="f2172" y="f458"/>
                  <a:pt x="f2193" y="f458"/>
                  <a:pt x="f2193" y="f459"/>
                </a:cubicBezTo>
                <a:cubicBezTo>
                  <a:pt x="f2171" y="f459"/>
                  <a:pt x="f2171" y="f459"/>
                  <a:pt x="f2170" y="f460"/>
                </a:cubicBezTo>
                <a:cubicBezTo>
                  <a:pt x="f2170" y="f460"/>
                  <a:pt x="f2169" y="f460"/>
                  <a:pt x="f2169" y="f460"/>
                </a:cubicBezTo>
                <a:cubicBezTo>
                  <a:pt x="f2169" y="f461"/>
                  <a:pt x="f2168" y="f461"/>
                  <a:pt x="f2168" y="f461"/>
                </a:cubicBezTo>
                <a:cubicBezTo>
                  <a:pt x="f2167" y="f461"/>
                  <a:pt x="f2167" y="f461"/>
                  <a:pt x="f2166" y="f461"/>
                </a:cubicBezTo>
                <a:cubicBezTo>
                  <a:pt x="f2165" y="f461"/>
                  <a:pt x="f2165" y="f462"/>
                  <a:pt x="f2194" y="f461"/>
                </a:cubicBezTo>
                <a:cubicBezTo>
                  <a:pt x="f2194" y="f461"/>
                  <a:pt x="f2194" y="f461"/>
                  <a:pt x="f2194" y="f461"/>
                </a:cubicBezTo>
                <a:cubicBezTo>
                  <a:pt x="f2164" y="f461"/>
                  <a:pt x="f2164" y="f461"/>
                  <a:pt x="f2164" y="f461"/>
                </a:cubicBezTo>
                <a:cubicBezTo>
                  <a:pt x="f2164" y="f461"/>
                  <a:pt x="f2164" y="f460"/>
                  <a:pt x="f2164" y="f460"/>
                </a:cubicBezTo>
                <a:cubicBezTo>
                  <a:pt x="f2195" y="f459"/>
                  <a:pt x="f2164" y="f458"/>
                  <a:pt x="f2164" y="f457"/>
                </a:cubicBezTo>
                <a:cubicBezTo>
                  <a:pt x="f2194" y="f457"/>
                  <a:pt x="f2194" y="f455"/>
                  <a:pt x="f2165" y="f454"/>
                </a:cubicBezTo>
                <a:cubicBezTo>
                  <a:pt x="f2165" y="f453"/>
                  <a:pt x="f2166" y="f452"/>
                  <a:pt x="f2166" y="f450"/>
                </a:cubicBezTo>
                <a:cubicBezTo>
                  <a:pt x="f2167" y="f450"/>
                  <a:pt x="f2168" y="f449"/>
                  <a:pt x="f2169" y="f448"/>
                </a:cubicBezTo>
                <a:cubicBezTo>
                  <a:pt x="f2170" y="f447"/>
                  <a:pt x="f2170" y="f445"/>
                  <a:pt x="f2171" y="f444"/>
                </a:cubicBezTo>
                <a:cubicBezTo>
                  <a:pt x="f2193" y="f442"/>
                  <a:pt x="f2192" y="f439"/>
                  <a:pt x="f2191" y="f438"/>
                </a:cubicBezTo>
                <a:cubicBezTo>
                  <a:pt x="f2173" y="f438"/>
                  <a:pt x="f2173" y="f436"/>
                  <a:pt x="f2190" y="f436"/>
                </a:cubicBezTo>
                <a:cubicBezTo>
                  <a:pt x="f2174" y="f437"/>
                  <a:pt x="f2174" y="f437"/>
                  <a:pt x="f2175" y="f435"/>
                </a:cubicBezTo>
                <a:cubicBezTo>
                  <a:pt x="f2176" y="f435"/>
                  <a:pt x="f2177" y="f435"/>
                  <a:pt x="f2177" y="f434"/>
                </a:cubicBezTo>
                <a:cubicBezTo>
                  <a:pt x="f2178" y="f434"/>
                  <a:pt x="f2179" y="f433"/>
                  <a:pt x="f2179" y="f433"/>
                </a:cubicBezTo>
                <a:cubicBezTo>
                  <a:pt x="f2180" y="f432"/>
                  <a:pt x="f2180" y="f431"/>
                  <a:pt x="f2181" y="f431"/>
                </a:cubicBezTo>
                <a:cubicBezTo>
                  <a:pt x="f2182" y="f430"/>
                  <a:pt x="f2182" y="f430"/>
                  <a:pt x="f2183" y="f429"/>
                </a:cubicBezTo>
                <a:cubicBezTo>
                  <a:pt x="f2184" y="f428"/>
                  <a:pt x="f2184" y="f427"/>
                  <a:pt x="f2185" y="f427"/>
                </a:cubicBezTo>
                <a:cubicBezTo>
                  <a:pt x="f2185" y="f426"/>
                  <a:pt x="f2186" y="f426"/>
                  <a:pt x="f2186" y="f425"/>
                </a:cubicBezTo>
                <a:cubicBezTo>
                  <a:pt x="f2186" y="f424"/>
                  <a:pt x="f2186" y="f423"/>
                  <a:pt x="f2186" y="f423"/>
                </a:cubicBezTo>
                <a:cubicBezTo>
                  <a:pt x="f2186" y="f422"/>
                  <a:pt x="f2186" y="f422"/>
                  <a:pt x="f2186" y="f421"/>
                </a:cubicBezTo>
                <a:cubicBezTo>
                  <a:pt x="f2187" y="f421"/>
                  <a:pt x="f2187" y="f421"/>
                  <a:pt x="f2187" y="f420"/>
                </a:cubicBezTo>
                <a:cubicBezTo>
                  <a:pt x="f2187" y="f420"/>
                  <a:pt x="f2187" y="f419"/>
                  <a:pt x="f2187" y="f419"/>
                </a:cubicBezTo>
                <a:cubicBezTo>
                  <a:pt x="f2188" y="f418"/>
                  <a:pt x="f2189" y="f419"/>
                  <a:pt x="f2391" y="f418"/>
                </a:cubicBezTo>
                <a:cubicBezTo>
                  <a:pt x="f2391" y="f418"/>
                  <a:pt x="f2392" y="f417"/>
                  <a:pt x="f2393" y="f417"/>
                </a:cubicBezTo>
                <a:cubicBezTo>
                  <a:pt x="f2393" y="f417"/>
                  <a:pt x="f2394" y="f417"/>
                  <a:pt x="f2395" y="f416"/>
                </a:cubicBezTo>
                <a:cubicBezTo>
                  <a:pt x="f2396" y="f416"/>
                  <a:pt x="f2396" y="f415"/>
                  <a:pt x="f2397" y="f414"/>
                </a:cubicBezTo>
                <a:cubicBezTo>
                  <a:pt x="f2397" y="f414"/>
                  <a:pt x="f2398" y="f414"/>
                  <a:pt x="f2399" y="f413"/>
                </a:cubicBezTo>
                <a:cubicBezTo>
                  <a:pt x="f2399" y="f413"/>
                  <a:pt x="f2399" y="f412"/>
                  <a:pt x="f2399" y="f411"/>
                </a:cubicBezTo>
                <a:cubicBezTo>
                  <a:pt x="f2399" y="f1517"/>
                  <a:pt x="f2399" y="f410"/>
                  <a:pt x="f2400" y="f538"/>
                </a:cubicBezTo>
                <a:cubicBezTo>
                  <a:pt x="f2400" y="f409"/>
                  <a:pt x="f2401" y="f537"/>
                  <a:pt x="f2401" y="f406"/>
                </a:cubicBezTo>
                <a:cubicBezTo>
                  <a:pt x="f2401" y="f405"/>
                  <a:pt x="f2414" y="f405"/>
                  <a:pt x="f2414" y="f404"/>
                </a:cubicBezTo>
                <a:cubicBezTo>
                  <a:pt x="f2414" y="f403"/>
                  <a:pt x="f2414" y="f402"/>
                  <a:pt x="f2402" y="f401"/>
                </a:cubicBezTo>
                <a:cubicBezTo>
                  <a:pt x="f2402" y="f401"/>
                  <a:pt x="f2402" y="f401"/>
                  <a:pt x="f2402" y="f400"/>
                </a:cubicBezTo>
                <a:cubicBezTo>
                  <a:pt x="f2402" y="f400"/>
                  <a:pt x="f2402" y="f400"/>
                  <a:pt x="f2402" y="f399"/>
                </a:cubicBezTo>
                <a:cubicBezTo>
                  <a:pt x="f2412" y="f399"/>
                  <a:pt x="f2412" y="f399"/>
                  <a:pt x="f2403" y="f399"/>
                </a:cubicBezTo>
                <a:cubicBezTo>
                  <a:pt x="f2404" y="f399"/>
                  <a:pt x="f2404" y="f398"/>
                  <a:pt x="f2411" y="f398"/>
                </a:cubicBezTo>
                <a:cubicBezTo>
                  <a:pt x="f2411" y="f398"/>
                  <a:pt x="f2405" y="f398"/>
                  <a:pt x="f2405" y="f397"/>
                </a:cubicBezTo>
                <a:cubicBezTo>
                  <a:pt x="f2406" y="f396"/>
                  <a:pt x="f2406" y="f396"/>
                  <a:pt x="f2407" y="f515"/>
                </a:cubicBezTo>
                <a:cubicBezTo>
                  <a:pt x="f2407" y="f515"/>
                  <a:pt x="f2407" y="f394"/>
                  <a:pt x="f2408" y="f394"/>
                </a:cubicBezTo>
                <a:cubicBezTo>
                  <a:pt x="f2408" y="f514"/>
                  <a:pt x="f2408" y="f514"/>
                  <a:pt x="f2410" y="f393"/>
                </a:cubicBezTo>
                <a:cubicBezTo>
                  <a:pt x="f2410" y="f392"/>
                  <a:pt x="f2409" y="f392"/>
                  <a:pt x="f2413" y="f391"/>
                </a:cubicBezTo>
                <a:cubicBezTo>
                  <a:pt x="f2413" y="f391"/>
                  <a:pt x="f2523" y="f390"/>
                  <a:pt x="f2523" y="f389"/>
                </a:cubicBezTo>
                <a:cubicBezTo>
                  <a:pt x="f2524" y="f389"/>
                  <a:pt x="f2524" y="f387"/>
                  <a:pt x="f2525" y="f387"/>
                </a:cubicBezTo>
                <a:cubicBezTo>
                  <a:pt x="f2525" y="f386"/>
                  <a:pt x="f2525" y="f385"/>
                  <a:pt x="f2525" y="f384"/>
                </a:cubicBezTo>
                <a:cubicBezTo>
                  <a:pt x="f2525" y="f456"/>
                  <a:pt x="f2525" y="f382"/>
                  <a:pt x="f2526" y="f382"/>
                </a:cubicBezTo>
                <a:cubicBezTo>
                  <a:pt x="f2526" y="f381"/>
                  <a:pt x="f2527" y="f446"/>
                  <a:pt x="f2527" y="f380"/>
                </a:cubicBezTo>
                <a:cubicBezTo>
                  <a:pt x="f2585" y="f443"/>
                  <a:pt x="f2529" y="f441"/>
                  <a:pt x="f2584" y="f378"/>
                </a:cubicBezTo>
                <a:cubicBezTo>
                  <a:pt x="f2530" y="f376"/>
                  <a:pt x="f2530" y="f374"/>
                  <a:pt x="f2530" y="f373"/>
                </a:cubicBezTo>
                <a:cubicBezTo>
                  <a:pt x="f2583" y="f369"/>
                  <a:pt x="f2582" y="f367"/>
                  <a:pt x="f2535" y="f365"/>
                </a:cubicBezTo>
                <a:cubicBezTo>
                  <a:pt x="f2537" y="f364"/>
                  <a:pt x="f2538" y="f363"/>
                  <a:pt x="f2540" y="f362"/>
                </a:cubicBezTo>
                <a:cubicBezTo>
                  <a:pt x="f2541" y="f361"/>
                  <a:pt x="f2542" y="f360"/>
                  <a:pt x="f2543" y="f358"/>
                </a:cubicBezTo>
                <a:cubicBezTo>
                  <a:pt x="f2543" y="f357"/>
                  <a:pt x="f2545" y="f356"/>
                  <a:pt x="f2581" y="f355"/>
                </a:cubicBezTo>
                <a:cubicBezTo>
                  <a:pt x="f2580" y="f355"/>
                  <a:pt x="f2580" y="f354"/>
                  <a:pt x="f2546" y="f353"/>
                </a:cubicBezTo>
                <a:cubicBezTo>
                  <a:pt x="f2546" y="f352"/>
                  <a:pt x="f2547" y="f352"/>
                  <a:pt x="f2548" y="f352"/>
                </a:cubicBezTo>
                <a:cubicBezTo>
                  <a:pt x="f2549" y="f352"/>
                  <a:pt x="f2549" y="f351"/>
                  <a:pt x="f2550" y="f351"/>
                </a:cubicBezTo>
                <a:cubicBezTo>
                  <a:pt x="f2550" y="f350"/>
                  <a:pt x="f2551" y="f350"/>
                  <a:pt x="f2552" y="f349"/>
                </a:cubicBezTo>
                <a:cubicBezTo>
                  <a:pt x="f2552" y="f349"/>
                  <a:pt x="f2553" y="f348"/>
                  <a:pt x="f2554" y="f348"/>
                </a:cubicBezTo>
                <a:cubicBezTo>
                  <a:pt x="f2554" y="f347"/>
                  <a:pt x="f2555" y="f347"/>
                  <a:pt x="f2555" y="f346"/>
                </a:cubicBezTo>
                <a:cubicBezTo>
                  <a:pt x="f2556" y="f346"/>
                  <a:pt x="f2557" y="f345"/>
                  <a:pt x="f2558" y="f344"/>
                </a:cubicBezTo>
                <a:cubicBezTo>
                  <a:pt x="f2559" y="f343"/>
                  <a:pt x="f2559" y="f343"/>
                  <a:pt x="f2579" y="f342"/>
                </a:cubicBezTo>
                <a:cubicBezTo>
                  <a:pt x="f2560" y="f342"/>
                  <a:pt x="f2560" y="f340"/>
                  <a:pt x="f2561" y="f335"/>
                </a:cubicBezTo>
                <a:cubicBezTo>
                  <a:pt x="f2561" y="f335"/>
                  <a:pt x="f2561" y="f333"/>
                  <a:pt x="f2562" y="f330"/>
                </a:cubicBezTo>
                <a:cubicBezTo>
                  <a:pt x="f2562" y="f330"/>
                  <a:pt x="f2563" y="f330"/>
                  <a:pt x="f2564" y="f330"/>
                </a:cubicBezTo>
                <a:cubicBezTo>
                  <a:pt x="f2564" y="f341"/>
                  <a:pt x="f2564" y="f341"/>
                  <a:pt x="f2564" y="f341"/>
                </a:cubicBezTo>
                <a:cubicBezTo>
                  <a:pt x="f2564" y="f339"/>
                  <a:pt x="f2565" y="f339"/>
                  <a:pt x="f2565" y="f339"/>
                </a:cubicBezTo>
                <a:cubicBezTo>
                  <a:pt x="f2565" y="f338"/>
                  <a:pt x="f2566" y="f337"/>
                  <a:pt x="f2566" y="f337"/>
                </a:cubicBezTo>
                <a:cubicBezTo>
                  <a:pt x="f2567" y="f337"/>
                  <a:pt x="f2567" y="f339"/>
                  <a:pt x="f2567" y="f339"/>
                </a:cubicBezTo>
                <a:cubicBezTo>
                  <a:pt x="f2567" y="f341"/>
                  <a:pt x="f2566" y="f341"/>
                  <a:pt x="f2566" y="f330"/>
                </a:cubicBezTo>
                <a:cubicBezTo>
                  <a:pt x="f2566" y="f333"/>
                  <a:pt x="f2567" y="f335"/>
                  <a:pt x="f2568" y="f333"/>
                </a:cubicBezTo>
                <a:cubicBezTo>
                  <a:pt x="f2568" y="f333"/>
                  <a:pt x="f2568" y="f333"/>
                  <a:pt x="f2569" y="f330"/>
                </a:cubicBezTo>
                <a:cubicBezTo>
                  <a:pt x="f2569" y="f330"/>
                  <a:pt x="f2569" y="f330"/>
                  <a:pt x="f2570" y="f330"/>
                </a:cubicBezTo>
                <a:cubicBezTo>
                  <a:pt x="f2570" y="f341"/>
                  <a:pt x="f2570" y="f341"/>
                  <a:pt x="f2571" y="f341"/>
                </a:cubicBezTo>
                <a:cubicBezTo>
                  <a:pt x="f2571" y="f341"/>
                  <a:pt x="f2571" y="f341"/>
                  <a:pt x="f2572" y="f341"/>
                </a:cubicBezTo>
                <a:cubicBezTo>
                  <a:pt x="f2572" y="f341"/>
                  <a:pt x="f2573" y="f339"/>
                  <a:pt x="f2573" y="f341"/>
                </a:cubicBezTo>
                <a:cubicBezTo>
                  <a:pt x="f2574" y="f341"/>
                  <a:pt x="f2574" y="f330"/>
                  <a:pt x="f2574" y="f333"/>
                </a:cubicBezTo>
                <a:cubicBezTo>
                  <a:pt x="f2574" y="f333"/>
                  <a:pt x="f2575" y="f333"/>
                  <a:pt x="f2576" y="f333"/>
                </a:cubicBezTo>
                <a:cubicBezTo>
                  <a:pt x="f2576" y="f333"/>
                  <a:pt x="f2576" y="f330"/>
                  <a:pt x="f2576" y="f330"/>
                </a:cubicBezTo>
                <a:cubicBezTo>
                  <a:pt x="f2576" y="f330"/>
                  <a:pt x="f2577" y="f341"/>
                  <a:pt x="f2577" y="f341"/>
                </a:cubicBezTo>
                <a:cubicBezTo>
                  <a:pt x="f2577" y="f341"/>
                  <a:pt x="f2577" y="f341"/>
                  <a:pt x="f2578" y="f341"/>
                </a:cubicBezTo>
                <a:close/>
                <a:moveTo>
                  <a:pt x="f412" y="f1055"/>
                </a:moveTo>
                <a:cubicBezTo>
                  <a:pt x="f412" y="f1055"/>
                  <a:pt x="f412" y="f1054"/>
                  <a:pt x="f411" y="f1055"/>
                </a:cubicBezTo>
                <a:cubicBezTo>
                  <a:pt x="f411" y="f1055"/>
                  <a:pt x="f411" y="f1056"/>
                  <a:pt x="f412" y="f1056"/>
                </a:cubicBezTo>
                <a:cubicBezTo>
                  <a:pt x="f412" y="f1056"/>
                  <a:pt x="f412" y="f1056"/>
                  <a:pt x="f412" y="f1055"/>
                </a:cubicBezTo>
                <a:close/>
                <a:moveTo>
                  <a:pt x="f672" y="f1217"/>
                </a:moveTo>
                <a:cubicBezTo>
                  <a:pt x="f540" y="f1217"/>
                  <a:pt x="f540" y="f1281"/>
                  <a:pt x="f539" y="f1217"/>
                </a:cubicBezTo>
                <a:cubicBezTo>
                  <a:pt x="f539" y="f1217"/>
                  <a:pt x="f536" y="f1217"/>
                  <a:pt x="f536" y="f1217"/>
                </a:cubicBezTo>
                <a:cubicBezTo>
                  <a:pt x="f536" y="f1280"/>
                  <a:pt x="f535" y="f1280"/>
                  <a:pt x="f535" y="f1280"/>
                </a:cubicBezTo>
                <a:cubicBezTo>
                  <a:pt x="f534" y="f1218"/>
                  <a:pt x="f533" y="f1280"/>
                  <a:pt x="f533" y="f1218"/>
                </a:cubicBezTo>
                <a:cubicBezTo>
                  <a:pt x="f532" y="f1219"/>
                  <a:pt x="f534" y="f1219"/>
                  <a:pt x="f535" y="f1219"/>
                </a:cubicBezTo>
                <a:cubicBezTo>
                  <a:pt x="f535" y="f1219"/>
                  <a:pt x="f536" y="f1219"/>
                  <a:pt x="f539" y="f1219"/>
                </a:cubicBezTo>
                <a:cubicBezTo>
                  <a:pt x="f540" y="f1219"/>
                  <a:pt x="f540" y="f1219"/>
                  <a:pt x="f672" y="f1219"/>
                </a:cubicBezTo>
                <a:cubicBezTo>
                  <a:pt x="f672" y="f1220"/>
                  <a:pt x="f541" y="f1220"/>
                  <a:pt x="f542" y="f1220"/>
                </a:cubicBezTo>
                <a:cubicBezTo>
                  <a:pt x="f543" y="f1220"/>
                  <a:pt x="f542" y="f1218"/>
                  <a:pt x="f542" y="f1218"/>
                </a:cubicBezTo>
                <a:cubicBezTo>
                  <a:pt x="f542" y="f1217"/>
                  <a:pt x="f541" y="f1280"/>
                  <a:pt x="f672" y="f1217"/>
                </a:cubicBezTo>
                <a:close/>
                <a:moveTo>
                  <a:pt x="f1993" y="f1302"/>
                </a:moveTo>
                <a:cubicBezTo>
                  <a:pt x="f1684" y="f1302"/>
                  <a:pt x="f1992" y="f1302"/>
                  <a:pt x="f1686" y="f1302"/>
                </a:cubicBezTo>
                <a:cubicBezTo>
                  <a:pt x="f1991" y="f1302"/>
                  <a:pt x="f1991" y="f1302"/>
                  <a:pt x="f1687" y="f1301"/>
                </a:cubicBezTo>
                <a:cubicBezTo>
                  <a:pt x="f1687" y="f1301"/>
                  <a:pt x="f1688" y="f1301"/>
                  <a:pt x="f1689" y="f1301"/>
                </a:cubicBezTo>
                <a:cubicBezTo>
                  <a:pt x="f1689" y="f1301"/>
                  <a:pt x="f1689" y="f1301"/>
                  <a:pt x="f1690" y="f1301"/>
                </a:cubicBezTo>
                <a:cubicBezTo>
                  <a:pt x="f1690" y="f1301"/>
                  <a:pt x="f1690" y="f1302"/>
                  <a:pt x="f1691" y="f1302"/>
                </a:cubicBezTo>
                <a:cubicBezTo>
                  <a:pt x="f1691" y="f1302"/>
                  <a:pt x="f1691" y="f1303"/>
                  <a:pt x="f1990" y="f1303"/>
                </a:cubicBezTo>
                <a:cubicBezTo>
                  <a:pt x="f1990" y="f1303"/>
                  <a:pt x="f1692" y="f1303"/>
                  <a:pt x="f1692" y="f1304"/>
                </a:cubicBezTo>
                <a:cubicBezTo>
                  <a:pt x="f1692" y="f1305"/>
                  <a:pt x="f1692" y="f1306"/>
                  <a:pt x="f1692" y="f1306"/>
                </a:cubicBezTo>
                <a:cubicBezTo>
                  <a:pt x="f1990" y="f1307"/>
                  <a:pt x="f1691" y="f1306"/>
                  <a:pt x="f1691" y="f1305"/>
                </a:cubicBezTo>
                <a:cubicBezTo>
                  <a:pt x="f1690" y="f1305"/>
                  <a:pt x="f1689" y="f1305"/>
                  <a:pt x="f1688" y="f1305"/>
                </a:cubicBezTo>
                <a:cubicBezTo>
                  <a:pt x="f1687" y="f1305"/>
                  <a:pt x="f1991" y="f1305"/>
                  <a:pt x="f1991" y="f1305"/>
                </a:cubicBezTo>
                <a:cubicBezTo>
                  <a:pt x="f1686" y="f1306"/>
                  <a:pt x="f1686" y="f1307"/>
                  <a:pt x="f1686" y="f1308"/>
                </a:cubicBezTo>
                <a:cubicBezTo>
                  <a:pt x="f1991" y="f1308"/>
                  <a:pt x="f1687" y="f1309"/>
                  <a:pt x="f1687" y="f1309"/>
                </a:cubicBezTo>
                <a:cubicBezTo>
                  <a:pt x="f1687" y="f1310"/>
                  <a:pt x="f1687" y="f1310"/>
                  <a:pt x="f1687" y="f1311"/>
                </a:cubicBezTo>
                <a:cubicBezTo>
                  <a:pt x="f1991" y="f1311"/>
                  <a:pt x="f1991" y="f1312"/>
                  <a:pt x="f1686" y="f1312"/>
                </a:cubicBezTo>
                <a:cubicBezTo>
                  <a:pt x="f1992" y="f1313"/>
                  <a:pt x="f1992" y="f1312"/>
                  <a:pt x="f1992" y="f1311"/>
                </a:cubicBezTo>
                <a:cubicBezTo>
                  <a:pt x="f1685" y="f1310"/>
                  <a:pt x="f1685" y="f1310"/>
                  <a:pt x="f1684" y="f1310"/>
                </a:cubicBezTo>
                <a:cubicBezTo>
                  <a:pt x="f1993" y="f1310"/>
                  <a:pt x="f1993" y="f1310"/>
                  <a:pt x="f1993" y="f1310"/>
                </a:cubicBezTo>
                <a:cubicBezTo>
                  <a:pt x="f1683" y="f1311"/>
                  <a:pt x="f1683" y="f1311"/>
                  <a:pt x="f1683" y="f1311"/>
                </a:cubicBezTo>
                <a:cubicBezTo>
                  <a:pt x="f1994" y="f1311"/>
                  <a:pt x="f1682" y="f1311"/>
                  <a:pt x="f1995" y="f1311"/>
                </a:cubicBezTo>
                <a:cubicBezTo>
                  <a:pt x="f1681" y="f1311"/>
                  <a:pt x="f1996" y="f1311"/>
                  <a:pt x="f1996" y="f1309"/>
                </a:cubicBezTo>
                <a:cubicBezTo>
                  <a:pt x="f1996" y="f1309"/>
                  <a:pt x="f1996" y="f1308"/>
                  <a:pt x="f1996" y="f1308"/>
                </a:cubicBezTo>
                <a:cubicBezTo>
                  <a:pt x="f1996" y="f1307"/>
                  <a:pt x="f1996" y="f1306"/>
                  <a:pt x="f1996" y="f1306"/>
                </a:cubicBezTo>
                <a:cubicBezTo>
                  <a:pt x="f1996" y="f1305"/>
                  <a:pt x="f1996" y="f1304"/>
                  <a:pt x="f1996" y="f1303"/>
                </a:cubicBezTo>
                <a:cubicBezTo>
                  <a:pt x="f1995" y="f1301"/>
                  <a:pt x="f1994" y="f1302"/>
                  <a:pt x="f1993" y="f1302"/>
                </a:cubicBezTo>
                <a:close/>
                <a:moveTo>
                  <a:pt x="f1685" y="f1513"/>
                </a:moveTo>
                <a:cubicBezTo>
                  <a:pt x="f1992" y="f1513"/>
                  <a:pt x="f1992" y="f1513"/>
                  <a:pt x="f1992" y="f1513"/>
                </a:cubicBezTo>
                <a:cubicBezTo>
                  <a:pt x="f1686" y="f1513"/>
                  <a:pt x="f1686" y="f1513"/>
                  <a:pt x="f1991" y="f1513"/>
                </a:cubicBezTo>
                <a:cubicBezTo>
                  <a:pt x="f1687" y="f1362"/>
                  <a:pt x="f1687" y="f1513"/>
                  <a:pt x="f1688" y="f1363"/>
                </a:cubicBezTo>
                <a:cubicBezTo>
                  <a:pt x="f1688" y="f1363"/>
                  <a:pt x="f1689" y="f1363"/>
                  <a:pt x="f1689" y="f1512"/>
                </a:cubicBezTo>
                <a:cubicBezTo>
                  <a:pt x="f1689" y="f1364"/>
                  <a:pt x="f1689" y="f1364"/>
                  <a:pt x="f1689" y="f1364"/>
                </a:cubicBezTo>
                <a:cubicBezTo>
                  <a:pt x="f1689" y="f1365"/>
                  <a:pt x="f1690" y="f1365"/>
                  <a:pt x="f1690" y="f1366"/>
                </a:cubicBezTo>
                <a:cubicBezTo>
                  <a:pt x="f1689" y="f1367"/>
                  <a:pt x="f1688" y="f1366"/>
                  <a:pt x="f1687" y="f1366"/>
                </a:cubicBezTo>
                <a:cubicBezTo>
                  <a:pt x="f1991" y="f1366"/>
                  <a:pt x="f1991" y="f1365"/>
                  <a:pt x="f1686" y="f1364"/>
                </a:cubicBezTo>
                <a:cubicBezTo>
                  <a:pt x="f1686" y="f1512"/>
                  <a:pt x="f1992" y="f1512"/>
                  <a:pt x="f1992" y="f1363"/>
                </a:cubicBezTo>
                <a:cubicBezTo>
                  <a:pt x="f1685" y="f1363"/>
                  <a:pt x="f1684" y="f1513"/>
                  <a:pt x="f1685" y="f1513"/>
                </a:cubicBezTo>
                <a:close/>
                <a:moveTo>
                  <a:pt x="f151" y="f1356"/>
                </a:moveTo>
                <a:cubicBezTo>
                  <a:pt x="f151" y="f1356"/>
                  <a:pt x="f150" y="f1356"/>
                  <a:pt x="f149" y="f1356"/>
                </a:cubicBezTo>
                <a:cubicBezTo>
                  <a:pt x="f148" y="f1357"/>
                  <a:pt x="f147" y="f1357"/>
                  <a:pt x="f146" y="f1357"/>
                </a:cubicBezTo>
                <a:cubicBezTo>
                  <a:pt x="f145" y="f1357"/>
                  <a:pt x="f144" y="f1357"/>
                  <a:pt x="f143" y="f1356"/>
                </a:cubicBezTo>
                <a:cubicBezTo>
                  <a:pt x="f142" y="f1356"/>
                  <a:pt x="f139" y="f1357"/>
                  <a:pt x="f140" y="f1357"/>
                </a:cubicBezTo>
                <a:cubicBezTo>
                  <a:pt x="f141" y="f1357"/>
                  <a:pt x="f141" y="f1357"/>
                  <a:pt x="f142" y="f1357"/>
                </a:cubicBezTo>
                <a:cubicBezTo>
                  <a:pt x="f142" y="f1357"/>
                  <a:pt x="f143" y="f1357"/>
                  <a:pt x="f143" y="f1357"/>
                </a:cubicBezTo>
                <a:cubicBezTo>
                  <a:pt x="f144" y="f1357"/>
                  <a:pt x="f145" y="f1358"/>
                  <a:pt x="f146" y="f1358"/>
                </a:cubicBezTo>
                <a:cubicBezTo>
                  <a:pt x="f147" y="f1358"/>
                  <a:pt x="f148" y="f1358"/>
                  <a:pt x="f149" y="f1358"/>
                </a:cubicBezTo>
                <a:cubicBezTo>
                  <a:pt x="f150" y="f1358"/>
                  <a:pt x="f150" y="f1358"/>
                  <a:pt x="f151" y="f1358"/>
                </a:cubicBezTo>
                <a:cubicBezTo>
                  <a:pt x="f151" y="f1358"/>
                  <a:pt x="f154" y="f1359"/>
                  <a:pt x="f154" y="f1358"/>
                </a:cubicBezTo>
                <a:cubicBezTo>
                  <a:pt x="f154" y="f1358"/>
                  <a:pt x="f153" y="f1358"/>
                  <a:pt x="f153" y="f1358"/>
                </a:cubicBezTo>
                <a:cubicBezTo>
                  <a:pt x="f152" y="f1357"/>
                  <a:pt x="f152" y="f1357"/>
                  <a:pt x="f151" y="f1356"/>
                </a:cubicBezTo>
                <a:close/>
                <a:moveTo>
                  <a:pt x="f1680" y="f1340"/>
                </a:moveTo>
                <a:cubicBezTo>
                  <a:pt x="f1997" y="f1340"/>
                  <a:pt x="f1997" y="f1339"/>
                  <a:pt x="f1679" y="f1338"/>
                </a:cubicBezTo>
                <a:cubicBezTo>
                  <a:pt x="f1679" y="f1338"/>
                  <a:pt x="f1679" y="f1337"/>
                  <a:pt x="f1997" y="f1336"/>
                </a:cubicBezTo>
                <a:cubicBezTo>
                  <a:pt x="f1997" y="f1336"/>
                  <a:pt x="f1997" y="f1336"/>
                  <a:pt x="f1997" y="f1335"/>
                </a:cubicBezTo>
                <a:cubicBezTo>
                  <a:pt x="f1680" y="f1335"/>
                  <a:pt x="f1680" y="f1334"/>
                  <a:pt x="f1680" y="f1334"/>
                </a:cubicBezTo>
                <a:cubicBezTo>
                  <a:pt x="f1680" y="f1334"/>
                  <a:pt x="f1680" y="f1333"/>
                  <a:pt x="f1996" y="f1333"/>
                </a:cubicBezTo>
                <a:cubicBezTo>
                  <a:pt x="f1996" y="f1331"/>
                  <a:pt x="f1681" y="f1330"/>
                  <a:pt x="f1681" y="f1328"/>
                </a:cubicBezTo>
                <a:cubicBezTo>
                  <a:pt x="f1681" y="f1328"/>
                  <a:pt x="f1681" y="f1327"/>
                  <a:pt x="f1681" y="f1327"/>
                </a:cubicBezTo>
                <a:cubicBezTo>
                  <a:pt x="f1995" y="f1326"/>
                  <a:pt x="f1995" y="f1325"/>
                  <a:pt x="f1995" y="f1325"/>
                </a:cubicBezTo>
                <a:cubicBezTo>
                  <a:pt x="f1995" y="f1324"/>
                  <a:pt x="f1682" y="f1323"/>
                  <a:pt x="f1682" y="f1323"/>
                </a:cubicBezTo>
                <a:cubicBezTo>
                  <a:pt x="f1994" y="f1322"/>
                  <a:pt x="f1994" y="f1325"/>
                  <a:pt x="f1994" y="f1326"/>
                </a:cubicBezTo>
                <a:cubicBezTo>
                  <a:pt x="f1994" y="f1327"/>
                  <a:pt x="f1682" y="f1328"/>
                  <a:pt x="f1682" y="f1328"/>
                </a:cubicBezTo>
                <a:cubicBezTo>
                  <a:pt x="f1682" y="f1329"/>
                  <a:pt x="f1682" y="f1330"/>
                  <a:pt x="f1682" y="f1331"/>
                </a:cubicBezTo>
                <a:cubicBezTo>
                  <a:pt x="f1682" y="f1332"/>
                  <a:pt x="f1682" y="f1333"/>
                  <a:pt x="f1682" y="f1334"/>
                </a:cubicBezTo>
                <a:cubicBezTo>
                  <a:pt x="f1682" y="f1335"/>
                  <a:pt x="f1682" y="f1336"/>
                  <a:pt x="f1682" y="f1337"/>
                </a:cubicBezTo>
                <a:cubicBezTo>
                  <a:pt x="f1682" y="f1339"/>
                  <a:pt x="f1682" y="f1340"/>
                  <a:pt x="f1995" y="f1341"/>
                </a:cubicBezTo>
                <a:cubicBezTo>
                  <a:pt x="f1681" y="f1342"/>
                  <a:pt x="f1681" y="f1342"/>
                  <a:pt x="f1996" y="f1343"/>
                </a:cubicBezTo>
                <a:cubicBezTo>
                  <a:pt x="f1996" y="f1343"/>
                  <a:pt x="f1680" y="f3"/>
                  <a:pt x="f1997" y="f1343"/>
                </a:cubicBezTo>
                <a:cubicBezTo>
                  <a:pt x="f1997" y="f1343"/>
                  <a:pt x="f1997" y="f1343"/>
                  <a:pt x="f1997" y="f1342"/>
                </a:cubicBezTo>
                <a:cubicBezTo>
                  <a:pt x="f1997" y="f1342"/>
                  <a:pt x="f1680" y="f1340"/>
                  <a:pt x="f1680" y="f1340"/>
                </a:cubicBezTo>
                <a:cubicBezTo>
                  <a:pt x="f1996" y="f1340"/>
                  <a:pt x="f1681" y="f1340"/>
                  <a:pt x="f1681" y="f1339"/>
                </a:cubicBezTo>
                <a:cubicBezTo>
                  <a:pt x="f1996" y="f1339"/>
                  <a:pt x="f1680" y="f1339"/>
                  <a:pt x="f1680" y="f1340"/>
                </a:cubicBezTo>
                <a:close/>
                <a:moveTo>
                  <a:pt x="f482" y="f1023"/>
                </a:moveTo>
                <a:cubicBezTo>
                  <a:pt x="f481" y="f1023"/>
                  <a:pt x="f481" y="f1023"/>
                  <a:pt x="f481" y="f1023"/>
                </a:cubicBezTo>
                <a:cubicBezTo>
                  <a:pt x="f480" y="f1023"/>
                  <a:pt x="f479" y="f1024"/>
                  <a:pt x="f479" y="f1024"/>
                </a:cubicBezTo>
                <a:cubicBezTo>
                  <a:pt x="f477" y="f1024"/>
                  <a:pt x="f478" y="f1025"/>
                  <a:pt x="f479" y="f1025"/>
                </a:cubicBezTo>
                <a:cubicBezTo>
                  <a:pt x="f480" y="f1025"/>
                  <a:pt x="f480" y="f1025"/>
                  <a:pt x="f481" y="f1025"/>
                </a:cubicBezTo>
                <a:cubicBezTo>
                  <a:pt x="f481" y="f1025"/>
                  <a:pt x="f482" y="f1025"/>
                  <a:pt x="f482" y="f1025"/>
                </a:cubicBezTo>
                <a:cubicBezTo>
                  <a:pt x="f483" y="f1025"/>
                  <a:pt x="f483" y="f1025"/>
                  <a:pt x="f483" y="f1025"/>
                </a:cubicBezTo>
                <a:cubicBezTo>
                  <a:pt x="f483" y="f1025"/>
                  <a:pt x="f603" y="f1025"/>
                  <a:pt x="f603" y="f1025"/>
                </a:cubicBezTo>
                <a:cubicBezTo>
                  <a:pt x="f603" y="f1024"/>
                  <a:pt x="f483" y="f1024"/>
                  <a:pt x="f483" y="f1024"/>
                </a:cubicBezTo>
                <a:cubicBezTo>
                  <a:pt x="f483" y="f1024"/>
                  <a:pt x="f483" y="f1023"/>
                  <a:pt x="f483" y="f1023"/>
                </a:cubicBezTo>
                <a:cubicBezTo>
                  <a:pt x="f482" y="f1023"/>
                  <a:pt x="f482" y="f1023"/>
                  <a:pt x="f482" y="f1023"/>
                </a:cubicBezTo>
                <a:close/>
                <a:moveTo>
                  <a:pt x="f504" y="f400"/>
                </a:moveTo>
                <a:cubicBezTo>
                  <a:pt x="f503" y="f400"/>
                  <a:pt x="f503" y="f401"/>
                  <a:pt x="f502" y="f402"/>
                </a:cubicBezTo>
                <a:cubicBezTo>
                  <a:pt x="f501" y="f403"/>
                  <a:pt x="f502" y="f404"/>
                  <a:pt x="f503" y="f403"/>
                </a:cubicBezTo>
                <a:cubicBezTo>
                  <a:pt x="f504" y="f403"/>
                  <a:pt x="f504" y="f402"/>
                  <a:pt x="f504" y="f402"/>
                </a:cubicBezTo>
                <a:cubicBezTo>
                  <a:pt x="f504" y="f402"/>
                  <a:pt x="f505" y="f400"/>
                  <a:pt x="f504" y="f400"/>
                </a:cubicBezTo>
                <a:close/>
                <a:moveTo>
                  <a:pt x="f510" y="f396"/>
                </a:moveTo>
                <a:cubicBezTo>
                  <a:pt x="f511" y="f396"/>
                  <a:pt x="f511" y="f515"/>
                  <a:pt x="f511" y="f515"/>
                </a:cubicBezTo>
                <a:cubicBezTo>
                  <a:pt x="f516" y="f515"/>
                  <a:pt x="f516" y="f515"/>
                  <a:pt x="f516" y="f515"/>
                </a:cubicBezTo>
                <a:cubicBezTo>
                  <a:pt x="f517" y="f394"/>
                  <a:pt x="f517" y="f394"/>
                  <a:pt x="f517" y="f394"/>
                </a:cubicBezTo>
                <a:cubicBezTo>
                  <a:pt x="f516" y="f514"/>
                  <a:pt x="f516" y="f514"/>
                  <a:pt x="f516" y="f514"/>
                </a:cubicBezTo>
                <a:cubicBezTo>
                  <a:pt x="f511" y="f514"/>
                  <a:pt x="f511" y="f514"/>
                  <a:pt x="f510" y="f514"/>
                </a:cubicBezTo>
                <a:cubicBezTo>
                  <a:pt x="f510" y="f394"/>
                  <a:pt x="f510" y="f515"/>
                  <a:pt x="f509" y="f515"/>
                </a:cubicBezTo>
                <a:cubicBezTo>
                  <a:pt x="f508" y="f515"/>
                  <a:pt x="f508" y="f515"/>
                  <a:pt x="f508" y="f396"/>
                </a:cubicBezTo>
                <a:cubicBezTo>
                  <a:pt x="f508" y="f396"/>
                  <a:pt x="f510" y="f396"/>
                  <a:pt x="f510" y="f396"/>
                </a:cubicBezTo>
                <a:close/>
                <a:moveTo>
                  <a:pt x="f505" y="f400"/>
                </a:moveTo>
                <a:cubicBezTo>
                  <a:pt x="f505" y="f401"/>
                  <a:pt x="f505" y="f402"/>
                  <a:pt x="f505" y="f402"/>
                </a:cubicBezTo>
                <a:cubicBezTo>
                  <a:pt x="f505" y="f402"/>
                  <a:pt x="f506" y="f402"/>
                  <a:pt x="f506" y="f402"/>
                </a:cubicBezTo>
                <a:cubicBezTo>
                  <a:pt x="f506" y="f402"/>
                  <a:pt x="f506" y="f401"/>
                  <a:pt x="f506" y="f401"/>
                </a:cubicBezTo>
                <a:cubicBezTo>
                  <a:pt x="f506" y="f400"/>
                  <a:pt x="f506" y="f400"/>
                  <a:pt x="f506" y="f400"/>
                </a:cubicBezTo>
                <a:cubicBezTo>
                  <a:pt x="f506" y="f399"/>
                  <a:pt x="f507" y="f399"/>
                  <a:pt x="f506" y="f399"/>
                </a:cubicBezTo>
                <a:cubicBezTo>
                  <a:pt x="f505" y="f398"/>
                  <a:pt x="f505" y="f400"/>
                  <a:pt x="f505" y="f400"/>
                </a:cubicBezTo>
                <a:close/>
                <a:moveTo>
                  <a:pt x="f507" y="f397"/>
                </a:moveTo>
                <a:cubicBezTo>
                  <a:pt x="f507" y="f396"/>
                  <a:pt x="f507" y="f396"/>
                  <a:pt x="f507" y="f396"/>
                </a:cubicBezTo>
                <a:cubicBezTo>
                  <a:pt x="f507" y="f396"/>
                  <a:pt x="f506" y="f396"/>
                  <a:pt x="f506" y="f396"/>
                </a:cubicBezTo>
                <a:cubicBezTo>
                  <a:pt x="f506" y="f396"/>
                  <a:pt x="f506" y="f397"/>
                  <a:pt x="f506" y="f397"/>
                </a:cubicBezTo>
                <a:cubicBezTo>
                  <a:pt x="f507" y="f397"/>
                  <a:pt x="f506" y="f398"/>
                  <a:pt x="f507" y="f398"/>
                </a:cubicBezTo>
                <a:cubicBezTo>
                  <a:pt x="f508" y="f398"/>
                  <a:pt x="f508" y="f398"/>
                  <a:pt x="f508" y="f397"/>
                </a:cubicBezTo>
                <a:cubicBezTo>
                  <a:pt x="f508" y="f397"/>
                  <a:pt x="f508" y="f397"/>
                  <a:pt x="f507" y="f397"/>
                </a:cubicBezTo>
                <a:close/>
                <a:moveTo>
                  <a:pt x="f512" y="f396"/>
                </a:moveTo>
                <a:cubicBezTo>
                  <a:pt x="f512" y="f396"/>
                  <a:pt x="f500" y="f515"/>
                  <a:pt x="f512" y="f515"/>
                </a:cubicBezTo>
                <a:cubicBezTo>
                  <a:pt x="f512" y="f515"/>
                  <a:pt x="f499" y="f515"/>
                  <a:pt x="f498" y="f515"/>
                </a:cubicBezTo>
                <a:cubicBezTo>
                  <a:pt x="f498" y="f515"/>
                  <a:pt x="f497" y="f396"/>
                  <a:pt x="f497" y="f396"/>
                </a:cubicBezTo>
                <a:cubicBezTo>
                  <a:pt x="f497" y="f396"/>
                  <a:pt x="f496" y="f396"/>
                  <a:pt x="f496" y="f396"/>
                </a:cubicBezTo>
                <a:cubicBezTo>
                  <a:pt x="f496" y="f396"/>
                  <a:pt x="f496" y="f397"/>
                  <a:pt x="f496" y="f397"/>
                </a:cubicBezTo>
                <a:cubicBezTo>
                  <a:pt x="f497" y="f397"/>
                  <a:pt x="f497" y="f396"/>
                  <a:pt x="f498" y="f396"/>
                </a:cubicBezTo>
                <a:cubicBezTo>
                  <a:pt x="f498" y="f396"/>
                  <a:pt x="f499" y="f397"/>
                  <a:pt x="f512" y="f396"/>
                </a:cubicBezTo>
                <a:close/>
                <a:moveTo>
                  <a:pt x="f1689" y="f1385"/>
                </a:moveTo>
                <a:cubicBezTo>
                  <a:pt x="f1689" y="f1385"/>
                  <a:pt x="f1689" y="f2009"/>
                  <a:pt x="f1689" y="f1386"/>
                </a:cubicBezTo>
                <a:cubicBezTo>
                  <a:pt x="f1689" y="f1386"/>
                  <a:pt x="f1689" y="f1387"/>
                  <a:pt x="f1689" y="f1387"/>
                </a:cubicBezTo>
                <a:cubicBezTo>
                  <a:pt x="f1688" y="f1387"/>
                  <a:pt x="f1687" y="f1387"/>
                  <a:pt x="f1687" y="f1387"/>
                </a:cubicBezTo>
                <a:cubicBezTo>
                  <a:pt x="f1991" y="f1387"/>
                  <a:pt x="f1991" y="f2009"/>
                  <a:pt x="f1686" y="f1385"/>
                </a:cubicBezTo>
                <a:cubicBezTo>
                  <a:pt x="f1686" y="f1385"/>
                  <a:pt x="f1992" y="f1385"/>
                  <a:pt x="f1992" y="f2010"/>
                </a:cubicBezTo>
                <a:cubicBezTo>
                  <a:pt x="f1992" y="f2010"/>
                  <a:pt x="f1992" y="f1384"/>
                  <a:pt x="f1992" y="f1384"/>
                </a:cubicBezTo>
                <a:cubicBezTo>
                  <a:pt x="f1686" y="f2011"/>
                  <a:pt x="f1991" y="f2010"/>
                  <a:pt x="f1991" y="f2010"/>
                </a:cubicBezTo>
                <a:cubicBezTo>
                  <a:pt x="f1687" y="f2010"/>
                  <a:pt x="f1688" y="f2010"/>
                  <a:pt x="f1689" y="f1385"/>
                </a:cubicBezTo>
                <a:close/>
                <a:moveTo>
                  <a:pt x="f463" y="f1023"/>
                </a:moveTo>
                <a:cubicBezTo>
                  <a:pt x="f463" y="f1023"/>
                  <a:pt x="f462" y="f1024"/>
                  <a:pt x="f462" y="f1024"/>
                </a:cubicBezTo>
                <a:cubicBezTo>
                  <a:pt x="f463" y="f1025"/>
                  <a:pt x="f464" y="f1023"/>
                  <a:pt x="f463" y="f1023"/>
                </a:cubicBezTo>
                <a:close/>
                <a:moveTo>
                  <a:pt x="f461" y="f1027"/>
                </a:moveTo>
                <a:cubicBezTo>
                  <a:pt x="f462" y="f1027"/>
                  <a:pt x="f463" y="f1027"/>
                  <a:pt x="f463" y="f1027"/>
                </a:cubicBezTo>
                <a:cubicBezTo>
                  <a:pt x="f464" y="f1027"/>
                  <a:pt x="f464" y="f1027"/>
                  <a:pt x="f464" y="f1026"/>
                </a:cubicBezTo>
                <a:cubicBezTo>
                  <a:pt x="f465" y="f1026"/>
                  <a:pt x="f465" y="f1026"/>
                  <a:pt x="f465" y="f1026"/>
                </a:cubicBezTo>
                <a:cubicBezTo>
                  <a:pt x="f467" y="f1026"/>
                  <a:pt x="f467" y="f1026"/>
                  <a:pt x="f468" y="f1025"/>
                </a:cubicBezTo>
                <a:cubicBezTo>
                  <a:pt x="f468" y="f1025"/>
                  <a:pt x="f468" y="f1025"/>
                  <a:pt x="f468" y="f1025"/>
                </a:cubicBezTo>
                <a:cubicBezTo>
                  <a:pt x="f466" y="f1025"/>
                  <a:pt x="f466" y="f1024"/>
                  <a:pt x="f466" y="f1024"/>
                </a:cubicBezTo>
                <a:cubicBezTo>
                  <a:pt x="f468" y="f1024"/>
                  <a:pt x="f467" y="f1025"/>
                  <a:pt x="f467" y="f1025"/>
                </a:cubicBezTo>
                <a:cubicBezTo>
                  <a:pt x="f465" y="f1025"/>
                  <a:pt x="f464" y="f1026"/>
                  <a:pt x="f463" y="f1026"/>
                </a:cubicBezTo>
                <a:cubicBezTo>
                  <a:pt x="f463" y="f1026"/>
                  <a:pt x="f462" y="f1026"/>
                  <a:pt x="f462" y="f1026"/>
                </a:cubicBezTo>
                <a:cubicBezTo>
                  <a:pt x="f461" y="f1026"/>
                  <a:pt x="f461" y="f1026"/>
                  <a:pt x="f461" y="f1027"/>
                </a:cubicBezTo>
                <a:close/>
                <a:moveTo>
                  <a:pt x="f521" y="f392"/>
                </a:moveTo>
                <a:cubicBezTo>
                  <a:pt x="f520" y="f391"/>
                  <a:pt x="f519" y="f393"/>
                  <a:pt x="f519" y="f393"/>
                </a:cubicBezTo>
                <a:cubicBezTo>
                  <a:pt x="f519" y="f514"/>
                  <a:pt x="f518" y="f514"/>
                  <a:pt x="f518" y="f514"/>
                </a:cubicBezTo>
                <a:cubicBezTo>
                  <a:pt x="f518" y="f514"/>
                  <a:pt x="f518" y="f394"/>
                  <a:pt x="f518" y="f394"/>
                </a:cubicBezTo>
                <a:cubicBezTo>
                  <a:pt x="f518" y="f394"/>
                  <a:pt x="f519" y="f514"/>
                  <a:pt x="f519" y="f514"/>
                </a:cubicBezTo>
                <a:cubicBezTo>
                  <a:pt x="f520" y="f514"/>
                  <a:pt x="f521" y="f393"/>
                  <a:pt x="f521" y="f392"/>
                </a:cubicBezTo>
                <a:close/>
                <a:moveTo>
                  <a:pt x="f503" y="f405"/>
                </a:moveTo>
                <a:cubicBezTo>
                  <a:pt x="f502" y="f405"/>
                  <a:pt x="f502" y="f405"/>
                  <a:pt x="f502" y="f405"/>
                </a:cubicBezTo>
                <a:cubicBezTo>
                  <a:pt x="f501" y="f406"/>
                  <a:pt x="f502" y="f406"/>
                  <a:pt x="f502" y="f406"/>
                </a:cubicBezTo>
                <a:cubicBezTo>
                  <a:pt x="f503" y="f406"/>
                  <a:pt x="f504" y="f405"/>
                  <a:pt x="f504" y="f404"/>
                </a:cubicBezTo>
                <a:cubicBezTo>
                  <a:pt x="f503" y="f404"/>
                  <a:pt x="f503" y="f405"/>
                  <a:pt x="f503" y="f405"/>
                </a:cubicBezTo>
                <a:close/>
                <a:moveTo>
                  <a:pt x="f450" y="f1015"/>
                </a:moveTo>
                <a:cubicBezTo>
                  <a:pt x="f450" y="f1015"/>
                  <a:pt x="f450" y="f1016"/>
                  <a:pt x="f449" y="f1016"/>
                </a:cubicBezTo>
                <a:cubicBezTo>
                  <a:pt x="f449" y="f1017"/>
                  <a:pt x="f447" y="f1017"/>
                  <a:pt x="f449" y="f1017"/>
                </a:cubicBezTo>
                <a:cubicBezTo>
                  <a:pt x="f449" y="f1018"/>
                  <a:pt x="f449" y="f1018"/>
                  <a:pt x="f449" y="f1018"/>
                </a:cubicBezTo>
                <a:cubicBezTo>
                  <a:pt x="f450" y="f1018"/>
                  <a:pt x="f450" y="f1018"/>
                  <a:pt x="f450" y="f1018"/>
                </a:cubicBezTo>
                <a:cubicBezTo>
                  <a:pt x="f451" y="f1017"/>
                  <a:pt x="f451" y="f1016"/>
                  <a:pt x="f451" y="f1015"/>
                </a:cubicBezTo>
                <a:cubicBezTo>
                  <a:pt x="f451" y="f1015"/>
                  <a:pt x="f451" y="f1015"/>
                  <a:pt x="f451" y="f1014"/>
                </a:cubicBezTo>
                <a:cubicBezTo>
                  <a:pt x="f450" y="f1014"/>
                  <a:pt x="f450" y="f1015"/>
                  <a:pt x="f450" y="f1015"/>
                </a:cubicBezTo>
                <a:close/>
                <a:moveTo>
                  <a:pt x="f547" y="f1282"/>
                </a:moveTo>
                <a:cubicBezTo>
                  <a:pt x="f547" y="f1282"/>
                  <a:pt x="f546" y="f1282"/>
                  <a:pt x="f546" y="f1216"/>
                </a:cubicBezTo>
                <a:cubicBezTo>
                  <a:pt x="f545" y="f1281"/>
                  <a:pt x="f545" y="f1217"/>
                  <a:pt x="f546" y="f1217"/>
                </a:cubicBezTo>
                <a:cubicBezTo>
                  <a:pt x="f546" y="f1280"/>
                  <a:pt x="f546" y="f1280"/>
                  <a:pt x="f546" y="f1280"/>
                </a:cubicBezTo>
                <a:cubicBezTo>
                  <a:pt x="f547" y="f1218"/>
                  <a:pt x="f547" y="f1218"/>
                  <a:pt x="f547" y="f1218"/>
                </a:cubicBezTo>
                <a:cubicBezTo>
                  <a:pt x="f548" y="f1219"/>
                  <a:pt x="f548" y="f1219"/>
                  <a:pt x="f549" y="f1218"/>
                </a:cubicBezTo>
                <a:cubicBezTo>
                  <a:pt x="f549" y="f1218"/>
                  <a:pt x="f550" y="f1218"/>
                  <a:pt x="f550" y="f1280"/>
                </a:cubicBezTo>
                <a:cubicBezTo>
                  <a:pt x="f550" y="f1280"/>
                  <a:pt x="f551" y="f1217"/>
                  <a:pt x="f551" y="f1281"/>
                </a:cubicBezTo>
                <a:cubicBezTo>
                  <a:pt x="f551" y="f1281"/>
                  <a:pt x="f551" y="f1281"/>
                  <a:pt x="f551" y="f1216"/>
                </a:cubicBezTo>
                <a:cubicBezTo>
                  <a:pt x="f550" y="f1216"/>
                  <a:pt x="f550" y="f1216"/>
                  <a:pt x="f549" y="f1216"/>
                </a:cubicBezTo>
                <a:cubicBezTo>
                  <a:pt x="f548" y="f1216"/>
                  <a:pt x="f548" y="f1282"/>
                  <a:pt x="f547" y="f1282"/>
                </a:cubicBezTo>
                <a:close/>
                <a:moveTo>
                  <a:pt x="f3544" y="f484"/>
                </a:moveTo>
                <a:cubicBezTo>
                  <a:pt x="f3544" y="f603"/>
                  <a:pt x="f3544" y="f603"/>
                  <a:pt x="f3544" y="f483"/>
                </a:cubicBezTo>
                <a:cubicBezTo>
                  <a:pt x="f3544" y="f483"/>
                  <a:pt x="f3544" y="f482"/>
                  <a:pt x="f3544" y="f483"/>
                </a:cubicBezTo>
                <a:cubicBezTo>
                  <a:pt x="f3544" y="f483"/>
                  <a:pt x="f3544" y="f603"/>
                  <a:pt x="f3544" y="f603"/>
                </a:cubicBezTo>
                <a:cubicBezTo>
                  <a:pt x="f3543" y="f603"/>
                  <a:pt x="f3543" y="f603"/>
                  <a:pt x="f3543" y="f603"/>
                </a:cubicBezTo>
                <a:cubicBezTo>
                  <a:pt x="f3543" y="f484"/>
                  <a:pt x="f3543" y="f484"/>
                  <a:pt x="f3543" y="f484"/>
                </a:cubicBezTo>
                <a:cubicBezTo>
                  <a:pt x="f3543" y="f484"/>
                  <a:pt x="f3543" y="f484"/>
                  <a:pt x="f3544" y="f603"/>
                </a:cubicBezTo>
                <a:cubicBezTo>
                  <a:pt x="f3544" y="f484"/>
                  <a:pt x="f3543" y="f485"/>
                  <a:pt x="f3530" y="f486"/>
                </a:cubicBezTo>
                <a:cubicBezTo>
                  <a:pt x="f3530" y="f487"/>
                  <a:pt x="f3530" y="f487"/>
                  <a:pt x="f3542" y="f513"/>
                </a:cubicBezTo>
                <a:cubicBezTo>
                  <a:pt x="f3542" y="f488"/>
                  <a:pt x="f3542" y="f488"/>
                  <a:pt x="f3542" y="f489"/>
                </a:cubicBezTo>
                <a:cubicBezTo>
                  <a:pt x="f3531" y="f490"/>
                  <a:pt x="f3531" y="f490"/>
                  <a:pt x="f3541" y="f491"/>
                </a:cubicBezTo>
                <a:cubicBezTo>
                  <a:pt x="f3541" y="f492"/>
                  <a:pt x="f3541" y="f492"/>
                  <a:pt x="f3541" y="f493"/>
                </a:cubicBezTo>
                <a:cubicBezTo>
                  <a:pt x="f3540" y="f493"/>
                  <a:pt x="f3540" y="f493"/>
                  <a:pt x="f3540" y="f494"/>
                </a:cubicBezTo>
                <a:cubicBezTo>
                  <a:pt x="f3539" y="f495"/>
                  <a:pt x="f3533" y="f497"/>
                  <a:pt x="f3534" y="f498"/>
                </a:cubicBezTo>
                <a:cubicBezTo>
                  <a:pt x="f3534" y="f499"/>
                  <a:pt x="f3534" y="f512"/>
                  <a:pt x="f3538" y="f500"/>
                </a:cubicBezTo>
                <a:cubicBezTo>
                  <a:pt x="f3538" y="f500"/>
                  <a:pt x="f3535" y="f501"/>
                  <a:pt x="f3535" y="f501"/>
                </a:cubicBezTo>
                <a:cubicBezTo>
                  <a:pt x="f3536" y="f503"/>
                  <a:pt x="f3537" y="f504"/>
                  <a:pt x="f2104" y="f505"/>
                </a:cubicBezTo>
                <a:cubicBezTo>
                  <a:pt x="f2105" y="f505"/>
                  <a:pt x="f2105" y="f505"/>
                  <a:pt x="f2103" y="f506"/>
                </a:cubicBezTo>
                <a:cubicBezTo>
                  <a:pt x="f2103" y="f506"/>
                  <a:pt x="f2103" y="f506"/>
                  <a:pt x="f2102" y="f507"/>
                </a:cubicBezTo>
                <a:cubicBezTo>
                  <a:pt x="f2102" y="f507"/>
                  <a:pt x="f2102" y="f506"/>
                  <a:pt x="f2102" y="f506"/>
                </a:cubicBezTo>
                <a:cubicBezTo>
                  <a:pt x="f2101" y="f506"/>
                  <a:pt x="f2101" y="f506"/>
                  <a:pt x="f2100" y="f506"/>
                </a:cubicBezTo>
                <a:cubicBezTo>
                  <a:pt x="f2100" y="f507"/>
                  <a:pt x="f2099" y="f507"/>
                  <a:pt x="f2099" y="f506"/>
                </a:cubicBezTo>
                <a:cubicBezTo>
                  <a:pt x="f2099" y="f506"/>
                  <a:pt x="f2100" y="f506"/>
                  <a:pt x="f2100" y="f506"/>
                </a:cubicBezTo>
                <a:cubicBezTo>
                  <a:pt x="f2100" y="f506"/>
                  <a:pt x="f2100" y="f505"/>
                  <a:pt x="f2101" y="f505"/>
                </a:cubicBezTo>
                <a:cubicBezTo>
                  <a:pt x="f2101" y="f505"/>
                  <a:pt x="f2102" y="f505"/>
                  <a:pt x="f2101" y="f504"/>
                </a:cubicBezTo>
                <a:cubicBezTo>
                  <a:pt x="f2102" y="f504"/>
                  <a:pt x="f2102" y="f504"/>
                  <a:pt x="f2102" y="f503"/>
                </a:cubicBezTo>
                <a:cubicBezTo>
                  <a:pt x="f2101" y="f503"/>
                  <a:pt x="f2101" y="f503"/>
                  <a:pt x="f2101" y="f503"/>
                </a:cubicBezTo>
                <a:cubicBezTo>
                  <a:pt x="f2102" y="f503"/>
                  <a:pt x="f2102" y="f503"/>
                  <a:pt x="f2102" y="f503"/>
                </a:cubicBezTo>
                <a:cubicBezTo>
                  <a:pt x="f2102" y="f504"/>
                  <a:pt x="f2102" y="f504"/>
                  <a:pt x="f2103" y="f504"/>
                </a:cubicBezTo>
                <a:cubicBezTo>
                  <a:pt x="f2103" y="f504"/>
                  <a:pt x="f2103" y="f504"/>
                  <a:pt x="f2103" y="f504"/>
                </a:cubicBezTo>
                <a:cubicBezTo>
                  <a:pt x="f2103" y="f504"/>
                  <a:pt x="f2103" y="f504"/>
                  <a:pt x="f2105" y="f504"/>
                </a:cubicBezTo>
                <a:cubicBezTo>
                  <a:pt x="f2105" y="f504"/>
                  <a:pt x="f2105" y="f503"/>
                  <a:pt x="f2105" y="f503"/>
                </a:cubicBezTo>
                <a:cubicBezTo>
                  <a:pt x="f2104" y="f503"/>
                  <a:pt x="f2105" y="f502"/>
                  <a:pt x="f2105" y="f503"/>
                </a:cubicBezTo>
                <a:cubicBezTo>
                  <a:pt x="f2103" y="f503"/>
                  <a:pt x="f2103" y="f503"/>
                  <a:pt x="f2103" y="f503"/>
                </a:cubicBezTo>
                <a:cubicBezTo>
                  <a:pt x="f2103" y="f503"/>
                  <a:pt x="f2102" y="f503"/>
                  <a:pt x="f2102" y="f503"/>
                </a:cubicBezTo>
                <a:cubicBezTo>
                  <a:pt x="f2102" y="f503"/>
                  <a:pt x="f2102" y="f502"/>
                  <a:pt x="f2102" y="f502"/>
                </a:cubicBezTo>
                <a:cubicBezTo>
                  <a:pt x="f2102" y="f502"/>
                  <a:pt x="f2101" y="f502"/>
                  <a:pt x="f2101" y="f502"/>
                </a:cubicBezTo>
                <a:cubicBezTo>
                  <a:pt x="f2101" y="f502"/>
                  <a:pt x="f2101" y="f502"/>
                  <a:pt x="f2101" y="f501"/>
                </a:cubicBezTo>
                <a:cubicBezTo>
                  <a:pt x="f2101" y="f501"/>
                  <a:pt x="f2100" y="f501"/>
                  <a:pt x="f2101" y="f500"/>
                </a:cubicBezTo>
                <a:cubicBezTo>
                  <a:pt x="f2101" y="f500"/>
                  <a:pt x="f2101" y="f500"/>
                  <a:pt x="f2101" y="f500"/>
                </a:cubicBezTo>
                <a:cubicBezTo>
                  <a:pt x="f2101" y="f512"/>
                  <a:pt x="f2101" y="f512"/>
                  <a:pt x="f2101" y="f512"/>
                </a:cubicBezTo>
                <a:cubicBezTo>
                  <a:pt x="f2100" y="f499"/>
                  <a:pt x="f2100" y="f499"/>
                  <a:pt x="f2099" y="f498"/>
                </a:cubicBezTo>
                <a:cubicBezTo>
                  <a:pt x="f2099" y="f498"/>
                  <a:pt x="f2099" y="f498"/>
                  <a:pt x="f2106" y="f499"/>
                </a:cubicBezTo>
                <a:cubicBezTo>
                  <a:pt x="f2106" y="f499"/>
                  <a:pt x="f2106" y="f499"/>
                  <a:pt x="f2098" y="f499"/>
                </a:cubicBezTo>
                <a:cubicBezTo>
                  <a:pt x="f2098" y="f499"/>
                  <a:pt x="f2098" y="f499"/>
                  <a:pt x="f2098" y="f499"/>
                </a:cubicBezTo>
                <a:cubicBezTo>
                  <a:pt x="f2106" y="f498"/>
                  <a:pt x="f2106" y="f498"/>
                  <a:pt x="f2099" y="f498"/>
                </a:cubicBezTo>
                <a:cubicBezTo>
                  <a:pt x="f2099" y="f497"/>
                  <a:pt x="f2099" y="f496"/>
                  <a:pt x="f2099" y="f495"/>
                </a:cubicBezTo>
                <a:cubicBezTo>
                  <a:pt x="f2099" y="f495"/>
                  <a:pt x="f2099" y="f494"/>
                  <a:pt x="f2099" y="f494"/>
                </a:cubicBezTo>
                <a:cubicBezTo>
                  <a:pt x="f2099" y="f493"/>
                  <a:pt x="f2099" y="f493"/>
                  <a:pt x="f2099" y="f493"/>
                </a:cubicBezTo>
                <a:cubicBezTo>
                  <a:pt x="f2099" y="f492"/>
                  <a:pt x="f2099" y="f492"/>
                  <a:pt x="f2099" y="f492"/>
                </a:cubicBezTo>
                <a:cubicBezTo>
                  <a:pt x="f2099" y="f491"/>
                  <a:pt x="f2099" y="f491"/>
                  <a:pt x="f2099" y="f490"/>
                </a:cubicBezTo>
                <a:cubicBezTo>
                  <a:pt x="f2099" y="f490"/>
                  <a:pt x="f2106" y="f489"/>
                  <a:pt x="f2106" y="f489"/>
                </a:cubicBezTo>
                <a:cubicBezTo>
                  <a:pt x="f2106" y="f488"/>
                  <a:pt x="f2106" y="f488"/>
                  <a:pt x="f2106" y="f513"/>
                </a:cubicBezTo>
                <a:cubicBezTo>
                  <a:pt x="f2098" y="f487"/>
                  <a:pt x="f2098" y="f513"/>
                  <a:pt x="f2098" y="f488"/>
                </a:cubicBezTo>
                <a:cubicBezTo>
                  <a:pt x="f2098" y="f488"/>
                  <a:pt x="f2106" y="f489"/>
                  <a:pt x="f2106" y="f489"/>
                </a:cubicBezTo>
                <a:cubicBezTo>
                  <a:pt x="f2097" y="f489"/>
                  <a:pt x="f2098" y="f486"/>
                  <a:pt x="f2098" y="f486"/>
                </a:cubicBezTo>
                <a:cubicBezTo>
                  <a:pt x="f2098" y="f485"/>
                  <a:pt x="f2098" y="f484"/>
                  <a:pt x="f2106" y="f603"/>
                </a:cubicBezTo>
                <a:cubicBezTo>
                  <a:pt x="f2106" y="f483"/>
                  <a:pt x="f2106" y="f483"/>
                  <a:pt x="f2106" y="f482"/>
                </a:cubicBezTo>
                <a:cubicBezTo>
                  <a:pt x="f2106" y="f482"/>
                  <a:pt x="f2106" y="f482"/>
                  <a:pt x="f2106" y="f481"/>
                </a:cubicBezTo>
                <a:cubicBezTo>
                  <a:pt x="f2106" y="f481"/>
                  <a:pt x="f2106" y="f481"/>
                  <a:pt x="f2106" y="f480"/>
                </a:cubicBezTo>
                <a:cubicBezTo>
                  <a:pt x="f2106" y="f479"/>
                  <a:pt x="f2106" y="f478"/>
                  <a:pt x="f2106" y="f478"/>
                </a:cubicBezTo>
                <a:cubicBezTo>
                  <a:pt x="f2099" y="f477"/>
                  <a:pt x="f2099" y="f476"/>
                  <a:pt x="f2099" y="f475"/>
                </a:cubicBezTo>
                <a:cubicBezTo>
                  <a:pt x="f2099" y="f474"/>
                  <a:pt x="f2099" y="f474"/>
                  <a:pt x="f2099" y="f473"/>
                </a:cubicBezTo>
                <a:cubicBezTo>
                  <a:pt x="f2099" y="f473"/>
                  <a:pt x="f2099" y="f472"/>
                  <a:pt x="f2099" y="f472"/>
                </a:cubicBezTo>
                <a:cubicBezTo>
                  <a:pt x="f2100" y="f470"/>
                  <a:pt x="f2101" y="f469"/>
                  <a:pt x="f2101" y="f468"/>
                </a:cubicBezTo>
                <a:cubicBezTo>
                  <a:pt x="f2102" y="f468"/>
                  <a:pt x="f2102" y="f467"/>
                  <a:pt x="f2103" y="f467"/>
                </a:cubicBezTo>
                <a:cubicBezTo>
                  <a:pt x="f2105" y="f465"/>
                  <a:pt x="f2105" y="f465"/>
                  <a:pt x="f2104" y="f465"/>
                </a:cubicBezTo>
                <a:cubicBezTo>
                  <a:pt x="f3537" y="f465"/>
                  <a:pt x="f3536" y="f465"/>
                  <a:pt x="f3535" y="f465"/>
                </a:cubicBezTo>
                <a:cubicBezTo>
                  <a:pt x="f3535" y="f465"/>
                  <a:pt x="f3538" y="f465"/>
                  <a:pt x="f3534" y="f467"/>
                </a:cubicBezTo>
                <a:cubicBezTo>
                  <a:pt x="f3534" y="f467"/>
                  <a:pt x="f3533" y="f468"/>
                  <a:pt x="f3533" y="f468"/>
                </a:cubicBezTo>
                <a:cubicBezTo>
                  <a:pt x="f3539" y="f468"/>
                  <a:pt x="f3532" y="f468"/>
                  <a:pt x="f3540" y="f466"/>
                </a:cubicBezTo>
                <a:cubicBezTo>
                  <a:pt x="f3541" y="f466"/>
                  <a:pt x="f3541" y="f469"/>
                  <a:pt x="f3531" y="f469"/>
                </a:cubicBezTo>
                <a:cubicBezTo>
                  <a:pt x="f3542" y="f470"/>
                  <a:pt x="f3542" y="f470"/>
                  <a:pt x="f3530" y="f470"/>
                </a:cubicBezTo>
                <a:cubicBezTo>
                  <a:pt x="f3543" y="f471"/>
                  <a:pt x="f3544" y="f471"/>
                  <a:pt x="f3544" y="f472"/>
                </a:cubicBezTo>
                <a:cubicBezTo>
                  <a:pt x="f3529" y="f472"/>
                  <a:pt x="f3529" y="f473"/>
                  <a:pt x="f3529" y="f474"/>
                </a:cubicBezTo>
                <a:cubicBezTo>
                  <a:pt x="f3529" y="f476"/>
                  <a:pt x="f3528" y="f477"/>
                  <a:pt x="f3528" y="f479"/>
                </a:cubicBezTo>
                <a:cubicBezTo>
                  <a:pt x="f3528" y="f480"/>
                  <a:pt x="f3529" y="f482"/>
                  <a:pt x="f3529" y="f483"/>
                </a:cubicBezTo>
                <a:cubicBezTo>
                  <a:pt x="f3529" y="f603"/>
                  <a:pt x="f3529" y="f603"/>
                  <a:pt x="f3544" y="f484"/>
                </a:cubicBezTo>
                <a:close/>
                <a:moveTo>
                  <a:pt x="f2100" y="f504"/>
                </a:moveTo>
                <a:cubicBezTo>
                  <a:pt x="f2100" y="f504"/>
                  <a:pt x="f2099" y="f505"/>
                  <a:pt x="f2099" y="f505"/>
                </a:cubicBezTo>
                <a:cubicBezTo>
                  <a:pt x="f2099" y="f505"/>
                  <a:pt x="f2100" y="f504"/>
                  <a:pt x="f2100" y="f504"/>
                </a:cubicBezTo>
                <a:close/>
                <a:moveTo>
                  <a:pt x="f2192" y="f423"/>
                </a:moveTo>
                <a:cubicBezTo>
                  <a:pt x="f2192" y="f423"/>
                  <a:pt x="f2172" y="f423"/>
                  <a:pt x="f2172" y="f424"/>
                </a:cubicBezTo>
                <a:cubicBezTo>
                  <a:pt x="f2193" y="f425"/>
                  <a:pt x="f2171" y="f425"/>
                  <a:pt x="f2170" y="f426"/>
                </a:cubicBezTo>
                <a:cubicBezTo>
                  <a:pt x="f2169" y="f426"/>
                  <a:pt x="f2169" y="f427"/>
                  <a:pt x="f2169" y="f426"/>
                </a:cubicBezTo>
                <a:cubicBezTo>
                  <a:pt x="f2168" y="f426"/>
                  <a:pt x="f2168" y="f426"/>
                  <a:pt x="f2168" y="f425"/>
                </a:cubicBezTo>
                <a:cubicBezTo>
                  <a:pt x="f2168" y="f425"/>
                  <a:pt x="f2169" y="f425"/>
                  <a:pt x="f2169" y="f424"/>
                </a:cubicBezTo>
                <a:cubicBezTo>
                  <a:pt x="f2169" y="f424"/>
                  <a:pt x="f2169" y="f424"/>
                  <a:pt x="f2170" y="f423"/>
                </a:cubicBezTo>
                <a:cubicBezTo>
                  <a:pt x="f2170" y="f422"/>
                  <a:pt x="f2171" y="f422"/>
                  <a:pt x="f2193" y="f422"/>
                </a:cubicBezTo>
                <a:cubicBezTo>
                  <a:pt x="f2172" y="f422"/>
                  <a:pt x="f2172" y="f422"/>
                  <a:pt x="f2192" y="f421"/>
                </a:cubicBezTo>
                <a:cubicBezTo>
                  <a:pt x="f2192" y="f421"/>
                  <a:pt x="f2191" y="f421"/>
                  <a:pt x="f2191" y="f420"/>
                </a:cubicBezTo>
                <a:cubicBezTo>
                  <a:pt x="f2191" y="f420"/>
                  <a:pt x="f2191" y="f420"/>
                  <a:pt x="f2173" y="f420"/>
                </a:cubicBezTo>
                <a:cubicBezTo>
                  <a:pt x="f2190" y="f419"/>
                  <a:pt x="f2190" y="f421"/>
                  <a:pt x="f2173" y="f421"/>
                </a:cubicBezTo>
                <a:cubicBezTo>
                  <a:pt x="f2173" y="f422"/>
                  <a:pt x="f2191" y="f422"/>
                  <a:pt x="f2192" y="f423"/>
                </a:cubicBezTo>
                <a:close/>
                <a:moveTo>
                  <a:pt x="f2094" y="f500"/>
                </a:moveTo>
                <a:cubicBezTo>
                  <a:pt x="f2094" y="f500"/>
                  <a:pt x="f2094" y="f500"/>
                  <a:pt x="f2107" y="f500"/>
                </a:cubicBezTo>
                <a:cubicBezTo>
                  <a:pt x="f2107" y="f500"/>
                  <a:pt x="f2107" y="f500"/>
                  <a:pt x="f2108" y="f500"/>
                </a:cubicBezTo>
                <a:cubicBezTo>
                  <a:pt x="f2108" y="f501"/>
                  <a:pt x="f2109" y="f500"/>
                  <a:pt x="f2109" y="f500"/>
                </a:cubicBezTo>
                <a:cubicBezTo>
                  <a:pt x="f2109" y="f500"/>
                  <a:pt x="f2109" y="f500"/>
                  <a:pt x="f2109" y="f500"/>
                </a:cubicBezTo>
                <a:cubicBezTo>
                  <a:pt x="f2108" y="f500"/>
                  <a:pt x="f2108" y="f512"/>
                  <a:pt x="f2108" y="f512"/>
                </a:cubicBezTo>
                <a:cubicBezTo>
                  <a:pt x="f2107" y="f512"/>
                  <a:pt x="f2107" y="f512"/>
                  <a:pt x="f2094" y="f512"/>
                </a:cubicBezTo>
                <a:cubicBezTo>
                  <a:pt x="f2094" y="f512"/>
                  <a:pt x="f2094" y="f512"/>
                  <a:pt x="f2095" y="f512"/>
                </a:cubicBezTo>
                <a:cubicBezTo>
                  <a:pt x="f2095" y="f512"/>
                  <a:pt x="f2094" y="f512"/>
                  <a:pt x="f2094" y="f500"/>
                </a:cubicBezTo>
                <a:close/>
                <a:moveTo>
                  <a:pt x="f2390" y="f407"/>
                </a:moveTo>
                <a:cubicBezTo>
                  <a:pt x="f2390" y="f537"/>
                  <a:pt x="f2188" y="f537"/>
                  <a:pt x="f2188" y="f537"/>
                </a:cubicBezTo>
                <a:cubicBezTo>
                  <a:pt x="f2188" y="f537"/>
                  <a:pt x="f2188" y="f537"/>
                  <a:pt x="f2187" y="f537"/>
                </a:cubicBezTo>
                <a:cubicBezTo>
                  <a:pt x="f2187" y="f408"/>
                  <a:pt x="f2187" y="f409"/>
                  <a:pt x="f2186" y="f409"/>
                </a:cubicBezTo>
                <a:cubicBezTo>
                  <a:pt x="f2186" y="f538"/>
                  <a:pt x="f2185" y="f538"/>
                  <a:pt x="f2185" y="f410"/>
                </a:cubicBezTo>
                <a:cubicBezTo>
                  <a:pt x="f2184" y="f410"/>
                  <a:pt x="f2184" y="f411"/>
                  <a:pt x="f2183" y="f411"/>
                </a:cubicBezTo>
                <a:cubicBezTo>
                  <a:pt x="f2183" y="f411"/>
                  <a:pt x="f2183" y="f1517"/>
                  <a:pt x="f2182" y="f1517"/>
                </a:cubicBezTo>
                <a:cubicBezTo>
                  <a:pt x="f2182" y="f410"/>
                  <a:pt x="f2181" y="f1517"/>
                  <a:pt x="f2181" y="f1517"/>
                </a:cubicBezTo>
                <a:cubicBezTo>
                  <a:pt x="f2180" y="f410"/>
                  <a:pt x="f2180" y="f410"/>
                  <a:pt x="f2181" y="f410"/>
                </a:cubicBezTo>
                <a:cubicBezTo>
                  <a:pt x="f2181" y="f538"/>
                  <a:pt x="f2181" y="f538"/>
                  <a:pt x="f2182" y="f538"/>
                </a:cubicBezTo>
                <a:cubicBezTo>
                  <a:pt x="f2183" y="f409"/>
                  <a:pt x="f2182" y="f408"/>
                  <a:pt x="f2183" y="f408"/>
                </a:cubicBezTo>
                <a:cubicBezTo>
                  <a:pt x="f2183" y="f537"/>
                  <a:pt x="f2184" y="f407"/>
                  <a:pt x="f2185" y="f407"/>
                </a:cubicBezTo>
                <a:cubicBezTo>
                  <a:pt x="f2185" y="f406"/>
                  <a:pt x="f2186" y="f406"/>
                  <a:pt x="f2186" y="f405"/>
                </a:cubicBezTo>
                <a:cubicBezTo>
                  <a:pt x="f2186" y="f404"/>
                  <a:pt x="f2186" y="f404"/>
                  <a:pt x="f2187" y="f404"/>
                </a:cubicBezTo>
                <a:cubicBezTo>
                  <a:pt x="f2187" y="f403"/>
                  <a:pt x="f2187" y="f403"/>
                  <a:pt x="f2188" y="f403"/>
                </a:cubicBezTo>
                <a:cubicBezTo>
                  <a:pt x="f2188" y="f403"/>
                  <a:pt x="f2188" y="f402"/>
                  <a:pt x="f2188" y="f402"/>
                </a:cubicBezTo>
                <a:cubicBezTo>
                  <a:pt x="f2390" y="f402"/>
                  <a:pt x="f2390" y="f402"/>
                  <a:pt x="f2390" y="f403"/>
                </a:cubicBezTo>
                <a:cubicBezTo>
                  <a:pt x="f2390" y="f404"/>
                  <a:pt x="f2390" y="f405"/>
                  <a:pt x="f2390" y="f405"/>
                </a:cubicBezTo>
                <a:cubicBezTo>
                  <a:pt x="f2390" y="f406"/>
                  <a:pt x="f2189" y="f407"/>
                  <a:pt x="f2390" y="f407"/>
                </a:cubicBezTo>
                <a:close/>
                <a:moveTo>
                  <a:pt x="f2214" y="f1667"/>
                </a:moveTo>
                <a:cubicBezTo>
                  <a:pt x="f2234" y="f1667"/>
                  <a:pt x="f2234" y="f1668"/>
                  <a:pt x="f2234" y="f1668"/>
                </a:cubicBezTo>
                <a:cubicBezTo>
                  <a:pt x="f2215" y="f1669"/>
                  <a:pt x="f2216" y="f1999"/>
                  <a:pt x="f2216" y="f1670"/>
                </a:cubicBezTo>
                <a:cubicBezTo>
                  <a:pt x="f2216" y="f1670"/>
                  <a:pt x="f2216" y="f1671"/>
                  <a:pt x="f2216" y="f1671"/>
                </a:cubicBezTo>
                <a:cubicBezTo>
                  <a:pt x="f2216" y="f1671"/>
                  <a:pt x="f2217" y="f1671"/>
                  <a:pt x="f2216" y="f1671"/>
                </a:cubicBezTo>
                <a:cubicBezTo>
                  <a:pt x="f2216" y="f1672"/>
                  <a:pt x="f2215" y="f1672"/>
                  <a:pt x="f2234" y="f1672"/>
                </a:cubicBezTo>
                <a:cubicBezTo>
                  <a:pt x="f2234" y="f1672"/>
                  <a:pt x="f2213" y="f1672"/>
                  <a:pt x="f2213" y="f1671"/>
                </a:cubicBezTo>
                <a:cubicBezTo>
                  <a:pt x="f2213" y="f1671"/>
                  <a:pt x="f2213" y="f1670"/>
                  <a:pt x="f2213" y="f1670"/>
                </a:cubicBezTo>
                <a:cubicBezTo>
                  <a:pt x="f2235" y="f1999"/>
                  <a:pt x="f2235" y="f1999"/>
                  <a:pt x="f2235" y="f1999"/>
                </a:cubicBezTo>
                <a:cubicBezTo>
                  <a:pt x="f2235" y="f1669"/>
                  <a:pt x="f2213" y="f1666"/>
                  <a:pt x="f2214" y="f1667"/>
                </a:cubicBezTo>
                <a:close/>
                <a:moveTo>
                  <a:pt x="f2412" y="f446"/>
                </a:moveTo>
                <a:cubicBezTo>
                  <a:pt x="f2412" y="f446"/>
                  <a:pt x="f2402" y="f381"/>
                  <a:pt x="f2402" y="f381"/>
                </a:cubicBezTo>
                <a:cubicBezTo>
                  <a:pt x="f2414" y="f382"/>
                  <a:pt x="f2414" y="f456"/>
                  <a:pt x="f2414" y="f384"/>
                </a:cubicBezTo>
                <a:cubicBezTo>
                  <a:pt x="f2401" y="f384"/>
                  <a:pt x="f2401" y="f385"/>
                  <a:pt x="f2401" y="f386"/>
                </a:cubicBezTo>
                <a:cubicBezTo>
                  <a:pt x="f2400" y="f386"/>
                  <a:pt x="f2400" y="f386"/>
                  <a:pt x="f2399" y="f386"/>
                </a:cubicBezTo>
                <a:cubicBezTo>
                  <a:pt x="f2398" y="f385"/>
                  <a:pt x="f2397" y="f384"/>
                  <a:pt x="f2397" y="f382"/>
                </a:cubicBezTo>
                <a:cubicBezTo>
                  <a:pt x="f2397" y="f381"/>
                  <a:pt x="f2398" y="f446"/>
                  <a:pt x="f2399" y="f446"/>
                </a:cubicBezTo>
                <a:cubicBezTo>
                  <a:pt x="f2400" y="f380"/>
                  <a:pt x="f2400" y="f443"/>
                  <a:pt x="f2401" y="f443"/>
                </a:cubicBezTo>
                <a:cubicBezTo>
                  <a:pt x="f2401" y="f379"/>
                  <a:pt x="f2401" y="f379"/>
                  <a:pt x="f2401" y="f441"/>
                </a:cubicBezTo>
                <a:cubicBezTo>
                  <a:pt x="f2414" y="f441"/>
                  <a:pt x="f2414" y="f441"/>
                  <a:pt x="f2414" y="f441"/>
                </a:cubicBezTo>
                <a:cubicBezTo>
                  <a:pt x="f2402" y="f441"/>
                  <a:pt x="f2402" y="f378"/>
                  <a:pt x="f2402" y="f378"/>
                </a:cubicBezTo>
                <a:cubicBezTo>
                  <a:pt x="f2412" y="f378"/>
                  <a:pt x="f2412" y="f441"/>
                  <a:pt x="f2412" y="f441"/>
                </a:cubicBezTo>
                <a:cubicBezTo>
                  <a:pt x="f2412" y="f379"/>
                  <a:pt x="f2403" y="f443"/>
                  <a:pt x="f2412" y="f380"/>
                </a:cubicBezTo>
                <a:cubicBezTo>
                  <a:pt x="f2412" y="f380"/>
                  <a:pt x="f2412" y="f380"/>
                  <a:pt x="f2412" y="f446"/>
                </a:cubicBezTo>
                <a:close/>
                <a:moveTo>
                  <a:pt x="f2526" y="f366"/>
                </a:moveTo>
                <a:cubicBezTo>
                  <a:pt x="f2527" y="f366"/>
                  <a:pt x="f2527" y="f388"/>
                  <a:pt x="f2526" y="f367"/>
                </a:cubicBezTo>
                <a:cubicBezTo>
                  <a:pt x="f2525" y="f367"/>
                  <a:pt x="f2525" y="f367"/>
                  <a:pt x="f2525" y="f367"/>
                </a:cubicBezTo>
                <a:cubicBezTo>
                  <a:pt x="f2525" y="f395"/>
                  <a:pt x="f2524" y="f395"/>
                  <a:pt x="f2524" y="f395"/>
                </a:cubicBezTo>
                <a:cubicBezTo>
                  <a:pt x="f2524" y="f368"/>
                  <a:pt x="f2523" y="f368"/>
                  <a:pt x="f2523" y="f368"/>
                </a:cubicBezTo>
                <a:cubicBezTo>
                  <a:pt x="f2523" y="f369"/>
                  <a:pt x="f2523" y="f369"/>
                  <a:pt x="f2523" y="f370"/>
                </a:cubicBezTo>
                <a:cubicBezTo>
                  <a:pt x="f2523" y="f370"/>
                  <a:pt x="f2413" y="f370"/>
                  <a:pt x="f2413" y="f370"/>
                </a:cubicBezTo>
                <a:cubicBezTo>
                  <a:pt x="f2409" y="f371"/>
                  <a:pt x="f2409" y="f370"/>
                  <a:pt x="f2409" y="f369"/>
                </a:cubicBezTo>
                <a:cubicBezTo>
                  <a:pt x="f2409" y="f369"/>
                  <a:pt x="f2409" y="f395"/>
                  <a:pt x="f2413" y="f395"/>
                </a:cubicBezTo>
                <a:cubicBezTo>
                  <a:pt x="f2413" y="f367"/>
                  <a:pt x="f2523" y="f395"/>
                  <a:pt x="f2524" y="f395"/>
                </a:cubicBezTo>
                <a:cubicBezTo>
                  <a:pt x="f2524" y="f395"/>
                  <a:pt x="f2524" y="f388"/>
                  <a:pt x="f2525" y="f388"/>
                </a:cubicBezTo>
                <a:cubicBezTo>
                  <a:pt x="f2525" y="f366"/>
                  <a:pt x="f2525" y="f366"/>
                  <a:pt x="f2525" y="f366"/>
                </a:cubicBezTo>
                <a:cubicBezTo>
                  <a:pt x="f2525" y="f365"/>
                  <a:pt x="f2525" y="f365"/>
                  <a:pt x="f2525" y="f383"/>
                </a:cubicBezTo>
                <a:cubicBezTo>
                  <a:pt x="f2526" y="f383"/>
                  <a:pt x="f2526" y="f363"/>
                  <a:pt x="f2527" y="f364"/>
                </a:cubicBezTo>
                <a:cubicBezTo>
                  <a:pt x="f2527" y="f383"/>
                  <a:pt x="f2526" y="f383"/>
                  <a:pt x="f2526" y="f383"/>
                </a:cubicBezTo>
                <a:cubicBezTo>
                  <a:pt x="f2526" y="f365"/>
                  <a:pt x="f2526" y="f365"/>
                  <a:pt x="f2526" y="f366"/>
                </a:cubicBezTo>
                <a:close/>
                <a:moveTo>
                  <a:pt x="f2394" y="f515"/>
                </a:moveTo>
                <a:cubicBezTo>
                  <a:pt x="f2394" y="f394"/>
                  <a:pt x="f2395" y="f394"/>
                  <a:pt x="f2395" y="f514"/>
                </a:cubicBezTo>
                <a:cubicBezTo>
                  <a:pt x="f2395" y="f514"/>
                  <a:pt x="f2395" y="f514"/>
                  <a:pt x="f2394" y="f393"/>
                </a:cubicBezTo>
                <a:cubicBezTo>
                  <a:pt x="f2394" y="f392"/>
                  <a:pt x="f2395" y="f392"/>
                  <a:pt x="f2394" y="f392"/>
                </a:cubicBezTo>
                <a:cubicBezTo>
                  <a:pt x="f2394" y="f391"/>
                  <a:pt x="f2394" y="f391"/>
                  <a:pt x="f2394" y="f391"/>
                </a:cubicBezTo>
                <a:cubicBezTo>
                  <a:pt x="f2394" y="f390"/>
                  <a:pt x="f2395" y="f391"/>
                  <a:pt x="f2395" y="f391"/>
                </a:cubicBezTo>
                <a:cubicBezTo>
                  <a:pt x="f2396" y="f391"/>
                  <a:pt x="f2396" y="f391"/>
                  <a:pt x="f2396" y="f392"/>
                </a:cubicBezTo>
                <a:cubicBezTo>
                  <a:pt x="f2396" y="f392"/>
                  <a:pt x="f2396" y="f392"/>
                  <a:pt x="f2396" y="f393"/>
                </a:cubicBezTo>
                <a:cubicBezTo>
                  <a:pt x="f2397" y="f514"/>
                  <a:pt x="f2396" y="f514"/>
                  <a:pt x="f2396" y="f394"/>
                </a:cubicBezTo>
                <a:cubicBezTo>
                  <a:pt x="f2396" y="f394"/>
                  <a:pt x="f2394" y="f396"/>
                  <a:pt x="f2394" y="f515"/>
                </a:cubicBezTo>
                <a:close/>
                <a:moveTo>
                  <a:pt x="f2573" y="f1520"/>
                </a:moveTo>
                <a:cubicBezTo>
                  <a:pt x="f2573" y="f1520"/>
                  <a:pt x="f2573" y="f1520"/>
                  <a:pt x="f2573" y="f1520"/>
                </a:cubicBezTo>
                <a:cubicBezTo>
                  <a:pt x="f2574" y="f1520"/>
                  <a:pt x="f2574" y="f1519"/>
                  <a:pt x="f2573" y="f1520"/>
                </a:cubicBezTo>
                <a:close/>
                <a:moveTo>
                  <a:pt x="f2387" y="f1678"/>
                </a:moveTo>
                <a:cubicBezTo>
                  <a:pt x="f2387" y="f1677"/>
                  <a:pt x="f2388" y="f1677"/>
                  <a:pt x="f2389" y="f1677"/>
                </a:cubicBezTo>
                <a:cubicBezTo>
                  <a:pt x="f2718" y="f1677"/>
                  <a:pt x="f2716" y="f1677"/>
                  <a:pt x="f2716" y="f1678"/>
                </a:cubicBezTo>
                <a:cubicBezTo>
                  <a:pt x="f2716" y="f1998"/>
                  <a:pt x="f2715" y="f1998"/>
                  <a:pt x="f2716" y="f1679"/>
                </a:cubicBezTo>
                <a:cubicBezTo>
                  <a:pt x="f2716" y="f1679"/>
                  <a:pt x="f2716" y="f1997"/>
                  <a:pt x="f2717" y="f1680"/>
                </a:cubicBezTo>
                <a:cubicBezTo>
                  <a:pt x="f2718" y="f1680"/>
                  <a:pt x="f2233" y="f1681"/>
                  <a:pt x="f2233" y="f1680"/>
                </a:cubicBezTo>
                <a:cubicBezTo>
                  <a:pt x="f2233" y="f1997"/>
                  <a:pt x="f2232" y="f1679"/>
                  <a:pt x="f2233" y="f1679"/>
                </a:cubicBezTo>
                <a:cubicBezTo>
                  <a:pt x="f2233" y="f1679"/>
                  <a:pt x="f2387" y="f1998"/>
                  <a:pt x="f2387" y="f1678"/>
                </a:cubicBezTo>
                <a:close/>
                <a:moveTo>
                  <a:pt x="f2408" y="f373"/>
                </a:moveTo>
                <a:cubicBezTo>
                  <a:pt x="f2407" y="f374"/>
                  <a:pt x="f2407" y="f376"/>
                  <a:pt x="f2406" y="f376"/>
                </a:cubicBezTo>
                <a:cubicBezTo>
                  <a:pt x="f2405" y="f376"/>
                  <a:pt x="f2405" y="f374"/>
                  <a:pt x="f2406" y="f374"/>
                </a:cubicBezTo>
                <a:cubicBezTo>
                  <a:pt x="f2406" y="f373"/>
                  <a:pt x="f2407" y="f373"/>
                  <a:pt x="f2408" y="f372"/>
                </a:cubicBezTo>
                <a:cubicBezTo>
                  <a:pt x="f2408" y="f372"/>
                  <a:pt x="f2410" y="f372"/>
                  <a:pt x="f2410" y="f372"/>
                </a:cubicBezTo>
                <a:cubicBezTo>
                  <a:pt x="f2410" y="f373"/>
                  <a:pt x="f2408" y="f373"/>
                  <a:pt x="f2408" y="f373"/>
                </a:cubicBezTo>
                <a:close/>
                <a:moveTo>
                  <a:pt x="f1667" y="f1287"/>
                </a:moveTo>
                <a:cubicBezTo>
                  <a:pt x="f1666" y="f1287"/>
                  <a:pt x="f1666" y="f1287"/>
                  <a:pt x="f1666" y="f1288"/>
                </a:cubicBezTo>
                <a:cubicBezTo>
                  <a:pt x="f1666" y="f1288"/>
                  <a:pt x="f1666" y="f1516"/>
                  <a:pt x="f1666" y="f1516"/>
                </a:cubicBezTo>
                <a:cubicBezTo>
                  <a:pt x="f1665" y="f1289"/>
                  <a:pt x="f1665" y="f1290"/>
                  <a:pt x="f1664" y="f1290"/>
                </a:cubicBezTo>
                <a:cubicBezTo>
                  <a:pt x="f1663" y="f1289"/>
                  <a:pt x="f1663" y="f1289"/>
                  <a:pt x="f1663" y="f1289"/>
                </a:cubicBezTo>
                <a:cubicBezTo>
                  <a:pt x="f2000" y="f1289"/>
                  <a:pt x="f2000" y="f1290"/>
                  <a:pt x="f2000" y="f1290"/>
                </a:cubicBezTo>
                <a:cubicBezTo>
                  <a:pt x="f1662" y="f1290"/>
                  <a:pt x="f1662" y="f1290"/>
                  <a:pt x="f2001" y="f1290"/>
                </a:cubicBezTo>
                <a:cubicBezTo>
                  <a:pt x="f2001" y="f1290"/>
                  <a:pt x="f2001" y="f1290"/>
                  <a:pt x="f1661" y="f1290"/>
                </a:cubicBezTo>
                <a:cubicBezTo>
                  <a:pt x="f1661" y="f1290"/>
                  <a:pt x="f1660" y="f1289"/>
                  <a:pt x="f1660" y="f1289"/>
                </a:cubicBezTo>
                <a:cubicBezTo>
                  <a:pt x="f1658" y="f1516"/>
                  <a:pt x="f1656" y="f1288"/>
                  <a:pt x="f1655" y="f1288"/>
                </a:cubicBezTo>
                <a:cubicBezTo>
                  <a:pt x="f1654" y="f1288"/>
                  <a:pt x="f1653" y="f1287"/>
                  <a:pt x="f1652" y="f1287"/>
                </a:cubicBezTo>
                <a:cubicBezTo>
                  <a:pt x="f1652" y="f1287"/>
                  <a:pt x="f1651" y="f1287"/>
                  <a:pt x="f1651" y="f1286"/>
                </a:cubicBezTo>
                <a:cubicBezTo>
                  <a:pt x="f1650" y="f1285"/>
                  <a:pt x="f1652" y="f1285"/>
                  <a:pt x="f1652" y="f1285"/>
                </a:cubicBezTo>
                <a:cubicBezTo>
                  <a:pt x="f1653" y="f1285"/>
                  <a:pt x="f1653" y="f1285"/>
                  <a:pt x="f1654" y="f1285"/>
                </a:cubicBezTo>
                <a:cubicBezTo>
                  <a:pt x="f1655" y="f1285"/>
                  <a:pt x="f1655" y="f1284"/>
                  <a:pt x="f1656" y="f1284"/>
                </a:cubicBezTo>
                <a:cubicBezTo>
                  <a:pt x="f1657" y="f1284"/>
                  <a:pt x="f1657" y="f1278"/>
                  <a:pt x="f1658" y="f1278"/>
                </a:cubicBezTo>
                <a:cubicBezTo>
                  <a:pt x="f1659" y="f1278"/>
                  <a:pt x="f1660" y="f1278"/>
                  <a:pt x="f1661" y="f1278"/>
                </a:cubicBezTo>
                <a:cubicBezTo>
                  <a:pt x="f2001" y="f1284"/>
                  <a:pt x="f1662" y="f1284"/>
                  <a:pt x="f2000" y="f1284"/>
                </a:cubicBezTo>
                <a:cubicBezTo>
                  <a:pt x="f1663" y="f1284"/>
                  <a:pt x="f1663" y="f1284"/>
                  <a:pt x="f1664" y="f1284"/>
                </a:cubicBezTo>
                <a:cubicBezTo>
                  <a:pt x="f1664" y="f1284"/>
                  <a:pt x="f1665" y="f1284"/>
                  <a:pt x="f1665" y="f1284"/>
                </a:cubicBezTo>
                <a:cubicBezTo>
                  <a:pt x="f1666" y="f1284"/>
                  <a:pt x="f1667" y="f1284"/>
                  <a:pt x="f1668" y="f1285"/>
                </a:cubicBezTo>
                <a:cubicBezTo>
                  <a:pt x="f1668" y="f1285"/>
                  <a:pt x="f1999" y="f1285"/>
                  <a:pt x="f1669" y="f1286"/>
                </a:cubicBezTo>
                <a:cubicBezTo>
                  <a:pt x="f1668" y="f1286"/>
                  <a:pt x="f1667" y="f1286"/>
                  <a:pt x="f1667" y="f1287"/>
                </a:cubicBezTo>
                <a:close/>
                <a:moveTo>
                  <a:pt x="f1663" y="f1298"/>
                </a:moveTo>
                <a:cubicBezTo>
                  <a:pt x="f1663" y="f1298"/>
                  <a:pt x="f1664" y="f1298"/>
                  <a:pt x="f1664" y="f1297"/>
                </a:cubicBezTo>
                <a:cubicBezTo>
                  <a:pt x="f1665" y="f1297"/>
                  <a:pt x="f1665" y="f1297"/>
                  <a:pt x="f1665" y="f1297"/>
                </a:cubicBezTo>
                <a:cubicBezTo>
                  <a:pt x="f1666" y="f1297"/>
                  <a:pt x="f1666" y="f1297"/>
                  <a:pt x="f1666" y="f1297"/>
                </a:cubicBezTo>
                <a:cubicBezTo>
                  <a:pt x="f1667" y="f1296"/>
                  <a:pt x="f1667" y="f1296"/>
                  <a:pt x="f1667" y="f1296"/>
                </a:cubicBezTo>
                <a:cubicBezTo>
                  <a:pt x="f1668" y="f1296"/>
                  <a:pt x="f1668" y="f1296"/>
                  <a:pt x="f1669" y="f1296"/>
                </a:cubicBezTo>
                <a:cubicBezTo>
                  <a:pt x="f1999" y="f1296"/>
                  <a:pt x="f1999" y="f1297"/>
                  <a:pt x="f1670" y="f1298"/>
                </a:cubicBezTo>
                <a:cubicBezTo>
                  <a:pt x="f1671" y="f1298"/>
                  <a:pt x="f1672" y="f1298"/>
                  <a:pt x="f1673" y="f1299"/>
                </a:cubicBezTo>
                <a:cubicBezTo>
                  <a:pt x="f1673" y="f1299"/>
                  <a:pt x="f1673" y="f1300"/>
                  <a:pt x="f1673" y="f1300"/>
                </a:cubicBezTo>
                <a:cubicBezTo>
                  <a:pt x="f1672" y="f1300"/>
                  <a:pt x="f1672" y="f1300"/>
                  <a:pt x="f1672" y="f1300"/>
                </a:cubicBezTo>
                <a:cubicBezTo>
                  <a:pt x="f1671" y="f1300"/>
                  <a:pt x="f1671" y="f1301"/>
                  <a:pt x="f1671" y="f1301"/>
                </a:cubicBezTo>
                <a:cubicBezTo>
                  <a:pt x="f1670" y="f1301"/>
                  <a:pt x="f1670" y="f1301"/>
                  <a:pt x="f1999" y="f1301"/>
                </a:cubicBezTo>
                <a:cubicBezTo>
                  <a:pt x="f1999" y="f1301"/>
                  <a:pt x="f1669" y="f1301"/>
                  <a:pt x="f1669" y="f1301"/>
                </a:cubicBezTo>
                <a:cubicBezTo>
                  <a:pt x="f1999" y="f1302"/>
                  <a:pt x="f1999" y="f1302"/>
                  <a:pt x="f1999" y="f1302"/>
                </a:cubicBezTo>
                <a:cubicBezTo>
                  <a:pt x="f1670" y="f1303"/>
                  <a:pt x="f1999" y="f1303"/>
                  <a:pt x="f1669" y="f1303"/>
                </a:cubicBezTo>
                <a:cubicBezTo>
                  <a:pt x="f1669" y="f1303"/>
                  <a:pt x="f1668" y="f1303"/>
                  <a:pt x="f1668" y="f1303"/>
                </a:cubicBezTo>
                <a:cubicBezTo>
                  <a:pt x="f1668" y="f1304"/>
                  <a:pt x="f1667" y="f1304"/>
                  <a:pt x="f1667" y="f1304"/>
                </a:cubicBezTo>
                <a:cubicBezTo>
                  <a:pt x="f1667" y="f1304"/>
                  <a:pt x="f1666" y="f1304"/>
                  <a:pt x="f1666" y="f1303"/>
                </a:cubicBezTo>
                <a:cubicBezTo>
                  <a:pt x="f1665" y="f1303"/>
                  <a:pt x="f1665" y="f1303"/>
                  <a:pt x="f1665" y="f1303"/>
                </a:cubicBezTo>
                <a:cubicBezTo>
                  <a:pt x="f1664" y="f1303"/>
                  <a:pt x="f1664" y="f1302"/>
                  <a:pt x="f1665" y="f1301"/>
                </a:cubicBezTo>
                <a:cubicBezTo>
                  <a:pt x="f1665" y="f1301"/>
                  <a:pt x="f1664" y="f1301"/>
                  <a:pt x="f1664" y="f1300"/>
                </a:cubicBezTo>
                <a:cubicBezTo>
                  <a:pt x="f1664" y="f1300"/>
                  <a:pt x="f1663" y="f1299"/>
                  <a:pt x="f1663" y="f1298"/>
                </a:cubicBezTo>
                <a:close/>
                <a:moveTo>
                  <a:pt x="f1677" y="f1409"/>
                </a:moveTo>
                <a:cubicBezTo>
                  <a:pt x="f1676" y="f1409"/>
                  <a:pt x="f1676" y="f1410"/>
                  <a:pt x="f1675" y="f1410"/>
                </a:cubicBezTo>
                <a:cubicBezTo>
                  <a:pt x="f1674" y="f1410"/>
                  <a:pt x="f1674" y="f1410"/>
                  <a:pt x="f1673" y="f1410"/>
                </a:cubicBezTo>
                <a:cubicBezTo>
                  <a:pt x="f1673" y="f1410"/>
                  <a:pt x="f1672" y="f1409"/>
                  <a:pt x="f1672" y="f1409"/>
                </a:cubicBezTo>
                <a:cubicBezTo>
                  <a:pt x="f1671" y="f1409"/>
                  <a:pt x="f1671" y="f1408"/>
                  <a:pt x="f1671" y="f1407"/>
                </a:cubicBezTo>
                <a:cubicBezTo>
                  <a:pt x="f1671" y="f1407"/>
                  <a:pt x="f1999" y="f1406"/>
                  <a:pt x="f1670" y="f1406"/>
                </a:cubicBezTo>
                <a:cubicBezTo>
                  <a:pt x="f1671" y="f1406"/>
                  <a:pt x="f1671" y="f1406"/>
                  <a:pt x="f1672" y="f1406"/>
                </a:cubicBezTo>
                <a:cubicBezTo>
                  <a:pt x="f1672" y="f1406"/>
                  <a:pt x="f1672" y="f1406"/>
                  <a:pt x="f1673" y="f1406"/>
                </a:cubicBezTo>
                <a:cubicBezTo>
                  <a:pt x="f1674" y="f1407"/>
                  <a:pt x="f1674" y="f1406"/>
                  <a:pt x="f1675" y="f1406"/>
                </a:cubicBezTo>
                <a:cubicBezTo>
                  <a:pt x="f1676" y="f1407"/>
                  <a:pt x="f1676" y="f1407"/>
                  <a:pt x="f1676" y="f1407"/>
                </a:cubicBezTo>
                <a:cubicBezTo>
                  <a:pt x="f1677" y="f1407"/>
                  <a:pt x="f1677" y="f1407"/>
                  <a:pt x="f1678" y="f1407"/>
                </a:cubicBezTo>
                <a:cubicBezTo>
                  <a:pt x="f1678" y="f1407"/>
                  <a:pt x="f1679" y="f1407"/>
                  <a:pt x="f1679" y="f1407"/>
                </a:cubicBezTo>
                <a:cubicBezTo>
                  <a:pt x="f1997" y="f1408"/>
                  <a:pt x="f1998" y="f1408"/>
                  <a:pt x="f1998" y="f1408"/>
                </a:cubicBezTo>
                <a:cubicBezTo>
                  <a:pt x="f1678" y="f1409"/>
                  <a:pt x="f1678" y="f1409"/>
                  <a:pt x="f1677" y="f1409"/>
                </a:cubicBezTo>
                <a:close/>
                <a:moveTo>
                  <a:pt x="f1678" y="f2011"/>
                </a:moveTo>
                <a:cubicBezTo>
                  <a:pt x="f1677" y="f2011"/>
                  <a:pt x="f1676" y="f2012"/>
                  <a:pt x="f1676" y="f1382"/>
                </a:cubicBezTo>
                <a:cubicBezTo>
                  <a:pt x="f1675" y="f1382"/>
                  <a:pt x="f1675" y="f1382"/>
                  <a:pt x="f1675" y="f1382"/>
                </a:cubicBezTo>
                <a:cubicBezTo>
                  <a:pt x="f1674" y="f2013"/>
                  <a:pt x="f1673" y="f2013"/>
                  <a:pt x="f1673" y="f1381"/>
                </a:cubicBezTo>
                <a:cubicBezTo>
                  <a:pt x="f1674" y="f1381"/>
                  <a:pt x="f1674" y="f1381"/>
                  <a:pt x="f1674" y="f1381"/>
                </a:cubicBezTo>
                <a:cubicBezTo>
                  <a:pt x="f1675" y="f1381"/>
                  <a:pt x="f1675" y="f1381"/>
                  <a:pt x="f1676" y="f1381"/>
                </a:cubicBezTo>
                <a:cubicBezTo>
                  <a:pt x="f1676" y="f1381"/>
                  <a:pt x="f1676" y="f1381"/>
                  <a:pt x="f1677" y="f1381"/>
                </a:cubicBezTo>
                <a:cubicBezTo>
                  <a:pt x="f1677" y="f1381"/>
                  <a:pt x="f1678" y="f1381"/>
                  <a:pt x="f1678" y="f1381"/>
                </a:cubicBezTo>
                <a:cubicBezTo>
                  <a:pt x="f1998" y="f1381"/>
                  <a:pt x="f1998" y="f2013"/>
                  <a:pt x="f1998" y="f1382"/>
                </a:cubicBezTo>
                <a:cubicBezTo>
                  <a:pt x="f1679" y="f2012"/>
                  <a:pt x="f1679" y="f2012"/>
                  <a:pt x="f1998" y="f1383"/>
                </a:cubicBezTo>
                <a:cubicBezTo>
                  <a:pt x="f1998" y="f1383"/>
                  <a:pt x="f1998" y="f2011"/>
                  <a:pt x="f1678" y="f2011"/>
                </a:cubicBezTo>
                <a:close/>
                <a:moveTo>
                  <a:pt x="f1650" y="f1253"/>
                </a:moveTo>
                <a:cubicBezTo>
                  <a:pt x="f1650" y="f1253"/>
                  <a:pt x="f1651" y="f1252"/>
                  <a:pt x="f1651" y="f1253"/>
                </a:cubicBezTo>
                <a:cubicBezTo>
                  <a:pt x="f1651" y="f1254"/>
                  <a:pt x="f1649" y="f1254"/>
                  <a:pt x="f1649" y="f1254"/>
                </a:cubicBezTo>
                <a:cubicBezTo>
                  <a:pt x="f1648" y="f1254"/>
                  <a:pt x="f1647" y="f1255"/>
                  <a:pt x="f1646" y="f1255"/>
                </a:cubicBezTo>
                <a:cubicBezTo>
                  <a:pt x="f1645" y="f1255"/>
                  <a:pt x="f1644" y="f1255"/>
                  <a:pt x="f1643" y="f1255"/>
                </a:cubicBezTo>
                <a:cubicBezTo>
                  <a:pt x="f1641" y="f1256"/>
                  <a:pt x="f1640" y="f1255"/>
                  <a:pt x="f1639" y="f1256"/>
                </a:cubicBezTo>
                <a:cubicBezTo>
                  <a:pt x="f1638" y="f1256"/>
                  <a:pt x="f1637" y="f1256"/>
                  <a:pt x="f1636" y="f1256"/>
                </a:cubicBezTo>
                <a:cubicBezTo>
                  <a:pt x="f1635" y="f1256"/>
                  <a:pt x="f1634" y="f1256"/>
                  <a:pt x="f1633" y="f1256"/>
                </a:cubicBezTo>
                <a:cubicBezTo>
                  <a:pt x="f1632" y="f1256"/>
                  <a:pt x="f1631" y="f1255"/>
                  <a:pt x="f1631" y="f1255"/>
                </a:cubicBezTo>
                <a:cubicBezTo>
                  <a:pt x="f1629" y="f1254"/>
                  <a:pt x="f1626" y="f1255"/>
                  <a:pt x="f1624" y="f1255"/>
                </a:cubicBezTo>
                <a:cubicBezTo>
                  <a:pt x="f1623" y="f1255"/>
                  <a:pt x="f1622" y="f1255"/>
                  <a:pt x="f1621" y="f1255"/>
                </a:cubicBezTo>
                <a:cubicBezTo>
                  <a:pt x="f1621" y="f1255"/>
                  <a:pt x="f1620" y="f1255"/>
                  <a:pt x="f1620" y="f1255"/>
                </a:cubicBezTo>
                <a:cubicBezTo>
                  <a:pt x="f1620" y="f1254"/>
                  <a:pt x="f1620" y="f1254"/>
                  <a:pt x="f1621" y="f1254"/>
                </a:cubicBezTo>
                <a:cubicBezTo>
                  <a:pt x="f1622" y="f1254"/>
                  <a:pt x="f1622" y="f1254"/>
                  <a:pt x="f1623" y="f1254"/>
                </a:cubicBezTo>
                <a:cubicBezTo>
                  <a:pt x="f1624" y="f1254"/>
                  <a:pt x="f1625" y="f1254"/>
                  <a:pt x="f1626" y="f1254"/>
                </a:cubicBezTo>
                <a:cubicBezTo>
                  <a:pt x="f1627" y="f1254"/>
                  <a:pt x="f1627" y="f1253"/>
                  <a:pt x="f1628" y="f1253"/>
                </a:cubicBezTo>
                <a:cubicBezTo>
                  <a:pt x="f1629" y="f1253"/>
                  <a:pt x="f1630" y="f1253"/>
                  <a:pt x="f1631" y="f1253"/>
                </a:cubicBezTo>
                <a:cubicBezTo>
                  <a:pt x="f1631" y="f1253"/>
                  <a:pt x="f1632" y="f1252"/>
                  <a:pt x="f1632" y="f1252"/>
                </a:cubicBezTo>
                <a:cubicBezTo>
                  <a:pt x="f1632" y="f1252"/>
                  <a:pt x="f1633" y="f1252"/>
                  <a:pt x="f1633" y="f1252"/>
                </a:cubicBezTo>
                <a:cubicBezTo>
                  <a:pt x="f1633" y="f1252"/>
                  <a:pt x="f1634" y="f1252"/>
                  <a:pt x="f1634" y="f1252"/>
                </a:cubicBezTo>
                <a:cubicBezTo>
                  <a:pt x="f1635" y="f1252"/>
                  <a:pt x="f1634" y="f1251"/>
                  <a:pt x="f1634" y="f1251"/>
                </a:cubicBezTo>
                <a:cubicBezTo>
                  <a:pt x="f1633" y="f1251"/>
                  <a:pt x="f1632" y="f1251"/>
                  <a:pt x="f1631" y="f1251"/>
                </a:cubicBezTo>
                <a:cubicBezTo>
                  <a:pt x="f1631" y="f1251"/>
                  <a:pt x="f1631" y="f1252"/>
                  <a:pt x="f1630" y="f1252"/>
                </a:cubicBezTo>
                <a:cubicBezTo>
                  <a:pt x="f1630" y="f1252"/>
                  <a:pt x="f1629" y="f1252"/>
                  <a:pt x="f1629" y="f1252"/>
                </a:cubicBezTo>
                <a:cubicBezTo>
                  <a:pt x="f1628" y="f1252"/>
                  <a:pt x="f1626" y="f1252"/>
                  <a:pt x="f1625" y="f1252"/>
                </a:cubicBezTo>
                <a:cubicBezTo>
                  <a:pt x="f1625" y="f1252"/>
                  <a:pt x="f1623" y="f1252"/>
                  <a:pt x="f1623" y="f1252"/>
                </a:cubicBezTo>
                <a:cubicBezTo>
                  <a:pt x="f1622" y="f1252"/>
                  <a:pt x="f1622" y="f1250"/>
                  <a:pt x="f1622" y="f1250"/>
                </a:cubicBezTo>
                <a:cubicBezTo>
                  <a:pt x="f1622" y="f1249"/>
                  <a:pt x="f1623" y="f1248"/>
                  <a:pt x="f1623" y="f1247"/>
                </a:cubicBezTo>
                <a:cubicBezTo>
                  <a:pt x="f1623" y="f1247"/>
                  <a:pt x="f1623" y="f1246"/>
                  <a:pt x="f1624" y="f1246"/>
                </a:cubicBezTo>
                <a:cubicBezTo>
                  <a:pt x="f1625" y="f1245"/>
                  <a:pt x="f1626" y="f1245"/>
                  <a:pt x="f1626" y="f1245"/>
                </a:cubicBezTo>
                <a:cubicBezTo>
                  <a:pt x="f1626" y="f1243"/>
                  <a:pt x="f1627" y="f1243"/>
                  <a:pt x="f1628" y="f1243"/>
                </a:cubicBezTo>
                <a:cubicBezTo>
                  <a:pt x="f1629" y="f1243"/>
                  <a:pt x="f1630" y="f1243"/>
                  <a:pt x="f1630" y="f1243"/>
                </a:cubicBezTo>
                <a:cubicBezTo>
                  <a:pt x="f1632" y="f1243"/>
                  <a:pt x="f1633" y="f1243"/>
                  <a:pt x="f1634" y="f1242"/>
                </a:cubicBezTo>
                <a:cubicBezTo>
                  <a:pt x="f1635" y="f1242"/>
                  <a:pt x="f1636" y="f1242"/>
                  <a:pt x="f1637" y="f1241"/>
                </a:cubicBezTo>
                <a:cubicBezTo>
                  <a:pt x="f1638" y="f1240"/>
                  <a:pt x="f1639" y="f1239"/>
                  <a:pt x="f1639" y="f1239"/>
                </a:cubicBezTo>
                <a:cubicBezTo>
                  <a:pt x="f1640" y="f1238"/>
                  <a:pt x="f1641" y="f1237"/>
                  <a:pt x="f1642" y="f1237"/>
                </a:cubicBezTo>
                <a:cubicBezTo>
                  <a:pt x="f1643" y="f1237"/>
                  <a:pt x="f1643" y="f1237"/>
                  <a:pt x="f1644" y="f1237"/>
                </a:cubicBezTo>
                <a:cubicBezTo>
                  <a:pt x="f1644" y="f1236"/>
                  <a:pt x="f1644" y="f1236"/>
                  <a:pt x="f1645" y="f1236"/>
                </a:cubicBezTo>
                <a:cubicBezTo>
                  <a:pt x="f1646" y="f1235"/>
                  <a:pt x="f1647" y="f1236"/>
                  <a:pt x="f1648" y="f1236"/>
                </a:cubicBezTo>
                <a:cubicBezTo>
                  <a:pt x="f1648" y="f1237"/>
                  <a:pt x="f1648" y="f1237"/>
                  <a:pt x="f1648" y="f1238"/>
                </a:cubicBezTo>
                <a:cubicBezTo>
                  <a:pt x="f1648" y="f1238"/>
                  <a:pt x="f1649" y="f1238"/>
                  <a:pt x="f1649" y="f1238"/>
                </a:cubicBezTo>
                <a:cubicBezTo>
                  <a:pt x="f1649" y="f1239"/>
                  <a:pt x="f1649" y="f1239"/>
                  <a:pt x="f1649" y="f1239"/>
                </a:cubicBezTo>
                <a:cubicBezTo>
                  <a:pt x="f1649" y="f1240"/>
                  <a:pt x="f1648" y="f1239"/>
                  <a:pt x="f1648" y="f1239"/>
                </a:cubicBezTo>
                <a:cubicBezTo>
                  <a:pt x="f1647" y="f1239"/>
                  <a:pt x="f1647" y="f1240"/>
                  <a:pt x="f1646" y="f1240"/>
                </a:cubicBezTo>
                <a:cubicBezTo>
                  <a:pt x="f1645" y="f1240"/>
                  <a:pt x="f1645" y="f1240"/>
                  <a:pt x="f1645" y="f1241"/>
                </a:cubicBezTo>
                <a:cubicBezTo>
                  <a:pt x="f1644" y="f1241"/>
                  <a:pt x="f1644" y="f1241"/>
                  <a:pt x="f1644" y="f1241"/>
                </a:cubicBezTo>
                <a:cubicBezTo>
                  <a:pt x="f1643" y="f1242"/>
                  <a:pt x="f1642" y="f1242"/>
                  <a:pt x="f1641" y="f1242"/>
                </a:cubicBezTo>
                <a:cubicBezTo>
                  <a:pt x="f1641" y="f1243"/>
                  <a:pt x="f1643" y="f1243"/>
                  <a:pt x="f1643" y="f1244"/>
                </a:cubicBezTo>
                <a:cubicBezTo>
                  <a:pt x="f1645" y="f1244"/>
                  <a:pt x="f1646" y="f1244"/>
                  <a:pt x="f1647" y="f1244"/>
                </a:cubicBezTo>
                <a:cubicBezTo>
                  <a:pt x="f1648" y="f1244"/>
                  <a:pt x="f1648" y="f1243"/>
                  <a:pt x="f1649" y="f1243"/>
                </a:cubicBezTo>
                <a:cubicBezTo>
                  <a:pt x="f1649" y="f1243"/>
                  <a:pt x="f1650" y="f1243"/>
                  <a:pt x="f1650" y="f1243"/>
                </a:cubicBezTo>
                <a:cubicBezTo>
                  <a:pt x="f1650" y="f1244"/>
                  <a:pt x="f1649" y="f1244"/>
                  <a:pt x="f1649" y="f1245"/>
                </a:cubicBezTo>
                <a:cubicBezTo>
                  <a:pt x="f1648" y="f1245"/>
                  <a:pt x="f1647" y="f1245"/>
                  <a:pt x="f1646" y="f1246"/>
                </a:cubicBezTo>
                <a:cubicBezTo>
                  <a:pt x="f1646" y="f1246"/>
                  <a:pt x="f1645" y="f1247"/>
                  <a:pt x="f1644" y="f1247"/>
                </a:cubicBezTo>
                <a:cubicBezTo>
                  <a:pt x="f1643" y="f1247"/>
                  <a:pt x="f1642" y="f1247"/>
                  <a:pt x="f1641" y="f1247"/>
                </a:cubicBezTo>
                <a:cubicBezTo>
                  <a:pt x="f1640" y="f1248"/>
                  <a:pt x="f1640" y="f1249"/>
                  <a:pt x="f1640" y="f1250"/>
                </a:cubicBezTo>
                <a:cubicBezTo>
                  <a:pt x="f1639" y="f1251"/>
                  <a:pt x="f1638" y="f1250"/>
                  <a:pt x="f1637" y="f1251"/>
                </a:cubicBezTo>
                <a:cubicBezTo>
                  <a:pt x="f1636" y="f1251"/>
                  <a:pt x="f1637" y="f1252"/>
                  <a:pt x="f1637" y="f1252"/>
                </a:cubicBezTo>
                <a:cubicBezTo>
                  <a:pt x="f1637" y="f1252"/>
                  <a:pt x="f1638" y="f1252"/>
                  <a:pt x="f1638" y="f1252"/>
                </a:cubicBezTo>
                <a:cubicBezTo>
                  <a:pt x="f1639" y="f1251"/>
                  <a:pt x="f1640" y="f1251"/>
                  <a:pt x="f1641" y="f1251"/>
                </a:cubicBezTo>
                <a:cubicBezTo>
                  <a:pt x="f1641" y="f1251"/>
                  <a:pt x="f1642" y="f1250"/>
                  <a:pt x="f1642" y="f1250"/>
                </a:cubicBezTo>
                <a:cubicBezTo>
                  <a:pt x="f1642" y="f1250"/>
                  <a:pt x="f1642" y="f1249"/>
                  <a:pt x="f1642" y="f1249"/>
                </a:cubicBezTo>
                <a:cubicBezTo>
                  <a:pt x="f1643" y="f1248"/>
                  <a:pt x="f1644" y="f1248"/>
                  <a:pt x="f1644" y="f1248"/>
                </a:cubicBezTo>
                <a:cubicBezTo>
                  <a:pt x="f1645" y="f1248"/>
                  <a:pt x="f1646" y="f1248"/>
                  <a:pt x="f1647" y="f1248"/>
                </a:cubicBezTo>
                <a:cubicBezTo>
                  <a:pt x="f1648" y="f1248"/>
                  <a:pt x="f1648" y="f1248"/>
                  <a:pt x="f1648" y="f1249"/>
                </a:cubicBezTo>
                <a:cubicBezTo>
                  <a:pt x="f1648" y="f1249"/>
                  <a:pt x="f1649" y="f1249"/>
                  <a:pt x="f1649" y="f1249"/>
                </a:cubicBezTo>
                <a:cubicBezTo>
                  <a:pt x="f1650" y="f1249"/>
                  <a:pt x="f1650" y="f1248"/>
                  <a:pt x="f1650" y="f1248"/>
                </a:cubicBezTo>
                <a:cubicBezTo>
                  <a:pt x="f1650" y="f1247"/>
                  <a:pt x="f1651" y="f1247"/>
                  <a:pt x="f1651" y="f1248"/>
                </a:cubicBezTo>
                <a:cubicBezTo>
                  <a:pt x="f1651" y="f1249"/>
                  <a:pt x="f1650" y="f1249"/>
                  <a:pt x="f1650" y="f1249"/>
                </a:cubicBezTo>
                <a:cubicBezTo>
                  <a:pt x="f1650" y="f1250"/>
                  <a:pt x="f1650" y="f1250"/>
                  <a:pt x="f1650" y="f1250"/>
                </a:cubicBezTo>
                <a:cubicBezTo>
                  <a:pt x="f1649" y="f1251"/>
                  <a:pt x="f1649" y="f1250"/>
                  <a:pt x="f1648" y="f1251"/>
                </a:cubicBezTo>
                <a:cubicBezTo>
                  <a:pt x="f1648" y="f1251"/>
                  <a:pt x="f1649" y="f1251"/>
                  <a:pt x="f1649" y="f1252"/>
                </a:cubicBezTo>
                <a:cubicBezTo>
                  <a:pt x="f1649" y="f1252"/>
                  <a:pt x="f1650" y="f1252"/>
                  <a:pt x="f1650" y="f1253"/>
                </a:cubicBezTo>
                <a:close/>
                <a:moveTo>
                  <a:pt x="f1994" y="f1379"/>
                </a:moveTo>
                <a:cubicBezTo>
                  <a:pt x="f1682" y="f1379"/>
                  <a:pt x="f1682" y="f1379"/>
                  <a:pt x="f1995" y="f1378"/>
                </a:cubicBezTo>
                <a:cubicBezTo>
                  <a:pt x="f1995" y="f1378"/>
                  <a:pt x="f1682" y="f1378"/>
                  <a:pt x="f1682" y="f1378"/>
                </a:cubicBezTo>
                <a:cubicBezTo>
                  <a:pt x="f1994" y="f1378"/>
                  <a:pt x="f1994" y="f1379"/>
                  <a:pt x="f1683" y="f1379"/>
                </a:cubicBezTo>
                <a:cubicBezTo>
                  <a:pt x="f1993" y="f1379"/>
                  <a:pt x="f1993" y="f1379"/>
                  <a:pt x="f1684" y="f1379"/>
                </a:cubicBezTo>
                <a:cubicBezTo>
                  <a:pt x="f1684" y="f1379"/>
                  <a:pt x="f1993" y="f1380"/>
                  <a:pt x="f1993" y="f1380"/>
                </a:cubicBezTo>
                <a:cubicBezTo>
                  <a:pt x="f1683" y="f1380"/>
                  <a:pt x="f1994" y="f1380"/>
                  <a:pt x="f1994" y="f1379"/>
                </a:cubicBezTo>
                <a:close/>
                <a:moveTo>
                  <a:pt x="f2720" y="f544"/>
                </a:moveTo>
                <a:cubicBezTo>
                  <a:pt x="f2724" y="f544"/>
                  <a:pt x="f2724" y="f544"/>
                  <a:pt x="f2723" y="f544"/>
                </a:cubicBezTo>
                <a:cubicBezTo>
                  <a:pt x="f2723" y="f544"/>
                  <a:pt x="f2723" y="f544"/>
                  <a:pt x="f2722" y="f544"/>
                </a:cubicBezTo>
                <a:cubicBezTo>
                  <a:pt x="f2722" y="f545"/>
                  <a:pt x="f2721" y="f545"/>
                  <a:pt x="f2725" y="f545"/>
                </a:cubicBezTo>
                <a:cubicBezTo>
                  <a:pt x="f2726" y="f545"/>
                  <a:pt x="f2726" y="f544"/>
                  <a:pt x="f2761" y="f544"/>
                </a:cubicBezTo>
                <a:cubicBezTo>
                  <a:pt x="f2760" y="f544"/>
                  <a:pt x="f2758" y="f545"/>
                  <a:pt x="f2757" y="f545"/>
                </a:cubicBezTo>
                <a:cubicBezTo>
                  <a:pt x="f2756" y="f545"/>
                  <a:pt x="f2756" y="f545"/>
                  <a:pt x="f2756" y="f544"/>
                </a:cubicBezTo>
                <a:cubicBezTo>
                  <a:pt x="f2756" y="f543"/>
                  <a:pt x="f2755" y="f543"/>
                  <a:pt x="f2755" y="f543"/>
                </a:cubicBezTo>
                <a:cubicBezTo>
                  <a:pt x="f2755" y="f542"/>
                  <a:pt x="f2757" y="f542"/>
                  <a:pt x="f2757" y="f542"/>
                </a:cubicBezTo>
                <a:cubicBezTo>
                  <a:pt x="f2758" y="f541"/>
                  <a:pt x="f2758" y="f541"/>
                  <a:pt x="f2758" y="f541"/>
                </a:cubicBezTo>
                <a:cubicBezTo>
                  <a:pt x="f2759" y="f672"/>
                  <a:pt x="f2759" y="f672"/>
                  <a:pt x="f2760" y="f672"/>
                </a:cubicBezTo>
                <a:cubicBezTo>
                  <a:pt x="f2761" y="f672"/>
                  <a:pt x="f2761" y="f541"/>
                  <a:pt x="f2725" y="f541"/>
                </a:cubicBezTo>
                <a:cubicBezTo>
                  <a:pt x="f2725" y="f541"/>
                  <a:pt x="f2725" y="f672"/>
                  <a:pt x="f2721" y="f672"/>
                </a:cubicBezTo>
                <a:cubicBezTo>
                  <a:pt x="f2721" y="f541"/>
                  <a:pt x="f2722" y="f541"/>
                  <a:pt x="f2722" y="f541"/>
                </a:cubicBezTo>
                <a:cubicBezTo>
                  <a:pt x="f2722" y="f541"/>
                  <a:pt x="f2723" y="f542"/>
                  <a:pt x="f2723" y="f542"/>
                </a:cubicBezTo>
                <a:cubicBezTo>
                  <a:pt x="f2724" y="f542"/>
                  <a:pt x="f2724" y="f542"/>
                  <a:pt x="f2724" y="f542"/>
                </a:cubicBezTo>
                <a:cubicBezTo>
                  <a:pt x="f2720" y="f543"/>
                  <a:pt x="f2720" y="f542"/>
                  <a:pt x="f2719" y="f543"/>
                </a:cubicBezTo>
                <a:cubicBezTo>
                  <a:pt x="f2719" y="f543"/>
                  <a:pt x="f2720" y="f544"/>
                  <a:pt x="f2720" y="f544"/>
                </a:cubicBezTo>
                <a:close/>
                <a:moveTo>
                  <a:pt x="f2609" y="f1591"/>
                </a:moveTo>
                <a:cubicBezTo>
                  <a:pt x="f2609" y="f1590"/>
                  <a:pt x="f2610" y="f1591"/>
                  <a:pt x="f2610" y="f1591"/>
                </a:cubicBezTo>
                <a:cubicBezTo>
                  <a:pt x="f2610" y="f1592"/>
                  <a:pt x="f2610" y="f1591"/>
                  <a:pt x="f2610" y="f1591"/>
                </a:cubicBezTo>
                <a:cubicBezTo>
                  <a:pt x="f2610" y="f1591"/>
                  <a:pt x="f2610" y="f1593"/>
                  <a:pt x="f2610" y="f1593"/>
                </a:cubicBezTo>
                <a:cubicBezTo>
                  <a:pt x="f2610" y="f1593"/>
                  <a:pt x="f2609" y="f1593"/>
                  <a:pt x="f2609" y="f1593"/>
                </a:cubicBezTo>
                <a:cubicBezTo>
                  <a:pt x="f2608" y="f1593"/>
                  <a:pt x="f2608" y="f1593"/>
                  <a:pt x="f2609" y="f1593"/>
                </a:cubicBezTo>
                <a:cubicBezTo>
                  <a:pt x="f2609" y="f1592"/>
                  <a:pt x="f2609" y="f1592"/>
                  <a:pt x="f2609" y="f1592"/>
                </a:cubicBezTo>
                <a:cubicBezTo>
                  <a:pt x="f2609" y="f1592"/>
                  <a:pt x="f2609" y="f1591"/>
                  <a:pt x="f2609" y="f1591"/>
                </a:cubicBezTo>
                <a:cubicBezTo>
                  <a:pt x="f2609" y="f1591"/>
                  <a:pt x="f2609" y="f1591"/>
                  <a:pt x="f2609" y="f1591"/>
                </a:cubicBezTo>
                <a:close/>
                <a:moveTo>
                  <a:pt x="f2589" y="f1609"/>
                </a:moveTo>
                <a:cubicBezTo>
                  <a:pt x="f2589" y="f1608"/>
                  <a:pt x="f2589" y="f1608"/>
                  <a:pt x="f2589" y="f1607"/>
                </a:cubicBezTo>
                <a:cubicBezTo>
                  <a:pt x="f2589" y="f1607"/>
                  <a:pt x="f2588" y="f1607"/>
                  <a:pt x="f2588" y="f1606"/>
                </a:cubicBezTo>
                <a:cubicBezTo>
                  <a:pt x="f2588" y="f1606"/>
                  <a:pt x="f2588" y="f1605"/>
                  <a:pt x="f2588" y="f1605"/>
                </a:cubicBezTo>
                <a:cubicBezTo>
                  <a:pt x="f2588" y="f1604"/>
                  <a:pt x="f2588" y="f1604"/>
                  <a:pt x="f2588" y="f1603"/>
                </a:cubicBezTo>
                <a:cubicBezTo>
                  <a:pt x="f2588" y="f1603"/>
                  <a:pt x="f2586" y="f1602"/>
                  <a:pt x="f2586" y="f1602"/>
                </a:cubicBezTo>
                <a:cubicBezTo>
                  <a:pt x="f2586" y="f1601"/>
                  <a:pt x="f2586" y="f1600"/>
                  <a:pt x="f2586" y="f1600"/>
                </a:cubicBezTo>
                <a:cubicBezTo>
                  <a:pt x="f2586" y="f1599"/>
                  <a:pt x="f2586" y="f1598"/>
                  <a:pt x="f2586" y="f1597"/>
                </a:cubicBezTo>
                <a:cubicBezTo>
                  <a:pt x="f2586" y="f1596"/>
                  <a:pt x="f2586" y="f1595"/>
                  <a:pt x="f2586" y="f1595"/>
                </a:cubicBezTo>
                <a:cubicBezTo>
                  <a:pt x="f2587" y="f2002"/>
                  <a:pt x="f2587" y="f2002"/>
                  <a:pt x="f2587" y="f2002"/>
                </a:cubicBezTo>
                <a:cubicBezTo>
                  <a:pt x="f2587" y="f2002"/>
                  <a:pt x="f2587" y="f2002"/>
                  <a:pt x="f2587" y="f1594"/>
                </a:cubicBezTo>
                <a:cubicBezTo>
                  <a:pt x="f2587" y="f1594"/>
                  <a:pt x="f2587" y="f1593"/>
                  <a:pt x="f2587" y="f1593"/>
                </a:cubicBezTo>
                <a:cubicBezTo>
                  <a:pt x="f2587" y="f1593"/>
                  <a:pt x="f2590" y="f1592"/>
                  <a:pt x="f2590" y="f1592"/>
                </a:cubicBezTo>
                <a:cubicBezTo>
                  <a:pt x="f2590" y="f1591"/>
                  <a:pt x="f2590" y="f1590"/>
                  <a:pt x="f2590" y="f1589"/>
                </a:cubicBezTo>
                <a:cubicBezTo>
                  <a:pt x="f2591" y="f1588"/>
                  <a:pt x="f2591" y="f1588"/>
                  <a:pt x="f2592" y="f1588"/>
                </a:cubicBezTo>
                <a:cubicBezTo>
                  <a:pt x="f2592" y="f1587"/>
                  <a:pt x="f2591" y="f1586"/>
                  <a:pt x="f2592" y="f1586"/>
                </a:cubicBezTo>
                <a:cubicBezTo>
                  <a:pt x="f2592" y="f1585"/>
                  <a:pt x="f2592" y="f1585"/>
                  <a:pt x="f2593" y="f1585"/>
                </a:cubicBezTo>
                <a:cubicBezTo>
                  <a:pt x="f2594" y="f1585"/>
                  <a:pt x="f2594" y="f1584"/>
                  <a:pt x="f2594" y="f1584"/>
                </a:cubicBezTo>
                <a:cubicBezTo>
                  <a:pt x="f2595" y="f2003"/>
                  <a:pt x="f2595" y="f2003"/>
                  <a:pt x="f2595" y="f1583"/>
                </a:cubicBezTo>
                <a:cubicBezTo>
                  <a:pt x="f2595" y="f1582"/>
                  <a:pt x="f2595" y="f1582"/>
                  <a:pt x="f2595" y="f1581"/>
                </a:cubicBezTo>
                <a:cubicBezTo>
                  <a:pt x="f2595" y="f1581"/>
                  <a:pt x="f2596" y="f1581"/>
                  <a:pt x="f2597" y="f1581"/>
                </a:cubicBezTo>
                <a:cubicBezTo>
                  <a:pt x="f2597" y="f1581"/>
                  <a:pt x="f2597" y="f1580"/>
                  <a:pt x="f2597" y="f1580"/>
                </a:cubicBezTo>
                <a:cubicBezTo>
                  <a:pt x="f2598" y="f1580"/>
                  <a:pt x="f2598" y="f1580"/>
                  <a:pt x="f2598" y="f1580"/>
                </a:cubicBezTo>
                <a:cubicBezTo>
                  <a:pt x="f2599" y="f1580"/>
                  <a:pt x="f2599" y="f1579"/>
                  <a:pt x="f2598" y="f1579"/>
                </a:cubicBezTo>
                <a:cubicBezTo>
                  <a:pt x="f2598" y="f1579"/>
                  <a:pt x="f2598" y="f1579"/>
                  <a:pt x="f2597" y="f1579"/>
                </a:cubicBezTo>
                <a:cubicBezTo>
                  <a:pt x="f2597" y="f1579"/>
                  <a:pt x="f2597" y="f1577"/>
                  <a:pt x="f2597" y="f1577"/>
                </a:cubicBezTo>
                <a:cubicBezTo>
                  <a:pt x="f2598" y="f1577"/>
                  <a:pt x="f2598" y="f1576"/>
                  <a:pt x="f2599" y="f1576"/>
                </a:cubicBezTo>
                <a:cubicBezTo>
                  <a:pt x="f2599" y="f1577"/>
                  <a:pt x="f2599" y="f1577"/>
                  <a:pt x="f2599" y="f1577"/>
                </a:cubicBezTo>
                <a:cubicBezTo>
                  <a:pt x="f2599" y="f1577"/>
                  <a:pt x="f2599" y="f1577"/>
                  <a:pt x="f2600" y="f1577"/>
                </a:cubicBezTo>
                <a:cubicBezTo>
                  <a:pt x="f2600" y="f1577"/>
                  <a:pt x="f2600" y="f1578"/>
                  <a:pt x="f2599" y="f1578"/>
                </a:cubicBezTo>
                <a:cubicBezTo>
                  <a:pt x="f2599" y="f1579"/>
                  <a:pt x="f2600" y="f1580"/>
                  <a:pt x="f2600" y="f1580"/>
                </a:cubicBezTo>
                <a:cubicBezTo>
                  <a:pt x="f2601" y="f1580"/>
                  <a:pt x="f2601" y="f1581"/>
                  <a:pt x="f2602" y="f1582"/>
                </a:cubicBezTo>
                <a:cubicBezTo>
                  <a:pt x="f2602" y="f1582"/>
                  <a:pt x="f2602" y="f1583"/>
                  <a:pt x="f2602" y="f1583"/>
                </a:cubicBezTo>
                <a:cubicBezTo>
                  <a:pt x="f2603" y="f1583"/>
                  <a:pt x="f2603" y="f1582"/>
                  <a:pt x="f2603" y="f1582"/>
                </a:cubicBezTo>
                <a:cubicBezTo>
                  <a:pt x="f2603" y="f1582"/>
                  <a:pt x="f2604" y="f1582"/>
                  <a:pt x="f2604" y="f1582"/>
                </a:cubicBezTo>
                <a:cubicBezTo>
                  <a:pt x="f2604" y="f1582"/>
                  <a:pt x="f2604" y="f1583"/>
                  <a:pt x="f2604" y="f1583"/>
                </a:cubicBezTo>
                <a:cubicBezTo>
                  <a:pt x="f2603" y="f1583"/>
                  <a:pt x="f2603" y="f1583"/>
                  <a:pt x="f2603" y="f1583"/>
                </a:cubicBezTo>
                <a:cubicBezTo>
                  <a:pt x="f2603" y="f2003"/>
                  <a:pt x="f2603" y="f2003"/>
                  <a:pt x="f2603" y="f1584"/>
                </a:cubicBezTo>
                <a:cubicBezTo>
                  <a:pt x="f2603" y="f1584"/>
                  <a:pt x="f2602" y="f1584"/>
                  <a:pt x="f2602" y="f1584"/>
                </a:cubicBezTo>
                <a:cubicBezTo>
                  <a:pt x="f2601" y="f1586"/>
                  <a:pt x="f2602" y="f1587"/>
                  <a:pt x="f2603" y="f1589"/>
                </a:cubicBezTo>
                <a:cubicBezTo>
                  <a:pt x="f2603" y="f1589"/>
                  <a:pt x="f2603" y="f1590"/>
                  <a:pt x="f2603" y="f1590"/>
                </a:cubicBezTo>
                <a:cubicBezTo>
                  <a:pt x="f2603" y="f1591"/>
                  <a:pt x="f2603" y="f1592"/>
                  <a:pt x="f2604" y="f1593"/>
                </a:cubicBezTo>
                <a:cubicBezTo>
                  <a:pt x="f2604" y="f1593"/>
                  <a:pt x="f2605" y="f1593"/>
                  <a:pt x="f2606" y="f1593"/>
                </a:cubicBezTo>
                <a:cubicBezTo>
                  <a:pt x="f2606" y="f1593"/>
                  <a:pt x="f2607" y="f1592"/>
                  <a:pt x="f2607" y="f1592"/>
                </a:cubicBezTo>
                <a:cubicBezTo>
                  <a:pt x="f2607" y="f1592"/>
                  <a:pt x="f2607" y="f1594"/>
                  <a:pt x="f2607" y="f1594"/>
                </a:cubicBezTo>
                <a:cubicBezTo>
                  <a:pt x="f2607" y="f1594"/>
                  <a:pt x="f2607" y="f1594"/>
                  <a:pt x="f2608" y="f1594"/>
                </a:cubicBezTo>
                <a:cubicBezTo>
                  <a:pt x="f2608" y="f2002"/>
                  <a:pt x="f2608" y="f2002"/>
                  <a:pt x="f2609" y="f2002"/>
                </a:cubicBezTo>
                <a:cubicBezTo>
                  <a:pt x="f2609" y="f2002"/>
                  <a:pt x="f2609" y="f1595"/>
                  <a:pt x="f2609" y="f1595"/>
                </a:cubicBezTo>
                <a:cubicBezTo>
                  <a:pt x="f2609" y="f1595"/>
                  <a:pt x="f2609" y="f1596"/>
                  <a:pt x="f2609" y="f1596"/>
                </a:cubicBezTo>
                <a:cubicBezTo>
                  <a:pt x="f2610" y="f1597"/>
                  <a:pt x="f2610" y="f1596"/>
                  <a:pt x="f2611" y="f1596"/>
                </a:cubicBezTo>
                <a:cubicBezTo>
                  <a:pt x="f2611" y="f1595"/>
                  <a:pt x="f2611" y="f1595"/>
                  <a:pt x="f2611" y="f2002"/>
                </a:cubicBezTo>
                <a:cubicBezTo>
                  <a:pt x="f2611" y="f2002"/>
                  <a:pt x="f2611" y="f2002"/>
                  <a:pt x="f2662" y="f2002"/>
                </a:cubicBezTo>
                <a:cubicBezTo>
                  <a:pt x="f2662" y="f2002"/>
                  <a:pt x="f2611" y="f1594"/>
                  <a:pt x="f2662" y="f1594"/>
                </a:cubicBezTo>
                <a:cubicBezTo>
                  <a:pt x="f2662" y="f1594"/>
                  <a:pt x="f2662" y="f1594"/>
                  <a:pt x="f2662" y="f1594"/>
                </a:cubicBezTo>
                <a:cubicBezTo>
                  <a:pt x="f2662" y="f1594"/>
                  <a:pt x="f2662" y="f1594"/>
                  <a:pt x="f2661" y="f1594"/>
                </a:cubicBezTo>
                <a:cubicBezTo>
                  <a:pt x="f2661" y="f1593"/>
                  <a:pt x="f2661" y="f1594"/>
                  <a:pt x="f2661" y="f2002"/>
                </a:cubicBezTo>
                <a:cubicBezTo>
                  <a:pt x="f2661" y="f2002"/>
                  <a:pt x="f2660" y="f2002"/>
                  <a:pt x="f2660" y="f1595"/>
                </a:cubicBezTo>
                <a:cubicBezTo>
                  <a:pt x="f2660" y="f1595"/>
                  <a:pt x="f2660" y="f1595"/>
                  <a:pt x="f2660" y="f1595"/>
                </a:cubicBezTo>
                <a:cubicBezTo>
                  <a:pt x="f2660" y="f1595"/>
                  <a:pt x="f2660" y="f1596"/>
                  <a:pt x="f2661" y="f1596"/>
                </a:cubicBezTo>
                <a:cubicBezTo>
                  <a:pt x="f2660" y="f1596"/>
                  <a:pt x="f2660" y="f1598"/>
                  <a:pt x="f2661" y="f1598"/>
                </a:cubicBezTo>
                <a:cubicBezTo>
                  <a:pt x="f2662" y="f1599"/>
                  <a:pt x="f2662" y="f1598"/>
                  <a:pt x="f2661" y="f1599"/>
                </a:cubicBezTo>
                <a:cubicBezTo>
                  <a:pt x="f2661" y="f1599"/>
                  <a:pt x="f2662" y="f1600"/>
                  <a:pt x="f2662" y="f1600"/>
                </a:cubicBezTo>
                <a:cubicBezTo>
                  <a:pt x="f2662" y="f1600"/>
                  <a:pt x="f2662" y="f1600"/>
                  <a:pt x="f2662" y="f1601"/>
                </a:cubicBezTo>
                <a:cubicBezTo>
                  <a:pt x="f2662" y="f1601"/>
                  <a:pt x="f2662" y="f1603"/>
                  <a:pt x="f2661" y="f1603"/>
                </a:cubicBezTo>
                <a:cubicBezTo>
                  <a:pt x="f2661" y="f1603"/>
                  <a:pt x="f2661" y="f1601"/>
                  <a:pt x="f2661" y="f1601"/>
                </a:cubicBezTo>
                <a:cubicBezTo>
                  <a:pt x="f2661" y="f1601"/>
                  <a:pt x="f2661" y="f1601"/>
                  <a:pt x="f2661" y="f1600"/>
                </a:cubicBezTo>
                <a:cubicBezTo>
                  <a:pt x="f2661" y="f1600"/>
                  <a:pt x="f2661" y="f1600"/>
                  <a:pt x="f2661" y="f1600"/>
                </a:cubicBezTo>
                <a:cubicBezTo>
                  <a:pt x="f2660" y="f1600"/>
                  <a:pt x="f2661" y="f1601"/>
                  <a:pt x="f2661" y="f1601"/>
                </a:cubicBezTo>
                <a:cubicBezTo>
                  <a:pt x="f2661" y="f1601"/>
                  <a:pt x="f2661" y="f1602"/>
                  <a:pt x="f2661" y="f1602"/>
                </a:cubicBezTo>
                <a:cubicBezTo>
                  <a:pt x="f2660" y="f1602"/>
                  <a:pt x="f2660" y="f1602"/>
                  <a:pt x="f2659" y="f1602"/>
                </a:cubicBezTo>
                <a:cubicBezTo>
                  <a:pt x="f2659" y="f1602"/>
                  <a:pt x="f2659" y="f1603"/>
                  <a:pt x="f2658" y="f1603"/>
                </a:cubicBezTo>
                <a:cubicBezTo>
                  <a:pt x="f2658" y="f1604"/>
                  <a:pt x="f2658" y="f1605"/>
                  <a:pt x="f2658" y="f1605"/>
                </a:cubicBezTo>
                <a:cubicBezTo>
                  <a:pt x="f2658" y="f1605"/>
                  <a:pt x="f2658" y="f1606"/>
                  <a:pt x="f2659" y="f1606"/>
                </a:cubicBezTo>
                <a:cubicBezTo>
                  <a:pt x="f2659" y="f1606"/>
                  <a:pt x="f2659" y="f1606"/>
                  <a:pt x="f2659" y="f1606"/>
                </a:cubicBezTo>
                <a:cubicBezTo>
                  <a:pt x="f2659" y="f1606"/>
                  <a:pt x="f2659" y="f1606"/>
                  <a:pt x="f2660" y="f1606"/>
                </a:cubicBezTo>
                <a:cubicBezTo>
                  <a:pt x="f2660" y="f1606"/>
                  <a:pt x="f2660" y="f1606"/>
                  <a:pt x="f2660" y="f1606"/>
                </a:cubicBezTo>
                <a:cubicBezTo>
                  <a:pt x="f2662" y="f1606"/>
                  <a:pt x="f2662" y="f1608"/>
                  <a:pt x="f2661" y="f1608"/>
                </a:cubicBezTo>
                <a:cubicBezTo>
                  <a:pt x="f2661" y="f1608"/>
                  <a:pt x="f2662" y="f1607"/>
                  <a:pt x="f2661" y="f1606"/>
                </a:cubicBezTo>
                <a:cubicBezTo>
                  <a:pt x="f2661" y="f1606"/>
                  <a:pt x="f2661" y="f1607"/>
                  <a:pt x="f2661" y="f1607"/>
                </a:cubicBezTo>
                <a:cubicBezTo>
                  <a:pt x="f2660" y="f1607"/>
                  <a:pt x="f2660" y="f1607"/>
                  <a:pt x="f2660" y="f1607"/>
                </a:cubicBezTo>
                <a:cubicBezTo>
                  <a:pt x="f2659" y="f1607"/>
                  <a:pt x="f2659" y="f1607"/>
                  <a:pt x="f2658" y="f1607"/>
                </a:cubicBezTo>
                <a:cubicBezTo>
                  <a:pt x="f2658" y="f1607"/>
                  <a:pt x="f2658" y="f1607"/>
                  <a:pt x="f2658" y="f1607"/>
                </a:cubicBezTo>
                <a:cubicBezTo>
                  <a:pt x="f2657" y="f1607"/>
                  <a:pt x="f2657" y="f1607"/>
                  <a:pt x="f2657" y="f1608"/>
                </a:cubicBezTo>
                <a:cubicBezTo>
                  <a:pt x="f2656" y="f1608"/>
                  <a:pt x="f2656" y="f1609"/>
                  <a:pt x="f2656" y="f1609"/>
                </a:cubicBezTo>
                <a:cubicBezTo>
                  <a:pt x="f2656" y="f1610"/>
                  <a:pt x="f2656" y="f1610"/>
                  <a:pt x="f2656" y="f1610"/>
                </a:cubicBezTo>
                <a:cubicBezTo>
                  <a:pt x="f2655" y="f1610"/>
                  <a:pt x="f2656" y="f1609"/>
                  <a:pt x="f2656" y="f1609"/>
                </a:cubicBezTo>
                <a:cubicBezTo>
                  <a:pt x="f2656" y="f1609"/>
                  <a:pt x="f2656" y="f1608"/>
                  <a:pt x="f2656" y="f1608"/>
                </a:cubicBezTo>
                <a:cubicBezTo>
                  <a:pt x="f2655" y="f1607"/>
                  <a:pt x="f2656" y="f1607"/>
                  <a:pt x="f2655" y="f1606"/>
                </a:cubicBezTo>
                <a:cubicBezTo>
                  <a:pt x="f2654" y="f1606"/>
                  <a:pt x="f2654" y="f1607"/>
                  <a:pt x="f2654" y="f1607"/>
                </a:cubicBezTo>
                <a:cubicBezTo>
                  <a:pt x="f2654" y="f1608"/>
                  <a:pt x="f2654" y="f1608"/>
                  <a:pt x="f2653" y="f1609"/>
                </a:cubicBezTo>
                <a:cubicBezTo>
                  <a:pt x="f2653" y="f1609"/>
                  <a:pt x="f2653" y="f1610"/>
                  <a:pt x="f2652" y="f1611"/>
                </a:cubicBezTo>
                <a:cubicBezTo>
                  <a:pt x="f2652" y="f1611"/>
                  <a:pt x="f2651" y="f1612"/>
                  <a:pt x="f2651" y="f1612"/>
                </a:cubicBezTo>
                <a:cubicBezTo>
                  <a:pt x="f2651" y="f1613"/>
                  <a:pt x="f2651" y="f1614"/>
                  <a:pt x="f2651" y="f1614"/>
                </a:cubicBezTo>
                <a:cubicBezTo>
                  <a:pt x="f2651" y="f1615"/>
                  <a:pt x="f2651" y="f1615"/>
                  <a:pt x="f2652" y="f1615"/>
                </a:cubicBezTo>
                <a:cubicBezTo>
                  <a:pt x="f2652" y="f1615"/>
                  <a:pt x="f2652" y="f1616"/>
                  <a:pt x="f2652" y="f1616"/>
                </a:cubicBezTo>
                <a:cubicBezTo>
                  <a:pt x="f2652" y="f1616"/>
                  <a:pt x="f2651" y="f1616"/>
                  <a:pt x="f2651" y="f1616"/>
                </a:cubicBezTo>
                <a:cubicBezTo>
                  <a:pt x="f2650" y="f1617"/>
                  <a:pt x="f2651" y="f1616"/>
                  <a:pt x="f2651" y="f1616"/>
                </a:cubicBezTo>
                <a:cubicBezTo>
                  <a:pt x="f2651" y="f1615"/>
                  <a:pt x="f2650" y="f1615"/>
                  <a:pt x="f2650" y="f1614"/>
                </a:cubicBezTo>
                <a:cubicBezTo>
                  <a:pt x="f2649" y="f1614"/>
                  <a:pt x="f2650" y="f1613"/>
                  <a:pt x="f2649" y="f1613"/>
                </a:cubicBezTo>
                <a:cubicBezTo>
                  <a:pt x="f2648" y="f1613"/>
                  <a:pt x="f2648" y="f1613"/>
                  <a:pt x="f2648" y="f1613"/>
                </a:cubicBezTo>
                <a:cubicBezTo>
                  <a:pt x="f2646" y="f1614"/>
                  <a:pt x="f2645" y="f1616"/>
                  <a:pt x="f2644" y="f1617"/>
                </a:cubicBezTo>
                <a:cubicBezTo>
                  <a:pt x="f2643" y="f1617"/>
                  <a:pt x="f2643" y="f1617"/>
                  <a:pt x="f2642" y="f1618"/>
                </a:cubicBezTo>
                <a:cubicBezTo>
                  <a:pt x="f2642" y="f1618"/>
                  <a:pt x="f2642" y="f1620"/>
                  <a:pt x="f2643" y="f1620"/>
                </a:cubicBezTo>
                <a:cubicBezTo>
                  <a:pt x="f2643" y="f1621"/>
                  <a:pt x="f2643" y="f1621"/>
                  <a:pt x="f2644" y="f1621"/>
                </a:cubicBezTo>
                <a:cubicBezTo>
                  <a:pt x="f2644" y="f1621"/>
                  <a:pt x="f2644" y="f1621"/>
                  <a:pt x="f2644" y="f1622"/>
                </a:cubicBezTo>
                <a:cubicBezTo>
                  <a:pt x="f2644" y="f1622"/>
                  <a:pt x="f2644" y="f1622"/>
                  <a:pt x="f2643" y="f1622"/>
                </a:cubicBezTo>
                <a:cubicBezTo>
                  <a:pt x="f2643" y="f1622"/>
                  <a:pt x="f2643" y="f1622"/>
                  <a:pt x="f2643" y="f1621"/>
                </a:cubicBezTo>
                <a:cubicBezTo>
                  <a:pt x="f2642" y="f1621"/>
                  <a:pt x="f2642" y="f1622"/>
                  <a:pt x="f2642" y="f1622"/>
                </a:cubicBezTo>
                <a:cubicBezTo>
                  <a:pt x="f2641" y="f1622"/>
                  <a:pt x="f2641" y="f1621"/>
                  <a:pt x="f2641" y="f1621"/>
                </a:cubicBezTo>
                <a:cubicBezTo>
                  <a:pt x="f2641" y="f1620"/>
                  <a:pt x="f2641" y="f1619"/>
                  <a:pt x="f2640" y="f1619"/>
                </a:cubicBezTo>
                <a:cubicBezTo>
                  <a:pt x="f2640" y="f1618"/>
                  <a:pt x="f2640" y="f1619"/>
                  <a:pt x="f2639" y="f1619"/>
                </a:cubicBezTo>
                <a:cubicBezTo>
                  <a:pt x="f2639" y="f1619"/>
                  <a:pt x="f2639" y="f1619"/>
                  <a:pt x="f2638" y="f1620"/>
                </a:cubicBezTo>
                <a:cubicBezTo>
                  <a:pt x="f2638" y="f1620"/>
                  <a:pt x="f2638" y="f1619"/>
                  <a:pt x="f2638" y="f1619"/>
                </a:cubicBezTo>
                <a:cubicBezTo>
                  <a:pt x="f2637" y="f1619"/>
                  <a:pt x="f2637" y="f1619"/>
                  <a:pt x="f2637" y="f1620"/>
                </a:cubicBezTo>
                <a:cubicBezTo>
                  <a:pt x="f2637" y="f1620"/>
                  <a:pt x="f2636" y="f1620"/>
                  <a:pt x="f2636" y="f1620"/>
                </a:cubicBezTo>
                <a:cubicBezTo>
                  <a:pt x="f2636" y="f1620"/>
                  <a:pt x="f2635" y="f1619"/>
                  <a:pt x="f2635" y="f1619"/>
                </a:cubicBezTo>
                <a:cubicBezTo>
                  <a:pt x="f2634" y="f1619"/>
                  <a:pt x="f2634" y="f1620"/>
                  <a:pt x="f2634" y="f1620"/>
                </a:cubicBezTo>
                <a:cubicBezTo>
                  <a:pt x="f2633" y="f1621"/>
                  <a:pt x="f2633" y="f1621"/>
                  <a:pt x="f2633" y="f1621"/>
                </a:cubicBezTo>
                <a:cubicBezTo>
                  <a:pt x="f2632" y="f1621"/>
                  <a:pt x="f2632" y="f1621"/>
                  <a:pt x="f2632" y="f1621"/>
                </a:cubicBezTo>
                <a:cubicBezTo>
                  <a:pt x="f2632" y="f1621"/>
                  <a:pt x="f2632" y="f1622"/>
                  <a:pt x="f2631" y="f1622"/>
                </a:cubicBezTo>
                <a:cubicBezTo>
                  <a:pt x="f2631" y="f1623"/>
                  <a:pt x="f2630" y="f1622"/>
                  <a:pt x="f2630" y="f1622"/>
                </a:cubicBezTo>
                <a:cubicBezTo>
                  <a:pt x="f2630" y="f1621"/>
                  <a:pt x="f2629" y="f1621"/>
                  <a:pt x="f2629" y="f1621"/>
                </a:cubicBezTo>
                <a:cubicBezTo>
                  <a:pt x="f2628" y="f1622"/>
                  <a:pt x="f2628" y="f1623"/>
                  <a:pt x="f2628" y="f1623"/>
                </a:cubicBezTo>
                <a:cubicBezTo>
                  <a:pt x="f2663" y="f1624"/>
                  <a:pt x="f2663" y="f1624"/>
                  <a:pt x="f2664" y="f1624"/>
                </a:cubicBezTo>
                <a:cubicBezTo>
                  <a:pt x="f3640" y="f1624"/>
                  <a:pt x="f3640" y="f1624"/>
                  <a:pt x="f3804" y="f1624"/>
                </a:cubicBezTo>
                <a:cubicBezTo>
                  <a:pt x="f3804" y="f1624"/>
                  <a:pt x="f3641" y="f1623"/>
                  <a:pt x="f3641" y="f1623"/>
                </a:cubicBezTo>
                <a:cubicBezTo>
                  <a:pt x="f3643" y="f1623"/>
                  <a:pt x="f3644" y="f1625"/>
                  <a:pt x="f3644" y="f1627"/>
                </a:cubicBezTo>
                <a:cubicBezTo>
                  <a:pt x="f3644" y="f1628"/>
                  <a:pt x="f3644" y="f1629"/>
                  <a:pt x="f3644" y="f1630"/>
                </a:cubicBezTo>
                <a:cubicBezTo>
                  <a:pt x="f3644" y="f1630"/>
                  <a:pt x="f3644" y="f1631"/>
                  <a:pt x="f3644" y="f1631"/>
                </a:cubicBezTo>
                <a:cubicBezTo>
                  <a:pt x="f3644" y="f1632"/>
                  <a:pt x="f3644" y="f1632"/>
                  <a:pt x="f3645" y="f1632"/>
                </a:cubicBezTo>
                <a:cubicBezTo>
                  <a:pt x="f3646" y="f1634"/>
                  <a:pt x="f3648" y="f1636"/>
                  <a:pt x="f3657" y="f1638"/>
                </a:cubicBezTo>
                <a:cubicBezTo>
                  <a:pt x="f3657" y="f1639"/>
                  <a:pt x="f3657" y="f1641"/>
                  <a:pt x="f3657" y="f1642"/>
                </a:cubicBezTo>
                <a:cubicBezTo>
                  <a:pt x="f3657" y="f1643"/>
                  <a:pt x="f3657" y="f1643"/>
                  <a:pt x="f3648" y="f1644"/>
                </a:cubicBezTo>
                <a:cubicBezTo>
                  <a:pt x="f3648" y="f1644"/>
                  <a:pt x="f3648" y="f1645"/>
                  <a:pt x="f3648" y="f1645"/>
                </a:cubicBezTo>
                <a:cubicBezTo>
                  <a:pt x="f3648" y="f1646"/>
                  <a:pt x="f3648" y="f1646"/>
                  <a:pt x="f3648" y="f1647"/>
                </a:cubicBezTo>
                <a:cubicBezTo>
                  <a:pt x="f3657" y="f1649"/>
                  <a:pt x="f3648" y="f1650"/>
                  <a:pt x="f3648" y="f1651"/>
                </a:cubicBezTo>
                <a:cubicBezTo>
                  <a:pt x="f3648" y="f1652"/>
                  <a:pt x="f3648" y="f1652"/>
                  <a:pt x="f3648" y="f1653"/>
                </a:cubicBezTo>
                <a:cubicBezTo>
                  <a:pt x="f3648" y="f1654"/>
                  <a:pt x="f3647" y="f1655"/>
                  <a:pt x="f3646" y="f1656"/>
                </a:cubicBezTo>
                <a:cubicBezTo>
                  <a:pt x="f3646" y="f1656"/>
                  <a:pt x="f3646" y="f1656"/>
                  <a:pt x="f3646" y="f1656"/>
                </a:cubicBezTo>
                <a:cubicBezTo>
                  <a:pt x="f3646" y="f1657"/>
                  <a:pt x="f3646" y="f1657"/>
                  <a:pt x="f3646" y="f1658"/>
                </a:cubicBezTo>
                <a:cubicBezTo>
                  <a:pt x="f3645" y="f1659"/>
                  <a:pt x="f3646" y="f1660"/>
                  <a:pt x="f3645" y="f1661"/>
                </a:cubicBezTo>
                <a:cubicBezTo>
                  <a:pt x="f3644" y="f2001"/>
                  <a:pt x="f3644" y="f2001"/>
                  <a:pt x="f3643" y="f1662"/>
                </a:cubicBezTo>
                <a:cubicBezTo>
                  <a:pt x="f3643" y="f2000"/>
                  <a:pt x="f3643" y="f2000"/>
                  <a:pt x="f3643" y="f1663"/>
                </a:cubicBezTo>
                <a:cubicBezTo>
                  <a:pt x="f3643" y="f1663"/>
                  <a:pt x="f3643" y="f1664"/>
                  <a:pt x="f3644" y="f1665"/>
                </a:cubicBezTo>
                <a:cubicBezTo>
                  <a:pt x="f3644" y="f1665"/>
                  <a:pt x="f3644" y="f1666"/>
                  <a:pt x="f3644" y="f1667"/>
                </a:cubicBezTo>
                <a:cubicBezTo>
                  <a:pt x="f3644" y="f1668"/>
                  <a:pt x="f3644" y="f1668"/>
                  <a:pt x="f3644" y="f1669"/>
                </a:cubicBezTo>
                <a:cubicBezTo>
                  <a:pt x="f3644" y="f1999"/>
                  <a:pt x="f3644" y="f1999"/>
                  <a:pt x="f3644" y="f1999"/>
                </a:cubicBezTo>
                <a:cubicBezTo>
                  <a:pt x="f3645" y="f1670"/>
                  <a:pt x="f3646" y="f1671"/>
                  <a:pt x="f3646" y="f1672"/>
                </a:cubicBezTo>
                <a:cubicBezTo>
                  <a:pt x="f3646" y="f1672"/>
                  <a:pt x="f3646" y="f1672"/>
                  <a:pt x="f3646" y="f1672"/>
                </a:cubicBezTo>
                <a:cubicBezTo>
                  <a:pt x="f3646" y="f1673"/>
                  <a:pt x="f3646" y="f1673"/>
                  <a:pt x="f3647" y="f1673"/>
                </a:cubicBezTo>
                <a:cubicBezTo>
                  <a:pt x="f3647" y="f1674"/>
                  <a:pt x="f3647" y="f1674"/>
                  <a:pt x="f3647" y="f1675"/>
                </a:cubicBezTo>
                <a:cubicBezTo>
                  <a:pt x="f3648" y="f1675"/>
                  <a:pt x="f3648" y="f1675"/>
                  <a:pt x="f3648" y="f1676"/>
                </a:cubicBezTo>
                <a:cubicBezTo>
                  <a:pt x="f3657" y="f1676"/>
                  <a:pt x="f3649" y="f1677"/>
                  <a:pt x="f3649" y="f1677"/>
                </a:cubicBezTo>
                <a:cubicBezTo>
                  <a:pt x="f3649" y="f1678"/>
                  <a:pt x="f3649" y="f1678"/>
                  <a:pt x="f3649" y="f1998"/>
                </a:cubicBezTo>
                <a:cubicBezTo>
                  <a:pt x="f3649" y="f1679"/>
                  <a:pt x="f3649" y="f1679"/>
                  <a:pt x="f3649" y="f1997"/>
                </a:cubicBezTo>
                <a:cubicBezTo>
                  <a:pt x="f3656" y="f1997"/>
                  <a:pt x="f3656" y="f1997"/>
                  <a:pt x="f3656" y="f1997"/>
                </a:cubicBezTo>
                <a:cubicBezTo>
                  <a:pt x="f3650" y="f1997"/>
                  <a:pt x="f3650" y="f1997"/>
                  <a:pt x="f3651" y="f1997"/>
                </a:cubicBezTo>
                <a:cubicBezTo>
                  <a:pt x="f3655" y="f1680"/>
                  <a:pt x="f3655" y="f1680"/>
                  <a:pt x="f3655" y="f1996"/>
                </a:cubicBezTo>
                <a:cubicBezTo>
                  <a:pt x="f3655" y="f1996"/>
                  <a:pt x="f3652" y="f1681"/>
                  <a:pt x="f3652" y="f1681"/>
                </a:cubicBezTo>
                <a:cubicBezTo>
                  <a:pt x="f3652" y="f1995"/>
                  <a:pt x="f3652" y="f1682"/>
                  <a:pt x="f3652" y="f1994"/>
                </a:cubicBezTo>
                <a:cubicBezTo>
                  <a:pt x="f3652" y="f1994"/>
                  <a:pt x="f3652" y="f1683"/>
                  <a:pt x="f3652" y="f1683"/>
                </a:cubicBezTo>
                <a:cubicBezTo>
                  <a:pt x="f3652" y="f1993"/>
                  <a:pt x="f3653" y="f1993"/>
                  <a:pt x="f3653" y="f1993"/>
                </a:cubicBezTo>
                <a:cubicBezTo>
                  <a:pt x="f3653" y="f1684"/>
                  <a:pt x="f3654" y="f1684"/>
                  <a:pt x="f3654" y="f1685"/>
                </a:cubicBezTo>
                <a:cubicBezTo>
                  <a:pt x="f3654" y="f1685"/>
                  <a:pt x="f3654" y="f1992"/>
                  <a:pt x="f3654" y="f1686"/>
                </a:cubicBezTo>
                <a:cubicBezTo>
                  <a:pt x="f3654" y="f1686"/>
                  <a:pt x="f3654" y="f1991"/>
                  <a:pt x="f3654" y="f1991"/>
                </a:cubicBezTo>
                <a:cubicBezTo>
                  <a:pt x="f3654" y="f1687"/>
                  <a:pt x="f3658" y="f1991"/>
                  <a:pt x="f3658" y="f1687"/>
                </a:cubicBezTo>
                <a:cubicBezTo>
                  <a:pt x="f3658" y="f1687"/>
                  <a:pt x="f3658" y="f1687"/>
                  <a:pt x="f3658" y="f1688"/>
                </a:cubicBezTo>
                <a:cubicBezTo>
                  <a:pt x="f3658" y="f1688"/>
                  <a:pt x="f3658" y="f1689"/>
                  <a:pt x="f3654" y="f1689"/>
                </a:cubicBezTo>
                <a:cubicBezTo>
                  <a:pt x="f3654" y="f1690"/>
                  <a:pt x="f3654" y="f1691"/>
                  <a:pt x="f3654" y="f1990"/>
                </a:cubicBezTo>
                <a:cubicBezTo>
                  <a:pt x="f3654" y="f1692"/>
                  <a:pt x="f3654" y="f1693"/>
                  <a:pt x="f3653" y="f1989"/>
                </a:cubicBezTo>
                <a:cubicBezTo>
                  <a:pt x="f3653" y="f1694"/>
                  <a:pt x="f3652" y="f1694"/>
                  <a:pt x="f3655" y="f1695"/>
                </a:cubicBezTo>
                <a:cubicBezTo>
                  <a:pt x="f3651" y="f1988"/>
                  <a:pt x="f3655" y="f1696"/>
                  <a:pt x="f3655" y="f1697"/>
                </a:cubicBezTo>
                <a:cubicBezTo>
                  <a:pt x="f3651" y="f1697"/>
                  <a:pt x="f3650" y="f1698"/>
                  <a:pt x="f3650" y="f1699"/>
                </a:cubicBezTo>
                <a:cubicBezTo>
                  <a:pt x="f3650" y="f1699"/>
                  <a:pt x="f3650" y="f1700"/>
                  <a:pt x="f3651" y="f1701"/>
                </a:cubicBezTo>
                <a:cubicBezTo>
                  <a:pt x="f3655" y="f1701"/>
                  <a:pt x="f3655" y="f1702"/>
                  <a:pt x="f3651" y="f1702"/>
                </a:cubicBezTo>
                <a:cubicBezTo>
                  <a:pt x="f3651" y="f1703"/>
                  <a:pt x="f3651" y="f1704"/>
                  <a:pt x="f3651" y="f1705"/>
                </a:cubicBezTo>
                <a:cubicBezTo>
                  <a:pt x="f3651" y="f1983"/>
                  <a:pt x="f3656" y="f1982"/>
                  <a:pt x="f3649" y="f1981"/>
                </a:cubicBezTo>
                <a:cubicBezTo>
                  <a:pt x="f3649" y="f1981"/>
                  <a:pt x="f3656" y="f1707"/>
                  <a:pt x="f3649" y="f1707"/>
                </a:cubicBezTo>
                <a:cubicBezTo>
                  <a:pt x="f3649" y="f1708"/>
                  <a:pt x="f3649" y="f1708"/>
                  <a:pt x="f3649" y="f1708"/>
                </a:cubicBezTo>
                <a:cubicBezTo>
                  <a:pt x="f3657" y="f1709"/>
                  <a:pt x="f3649" y="f1709"/>
                  <a:pt x="f3657" y="f1710"/>
                </a:cubicBezTo>
                <a:cubicBezTo>
                  <a:pt x="f3657" y="f1710"/>
                  <a:pt x="f3657" y="f1710"/>
                  <a:pt x="f3648" y="f1710"/>
                </a:cubicBezTo>
                <a:cubicBezTo>
                  <a:pt x="f3648" y="f1710"/>
                  <a:pt x="f3647" y="f1711"/>
                  <a:pt x="f3647" y="f1711"/>
                </a:cubicBezTo>
                <a:cubicBezTo>
                  <a:pt x="f3646" y="f1712"/>
                  <a:pt x="f3645" y="f1712"/>
                  <a:pt x="f3644" y="f1712"/>
                </a:cubicBezTo>
                <a:cubicBezTo>
                  <a:pt x="f3643" y="f1712"/>
                  <a:pt x="f3643" y="f1713"/>
                  <a:pt x="f3642" y="f1713"/>
                </a:cubicBezTo>
                <a:cubicBezTo>
                  <a:pt x="f3641" y="f1713"/>
                  <a:pt x="f3641" y="f1980"/>
                  <a:pt x="f3804" y="f1980"/>
                </a:cubicBezTo>
                <a:cubicBezTo>
                  <a:pt x="f3640" y="f1980"/>
                  <a:pt x="f3640" y="f1714"/>
                  <a:pt x="f2664" y="f1714"/>
                </a:cubicBezTo>
                <a:cubicBezTo>
                  <a:pt x="f2664" y="f1714"/>
                  <a:pt x="f2663" y="f1715"/>
                  <a:pt x="f2663" y="f1715"/>
                </a:cubicBezTo>
                <a:cubicBezTo>
                  <a:pt x="f2628" y="f1715"/>
                  <a:pt x="f2629" y="f1715"/>
                  <a:pt x="f2629" y="f1715"/>
                </a:cubicBezTo>
                <a:cubicBezTo>
                  <a:pt x="f2631" y="f1715"/>
                  <a:pt x="f2632" y="f1714"/>
                  <a:pt x="f2634" y="f1980"/>
                </a:cubicBezTo>
                <a:cubicBezTo>
                  <a:pt x="f2635" y="f1713"/>
                  <a:pt x="f2637" y="f1712"/>
                  <a:pt x="f2639" y="f1711"/>
                </a:cubicBezTo>
                <a:cubicBezTo>
                  <a:pt x="f2640" y="f1711"/>
                  <a:pt x="f2641" y="f1710"/>
                  <a:pt x="f2642" y="f1710"/>
                </a:cubicBezTo>
                <a:cubicBezTo>
                  <a:pt x="f2643" y="f1710"/>
                  <a:pt x="f2643" y="f1711"/>
                  <a:pt x="f2644" y="f1711"/>
                </a:cubicBezTo>
                <a:cubicBezTo>
                  <a:pt x="f2645" y="f1710"/>
                  <a:pt x="f2645" y="f1710"/>
                  <a:pt x="f2645" y="f1710"/>
                </a:cubicBezTo>
                <a:cubicBezTo>
                  <a:pt x="f2646" y="f1710"/>
                  <a:pt x="f2646" y="f1710"/>
                  <a:pt x="f2646" y="f1710"/>
                </a:cubicBezTo>
                <a:cubicBezTo>
                  <a:pt x="f2646" y="f1709"/>
                  <a:pt x="f2646" y="f1709"/>
                  <a:pt x="f2647" y="f1709"/>
                </a:cubicBezTo>
                <a:cubicBezTo>
                  <a:pt x="f2647" y="f1709"/>
                  <a:pt x="f2647" y="f1710"/>
                  <a:pt x="f2647" y="f1709"/>
                </a:cubicBezTo>
                <a:cubicBezTo>
                  <a:pt x="f2648" y="f1709"/>
                  <a:pt x="f2648" y="f1709"/>
                  <a:pt x="f2648" y="f1708"/>
                </a:cubicBezTo>
                <a:cubicBezTo>
                  <a:pt x="f2648" y="f1708"/>
                  <a:pt x="f2649" y="f1708"/>
                  <a:pt x="f2649" y="f1708"/>
                </a:cubicBezTo>
                <a:cubicBezTo>
                  <a:pt x="f2650" y="f1708"/>
                  <a:pt x="f2650" y="f1707"/>
                  <a:pt x="f2650" y="f1981"/>
                </a:cubicBezTo>
                <a:cubicBezTo>
                  <a:pt x="f2650" y="f1981"/>
                  <a:pt x="f2650" y="f1706"/>
                  <a:pt x="f2650" y="f1706"/>
                </a:cubicBezTo>
                <a:cubicBezTo>
                  <a:pt x="f2651" y="f1982"/>
                  <a:pt x="f2651" y="f1983"/>
                  <a:pt x="f2651" y="f1984"/>
                </a:cubicBezTo>
                <a:cubicBezTo>
                  <a:pt x="f2652" y="f1984"/>
                  <a:pt x="f2651" y="f1985"/>
                  <a:pt x="f2652" y="f1985"/>
                </a:cubicBezTo>
                <a:cubicBezTo>
                  <a:pt x="f2652" y="f1704"/>
                  <a:pt x="f2652" y="f1704"/>
                  <a:pt x="f2653" y="f1704"/>
                </a:cubicBezTo>
                <a:cubicBezTo>
                  <a:pt x="f2653" y="f1986"/>
                  <a:pt x="f2653" y="f1986"/>
                  <a:pt x="f2653" y="f1703"/>
                </a:cubicBezTo>
                <a:cubicBezTo>
                  <a:pt x="f2653" y="f1703"/>
                  <a:pt x="f2654" y="f1987"/>
                  <a:pt x="f2654" y="f1702"/>
                </a:cubicBezTo>
                <a:cubicBezTo>
                  <a:pt x="f2655" y="f1702"/>
                  <a:pt x="f2655" y="f1701"/>
                  <a:pt x="f2655" y="f1701"/>
                </a:cubicBezTo>
                <a:cubicBezTo>
                  <a:pt x="f2655" y="f1700"/>
                  <a:pt x="f2655" y="f1700"/>
                  <a:pt x="f2655" y="f1699"/>
                </a:cubicBezTo>
                <a:cubicBezTo>
                  <a:pt x="f2655" y="f1699"/>
                  <a:pt x="f2656" y="f1699"/>
                  <a:pt x="f2656" y="f1699"/>
                </a:cubicBezTo>
                <a:cubicBezTo>
                  <a:pt x="f2656" y="f1698"/>
                  <a:pt x="f2656" y="f1698"/>
                  <a:pt x="f2656" y="f1697"/>
                </a:cubicBezTo>
                <a:cubicBezTo>
                  <a:pt x="f2656" y="f1988"/>
                  <a:pt x="f2657" y="f1695"/>
                  <a:pt x="f2658" y="f1694"/>
                </a:cubicBezTo>
                <a:cubicBezTo>
                  <a:pt x="f2658" y="f1989"/>
                  <a:pt x="f2658" y="f1693"/>
                  <a:pt x="f2658" y="f1692"/>
                </a:cubicBezTo>
                <a:cubicBezTo>
                  <a:pt x="f2658" y="f1990"/>
                  <a:pt x="f2659" y="f1990"/>
                  <a:pt x="f2659" y="f1691"/>
                </a:cubicBezTo>
                <a:cubicBezTo>
                  <a:pt x="f2659" y="f1690"/>
                  <a:pt x="f2659" y="f1690"/>
                  <a:pt x="f2659" y="f1689"/>
                </a:cubicBezTo>
                <a:cubicBezTo>
                  <a:pt x="f2660" y="f1991"/>
                  <a:pt x="f2660" y="f1992"/>
                  <a:pt x="f2662" y="f1993"/>
                </a:cubicBezTo>
                <a:cubicBezTo>
                  <a:pt x="f2611" y="f1994"/>
                  <a:pt x="f2610" y="f1995"/>
                  <a:pt x="f2610" y="f1680"/>
                </a:cubicBezTo>
                <a:cubicBezTo>
                  <a:pt x="f2610" y="f1680"/>
                  <a:pt x="f2609" y="f1997"/>
                  <a:pt x="f2609" y="f1679"/>
                </a:cubicBezTo>
                <a:cubicBezTo>
                  <a:pt x="f2609" y="f1679"/>
                  <a:pt x="f2609" y="f1998"/>
                  <a:pt x="f2609" y="f1998"/>
                </a:cubicBezTo>
                <a:cubicBezTo>
                  <a:pt x="f2609" y="f1678"/>
                  <a:pt x="f2609" y="f1677"/>
                  <a:pt x="f2608" y="f1677"/>
                </a:cubicBezTo>
                <a:cubicBezTo>
                  <a:pt x="f2608" y="f1676"/>
                  <a:pt x="f2608" y="f1675"/>
                  <a:pt x="f2608" y="f1674"/>
                </a:cubicBezTo>
                <a:cubicBezTo>
                  <a:pt x="f2607" y="f1673"/>
                  <a:pt x="f2607" y="f1672"/>
                  <a:pt x="f2606" y="f1671"/>
                </a:cubicBezTo>
                <a:cubicBezTo>
                  <a:pt x="f2606" y="f1670"/>
                  <a:pt x="f2606" y="f1999"/>
                  <a:pt x="f2605" y="f1999"/>
                </a:cubicBezTo>
                <a:cubicBezTo>
                  <a:pt x="f2605" y="f1669"/>
                  <a:pt x="f2605" y="f1669"/>
                  <a:pt x="f2605" y="f1668"/>
                </a:cubicBezTo>
                <a:cubicBezTo>
                  <a:pt x="f2605" y="f1668"/>
                  <a:pt x="f2605" y="f1668"/>
                  <a:pt x="f2605" y="f1667"/>
                </a:cubicBezTo>
                <a:cubicBezTo>
                  <a:pt x="f2605" y="f1667"/>
                  <a:pt x="f2605" y="f1666"/>
                  <a:pt x="f2604" y="f1666"/>
                </a:cubicBezTo>
                <a:cubicBezTo>
                  <a:pt x="f2604" y="f1665"/>
                  <a:pt x="f2604" y="f1665"/>
                  <a:pt x="f2604" y="f1665"/>
                </a:cubicBezTo>
                <a:cubicBezTo>
                  <a:pt x="f2604" y="f1664"/>
                  <a:pt x="f2604" y="f1663"/>
                  <a:pt x="f2603" y="f2000"/>
                </a:cubicBezTo>
                <a:cubicBezTo>
                  <a:pt x="f2602" y="f2001"/>
                  <a:pt x="f2602" y="f1661"/>
                  <a:pt x="f2601" y="f1659"/>
                </a:cubicBezTo>
                <a:cubicBezTo>
                  <a:pt x="f2600" y="f1657"/>
                  <a:pt x="f2600" y="f1655"/>
                  <a:pt x="f2599" y="f1653"/>
                </a:cubicBezTo>
                <a:cubicBezTo>
                  <a:pt x="f2598" y="f1652"/>
                  <a:pt x="f2598" y="f1651"/>
                  <a:pt x="f2598" y="f1650"/>
                </a:cubicBezTo>
                <a:cubicBezTo>
                  <a:pt x="f2598" y="f1650"/>
                  <a:pt x="f2598" y="f1649"/>
                  <a:pt x="f2597" y="f1648"/>
                </a:cubicBezTo>
                <a:cubicBezTo>
                  <a:pt x="f2597" y="f1647"/>
                  <a:pt x="f2597" y="f1647"/>
                  <a:pt x="f2597" y="f1646"/>
                </a:cubicBezTo>
                <a:cubicBezTo>
                  <a:pt x="f2597" y="f1645"/>
                  <a:pt x="f2596" y="f1644"/>
                  <a:pt x="f2596" y="f1643"/>
                </a:cubicBezTo>
                <a:cubicBezTo>
                  <a:pt x="f2596" y="f1642"/>
                  <a:pt x="f2596" y="f1640"/>
                  <a:pt x="f2597" y="f1638"/>
                </a:cubicBezTo>
                <a:cubicBezTo>
                  <a:pt x="f2597" y="f1637"/>
                  <a:pt x="f2596" y="f1635"/>
                  <a:pt x="f2595" y="f1634"/>
                </a:cubicBezTo>
                <a:cubicBezTo>
                  <a:pt x="f2595" y="f1634"/>
                  <a:pt x="f2595" y="f1633"/>
                  <a:pt x="f2594" y="f1633"/>
                </a:cubicBezTo>
                <a:cubicBezTo>
                  <a:pt x="f2594" y="f1633"/>
                  <a:pt x="f2594" y="f1632"/>
                  <a:pt x="f2593" y="f1632"/>
                </a:cubicBezTo>
                <a:cubicBezTo>
                  <a:pt x="f2593" y="f1632"/>
                  <a:pt x="f2593" y="f1632"/>
                  <a:pt x="f2592" y="f1632"/>
                </a:cubicBezTo>
                <a:cubicBezTo>
                  <a:pt x="f2592" y="f1631"/>
                  <a:pt x="f2593" y="f1631"/>
                  <a:pt x="f2593" y="f1631"/>
                </a:cubicBezTo>
                <a:cubicBezTo>
                  <a:pt x="f2594" y="f1631"/>
                  <a:pt x="f2592" y="f1629"/>
                  <a:pt x="f2592" y="f1629"/>
                </a:cubicBezTo>
                <a:cubicBezTo>
                  <a:pt x="f2592" y="f1628"/>
                  <a:pt x="f2592" y="f1627"/>
                  <a:pt x="f2592" y="f1626"/>
                </a:cubicBezTo>
                <a:cubicBezTo>
                  <a:pt x="f2592" y="f1626"/>
                  <a:pt x="f2591" y="f1624"/>
                  <a:pt x="f2592" y="f1624"/>
                </a:cubicBezTo>
                <a:cubicBezTo>
                  <a:pt x="f2594" y="f1623"/>
                  <a:pt x="f2593" y="f1622"/>
                  <a:pt x="f2593" y="f1621"/>
                </a:cubicBezTo>
                <a:cubicBezTo>
                  <a:pt x="f2593" y="f1619"/>
                  <a:pt x="f2595" y="f1618"/>
                  <a:pt x="f2594" y="f1616"/>
                </a:cubicBezTo>
                <a:cubicBezTo>
                  <a:pt x="f2593" y="f1615"/>
                  <a:pt x="f2593" y="f1615"/>
                  <a:pt x="f2592" y="f1615"/>
                </a:cubicBezTo>
                <a:cubicBezTo>
                  <a:pt x="f2591" y="f1615"/>
                  <a:pt x="f2591" y="f1615"/>
                  <a:pt x="f2591" y="f1616"/>
                </a:cubicBezTo>
                <a:cubicBezTo>
                  <a:pt x="f2591" y="f1617"/>
                  <a:pt x="f2590" y="f1617"/>
                  <a:pt x="f2590" y="f1618"/>
                </a:cubicBezTo>
                <a:cubicBezTo>
                  <a:pt x="f2590" y="f1618"/>
                  <a:pt x="f2590" y="f1619"/>
                  <a:pt x="f2590" y="f1620"/>
                </a:cubicBezTo>
                <a:cubicBezTo>
                  <a:pt x="f2587" y="f1620"/>
                  <a:pt x="f2587" y="f1620"/>
                  <a:pt x="f2586" y="f1621"/>
                </a:cubicBezTo>
                <a:cubicBezTo>
                  <a:pt x="f2586" y="f1622"/>
                  <a:pt x="f2588" y="f1621"/>
                  <a:pt x="f2588" y="f1621"/>
                </a:cubicBezTo>
                <a:cubicBezTo>
                  <a:pt x="f2588" y="f1620"/>
                  <a:pt x="f2589" y="f1620"/>
                  <a:pt x="f2589" y="f1619"/>
                </a:cubicBezTo>
                <a:cubicBezTo>
                  <a:pt x="f2589" y="f1618"/>
                  <a:pt x="f2727" y="f1617"/>
                  <a:pt x="f2727" y="f1617"/>
                </a:cubicBezTo>
                <a:cubicBezTo>
                  <a:pt x="f2728" y="f1615"/>
                  <a:pt x="f2728" y="f1614"/>
                  <a:pt x="f2728" y="f1612"/>
                </a:cubicBezTo>
                <a:cubicBezTo>
                  <a:pt x="f2727" y="f1611"/>
                  <a:pt x="f2727" y="f1610"/>
                  <a:pt x="f2589" y="f1609"/>
                </a:cubicBezTo>
                <a:close/>
                <a:moveTo>
                  <a:pt x="f1624" y="f1261"/>
                </a:moveTo>
                <a:cubicBezTo>
                  <a:pt x="f1625" y="f1261"/>
                  <a:pt x="f1626" y="f1261"/>
                  <a:pt x="f1627" y="f1261"/>
                </a:cubicBezTo>
                <a:cubicBezTo>
                  <a:pt x="f1628" y="f1261"/>
                  <a:pt x="f1628" y="f1260"/>
                  <a:pt x="f1629" y="f1260"/>
                </a:cubicBezTo>
                <a:cubicBezTo>
                  <a:pt x="f1630" y="f1260"/>
                  <a:pt x="f1631" y="f1260"/>
                  <a:pt x="f1632" y="f1260"/>
                </a:cubicBezTo>
                <a:cubicBezTo>
                  <a:pt x="f1633" y="f1260"/>
                  <a:pt x="f1634" y="f1260"/>
                  <a:pt x="f1635" y="f1260"/>
                </a:cubicBezTo>
                <a:cubicBezTo>
                  <a:pt x="f1636" y="f1260"/>
                  <a:pt x="f1635" y="f1261"/>
                  <a:pt x="f1634" y="f1261"/>
                </a:cubicBezTo>
                <a:cubicBezTo>
                  <a:pt x="f1632" y="f1262"/>
                  <a:pt x="f1630" y="f1263"/>
                  <a:pt x="f1628" y="f1263"/>
                </a:cubicBezTo>
                <a:cubicBezTo>
                  <a:pt x="f1627" y="f1263"/>
                  <a:pt x="f1626" y="f1263"/>
                  <a:pt x="f1625" y="f1264"/>
                </a:cubicBezTo>
                <a:cubicBezTo>
                  <a:pt x="f1623" y="f1264"/>
                  <a:pt x="f1621" y="f1264"/>
                  <a:pt x="f1619" y="f1264"/>
                </a:cubicBezTo>
                <a:cubicBezTo>
                  <a:pt x="f1619" y="f1264"/>
                  <a:pt x="f1618" y="f1264"/>
                  <a:pt x="f1618" y="f1264"/>
                </a:cubicBezTo>
                <a:cubicBezTo>
                  <a:pt x="f1617" y="f1264"/>
                  <a:pt x="f1615" y="f1279"/>
                  <a:pt x="f1614" y="f1264"/>
                </a:cubicBezTo>
                <a:cubicBezTo>
                  <a:pt x="f1613" y="f1264"/>
                  <a:pt x="f1614" y="f1264"/>
                  <a:pt x="f1614" y="f1263"/>
                </a:cubicBezTo>
                <a:cubicBezTo>
                  <a:pt x="f1615" y="f1262"/>
                  <a:pt x="f1616" y="f1262"/>
                  <a:pt x="f1616" y="f1262"/>
                </a:cubicBezTo>
                <a:cubicBezTo>
                  <a:pt x="f1618" y="f1262"/>
                  <a:pt x="f1620" y="f1262"/>
                  <a:pt x="f1622" y="f1262"/>
                </a:cubicBezTo>
                <a:cubicBezTo>
                  <a:pt x="f1623" y="f1262"/>
                  <a:pt x="f1623" y="f1261"/>
                  <a:pt x="f1624" y="f1261"/>
                </a:cubicBezTo>
                <a:close/>
                <a:moveTo>
                  <a:pt x="f2591" y="f1632"/>
                </a:moveTo>
                <a:cubicBezTo>
                  <a:pt x="f2592" y="f1633"/>
                  <a:pt x="f2592" y="f1634"/>
                  <a:pt x="f2592" y="f1635"/>
                </a:cubicBezTo>
                <a:cubicBezTo>
                  <a:pt x="f2591" y="f1633"/>
                  <a:pt x="f2590" y="f1632"/>
                  <a:pt x="f2590" y="f1630"/>
                </a:cubicBezTo>
                <a:cubicBezTo>
                  <a:pt x="f2591" y="f1630"/>
                  <a:pt x="f2591" y="f1632"/>
                  <a:pt x="f2591" y="f1632"/>
                </a:cubicBezTo>
                <a:close/>
                <a:moveTo>
                  <a:pt x="f1692" y="f1077"/>
                </a:moveTo>
                <a:cubicBezTo>
                  <a:pt x="f1693" y="f1078"/>
                  <a:pt x="f1989" y="f1078"/>
                  <a:pt x="f1694" y="f1078"/>
                </a:cubicBezTo>
                <a:cubicBezTo>
                  <a:pt x="f1694" y="f1078"/>
                  <a:pt x="f1988" y="f1078"/>
                  <a:pt x="f1988" y="f1078"/>
                </a:cubicBezTo>
                <a:cubicBezTo>
                  <a:pt x="f1696" y="f1078"/>
                  <a:pt x="f1697" y="f1079"/>
                  <a:pt x="f1698" y="f1079"/>
                </a:cubicBezTo>
                <a:cubicBezTo>
                  <a:pt x="f1698" y="f1080"/>
                  <a:pt x="f1699" y="f1080"/>
                  <a:pt x="f1700" y="f1081"/>
                </a:cubicBezTo>
                <a:cubicBezTo>
                  <a:pt x="f1701" y="f1082"/>
                  <a:pt x="f1987" y="f1083"/>
                  <a:pt x="f1986" y="f1084"/>
                </a:cubicBezTo>
                <a:cubicBezTo>
                  <a:pt x="f1986" y="f1084"/>
                  <a:pt x="f1704" y="f1085"/>
                  <a:pt x="f1985" y="f1085"/>
                </a:cubicBezTo>
                <a:cubicBezTo>
                  <a:pt x="f1705" y="f1085"/>
                  <a:pt x="f1984" y="f1085"/>
                  <a:pt x="f1984" y="f1086"/>
                </a:cubicBezTo>
                <a:cubicBezTo>
                  <a:pt x="f1983" y="f1086"/>
                  <a:pt x="f1982" y="f1087"/>
                  <a:pt x="f1706" y="f1087"/>
                </a:cubicBezTo>
                <a:cubicBezTo>
                  <a:pt x="f1981" y="f1087"/>
                  <a:pt x="f1981" y="f1086"/>
                  <a:pt x="f1707" y="f1086"/>
                </a:cubicBezTo>
                <a:cubicBezTo>
                  <a:pt x="f1707" y="f1086"/>
                  <a:pt x="f1708" y="f1086"/>
                  <a:pt x="f1708" y="f1086"/>
                </a:cubicBezTo>
                <a:cubicBezTo>
                  <a:pt x="f1709" y="f1086"/>
                  <a:pt x="f1710" y="f1086"/>
                  <a:pt x="f1711" y="f1087"/>
                </a:cubicBezTo>
                <a:cubicBezTo>
                  <a:pt x="f1712" y="f1088"/>
                  <a:pt x="f1712" y="f1088"/>
                  <a:pt x="f1713" y="f1088"/>
                </a:cubicBezTo>
                <a:cubicBezTo>
                  <a:pt x="f1713" y="f1089"/>
                  <a:pt x="f1714" y="f1090"/>
                  <a:pt x="f1980" y="f1091"/>
                </a:cubicBezTo>
                <a:cubicBezTo>
                  <a:pt x="f1980" y="f1091"/>
                  <a:pt x="f1980" y="f1091"/>
                  <a:pt x="f1980" y="f1091"/>
                </a:cubicBezTo>
                <a:cubicBezTo>
                  <a:pt x="f1713" y="f1092"/>
                  <a:pt x="f1980" y="f1092"/>
                  <a:pt x="f1980" y="f1093"/>
                </a:cubicBezTo>
                <a:cubicBezTo>
                  <a:pt x="f1980" y="f1093"/>
                  <a:pt x="f1714" y="f1093"/>
                  <a:pt x="f1714" y="f1094"/>
                </a:cubicBezTo>
                <a:cubicBezTo>
                  <a:pt x="f1714" y="f1094"/>
                  <a:pt x="f1714" y="f1095"/>
                  <a:pt x="f1715" y="f1095"/>
                </a:cubicBezTo>
                <a:cubicBezTo>
                  <a:pt x="f1715" y="f1095"/>
                  <a:pt x="f1979" y="f1094"/>
                  <a:pt x="f1716" y="f1094"/>
                </a:cubicBezTo>
                <a:cubicBezTo>
                  <a:pt x="f1716" y="f1094"/>
                  <a:pt x="f1978" y="f1094"/>
                  <a:pt x="f1978" y="f1095"/>
                </a:cubicBezTo>
                <a:cubicBezTo>
                  <a:pt x="f1717" y="f1095"/>
                  <a:pt x="f1717" y="f1095"/>
                  <a:pt x="f1718" y="f1096"/>
                </a:cubicBezTo>
                <a:cubicBezTo>
                  <a:pt x="f1718" y="f1096"/>
                  <a:pt x="f1718" y="f1097"/>
                  <a:pt x="f1718" y="f1097"/>
                </a:cubicBezTo>
                <a:cubicBezTo>
                  <a:pt x="f1718" y="f1097"/>
                  <a:pt x="f1718" y="f1098"/>
                  <a:pt x="f1718" y="f1098"/>
                </a:cubicBezTo>
                <a:cubicBezTo>
                  <a:pt x="f1718" y="f1098"/>
                  <a:pt x="f1719" y="f1098"/>
                  <a:pt x="f1719" y="f1099"/>
                </a:cubicBezTo>
                <a:cubicBezTo>
                  <a:pt x="f1719" y="f1099"/>
                  <a:pt x="f1719" y="f1099"/>
                  <a:pt x="f1718" y="f1100"/>
                </a:cubicBezTo>
                <a:cubicBezTo>
                  <a:pt x="f1717" y="f1100"/>
                  <a:pt x="f1719" y="f1101"/>
                  <a:pt x="f1719" y="f1101"/>
                </a:cubicBezTo>
                <a:cubicBezTo>
                  <a:pt x="f1720" y="f1101"/>
                  <a:pt x="f1721" y="f1101"/>
                  <a:pt x="f1722" y="f1101"/>
                </a:cubicBezTo>
                <a:cubicBezTo>
                  <a:pt x="f1722" y="f1101"/>
                  <a:pt x="f1723" y="f1101"/>
                  <a:pt x="f1722" y="f1102"/>
                </a:cubicBezTo>
                <a:cubicBezTo>
                  <a:pt x="f1722" y="f1102"/>
                  <a:pt x="f1721" y="f1102"/>
                  <a:pt x="f1721" y="f1102"/>
                </a:cubicBezTo>
                <a:cubicBezTo>
                  <a:pt x="f1720" y="f1102"/>
                  <a:pt x="f1719" y="f1103"/>
                  <a:pt x="f1720" y="f1104"/>
                </a:cubicBezTo>
                <a:cubicBezTo>
                  <a:pt x="f1720" y="f1105"/>
                  <a:pt x="f1722" y="f1104"/>
                  <a:pt x="f1722" y="f1105"/>
                </a:cubicBezTo>
                <a:cubicBezTo>
                  <a:pt x="f1722" y="f1106"/>
                  <a:pt x="f1720" y="f1105"/>
                  <a:pt x="f1720" y="f1106"/>
                </a:cubicBezTo>
                <a:cubicBezTo>
                  <a:pt x="f1720" y="f1106"/>
                  <a:pt x="f1720" y="f1117"/>
                  <a:pt x="f1721" y="f1117"/>
                </a:cubicBezTo>
                <a:cubicBezTo>
                  <a:pt x="f1721" y="f1107"/>
                  <a:pt x="f1722" y="f1107"/>
                  <a:pt x="f1722" y="f1107"/>
                </a:cubicBezTo>
                <a:cubicBezTo>
                  <a:pt x="f1722" y="f1108"/>
                  <a:pt x="f1721" y="f1109"/>
                  <a:pt x="f1720" y="f1109"/>
                </a:cubicBezTo>
                <a:cubicBezTo>
                  <a:pt x="f1719" y="f1109"/>
                  <a:pt x="f1719" y="f1110"/>
                  <a:pt x="f1718" y="f1110"/>
                </a:cubicBezTo>
                <a:cubicBezTo>
                  <a:pt x="f1717" y="f1110"/>
                  <a:pt x="f1978" y="f1110"/>
                  <a:pt x="f1978" y="f1110"/>
                </a:cubicBezTo>
                <a:cubicBezTo>
                  <a:pt x="f1716" y="f1110"/>
                  <a:pt x="f1716" y="f1110"/>
                  <a:pt x="f1716" y="f1111"/>
                </a:cubicBezTo>
                <a:cubicBezTo>
                  <a:pt x="f1979" y="f1111"/>
                  <a:pt x="f1979" y="f1111"/>
                  <a:pt x="f1979" y="f1111"/>
                </a:cubicBezTo>
                <a:cubicBezTo>
                  <a:pt x="f1715" y="f1112"/>
                  <a:pt x="f1979" y="f1113"/>
                  <a:pt x="f1715" y="f1114"/>
                </a:cubicBezTo>
                <a:cubicBezTo>
                  <a:pt x="f1714" y="f1114"/>
                  <a:pt x="f1712" y="f1111"/>
                  <a:pt x="f1711" y="f1113"/>
                </a:cubicBezTo>
                <a:cubicBezTo>
                  <a:pt x="f1711" y="f1114"/>
                  <a:pt x="f1712" y="f1115"/>
                  <a:pt x="f1712" y="f1115"/>
                </a:cubicBezTo>
                <a:cubicBezTo>
                  <a:pt x="f1713" y="f1116"/>
                  <a:pt x="f1713" y="f1118"/>
                  <a:pt x="f1712" y="f1119"/>
                </a:cubicBezTo>
                <a:cubicBezTo>
                  <a:pt x="f1712" y="f1119"/>
                  <a:pt x="f1711" y="f1119"/>
                  <a:pt x="f1711" y="f1119"/>
                </a:cubicBezTo>
                <a:cubicBezTo>
                  <a:pt x="f1710" y="f1119"/>
                  <a:pt x="f1709" y="f1119"/>
                  <a:pt x="f1709" y="f1120"/>
                </a:cubicBezTo>
                <a:cubicBezTo>
                  <a:pt x="f1708" y="f1120"/>
                  <a:pt x="f1708" y="f1120"/>
                  <a:pt x="f1707" y="f1120"/>
                </a:cubicBezTo>
                <a:cubicBezTo>
                  <a:pt x="f1707" y="f1120"/>
                  <a:pt x="f1708" y="f1121"/>
                  <a:pt x="f1708" y="f1121"/>
                </a:cubicBezTo>
                <a:cubicBezTo>
                  <a:pt x="f1708" y="f1121"/>
                  <a:pt x="f1708" y="f1122"/>
                  <a:pt x="f1709" y="f1122"/>
                </a:cubicBezTo>
                <a:cubicBezTo>
                  <a:pt x="f1709" y="f1122"/>
                  <a:pt x="f1709" y="f1123"/>
                  <a:pt x="f1709" y="f1123"/>
                </a:cubicBezTo>
                <a:cubicBezTo>
                  <a:pt x="f1709" y="f1124"/>
                  <a:pt x="f1710" y="f1124"/>
                  <a:pt x="f1711" y="f1124"/>
                </a:cubicBezTo>
                <a:cubicBezTo>
                  <a:pt x="f1711" y="f1125"/>
                  <a:pt x="f1712" y="f1124"/>
                  <a:pt x="f1713" y="f1125"/>
                </a:cubicBezTo>
                <a:cubicBezTo>
                  <a:pt x="f1713" y="f1125"/>
                  <a:pt x="f1713" y="f1125"/>
                  <a:pt x="f1713" y="f1126"/>
                </a:cubicBezTo>
                <a:cubicBezTo>
                  <a:pt x="f1712" y="f1126"/>
                  <a:pt x="f1712" y="f1126"/>
                  <a:pt x="f1711" y="f1126"/>
                </a:cubicBezTo>
                <a:cubicBezTo>
                  <a:pt x="f1710" y="f1126"/>
                  <a:pt x="f1708" y="f1125"/>
                  <a:pt x="f1707" y="f1124"/>
                </a:cubicBezTo>
                <a:cubicBezTo>
                  <a:pt x="f1981" y="f1124"/>
                  <a:pt x="f1706" y="f1123"/>
                  <a:pt x="f1706" y="f1123"/>
                </a:cubicBezTo>
                <a:cubicBezTo>
                  <a:pt x="f1706" y="f1122"/>
                  <a:pt x="f1706" y="f1122"/>
                  <a:pt x="f1706" y="f1122"/>
                </a:cubicBezTo>
                <a:cubicBezTo>
                  <a:pt x="f1982" y="f1121"/>
                  <a:pt x="f1982" y="f1122"/>
                  <a:pt x="f1982" y="f1122"/>
                </a:cubicBezTo>
                <a:cubicBezTo>
                  <a:pt x="f1983" y="f1122"/>
                  <a:pt x="f1984" y="f1122"/>
                  <a:pt x="f1984" y="f1123"/>
                </a:cubicBezTo>
                <a:cubicBezTo>
                  <a:pt x="f1705" y="f1124"/>
                  <a:pt x="f1705" y="f1124"/>
                  <a:pt x="f1705" y="f1125"/>
                </a:cubicBezTo>
                <a:cubicBezTo>
                  <a:pt x="f1705" y="f1127"/>
                  <a:pt x="f1985" y="f1126"/>
                  <a:pt x="f1704" y="f1126"/>
                </a:cubicBezTo>
                <a:cubicBezTo>
                  <a:pt x="f1986" y="f1127"/>
                  <a:pt x="f1704" y="f1128"/>
                  <a:pt x="f1986" y="f1128"/>
                </a:cubicBezTo>
                <a:cubicBezTo>
                  <a:pt x="f1703" y="f1129"/>
                  <a:pt x="f1987" y="f1128"/>
                  <a:pt x="f1702" y="f1128"/>
                </a:cubicBezTo>
                <a:cubicBezTo>
                  <a:pt x="f1701" y="f1128"/>
                  <a:pt x="f1701" y="f1128"/>
                  <a:pt x="f1700" y="f1128"/>
                </a:cubicBezTo>
                <a:cubicBezTo>
                  <a:pt x="f1699" y="f1128"/>
                  <a:pt x="f1698" y="f1128"/>
                  <a:pt x="f1698" y="f1127"/>
                </a:cubicBezTo>
                <a:cubicBezTo>
                  <a:pt x="f1698" y="f1126"/>
                  <a:pt x="f1699" y="f1126"/>
                  <a:pt x="f1699" y="f1126"/>
                </a:cubicBezTo>
                <a:cubicBezTo>
                  <a:pt x="f1699" y="f1125"/>
                  <a:pt x="f1699" y="f1125"/>
                  <a:pt x="f1699" y="f1125"/>
                </a:cubicBezTo>
                <a:cubicBezTo>
                  <a:pt x="f1699" y="f1124"/>
                  <a:pt x="f1700" y="f1124"/>
                  <a:pt x="f1699" y="f1123"/>
                </a:cubicBezTo>
                <a:cubicBezTo>
                  <a:pt x="f1699" y="f1123"/>
                  <a:pt x="f1699" y="f1122"/>
                  <a:pt x="f1699" y="f1122"/>
                </a:cubicBezTo>
                <a:cubicBezTo>
                  <a:pt x="f1699" y="f1122"/>
                  <a:pt x="f1698" y="f1122"/>
                  <a:pt x="f1698" y="f1122"/>
                </a:cubicBezTo>
                <a:cubicBezTo>
                  <a:pt x="f1697" y="f1122"/>
                  <a:pt x="f1696" y="f1122"/>
                  <a:pt x="f1988" y="f1122"/>
                </a:cubicBezTo>
                <a:cubicBezTo>
                  <a:pt x="f1988" y="f1122"/>
                  <a:pt x="f1695" y="f1122"/>
                  <a:pt x="f1694" y="f1122"/>
                </a:cubicBezTo>
                <a:cubicBezTo>
                  <a:pt x="f1989" y="f1122"/>
                  <a:pt x="f1989" y="f1122"/>
                  <a:pt x="f1693" y="f1121"/>
                </a:cubicBezTo>
                <a:cubicBezTo>
                  <a:pt x="f1693" y="f1121"/>
                  <a:pt x="f1692" y="f1120"/>
                  <a:pt x="f1990" y="f1120"/>
                </a:cubicBezTo>
                <a:cubicBezTo>
                  <a:pt x="f1691" y="f1119"/>
                  <a:pt x="f1690" y="f1119"/>
                  <a:pt x="f1689" y="f1119"/>
                </a:cubicBezTo>
                <a:cubicBezTo>
                  <a:pt x="f1687" y="f1119"/>
                  <a:pt x="f1687" y="f1121"/>
                  <a:pt x="f1991" y="f1121"/>
                </a:cubicBezTo>
                <a:cubicBezTo>
                  <a:pt x="f1686" y="f1121"/>
                  <a:pt x="f1992" y="f1121"/>
                  <a:pt x="f1685" y="f1121"/>
                </a:cubicBezTo>
                <a:cubicBezTo>
                  <a:pt x="f1685" y="f1122"/>
                  <a:pt x="f1993" y="f1123"/>
                  <a:pt x="f1993" y="f1121"/>
                </a:cubicBezTo>
                <a:cubicBezTo>
                  <a:pt x="f1684" y="f1121"/>
                  <a:pt x="f1684" y="f1121"/>
                  <a:pt x="f1684" y="f1120"/>
                </a:cubicBezTo>
                <a:cubicBezTo>
                  <a:pt x="f1684" y="f1120"/>
                  <a:pt x="f1684" y="f1119"/>
                  <a:pt x="f1684" y="f1119"/>
                </a:cubicBezTo>
                <a:cubicBezTo>
                  <a:pt x="f1684" y="f1119"/>
                  <a:pt x="f1684" y="f1118"/>
                  <a:pt x="f1684" y="f1118"/>
                </a:cubicBezTo>
                <a:cubicBezTo>
                  <a:pt x="f1684" y="f1116"/>
                  <a:pt x="f1684" y="f1116"/>
                  <a:pt x="f1685" y="f1115"/>
                </a:cubicBezTo>
                <a:cubicBezTo>
                  <a:pt x="f1685" y="f1115"/>
                  <a:pt x="f1992" y="f1113"/>
                  <a:pt x="f1685" y="f1113"/>
                </a:cubicBezTo>
                <a:cubicBezTo>
                  <a:pt x="f1684" y="f1113"/>
                  <a:pt x="f1684" y="f1114"/>
                  <a:pt x="f1684" y="f1115"/>
                </a:cubicBezTo>
                <a:cubicBezTo>
                  <a:pt x="f1993" y="f1116"/>
                  <a:pt x="f1683" y="f1116"/>
                  <a:pt x="f1683" y="f1118"/>
                </a:cubicBezTo>
                <a:cubicBezTo>
                  <a:pt x="f1994" y="f1119"/>
                  <a:pt x="f1994" y="f1120"/>
                  <a:pt x="f1682" y="f1121"/>
                </a:cubicBezTo>
                <a:cubicBezTo>
                  <a:pt x="f1995" y="f1121"/>
                  <a:pt x="f1681" y="f1121"/>
                  <a:pt x="f1681" y="f1122"/>
                </a:cubicBezTo>
                <a:cubicBezTo>
                  <a:pt x="f1680" y="f1122"/>
                  <a:pt x="f1678" y="f1122"/>
                  <a:pt x="f1677" y="f1120"/>
                </a:cubicBezTo>
                <a:cubicBezTo>
                  <a:pt x="f1677" y="f1119"/>
                  <a:pt x="f1677" y="f1119"/>
                  <a:pt x="f1676" y="f1118"/>
                </a:cubicBezTo>
                <a:cubicBezTo>
                  <a:pt x="f1676" y="f1118"/>
                  <a:pt x="f1675" y="f1118"/>
                  <a:pt x="f1675" y="f1116"/>
                </a:cubicBezTo>
                <a:cubicBezTo>
                  <a:pt x="f1675" y="f1116"/>
                  <a:pt x="f1676" y="f1115"/>
                  <a:pt x="f1676" y="f1114"/>
                </a:cubicBezTo>
                <a:cubicBezTo>
                  <a:pt x="f1677" y="f1114"/>
                  <a:pt x="f1676" y="f1112"/>
                  <a:pt x="f1675" y="f1113"/>
                </a:cubicBezTo>
                <a:cubicBezTo>
                  <a:pt x="f1674" y="f1113"/>
                  <a:pt x="f1674" y="f1114"/>
                  <a:pt x="f1673" y="f1114"/>
                </a:cubicBezTo>
                <a:cubicBezTo>
                  <a:pt x="f1672" y="f1116"/>
                  <a:pt x="f1671" y="f1119"/>
                  <a:pt x="f1999" y="f1120"/>
                </a:cubicBezTo>
                <a:cubicBezTo>
                  <a:pt x="f1669" y="f1121"/>
                  <a:pt x="f1668" y="f1121"/>
                  <a:pt x="f1667" y="f1120"/>
                </a:cubicBezTo>
                <a:cubicBezTo>
                  <a:pt x="f1666" y="f1118"/>
                  <a:pt x="f1667" y="f1116"/>
                  <a:pt x="f1668" y="f1114"/>
                </a:cubicBezTo>
                <a:cubicBezTo>
                  <a:pt x="f1668" y="f1113"/>
                  <a:pt x="f1668" y="f1112"/>
                  <a:pt x="f1667" y="f1112"/>
                </a:cubicBezTo>
                <a:cubicBezTo>
                  <a:pt x="f1667" y="f1111"/>
                  <a:pt x="f1667" y="f1109"/>
                  <a:pt x="f1666" y="f1109"/>
                </a:cubicBezTo>
                <a:cubicBezTo>
                  <a:pt x="f1665" y="f1108"/>
                  <a:pt x="f1665" y="f1108"/>
                  <a:pt x="f1665" y="f1109"/>
                </a:cubicBezTo>
                <a:cubicBezTo>
                  <a:pt x="f1665" y="f1109"/>
                  <a:pt x="f1664" y="f1109"/>
                  <a:pt x="f1664" y="f1110"/>
                </a:cubicBezTo>
                <a:cubicBezTo>
                  <a:pt x="f1663" y="f1110"/>
                  <a:pt x="f1663" y="f1111"/>
                  <a:pt x="f1663" y="f1112"/>
                </a:cubicBezTo>
                <a:cubicBezTo>
                  <a:pt x="f1663" y="f1112"/>
                  <a:pt x="f2000" y="f1111"/>
                  <a:pt x="f2000" y="f1111"/>
                </a:cubicBezTo>
                <a:cubicBezTo>
                  <a:pt x="f1662" y="f1111"/>
                  <a:pt x="f1662" y="f1111"/>
                  <a:pt x="f1662" y="f1110"/>
                </a:cubicBezTo>
                <a:cubicBezTo>
                  <a:pt x="f1662" y="f1110"/>
                  <a:pt x="f2001" y="f1110"/>
                  <a:pt x="f2001" y="f1109"/>
                </a:cubicBezTo>
                <a:cubicBezTo>
                  <a:pt x="f2001" y="f1108"/>
                  <a:pt x="f1662" y="f1107"/>
                  <a:pt x="f2001" y="f1107"/>
                </a:cubicBezTo>
                <a:cubicBezTo>
                  <a:pt x="f2001" y="f1117"/>
                  <a:pt x="f1661" y="f1117"/>
                  <a:pt x="f1661" y="f1107"/>
                </a:cubicBezTo>
                <a:cubicBezTo>
                  <a:pt x="f1661" y="f1107"/>
                  <a:pt x="f1661" y="f1108"/>
                  <a:pt x="f1660" y="f1107"/>
                </a:cubicBezTo>
                <a:cubicBezTo>
                  <a:pt x="f1660" y="f1107"/>
                  <a:pt x="f1660" y="f1106"/>
                  <a:pt x="f1660" y="f1105"/>
                </a:cubicBezTo>
                <a:cubicBezTo>
                  <a:pt x="f1661" y="f1105"/>
                  <a:pt x="f1661" y="f1103"/>
                  <a:pt x="f1660" y="f1104"/>
                </a:cubicBezTo>
                <a:cubicBezTo>
                  <a:pt x="f1659" y="f1104"/>
                  <a:pt x="f1659" y="f1105"/>
                  <a:pt x="f1658" y="f1106"/>
                </a:cubicBezTo>
                <a:cubicBezTo>
                  <a:pt x="f1658" y="f1117"/>
                  <a:pt x="f1657" y="f1117"/>
                  <a:pt x="f1657" y="f1107"/>
                </a:cubicBezTo>
                <a:cubicBezTo>
                  <a:pt x="f1657" y="f1107"/>
                  <a:pt x="f1657" y="f1107"/>
                  <a:pt x="f1657" y="f1108"/>
                </a:cubicBezTo>
                <a:cubicBezTo>
                  <a:pt x="f1657" y="f1108"/>
                  <a:pt x="f1658" y="f1108"/>
                  <a:pt x="f1658" y="f1109"/>
                </a:cubicBezTo>
                <a:cubicBezTo>
                  <a:pt x="f1657" y="f1110"/>
                  <a:pt x="f1657" y="f1109"/>
                  <a:pt x="f1657" y="f1110"/>
                </a:cubicBezTo>
                <a:cubicBezTo>
                  <a:pt x="f1657" y="f1110"/>
                  <a:pt x="f1657" y="f1110"/>
                  <a:pt x="f1656" y="f1110"/>
                </a:cubicBezTo>
                <a:cubicBezTo>
                  <a:pt x="f1656" y="f1111"/>
                  <a:pt x="f1655" y="f1111"/>
                  <a:pt x="f1655" y="f1111"/>
                </a:cubicBezTo>
                <a:cubicBezTo>
                  <a:pt x="f1655" y="f1111"/>
                  <a:pt x="f1654" y="f1111"/>
                  <a:pt x="f1654" y="f1111"/>
                </a:cubicBezTo>
                <a:cubicBezTo>
                  <a:pt x="f1653" y="f1112"/>
                  <a:pt x="f1653" y="f1112"/>
                  <a:pt x="f1654" y="f1113"/>
                </a:cubicBezTo>
                <a:cubicBezTo>
                  <a:pt x="f1654" y="f1113"/>
                  <a:pt x="f1655" y="f1112"/>
                  <a:pt x="f1655" y="f1112"/>
                </a:cubicBezTo>
                <a:cubicBezTo>
                  <a:pt x="f1655" y="f1111"/>
                  <a:pt x="f1655" y="f1111"/>
                  <a:pt x="f1656" y="f1111"/>
                </a:cubicBezTo>
                <a:cubicBezTo>
                  <a:pt x="f1656" y="f1111"/>
                  <a:pt x="f1657" y="f1112"/>
                  <a:pt x="f1657" y="f1113"/>
                </a:cubicBezTo>
                <a:cubicBezTo>
                  <a:pt x="f1658" y="f1114"/>
                  <a:pt x="f1658" y="f1114"/>
                  <a:pt x="f1658" y="f1115"/>
                </a:cubicBezTo>
                <a:cubicBezTo>
                  <a:pt x="f1658" y="f1116"/>
                  <a:pt x="f1657" y="f1116"/>
                  <a:pt x="f1657" y="f1116"/>
                </a:cubicBezTo>
                <a:cubicBezTo>
                  <a:pt x="f1657" y="f1116"/>
                  <a:pt x="f1656" y="f1116"/>
                  <a:pt x="f1656" y="f1116"/>
                </a:cubicBezTo>
                <a:cubicBezTo>
                  <a:pt x="f1655" y="f1118"/>
                  <a:pt x="f1658" y="f1116"/>
                  <a:pt x="f1657" y="f1118"/>
                </a:cubicBezTo>
                <a:cubicBezTo>
                  <a:pt x="f1657" y="f1119"/>
                  <a:pt x="f1656" y="f1119"/>
                  <a:pt x="f1655" y="f1119"/>
                </a:cubicBezTo>
                <a:cubicBezTo>
                  <a:pt x="f1655" y="f1119"/>
                  <a:pt x="f1654" y="f1119"/>
                  <a:pt x="f1653" y="f1120"/>
                </a:cubicBezTo>
                <a:cubicBezTo>
                  <a:pt x="f1653" y="f1120"/>
                  <a:pt x="f1652" y="f1121"/>
                  <a:pt x="f1651" y="f1122"/>
                </a:cubicBezTo>
                <a:cubicBezTo>
                  <a:pt x="f1651" y="f1123"/>
                  <a:pt x="f1650" y="f1123"/>
                  <a:pt x="f1649" y="f1124"/>
                </a:cubicBezTo>
                <a:cubicBezTo>
                  <a:pt x="f1649" y="f1124"/>
                  <a:pt x="f1648" y="f1125"/>
                  <a:pt x="f1647" y="f1126"/>
                </a:cubicBezTo>
                <a:cubicBezTo>
                  <a:pt x="f1646" y="f1127"/>
                  <a:pt x="f1646" y="f1127"/>
                  <a:pt x="f1644" y="f1128"/>
                </a:cubicBezTo>
                <a:cubicBezTo>
                  <a:pt x="f1644" y="f1128"/>
                  <a:pt x="f1643" y="f1128"/>
                  <a:pt x="f1642" y="f1128"/>
                </a:cubicBezTo>
                <a:cubicBezTo>
                  <a:pt x="f1641" y="f1128"/>
                  <a:pt x="f1640" y="f1127"/>
                  <a:pt x="f1639" y="f1127"/>
                </a:cubicBezTo>
                <a:cubicBezTo>
                  <a:pt x="f1638" y="f1127"/>
                  <a:pt x="f1637" y="f1127"/>
                  <a:pt x="f1637" y="f1126"/>
                </a:cubicBezTo>
                <a:cubicBezTo>
                  <a:pt x="f1637" y="f1125"/>
                  <a:pt x="f1637" y="f1124"/>
                  <a:pt x="f1638" y="f1124"/>
                </a:cubicBezTo>
                <a:cubicBezTo>
                  <a:pt x="f1639" y="f1124"/>
                  <a:pt x="f1639" y="f1125"/>
                  <a:pt x="f1640" y="f1125"/>
                </a:cubicBezTo>
                <a:cubicBezTo>
                  <a:pt x="f1640" y="f1125"/>
                  <a:pt x="f1640" y="f1124"/>
                  <a:pt x="f1641" y="f1124"/>
                </a:cubicBezTo>
                <a:cubicBezTo>
                  <a:pt x="f1641" y="f1124"/>
                  <a:pt x="f1641" y="f1125"/>
                  <a:pt x="f1641" y="f1125"/>
                </a:cubicBezTo>
                <a:cubicBezTo>
                  <a:pt x="f1642" y="f1125"/>
                  <a:pt x="f1642" y="f1125"/>
                  <a:pt x="f1643" y="f1125"/>
                </a:cubicBezTo>
                <a:cubicBezTo>
                  <a:pt x="f1642" y="f1125"/>
                  <a:pt x="f1642" y="f1125"/>
                  <a:pt x="f1642" y="f1125"/>
                </a:cubicBezTo>
                <a:cubicBezTo>
                  <a:pt x="f1642" y="f1124"/>
                  <a:pt x="f1641" y="f1124"/>
                  <a:pt x="f1642" y="f1124"/>
                </a:cubicBezTo>
                <a:cubicBezTo>
                  <a:pt x="f1642" y="f1124"/>
                  <a:pt x="f1643" y="f1124"/>
                  <a:pt x="f1643" y="f1124"/>
                </a:cubicBezTo>
                <a:cubicBezTo>
                  <a:pt x="f1644" y="f1124"/>
                  <a:pt x="f1644" y="f1124"/>
                  <a:pt x="f1645" y="f1124"/>
                </a:cubicBezTo>
                <a:cubicBezTo>
                  <a:pt x="f1645" y="f1124"/>
                  <a:pt x="f1645" y="f1123"/>
                  <a:pt x="f1645" y="f1123"/>
                </a:cubicBezTo>
                <a:cubicBezTo>
                  <a:pt x="f1645" y="f1123"/>
                  <a:pt x="f1644" y="f1123"/>
                  <a:pt x="f1644" y="f1123"/>
                </a:cubicBezTo>
                <a:cubicBezTo>
                  <a:pt x="f1643" y="f1122"/>
                  <a:pt x="f1643" y="f1122"/>
                  <a:pt x="f1643" y="f1122"/>
                </a:cubicBezTo>
                <a:cubicBezTo>
                  <a:pt x="f1642" y="f1122"/>
                  <a:pt x="f1642" y="f1122"/>
                  <a:pt x="f1642" y="f1121"/>
                </a:cubicBezTo>
                <a:cubicBezTo>
                  <a:pt x="f1642" y="f1121"/>
                  <a:pt x="f1642" y="f1121"/>
                  <a:pt x="f1642" y="f1121"/>
                </a:cubicBezTo>
                <a:cubicBezTo>
                  <a:pt x="f1643" y="f1120"/>
                  <a:pt x="f1644" y="f1121"/>
                  <a:pt x="f1645" y="f1120"/>
                </a:cubicBezTo>
                <a:cubicBezTo>
                  <a:pt x="f1645" y="f1119"/>
                  <a:pt x="f1644" y="f1118"/>
                  <a:pt x="f1645" y="f1118"/>
                </a:cubicBezTo>
                <a:cubicBezTo>
                  <a:pt x="f1646" y="f1116"/>
                  <a:pt x="f1646" y="f1118"/>
                  <a:pt x="f1646" y="f1116"/>
                </a:cubicBezTo>
                <a:cubicBezTo>
                  <a:pt x="f1646" y="f1116"/>
                  <a:pt x="f1646" y="f1115"/>
                  <a:pt x="f1645" y="f1115"/>
                </a:cubicBezTo>
                <a:cubicBezTo>
                  <a:pt x="f1645" y="f1115"/>
                  <a:pt x="f1645" y="f1115"/>
                  <a:pt x="f1644" y="f1116"/>
                </a:cubicBezTo>
                <a:cubicBezTo>
                  <a:pt x="f1644" y="f1116"/>
                  <a:pt x="f1645" y="f1118"/>
                  <a:pt x="f1644" y="f1118"/>
                </a:cubicBezTo>
                <a:cubicBezTo>
                  <a:pt x="f1644" y="f1116"/>
                  <a:pt x="f1644" y="f1116"/>
                  <a:pt x="f1643" y="f1116"/>
                </a:cubicBezTo>
                <a:cubicBezTo>
                  <a:pt x="f1643" y="f1116"/>
                  <a:pt x="f1643" y="f1118"/>
                  <a:pt x="f1643" y="f1118"/>
                </a:cubicBezTo>
                <a:cubicBezTo>
                  <a:pt x="f1643" y="f1119"/>
                  <a:pt x="f1643" y="f1119"/>
                  <a:pt x="f1643" y="f1119"/>
                </a:cubicBezTo>
                <a:cubicBezTo>
                  <a:pt x="f1642" y="f1120"/>
                  <a:pt x="f1642" y="f1119"/>
                  <a:pt x="f1642" y="f1119"/>
                </a:cubicBezTo>
                <a:cubicBezTo>
                  <a:pt x="f1641" y="f1118"/>
                  <a:pt x="f1641" y="f1116"/>
                  <a:pt x="f1640" y="f1118"/>
                </a:cubicBezTo>
                <a:cubicBezTo>
                  <a:pt x="f1640" y="f1118"/>
                  <a:pt x="f1640" y="f1119"/>
                  <a:pt x="f1640" y="f1119"/>
                </a:cubicBezTo>
                <a:cubicBezTo>
                  <a:pt x="f1639" y="f1120"/>
                  <a:pt x="f1639" y="f1120"/>
                  <a:pt x="f1638" y="f1120"/>
                </a:cubicBezTo>
                <a:cubicBezTo>
                  <a:pt x="f1638" y="f1121"/>
                  <a:pt x="f1637" y="f1121"/>
                  <a:pt x="f1636" y="f1121"/>
                </a:cubicBezTo>
                <a:cubicBezTo>
                  <a:pt x="f1636" y="f1121"/>
                  <a:pt x="f1635" y="f1121"/>
                  <a:pt x="f1635" y="f1121"/>
                </a:cubicBezTo>
                <a:cubicBezTo>
                  <a:pt x="f1634" y="f1121"/>
                  <a:pt x="f1634" y="f1122"/>
                  <a:pt x="f1633" y="f1122"/>
                </a:cubicBezTo>
                <a:cubicBezTo>
                  <a:pt x="f1633" y="f1122"/>
                  <a:pt x="f1632" y="f1122"/>
                  <a:pt x="f1632" y="f1122"/>
                </a:cubicBezTo>
                <a:cubicBezTo>
                  <a:pt x="f1632" y="f1122"/>
                  <a:pt x="f1633" y="f1122"/>
                  <a:pt x="f1633" y="f1121"/>
                </a:cubicBezTo>
                <a:cubicBezTo>
                  <a:pt x="f1633" y="f1121"/>
                  <a:pt x="f1633" y="f1121"/>
                  <a:pt x="f1632" y="f1121"/>
                </a:cubicBezTo>
                <a:cubicBezTo>
                  <a:pt x="f1632" y="f1121"/>
                  <a:pt x="f1630" y="f1122"/>
                  <a:pt x="f1631" y="f1121"/>
                </a:cubicBezTo>
                <a:cubicBezTo>
                  <a:pt x="f1631" y="f1121"/>
                  <a:pt x="f1631" y="f1120"/>
                  <a:pt x="f1632" y="f1120"/>
                </a:cubicBezTo>
                <a:cubicBezTo>
                  <a:pt x="f1632" y="f1120"/>
                  <a:pt x="f1632" y="f1120"/>
                  <a:pt x="f1633" y="f1120"/>
                </a:cubicBezTo>
                <a:cubicBezTo>
                  <a:pt x="f1633" y="f1119"/>
                  <a:pt x="f1633" y="f1119"/>
                  <a:pt x="f1632" y="f1119"/>
                </a:cubicBezTo>
                <a:cubicBezTo>
                  <a:pt x="f1632" y="f1119"/>
                  <a:pt x="f1632" y="f1119"/>
                  <a:pt x="f1631" y="f1119"/>
                </a:cubicBezTo>
                <a:cubicBezTo>
                  <a:pt x="f1631" y="f1120"/>
                  <a:pt x="f1631" y="f1120"/>
                  <a:pt x="f1630" y="f1120"/>
                </a:cubicBezTo>
                <a:cubicBezTo>
                  <a:pt x="f1630" y="f1120"/>
                  <a:pt x="f1629" y="f1119"/>
                  <a:pt x="f1629" y="f1119"/>
                </a:cubicBezTo>
                <a:cubicBezTo>
                  <a:pt x="f1629" y="f1118"/>
                  <a:pt x="f1630" y="f1118"/>
                  <a:pt x="f1630" y="f1118"/>
                </a:cubicBezTo>
                <a:cubicBezTo>
                  <a:pt x="f1631" y="f1118"/>
                  <a:pt x="f1631" y="f1116"/>
                  <a:pt x="f1632" y="f1116"/>
                </a:cubicBezTo>
                <a:cubicBezTo>
                  <a:pt x="f1632" y="f1116"/>
                  <a:pt x="f1633" y="f1116"/>
                  <a:pt x="f1633" y="f1115"/>
                </a:cubicBezTo>
                <a:cubicBezTo>
                  <a:pt x="f1633" y="f1114"/>
                  <a:pt x="f1632" y="f1115"/>
                  <a:pt x="f1631" y="f1116"/>
                </a:cubicBezTo>
                <a:cubicBezTo>
                  <a:pt x="f1631" y="f1116"/>
                  <a:pt x="f1631" y="f1116"/>
                  <a:pt x="f1630" y="f1116"/>
                </a:cubicBezTo>
                <a:cubicBezTo>
                  <a:pt x="f1630" y="f1116"/>
                  <a:pt x="f1630" y="f1116"/>
                  <a:pt x="f1629" y="f1116"/>
                </a:cubicBezTo>
                <a:cubicBezTo>
                  <a:pt x="f1628" y="f1115"/>
                  <a:pt x="f1630" y="f1115"/>
                  <a:pt x="f1630" y="f1115"/>
                </a:cubicBezTo>
                <a:cubicBezTo>
                  <a:pt x="f1631" y="f1114"/>
                  <a:pt x="f1632" y="f1114"/>
                  <a:pt x="f1633" y="f1114"/>
                </a:cubicBezTo>
                <a:cubicBezTo>
                  <a:pt x="f1634" y="f1114"/>
                  <a:pt x="f1634" y="f1113"/>
                  <a:pt x="f1633" y="f1112"/>
                </a:cubicBezTo>
                <a:cubicBezTo>
                  <a:pt x="f1633" y="f1112"/>
                  <a:pt x="f1632" y="f1112"/>
                  <a:pt x="f1632" y="f1112"/>
                </a:cubicBezTo>
                <a:cubicBezTo>
                  <a:pt x="f1632" y="f1112"/>
                  <a:pt x="f1632" y="f1111"/>
                  <a:pt x="f1632" y="f1111"/>
                </a:cubicBezTo>
                <a:cubicBezTo>
                  <a:pt x="f1631" y="f1111"/>
                  <a:pt x="f1631" y="f1111"/>
                  <a:pt x="f1631" y="f1111"/>
                </a:cubicBezTo>
                <a:cubicBezTo>
                  <a:pt x="f1631" y="f1112"/>
                  <a:pt x="f1631" y="f1112"/>
                  <a:pt x="f1630" y="f1112"/>
                </a:cubicBezTo>
                <a:cubicBezTo>
                  <a:pt x="f1630" y="f1113"/>
                  <a:pt x="f1629" y="f1113"/>
                  <a:pt x="f1629" y="f1113"/>
                </a:cubicBezTo>
                <a:cubicBezTo>
                  <a:pt x="f1628" y="f1113"/>
                  <a:pt x="f1628" y="f1113"/>
                  <a:pt x="f1627" y="f1113"/>
                </a:cubicBezTo>
                <a:cubicBezTo>
                  <a:pt x="f1627" y="f1114"/>
                  <a:pt x="f1627" y="f1114"/>
                  <a:pt x="f1627" y="f1114"/>
                </a:cubicBezTo>
                <a:cubicBezTo>
                  <a:pt x="f1626" y="f1115"/>
                  <a:pt x="f1626" y="f1113"/>
                  <a:pt x="f1626" y="f1112"/>
                </a:cubicBezTo>
                <a:cubicBezTo>
                  <a:pt x="f1627" y="f1112"/>
                  <a:pt x="f1627" y="f1111"/>
                  <a:pt x="f1628" y="f1111"/>
                </a:cubicBezTo>
                <a:cubicBezTo>
                  <a:pt x="f1628" y="f1111"/>
                  <a:pt x="f1628" y="f1111"/>
                  <a:pt x="f1628" y="f1111"/>
                </a:cubicBezTo>
                <a:cubicBezTo>
                  <a:pt x="f1627" y="f1111"/>
                  <a:pt x="f1627" y="f1111"/>
                  <a:pt x="f1626" y="f1111"/>
                </a:cubicBezTo>
                <a:cubicBezTo>
                  <a:pt x="f1626" y="f1111"/>
                  <a:pt x="f1626" y="f1110"/>
                  <a:pt x="f1627" y="f1110"/>
                </a:cubicBezTo>
                <a:cubicBezTo>
                  <a:pt x="f1627" y="f1110"/>
                  <a:pt x="f1628" y="f1110"/>
                  <a:pt x="f1628" y="f1110"/>
                </a:cubicBezTo>
                <a:cubicBezTo>
                  <a:pt x="f1628" y="f1109"/>
                  <a:pt x="f1627" y="f1109"/>
                  <a:pt x="f1627" y="f1109"/>
                </a:cubicBezTo>
                <a:cubicBezTo>
                  <a:pt x="f1626" y="f1109"/>
                  <a:pt x="f1626" y="f1110"/>
                  <a:pt x="f1625" y="f1110"/>
                </a:cubicBezTo>
                <a:cubicBezTo>
                  <a:pt x="f1625" y="f1111"/>
                  <a:pt x="f1624" y="f1111"/>
                  <a:pt x="f1623" y="f1110"/>
                </a:cubicBezTo>
                <a:cubicBezTo>
                  <a:pt x="f1623" y="f1110"/>
                  <a:pt x="f1622" y="f1109"/>
                  <a:pt x="f1621" y="f1109"/>
                </a:cubicBezTo>
                <a:cubicBezTo>
                  <a:pt x="f1620" y="f1109"/>
                  <a:pt x="f1621" y="f1108"/>
                  <a:pt x="f1622" y="f1108"/>
                </a:cubicBezTo>
                <a:cubicBezTo>
                  <a:pt x="f1623" y="f1108"/>
                  <a:pt x="f1624" y="f1108"/>
                  <a:pt x="f1624" y="f1107"/>
                </a:cubicBezTo>
                <a:cubicBezTo>
                  <a:pt x="f1625" y="f1107"/>
                  <a:pt x="f1626" y="f1107"/>
                  <a:pt x="f1627" y="f1107"/>
                </a:cubicBezTo>
                <a:cubicBezTo>
                  <a:pt x="f1627" y="f1117"/>
                  <a:pt x="f1629" y="f1117"/>
                  <a:pt x="f1629" y="f1107"/>
                </a:cubicBezTo>
                <a:cubicBezTo>
                  <a:pt x="f1631" y="f1107"/>
                  <a:pt x="f1633" y="f1108"/>
                  <a:pt x="f1634" y="f1108"/>
                </a:cubicBezTo>
                <a:cubicBezTo>
                  <a:pt x="f1635" y="f1109"/>
                  <a:pt x="f1636" y="f1109"/>
                  <a:pt x="f1637" y="f1109"/>
                </a:cubicBezTo>
                <a:cubicBezTo>
                  <a:pt x="f1638" y="f1109"/>
                  <a:pt x="f1638" y="f1110"/>
                  <a:pt x="f1639" y="f1110"/>
                </a:cubicBezTo>
                <a:cubicBezTo>
                  <a:pt x="f1641" y="f1110"/>
                  <a:pt x="f1643" y="f1109"/>
                  <a:pt x="f1645" y="f1109"/>
                </a:cubicBezTo>
                <a:cubicBezTo>
                  <a:pt x="f1646" y="f1109"/>
                  <a:pt x="f1646" y="f1108"/>
                  <a:pt x="f1647" y="f1108"/>
                </a:cubicBezTo>
                <a:cubicBezTo>
                  <a:pt x="f1648" y="f1108"/>
                  <a:pt x="f1649" y="f1108"/>
                  <a:pt x="f1650" y="f1108"/>
                </a:cubicBezTo>
                <a:cubicBezTo>
                  <a:pt x="f1650" y="f1108"/>
                  <a:pt x="f1651" y="f1108"/>
                  <a:pt x="f1651" y="f1108"/>
                </a:cubicBezTo>
                <a:cubicBezTo>
                  <a:pt x="f1651" y="f1107"/>
                  <a:pt x="f1652" y="f1108"/>
                  <a:pt x="f1652" y="f1107"/>
                </a:cubicBezTo>
                <a:cubicBezTo>
                  <a:pt x="f1652" y="f1107"/>
                  <a:pt x="f1652" y="f1107"/>
                  <a:pt x="f1652" y="f1107"/>
                </a:cubicBezTo>
                <a:cubicBezTo>
                  <a:pt x="f1652" y="f1117"/>
                  <a:pt x="f1651" y="f1117"/>
                  <a:pt x="f1650" y="f1117"/>
                </a:cubicBezTo>
                <a:cubicBezTo>
                  <a:pt x="f1650" y="f1117"/>
                  <a:pt x="f1649" y="f1106"/>
                  <a:pt x="f1649" y="f1106"/>
                </a:cubicBezTo>
                <a:cubicBezTo>
                  <a:pt x="f1648" y="f1106"/>
                  <a:pt x="f1648" y="f1106"/>
                  <a:pt x="f1647" y="f1106"/>
                </a:cubicBezTo>
                <a:cubicBezTo>
                  <a:pt x="f1647" y="f1106"/>
                  <a:pt x="f1647" y="f1106"/>
                  <a:pt x="f1646" y="f1105"/>
                </a:cubicBezTo>
                <a:cubicBezTo>
                  <a:pt x="f1646" y="f1105"/>
                  <a:pt x="f1645" y="f1105"/>
                  <a:pt x="f1645" y="f1104"/>
                </a:cubicBezTo>
                <a:cubicBezTo>
                  <a:pt x="f1644" y="f1104"/>
                  <a:pt x="f1644" y="f1104"/>
                  <a:pt x="f1644" y="f1103"/>
                </a:cubicBezTo>
                <a:cubicBezTo>
                  <a:pt x="f1645" y="f1103"/>
                  <a:pt x="f1646" y="f1103"/>
                  <a:pt x="f1647" y="f1103"/>
                </a:cubicBezTo>
                <a:cubicBezTo>
                  <a:pt x="f1647" y="f1103"/>
                  <a:pt x="f1648" y="f1103"/>
                  <a:pt x="f1649" y="f1102"/>
                </a:cubicBezTo>
                <a:cubicBezTo>
                  <a:pt x="f1650" y="f1102"/>
                  <a:pt x="f1650" y="f1102"/>
                  <a:pt x="f1651" y="f1103"/>
                </a:cubicBezTo>
                <a:cubicBezTo>
                  <a:pt x="f1651" y="f1103"/>
                  <a:pt x="f1652" y="f1103"/>
                  <a:pt x="f1652" y="f1103"/>
                </a:cubicBezTo>
                <a:cubicBezTo>
                  <a:pt x="f1653" y="f1103"/>
                  <a:pt x="f1653" y="f1104"/>
                  <a:pt x="f1653" y="f1104"/>
                </a:cubicBezTo>
                <a:cubicBezTo>
                  <a:pt x="f1653" y="f1103"/>
                  <a:pt x="f1653" y="f1103"/>
                  <a:pt x="f1653" y="f1103"/>
                </a:cubicBezTo>
                <a:cubicBezTo>
                  <a:pt x="f1653" y="f1102"/>
                  <a:pt x="f1653" y="f1102"/>
                  <a:pt x="f1653" y="f1102"/>
                </a:cubicBezTo>
                <a:cubicBezTo>
                  <a:pt x="f1652" y="f1101"/>
                  <a:pt x="f1652" y="f1101"/>
                  <a:pt x="f1652" y="f1101"/>
                </a:cubicBezTo>
                <a:cubicBezTo>
                  <a:pt x="f1651" y="f1101"/>
                  <a:pt x="f1651" y="f1101"/>
                  <a:pt x="f1651" y="f1101"/>
                </a:cubicBezTo>
                <a:cubicBezTo>
                  <a:pt x="f1650" y="f1101"/>
                  <a:pt x="f1650" y="f1101"/>
                  <a:pt x="f1650" y="f1100"/>
                </a:cubicBezTo>
                <a:cubicBezTo>
                  <a:pt x="f1649" y="f1100"/>
                  <a:pt x="f1648" y="f1100"/>
                  <a:pt x="f1647" y="f1100"/>
                </a:cubicBezTo>
                <a:cubicBezTo>
                  <a:pt x="f1646" y="f1101"/>
                  <a:pt x="f1646" y="f1101"/>
                  <a:pt x="f1645" y="f1101"/>
                </a:cubicBezTo>
                <a:cubicBezTo>
                  <a:pt x="f1644" y="f1101"/>
                  <a:pt x="f1643" y="f1099"/>
                  <a:pt x="f1642" y="f1101"/>
                </a:cubicBezTo>
                <a:cubicBezTo>
                  <a:pt x="f1642" y="f1101"/>
                  <a:pt x="f1642" y="f1101"/>
                  <a:pt x="f1642" y="f1101"/>
                </a:cubicBezTo>
                <a:cubicBezTo>
                  <a:pt x="f1641" y="f1101"/>
                  <a:pt x="f1641" y="f1100"/>
                  <a:pt x="f1641" y="f1100"/>
                </a:cubicBezTo>
                <a:cubicBezTo>
                  <a:pt x="f1641" y="f1100"/>
                  <a:pt x="f1640" y="f1100"/>
                  <a:pt x="f1640" y="f1100"/>
                </a:cubicBezTo>
                <a:cubicBezTo>
                  <a:pt x="f1639" y="f1100"/>
                  <a:pt x="f1639" y="f1100"/>
                  <a:pt x="f1638" y="f1100"/>
                </a:cubicBezTo>
                <a:cubicBezTo>
                  <a:pt x="f1638" y="f1099"/>
                  <a:pt x="f1638" y="f1099"/>
                  <a:pt x="f1637" y="f1099"/>
                </a:cubicBezTo>
                <a:cubicBezTo>
                  <a:pt x="f1637" y="f1099"/>
                  <a:pt x="f1637" y="f1100"/>
                  <a:pt x="f1637" y="f1100"/>
                </a:cubicBezTo>
                <a:cubicBezTo>
                  <a:pt x="f1636" y="f1100"/>
                  <a:pt x="f1635" y="f1099"/>
                  <a:pt x="f1635" y="f1099"/>
                </a:cubicBezTo>
                <a:cubicBezTo>
                  <a:pt x="f1634" y="f1099"/>
                  <a:pt x="f1634" y="f1099"/>
                  <a:pt x="f1634" y="f1099"/>
                </a:cubicBezTo>
                <a:cubicBezTo>
                  <a:pt x="f1633" y="f1099"/>
                  <a:pt x="f1633" y="f1099"/>
                  <a:pt x="f1632" y="f1099"/>
                </a:cubicBezTo>
                <a:cubicBezTo>
                  <a:pt x="f1632" y="f1098"/>
                  <a:pt x="f1631" y="f1098"/>
                  <a:pt x="f1630" y="f1098"/>
                </a:cubicBezTo>
                <a:cubicBezTo>
                  <a:pt x="f1630" y="f1098"/>
                  <a:pt x="f1630" y="f1098"/>
                  <a:pt x="f1629" y="f1098"/>
                </a:cubicBezTo>
                <a:cubicBezTo>
                  <a:pt x="f1628" y="f1099"/>
                  <a:pt x="f1628" y="f1098"/>
                  <a:pt x="f1628" y="f1098"/>
                </a:cubicBezTo>
                <a:cubicBezTo>
                  <a:pt x="f1627" y="f1098"/>
                  <a:pt x="f1626" y="f1098"/>
                  <a:pt x="f1627" y="f1097"/>
                </a:cubicBezTo>
                <a:cubicBezTo>
                  <a:pt x="f1627" y="f1097"/>
                  <a:pt x="f1628" y="f1096"/>
                  <a:pt x="f1628" y="f1096"/>
                </a:cubicBezTo>
                <a:cubicBezTo>
                  <a:pt x="f1629" y="f1095"/>
                  <a:pt x="f1629" y="f1095"/>
                  <a:pt x="f1630" y="f1095"/>
                </a:cubicBezTo>
                <a:cubicBezTo>
                  <a:pt x="f1631" y="f1095"/>
                  <a:pt x="f1632" y="f1095"/>
                  <a:pt x="f1634" y="f1095"/>
                </a:cubicBezTo>
                <a:cubicBezTo>
                  <a:pt x="f1636" y="f1095"/>
                  <a:pt x="f1638" y="f1095"/>
                  <a:pt x="f1641" y="f1095"/>
                </a:cubicBezTo>
                <a:cubicBezTo>
                  <a:pt x="f1642" y="f1095"/>
                  <a:pt x="f1643" y="f1095"/>
                  <a:pt x="f1644" y="f1095"/>
                </a:cubicBezTo>
                <a:cubicBezTo>
                  <a:pt x="f1644" y="f1095"/>
                  <a:pt x="f1645" y="f1094"/>
                  <a:pt x="f1646" y="f1095"/>
                </a:cubicBezTo>
                <a:cubicBezTo>
                  <a:pt x="f1646" y="f1095"/>
                  <a:pt x="f1646" y="f1095"/>
                  <a:pt x="f1647" y="f1095"/>
                </a:cubicBezTo>
                <a:cubicBezTo>
                  <a:pt x="f1647" y="f1094"/>
                  <a:pt x="f1646" y="f1094"/>
                  <a:pt x="f1646" y="f1094"/>
                </a:cubicBezTo>
                <a:cubicBezTo>
                  <a:pt x="f1646" y="f1093"/>
                  <a:pt x="f1645" y="f1093"/>
                  <a:pt x="f1646" y="f1093"/>
                </a:cubicBezTo>
                <a:cubicBezTo>
                  <a:pt x="f1646" y="f1092"/>
                  <a:pt x="f1646" y="f1092"/>
                  <a:pt x="f1647" y="f1091"/>
                </a:cubicBezTo>
                <a:cubicBezTo>
                  <a:pt x="f1647" y="f1091"/>
                  <a:pt x="f1647" y="f1091"/>
                  <a:pt x="f1647" y="f1091"/>
                </a:cubicBezTo>
                <a:cubicBezTo>
                  <a:pt x="f1648" y="f1090"/>
                  <a:pt x="f1648" y="f1090"/>
                  <a:pt x="f1648" y="f1090"/>
                </a:cubicBezTo>
                <a:cubicBezTo>
                  <a:pt x="f1649" y="f1090"/>
                  <a:pt x="f1650" y="f1091"/>
                  <a:pt x="f1650" y="f1090"/>
                </a:cubicBezTo>
                <a:cubicBezTo>
                  <a:pt x="f1650" y="f1089"/>
                  <a:pt x="f1650" y="f1088"/>
                  <a:pt x="f1649" y="f1088"/>
                </a:cubicBezTo>
                <a:cubicBezTo>
                  <a:pt x="f1649" y="f1088"/>
                  <a:pt x="f1649" y="f1087"/>
                  <a:pt x="f1649" y="f1087"/>
                </a:cubicBezTo>
                <a:cubicBezTo>
                  <a:pt x="f1650" y="f1087"/>
                  <a:pt x="f1650" y="f1087"/>
                  <a:pt x="f1651" y="f1088"/>
                </a:cubicBezTo>
                <a:cubicBezTo>
                  <a:pt x="f1651" y="f1088"/>
                  <a:pt x="f1652" y="f1088"/>
                  <a:pt x="f1651" y="f1087"/>
                </a:cubicBezTo>
                <a:cubicBezTo>
                  <a:pt x="f1651" y="f1087"/>
                  <a:pt x="f1651" y="f1086"/>
                  <a:pt x="f1651" y="f1086"/>
                </a:cubicBezTo>
                <a:cubicBezTo>
                  <a:pt x="f1650" y="f1086"/>
                  <a:pt x="f1651" y="f1085"/>
                  <a:pt x="f1651" y="f1085"/>
                </a:cubicBezTo>
                <a:cubicBezTo>
                  <a:pt x="f1652" y="f1085"/>
                  <a:pt x="f1652" y="f1085"/>
                  <a:pt x="f1652" y="f1084"/>
                </a:cubicBezTo>
                <a:cubicBezTo>
                  <a:pt x="f1652" y="f1084"/>
                  <a:pt x="f1652" y="f1084"/>
                  <a:pt x="f1651" y="f1084"/>
                </a:cubicBezTo>
                <a:cubicBezTo>
                  <a:pt x="f1651" y="f1083"/>
                  <a:pt x="f1650" y="f1083"/>
                  <a:pt x="f1649" y="f1083"/>
                </a:cubicBezTo>
                <a:cubicBezTo>
                  <a:pt x="f1648" y="f1083"/>
                  <a:pt x="f1647" y="f1083"/>
                  <a:pt x="f1647" y="f1082"/>
                </a:cubicBezTo>
                <a:cubicBezTo>
                  <a:pt x="f1646" y="f1082"/>
                  <a:pt x="f1646" y="f1082"/>
                  <a:pt x="f1646" y="f1082"/>
                </a:cubicBezTo>
                <a:cubicBezTo>
                  <a:pt x="f1645" y="f1082"/>
                  <a:pt x="f1645" y="f1082"/>
                  <a:pt x="f1644" y="f1082"/>
                </a:cubicBezTo>
                <a:cubicBezTo>
                  <a:pt x="f1644" y="f1082"/>
                  <a:pt x="f1643" y="f1082"/>
                  <a:pt x="f1643" y="f1082"/>
                </a:cubicBezTo>
                <a:cubicBezTo>
                  <a:pt x="f1643" y="f1082"/>
                  <a:pt x="f1643" y="f1082"/>
                  <a:pt x="f1643" y="f1083"/>
                </a:cubicBezTo>
                <a:cubicBezTo>
                  <a:pt x="f1643" y="f1083"/>
                  <a:pt x="f1642" y="f1084"/>
                  <a:pt x="f1642" y="f1083"/>
                </a:cubicBezTo>
                <a:cubicBezTo>
                  <a:pt x="f1642" y="f1083"/>
                  <a:pt x="f1642" y="f1082"/>
                  <a:pt x="f1642" y="f1082"/>
                </a:cubicBezTo>
                <a:cubicBezTo>
                  <a:pt x="f1642" y="f1081"/>
                  <a:pt x="f1643" y="f1080"/>
                  <a:pt x="f1642" y="f1079"/>
                </a:cubicBezTo>
                <a:cubicBezTo>
                  <a:pt x="f1642" y="f1079"/>
                  <a:pt x="f1642" y="f1078"/>
                  <a:pt x="f1642" y="f1078"/>
                </a:cubicBezTo>
                <a:cubicBezTo>
                  <a:pt x="f1642" y="f1078"/>
                  <a:pt x="f1643" y="f1078"/>
                  <a:pt x="f1643" y="f1078"/>
                </a:cubicBezTo>
                <a:cubicBezTo>
                  <a:pt x="f1644" y="f1078"/>
                  <a:pt x="f1645" y="f1079"/>
                  <a:pt x="f1646" y="f1079"/>
                </a:cubicBezTo>
                <a:cubicBezTo>
                  <a:pt x="f1647" y="f1079"/>
                  <a:pt x="f1649" y="f1079"/>
                  <a:pt x="f1650" y="f1079"/>
                </a:cubicBezTo>
                <a:cubicBezTo>
                  <a:pt x="f1652" y="f1079"/>
                  <a:pt x="f1653" y="f1079"/>
                  <a:pt x="f1654" y="f1079"/>
                </a:cubicBezTo>
                <a:cubicBezTo>
                  <a:pt x="f1656" y="f1079"/>
                  <a:pt x="f1657" y="f1079"/>
                  <a:pt x="f1658" y="f1079"/>
                </a:cubicBezTo>
                <a:cubicBezTo>
                  <a:pt x="f1659" y="f1079"/>
                  <a:pt x="f1659" y="f1079"/>
                  <a:pt x="f1660" y="f1079"/>
                </a:cubicBezTo>
                <a:cubicBezTo>
                  <a:pt x="f1660" y="f1079"/>
                  <a:pt x="f1661" y="f1079"/>
                  <a:pt x="f1661" y="f1079"/>
                </a:cubicBezTo>
                <a:cubicBezTo>
                  <a:pt x="f1661" y="f1079"/>
                  <a:pt x="f2001" y="f1079"/>
                  <a:pt x="f2001" y="f1079"/>
                </a:cubicBezTo>
                <a:cubicBezTo>
                  <a:pt x="f2001" y="f1079"/>
                  <a:pt x="f1662" y="f1079"/>
                  <a:pt x="f1662" y="f1079"/>
                </a:cubicBezTo>
                <a:cubicBezTo>
                  <a:pt x="f2000" y="f1079"/>
                  <a:pt x="f1663" y="f1079"/>
                  <a:pt x="f2000" y="f1078"/>
                </a:cubicBezTo>
                <a:cubicBezTo>
                  <a:pt x="f2000" y="f1078"/>
                  <a:pt x="f1662" y="f1077"/>
                  <a:pt x="f2000" y="f1077"/>
                </a:cubicBezTo>
                <a:cubicBezTo>
                  <a:pt x="f1663" y="f1077"/>
                  <a:pt x="f1663" y="f1077"/>
                  <a:pt x="f1664" y="f1077"/>
                </a:cubicBezTo>
                <a:cubicBezTo>
                  <a:pt x="f1664" y="f1077"/>
                  <a:pt x="f1664" y="f1077"/>
                  <a:pt x="f1664" y="f1077"/>
                </a:cubicBezTo>
                <a:cubicBezTo>
                  <a:pt x="f1665" y="f1077"/>
                  <a:pt x="f1664" y="f1076"/>
                  <a:pt x="f1665" y="f1076"/>
                </a:cubicBezTo>
                <a:cubicBezTo>
                  <a:pt x="f1665" y="f1075"/>
                  <a:pt x="f1665" y="f1075"/>
                  <a:pt x="f1666" y="f1075"/>
                </a:cubicBezTo>
                <a:cubicBezTo>
                  <a:pt x="f1667" y="f1074"/>
                  <a:pt x="f1669" y="f1073"/>
                  <a:pt x="f1999" y="f1073"/>
                </a:cubicBezTo>
                <a:cubicBezTo>
                  <a:pt x="f1671" y="f1073"/>
                  <a:pt x="f1673" y="f1073"/>
                  <a:pt x="f1675" y="f1072"/>
                </a:cubicBezTo>
                <a:cubicBezTo>
                  <a:pt x="f1676" y="f1072"/>
                  <a:pt x="f1677" y="f1072"/>
                  <a:pt x="f1677" y="f1072"/>
                </a:cubicBezTo>
                <a:cubicBezTo>
                  <a:pt x="f1678" y="f1072"/>
                  <a:pt x="f1998" y="f1071"/>
                  <a:pt x="f1679" y="f1071"/>
                </a:cubicBezTo>
                <a:cubicBezTo>
                  <a:pt x="f1680" y="f1071"/>
                  <a:pt x="f1681" y="f1071"/>
                  <a:pt x="f1682" y="f1071"/>
                </a:cubicBezTo>
                <a:cubicBezTo>
                  <a:pt x="f1682" y="f1071"/>
                  <a:pt x="f1994" y="f1071"/>
                  <a:pt x="f1683" y="f1072"/>
                </a:cubicBezTo>
                <a:cubicBezTo>
                  <a:pt x="f1993" y="f1072"/>
                  <a:pt x="f1684" y="f1072"/>
                  <a:pt x="f1685" y="f1072"/>
                </a:cubicBezTo>
                <a:cubicBezTo>
                  <a:pt x="f1992" y="f1073"/>
                  <a:pt x="f1992" y="f1073"/>
                  <a:pt x="f1992" y="f1074"/>
                </a:cubicBezTo>
                <a:cubicBezTo>
                  <a:pt x="f1686" y="f1075"/>
                  <a:pt x="f1686" y="f1075"/>
                  <a:pt x="f1686" y="f1076"/>
                </a:cubicBezTo>
                <a:cubicBezTo>
                  <a:pt x="f1991" y="f1077"/>
                  <a:pt x="f1687" y="f1077"/>
                  <a:pt x="f1687" y="f1077"/>
                </a:cubicBezTo>
                <a:cubicBezTo>
                  <a:pt x="f1688" y="f1077"/>
                  <a:pt x="f1689" y="f1077"/>
                  <a:pt x="f1690" y="f1077"/>
                </a:cubicBezTo>
                <a:cubicBezTo>
                  <a:pt x="f1691" y="f1077"/>
                  <a:pt x="f1990" y="f1077"/>
                  <a:pt x="f1692" y="f1077"/>
                </a:cubicBezTo>
                <a:close/>
                <a:moveTo>
                  <a:pt x="f432" y="f1008"/>
                </a:moveTo>
                <a:cubicBezTo>
                  <a:pt x="f432" y="f1008"/>
                  <a:pt x="f432" y="f1008"/>
                  <a:pt x="f432" y="f1008"/>
                </a:cubicBezTo>
                <a:cubicBezTo>
                  <a:pt x="f431" y="f1007"/>
                  <a:pt x="f431" y="f1008"/>
                  <a:pt x="f430" y="f1009"/>
                </a:cubicBezTo>
                <a:cubicBezTo>
                  <a:pt x="f430" y="f1009"/>
                  <a:pt x="f429" y="f1009"/>
                  <a:pt x="f429" y="f1009"/>
                </a:cubicBezTo>
                <a:cubicBezTo>
                  <a:pt x="f429" y="f1009"/>
                  <a:pt x="f428" y="f1008"/>
                  <a:pt x="f428" y="f1008"/>
                </a:cubicBezTo>
                <a:cubicBezTo>
                  <a:pt x="f427" y="f1009"/>
                  <a:pt x="f429" y="f1010"/>
                  <a:pt x="f429" y="f1010"/>
                </a:cubicBezTo>
                <a:cubicBezTo>
                  <a:pt x="f430" y="f1010"/>
                  <a:pt x="f431" y="f1009"/>
                  <a:pt x="f431" y="f1009"/>
                </a:cubicBezTo>
                <a:cubicBezTo>
                  <a:pt x="f432" y="f1009"/>
                  <a:pt x="f433" y="f1009"/>
                  <a:pt x="f433" y="f1009"/>
                </a:cubicBezTo>
                <a:cubicBezTo>
                  <a:pt x="f433" y="f1008"/>
                  <a:pt x="f433" y="f1009"/>
                  <a:pt x="f432" y="f1008"/>
                </a:cubicBezTo>
                <a:close/>
                <a:moveTo>
                  <a:pt x="f28" y="f185"/>
                </a:moveTo>
                <a:cubicBezTo>
                  <a:pt x="f28" y="f185"/>
                  <a:pt x="f28" y="f53"/>
                  <a:pt x="f28" y="f53"/>
                </a:cubicBezTo>
                <a:cubicBezTo>
                  <a:pt x="f28" y="f53"/>
                  <a:pt x="f28" y="f55"/>
                  <a:pt x="f28" y="f55"/>
                </a:cubicBezTo>
                <a:cubicBezTo>
                  <a:pt x="f33" y="f55"/>
                  <a:pt x="f33" y="f53"/>
                  <a:pt x="f33" y="f185"/>
                </a:cubicBezTo>
                <a:cubicBezTo>
                  <a:pt x="f33" y="f185"/>
                  <a:pt x="f37" y="f671"/>
                  <a:pt x="f33" y="f671"/>
                </a:cubicBezTo>
                <a:cubicBezTo>
                  <a:pt x="f33" y="f671"/>
                  <a:pt x="f33" y="f185"/>
                  <a:pt x="f28" y="f185"/>
                </a:cubicBezTo>
                <a:close/>
                <a:moveTo>
                  <a:pt x="f209" y="f743"/>
                </a:moveTo>
                <a:cubicBezTo>
                  <a:pt x="f211" y="f743"/>
                  <a:pt x="f211" y="f744"/>
                  <a:pt x="f211" y="f744"/>
                </a:cubicBezTo>
                <a:cubicBezTo>
                  <a:pt x="f211" y="f744"/>
                  <a:pt x="f212" y="f744"/>
                  <a:pt x="f212" y="f744"/>
                </a:cubicBezTo>
                <a:cubicBezTo>
                  <a:pt x="f212" y="f745"/>
                  <a:pt x="f211" y="f744"/>
                  <a:pt x="f211" y="f744"/>
                </a:cubicBezTo>
                <a:cubicBezTo>
                  <a:pt x="f209" y="f744"/>
                  <a:pt x="f210" y="f744"/>
                  <a:pt x="f210" y="f744"/>
                </a:cubicBezTo>
                <a:cubicBezTo>
                  <a:pt x="f214" y="f744"/>
                  <a:pt x="f215" y="f743"/>
                  <a:pt x="f216" y="f743"/>
                </a:cubicBezTo>
                <a:cubicBezTo>
                  <a:pt x="f216" y="f743"/>
                  <a:pt x="f217" y="f742"/>
                  <a:pt x="f218" y="f742"/>
                </a:cubicBezTo>
                <a:cubicBezTo>
                  <a:pt x="f219" y="f742"/>
                  <a:pt x="f207" y="f742"/>
                  <a:pt x="f207" y="f742"/>
                </a:cubicBezTo>
                <a:cubicBezTo>
                  <a:pt x="f208" y="f742"/>
                  <a:pt x="f208" y="f742"/>
                  <a:pt x="f206" y="f742"/>
                </a:cubicBezTo>
                <a:cubicBezTo>
                  <a:pt x="f206" y="f742"/>
                  <a:pt x="f206" y="f742"/>
                  <a:pt x="f205" y="f742"/>
                </a:cubicBezTo>
                <a:cubicBezTo>
                  <a:pt x="f205" y="f742"/>
                  <a:pt x="f203" y="f742"/>
                  <a:pt x="f203" y="f742"/>
                </a:cubicBezTo>
                <a:cubicBezTo>
                  <a:pt x="f29" y="f740"/>
                  <a:pt x="f29" y="f740"/>
                  <a:pt x="f21" y="f739"/>
                </a:cubicBezTo>
                <a:cubicBezTo>
                  <a:pt x="f21" y="f739"/>
                  <a:pt x="f21" y="f739"/>
                  <a:pt x="f20" y="f739"/>
                </a:cubicBezTo>
                <a:cubicBezTo>
                  <a:pt x="f20" y="f739"/>
                  <a:pt x="f20" y="f739"/>
                  <a:pt x="f15" y="f739"/>
                </a:cubicBezTo>
                <a:cubicBezTo>
                  <a:pt x="f15" y="f738"/>
                  <a:pt x="f15" y="f738"/>
                  <a:pt x="f15" y="f738"/>
                </a:cubicBezTo>
                <a:cubicBezTo>
                  <a:pt x="f9" y="f738"/>
                  <a:pt x="f9" y="f738"/>
                  <a:pt x="f9" y="f737"/>
                </a:cubicBezTo>
                <a:cubicBezTo>
                  <a:pt x="f9" y="f737"/>
                  <a:pt x="f13" y="f737"/>
                  <a:pt x="f13" y="f737"/>
                </a:cubicBezTo>
                <a:cubicBezTo>
                  <a:pt x="f13" y="f736"/>
                  <a:pt x="f9" y="f736"/>
                  <a:pt x="f9" y="f736"/>
                </a:cubicBezTo>
                <a:cubicBezTo>
                  <a:pt x="f15" y="f736"/>
                  <a:pt x="f20" y="f736"/>
                  <a:pt x="f21" y="f737"/>
                </a:cubicBezTo>
                <a:cubicBezTo>
                  <a:pt x="f29" y="f737"/>
                  <a:pt x="f203" y="f736"/>
                  <a:pt x="f204" y="f737"/>
                </a:cubicBezTo>
                <a:cubicBezTo>
                  <a:pt x="f205" y="f737"/>
                  <a:pt x="f206" y="f738"/>
                  <a:pt x="f208" y="f738"/>
                </a:cubicBezTo>
                <a:cubicBezTo>
                  <a:pt x="f207" y="f738"/>
                  <a:pt x="f207" y="f738"/>
                  <a:pt x="f219" y="f738"/>
                </a:cubicBezTo>
                <a:cubicBezTo>
                  <a:pt x="f218" y="f738"/>
                  <a:pt x="f217" y="f738"/>
                  <a:pt x="f216" y="f739"/>
                </a:cubicBezTo>
                <a:cubicBezTo>
                  <a:pt x="f216" y="f739"/>
                  <a:pt x="f215" y="f739"/>
                  <a:pt x="f214" y="f739"/>
                </a:cubicBezTo>
                <a:cubicBezTo>
                  <a:pt x="f210" y="f739"/>
                  <a:pt x="f210" y="f739"/>
                  <a:pt x="f209" y="f740"/>
                </a:cubicBezTo>
                <a:cubicBezTo>
                  <a:pt x="f209" y="f740"/>
                  <a:pt x="f211" y="f740"/>
                  <a:pt x="f212" y="f740"/>
                </a:cubicBezTo>
                <a:cubicBezTo>
                  <a:pt x="f212" y="f740"/>
                  <a:pt x="f212" y="f740"/>
                  <a:pt x="f213" y="f740"/>
                </a:cubicBezTo>
                <a:cubicBezTo>
                  <a:pt x="f213" y="f742"/>
                  <a:pt x="f213" y="f742"/>
                  <a:pt x="f163" y="f742"/>
                </a:cubicBezTo>
                <a:cubicBezTo>
                  <a:pt x="f163" y="f743"/>
                  <a:pt x="f162" y="f743"/>
                  <a:pt x="f161" y="f743"/>
                </a:cubicBezTo>
                <a:cubicBezTo>
                  <a:pt x="f161" y="f743"/>
                  <a:pt x="f160" y="f743"/>
                  <a:pt x="f161" y="f743"/>
                </a:cubicBezTo>
                <a:cubicBezTo>
                  <a:pt x="f161" y="f744"/>
                  <a:pt x="f162" y="f743"/>
                  <a:pt x="f162" y="f743"/>
                </a:cubicBezTo>
                <a:cubicBezTo>
                  <a:pt x="f163" y="f743"/>
                  <a:pt x="f163" y="f743"/>
                  <a:pt x="f213" y="f743"/>
                </a:cubicBezTo>
                <a:cubicBezTo>
                  <a:pt x="f213" y="f743"/>
                  <a:pt x="f213" y="f743"/>
                  <a:pt x="f212" y="f743"/>
                </a:cubicBezTo>
                <a:cubicBezTo>
                  <a:pt x="f212" y="f743"/>
                  <a:pt x="f211" y="f743"/>
                  <a:pt x="f211" y="f743"/>
                </a:cubicBezTo>
                <a:cubicBezTo>
                  <a:pt x="f209" y="f743"/>
                  <a:pt x="f209" y="f742"/>
                  <a:pt x="f209" y="f743"/>
                </a:cubicBezTo>
                <a:cubicBezTo>
                  <a:pt x="f209" y="f743"/>
                  <a:pt x="f209" y="f743"/>
                  <a:pt x="f209" y="f743"/>
                </a:cubicBezTo>
                <a:close/>
                <a:moveTo>
                  <a:pt x="f156" y="f642"/>
                </a:moveTo>
                <a:cubicBezTo>
                  <a:pt x="f156" y="f642"/>
                  <a:pt x="f156" y="f642"/>
                  <a:pt x="f156" y="f643"/>
                </a:cubicBezTo>
                <a:cubicBezTo>
                  <a:pt x="f156" y="f644"/>
                  <a:pt x="f158" y="f643"/>
                  <a:pt x="f157" y="f642"/>
                </a:cubicBezTo>
                <a:cubicBezTo>
                  <a:pt x="f157" y="f642"/>
                  <a:pt x="f157" y="f642"/>
                  <a:pt x="f156" y="f642"/>
                </a:cubicBezTo>
                <a:close/>
                <a:moveTo>
                  <a:pt x="f158" y="f646"/>
                </a:moveTo>
                <a:cubicBezTo>
                  <a:pt x="f159" y="f647"/>
                  <a:pt x="f159" y="f647"/>
                  <a:pt x="f159" y="f647"/>
                </a:cubicBezTo>
                <a:cubicBezTo>
                  <a:pt x="f159" y="f647"/>
                  <a:pt x="f159" y="f648"/>
                  <a:pt x="f160" y="f648"/>
                </a:cubicBezTo>
                <a:cubicBezTo>
                  <a:pt x="f160" y="f648"/>
                  <a:pt x="f161" y="f647"/>
                  <a:pt x="f161" y="f648"/>
                </a:cubicBezTo>
                <a:cubicBezTo>
                  <a:pt x="f162" y="f648"/>
                  <a:pt x="f161" y="f649"/>
                  <a:pt x="f162" y="f649"/>
                </a:cubicBezTo>
                <a:cubicBezTo>
                  <a:pt x="f162" y="f649"/>
                  <a:pt x="f162" y="f649"/>
                  <a:pt x="f163" y="f649"/>
                </a:cubicBezTo>
                <a:cubicBezTo>
                  <a:pt x="f163" y="f649"/>
                  <a:pt x="f213" y="f649"/>
                  <a:pt x="f213" y="f648"/>
                </a:cubicBezTo>
                <a:cubicBezTo>
                  <a:pt x="f212" y="f648"/>
                  <a:pt x="f212" y="f647"/>
                  <a:pt x="f211" y="f647"/>
                </a:cubicBezTo>
                <a:cubicBezTo>
                  <a:pt x="f211" y="f648"/>
                  <a:pt x="f211" y="f648"/>
                  <a:pt x="f209" y="f648"/>
                </a:cubicBezTo>
                <a:cubicBezTo>
                  <a:pt x="f209" y="f648"/>
                  <a:pt x="f209" y="f647"/>
                  <a:pt x="f209" y="f647"/>
                </a:cubicBezTo>
                <a:cubicBezTo>
                  <a:pt x="f209" y="f647"/>
                  <a:pt x="f210" y="f647"/>
                  <a:pt x="f210" y="f647"/>
                </a:cubicBezTo>
                <a:cubicBezTo>
                  <a:pt x="f210" y="f647"/>
                  <a:pt x="f209" y="f647"/>
                  <a:pt x="f209" y="f647"/>
                </a:cubicBezTo>
                <a:cubicBezTo>
                  <a:pt x="f209" y="f646"/>
                  <a:pt x="f210" y="f646"/>
                  <a:pt x="f210" y="f646"/>
                </a:cubicBezTo>
                <a:cubicBezTo>
                  <a:pt x="f210" y="f646"/>
                  <a:pt x="f210" y="f645"/>
                  <a:pt x="f210" y="f645"/>
                </a:cubicBezTo>
                <a:cubicBezTo>
                  <a:pt x="f210" y="f645"/>
                  <a:pt x="f209" y="f645"/>
                  <a:pt x="f209" y="f645"/>
                </a:cubicBezTo>
                <a:cubicBezTo>
                  <a:pt x="f209" y="f645"/>
                  <a:pt x="f209" y="f645"/>
                  <a:pt x="f209" y="f645"/>
                </a:cubicBezTo>
                <a:cubicBezTo>
                  <a:pt x="f209" y="f645"/>
                  <a:pt x="f210" y="f645"/>
                  <a:pt x="f210" y="f646"/>
                </a:cubicBezTo>
                <a:cubicBezTo>
                  <a:pt x="f210" y="f646"/>
                  <a:pt x="f209" y="f646"/>
                  <a:pt x="f209" y="f646"/>
                </a:cubicBezTo>
                <a:cubicBezTo>
                  <a:pt x="f209" y="f646"/>
                  <a:pt x="f209" y="f646"/>
                  <a:pt x="f209" y="f647"/>
                </a:cubicBezTo>
                <a:cubicBezTo>
                  <a:pt x="f209" y="f648"/>
                  <a:pt x="f211" y="f647"/>
                  <a:pt x="f211" y="f647"/>
                </a:cubicBezTo>
                <a:cubicBezTo>
                  <a:pt x="f211" y="f647"/>
                  <a:pt x="f211" y="f647"/>
                  <a:pt x="f211" y="f647"/>
                </a:cubicBezTo>
                <a:cubicBezTo>
                  <a:pt x="f212" y="f647"/>
                  <a:pt x="f212" y="f647"/>
                  <a:pt x="f212" y="f647"/>
                </a:cubicBezTo>
                <a:cubicBezTo>
                  <a:pt x="f212" y="f647"/>
                  <a:pt x="f212" y="f647"/>
                  <a:pt x="f212" y="f647"/>
                </a:cubicBezTo>
                <a:cubicBezTo>
                  <a:pt x="f213" y="f647"/>
                  <a:pt x="f213" y="f649"/>
                  <a:pt x="f213" y="f648"/>
                </a:cubicBezTo>
                <a:cubicBezTo>
                  <a:pt x="f163" y="f648"/>
                  <a:pt x="f163" y="f648"/>
                  <a:pt x="f163" y="f648"/>
                </a:cubicBezTo>
                <a:cubicBezTo>
                  <a:pt x="f163" y="f648"/>
                  <a:pt x="f162" y="f647"/>
                  <a:pt x="f162" y="f647"/>
                </a:cubicBezTo>
                <a:cubicBezTo>
                  <a:pt x="f162" y="f647"/>
                  <a:pt x="f162" y="f647"/>
                  <a:pt x="f161" y="f646"/>
                </a:cubicBezTo>
                <a:cubicBezTo>
                  <a:pt x="f161" y="f646"/>
                  <a:pt x="f161" y="f647"/>
                  <a:pt x="f160" y="f646"/>
                </a:cubicBezTo>
                <a:cubicBezTo>
                  <a:pt x="f160" y="f646"/>
                  <a:pt x="f160" y="f646"/>
                  <a:pt x="f159" y="f646"/>
                </a:cubicBezTo>
                <a:cubicBezTo>
                  <a:pt x="f159" y="f646"/>
                  <a:pt x="f159" y="f646"/>
                  <a:pt x="f159" y="f645"/>
                </a:cubicBezTo>
                <a:cubicBezTo>
                  <a:pt x="f158" y="f645"/>
                  <a:pt x="f158" y="f645"/>
                  <a:pt x="f158" y="f644"/>
                </a:cubicBezTo>
                <a:cubicBezTo>
                  <a:pt x="f158" y="f644"/>
                  <a:pt x="f159" y="f643"/>
                  <a:pt x="f158" y="f643"/>
                </a:cubicBezTo>
                <a:cubicBezTo>
                  <a:pt x="f158" y="f643"/>
                  <a:pt x="f157" y="f644"/>
                  <a:pt x="f157" y="f644"/>
                </a:cubicBezTo>
                <a:cubicBezTo>
                  <a:pt x="f157" y="f644"/>
                  <a:pt x="f158" y="f644"/>
                  <a:pt x="f157" y="f645"/>
                </a:cubicBezTo>
                <a:cubicBezTo>
                  <a:pt x="f157" y="f645"/>
                  <a:pt x="f157" y="f645"/>
                  <a:pt x="f157" y="f645"/>
                </a:cubicBezTo>
                <a:cubicBezTo>
                  <a:pt x="f157" y="f646"/>
                  <a:pt x="f157" y="f646"/>
                  <a:pt x="f157" y="f646"/>
                </a:cubicBezTo>
                <a:cubicBezTo>
                  <a:pt x="f158" y="f647"/>
                  <a:pt x="f158" y="f646"/>
                  <a:pt x="f158" y="f646"/>
                </a:cubicBezTo>
                <a:close/>
                <a:moveTo>
                  <a:pt x="f694" y="f670"/>
                </a:moveTo>
                <a:cubicBezTo>
                  <a:pt x="f693" y="f670"/>
                  <a:pt x="f694" y="f669"/>
                  <a:pt x="f693" y="f670"/>
                </a:cubicBezTo>
                <a:cubicBezTo>
                  <a:pt x="f693" y="f670"/>
                  <a:pt x="f693" y="f670"/>
                  <a:pt x="f880" y="f670"/>
                </a:cubicBezTo>
                <a:cubicBezTo>
                  <a:pt x="f880" y="f670"/>
                  <a:pt x="f880" y="f670"/>
                  <a:pt x="f880" y="f869"/>
                </a:cubicBezTo>
                <a:cubicBezTo>
                  <a:pt x="f880" y="f869"/>
                  <a:pt x="f880" y="f869"/>
                  <a:pt x="f880" y="f869"/>
                </a:cubicBezTo>
                <a:cubicBezTo>
                  <a:pt x="f693" y="f869"/>
                  <a:pt x="f693" y="f869"/>
                  <a:pt x="f693" y="f671"/>
                </a:cubicBezTo>
                <a:cubicBezTo>
                  <a:pt x="f693" y="f671"/>
                  <a:pt x="f880" y="f671"/>
                  <a:pt x="f880" y="f671"/>
                </a:cubicBezTo>
                <a:cubicBezTo>
                  <a:pt x="f880" y="f671"/>
                  <a:pt x="f880" y="f185"/>
                  <a:pt x="f880" y="f185"/>
                </a:cubicBezTo>
                <a:cubicBezTo>
                  <a:pt x="f880" y="f185"/>
                  <a:pt x="f880" y="f185"/>
                  <a:pt x="f880" y="f53"/>
                </a:cubicBezTo>
                <a:cubicBezTo>
                  <a:pt x="f880" y="f53"/>
                  <a:pt x="f880" y="f53"/>
                  <a:pt x="f880" y="f55"/>
                </a:cubicBezTo>
                <a:cubicBezTo>
                  <a:pt x="f693" y="f55"/>
                  <a:pt x="f693" y="f53"/>
                  <a:pt x="f694" y="f53"/>
                </a:cubicBezTo>
                <a:cubicBezTo>
                  <a:pt x="f694" y="f185"/>
                  <a:pt x="f694" y="f53"/>
                  <a:pt x="f694" y="f53"/>
                </a:cubicBezTo>
                <a:cubicBezTo>
                  <a:pt x="f694" y="f53"/>
                  <a:pt x="f694" y="f53"/>
                  <a:pt x="f694" y="f53"/>
                </a:cubicBezTo>
                <a:cubicBezTo>
                  <a:pt x="f693" y="f55"/>
                  <a:pt x="f693" y="f55"/>
                  <a:pt x="f693" y="f56"/>
                </a:cubicBezTo>
                <a:cubicBezTo>
                  <a:pt x="f694" y="f56"/>
                  <a:pt x="f695" y="f56"/>
                  <a:pt x="f695" y="f56"/>
                </a:cubicBezTo>
                <a:cubicBezTo>
                  <a:pt x="f696" y="f56"/>
                  <a:pt x="f879" y="f55"/>
                  <a:pt x="f879" y="f56"/>
                </a:cubicBezTo>
                <a:cubicBezTo>
                  <a:pt x="f879" y="f56"/>
                  <a:pt x="f696" y="f57"/>
                  <a:pt x="f696" y="f56"/>
                </a:cubicBezTo>
                <a:cubicBezTo>
                  <a:pt x="f696" y="f56"/>
                  <a:pt x="f696" y="f56"/>
                  <a:pt x="f695" y="f56"/>
                </a:cubicBezTo>
                <a:cubicBezTo>
                  <a:pt x="f695" y="f56"/>
                  <a:pt x="f694" y="f56"/>
                  <a:pt x="f694" y="f57"/>
                </a:cubicBezTo>
                <a:cubicBezTo>
                  <a:pt x="f694" y="f57"/>
                  <a:pt x="f693" y="f57"/>
                  <a:pt x="f694" y="f58"/>
                </a:cubicBezTo>
                <a:cubicBezTo>
                  <a:pt x="f694" y="f58"/>
                  <a:pt x="f694" y="f57"/>
                  <a:pt x="f694" y="f57"/>
                </a:cubicBezTo>
                <a:cubicBezTo>
                  <a:pt x="f695" y="f57"/>
                  <a:pt x="f695" y="f56"/>
                  <a:pt x="f695" y="f56"/>
                </a:cubicBezTo>
                <a:cubicBezTo>
                  <a:pt x="f695" y="f56"/>
                  <a:pt x="f696" y="f57"/>
                  <a:pt x="f696" y="f57"/>
                </a:cubicBezTo>
                <a:cubicBezTo>
                  <a:pt x="f696" y="f58"/>
                  <a:pt x="f694" y="f58"/>
                  <a:pt x="f694" y="f58"/>
                </a:cubicBezTo>
                <a:cubicBezTo>
                  <a:pt x="f694" y="f58"/>
                  <a:pt x="f694" y="f184"/>
                  <a:pt x="f694" y="f184"/>
                </a:cubicBezTo>
                <a:cubicBezTo>
                  <a:pt x="f694" y="f184"/>
                  <a:pt x="f694" y="f184"/>
                  <a:pt x="f694" y="f59"/>
                </a:cubicBezTo>
                <a:cubicBezTo>
                  <a:pt x="f694" y="f59"/>
                  <a:pt x="f694" y="f183"/>
                  <a:pt x="f694" y="f183"/>
                </a:cubicBezTo>
                <a:cubicBezTo>
                  <a:pt x="f695" y="f183"/>
                  <a:pt x="f695" y="f183"/>
                  <a:pt x="f695" y="f183"/>
                </a:cubicBezTo>
                <a:cubicBezTo>
                  <a:pt x="f695" y="f183"/>
                  <a:pt x="f695" y="f183"/>
                  <a:pt x="f696" y="f59"/>
                </a:cubicBezTo>
                <a:cubicBezTo>
                  <a:pt x="f696" y="f59"/>
                  <a:pt x="f879" y="f183"/>
                  <a:pt x="f696" y="f183"/>
                </a:cubicBezTo>
                <a:cubicBezTo>
                  <a:pt x="f696" y="f183"/>
                  <a:pt x="f696" y="f183"/>
                  <a:pt x="f695" y="f183"/>
                </a:cubicBezTo>
                <a:cubicBezTo>
                  <a:pt x="f695" y="f183"/>
                  <a:pt x="f695" y="f183"/>
                  <a:pt x="f695" y="f60"/>
                </a:cubicBezTo>
                <a:cubicBezTo>
                  <a:pt x="f695" y="f60"/>
                  <a:pt x="f695" y="f60"/>
                  <a:pt x="f695" y="f60"/>
                </a:cubicBezTo>
                <a:cubicBezTo>
                  <a:pt x="f695" y="f60"/>
                  <a:pt x="f695" y="f61"/>
                  <a:pt x="f696" y="f61"/>
                </a:cubicBezTo>
                <a:cubicBezTo>
                  <a:pt x="f696" y="f61"/>
                  <a:pt x="f696" y="f61"/>
                  <a:pt x="f879" y="f61"/>
                </a:cubicBezTo>
                <a:cubicBezTo>
                  <a:pt x="f879" y="f61"/>
                  <a:pt x="f879" y="f61"/>
                  <a:pt x="f879" y="f61"/>
                </a:cubicBezTo>
                <a:cubicBezTo>
                  <a:pt x="f879" y="f63"/>
                  <a:pt x="f696" y="f61"/>
                  <a:pt x="f696" y="f63"/>
                </a:cubicBezTo>
                <a:cubicBezTo>
                  <a:pt x="f696" y="f63"/>
                  <a:pt x="f879" y="f64"/>
                  <a:pt x="f879" y="f64"/>
                </a:cubicBezTo>
                <a:cubicBezTo>
                  <a:pt x="f696" y="f64"/>
                  <a:pt x="f696" y="f64"/>
                  <a:pt x="f696" y="f65"/>
                </a:cubicBezTo>
                <a:cubicBezTo>
                  <a:pt x="f696" y="f65"/>
                  <a:pt x="f879" y="f65"/>
                  <a:pt x="f879" y="f65"/>
                </a:cubicBezTo>
                <a:cubicBezTo>
                  <a:pt x="f879" y="f65"/>
                  <a:pt x="f879" y="f67"/>
                  <a:pt x="f697" y="f67"/>
                </a:cubicBezTo>
                <a:cubicBezTo>
                  <a:pt x="f697" y="f67"/>
                  <a:pt x="f697" y="f65"/>
                  <a:pt x="f697" y="f67"/>
                </a:cubicBezTo>
                <a:cubicBezTo>
                  <a:pt x="f698" y="f67"/>
                  <a:pt x="f698" y="f69"/>
                  <a:pt x="f698" y="f67"/>
                </a:cubicBezTo>
                <a:cubicBezTo>
                  <a:pt x="f699" y="f67"/>
                  <a:pt x="f698" y="f65"/>
                  <a:pt x="f698" y="f64"/>
                </a:cubicBezTo>
                <a:cubicBezTo>
                  <a:pt x="f698" y="f64"/>
                  <a:pt x="f698" y="f64"/>
                  <a:pt x="f698" y="f63"/>
                </a:cubicBezTo>
                <a:cubicBezTo>
                  <a:pt x="f698" y="f63"/>
                  <a:pt x="f698" y="f63"/>
                  <a:pt x="f698" y="f61"/>
                </a:cubicBezTo>
                <a:cubicBezTo>
                  <a:pt x="f698" y="f61"/>
                  <a:pt x="f699" y="f60"/>
                  <a:pt x="f699" y="f60"/>
                </a:cubicBezTo>
                <a:cubicBezTo>
                  <a:pt x="f699" y="f60"/>
                  <a:pt x="f699" y="f60"/>
                  <a:pt x="f699" y="f60"/>
                </a:cubicBezTo>
                <a:cubicBezTo>
                  <a:pt x="f698" y="f60"/>
                  <a:pt x="f698" y="f183"/>
                  <a:pt x="f699" y="f183"/>
                </a:cubicBezTo>
                <a:cubicBezTo>
                  <a:pt x="f699" y="f183"/>
                  <a:pt x="f699" y="f60"/>
                  <a:pt x="f700" y="f183"/>
                </a:cubicBezTo>
                <a:cubicBezTo>
                  <a:pt x="f700" y="f183"/>
                  <a:pt x="f700" y="f183"/>
                  <a:pt x="f700" y="f183"/>
                </a:cubicBezTo>
                <a:cubicBezTo>
                  <a:pt x="f701" y="f59"/>
                  <a:pt x="f700" y="f183"/>
                  <a:pt x="f701" y="f183"/>
                </a:cubicBezTo>
                <a:cubicBezTo>
                  <a:pt x="f701" y="f183"/>
                  <a:pt x="f701" y="f183"/>
                  <a:pt x="f701" y="f59"/>
                </a:cubicBezTo>
                <a:cubicBezTo>
                  <a:pt x="f701" y="f59"/>
                  <a:pt x="f701" y="f59"/>
                  <a:pt x="f701" y="f184"/>
                </a:cubicBezTo>
                <a:cubicBezTo>
                  <a:pt x="f700" y="f184"/>
                  <a:pt x="f700" y="f184"/>
                  <a:pt x="f699" y="f184"/>
                </a:cubicBezTo>
                <a:cubicBezTo>
                  <a:pt x="f699" y="f58"/>
                  <a:pt x="f699" y="f58"/>
                  <a:pt x="f699" y="f58"/>
                </a:cubicBezTo>
                <a:cubicBezTo>
                  <a:pt x="f699" y="f58"/>
                  <a:pt x="f698" y="f58"/>
                  <a:pt x="f698" y="f58"/>
                </a:cubicBezTo>
                <a:cubicBezTo>
                  <a:pt x="f698" y="f58"/>
                  <a:pt x="f698" y="f184"/>
                  <a:pt x="f698" y="f58"/>
                </a:cubicBezTo>
                <a:cubicBezTo>
                  <a:pt x="f697" y="f58"/>
                  <a:pt x="f698" y="f58"/>
                  <a:pt x="f698" y="f58"/>
                </a:cubicBezTo>
                <a:cubicBezTo>
                  <a:pt x="f698" y="f57"/>
                  <a:pt x="f697" y="f57"/>
                  <a:pt x="f697" y="f57"/>
                </a:cubicBezTo>
                <a:cubicBezTo>
                  <a:pt x="f697" y="f57"/>
                  <a:pt x="f697" y="f56"/>
                  <a:pt x="f697" y="f56"/>
                </a:cubicBezTo>
                <a:cubicBezTo>
                  <a:pt x="f697" y="f56"/>
                  <a:pt x="f697" y="f56"/>
                  <a:pt x="f697" y="f56"/>
                </a:cubicBezTo>
                <a:cubicBezTo>
                  <a:pt x="f879" y="f55"/>
                  <a:pt x="f879" y="f55"/>
                  <a:pt x="f696" y="f55"/>
                </a:cubicBezTo>
                <a:cubicBezTo>
                  <a:pt x="f696" y="f55"/>
                  <a:pt x="f697" y="f53"/>
                  <a:pt x="f879" y="f53"/>
                </a:cubicBezTo>
                <a:cubicBezTo>
                  <a:pt x="f696" y="f53"/>
                  <a:pt x="f696" y="f55"/>
                  <a:pt x="f696" y="f55"/>
                </a:cubicBezTo>
                <a:cubicBezTo>
                  <a:pt x="f696" y="f55"/>
                  <a:pt x="f695" y="f55"/>
                  <a:pt x="f695" y="f55"/>
                </a:cubicBezTo>
                <a:cubicBezTo>
                  <a:pt x="f695" y="f55"/>
                  <a:pt x="f696" y="f53"/>
                  <a:pt x="f696" y="f53"/>
                </a:cubicBezTo>
                <a:cubicBezTo>
                  <a:pt x="f696" y="f53"/>
                  <a:pt x="f696" y="f185"/>
                  <a:pt x="f696" y="f185"/>
                </a:cubicBezTo>
                <a:cubicBezTo>
                  <a:pt x="f696" y="f185"/>
                  <a:pt x="f696" y="f185"/>
                  <a:pt x="f696" y="f185"/>
                </a:cubicBezTo>
                <a:cubicBezTo>
                  <a:pt x="f696" y="f671"/>
                  <a:pt x="f695" y="f671"/>
                  <a:pt x="f695" y="f185"/>
                </a:cubicBezTo>
                <a:cubicBezTo>
                  <a:pt x="f695" y="f185"/>
                  <a:pt x="f694" y="f185"/>
                  <a:pt x="f694" y="f185"/>
                </a:cubicBezTo>
                <a:cubicBezTo>
                  <a:pt x="f694" y="f671"/>
                  <a:pt x="f695" y="f185"/>
                  <a:pt x="f695" y="f671"/>
                </a:cubicBezTo>
                <a:cubicBezTo>
                  <a:pt x="f695" y="f671"/>
                  <a:pt x="f695" y="f671"/>
                  <a:pt x="f695" y="f869"/>
                </a:cubicBezTo>
                <a:cubicBezTo>
                  <a:pt x="f695" y="f869"/>
                  <a:pt x="f695" y="f869"/>
                  <a:pt x="f695" y="f869"/>
                </a:cubicBezTo>
                <a:cubicBezTo>
                  <a:pt x="f695" y="f670"/>
                  <a:pt x="f695" y="f670"/>
                  <a:pt x="f695" y="f669"/>
                </a:cubicBezTo>
                <a:cubicBezTo>
                  <a:pt x="f694" y="f669"/>
                  <a:pt x="f880" y="f668"/>
                  <a:pt x="f880" y="f670"/>
                </a:cubicBezTo>
                <a:cubicBezTo>
                  <a:pt x="f880" y="f670"/>
                  <a:pt x="f693" y="f669"/>
                  <a:pt x="f693" y="f669"/>
                </a:cubicBezTo>
                <a:cubicBezTo>
                  <a:pt x="f693" y="f669"/>
                  <a:pt x="f694" y="f669"/>
                  <a:pt x="f694" y="f669"/>
                </a:cubicBezTo>
                <a:cubicBezTo>
                  <a:pt x="f694" y="f670"/>
                  <a:pt x="f695" y="f670"/>
                  <a:pt x="f694" y="f670"/>
                </a:cubicBezTo>
                <a:close/>
                <a:moveTo>
                  <a:pt x="f692" y="f63"/>
                </a:moveTo>
                <a:cubicBezTo>
                  <a:pt x="f692" y="f63"/>
                  <a:pt x="f691" y="f63"/>
                  <a:pt x="f691" y="f63"/>
                </a:cubicBezTo>
                <a:cubicBezTo>
                  <a:pt x="f690" y="f63"/>
                  <a:pt x="f690" y="f64"/>
                  <a:pt x="f690" y="f64"/>
                </a:cubicBezTo>
                <a:cubicBezTo>
                  <a:pt x="f689" y="f64"/>
                  <a:pt x="f688" y="f64"/>
                  <a:pt x="f689" y="f65"/>
                </a:cubicBezTo>
                <a:cubicBezTo>
                  <a:pt x="f689" y="f65"/>
                  <a:pt x="f690" y="f65"/>
                  <a:pt x="f690" y="f65"/>
                </a:cubicBezTo>
                <a:cubicBezTo>
                  <a:pt x="f690" y="f65"/>
                  <a:pt x="f691" y="f65"/>
                  <a:pt x="f691" y="f65"/>
                </a:cubicBezTo>
                <a:cubicBezTo>
                  <a:pt x="f691" y="f65"/>
                  <a:pt x="f692" y="f65"/>
                  <a:pt x="f692" y="f64"/>
                </a:cubicBezTo>
                <a:cubicBezTo>
                  <a:pt x="f692" y="f64"/>
                  <a:pt x="f693" y="f64"/>
                  <a:pt x="f880" y="f63"/>
                </a:cubicBezTo>
                <a:cubicBezTo>
                  <a:pt x="f880" y="f63"/>
                  <a:pt x="f692" y="f63"/>
                  <a:pt x="f692" y="f63"/>
                </a:cubicBezTo>
                <a:close/>
                <a:moveTo>
                  <a:pt x="f204" y="f637"/>
                </a:moveTo>
                <a:cubicBezTo>
                  <a:pt x="f204" y="f637"/>
                  <a:pt x="f205" y="f637"/>
                  <a:pt x="f205" y="f637"/>
                </a:cubicBezTo>
                <a:cubicBezTo>
                  <a:pt x="f206" y="f637"/>
                  <a:pt x="f206" y="f637"/>
                  <a:pt x="f206" y="f637"/>
                </a:cubicBezTo>
                <a:cubicBezTo>
                  <a:pt x="f208" y="f637"/>
                  <a:pt x="f208" y="f637"/>
                  <a:pt x="f208" y="f638"/>
                </a:cubicBezTo>
                <a:cubicBezTo>
                  <a:pt x="f207" y="f638"/>
                  <a:pt x="f207" y="f638"/>
                  <a:pt x="f207" y="f639"/>
                </a:cubicBezTo>
                <a:cubicBezTo>
                  <a:pt x="f207" y="f639"/>
                  <a:pt x="f207" y="f639"/>
                  <a:pt x="f219" y="f640"/>
                </a:cubicBezTo>
                <a:cubicBezTo>
                  <a:pt x="f219" y="f640"/>
                  <a:pt x="f219" y="f642"/>
                  <a:pt x="f219" y="f642"/>
                </a:cubicBezTo>
                <a:cubicBezTo>
                  <a:pt x="f207" y="f641"/>
                  <a:pt x="f207" y="f641"/>
                  <a:pt x="f207" y="f641"/>
                </a:cubicBezTo>
                <a:cubicBezTo>
                  <a:pt x="f207" y="f640"/>
                  <a:pt x="f208" y="f640"/>
                  <a:pt x="f208" y="f640"/>
                </a:cubicBezTo>
                <a:cubicBezTo>
                  <a:pt x="f208" y="f639"/>
                  <a:pt x="f208" y="f639"/>
                  <a:pt x="f206" y="f639"/>
                </a:cubicBezTo>
                <a:cubicBezTo>
                  <a:pt x="f206" y="f639"/>
                  <a:pt x="f206" y="f639"/>
                  <a:pt x="f205" y="f640"/>
                </a:cubicBezTo>
                <a:cubicBezTo>
                  <a:pt x="f205" y="f640"/>
                  <a:pt x="f204" y="f640"/>
                  <a:pt x="f204" y="f640"/>
                </a:cubicBezTo>
                <a:cubicBezTo>
                  <a:pt x="f203" y="f639"/>
                  <a:pt x="f203" y="f639"/>
                  <a:pt x="f203" y="f639"/>
                </a:cubicBezTo>
                <a:cubicBezTo>
                  <a:pt x="f203" y="f639"/>
                  <a:pt x="f29" y="f639"/>
                  <a:pt x="f29" y="f639"/>
                </a:cubicBezTo>
                <a:cubicBezTo>
                  <a:pt x="f29" y="f639"/>
                  <a:pt x="f29" y="f639"/>
                  <a:pt x="f29" y="f638"/>
                </a:cubicBezTo>
                <a:cubicBezTo>
                  <a:pt x="f29" y="f638"/>
                  <a:pt x="f21" y="f638"/>
                  <a:pt x="f21" y="f637"/>
                </a:cubicBezTo>
                <a:cubicBezTo>
                  <a:pt x="f21" y="f636"/>
                  <a:pt x="f29" y="f637"/>
                  <a:pt x="f203" y="f637"/>
                </a:cubicBezTo>
                <a:cubicBezTo>
                  <a:pt x="f203" y="f637"/>
                  <a:pt x="f204" y="f637"/>
                  <a:pt x="f204" y="f637"/>
                </a:cubicBezTo>
                <a:close/>
                <a:moveTo>
                  <a:pt x="f21" y="f612"/>
                </a:moveTo>
                <a:cubicBezTo>
                  <a:pt x="f21" y="f612"/>
                  <a:pt x="f21" y="f612"/>
                  <a:pt x="f21" y="f612"/>
                </a:cubicBezTo>
                <a:cubicBezTo>
                  <a:pt x="f21" y="f611"/>
                  <a:pt x="f29" y="f612"/>
                  <a:pt x="f29" y="f612"/>
                </a:cubicBezTo>
                <a:cubicBezTo>
                  <a:pt x="f29" y="f612"/>
                  <a:pt x="f203" y="f612"/>
                  <a:pt x="f29" y="f612"/>
                </a:cubicBezTo>
                <a:cubicBezTo>
                  <a:pt x="f29" y="f612"/>
                  <a:pt x="f29" y="f612"/>
                  <a:pt x="f21" y="f612"/>
                </a:cubicBezTo>
                <a:close/>
                <a:moveTo>
                  <a:pt x="f163" y="f640"/>
                </a:moveTo>
                <a:cubicBezTo>
                  <a:pt x="f163" y="f640"/>
                  <a:pt x="f163" y="f642"/>
                  <a:pt x="f213" y="f642"/>
                </a:cubicBezTo>
                <a:cubicBezTo>
                  <a:pt x="f213" y="f642"/>
                  <a:pt x="f213" y="f641"/>
                  <a:pt x="f213" y="f641"/>
                </a:cubicBezTo>
                <a:cubicBezTo>
                  <a:pt x="f163" y="f641"/>
                  <a:pt x="f163" y="f640"/>
                  <a:pt x="f163" y="f640"/>
                </a:cubicBezTo>
                <a:close/>
                <a:moveTo>
                  <a:pt x="f203" y="f656"/>
                </a:moveTo>
                <a:cubicBezTo>
                  <a:pt x="f203" y="f656"/>
                  <a:pt x="f29" y="f656"/>
                  <a:pt x="f29" y="f656"/>
                </a:cubicBezTo>
                <a:cubicBezTo>
                  <a:pt x="f29" y="f656"/>
                  <a:pt x="f29" y="f656"/>
                  <a:pt x="f203" y="f656"/>
                </a:cubicBezTo>
                <a:cubicBezTo>
                  <a:pt x="f203" y="f656"/>
                  <a:pt x="f203" y="f656"/>
                  <a:pt x="f203" y="f656"/>
                </a:cubicBezTo>
                <a:close/>
                <a:moveTo>
                  <a:pt x="f163" y="f643"/>
                </a:moveTo>
                <a:cubicBezTo>
                  <a:pt x="f163" y="f644"/>
                  <a:pt x="f213" y="f644"/>
                  <a:pt x="f213" y="f644"/>
                </a:cubicBezTo>
                <a:cubicBezTo>
                  <a:pt x="f213" y="f645"/>
                  <a:pt x="f212" y="f645"/>
                  <a:pt x="f211" y="f645"/>
                </a:cubicBezTo>
                <a:cubicBezTo>
                  <a:pt x="f211" y="f646"/>
                  <a:pt x="f211" y="f646"/>
                  <a:pt x="f211" y="f645"/>
                </a:cubicBezTo>
                <a:cubicBezTo>
                  <a:pt x="f209" y="f645"/>
                  <a:pt x="f211" y="f645"/>
                  <a:pt x="f211" y="f645"/>
                </a:cubicBezTo>
                <a:cubicBezTo>
                  <a:pt x="f211" y="f645"/>
                  <a:pt x="f212" y="f644"/>
                  <a:pt x="f212" y="f644"/>
                </a:cubicBezTo>
                <a:cubicBezTo>
                  <a:pt x="f212" y="f644"/>
                  <a:pt x="f213" y="f644"/>
                  <a:pt x="f213" y="f643"/>
                </a:cubicBezTo>
                <a:cubicBezTo>
                  <a:pt x="f213" y="f643"/>
                  <a:pt x="f213" y="f643"/>
                  <a:pt x="f163" y="f643"/>
                </a:cubicBezTo>
                <a:close/>
                <a:moveTo>
                  <a:pt x="f784" y="f606"/>
                </a:moveTo>
                <a:cubicBezTo>
                  <a:pt x="f785" y="f607"/>
                  <a:pt x="f785" y="f605"/>
                  <a:pt x="f785" y="f605"/>
                </a:cubicBezTo>
                <a:cubicBezTo>
                  <a:pt x="f785" y="f604"/>
                  <a:pt x="f786" y="f604"/>
                  <a:pt x="f786" y="f602"/>
                </a:cubicBezTo>
                <a:cubicBezTo>
                  <a:pt x="f785" y="f602"/>
                  <a:pt x="f785" y="f604"/>
                  <a:pt x="f785" y="f605"/>
                </a:cubicBezTo>
                <a:cubicBezTo>
                  <a:pt x="f784" y="f605"/>
                  <a:pt x="f783" y="f606"/>
                  <a:pt x="f784" y="f606"/>
                </a:cubicBezTo>
                <a:close/>
                <a:moveTo>
                  <a:pt x="f199" y="f665"/>
                </a:moveTo>
                <a:cubicBezTo>
                  <a:pt x="f199" y="f665"/>
                  <a:pt x="f199" y="f666"/>
                  <a:pt x="f222" y="f666"/>
                </a:cubicBezTo>
                <a:cubicBezTo>
                  <a:pt x="f222" y="f667"/>
                  <a:pt x="f222" y="f667"/>
                  <a:pt x="f222" y="f667"/>
                </a:cubicBezTo>
                <a:cubicBezTo>
                  <a:pt x="f222" y="f668"/>
                  <a:pt x="f222" y="f668"/>
                  <a:pt x="f226" y="f669"/>
                </a:cubicBezTo>
                <a:cubicBezTo>
                  <a:pt x="f226" y="f669"/>
                  <a:pt x="f226" y="f669"/>
                  <a:pt x="f226" y="f669"/>
                </a:cubicBezTo>
                <a:cubicBezTo>
                  <a:pt x="f236" y="f668"/>
                  <a:pt x="f226" y="f668"/>
                  <a:pt x="f226" y="f668"/>
                </a:cubicBezTo>
                <a:cubicBezTo>
                  <a:pt x="f222" y="f667"/>
                  <a:pt x="f222" y="f666"/>
                  <a:pt x="f222" y="f666"/>
                </a:cubicBezTo>
                <a:cubicBezTo>
                  <a:pt x="f199" y="f665"/>
                  <a:pt x="f199" y="f665"/>
                  <a:pt x="f199" y="f665"/>
                </a:cubicBezTo>
                <a:cubicBezTo>
                  <a:pt x="f199" y="f663"/>
                  <a:pt x="f199" y="f663"/>
                  <a:pt x="f199" y="f662"/>
                </a:cubicBezTo>
                <a:cubicBezTo>
                  <a:pt x="f199" y="f662"/>
                  <a:pt x="f199" y="f662"/>
                  <a:pt x="f199" y="f662"/>
                </a:cubicBezTo>
                <a:cubicBezTo>
                  <a:pt x="f199" y="f662"/>
                  <a:pt x="f222" y="f662"/>
                  <a:pt x="f222" y="f662"/>
                </a:cubicBezTo>
                <a:cubicBezTo>
                  <a:pt x="f222" y="f662"/>
                  <a:pt x="f222" y="f661"/>
                  <a:pt x="f199" y="f661"/>
                </a:cubicBezTo>
                <a:cubicBezTo>
                  <a:pt x="f199" y="f661"/>
                  <a:pt x="f199" y="f661"/>
                  <a:pt x="f199" y="f660"/>
                </a:cubicBezTo>
                <a:cubicBezTo>
                  <a:pt x="f198" y="f660"/>
                  <a:pt x="f198" y="f660"/>
                  <a:pt x="f198" y="f660"/>
                </a:cubicBezTo>
                <a:cubicBezTo>
                  <a:pt x="f189" y="f660"/>
                  <a:pt x="f189" y="f660"/>
                  <a:pt x="f189" y="f660"/>
                </a:cubicBezTo>
                <a:cubicBezTo>
                  <a:pt x="f188" y="f664"/>
                  <a:pt x="f188" y="f664"/>
                  <a:pt x="f188" y="f659"/>
                </a:cubicBezTo>
                <a:cubicBezTo>
                  <a:pt x="f188" y="f659"/>
                  <a:pt x="f188" y="f658"/>
                  <a:pt x="f43" y="f659"/>
                </a:cubicBezTo>
                <a:cubicBezTo>
                  <a:pt x="f43" y="f659"/>
                  <a:pt x="f188" y="f664"/>
                  <a:pt x="f188" y="f664"/>
                </a:cubicBezTo>
                <a:cubicBezTo>
                  <a:pt x="f188" y="f660"/>
                  <a:pt x="f188" y="f660"/>
                  <a:pt x="f189" y="f661"/>
                </a:cubicBezTo>
                <a:cubicBezTo>
                  <a:pt x="f198" y="f661"/>
                  <a:pt x="f199" y="f661"/>
                  <a:pt x="f199" y="f662"/>
                </a:cubicBezTo>
                <a:cubicBezTo>
                  <a:pt x="f199" y="f662"/>
                  <a:pt x="f198" y="f662"/>
                  <a:pt x="f198" y="f663"/>
                </a:cubicBezTo>
                <a:cubicBezTo>
                  <a:pt x="f198" y="f663"/>
                  <a:pt x="f198" y="f663"/>
                  <a:pt x="f199" y="f665"/>
                </a:cubicBezTo>
                <a:close/>
                <a:moveTo>
                  <a:pt x="f219" y="f643"/>
                </a:moveTo>
                <a:cubicBezTo>
                  <a:pt x="f218" y="f643"/>
                  <a:pt x="f218" y="f643"/>
                  <a:pt x="f218" y="f644"/>
                </a:cubicBezTo>
                <a:cubicBezTo>
                  <a:pt x="f218" y="f644"/>
                  <a:pt x="f218" y="f644"/>
                  <a:pt x="f219" y="f644"/>
                </a:cubicBezTo>
                <a:cubicBezTo>
                  <a:pt x="f219" y="f644"/>
                  <a:pt x="f219" y="f644"/>
                  <a:pt x="f207" y="f644"/>
                </a:cubicBezTo>
                <a:cubicBezTo>
                  <a:pt x="f207" y="f644"/>
                  <a:pt x="f207" y="f643"/>
                  <a:pt x="f207" y="f643"/>
                </a:cubicBezTo>
                <a:cubicBezTo>
                  <a:pt x="f207" y="f643"/>
                  <a:pt x="f207" y="f642"/>
                  <a:pt x="f219" y="f643"/>
                </a:cubicBezTo>
                <a:cubicBezTo>
                  <a:pt x="f219" y="f643"/>
                  <a:pt x="f219" y="f643"/>
                  <a:pt x="f219" y="f643"/>
                </a:cubicBezTo>
                <a:close/>
                <a:moveTo>
                  <a:pt x="f238" y="f691"/>
                </a:moveTo>
                <a:cubicBezTo>
                  <a:pt x="f241" y="f691"/>
                  <a:pt x="f673" y="f691"/>
                  <a:pt x="f674" y="f690"/>
                </a:cubicBezTo>
                <a:cubicBezTo>
                  <a:pt x="f674" y="f690"/>
                  <a:pt x="f675" y="f690"/>
                  <a:pt x="f676" y="f689"/>
                </a:cubicBezTo>
                <a:cubicBezTo>
                  <a:pt x="f676" y="f689"/>
                  <a:pt x="f676" y="f689"/>
                  <a:pt x="f676" y="f689"/>
                </a:cubicBezTo>
                <a:cubicBezTo>
                  <a:pt x="f675" y="f689"/>
                  <a:pt x="f675" y="f689"/>
                  <a:pt x="f675" y="f689"/>
                </a:cubicBezTo>
                <a:cubicBezTo>
                  <a:pt x="f674" y="f690"/>
                  <a:pt x="f673" y="f690"/>
                  <a:pt x="f673" y="f690"/>
                </a:cubicBezTo>
                <a:cubicBezTo>
                  <a:pt x="f241" y="f690"/>
                  <a:pt x="f241" y="f690"/>
                  <a:pt x="f241" y="f691"/>
                </a:cubicBezTo>
                <a:cubicBezTo>
                  <a:pt x="f238" y="f691"/>
                  <a:pt x="f238" y="f691"/>
                  <a:pt x="f238" y="f691"/>
                </a:cubicBezTo>
                <a:cubicBezTo>
                  <a:pt x="f234" y="f691"/>
                  <a:pt x="f234" y="f692"/>
                  <a:pt x="f234" y="f880"/>
                </a:cubicBezTo>
                <a:cubicBezTo>
                  <a:pt x="f234" y="f694"/>
                  <a:pt x="f234" y="f696"/>
                  <a:pt x="f238" y="f697"/>
                </a:cubicBezTo>
                <a:cubicBezTo>
                  <a:pt x="f238" y="f698"/>
                  <a:pt x="f238" y="f698"/>
                  <a:pt x="f238" y="f699"/>
                </a:cubicBezTo>
                <a:cubicBezTo>
                  <a:pt x="f238" y="f699"/>
                  <a:pt x="f238" y="f700"/>
                  <a:pt x="f238" y="f700"/>
                </a:cubicBezTo>
                <a:cubicBezTo>
                  <a:pt x="f238" y="f700"/>
                  <a:pt x="f241" y="f700"/>
                  <a:pt x="f241" y="f700"/>
                </a:cubicBezTo>
                <a:cubicBezTo>
                  <a:pt x="f241" y="f700"/>
                  <a:pt x="f241" y="f699"/>
                  <a:pt x="f241" y="f699"/>
                </a:cubicBezTo>
                <a:cubicBezTo>
                  <a:pt x="f238" y="f699"/>
                  <a:pt x="f238" y="f698"/>
                  <a:pt x="f238" y="f697"/>
                </a:cubicBezTo>
                <a:cubicBezTo>
                  <a:pt x="f238" y="f879"/>
                  <a:pt x="f238" y="f696"/>
                  <a:pt x="f238" y="f695"/>
                </a:cubicBezTo>
                <a:cubicBezTo>
                  <a:pt x="f238" y="f695"/>
                  <a:pt x="f234" y="f695"/>
                  <a:pt x="f234" y="f694"/>
                </a:cubicBezTo>
                <a:cubicBezTo>
                  <a:pt x="f234" y="f694"/>
                  <a:pt x="f234" y="f693"/>
                  <a:pt x="f234" y="f693"/>
                </a:cubicBezTo>
                <a:cubicBezTo>
                  <a:pt x="f234" y="f880"/>
                  <a:pt x="f234" y="f692"/>
                  <a:pt x="f238" y="f691"/>
                </a:cubicBezTo>
                <a:close/>
                <a:moveTo>
                  <a:pt x="f684" y="f75"/>
                </a:moveTo>
                <a:cubicBezTo>
                  <a:pt x="f685" y="f75"/>
                  <a:pt x="f685" y="f74"/>
                  <a:pt x="f685" y="f74"/>
                </a:cubicBezTo>
                <a:cubicBezTo>
                  <a:pt x="f685" y="f74"/>
                  <a:pt x="f686" y="f74"/>
                  <a:pt x="f686" y="f74"/>
                </a:cubicBezTo>
                <a:cubicBezTo>
                  <a:pt x="f685" y="f73"/>
                  <a:pt x="f685" y="f74"/>
                  <a:pt x="f685" y="f74"/>
                </a:cubicBezTo>
                <a:cubicBezTo>
                  <a:pt x="f684" y="f73"/>
                  <a:pt x="f685" y="f71"/>
                  <a:pt x="f685" y="f71"/>
                </a:cubicBezTo>
                <a:cubicBezTo>
                  <a:pt x="f685" y="f71"/>
                  <a:pt x="f686" y="f69"/>
                  <a:pt x="f685" y="f69"/>
                </a:cubicBezTo>
                <a:cubicBezTo>
                  <a:pt x="f685" y="f69"/>
                  <a:pt x="f685" y="f71"/>
                  <a:pt x="f685" y="f71"/>
                </a:cubicBezTo>
                <a:cubicBezTo>
                  <a:pt x="f685" y="f73"/>
                  <a:pt x="f684" y="f73"/>
                  <a:pt x="f683" y="f73"/>
                </a:cubicBezTo>
                <a:cubicBezTo>
                  <a:pt x="f683" y="f73"/>
                  <a:pt x="f682" y="f71"/>
                  <a:pt x="f682" y="f69"/>
                </a:cubicBezTo>
                <a:cubicBezTo>
                  <a:pt x="f681" y="f69"/>
                  <a:pt x="f680" y="f71"/>
                  <a:pt x="f680" y="f69"/>
                </a:cubicBezTo>
                <a:cubicBezTo>
                  <a:pt x="f680" y="f69"/>
                  <a:pt x="f680" y="f67"/>
                  <a:pt x="f679" y="f67"/>
                </a:cubicBezTo>
                <a:cubicBezTo>
                  <a:pt x="f679" y="f67"/>
                  <a:pt x="f679" y="f67"/>
                  <a:pt x="f679" y="f65"/>
                </a:cubicBezTo>
                <a:cubicBezTo>
                  <a:pt x="f678" y="f65"/>
                  <a:pt x="f677" y="f65"/>
                  <a:pt x="f678" y="f64"/>
                </a:cubicBezTo>
                <a:cubicBezTo>
                  <a:pt x="f678" y="f63"/>
                  <a:pt x="f678" y="f63"/>
                  <a:pt x="f678" y="f61"/>
                </a:cubicBezTo>
                <a:cubicBezTo>
                  <a:pt x="f678" y="f61"/>
                  <a:pt x="f678" y="f61"/>
                  <a:pt x="f678" y="f60"/>
                </a:cubicBezTo>
                <a:cubicBezTo>
                  <a:pt x="f679" y="f60"/>
                  <a:pt x="f679" y="f60"/>
                  <a:pt x="f679" y="f183"/>
                </a:cubicBezTo>
                <a:cubicBezTo>
                  <a:pt x="f678" y="f183"/>
                  <a:pt x="f678" y="f59"/>
                  <a:pt x="f677" y="f59"/>
                </a:cubicBezTo>
                <a:cubicBezTo>
                  <a:pt x="f677" y="f59"/>
                  <a:pt x="f678" y="f183"/>
                  <a:pt x="f678" y="f183"/>
                </a:cubicBezTo>
                <a:cubicBezTo>
                  <a:pt x="f678" y="f183"/>
                  <a:pt x="f678" y="f60"/>
                  <a:pt x="f678" y="f60"/>
                </a:cubicBezTo>
                <a:cubicBezTo>
                  <a:pt x="f677" y="f60"/>
                  <a:pt x="f677" y="f61"/>
                  <a:pt x="f677" y="f61"/>
                </a:cubicBezTo>
                <a:cubicBezTo>
                  <a:pt x="f677" y="f61"/>
                  <a:pt x="f678" y="f61"/>
                  <a:pt x="f678" y="f63"/>
                </a:cubicBezTo>
                <a:cubicBezTo>
                  <a:pt x="f677" y="f63"/>
                  <a:pt x="f677" y="f64"/>
                  <a:pt x="f677" y="f65"/>
                </a:cubicBezTo>
                <a:cubicBezTo>
                  <a:pt x="f677" y="f65"/>
                  <a:pt x="f678" y="f67"/>
                  <a:pt x="f678" y="f67"/>
                </a:cubicBezTo>
                <a:cubicBezTo>
                  <a:pt x="f679" y="f67"/>
                  <a:pt x="f679" y="f69"/>
                  <a:pt x="f679" y="f69"/>
                </a:cubicBezTo>
                <a:cubicBezTo>
                  <a:pt x="f680" y="f71"/>
                  <a:pt x="f680" y="f71"/>
                  <a:pt x="f681" y="f71"/>
                </a:cubicBezTo>
                <a:cubicBezTo>
                  <a:pt x="f682" y="f71"/>
                  <a:pt x="f682" y="f73"/>
                  <a:pt x="f683" y="f73"/>
                </a:cubicBezTo>
                <a:cubicBezTo>
                  <a:pt x="f683" y="f74"/>
                  <a:pt x="f683" y="f75"/>
                  <a:pt x="f684" y="f75"/>
                </a:cubicBezTo>
                <a:close/>
                <a:moveTo>
                  <a:pt x="f43" y="f668"/>
                </a:moveTo>
                <a:cubicBezTo>
                  <a:pt x="f43" y="f668"/>
                  <a:pt x="f43" y="f669"/>
                  <a:pt x="f43" y="f669"/>
                </a:cubicBezTo>
                <a:cubicBezTo>
                  <a:pt x="f43" y="f669"/>
                  <a:pt x="f188" y="f669"/>
                  <a:pt x="f188" y="f669"/>
                </a:cubicBezTo>
                <a:cubicBezTo>
                  <a:pt x="f188" y="f669"/>
                  <a:pt x="f189" y="f669"/>
                  <a:pt x="f189" y="f669"/>
                </a:cubicBezTo>
                <a:cubicBezTo>
                  <a:pt x="f189" y="f668"/>
                  <a:pt x="f189" y="f668"/>
                  <a:pt x="f188" y="f668"/>
                </a:cubicBezTo>
                <a:cubicBezTo>
                  <a:pt x="f188" y="f668"/>
                  <a:pt x="f43" y="f668"/>
                  <a:pt x="f43" y="f668"/>
                </a:cubicBezTo>
                <a:close/>
                <a:moveTo>
                  <a:pt x="f680" y="f685"/>
                </a:moveTo>
                <a:cubicBezTo>
                  <a:pt x="f680" y="f685"/>
                  <a:pt x="f678" y="f687"/>
                  <a:pt x="f678" y="f687"/>
                </a:cubicBezTo>
                <a:cubicBezTo>
                  <a:pt x="f678" y="f688"/>
                  <a:pt x="f679" y="f687"/>
                  <a:pt x="f679" y="f686"/>
                </a:cubicBezTo>
                <a:cubicBezTo>
                  <a:pt x="f680" y="f686"/>
                  <a:pt x="f680" y="f686"/>
                  <a:pt x="f681" y="f685"/>
                </a:cubicBezTo>
                <a:cubicBezTo>
                  <a:pt x="f681" y="f685"/>
                  <a:pt x="f682" y="f684"/>
                  <a:pt x="f682" y="f683"/>
                </a:cubicBezTo>
                <a:cubicBezTo>
                  <a:pt x="f682" y="f683"/>
                  <a:pt x="f680" y="f685"/>
                  <a:pt x="f680" y="f685"/>
                </a:cubicBezTo>
                <a:close/>
                <a:moveTo>
                  <a:pt x="f677" y="f670"/>
                </a:moveTo>
                <a:cubicBezTo>
                  <a:pt x="f677" y="f670"/>
                  <a:pt x="f677" y="f869"/>
                  <a:pt x="f677" y="f670"/>
                </a:cubicBezTo>
                <a:cubicBezTo>
                  <a:pt x="f677" y="f670"/>
                  <a:pt x="f677" y="f669"/>
                  <a:pt x="f677" y="f669"/>
                </a:cubicBezTo>
                <a:cubicBezTo>
                  <a:pt x="f677" y="f669"/>
                  <a:pt x="f676" y="f668"/>
                  <a:pt x="f676" y="f668"/>
                </a:cubicBezTo>
                <a:cubicBezTo>
                  <a:pt x="f676" y="f667"/>
                  <a:pt x="f675" y="f667"/>
                  <a:pt x="f675" y="f667"/>
                </a:cubicBezTo>
                <a:cubicBezTo>
                  <a:pt x="f674" y="f667"/>
                  <a:pt x="f674" y="f667"/>
                  <a:pt x="f673" y="f666"/>
                </a:cubicBezTo>
                <a:cubicBezTo>
                  <a:pt x="f673" y="f666"/>
                  <a:pt x="f241" y="f665"/>
                  <a:pt x="f238" y="f665"/>
                </a:cubicBezTo>
                <a:cubicBezTo>
                  <a:pt x="f238" y="f665"/>
                  <a:pt x="f238" y="f665"/>
                  <a:pt x="f238" y="f666"/>
                </a:cubicBezTo>
                <a:cubicBezTo>
                  <a:pt x="f234" y="f666"/>
                  <a:pt x="f234" y="f666"/>
                  <a:pt x="f234" y="f666"/>
                </a:cubicBezTo>
                <a:cubicBezTo>
                  <a:pt x="f234" y="f666"/>
                  <a:pt x="f234" y="f666"/>
                  <a:pt x="f234" y="f666"/>
                </a:cubicBezTo>
                <a:cubicBezTo>
                  <a:pt x="f234" y="f666"/>
                  <a:pt x="f236" y="f667"/>
                  <a:pt x="f234" y="f667"/>
                </a:cubicBezTo>
                <a:cubicBezTo>
                  <a:pt x="f234" y="f667"/>
                  <a:pt x="f234" y="f667"/>
                  <a:pt x="f238" y="f667"/>
                </a:cubicBezTo>
                <a:cubicBezTo>
                  <a:pt x="f238" y="f666"/>
                  <a:pt x="f241" y="f666"/>
                  <a:pt x="f241" y="f666"/>
                </a:cubicBezTo>
                <a:cubicBezTo>
                  <a:pt x="f673" y="f667"/>
                  <a:pt x="f673" y="f667"/>
                  <a:pt x="f674" y="f668"/>
                </a:cubicBezTo>
                <a:cubicBezTo>
                  <a:pt x="f675" y="f668"/>
                  <a:pt x="f675" y="f668"/>
                  <a:pt x="f676" y="f669"/>
                </a:cubicBezTo>
                <a:cubicBezTo>
                  <a:pt x="f676" y="f669"/>
                  <a:pt x="f676" y="f669"/>
                  <a:pt x="f676" y="f669"/>
                </a:cubicBezTo>
                <a:cubicBezTo>
                  <a:pt x="f676" y="f670"/>
                  <a:pt x="f677" y="f669"/>
                  <a:pt x="f677" y="f670"/>
                </a:cubicBezTo>
                <a:close/>
                <a:moveTo>
                  <a:pt x="f673" y="f660"/>
                </a:moveTo>
                <a:cubicBezTo>
                  <a:pt x="f241" y="f660"/>
                  <a:pt x="f241" y="f661"/>
                  <a:pt x="f238" y="f661"/>
                </a:cubicBezTo>
                <a:cubicBezTo>
                  <a:pt x="f238" y="f661"/>
                  <a:pt x="f234" y="f661"/>
                  <a:pt x="f234" y="f662"/>
                </a:cubicBezTo>
                <a:cubicBezTo>
                  <a:pt x="f238" y="f662"/>
                  <a:pt x="f241" y="f661"/>
                  <a:pt x="f673" y="f660"/>
                </a:cubicBezTo>
                <a:cubicBezTo>
                  <a:pt x="f674" y="f660"/>
                  <a:pt x="f674" y="f664"/>
                  <a:pt x="f674" y="f659"/>
                </a:cubicBezTo>
                <a:cubicBezTo>
                  <a:pt x="f675" y="f658"/>
                  <a:pt x="f675" y="f656"/>
                  <a:pt x="f674" y="f654"/>
                </a:cubicBezTo>
                <a:cubicBezTo>
                  <a:pt x="f674" y="f654"/>
                  <a:pt x="f673" y="f653"/>
                  <a:pt x="f673" y="f652"/>
                </a:cubicBezTo>
                <a:cubicBezTo>
                  <a:pt x="f673" y="f652"/>
                  <a:pt x="f673" y="f882"/>
                  <a:pt x="f241" y="f651"/>
                </a:cubicBezTo>
                <a:cubicBezTo>
                  <a:pt x="f241" y="f651"/>
                  <a:pt x="f673" y="f652"/>
                  <a:pt x="f673" y="f652"/>
                </a:cubicBezTo>
                <a:cubicBezTo>
                  <a:pt x="f673" y="f653"/>
                  <a:pt x="f673" y="f653"/>
                  <a:pt x="f674" y="f654"/>
                </a:cubicBezTo>
                <a:cubicBezTo>
                  <a:pt x="f674" y="f654"/>
                  <a:pt x="f674" y="f655"/>
                  <a:pt x="f674" y="f655"/>
                </a:cubicBezTo>
                <a:cubicBezTo>
                  <a:pt x="f674" y="f655"/>
                  <a:pt x="f674" y="f656"/>
                  <a:pt x="f674" y="f656"/>
                </a:cubicBezTo>
                <a:cubicBezTo>
                  <a:pt x="f674" y="f656"/>
                  <a:pt x="f674" y="f657"/>
                  <a:pt x="f674" y="f657"/>
                </a:cubicBezTo>
                <a:cubicBezTo>
                  <a:pt x="f674" y="f657"/>
                  <a:pt x="f674" y="f657"/>
                  <a:pt x="f674" y="f658"/>
                </a:cubicBezTo>
                <a:cubicBezTo>
                  <a:pt x="f674" y="f658"/>
                  <a:pt x="f674" y="f659"/>
                  <a:pt x="f674" y="f659"/>
                </a:cubicBezTo>
                <a:cubicBezTo>
                  <a:pt x="f674" y="f659"/>
                  <a:pt x="f674" y="f664"/>
                  <a:pt x="f674" y="f664"/>
                </a:cubicBezTo>
                <a:cubicBezTo>
                  <a:pt x="f674" y="f664"/>
                  <a:pt x="f673" y="f660"/>
                  <a:pt x="f673" y="f660"/>
                </a:cubicBezTo>
                <a:close/>
                <a:moveTo>
                  <a:pt x="f687" y="f61"/>
                </a:moveTo>
                <a:cubicBezTo>
                  <a:pt x="f687" y="f61"/>
                  <a:pt x="f688" y="f61"/>
                  <a:pt x="f688" y="f61"/>
                </a:cubicBezTo>
                <a:cubicBezTo>
                  <a:pt x="f687" y="f61"/>
                  <a:pt x="f687" y="f61"/>
                  <a:pt x="f686" y="f61"/>
                </a:cubicBezTo>
                <a:cubicBezTo>
                  <a:pt x="f686" y="f61"/>
                  <a:pt x="f685" y="f61"/>
                  <a:pt x="f685" y="f63"/>
                </a:cubicBezTo>
                <a:cubicBezTo>
                  <a:pt x="f685" y="f63"/>
                  <a:pt x="f686" y="f63"/>
                  <a:pt x="f686" y="f63"/>
                </a:cubicBezTo>
                <a:cubicBezTo>
                  <a:pt x="f687" y="f63"/>
                  <a:pt x="f687" y="f63"/>
                  <a:pt x="f687" y="f61"/>
                </a:cubicBezTo>
                <a:close/>
                <a:moveTo>
                  <a:pt x="f222" y="f724"/>
                </a:moveTo>
                <a:cubicBezTo>
                  <a:pt x="f222" y="f724"/>
                  <a:pt x="f222" y="f723"/>
                  <a:pt x="f222" y="f722"/>
                </a:cubicBezTo>
                <a:cubicBezTo>
                  <a:pt x="f226" y="f721"/>
                  <a:pt x="f226" y="f721"/>
                  <a:pt x="f226" y="f720"/>
                </a:cubicBezTo>
                <a:cubicBezTo>
                  <a:pt x="f226" y="f720"/>
                  <a:pt x="f226" y="f719"/>
                  <a:pt x="f226" y="f719"/>
                </a:cubicBezTo>
                <a:cubicBezTo>
                  <a:pt x="f226" y="f720"/>
                  <a:pt x="f222" y="f720"/>
                  <a:pt x="f222" y="f720"/>
                </a:cubicBezTo>
                <a:cubicBezTo>
                  <a:pt x="f222" y="f721"/>
                  <a:pt x="f222" y="f722"/>
                  <a:pt x="f222" y="f723"/>
                </a:cubicBezTo>
                <a:cubicBezTo>
                  <a:pt x="f199" y="f723"/>
                  <a:pt x="f198" y="f725"/>
                  <a:pt x="f198" y="f725"/>
                </a:cubicBezTo>
                <a:cubicBezTo>
                  <a:pt x="f199" y="f725"/>
                  <a:pt x="f199" y="f724"/>
                  <a:pt x="f222" y="f724"/>
                </a:cubicBezTo>
                <a:close/>
                <a:moveTo>
                  <a:pt x="f234" y="f57"/>
                </a:moveTo>
                <a:cubicBezTo>
                  <a:pt x="f234" y="f57"/>
                  <a:pt x="f238" y="f58"/>
                  <a:pt x="f238" y="f58"/>
                </a:cubicBezTo>
                <a:cubicBezTo>
                  <a:pt x="f238" y="f184"/>
                  <a:pt x="f241" y="f59"/>
                  <a:pt x="f241" y="f59"/>
                </a:cubicBezTo>
                <a:cubicBezTo>
                  <a:pt x="f241" y="f183"/>
                  <a:pt x="f673" y="f183"/>
                  <a:pt x="f673" y="f183"/>
                </a:cubicBezTo>
                <a:cubicBezTo>
                  <a:pt x="f674" y="f59"/>
                  <a:pt x="f241" y="f59"/>
                  <a:pt x="f241" y="f184"/>
                </a:cubicBezTo>
                <a:cubicBezTo>
                  <a:pt x="f238" y="f184"/>
                  <a:pt x="f238" y="f58"/>
                  <a:pt x="f234" y="f57"/>
                </a:cubicBezTo>
                <a:cubicBezTo>
                  <a:pt x="f234" y="f57"/>
                  <a:pt x="f236" y="f55"/>
                  <a:pt x="f236" y="f55"/>
                </a:cubicBezTo>
                <a:cubicBezTo>
                  <a:pt x="f236" y="f55"/>
                  <a:pt x="f234" y="f55"/>
                  <a:pt x="f234" y="f53"/>
                </a:cubicBezTo>
                <a:cubicBezTo>
                  <a:pt x="f234" y="f53"/>
                  <a:pt x="f234" y="f53"/>
                  <a:pt x="f234" y="f53"/>
                </a:cubicBezTo>
                <a:cubicBezTo>
                  <a:pt x="f234" y="f53"/>
                  <a:pt x="f236" y="f53"/>
                  <a:pt x="f236" y="f53"/>
                </a:cubicBezTo>
                <a:cubicBezTo>
                  <a:pt x="f236" y="f53"/>
                  <a:pt x="f226" y="f53"/>
                  <a:pt x="f226" y="f53"/>
                </a:cubicBezTo>
                <a:cubicBezTo>
                  <a:pt x="f222" y="f53"/>
                  <a:pt x="f226" y="f55"/>
                  <a:pt x="f226" y="f55"/>
                </a:cubicBezTo>
                <a:cubicBezTo>
                  <a:pt x="f236" y="f56"/>
                  <a:pt x="f236" y="f56"/>
                  <a:pt x="f234" y="f57"/>
                </a:cubicBezTo>
                <a:close/>
                <a:moveTo>
                  <a:pt x="f687" y="f59"/>
                </a:moveTo>
                <a:cubicBezTo>
                  <a:pt x="f687" y="f184"/>
                  <a:pt x="f687" y="f59"/>
                  <a:pt x="f686" y="f184"/>
                </a:cubicBezTo>
                <a:cubicBezTo>
                  <a:pt x="f686" y="f184"/>
                  <a:pt x="f686" y="f184"/>
                  <a:pt x="f686" y="f184"/>
                </a:cubicBezTo>
                <a:cubicBezTo>
                  <a:pt x="f686" y="f184"/>
                  <a:pt x="f686" y="f184"/>
                  <a:pt x="f686" y="f184"/>
                </a:cubicBezTo>
                <a:cubicBezTo>
                  <a:pt x="f686" y="f184"/>
                  <a:pt x="f686" y="f59"/>
                  <a:pt x="f687" y="f59"/>
                </a:cubicBezTo>
                <a:cubicBezTo>
                  <a:pt x="f687" y="f59"/>
                  <a:pt x="f687" y="f59"/>
                  <a:pt x="f687" y="f59"/>
                </a:cubicBezTo>
                <a:close/>
                <a:moveTo>
                  <a:pt x="f688" y="f185"/>
                </a:moveTo>
                <a:cubicBezTo>
                  <a:pt x="f687" y="f185"/>
                  <a:pt x="f687" y="f53"/>
                  <a:pt x="f687" y="f53"/>
                </a:cubicBezTo>
                <a:cubicBezTo>
                  <a:pt x="f687" y="f53"/>
                  <a:pt x="f689" y="f53"/>
                  <a:pt x="f688" y="f185"/>
                </a:cubicBezTo>
                <a:close/>
                <a:moveTo>
                  <a:pt x="f788" y="f160"/>
                </a:moveTo>
                <a:cubicBezTo>
                  <a:pt x="f788" y="f160"/>
                  <a:pt x="f788" y="f160"/>
                  <a:pt x="f788" y="f160"/>
                </a:cubicBezTo>
                <a:cubicBezTo>
                  <a:pt x="f789" y="f160"/>
                  <a:pt x="f789" y="f160"/>
                  <a:pt x="f789" y="f160"/>
                </a:cubicBezTo>
                <a:cubicBezTo>
                  <a:pt x="f790" y="f160"/>
                  <a:pt x="f789" y="f159"/>
                  <a:pt x="f788" y="f160"/>
                </a:cubicBezTo>
                <a:close/>
                <a:moveTo>
                  <a:pt x="f296" y="f159"/>
                </a:moveTo>
                <a:cubicBezTo>
                  <a:pt x="f296" y="f160"/>
                  <a:pt x="f294" y="f160"/>
                  <a:pt x="f294" y="f160"/>
                </a:cubicBezTo>
                <a:cubicBezTo>
                  <a:pt x="f294" y="f160"/>
                  <a:pt x="f292" y="f160"/>
                  <a:pt x="f292" y="f160"/>
                </a:cubicBezTo>
                <a:cubicBezTo>
                  <a:pt x="f292" y="f159"/>
                  <a:pt x="f296" y="f159"/>
                  <a:pt x="f296" y="f159"/>
                </a:cubicBezTo>
                <a:close/>
                <a:moveTo>
                  <a:pt x="f773" y="f631"/>
                </a:moveTo>
                <a:cubicBezTo>
                  <a:pt x="f773" y="f630"/>
                  <a:pt x="f774" y="f630"/>
                  <a:pt x="f774" y="f629"/>
                </a:cubicBezTo>
                <a:cubicBezTo>
                  <a:pt x="f774" y="f628"/>
                  <a:pt x="f775" y="f627"/>
                  <a:pt x="f774" y="f627"/>
                </a:cubicBezTo>
                <a:cubicBezTo>
                  <a:pt x="f773" y="f627"/>
                  <a:pt x="f774" y="f628"/>
                  <a:pt x="f773" y="f628"/>
                </a:cubicBezTo>
                <a:cubicBezTo>
                  <a:pt x="f773" y="f628"/>
                  <a:pt x="f773" y="f629"/>
                  <a:pt x="f773" y="f629"/>
                </a:cubicBezTo>
                <a:cubicBezTo>
                  <a:pt x="f772" y="f630"/>
                  <a:pt x="f772" y="f630"/>
                  <a:pt x="f771" y="f631"/>
                </a:cubicBezTo>
                <a:cubicBezTo>
                  <a:pt x="f771" y="f631"/>
                  <a:pt x="f771" y="f631"/>
                  <a:pt x="f772" y="f631"/>
                </a:cubicBezTo>
                <a:cubicBezTo>
                  <a:pt x="f772" y="f632"/>
                  <a:pt x="f772" y="f631"/>
                  <a:pt x="f773" y="f631"/>
                </a:cubicBezTo>
                <a:close/>
                <a:moveTo>
                  <a:pt x="f216" y="f652"/>
                </a:moveTo>
                <a:cubicBezTo>
                  <a:pt x="f216" y="f652"/>
                  <a:pt x="f216" y="f653"/>
                  <a:pt x="f216" y="f653"/>
                </a:cubicBezTo>
                <a:cubicBezTo>
                  <a:pt x="f217" y="f653"/>
                  <a:pt x="f217" y="f654"/>
                  <a:pt x="f218" y="f654"/>
                </a:cubicBezTo>
                <a:cubicBezTo>
                  <a:pt x="f219" y="f654"/>
                  <a:pt x="f219" y="f654"/>
                  <a:pt x="f207" y="f654"/>
                </a:cubicBezTo>
                <a:cubicBezTo>
                  <a:pt x="f207" y="f654"/>
                  <a:pt x="f207" y="f655"/>
                  <a:pt x="f208" y="f654"/>
                </a:cubicBezTo>
                <a:cubicBezTo>
                  <a:pt x="f208" y="f654"/>
                  <a:pt x="f208" y="f654"/>
                  <a:pt x="f208" y="f654"/>
                </a:cubicBezTo>
                <a:cubicBezTo>
                  <a:pt x="f208" y="f653"/>
                  <a:pt x="f207" y="f653"/>
                  <a:pt x="f207" y="f653"/>
                </a:cubicBezTo>
                <a:cubicBezTo>
                  <a:pt x="f207" y="f653"/>
                  <a:pt x="f207" y="f653"/>
                  <a:pt x="f207" y="f653"/>
                </a:cubicBezTo>
                <a:cubicBezTo>
                  <a:pt x="f207" y="f652"/>
                  <a:pt x="f219" y="f653"/>
                  <a:pt x="f219" y="f653"/>
                </a:cubicBezTo>
                <a:cubicBezTo>
                  <a:pt x="f219" y="f653"/>
                  <a:pt x="f218" y="f653"/>
                  <a:pt x="f217" y="f653"/>
                </a:cubicBezTo>
                <a:cubicBezTo>
                  <a:pt x="f217" y="f652"/>
                  <a:pt x="f217" y="f652"/>
                  <a:pt x="f216" y="f652"/>
                </a:cubicBezTo>
                <a:close/>
                <a:moveTo>
                  <a:pt x="f761" y="f588"/>
                </a:moveTo>
                <a:cubicBezTo>
                  <a:pt x="f761" y="f588"/>
                  <a:pt x="f762" y="f588"/>
                  <a:pt x="f762" y="f587"/>
                </a:cubicBezTo>
                <a:cubicBezTo>
                  <a:pt x="f762" y="f587"/>
                  <a:pt x="f762" y="f587"/>
                  <a:pt x="f761" y="f588"/>
                </a:cubicBezTo>
                <a:close/>
                <a:moveTo>
                  <a:pt x="f769" y="f586"/>
                </a:moveTo>
                <a:cubicBezTo>
                  <a:pt x="f769" y="f586"/>
                  <a:pt x="f770" y="f586"/>
                  <a:pt x="f770" y="f586"/>
                </a:cubicBezTo>
                <a:cubicBezTo>
                  <a:pt x="f770" y="f585"/>
                  <a:pt x="f769" y="f585"/>
                  <a:pt x="f769" y="f585"/>
                </a:cubicBezTo>
                <a:cubicBezTo>
                  <a:pt x="f768" y="f586"/>
                  <a:pt x="f767" y="f586"/>
                  <a:pt x="f767" y="f586"/>
                </a:cubicBezTo>
                <a:cubicBezTo>
                  <a:pt x="f766" y="f586"/>
                  <a:pt x="f766" y="f587"/>
                  <a:pt x="f766" y="f587"/>
                </a:cubicBezTo>
                <a:cubicBezTo>
                  <a:pt x="f767" y="f587"/>
                  <a:pt x="f767" y="f587"/>
                  <a:pt x="f767" y="f587"/>
                </a:cubicBezTo>
                <a:cubicBezTo>
                  <a:pt x="f768" y="f587"/>
                  <a:pt x="f768" y="f586"/>
                  <a:pt x="f769" y="f586"/>
                </a:cubicBezTo>
                <a:close/>
                <a:moveTo>
                  <a:pt x="f284" y="f159"/>
                </a:moveTo>
                <a:cubicBezTo>
                  <a:pt x="f284" y="f159"/>
                  <a:pt x="f284" y="f158"/>
                  <a:pt x="f284" y="f158"/>
                </a:cubicBezTo>
                <a:cubicBezTo>
                  <a:pt x="f284" y="f159"/>
                  <a:pt x="f284" y="f159"/>
                  <a:pt x="f284" y="f159"/>
                </a:cubicBezTo>
                <a:cubicBezTo>
                  <a:pt x="f284" y="f159"/>
                  <a:pt x="f284" y="f159"/>
                  <a:pt x="f284" y="f159"/>
                </a:cubicBezTo>
                <a:close/>
                <a:moveTo>
                  <a:pt x="f810" y="f152"/>
                </a:moveTo>
                <a:cubicBezTo>
                  <a:pt x="f810" y="f152"/>
                  <a:pt x="f811" y="f152"/>
                  <a:pt x="f811" y="f152"/>
                </a:cubicBezTo>
                <a:cubicBezTo>
                  <a:pt x="f812" y="f152"/>
                  <a:pt x="f811" y="f151"/>
                  <a:pt x="f810" y="f151"/>
                </a:cubicBezTo>
                <a:cubicBezTo>
                  <a:pt x="f810" y="f151"/>
                  <a:pt x="f809" y="f151"/>
                  <a:pt x="f808" y="f151"/>
                </a:cubicBezTo>
                <a:cubicBezTo>
                  <a:pt x="f808" y="f151"/>
                  <a:pt x="f809" y="f152"/>
                  <a:pt x="f809" y="f152"/>
                </a:cubicBezTo>
                <a:cubicBezTo>
                  <a:pt x="f810" y="f152"/>
                  <a:pt x="f810" y="f152"/>
                  <a:pt x="f810" y="f152"/>
                </a:cubicBezTo>
                <a:close/>
                <a:moveTo>
                  <a:pt x="f783" y="f598"/>
                </a:moveTo>
                <a:cubicBezTo>
                  <a:pt x="f784" y="f599"/>
                  <a:pt x="f784" y="f598"/>
                  <a:pt x="f785" y="f598"/>
                </a:cubicBezTo>
                <a:cubicBezTo>
                  <a:pt x="f785" y="f791"/>
                  <a:pt x="f785" y="f791"/>
                  <a:pt x="f785" y="f791"/>
                </a:cubicBezTo>
                <a:cubicBezTo>
                  <a:pt x="f785" y="f791"/>
                  <a:pt x="f785" y="f597"/>
                  <a:pt x="f785" y="f597"/>
                </a:cubicBezTo>
                <a:cubicBezTo>
                  <a:pt x="f785" y="f597"/>
                  <a:pt x="f784" y="f597"/>
                  <a:pt x="f784" y="f597"/>
                </a:cubicBezTo>
                <a:cubicBezTo>
                  <a:pt x="f784" y="f791"/>
                  <a:pt x="f784" y="f791"/>
                  <a:pt x="f784" y="f791"/>
                </a:cubicBezTo>
                <a:cubicBezTo>
                  <a:pt x="f784" y="f791"/>
                  <a:pt x="f783" y="f598"/>
                  <a:pt x="f783" y="f598"/>
                </a:cubicBezTo>
                <a:close/>
                <a:moveTo>
                  <a:pt x="f300" y="f148"/>
                </a:moveTo>
                <a:cubicBezTo>
                  <a:pt x="f300" y="f149"/>
                  <a:pt x="f300" y="f148"/>
                  <a:pt x="f300" y="f148"/>
                </a:cubicBezTo>
                <a:cubicBezTo>
                  <a:pt x="f300" y="f148"/>
                  <a:pt x="f301" y="f148"/>
                  <a:pt x="f301" y="f148"/>
                </a:cubicBezTo>
                <a:cubicBezTo>
                  <a:pt x="f301" y="f148"/>
                  <a:pt x="f301" y="f147"/>
                  <a:pt x="f301" y="f147"/>
                </a:cubicBezTo>
                <a:cubicBezTo>
                  <a:pt x="f301" y="f147"/>
                  <a:pt x="f301" y="f147"/>
                  <a:pt x="f301" y="f147"/>
                </a:cubicBezTo>
                <a:cubicBezTo>
                  <a:pt x="f280" y="f147"/>
                  <a:pt x="f280" y="f147"/>
                  <a:pt x="f280" y="f147"/>
                </a:cubicBezTo>
                <a:cubicBezTo>
                  <a:pt x="f280" y="f147"/>
                  <a:pt x="f280" y="f148"/>
                  <a:pt x="f280" y="f148"/>
                </a:cubicBezTo>
                <a:cubicBezTo>
                  <a:pt x="f280" y="f148"/>
                  <a:pt x="f301" y="f148"/>
                  <a:pt x="f301" y="f148"/>
                </a:cubicBezTo>
                <a:cubicBezTo>
                  <a:pt x="f301" y="f148"/>
                  <a:pt x="f301" y="f148"/>
                  <a:pt x="f300" y="f148"/>
                </a:cubicBezTo>
                <a:close/>
                <a:moveTo>
                  <a:pt x="f808" y="f613"/>
                </a:moveTo>
                <a:cubicBezTo>
                  <a:pt x="f807" y="f613"/>
                  <a:pt x="f807" y="f613"/>
                  <a:pt x="f807" y="f613"/>
                </a:cubicBezTo>
                <a:cubicBezTo>
                  <a:pt x="f806" y="f614"/>
                  <a:pt x="f808" y="f613"/>
                  <a:pt x="f808" y="f613"/>
                </a:cubicBezTo>
                <a:close/>
                <a:moveTo>
                  <a:pt x="f674" y="f703"/>
                </a:moveTo>
                <a:cubicBezTo>
                  <a:pt x="f674" y="f703"/>
                  <a:pt x="f674" y="f703"/>
                  <a:pt x="f674" y="f703"/>
                </a:cubicBezTo>
                <a:cubicBezTo>
                  <a:pt x="f675" y="f703"/>
                  <a:pt x="f674" y="f703"/>
                  <a:pt x="f674" y="f703"/>
                </a:cubicBezTo>
                <a:cubicBezTo>
                  <a:pt x="f674" y="f876"/>
                  <a:pt x="f674" y="f877"/>
                  <a:pt x="f674" y="f876"/>
                </a:cubicBezTo>
                <a:cubicBezTo>
                  <a:pt x="f674" y="f876"/>
                  <a:pt x="f674" y="f703"/>
                  <a:pt x="f674" y="f703"/>
                </a:cubicBezTo>
                <a:close/>
                <a:moveTo>
                  <a:pt x="f24" y="f658"/>
                </a:moveTo>
                <a:cubicBezTo>
                  <a:pt x="f24" y="f659"/>
                  <a:pt x="f22" y="f664"/>
                  <a:pt x="f22" y="f659"/>
                </a:cubicBezTo>
                <a:cubicBezTo>
                  <a:pt x="f22" y="f659"/>
                  <a:pt x="f22" y="f658"/>
                  <a:pt x="f22" y="f657"/>
                </a:cubicBezTo>
                <a:cubicBezTo>
                  <a:pt x="f24" y="f657"/>
                  <a:pt x="f14" y="f657"/>
                  <a:pt x="f13" y="f657"/>
                </a:cubicBezTo>
                <a:cubicBezTo>
                  <a:pt x="f9" y="f657"/>
                  <a:pt x="f9" y="f657"/>
                  <a:pt x="f9" y="f657"/>
                </a:cubicBezTo>
                <a:cubicBezTo>
                  <a:pt x="f9" y="f657"/>
                  <a:pt x="f13" y="f657"/>
                  <a:pt x="f13" y="f656"/>
                </a:cubicBezTo>
                <a:cubicBezTo>
                  <a:pt x="f13" y="f656"/>
                  <a:pt x="f9" y="f656"/>
                  <a:pt x="f9" y="f656"/>
                </a:cubicBezTo>
                <a:cubicBezTo>
                  <a:pt x="f9" y="f656"/>
                  <a:pt x="f9" y="f656"/>
                  <a:pt x="f15" y="f656"/>
                </a:cubicBezTo>
                <a:cubicBezTo>
                  <a:pt x="f15" y="f655"/>
                  <a:pt x="f15" y="f655"/>
                  <a:pt x="f15" y="f655"/>
                </a:cubicBezTo>
                <a:cubicBezTo>
                  <a:pt x="f15" y="f655"/>
                  <a:pt x="f15" y="f655"/>
                  <a:pt x="f15" y="f655"/>
                </a:cubicBezTo>
                <a:cubicBezTo>
                  <a:pt x="f15" y="f654"/>
                  <a:pt x="f9" y="f654"/>
                  <a:pt x="f9" y="f654"/>
                </a:cubicBezTo>
                <a:cubicBezTo>
                  <a:pt x="f13" y="f654"/>
                  <a:pt x="f13" y="f654"/>
                  <a:pt x="f13" y="f653"/>
                </a:cubicBezTo>
                <a:cubicBezTo>
                  <a:pt x="f14" y="f653"/>
                  <a:pt x="f14" y="f653"/>
                  <a:pt x="f14" y="f652"/>
                </a:cubicBezTo>
                <a:cubicBezTo>
                  <a:pt x="f14" y="f652"/>
                  <a:pt x="f24" y="f652"/>
                  <a:pt x="f24" y="f652"/>
                </a:cubicBezTo>
                <a:cubicBezTo>
                  <a:pt x="f24" y="f651"/>
                  <a:pt x="f22" y="f652"/>
                  <a:pt x="f22" y="f651"/>
                </a:cubicBezTo>
                <a:cubicBezTo>
                  <a:pt x="f22" y="f651"/>
                  <a:pt x="f22" y="f651"/>
                  <a:pt x="f24" y="f651"/>
                </a:cubicBezTo>
                <a:cubicBezTo>
                  <a:pt x="f24" y="f651"/>
                  <a:pt x="f14" y="f652"/>
                  <a:pt x="f14" y="f652"/>
                </a:cubicBezTo>
                <a:cubicBezTo>
                  <a:pt x="f13" y="f652"/>
                  <a:pt x="f13" y="f652"/>
                  <a:pt x="f13" y="f652"/>
                </a:cubicBezTo>
                <a:cubicBezTo>
                  <a:pt x="f9" y="f653"/>
                  <a:pt x="f9" y="f652"/>
                  <a:pt x="f9" y="f653"/>
                </a:cubicBezTo>
                <a:cubicBezTo>
                  <a:pt x="f9" y="f654"/>
                  <a:pt x="f15" y="f654"/>
                  <a:pt x="f15" y="f654"/>
                </a:cubicBezTo>
                <a:cubicBezTo>
                  <a:pt x="f20" y="f655"/>
                  <a:pt x="f20" y="f656"/>
                  <a:pt x="f20" y="f656"/>
                </a:cubicBezTo>
                <a:cubicBezTo>
                  <a:pt x="f15" y="f657"/>
                  <a:pt x="f15" y="f657"/>
                  <a:pt x="f15" y="f657"/>
                </a:cubicBezTo>
                <a:cubicBezTo>
                  <a:pt x="f20" y="f657"/>
                  <a:pt x="f20" y="f657"/>
                  <a:pt x="f20" y="f658"/>
                </a:cubicBezTo>
                <a:cubicBezTo>
                  <a:pt x="f20" y="f658"/>
                  <a:pt x="f15" y="f658"/>
                  <a:pt x="f15" y="f658"/>
                </a:cubicBezTo>
                <a:cubicBezTo>
                  <a:pt x="f9" y="f658"/>
                  <a:pt x="f13" y="f658"/>
                  <a:pt x="f13" y="f658"/>
                </a:cubicBezTo>
                <a:cubicBezTo>
                  <a:pt x="f14" y="f657"/>
                  <a:pt x="f14" y="f658"/>
                  <a:pt x="f24" y="f658"/>
                </a:cubicBezTo>
                <a:close/>
                <a:moveTo>
                  <a:pt x="f105" y="f787"/>
                </a:moveTo>
                <a:cubicBezTo>
                  <a:pt x="f105" y="f788"/>
                  <a:pt x="f106" y="f788"/>
                  <a:pt x="f106" y="f788"/>
                </a:cubicBezTo>
                <a:cubicBezTo>
                  <a:pt x="f106" y="f788"/>
                  <a:pt x="f106" y="f788"/>
                  <a:pt x="f108" y="f788"/>
                </a:cubicBezTo>
                <a:cubicBezTo>
                  <a:pt x="f108" y="f787"/>
                  <a:pt x="f108" y="f787"/>
                  <a:pt x="f108" y="f787"/>
                </a:cubicBezTo>
                <a:cubicBezTo>
                  <a:pt x="f108" y="f787"/>
                  <a:pt x="f109" y="f786"/>
                  <a:pt x="f109" y="f786"/>
                </a:cubicBezTo>
                <a:cubicBezTo>
                  <a:pt x="f108" y="f785"/>
                  <a:pt x="f108" y="f786"/>
                  <a:pt x="f108" y="f786"/>
                </a:cubicBezTo>
                <a:cubicBezTo>
                  <a:pt x="f106" y="f786"/>
                  <a:pt x="f106" y="f786"/>
                  <a:pt x="f106" y="f786"/>
                </a:cubicBezTo>
                <a:cubicBezTo>
                  <a:pt x="f105" y="f786"/>
                  <a:pt x="f105" y="f786"/>
                  <a:pt x="f105" y="f787"/>
                </a:cubicBezTo>
                <a:cubicBezTo>
                  <a:pt x="f105" y="f787"/>
                  <a:pt x="f105" y="f787"/>
                  <a:pt x="f105" y="f787"/>
                </a:cubicBezTo>
                <a:close/>
                <a:moveTo>
                  <a:pt x="f217" y="f625"/>
                </a:moveTo>
                <a:cubicBezTo>
                  <a:pt x="f216" y="f625"/>
                  <a:pt x="f216" y="f625"/>
                  <a:pt x="f216" y="f625"/>
                </a:cubicBezTo>
                <a:cubicBezTo>
                  <a:pt x="f216" y="f625"/>
                  <a:pt x="f215" y="f625"/>
                  <a:pt x="f215" y="f625"/>
                </a:cubicBezTo>
                <a:cubicBezTo>
                  <a:pt x="f215" y="f625"/>
                  <a:pt x="f214" y="f634"/>
                  <a:pt x="f214" y="f634"/>
                </a:cubicBezTo>
                <a:cubicBezTo>
                  <a:pt x="f214" y="f625"/>
                  <a:pt x="f214" y="f625"/>
                  <a:pt x="f214" y="f625"/>
                </a:cubicBezTo>
                <a:cubicBezTo>
                  <a:pt x="f214" y="f625"/>
                  <a:pt x="f214" y="f625"/>
                  <a:pt x="f214" y="f625"/>
                </a:cubicBezTo>
                <a:cubicBezTo>
                  <a:pt x="f215" y="f625"/>
                  <a:pt x="f215" y="f625"/>
                  <a:pt x="f216" y="f626"/>
                </a:cubicBezTo>
                <a:cubicBezTo>
                  <a:pt x="f216" y="f626"/>
                  <a:pt x="f216" y="f626"/>
                  <a:pt x="f216" y="f626"/>
                </a:cubicBezTo>
                <a:cubicBezTo>
                  <a:pt x="f217" y="f626"/>
                  <a:pt x="f218" y="f625"/>
                  <a:pt x="f217" y="f625"/>
                </a:cubicBezTo>
                <a:cubicBezTo>
                  <a:pt x="f217" y="f625"/>
                  <a:pt x="f217" y="f625"/>
                  <a:pt x="f217" y="f625"/>
                </a:cubicBezTo>
                <a:close/>
                <a:moveTo>
                  <a:pt x="f22" y="f654"/>
                </a:moveTo>
                <a:cubicBezTo>
                  <a:pt x="f24" y="f654"/>
                  <a:pt x="f22" y="f655"/>
                  <a:pt x="f22" y="f655"/>
                </a:cubicBezTo>
                <a:cubicBezTo>
                  <a:pt x="f22" y="f656"/>
                  <a:pt x="f22" y="f656"/>
                  <a:pt x="f22" y="f657"/>
                </a:cubicBezTo>
                <a:cubicBezTo>
                  <a:pt x="f22" y="f657"/>
                  <a:pt x="f22" y="f657"/>
                  <a:pt x="f22" y="f657"/>
                </a:cubicBezTo>
                <a:cubicBezTo>
                  <a:pt x="f22" y="f656"/>
                  <a:pt x="f22" y="f656"/>
                  <a:pt x="f22" y="f655"/>
                </a:cubicBezTo>
                <a:cubicBezTo>
                  <a:pt x="f22" y="f655"/>
                  <a:pt x="f22" y="f654"/>
                  <a:pt x="f22" y="f654"/>
                </a:cubicBezTo>
                <a:close/>
                <a:moveTo>
                  <a:pt x="f20" y="f661"/>
                </a:moveTo>
                <a:cubicBezTo>
                  <a:pt x="f20" y="f660"/>
                  <a:pt x="f21" y="f661"/>
                  <a:pt x="f21" y="f661"/>
                </a:cubicBezTo>
                <a:cubicBezTo>
                  <a:pt x="f21" y="f662"/>
                  <a:pt x="f15" y="f661"/>
                  <a:pt x="f20" y="f661"/>
                </a:cubicBezTo>
                <a:close/>
                <a:moveTo>
                  <a:pt x="f22" y="f657"/>
                </a:moveTo>
                <a:cubicBezTo>
                  <a:pt x="f22" y="f657"/>
                  <a:pt x="f22" y="f657"/>
                  <a:pt x="f22" y="f657"/>
                </a:cubicBezTo>
                <a:cubicBezTo>
                  <a:pt x="f22" y="f657"/>
                  <a:pt x="f22" y="f657"/>
                  <a:pt x="f22" y="f657"/>
                </a:cubicBezTo>
                <a:close/>
                <a:moveTo>
                  <a:pt x="f140" y="f746"/>
                </a:moveTo>
                <a:cubicBezTo>
                  <a:pt x="f140" y="f745"/>
                  <a:pt x="f140" y="f746"/>
                  <a:pt x="f140" y="f746"/>
                </a:cubicBezTo>
                <a:cubicBezTo>
                  <a:pt x="f140" y="f746"/>
                  <a:pt x="f140" y="f746"/>
                  <a:pt x="f140" y="f746"/>
                </a:cubicBezTo>
                <a:cubicBezTo>
                  <a:pt x="f139" y="f747"/>
                  <a:pt x="f139" y="f747"/>
                  <a:pt x="f139" y="f747"/>
                </a:cubicBezTo>
                <a:cubicBezTo>
                  <a:pt x="f139" y="f747"/>
                  <a:pt x="f140" y="f747"/>
                  <a:pt x="f140" y="f747"/>
                </a:cubicBezTo>
                <a:cubicBezTo>
                  <a:pt x="f140" y="f747"/>
                  <a:pt x="f142" y="f747"/>
                  <a:pt x="f142" y="f746"/>
                </a:cubicBezTo>
                <a:cubicBezTo>
                  <a:pt x="f142" y="f746"/>
                  <a:pt x="f140" y="f746"/>
                  <a:pt x="f140" y="f746"/>
                </a:cubicBezTo>
                <a:close/>
                <a:moveTo>
                  <a:pt x="f106" y="f539"/>
                </a:moveTo>
                <a:cubicBezTo>
                  <a:pt x="f105" y="f536"/>
                  <a:pt x="f105" y="f536"/>
                  <a:pt x="f105" y="f539"/>
                </a:cubicBezTo>
                <a:cubicBezTo>
                  <a:pt x="f105" y="f540"/>
                  <a:pt x="f105" y="f540"/>
                  <a:pt x="f106" y="f540"/>
                </a:cubicBezTo>
                <a:cubicBezTo>
                  <a:pt x="f106" y="f672"/>
                  <a:pt x="f106" y="f672"/>
                  <a:pt x="f108" y="f672"/>
                </a:cubicBezTo>
                <a:cubicBezTo>
                  <a:pt x="f108" y="f672"/>
                  <a:pt x="f108" y="f672"/>
                  <a:pt x="f108" y="f540"/>
                </a:cubicBezTo>
                <a:cubicBezTo>
                  <a:pt x="f106" y="f540"/>
                  <a:pt x="f106" y="f539"/>
                  <a:pt x="f106" y="f539"/>
                </a:cubicBezTo>
                <a:close/>
                <a:moveTo>
                  <a:pt x="f153" y="f643"/>
                </a:moveTo>
                <a:cubicBezTo>
                  <a:pt x="f153" y="f643"/>
                  <a:pt x="f153" y="f644"/>
                  <a:pt x="f153" y="f644"/>
                </a:cubicBezTo>
                <a:cubicBezTo>
                  <a:pt x="f154" y="f644"/>
                  <a:pt x="f154" y="f643"/>
                  <a:pt x="f154" y="f642"/>
                </a:cubicBezTo>
                <a:cubicBezTo>
                  <a:pt x="f154" y="f642"/>
                  <a:pt x="f154" y="f641"/>
                  <a:pt x="f154" y="f642"/>
                </a:cubicBezTo>
                <a:cubicBezTo>
                  <a:pt x="f153" y="f642"/>
                  <a:pt x="f153" y="f642"/>
                  <a:pt x="f153" y="f643"/>
                </a:cubicBezTo>
                <a:close/>
                <a:moveTo>
                  <a:pt x="f147" y="f747"/>
                </a:moveTo>
                <a:cubicBezTo>
                  <a:pt x="f147" y="f747"/>
                  <a:pt x="f147" y="f747"/>
                  <a:pt x="f147" y="f747"/>
                </a:cubicBezTo>
                <a:cubicBezTo>
                  <a:pt x="f146" y="f747"/>
                  <a:pt x="f146" y="f748"/>
                  <a:pt x="f146" y="f748"/>
                </a:cubicBezTo>
                <a:cubicBezTo>
                  <a:pt x="f146" y="f748"/>
                  <a:pt x="f146" y="f881"/>
                  <a:pt x="f146" y="f881"/>
                </a:cubicBezTo>
                <a:cubicBezTo>
                  <a:pt x="f147" y="f881"/>
                  <a:pt x="f147" y="f748"/>
                  <a:pt x="f147" y="f748"/>
                </a:cubicBezTo>
                <a:cubicBezTo>
                  <a:pt x="f148" y="f748"/>
                  <a:pt x="f148" y="f748"/>
                  <a:pt x="f148" y="f747"/>
                </a:cubicBezTo>
                <a:cubicBezTo>
                  <a:pt x="f148" y="f747"/>
                  <a:pt x="f148" y="f747"/>
                  <a:pt x="f147" y="f747"/>
                </a:cubicBezTo>
                <a:close/>
                <a:moveTo>
                  <a:pt x="f218" y="f613"/>
                </a:moveTo>
                <a:cubicBezTo>
                  <a:pt x="f218" y="f613"/>
                  <a:pt x="f217" y="f613"/>
                  <a:pt x="f216" y="f613"/>
                </a:cubicBezTo>
                <a:cubicBezTo>
                  <a:pt x="f216" y="f613"/>
                  <a:pt x="f216" y="f613"/>
                  <a:pt x="f215" y="f613"/>
                </a:cubicBezTo>
                <a:cubicBezTo>
                  <a:pt x="f215" y="f613"/>
                  <a:pt x="f215" y="f613"/>
                  <a:pt x="f215" y="f613"/>
                </a:cubicBezTo>
                <a:cubicBezTo>
                  <a:pt x="f215" y="f614"/>
                  <a:pt x="f215" y="f614"/>
                  <a:pt x="f216" y="f614"/>
                </a:cubicBezTo>
                <a:cubicBezTo>
                  <a:pt x="f216" y="f615"/>
                  <a:pt x="f216" y="f615"/>
                  <a:pt x="f217" y="f615"/>
                </a:cubicBezTo>
                <a:cubicBezTo>
                  <a:pt x="f217" y="f615"/>
                  <a:pt x="f217" y="f615"/>
                  <a:pt x="f218" y="f615"/>
                </a:cubicBezTo>
                <a:cubicBezTo>
                  <a:pt x="f218" y="f615"/>
                  <a:pt x="f218" y="f615"/>
                  <a:pt x="f218" y="f615"/>
                </a:cubicBezTo>
                <a:cubicBezTo>
                  <a:pt x="f219" y="f615"/>
                  <a:pt x="f219" y="f615"/>
                  <a:pt x="f207" y="f616"/>
                </a:cubicBezTo>
                <a:cubicBezTo>
                  <a:pt x="f207" y="f616"/>
                  <a:pt x="f207" y="f616"/>
                  <a:pt x="f208" y="f616"/>
                </a:cubicBezTo>
                <a:cubicBezTo>
                  <a:pt x="f208" y="f616"/>
                  <a:pt x="f208" y="f615"/>
                  <a:pt x="f208" y="f615"/>
                </a:cubicBezTo>
                <a:cubicBezTo>
                  <a:pt x="f207" y="f614"/>
                  <a:pt x="f207" y="f614"/>
                  <a:pt x="f219" y="f614"/>
                </a:cubicBezTo>
                <a:cubicBezTo>
                  <a:pt x="f219" y="f614"/>
                  <a:pt x="f219" y="f614"/>
                  <a:pt x="f218" y="f613"/>
                </a:cubicBezTo>
                <a:close/>
                <a:moveTo>
                  <a:pt x="f3212" y="f564"/>
                </a:moveTo>
                <a:cubicBezTo>
                  <a:pt x="f3212" y="f564"/>
                  <a:pt x="f3211" y="f564"/>
                  <a:pt x="f3211" y="f564"/>
                </a:cubicBezTo>
                <a:cubicBezTo>
                  <a:pt x="f3211" y="f563"/>
                  <a:pt x="f3211" y="f564"/>
                  <a:pt x="f3211" y="f564"/>
                </a:cubicBezTo>
                <a:cubicBezTo>
                  <a:pt x="f3211" y="f564"/>
                  <a:pt x="f3211" y="f564"/>
                  <a:pt x="f3211" y="f564"/>
                </a:cubicBezTo>
                <a:cubicBezTo>
                  <a:pt x="f3211" y="f564"/>
                  <a:pt x="f3211" y="f564"/>
                  <a:pt x="f3211" y="f564"/>
                </a:cubicBezTo>
                <a:cubicBezTo>
                  <a:pt x="f3211" y="f565"/>
                  <a:pt x="f3212" y="f564"/>
                  <a:pt x="f3212" y="f564"/>
                </a:cubicBezTo>
                <a:close/>
                <a:moveTo>
                  <a:pt x="f3190" y="f531"/>
                </a:moveTo>
                <a:cubicBezTo>
                  <a:pt x="f3190" y="f530"/>
                  <a:pt x="f3190" y="f531"/>
                  <a:pt x="f3190" y="f531"/>
                </a:cubicBezTo>
                <a:cubicBezTo>
                  <a:pt x="f3190" y="f532"/>
                  <a:pt x="f3190" y="f532"/>
                  <a:pt x="f3190" y="f532"/>
                </a:cubicBezTo>
                <a:cubicBezTo>
                  <a:pt x="f3190" y="f532"/>
                  <a:pt x="f3191" y="f533"/>
                  <a:pt x="f3191" y="f533"/>
                </a:cubicBezTo>
                <a:cubicBezTo>
                  <a:pt x="f3191" y="f533"/>
                  <a:pt x="f3191" y="f532"/>
                  <a:pt x="f3191" y="f532"/>
                </a:cubicBezTo>
                <a:cubicBezTo>
                  <a:pt x="f3191" y="f532"/>
                  <a:pt x="f3191" y="f532"/>
                  <a:pt x="f3191" y="f532"/>
                </a:cubicBezTo>
                <a:cubicBezTo>
                  <a:pt x="f3190" y="f532"/>
                  <a:pt x="f3191" y="f531"/>
                  <a:pt x="f3191" y="f531"/>
                </a:cubicBezTo>
                <a:cubicBezTo>
                  <a:pt x="f3190" y="f531"/>
                  <a:pt x="f3190" y="f531"/>
                  <a:pt x="f3190" y="f531"/>
                </a:cubicBezTo>
                <a:close/>
                <a:moveTo>
                  <a:pt x="f3186" y="f511"/>
                </a:moveTo>
                <a:cubicBezTo>
                  <a:pt x="f3186" y="f511"/>
                  <a:pt x="f3186" y="f511"/>
                  <a:pt x="f3186" y="f510"/>
                </a:cubicBezTo>
                <a:cubicBezTo>
                  <a:pt x="f3186" y="f510"/>
                  <a:pt x="f3186" y="f510"/>
                  <a:pt x="f3186" y="f510"/>
                </a:cubicBezTo>
                <a:cubicBezTo>
                  <a:pt x="f3185" y="f509"/>
                  <a:pt x="f3185" y="f509"/>
                  <a:pt x="f3185" y="f508"/>
                </a:cubicBezTo>
                <a:cubicBezTo>
                  <a:pt x="f3185" y="f508"/>
                  <a:pt x="f3184" y="f508"/>
                  <a:pt x="f3184" y="f508"/>
                </a:cubicBezTo>
                <a:cubicBezTo>
                  <a:pt x="f3184" y="f508"/>
                  <a:pt x="f3185" y="f508"/>
                  <a:pt x="f3185" y="f509"/>
                </a:cubicBezTo>
                <a:cubicBezTo>
                  <a:pt x="f3185" y="f509"/>
                  <a:pt x="f3185" y="f510"/>
                  <a:pt x="f3186" y="f511"/>
                </a:cubicBezTo>
                <a:close/>
                <a:moveTo>
                  <a:pt x="f3194" y="f521"/>
                </a:moveTo>
                <a:cubicBezTo>
                  <a:pt x="f3194" y="f521"/>
                  <a:pt x="f3195" y="f521"/>
                  <a:pt x="f3195" y="f521"/>
                </a:cubicBezTo>
                <a:cubicBezTo>
                  <a:pt x="f3195" y="f520"/>
                  <a:pt x="f3194" y="f520"/>
                  <a:pt x="f3194" y="f520"/>
                </a:cubicBezTo>
                <a:cubicBezTo>
                  <a:pt x="f3194" y="f520"/>
                  <a:pt x="f3193" y="f521"/>
                  <a:pt x="f3193" y="f521"/>
                </a:cubicBezTo>
                <a:cubicBezTo>
                  <a:pt x="f3194" y="f521"/>
                  <a:pt x="f3194" y="f521"/>
                  <a:pt x="f3194" y="f521"/>
                </a:cubicBezTo>
                <a:close/>
                <a:moveTo>
                  <a:pt x="f3191" y="f500"/>
                </a:moveTo>
                <a:cubicBezTo>
                  <a:pt x="f3192" y="f500"/>
                  <a:pt x="f3192" y="f500"/>
                  <a:pt x="f3192" y="f512"/>
                </a:cubicBezTo>
                <a:cubicBezTo>
                  <a:pt x="f3191" y="f512"/>
                  <a:pt x="f3191" y="f512"/>
                  <a:pt x="f3191" y="f512"/>
                </a:cubicBezTo>
                <a:cubicBezTo>
                  <a:pt x="f3191" y="f512"/>
                  <a:pt x="f3190" y="f499"/>
                  <a:pt x="f3190" y="f499"/>
                </a:cubicBezTo>
                <a:cubicBezTo>
                  <a:pt x="f3190" y="f512"/>
                  <a:pt x="f3190" y="f512"/>
                  <a:pt x="f3190" y="f500"/>
                </a:cubicBezTo>
                <a:cubicBezTo>
                  <a:pt x="f3190" y="f500"/>
                  <a:pt x="f3190" y="f500"/>
                  <a:pt x="f3191" y="f500"/>
                </a:cubicBezTo>
                <a:cubicBezTo>
                  <a:pt x="f3191" y="f500"/>
                  <a:pt x="f3191" y="f500"/>
                  <a:pt x="f3191" y="f500"/>
                </a:cubicBezTo>
                <a:close/>
                <a:moveTo>
                  <a:pt x="f3194" y="f530"/>
                </a:moveTo>
                <a:cubicBezTo>
                  <a:pt x="f3194" y="f530"/>
                  <a:pt x="f3193" y="f530"/>
                  <a:pt x="f3193" y="f530"/>
                </a:cubicBezTo>
                <a:cubicBezTo>
                  <a:pt x="f3193" y="f530"/>
                  <a:pt x="f3192" y="f530"/>
                  <a:pt x="f3192" y="f531"/>
                </a:cubicBezTo>
                <a:cubicBezTo>
                  <a:pt x="f3192" y="f531"/>
                  <a:pt x="f3193" y="f531"/>
                  <a:pt x="f3193" y="f532"/>
                </a:cubicBezTo>
                <a:cubicBezTo>
                  <a:pt x="f3193" y="f532"/>
                  <a:pt x="f3193" y="f532"/>
                  <a:pt x="f3194" y="f532"/>
                </a:cubicBezTo>
                <a:cubicBezTo>
                  <a:pt x="f3194" y="f533"/>
                  <a:pt x="f3195" y="f533"/>
                  <a:pt x="f3195" y="f532"/>
                </a:cubicBezTo>
                <a:cubicBezTo>
                  <a:pt x="f3195" y="f532"/>
                  <a:pt x="f3195" y="f532"/>
                  <a:pt x="f3195" y="f531"/>
                </a:cubicBezTo>
                <a:cubicBezTo>
                  <a:pt x="f3195" y="f531"/>
                  <a:pt x="f3194" y="f531"/>
                  <a:pt x="f3194" y="f530"/>
                </a:cubicBezTo>
                <a:close/>
                <a:moveTo>
                  <a:pt x="f3196" y="f531"/>
                </a:moveTo>
                <a:cubicBezTo>
                  <a:pt x="f3196" y="f530"/>
                  <a:pt x="f3196" y="f530"/>
                  <a:pt x="f3196" y="f530"/>
                </a:cubicBezTo>
                <a:cubicBezTo>
                  <a:pt x="f3195" y="f529"/>
                  <a:pt x="f3195" y="f529"/>
                  <a:pt x="f3195" y="f529"/>
                </a:cubicBezTo>
                <a:cubicBezTo>
                  <a:pt x="f3195" y="f528"/>
                  <a:pt x="f3195" y="f528"/>
                  <a:pt x="f3195" y="f528"/>
                </a:cubicBezTo>
                <a:cubicBezTo>
                  <a:pt x="f3195" y="f527"/>
                  <a:pt x="f3195" y="f527"/>
                  <a:pt x="f3195" y="f527"/>
                </a:cubicBezTo>
                <a:cubicBezTo>
                  <a:pt x="f3195" y="f526"/>
                  <a:pt x="f3195" y="f526"/>
                  <a:pt x="f3195" y="f526"/>
                </a:cubicBezTo>
                <a:cubicBezTo>
                  <a:pt x="f3195" y="f525"/>
                  <a:pt x="f3195" y="f525"/>
                  <a:pt x="f3195" y="f525"/>
                </a:cubicBezTo>
                <a:cubicBezTo>
                  <a:pt x="f3195" y="f524"/>
                  <a:pt x="f3195" y="f524"/>
                  <a:pt x="f3194" y="f524"/>
                </a:cubicBezTo>
                <a:cubicBezTo>
                  <a:pt x="f3194" y="f524"/>
                  <a:pt x="f3194" y="f523"/>
                  <a:pt x="f3194" y="f523"/>
                </a:cubicBezTo>
                <a:cubicBezTo>
                  <a:pt x="f3193" y="f523"/>
                  <a:pt x="f3193" y="f524"/>
                  <a:pt x="f3193" y="f524"/>
                </a:cubicBezTo>
                <a:cubicBezTo>
                  <a:pt x="f3193" y="f525"/>
                  <a:pt x="f3192" y="f525"/>
                  <a:pt x="f3192" y="f524"/>
                </a:cubicBezTo>
                <a:cubicBezTo>
                  <a:pt x="f3191" y="f523"/>
                  <a:pt x="f3191" y="f523"/>
                  <a:pt x="f3190" y="f522"/>
                </a:cubicBezTo>
                <a:cubicBezTo>
                  <a:pt x="f3190" y="f521"/>
                  <a:pt x="f3190" y="f520"/>
                  <a:pt x="f3191" y="f520"/>
                </a:cubicBezTo>
                <a:cubicBezTo>
                  <a:pt x="f3191" y="f519"/>
                  <a:pt x="f3191" y="f518"/>
                  <a:pt x="f3191" y="f518"/>
                </a:cubicBezTo>
                <a:cubicBezTo>
                  <a:pt x="f3191" y="f517"/>
                  <a:pt x="f3190" y="f517"/>
                  <a:pt x="f3190" y="f516"/>
                </a:cubicBezTo>
                <a:cubicBezTo>
                  <a:pt x="f3190" y="f516"/>
                  <a:pt x="f3191" y="f516"/>
                  <a:pt x="f3190" y="f511"/>
                </a:cubicBezTo>
                <a:cubicBezTo>
                  <a:pt x="f3190" y="f511"/>
                  <a:pt x="f3190" y="f511"/>
                  <a:pt x="f3190" y="f511"/>
                </a:cubicBezTo>
                <a:cubicBezTo>
                  <a:pt x="f3189" y="f511"/>
                  <a:pt x="f3189" y="f511"/>
                  <a:pt x="f3189" y="f510"/>
                </a:cubicBezTo>
                <a:cubicBezTo>
                  <a:pt x="f3189" y="f510"/>
                  <a:pt x="f3188" y="f510"/>
                  <a:pt x="f3188" y="f510"/>
                </a:cubicBezTo>
                <a:cubicBezTo>
                  <a:pt x="f3188" y="f510"/>
                  <a:pt x="f3188" y="f509"/>
                  <a:pt x="f3188" y="f509"/>
                </a:cubicBezTo>
                <a:cubicBezTo>
                  <a:pt x="f3188" y="f510"/>
                  <a:pt x="f3187" y="f510"/>
                  <a:pt x="f3188" y="f510"/>
                </a:cubicBezTo>
                <a:cubicBezTo>
                  <a:pt x="f3188" y="f511"/>
                  <a:pt x="f3188" y="f511"/>
                  <a:pt x="f3188" y="f511"/>
                </a:cubicBezTo>
                <a:cubicBezTo>
                  <a:pt x="f3188" y="f516"/>
                  <a:pt x="f3188" y="f516"/>
                  <a:pt x="f3188" y="f517"/>
                </a:cubicBezTo>
                <a:cubicBezTo>
                  <a:pt x="f3188" y="f517"/>
                  <a:pt x="f3188" y="f517"/>
                  <a:pt x="f3188" y="f518"/>
                </a:cubicBezTo>
                <a:cubicBezTo>
                  <a:pt x="f3188" y="f518"/>
                  <a:pt x="f3187" y="f517"/>
                  <a:pt x="f3187" y="f517"/>
                </a:cubicBezTo>
                <a:cubicBezTo>
                  <a:pt x="f3187" y="f517"/>
                  <a:pt x="f3187" y="f516"/>
                  <a:pt x="f3187" y="f511"/>
                </a:cubicBezTo>
                <a:cubicBezTo>
                  <a:pt x="f3186" y="f511"/>
                  <a:pt x="f3186" y="f511"/>
                  <a:pt x="f3186" y="f516"/>
                </a:cubicBezTo>
                <a:cubicBezTo>
                  <a:pt x="f3186" y="f516"/>
                  <a:pt x="f3186" y="f516"/>
                  <a:pt x="f3186" y="f516"/>
                </a:cubicBezTo>
                <a:cubicBezTo>
                  <a:pt x="f3186" y="f516"/>
                  <a:pt x="f3185" y="f511"/>
                  <a:pt x="f3185" y="f516"/>
                </a:cubicBezTo>
                <a:cubicBezTo>
                  <a:pt x="f3185" y="f517"/>
                  <a:pt x="f3185" y="f517"/>
                  <a:pt x="f3185" y="f518"/>
                </a:cubicBezTo>
                <a:cubicBezTo>
                  <a:pt x="f3186" y="f518"/>
                  <a:pt x="f3186" y="f519"/>
                  <a:pt x="f3186" y="f519"/>
                </a:cubicBezTo>
                <a:cubicBezTo>
                  <a:pt x="f3186" y="f520"/>
                  <a:pt x="f3186" y="f520"/>
                  <a:pt x="f3186" y="f520"/>
                </a:cubicBezTo>
                <a:cubicBezTo>
                  <a:pt x="f3186" y="f521"/>
                  <a:pt x="f3186" y="f521"/>
                  <a:pt x="f3187" y="f521"/>
                </a:cubicBezTo>
                <a:cubicBezTo>
                  <a:pt x="f3187" y="f522"/>
                  <a:pt x="f3188" y="f521"/>
                  <a:pt x="f3188" y="f522"/>
                </a:cubicBezTo>
                <a:cubicBezTo>
                  <a:pt x="f3188" y="f522"/>
                  <a:pt x="f3188" y="f523"/>
                  <a:pt x="f3188" y="f523"/>
                </a:cubicBezTo>
                <a:cubicBezTo>
                  <a:pt x="f3188" y="f524"/>
                  <a:pt x="f3187" y="f524"/>
                  <a:pt x="f3187" y="f524"/>
                </a:cubicBezTo>
                <a:cubicBezTo>
                  <a:pt x="f3187" y="f524"/>
                  <a:pt x="f3188" y="f525"/>
                  <a:pt x="f3188" y="f525"/>
                </a:cubicBezTo>
                <a:cubicBezTo>
                  <a:pt x="f3188" y="f525"/>
                  <a:pt x="f3188" y="f525"/>
                  <a:pt x="f3188" y="f525"/>
                </a:cubicBezTo>
                <a:cubicBezTo>
                  <a:pt x="f3188" y="f526"/>
                  <a:pt x="f3188" y="f526"/>
                  <a:pt x="f3188" y="f526"/>
                </a:cubicBezTo>
                <a:cubicBezTo>
                  <a:pt x="f3188" y="f527"/>
                  <a:pt x="f3187" y="f527"/>
                  <a:pt x="f3188" y="f527"/>
                </a:cubicBezTo>
                <a:cubicBezTo>
                  <a:pt x="f3188" y="f527"/>
                  <a:pt x="f3188" y="f528"/>
                  <a:pt x="f3188" y="f528"/>
                </a:cubicBezTo>
                <a:cubicBezTo>
                  <a:pt x="f3189" y="f528"/>
                  <a:pt x="f3188" y="f529"/>
                  <a:pt x="f3188" y="f529"/>
                </a:cubicBezTo>
                <a:cubicBezTo>
                  <a:pt x="f3188" y="f529"/>
                  <a:pt x="f3189" y="f529"/>
                  <a:pt x="f3189" y="f530"/>
                </a:cubicBezTo>
                <a:cubicBezTo>
                  <a:pt x="f3189" y="f530"/>
                  <a:pt x="f3189" y="f530"/>
                  <a:pt x="f3189" y="f529"/>
                </a:cubicBezTo>
                <a:cubicBezTo>
                  <a:pt x="f3190" y="f529"/>
                  <a:pt x="f3190" y="f529"/>
                  <a:pt x="f3190" y="f529"/>
                </a:cubicBezTo>
                <a:cubicBezTo>
                  <a:pt x="f3191" y="f528"/>
                  <a:pt x="f3191" y="f528"/>
                  <a:pt x="f3192" y="f528"/>
                </a:cubicBezTo>
                <a:cubicBezTo>
                  <a:pt x="f3193" y="f528"/>
                  <a:pt x="f3193" y="f529"/>
                  <a:pt x="f3193" y="f529"/>
                </a:cubicBezTo>
                <a:cubicBezTo>
                  <a:pt x="f3193" y="f529"/>
                  <a:pt x="f3194" y="f530"/>
                  <a:pt x="f3194" y="f530"/>
                </a:cubicBezTo>
                <a:cubicBezTo>
                  <a:pt x="f3194" y="f529"/>
                  <a:pt x="f3194" y="f529"/>
                  <a:pt x="f3194" y="f529"/>
                </a:cubicBezTo>
                <a:cubicBezTo>
                  <a:pt x="f3194" y="f529"/>
                  <a:pt x="f3195" y="f530"/>
                  <a:pt x="f3195" y="f530"/>
                </a:cubicBezTo>
                <a:cubicBezTo>
                  <a:pt x="f3195" y="f530"/>
                  <a:pt x="f3195" y="f531"/>
                  <a:pt x="f3196" y="f531"/>
                </a:cubicBezTo>
                <a:cubicBezTo>
                  <a:pt x="f3196" y="f531"/>
                  <a:pt x="f3196" y="f531"/>
                  <a:pt x="f3196" y="f531"/>
                </a:cubicBezTo>
                <a:close/>
                <a:moveTo>
                  <a:pt x="f3196" y="f534"/>
                </a:moveTo>
                <a:cubicBezTo>
                  <a:pt x="f3196" y="f534"/>
                  <a:pt x="f3196" y="f533"/>
                  <a:pt x="f3195" y="f533"/>
                </a:cubicBezTo>
                <a:cubicBezTo>
                  <a:pt x="f3195" y="f534"/>
                  <a:pt x="f3196" y="f534"/>
                  <a:pt x="f3196" y="f534"/>
                </a:cubicBezTo>
                <a:close/>
                <a:moveTo>
                  <a:pt x="f3217" y="f505"/>
                </a:moveTo>
                <a:cubicBezTo>
                  <a:pt x="f3217" y="f505"/>
                  <a:pt x="f3217" y="f505"/>
                  <a:pt x="f3217" y="f505"/>
                </a:cubicBezTo>
                <a:cubicBezTo>
                  <a:pt x="f3216" y="f504"/>
                  <a:pt x="f3216" y="f504"/>
                  <a:pt x="f3216" y="f504"/>
                </a:cubicBezTo>
                <a:cubicBezTo>
                  <a:pt x="f3216" y="f503"/>
                  <a:pt x="f3215" y="f502"/>
                  <a:pt x="f3215" y="f502"/>
                </a:cubicBezTo>
                <a:cubicBezTo>
                  <a:pt x="f3214" y="f502"/>
                  <a:pt x="f3214" y="f502"/>
                  <a:pt x="f3213" y="f502"/>
                </a:cubicBezTo>
                <a:cubicBezTo>
                  <a:pt x="f3212" y="f501"/>
                  <a:pt x="f3212" y="f501"/>
                  <a:pt x="f3212" y="f501"/>
                </a:cubicBezTo>
                <a:cubicBezTo>
                  <a:pt x="f3212" y="f500"/>
                  <a:pt x="f3212" y="f500"/>
                  <a:pt x="f3212" y="f500"/>
                </a:cubicBezTo>
                <a:cubicBezTo>
                  <a:pt x="f3212" y="f512"/>
                  <a:pt x="f3212" y="f512"/>
                  <a:pt x="f3211" y="f512"/>
                </a:cubicBezTo>
                <a:cubicBezTo>
                  <a:pt x="f3211" y="f499"/>
                  <a:pt x="f3211" y="f499"/>
                  <a:pt x="f3210" y="f499"/>
                </a:cubicBezTo>
                <a:cubicBezTo>
                  <a:pt x="f3209" y="f499"/>
                  <a:pt x="f3209" y="f499"/>
                  <a:pt x="f3208" y="f512"/>
                </a:cubicBezTo>
                <a:cubicBezTo>
                  <a:pt x="f3208" y="f512"/>
                  <a:pt x="f3207" y="f500"/>
                  <a:pt x="f3207" y="f500"/>
                </a:cubicBezTo>
                <a:cubicBezTo>
                  <a:pt x="f3207" y="f501"/>
                  <a:pt x="f3207" y="f501"/>
                  <a:pt x="f3207" y="f502"/>
                </a:cubicBezTo>
                <a:cubicBezTo>
                  <a:pt x="f3208" y="f502"/>
                  <a:pt x="f3207" y="f503"/>
                  <a:pt x="f3208" y="f503"/>
                </a:cubicBezTo>
                <a:cubicBezTo>
                  <a:pt x="f3208" y="f503"/>
                  <a:pt x="f3208" y="f503"/>
                  <a:pt x="f3208" y="f503"/>
                </a:cubicBezTo>
                <a:cubicBezTo>
                  <a:pt x="f3208" y="f504"/>
                  <a:pt x="f3209" y="f504"/>
                  <a:pt x="f3209" y="f504"/>
                </a:cubicBezTo>
                <a:cubicBezTo>
                  <a:pt x="f3208" y="f504"/>
                  <a:pt x="f3209" y="f504"/>
                  <a:pt x="f3209" y="f505"/>
                </a:cubicBezTo>
                <a:cubicBezTo>
                  <a:pt x="f3209" y="f505"/>
                  <a:pt x="f3209" y="f505"/>
                  <a:pt x="f3209" y="f505"/>
                </a:cubicBezTo>
                <a:cubicBezTo>
                  <a:pt x="f3209" y="f506"/>
                  <a:pt x="f3209" y="f506"/>
                  <a:pt x="f3209" y="f506"/>
                </a:cubicBezTo>
                <a:cubicBezTo>
                  <a:pt x="f3209" y="f507"/>
                  <a:pt x="f3209" y="f508"/>
                  <a:pt x="f3208" y="f509"/>
                </a:cubicBezTo>
                <a:cubicBezTo>
                  <a:pt x="f3208" y="f509"/>
                  <a:pt x="f3207" y="f510"/>
                  <a:pt x="f3207" y="f511"/>
                </a:cubicBezTo>
                <a:cubicBezTo>
                  <a:pt x="f3207" y="f511"/>
                  <a:pt x="f3207" y="f511"/>
                  <a:pt x="f3207" y="f516"/>
                </a:cubicBezTo>
                <a:cubicBezTo>
                  <a:pt x="f3207" y="f516"/>
                  <a:pt x="f3207" y="f516"/>
                  <a:pt x="f3207" y="f517"/>
                </a:cubicBezTo>
                <a:cubicBezTo>
                  <a:pt x="f3207" y="f517"/>
                  <a:pt x="f3207" y="f517"/>
                  <a:pt x="f3206" y="f518"/>
                </a:cubicBezTo>
                <a:cubicBezTo>
                  <a:pt x="f3206" y="f518"/>
                  <a:pt x="f3206" y="f518"/>
                  <a:pt x="f3206" y="f519"/>
                </a:cubicBezTo>
                <a:cubicBezTo>
                  <a:pt x="f3205" y="f519"/>
                  <a:pt x="f3205" y="f519"/>
                  <a:pt x="f3205" y="f519"/>
                </a:cubicBezTo>
                <a:cubicBezTo>
                  <a:pt x="f3205" y="f520"/>
                  <a:pt x="f3205" y="f520"/>
                  <a:pt x="f3205" y="f521"/>
                </a:cubicBezTo>
                <a:cubicBezTo>
                  <a:pt x="f3204" y="f521"/>
                  <a:pt x="f3204" y="f522"/>
                  <a:pt x="f3204" y="f523"/>
                </a:cubicBezTo>
                <a:cubicBezTo>
                  <a:pt x="f3204" y="f523"/>
                  <a:pt x="f3205" y="f523"/>
                  <a:pt x="f3205" y="f524"/>
                </a:cubicBezTo>
                <a:cubicBezTo>
                  <a:pt x="f3205" y="f524"/>
                  <a:pt x="f3205" y="f524"/>
                  <a:pt x="f3206" y="f524"/>
                </a:cubicBezTo>
                <a:cubicBezTo>
                  <a:pt x="f3206" y="f524"/>
                  <a:pt x="f3207" y="f524"/>
                  <a:pt x="f3207" y="f524"/>
                </a:cubicBezTo>
                <a:cubicBezTo>
                  <a:pt x="f3207" y="f524"/>
                  <a:pt x="f3208" y="f525"/>
                  <a:pt x="f3208" y="f524"/>
                </a:cubicBezTo>
                <a:cubicBezTo>
                  <a:pt x="f3209" y="f524"/>
                  <a:pt x="f3209" y="f524"/>
                  <a:pt x="f3210" y="f524"/>
                </a:cubicBezTo>
                <a:cubicBezTo>
                  <a:pt x="f3210" y="f523"/>
                  <a:pt x="f3212" y="f523"/>
                  <a:pt x="f3211" y="f523"/>
                </a:cubicBezTo>
                <a:cubicBezTo>
                  <a:pt x="f3211" y="f523"/>
                  <a:pt x="f3211" y="f522"/>
                  <a:pt x="f3211" y="f522"/>
                </a:cubicBezTo>
                <a:cubicBezTo>
                  <a:pt x="f3211" y="f522"/>
                  <a:pt x="f3211" y="f521"/>
                  <a:pt x="f3211" y="f521"/>
                </a:cubicBezTo>
                <a:cubicBezTo>
                  <a:pt x="f3211" y="f520"/>
                  <a:pt x="f3212" y="f519"/>
                  <a:pt x="f3212" y="f519"/>
                </a:cubicBezTo>
                <a:cubicBezTo>
                  <a:pt x="f3212" y="f518"/>
                  <a:pt x="f3212" y="f518"/>
                  <a:pt x="f3212" y="f517"/>
                </a:cubicBezTo>
                <a:cubicBezTo>
                  <a:pt x="f3212" y="f517"/>
                  <a:pt x="f3212" y="f517"/>
                  <a:pt x="f3212" y="f516"/>
                </a:cubicBezTo>
                <a:cubicBezTo>
                  <a:pt x="f3212" y="f511"/>
                  <a:pt x="f3212" y="f511"/>
                  <a:pt x="f3212" y="f510"/>
                </a:cubicBezTo>
                <a:cubicBezTo>
                  <a:pt x="f3212" y="f509"/>
                  <a:pt x="f3213" y="f509"/>
                  <a:pt x="f3214" y="f509"/>
                </a:cubicBezTo>
                <a:cubicBezTo>
                  <a:pt x="f3214" y="f509"/>
                  <a:pt x="f3214" y="f508"/>
                  <a:pt x="f3215" y="f508"/>
                </a:cubicBezTo>
                <a:cubicBezTo>
                  <a:pt x="f3216" y="f509"/>
                  <a:pt x="f3216" y="f509"/>
                  <a:pt x="f3217" y="f508"/>
                </a:cubicBezTo>
                <a:cubicBezTo>
                  <a:pt x="f3217" y="f508"/>
                  <a:pt x="f3218" y="f507"/>
                  <a:pt x="f3217" y="f507"/>
                </a:cubicBezTo>
                <a:cubicBezTo>
                  <a:pt x="f3217" y="f506"/>
                  <a:pt x="f3218" y="f506"/>
                  <a:pt x="f3217" y="f505"/>
                </a:cubicBezTo>
                <a:close/>
                <a:moveTo>
                  <a:pt x="f3196" y="f521"/>
                </a:moveTo>
                <a:cubicBezTo>
                  <a:pt x="f3196" y="f521"/>
                  <a:pt x="f3195" y="f521"/>
                  <a:pt x="f3196" y="f520"/>
                </a:cubicBezTo>
                <a:cubicBezTo>
                  <a:pt x="f3196" y="f520"/>
                  <a:pt x="f3196" y="f520"/>
                  <a:pt x="f3196" y="f520"/>
                </a:cubicBezTo>
                <a:cubicBezTo>
                  <a:pt x="f3196" y="f520"/>
                  <a:pt x="f3195" y="f520"/>
                  <a:pt x="f3195" y="f520"/>
                </a:cubicBezTo>
                <a:cubicBezTo>
                  <a:pt x="f3195" y="f520"/>
                  <a:pt x="f3195" y="f520"/>
                  <a:pt x="f3195" y="f520"/>
                </a:cubicBezTo>
                <a:cubicBezTo>
                  <a:pt x="f3195" y="f521"/>
                  <a:pt x="f3195" y="f521"/>
                  <a:pt x="f3196" y="f521"/>
                </a:cubicBezTo>
                <a:close/>
                <a:moveTo>
                  <a:pt x="f3200" y="f517"/>
                </a:moveTo>
                <a:cubicBezTo>
                  <a:pt x="f3200" y="f517"/>
                  <a:pt x="f3200" y="f518"/>
                  <a:pt x="f3199" y="f519"/>
                </a:cubicBezTo>
                <a:cubicBezTo>
                  <a:pt x="f3199" y="f519"/>
                  <a:pt x="f3199" y="f519"/>
                  <a:pt x="f3199" y="f520"/>
                </a:cubicBezTo>
                <a:cubicBezTo>
                  <a:pt x="f3199" y="f520"/>
                  <a:pt x="f3199" y="f520"/>
                  <a:pt x="f3199" y="f521"/>
                </a:cubicBezTo>
                <a:cubicBezTo>
                  <a:pt x="f3199" y="f522"/>
                  <a:pt x="f3199" y="f522"/>
                  <a:pt x="f3199" y="f523"/>
                </a:cubicBezTo>
                <a:cubicBezTo>
                  <a:pt x="f3199" y="f523"/>
                  <a:pt x="f3199" y="f524"/>
                  <a:pt x="f3199" y="f524"/>
                </a:cubicBezTo>
                <a:cubicBezTo>
                  <a:pt x="f3199" y="f524"/>
                  <a:pt x="f3199" y="f525"/>
                  <a:pt x="f3199" y="f525"/>
                </a:cubicBezTo>
                <a:cubicBezTo>
                  <a:pt x="f3199" y="f525"/>
                  <a:pt x="f3199" y="f526"/>
                  <a:pt x="f3199" y="f526"/>
                </a:cubicBezTo>
                <a:cubicBezTo>
                  <a:pt x="f3199" y="f526"/>
                  <a:pt x="f3199" y="f526"/>
                  <a:pt x="f3199" y="f527"/>
                </a:cubicBezTo>
                <a:cubicBezTo>
                  <a:pt x="f3199" y="f527"/>
                  <a:pt x="f3199" y="f528"/>
                  <a:pt x="f3199" y="f528"/>
                </a:cubicBezTo>
                <a:cubicBezTo>
                  <a:pt x="f3199" y="f528"/>
                  <a:pt x="f3199" y="f527"/>
                  <a:pt x="f3199" y="f527"/>
                </a:cubicBezTo>
                <a:cubicBezTo>
                  <a:pt x="f3200" y="f527"/>
                  <a:pt x="f3200" y="f527"/>
                  <a:pt x="f3200" y="f526"/>
                </a:cubicBezTo>
                <a:cubicBezTo>
                  <a:pt x="f3199" y="f525"/>
                  <a:pt x="f3200" y="f525"/>
                  <a:pt x="f3200" y="f525"/>
                </a:cubicBezTo>
                <a:cubicBezTo>
                  <a:pt x="f3200" y="f525"/>
                  <a:pt x="f3200" y="f524"/>
                  <a:pt x="f3200" y="f524"/>
                </a:cubicBezTo>
                <a:cubicBezTo>
                  <a:pt x="f3200" y="f524"/>
                  <a:pt x="f3200" y="f523"/>
                  <a:pt x="f3200" y="f523"/>
                </a:cubicBezTo>
                <a:cubicBezTo>
                  <a:pt x="f3201" y="f523"/>
                  <a:pt x="f3201" y="f522"/>
                  <a:pt x="f3201" y="f522"/>
                </a:cubicBezTo>
                <a:cubicBezTo>
                  <a:pt x="f3201" y="f522"/>
                  <a:pt x="f3201" y="f521"/>
                  <a:pt x="f3201" y="f521"/>
                </a:cubicBezTo>
                <a:cubicBezTo>
                  <a:pt x="f3202" y="f520"/>
                  <a:pt x="f3203" y="f519"/>
                  <a:pt x="f3203" y="f518"/>
                </a:cubicBezTo>
                <a:cubicBezTo>
                  <a:pt x="f3203" y="f517"/>
                  <a:pt x="f3203" y="f517"/>
                  <a:pt x="f3203" y="f517"/>
                </a:cubicBezTo>
                <a:cubicBezTo>
                  <a:pt x="f3204" y="f516"/>
                  <a:pt x="f3204" y="f516"/>
                  <a:pt x="f3204" y="f516"/>
                </a:cubicBezTo>
                <a:cubicBezTo>
                  <a:pt x="f3204" y="f511"/>
                  <a:pt x="f3204" y="f511"/>
                  <a:pt x="f3205" y="f511"/>
                </a:cubicBezTo>
                <a:cubicBezTo>
                  <a:pt x="f3205" y="f510"/>
                  <a:pt x="f3205" y="f510"/>
                  <a:pt x="f3205" y="f510"/>
                </a:cubicBezTo>
                <a:cubicBezTo>
                  <a:pt x="f3206" y="f509"/>
                  <a:pt x="f3206" y="f509"/>
                  <a:pt x="f3206" y="f509"/>
                </a:cubicBezTo>
                <a:cubicBezTo>
                  <a:pt x="f3206" y="f508"/>
                  <a:pt x="f3206" y="f508"/>
                  <a:pt x="f3206" y="f507"/>
                </a:cubicBezTo>
                <a:cubicBezTo>
                  <a:pt x="f3206" y="f506"/>
                  <a:pt x="f3207" y="f506"/>
                  <a:pt x="f3207" y="f505"/>
                </a:cubicBezTo>
                <a:cubicBezTo>
                  <a:pt x="f3207" y="f504"/>
                  <a:pt x="f3207" y="f504"/>
                  <a:pt x="f3207" y="f503"/>
                </a:cubicBezTo>
                <a:cubicBezTo>
                  <a:pt x="f3207" y="f503"/>
                  <a:pt x="f3207" y="f502"/>
                  <a:pt x="f3207" y="f502"/>
                </a:cubicBezTo>
                <a:cubicBezTo>
                  <a:pt x="f3206" y="f502"/>
                  <a:pt x="f3206" y="f502"/>
                  <a:pt x="f3206" y="f503"/>
                </a:cubicBezTo>
                <a:cubicBezTo>
                  <a:pt x="f3206" y="f503"/>
                  <a:pt x="f3206" y="f503"/>
                  <a:pt x="f3205" y="f504"/>
                </a:cubicBezTo>
                <a:cubicBezTo>
                  <a:pt x="f3205" y="f504"/>
                  <a:pt x="f3205" y="f505"/>
                  <a:pt x="f3205" y="f506"/>
                </a:cubicBezTo>
                <a:cubicBezTo>
                  <a:pt x="f3205" y="f507"/>
                  <a:pt x="f3204" y="f507"/>
                  <a:pt x="f3203" y="f508"/>
                </a:cubicBezTo>
                <a:cubicBezTo>
                  <a:pt x="f3203" y="f508"/>
                  <a:pt x="f3203" y="f508"/>
                  <a:pt x="f3203" y="f509"/>
                </a:cubicBezTo>
                <a:cubicBezTo>
                  <a:pt x="f3204" y="f509"/>
                  <a:pt x="f3203" y="f509"/>
                  <a:pt x="f3203" y="f510"/>
                </a:cubicBezTo>
                <a:cubicBezTo>
                  <a:pt x="f3203" y="f510"/>
                  <a:pt x="f3203" y="f510"/>
                  <a:pt x="f3203" y="f510"/>
                </a:cubicBezTo>
                <a:cubicBezTo>
                  <a:pt x="f3202" y="f510"/>
                  <a:pt x="f3202" y="f511"/>
                  <a:pt x="f3202" y="f511"/>
                </a:cubicBezTo>
                <a:cubicBezTo>
                  <a:pt x="f3201" y="f516"/>
                  <a:pt x="f3201" y="f516"/>
                  <a:pt x="f3200" y="f517"/>
                </a:cubicBezTo>
                <a:close/>
                <a:moveTo>
                  <a:pt x="f3203" y="f500"/>
                </a:moveTo>
                <a:cubicBezTo>
                  <a:pt x="f3203" y="f500"/>
                  <a:pt x="f3203" y="f501"/>
                  <a:pt x="f3204" y="f501"/>
                </a:cubicBezTo>
                <a:cubicBezTo>
                  <a:pt x="f3204" y="f501"/>
                  <a:pt x="f3204" y="f500"/>
                  <a:pt x="f3204" y="f500"/>
                </a:cubicBezTo>
                <a:cubicBezTo>
                  <a:pt x="f3205" y="f512"/>
                  <a:pt x="f3206" y="f512"/>
                  <a:pt x="f3205" y="f512"/>
                </a:cubicBezTo>
                <a:cubicBezTo>
                  <a:pt x="f3205" y="f512"/>
                  <a:pt x="f3204" y="f512"/>
                  <a:pt x="f3204" y="f512"/>
                </a:cubicBezTo>
                <a:cubicBezTo>
                  <a:pt x="f3204" y="f499"/>
                  <a:pt x="f3203" y="f512"/>
                  <a:pt x="f3203" y="f512"/>
                </a:cubicBezTo>
                <a:cubicBezTo>
                  <a:pt x="f3203" y="f512"/>
                  <a:pt x="f3202" y="f512"/>
                  <a:pt x="f3203" y="f512"/>
                </a:cubicBezTo>
                <a:cubicBezTo>
                  <a:pt x="f3203" y="f512"/>
                  <a:pt x="f3203" y="f512"/>
                  <a:pt x="f3203" y="f500"/>
                </a:cubicBezTo>
                <a:cubicBezTo>
                  <a:pt x="f3202" y="f500"/>
                  <a:pt x="f3202" y="f500"/>
                  <a:pt x="f3203" y="f500"/>
                </a:cubicBezTo>
                <a:close/>
                <a:moveTo>
                  <a:pt x="f3198" y="f510"/>
                </a:moveTo>
                <a:cubicBezTo>
                  <a:pt x="f3199" y="f510"/>
                  <a:pt x="f3198" y="f509"/>
                  <a:pt x="f3199" y="f509"/>
                </a:cubicBezTo>
                <a:cubicBezTo>
                  <a:pt x="f3199" y="f509"/>
                  <a:pt x="f3199" y="f508"/>
                  <a:pt x="f3200" y="f508"/>
                </a:cubicBezTo>
                <a:cubicBezTo>
                  <a:pt x="f3200" y="f508"/>
                  <a:pt x="f3200" y="f508"/>
                  <a:pt x="f3200" y="f508"/>
                </a:cubicBezTo>
                <a:cubicBezTo>
                  <a:pt x="f3201" y="f508"/>
                  <a:pt x="f3201" y="f507"/>
                  <a:pt x="f3201" y="f507"/>
                </a:cubicBezTo>
                <a:cubicBezTo>
                  <a:pt x="f3202" y="f507"/>
                  <a:pt x="f3202" y="f507"/>
                  <a:pt x="f3202" y="f506"/>
                </a:cubicBezTo>
                <a:cubicBezTo>
                  <a:pt x="f3202" y="f506"/>
                  <a:pt x="f3201" y="f506"/>
                  <a:pt x="f3201" y="f506"/>
                </a:cubicBezTo>
                <a:cubicBezTo>
                  <a:pt x="f3201" y="f505"/>
                  <a:pt x="f3201" y="f505"/>
                  <a:pt x="f3200" y="f504"/>
                </a:cubicBezTo>
                <a:cubicBezTo>
                  <a:pt x="f3200" y="f504"/>
                  <a:pt x="f3199" y="f504"/>
                  <a:pt x="f3198" y="f504"/>
                </a:cubicBezTo>
                <a:cubicBezTo>
                  <a:pt x="f3198" y="f504"/>
                  <a:pt x="f3197" y="f504"/>
                  <a:pt x="f3197" y="f504"/>
                </a:cubicBezTo>
                <a:cubicBezTo>
                  <a:pt x="f3197" y="f504"/>
                  <a:pt x="f3196" y="f504"/>
                  <a:pt x="f3196" y="f504"/>
                </a:cubicBezTo>
                <a:cubicBezTo>
                  <a:pt x="f3195" y="f504"/>
                  <a:pt x="f3195" y="f504"/>
                  <a:pt x="f3195" y="f505"/>
                </a:cubicBezTo>
                <a:cubicBezTo>
                  <a:pt x="f3194" y="f505"/>
                  <a:pt x="f3194" y="f506"/>
                  <a:pt x="f3194" y="f506"/>
                </a:cubicBezTo>
                <a:cubicBezTo>
                  <a:pt x="f3194" y="f506"/>
                  <a:pt x="f3194" y="f506"/>
                  <a:pt x="f3194" y="f506"/>
                </a:cubicBezTo>
                <a:cubicBezTo>
                  <a:pt x="f3194" y="f506"/>
                  <a:pt x="f3193" y="f506"/>
                  <a:pt x="f3193" y="f506"/>
                </a:cubicBezTo>
                <a:cubicBezTo>
                  <a:pt x="f3193" y="f506"/>
                  <a:pt x="f3193" y="f506"/>
                  <a:pt x="f3193" y="f506"/>
                </a:cubicBezTo>
                <a:cubicBezTo>
                  <a:pt x="f3192" y="f506"/>
                  <a:pt x="f3192" y="f507"/>
                  <a:pt x="f3193" y="f507"/>
                </a:cubicBezTo>
                <a:cubicBezTo>
                  <a:pt x="f3193" y="f507"/>
                  <a:pt x="f3192" y="f508"/>
                  <a:pt x="f3193" y="f508"/>
                </a:cubicBezTo>
                <a:cubicBezTo>
                  <a:pt x="f3193" y="f508"/>
                  <a:pt x="f3193" y="f508"/>
                  <a:pt x="f3193" y="f509"/>
                </a:cubicBezTo>
                <a:cubicBezTo>
                  <a:pt x="f3193" y="f509"/>
                  <a:pt x="f3193" y="f509"/>
                  <a:pt x="f3193" y="f509"/>
                </a:cubicBezTo>
                <a:cubicBezTo>
                  <a:pt x="f3193" y="f509"/>
                  <a:pt x="f3193" y="f510"/>
                  <a:pt x="f3194" y="f510"/>
                </a:cubicBezTo>
                <a:cubicBezTo>
                  <a:pt x="f3194" y="f510"/>
                  <a:pt x="f3194" y="f510"/>
                  <a:pt x="f3194" y="f510"/>
                </a:cubicBezTo>
                <a:cubicBezTo>
                  <a:pt x="f3194" y="f510"/>
                  <a:pt x="f3194" y="f510"/>
                  <a:pt x="f3195" y="f510"/>
                </a:cubicBezTo>
                <a:cubicBezTo>
                  <a:pt x="f3195" y="f511"/>
                  <a:pt x="f3195" y="f510"/>
                  <a:pt x="f3195" y="f510"/>
                </a:cubicBezTo>
                <a:cubicBezTo>
                  <a:pt x="f3195" y="f510"/>
                  <a:pt x="f3195" y="f511"/>
                  <a:pt x="f3196" y="f511"/>
                </a:cubicBezTo>
                <a:cubicBezTo>
                  <a:pt x="f3196" y="f511"/>
                  <a:pt x="f3196" y="f511"/>
                  <a:pt x="f3197" y="f511"/>
                </a:cubicBezTo>
                <a:cubicBezTo>
                  <a:pt x="f3197" y="f511"/>
                  <a:pt x="f3197" y="f511"/>
                  <a:pt x="f3197" y="f510"/>
                </a:cubicBezTo>
                <a:cubicBezTo>
                  <a:pt x="f3198" y="f510"/>
                  <a:pt x="f3198" y="f510"/>
                  <a:pt x="f3198" y="f510"/>
                </a:cubicBezTo>
                <a:close/>
                <a:moveTo>
                  <a:pt x="f3215" y="f518"/>
                </a:moveTo>
                <a:cubicBezTo>
                  <a:pt x="f3215" y="f518"/>
                  <a:pt x="f3215" y="f518"/>
                  <a:pt x="f3215" y="f518"/>
                </a:cubicBezTo>
                <a:cubicBezTo>
                  <a:pt x="f3215" y="f518"/>
                  <a:pt x="f3215" y="f518"/>
                  <a:pt x="f3215" y="f518"/>
                </a:cubicBezTo>
                <a:cubicBezTo>
                  <a:pt x="f3214" y="f518"/>
                  <a:pt x="f3214" y="f519"/>
                  <a:pt x="f3214" y="f519"/>
                </a:cubicBezTo>
                <a:cubicBezTo>
                  <a:pt x="f3214" y="f519"/>
                  <a:pt x="f3214" y="f520"/>
                  <a:pt x="f3214" y="f520"/>
                </a:cubicBezTo>
                <a:cubicBezTo>
                  <a:pt x="f3214" y="f521"/>
                  <a:pt x="f3214" y="f521"/>
                  <a:pt x="f3214" y="f521"/>
                </a:cubicBezTo>
                <a:cubicBezTo>
                  <a:pt x="f3215" y="f521"/>
                  <a:pt x="f3215" y="f521"/>
                  <a:pt x="f3216" y="f520"/>
                </a:cubicBezTo>
                <a:cubicBezTo>
                  <a:pt x="f3216" y="f520"/>
                  <a:pt x="f3216" y="f519"/>
                  <a:pt x="f3216" y="f519"/>
                </a:cubicBezTo>
                <a:cubicBezTo>
                  <a:pt x="f3216" y="f519"/>
                  <a:pt x="f3216" y="f518"/>
                  <a:pt x="f3216" y="f518"/>
                </a:cubicBezTo>
                <a:cubicBezTo>
                  <a:pt x="f3216" y="f517"/>
                  <a:pt x="f3215" y="f518"/>
                  <a:pt x="f3215" y="f518"/>
                </a:cubicBezTo>
                <a:close/>
                <a:moveTo>
                  <a:pt x="f3221" y="f554"/>
                </a:moveTo>
                <a:cubicBezTo>
                  <a:pt x="f3221" y="f554"/>
                  <a:pt x="f3221" y="f555"/>
                  <a:pt x="f3221" y="f554"/>
                </a:cubicBezTo>
                <a:cubicBezTo>
                  <a:pt x="f3221" y="f554"/>
                  <a:pt x="f3221" y="f554"/>
                  <a:pt x="f3221" y="f554"/>
                </a:cubicBezTo>
                <a:cubicBezTo>
                  <a:pt x="f3221" y="f554"/>
                  <a:pt x="f3222" y="f555"/>
                  <a:pt x="f3222" y="f555"/>
                </a:cubicBezTo>
                <a:cubicBezTo>
                  <a:pt x="f3222" y="f554"/>
                  <a:pt x="f3222" y="f555"/>
                  <a:pt x="f3223" y="f555"/>
                </a:cubicBezTo>
                <a:cubicBezTo>
                  <a:pt x="f3223" y="f555"/>
                  <a:pt x="f3223" y="f555"/>
                  <a:pt x="f3223" y="f555"/>
                </a:cubicBezTo>
                <a:cubicBezTo>
                  <a:pt x="f3223" y="f555"/>
                  <a:pt x="f3223" y="f555"/>
                  <a:pt x="f3223" y="f554"/>
                </a:cubicBezTo>
                <a:cubicBezTo>
                  <a:pt x="f3224" y="f554"/>
                  <a:pt x="f3224" y="f554"/>
                  <a:pt x="f3224" y="f554"/>
                </a:cubicBezTo>
                <a:cubicBezTo>
                  <a:pt x="f3224" y="f553"/>
                  <a:pt x="f3224" y="f553"/>
                  <a:pt x="f3224" y="f553"/>
                </a:cubicBezTo>
                <a:cubicBezTo>
                  <a:pt x="f3224" y="f552"/>
                  <a:pt x="f3223" y="f552"/>
                  <a:pt x="f3223" y="f552"/>
                </a:cubicBezTo>
                <a:cubicBezTo>
                  <a:pt x="f3223" y="f552"/>
                  <a:pt x="f3223" y="f552"/>
                  <a:pt x="f3222" y="f551"/>
                </a:cubicBezTo>
                <a:cubicBezTo>
                  <a:pt x="f3222" y="f551"/>
                  <a:pt x="f3222" y="f551"/>
                  <a:pt x="f3222" y="f551"/>
                </a:cubicBezTo>
                <a:cubicBezTo>
                  <a:pt x="f3221" y="f551"/>
                  <a:pt x="f3221" y="f551"/>
                  <a:pt x="f3221" y="f551"/>
                </a:cubicBezTo>
                <a:cubicBezTo>
                  <a:pt x="f3221" y="f552"/>
                  <a:pt x="f3220" y="f552"/>
                  <a:pt x="f3220" y="f553"/>
                </a:cubicBezTo>
                <a:cubicBezTo>
                  <a:pt x="f3220" y="f553"/>
                  <a:pt x="f3220" y="f553"/>
                  <a:pt x="f3220" y="f553"/>
                </a:cubicBezTo>
                <a:cubicBezTo>
                  <a:pt x="f3220" y="f553"/>
                  <a:pt x="f3220" y="f553"/>
                  <a:pt x="f3221" y="f553"/>
                </a:cubicBezTo>
                <a:cubicBezTo>
                  <a:pt x="f3221" y="f553"/>
                  <a:pt x="f3220" y="f554"/>
                  <a:pt x="f3221" y="f554"/>
                </a:cubicBezTo>
                <a:close/>
                <a:moveTo>
                  <a:pt x="f3219" y="f472"/>
                </a:moveTo>
                <a:cubicBezTo>
                  <a:pt x="f3218" y="f472"/>
                  <a:pt x="f3218" y="f473"/>
                  <a:pt x="f3218" y="f473"/>
                </a:cubicBezTo>
                <a:cubicBezTo>
                  <a:pt x="f3218" y="f473"/>
                  <a:pt x="f3219" y="f473"/>
                  <a:pt x="f3219" y="f473"/>
                </a:cubicBezTo>
                <a:cubicBezTo>
                  <a:pt x="f3220" y="f473"/>
                  <a:pt x="f3220" y="f473"/>
                  <a:pt x="f3220" y="f474"/>
                </a:cubicBezTo>
                <a:cubicBezTo>
                  <a:pt x="f3220" y="f474"/>
                  <a:pt x="f3220" y="f474"/>
                  <a:pt x="f3221" y="f474"/>
                </a:cubicBezTo>
                <a:cubicBezTo>
                  <a:pt x="f3221" y="f474"/>
                  <a:pt x="f3221" y="f474"/>
                  <a:pt x="f3221" y="f474"/>
                </a:cubicBezTo>
                <a:cubicBezTo>
                  <a:pt x="f3221" y="f474"/>
                  <a:pt x="f3221" y="f474"/>
                  <a:pt x="f3222" y="f474"/>
                </a:cubicBezTo>
                <a:cubicBezTo>
                  <a:pt x="f3222" y="f474"/>
                  <a:pt x="f3222" y="f474"/>
                  <a:pt x="f3222" y="f474"/>
                </a:cubicBezTo>
                <a:cubicBezTo>
                  <a:pt x="f3222" y="f474"/>
                  <a:pt x="f3222" y="f473"/>
                  <a:pt x="f3222" y="f473"/>
                </a:cubicBezTo>
                <a:cubicBezTo>
                  <a:pt x="f3223" y="f473"/>
                  <a:pt x="f3223" y="f473"/>
                  <a:pt x="f3223" y="f473"/>
                </a:cubicBezTo>
                <a:cubicBezTo>
                  <a:pt x="f3223" y="f473"/>
                  <a:pt x="f3223" y="f473"/>
                  <a:pt x="f3224" y="f473"/>
                </a:cubicBezTo>
                <a:cubicBezTo>
                  <a:pt x="f3224" y="f474"/>
                  <a:pt x="f3224" y="f473"/>
                  <a:pt x="f3224" y="f473"/>
                </a:cubicBezTo>
                <a:cubicBezTo>
                  <a:pt x="f3224" y="f472"/>
                  <a:pt x="f3224" y="f472"/>
                  <a:pt x="f3223" y="f472"/>
                </a:cubicBezTo>
                <a:cubicBezTo>
                  <a:pt x="f3223" y="f472"/>
                  <a:pt x="f3223" y="f472"/>
                  <a:pt x="f3223" y="f471"/>
                </a:cubicBezTo>
                <a:cubicBezTo>
                  <a:pt x="f3223" y="f471"/>
                  <a:pt x="f3223" y="f471"/>
                  <a:pt x="f3223" y="f471"/>
                </a:cubicBezTo>
                <a:cubicBezTo>
                  <a:pt x="f3223" y="f471"/>
                  <a:pt x="f3222" y="f471"/>
                  <a:pt x="f3222" y="f471"/>
                </a:cubicBezTo>
                <a:cubicBezTo>
                  <a:pt x="f3222" y="f470"/>
                  <a:pt x="f3221" y="f470"/>
                  <a:pt x="f3221" y="f470"/>
                </a:cubicBezTo>
                <a:cubicBezTo>
                  <a:pt x="f3221" y="f471"/>
                  <a:pt x="f3220" y="f471"/>
                  <a:pt x="f3220" y="f471"/>
                </a:cubicBezTo>
                <a:cubicBezTo>
                  <a:pt x="f3220" y="f471"/>
                  <a:pt x="f3220" y="f471"/>
                  <a:pt x="f3219" y="f471"/>
                </a:cubicBezTo>
                <a:cubicBezTo>
                  <a:pt x="f3219" y="f471"/>
                  <a:pt x="f3219" y="f471"/>
                  <a:pt x="f3219" y="f471"/>
                </a:cubicBezTo>
                <a:cubicBezTo>
                  <a:pt x="f3219" y="f471"/>
                  <a:pt x="f3219" y="f471"/>
                  <a:pt x="f3219" y="f471"/>
                </a:cubicBezTo>
                <a:cubicBezTo>
                  <a:pt x="f3219" y="f471"/>
                  <a:pt x="f3219" y="f471"/>
                  <a:pt x="f3219" y="f472"/>
                </a:cubicBezTo>
                <a:cubicBezTo>
                  <a:pt x="f3219" y="f472"/>
                  <a:pt x="f3219" y="f472"/>
                  <a:pt x="f3219" y="f472"/>
                </a:cubicBezTo>
                <a:close/>
                <a:moveTo>
                  <a:pt x="f3212" y="f481"/>
                </a:moveTo>
                <a:cubicBezTo>
                  <a:pt x="f3212" y="f482"/>
                  <a:pt x="f3212" y="f482"/>
                  <a:pt x="f3212" y="f482"/>
                </a:cubicBezTo>
                <a:cubicBezTo>
                  <a:pt x="f3212" y="f482"/>
                  <a:pt x="f3213" y="f481"/>
                  <a:pt x="f3213" y="f481"/>
                </a:cubicBezTo>
                <a:cubicBezTo>
                  <a:pt x="f3213" y="f481"/>
                  <a:pt x="f3212" y="f480"/>
                  <a:pt x="f3212" y="f480"/>
                </a:cubicBezTo>
                <a:cubicBezTo>
                  <a:pt x="f3212" y="f481"/>
                  <a:pt x="f3212" y="f481"/>
                  <a:pt x="f3211" y="f481"/>
                </a:cubicBezTo>
                <a:cubicBezTo>
                  <a:pt x="f3211" y="f481"/>
                  <a:pt x="f3211" y="f481"/>
                  <a:pt x="f3211" y="f482"/>
                </a:cubicBezTo>
                <a:cubicBezTo>
                  <a:pt x="f3211" y="f482"/>
                  <a:pt x="f3211" y="f482"/>
                  <a:pt x="f3211" y="f482"/>
                </a:cubicBezTo>
                <a:cubicBezTo>
                  <a:pt x="f3212" y="f482"/>
                  <a:pt x="f3212" y="f481"/>
                  <a:pt x="f3212" y="f481"/>
                </a:cubicBezTo>
                <a:close/>
                <a:moveTo>
                  <a:pt x="f3168" y="f226"/>
                </a:moveTo>
                <a:cubicBezTo>
                  <a:pt x="f3169" y="f226"/>
                  <a:pt x="f3169" y="f226"/>
                  <a:pt x="f3169" y="f236"/>
                </a:cubicBezTo>
                <a:cubicBezTo>
                  <a:pt x="f3170" y="f236"/>
                  <a:pt x="f3170" y="f236"/>
                  <a:pt x="f3170" y="f236"/>
                </a:cubicBezTo>
                <a:cubicBezTo>
                  <a:pt x="f3171" y="f236"/>
                  <a:pt x="f3171" y="f236"/>
                  <a:pt x="f3172" y="f226"/>
                </a:cubicBezTo>
                <a:cubicBezTo>
                  <a:pt x="f3172" y="f222"/>
                  <a:pt x="f3173" y="f222"/>
                  <a:pt x="f3174" y="f222"/>
                </a:cubicBezTo>
                <a:cubicBezTo>
                  <a:pt x="f3174" y="f222"/>
                  <a:pt x="f3175" y="f199"/>
                  <a:pt x="f3174" y="f199"/>
                </a:cubicBezTo>
                <a:cubicBezTo>
                  <a:pt x="f3174" y="f199"/>
                  <a:pt x="f3174" y="f199"/>
                  <a:pt x="f3173" y="f198"/>
                </a:cubicBezTo>
                <a:cubicBezTo>
                  <a:pt x="f3173" y="f198"/>
                  <a:pt x="f3173" y="f198"/>
                  <a:pt x="f3173" y="f198"/>
                </a:cubicBezTo>
                <a:cubicBezTo>
                  <a:pt x="f3172" y="f189"/>
                  <a:pt x="f3172" y="f189"/>
                  <a:pt x="f3172" y="f198"/>
                </a:cubicBezTo>
                <a:cubicBezTo>
                  <a:pt x="f3171" y="f198"/>
                  <a:pt x="f3171" y="f198"/>
                  <a:pt x="f3171" y="f198"/>
                </a:cubicBezTo>
                <a:cubicBezTo>
                  <a:pt x="f3171" y="f199"/>
                  <a:pt x="f3170" y="f199"/>
                  <a:pt x="f3170" y="f199"/>
                </a:cubicBezTo>
                <a:cubicBezTo>
                  <a:pt x="f3169" y="f199"/>
                  <a:pt x="f3169" y="f199"/>
                  <a:pt x="f3169" y="f199"/>
                </a:cubicBezTo>
                <a:cubicBezTo>
                  <a:pt x="f3169" y="f222"/>
                  <a:pt x="f3168" y="f222"/>
                  <a:pt x="f3168" y="f222"/>
                </a:cubicBezTo>
                <a:cubicBezTo>
                  <a:pt x="f3167" y="f222"/>
                  <a:pt x="f3165" y="f226"/>
                  <a:pt x="f3166" y="f226"/>
                </a:cubicBezTo>
                <a:cubicBezTo>
                  <a:pt x="f3166" y="f236"/>
                  <a:pt x="f3168" y="f226"/>
                  <a:pt x="f3168" y="f226"/>
                </a:cubicBezTo>
                <a:close/>
                <a:moveTo>
                  <a:pt x="f3197" y="f551"/>
                </a:moveTo>
                <a:cubicBezTo>
                  <a:pt x="f3197" y="f551"/>
                  <a:pt x="f3197" y="f551"/>
                  <a:pt x="f3198" y="f551"/>
                </a:cubicBezTo>
                <a:cubicBezTo>
                  <a:pt x="f3198" y="f551"/>
                  <a:pt x="f3198" y="f551"/>
                  <a:pt x="f3198" y="f551"/>
                </a:cubicBezTo>
                <a:cubicBezTo>
                  <a:pt x="f3198" y="f551"/>
                  <a:pt x="f3198" y="f551"/>
                  <a:pt x="f3198" y="f551"/>
                </a:cubicBezTo>
                <a:cubicBezTo>
                  <a:pt x="f3198" y="f551"/>
                  <a:pt x="f3197" y="f550"/>
                  <a:pt x="f3197" y="f551"/>
                </a:cubicBezTo>
                <a:close/>
                <a:moveTo>
                  <a:pt x="f3163" y="f364"/>
                </a:moveTo>
                <a:cubicBezTo>
                  <a:pt x="f3163" y="f364"/>
                  <a:pt x="f3163" y="f383"/>
                  <a:pt x="f3163" y="f383"/>
                </a:cubicBezTo>
                <a:cubicBezTo>
                  <a:pt x="f3163" y="f383"/>
                  <a:pt x="f3164" y="f365"/>
                  <a:pt x="f3164" y="f365"/>
                </a:cubicBezTo>
                <a:cubicBezTo>
                  <a:pt x="f3165" y="f366"/>
                  <a:pt x="f3165" y="f366"/>
                  <a:pt x="f3166" y="f366"/>
                </a:cubicBezTo>
                <a:cubicBezTo>
                  <a:pt x="f3167" y="f366"/>
                  <a:pt x="f3168" y="f366"/>
                  <a:pt x="f3169" y="f366"/>
                </a:cubicBezTo>
                <a:cubicBezTo>
                  <a:pt x="f3170" y="f366"/>
                  <a:pt x="f3171" y="f366"/>
                  <a:pt x="f3172" y="f366"/>
                </a:cubicBezTo>
                <a:cubicBezTo>
                  <a:pt x="f3173" y="f366"/>
                  <a:pt x="f3174" y="f365"/>
                  <a:pt x="f3175" y="f365"/>
                </a:cubicBezTo>
                <a:cubicBezTo>
                  <a:pt x="f3176" y="f365"/>
                  <a:pt x="f3177" y="f365"/>
                  <a:pt x="f3177" y="f383"/>
                </a:cubicBezTo>
                <a:cubicBezTo>
                  <a:pt x="f3177" y="f364"/>
                  <a:pt x="f3176" y="f363"/>
                  <a:pt x="f3175" y="f362"/>
                </a:cubicBezTo>
                <a:cubicBezTo>
                  <a:pt x="f3175" y="f362"/>
                  <a:pt x="f3175" y="f361"/>
                  <a:pt x="f3174" y="f361"/>
                </a:cubicBezTo>
                <a:cubicBezTo>
                  <a:pt x="f3173" y="f361"/>
                  <a:pt x="f3173" y="f360"/>
                  <a:pt x="f3173" y="f360"/>
                </a:cubicBezTo>
                <a:cubicBezTo>
                  <a:pt x="f3172" y="f360"/>
                  <a:pt x="f3172" y="f360"/>
                  <a:pt x="f3171" y="f360"/>
                </a:cubicBezTo>
                <a:cubicBezTo>
                  <a:pt x="f3171" y="f359"/>
                  <a:pt x="f3171" y="f359"/>
                  <a:pt x="f3170" y="f359"/>
                </a:cubicBezTo>
                <a:cubicBezTo>
                  <a:pt x="f3170" y="f358"/>
                  <a:pt x="f3169" y="f358"/>
                  <a:pt x="f3169" y="f358"/>
                </a:cubicBezTo>
                <a:cubicBezTo>
                  <a:pt x="f3167" y="f358"/>
                  <a:pt x="f3165" y="f359"/>
                  <a:pt x="f3164" y="f360"/>
                </a:cubicBezTo>
                <a:cubicBezTo>
                  <a:pt x="f3163" y="f360"/>
                  <a:pt x="f3162" y="f361"/>
                  <a:pt x="f3162" y="f362"/>
                </a:cubicBezTo>
                <a:cubicBezTo>
                  <a:pt x="f3162" y="f363"/>
                  <a:pt x="f3162" y="f363"/>
                  <a:pt x="f3163" y="f364"/>
                </a:cubicBezTo>
                <a:close/>
                <a:moveTo>
                  <a:pt x="f3202" y="f541"/>
                </a:moveTo>
                <a:cubicBezTo>
                  <a:pt x="f3202" y="f541"/>
                  <a:pt x="f3201" y="f672"/>
                  <a:pt x="f3201" y="f541"/>
                </a:cubicBezTo>
                <a:cubicBezTo>
                  <a:pt x="f3201" y="f541"/>
                  <a:pt x="f3202" y="f541"/>
                  <a:pt x="f3202" y="f541"/>
                </a:cubicBezTo>
                <a:cubicBezTo>
                  <a:pt x="f3202" y="f541"/>
                  <a:pt x="f3202" y="f542"/>
                  <a:pt x="f3202" y="f542"/>
                </a:cubicBezTo>
                <a:cubicBezTo>
                  <a:pt x="f3202" y="f543"/>
                  <a:pt x="f3202" y="f544"/>
                  <a:pt x="f3203" y="f544"/>
                </a:cubicBezTo>
                <a:cubicBezTo>
                  <a:pt x="f3203" y="f545"/>
                  <a:pt x="f3203" y="f545"/>
                  <a:pt x="f3204" y="f545"/>
                </a:cubicBezTo>
                <a:cubicBezTo>
                  <a:pt x="f3204" y="f544"/>
                  <a:pt x="f3204" y="f544"/>
                  <a:pt x="f3204" y="f544"/>
                </a:cubicBezTo>
                <a:cubicBezTo>
                  <a:pt x="f3203" y="f543"/>
                  <a:pt x="f3203" y="f542"/>
                  <a:pt x="f3202" y="f541"/>
                </a:cubicBezTo>
                <a:close/>
                <a:moveTo>
                  <a:pt x="f3197" y="f539"/>
                </a:moveTo>
                <a:cubicBezTo>
                  <a:pt x="f3196" y="f539"/>
                  <a:pt x="f3197" y="f539"/>
                  <a:pt x="f3197" y="f539"/>
                </a:cubicBezTo>
                <a:cubicBezTo>
                  <a:pt x="f3198" y="f536"/>
                  <a:pt x="f3197" y="f536"/>
                  <a:pt x="f3197" y="f539"/>
                </a:cubicBezTo>
                <a:close/>
                <a:moveTo>
                  <a:pt x="f3215" y="f541"/>
                </a:moveTo>
                <a:cubicBezTo>
                  <a:pt x="f3215" y="f672"/>
                  <a:pt x="f3215" y="f672"/>
                  <a:pt x="f3214" y="f672"/>
                </a:cubicBezTo>
                <a:cubicBezTo>
                  <a:pt x="f3214" y="f672"/>
                  <a:pt x="f3214" y="f541"/>
                  <a:pt x="f3214" y="f541"/>
                </a:cubicBezTo>
                <a:cubicBezTo>
                  <a:pt x="f3214" y="f542"/>
                  <a:pt x="f3214" y="f542"/>
                  <a:pt x="f3215" y="f543"/>
                </a:cubicBezTo>
                <a:cubicBezTo>
                  <a:pt x="f3215" y="f543"/>
                  <a:pt x="f3216" y="f543"/>
                  <a:pt x="f3217" y="f542"/>
                </a:cubicBezTo>
                <a:cubicBezTo>
                  <a:pt x="f3217" y="f542"/>
                  <a:pt x="f3216" y="f541"/>
                  <a:pt x="f3216" y="f541"/>
                </a:cubicBezTo>
                <a:cubicBezTo>
                  <a:pt x="f3216" y="f541"/>
                  <a:pt x="f3216" y="f541"/>
                  <a:pt x="f3215" y="f541"/>
                </a:cubicBezTo>
                <a:close/>
                <a:moveTo>
                  <a:pt x="f3218" y="f533"/>
                </a:moveTo>
                <a:cubicBezTo>
                  <a:pt x="f3218" y="f533"/>
                  <a:pt x="f3219" y="f533"/>
                  <a:pt x="f3219" y="f533"/>
                </a:cubicBezTo>
                <a:cubicBezTo>
                  <a:pt x="f3219" y="f534"/>
                  <a:pt x="f3219" y="f534"/>
                  <a:pt x="f3220" y="f534"/>
                </a:cubicBezTo>
                <a:cubicBezTo>
                  <a:pt x="f3220" y="f534"/>
                  <a:pt x="f3221" y="f534"/>
                  <a:pt x="f3221" y="f534"/>
                </a:cubicBezTo>
                <a:cubicBezTo>
                  <a:pt x="f3221" y="f534"/>
                  <a:pt x="f3222" y="f535"/>
                  <a:pt x="f3222" y="f535"/>
                </a:cubicBezTo>
                <a:cubicBezTo>
                  <a:pt x="f3223" y="f535"/>
                  <a:pt x="f3223" y="f535"/>
                  <a:pt x="f3223" y="f534"/>
                </a:cubicBezTo>
                <a:cubicBezTo>
                  <a:pt x="f3223" y="f534"/>
                  <a:pt x="f3223" y="f534"/>
                  <a:pt x="f3223" y="f534"/>
                </a:cubicBezTo>
                <a:cubicBezTo>
                  <a:pt x="f3224" y="f534"/>
                  <a:pt x="f3223" y="f533"/>
                  <a:pt x="f3223" y="f533"/>
                </a:cubicBezTo>
                <a:cubicBezTo>
                  <a:pt x="f3223" y="f533"/>
                  <a:pt x="f3223" y="f533"/>
                  <a:pt x="f3222" y="f533"/>
                </a:cubicBezTo>
                <a:cubicBezTo>
                  <a:pt x="f3222" y="f533"/>
                  <a:pt x="f3222" y="f533"/>
                  <a:pt x="f3222" y="f533"/>
                </a:cubicBezTo>
                <a:cubicBezTo>
                  <a:pt x="f3221" y="f533"/>
                  <a:pt x="f3221" y="f532"/>
                  <a:pt x="f3221" y="f532"/>
                </a:cubicBezTo>
                <a:cubicBezTo>
                  <a:pt x="f3221" y="f531"/>
                  <a:pt x="f3221" y="f531"/>
                  <a:pt x="f3221" y="f531"/>
                </a:cubicBezTo>
                <a:cubicBezTo>
                  <a:pt x="f3221" y="f530"/>
                  <a:pt x="f3221" y="f530"/>
                  <a:pt x="f3221" y="f530"/>
                </a:cubicBezTo>
                <a:cubicBezTo>
                  <a:pt x="f3221" y="f530"/>
                  <a:pt x="f3221" y="f530"/>
                  <a:pt x="f3221" y="f529"/>
                </a:cubicBezTo>
                <a:cubicBezTo>
                  <a:pt x="f3221" y="f529"/>
                  <a:pt x="f3221" y="f528"/>
                  <a:pt x="f3221" y="f528"/>
                </a:cubicBezTo>
                <a:cubicBezTo>
                  <a:pt x="f3221" y="f528"/>
                  <a:pt x="f3221" y="f528"/>
                  <a:pt x="f3221" y="f527"/>
                </a:cubicBezTo>
                <a:cubicBezTo>
                  <a:pt x="f3221" y="f527"/>
                  <a:pt x="f3221" y="f527"/>
                  <a:pt x="f3221" y="f526"/>
                </a:cubicBezTo>
                <a:cubicBezTo>
                  <a:pt x="f3221" y="f525"/>
                  <a:pt x="f3221" y="f525"/>
                  <a:pt x="f3222" y="f524"/>
                </a:cubicBezTo>
                <a:cubicBezTo>
                  <a:pt x="f3222" y="f523"/>
                  <a:pt x="f3223" y="f522"/>
                  <a:pt x="f3222" y="f521"/>
                </a:cubicBezTo>
                <a:cubicBezTo>
                  <a:pt x="f3222" y="f521"/>
                  <a:pt x="f3222" y="f519"/>
                  <a:pt x="f3222" y="f519"/>
                </a:cubicBezTo>
                <a:cubicBezTo>
                  <a:pt x="f3223" y="f519"/>
                  <a:pt x="f3223" y="f518"/>
                  <a:pt x="f3223" y="f518"/>
                </a:cubicBezTo>
                <a:cubicBezTo>
                  <a:pt x="f3223" y="f517"/>
                  <a:pt x="f3222" y="f518"/>
                  <a:pt x="f3222" y="f518"/>
                </a:cubicBezTo>
                <a:cubicBezTo>
                  <a:pt x="f3222" y="f518"/>
                  <a:pt x="f3221" y="f518"/>
                  <a:pt x="f3221" y="f519"/>
                </a:cubicBezTo>
                <a:cubicBezTo>
                  <a:pt x="f3221" y="f519"/>
                  <a:pt x="f3221" y="f519"/>
                  <a:pt x="f3220" y="f520"/>
                </a:cubicBezTo>
                <a:cubicBezTo>
                  <a:pt x="f3220" y="f520"/>
                  <a:pt x="f3220" y="f520"/>
                  <a:pt x="f3219" y="f520"/>
                </a:cubicBezTo>
                <a:cubicBezTo>
                  <a:pt x="f3219" y="f520"/>
                  <a:pt x="f3218" y="f520"/>
                  <a:pt x="f3218" y="f520"/>
                </a:cubicBezTo>
                <a:cubicBezTo>
                  <a:pt x="f3217" y="f520"/>
                  <a:pt x="f3216" y="f521"/>
                  <a:pt x="f3216" y="f521"/>
                </a:cubicBezTo>
                <a:cubicBezTo>
                  <a:pt x="f3215" y="f521"/>
                  <a:pt x="f3215" y="f522"/>
                  <a:pt x="f3215" y="f522"/>
                </a:cubicBezTo>
                <a:cubicBezTo>
                  <a:pt x="f3214" y="f522"/>
                  <a:pt x="f3214" y="f522"/>
                  <a:pt x="f3214" y="f522"/>
                </a:cubicBezTo>
                <a:cubicBezTo>
                  <a:pt x="f3213" y="f522"/>
                  <a:pt x="f3213" y="f522"/>
                  <a:pt x="f3213" y="f523"/>
                </a:cubicBezTo>
                <a:cubicBezTo>
                  <a:pt x="f3213" y="f523"/>
                  <a:pt x="f3213" y="f523"/>
                  <a:pt x="f3213" y="f523"/>
                </a:cubicBezTo>
                <a:cubicBezTo>
                  <a:pt x="f3213" y="f523"/>
                  <a:pt x="f3213" y="f524"/>
                  <a:pt x="f3213" y="f524"/>
                </a:cubicBezTo>
                <a:cubicBezTo>
                  <a:pt x="f3213" y="f524"/>
                  <a:pt x="f3213" y="f524"/>
                  <a:pt x="f3213" y="f524"/>
                </a:cubicBezTo>
                <a:cubicBezTo>
                  <a:pt x="f3212" y="f524"/>
                  <a:pt x="f3212" y="f525"/>
                  <a:pt x="f3212" y="f525"/>
                </a:cubicBezTo>
                <a:cubicBezTo>
                  <a:pt x="f3211" y="f525"/>
                  <a:pt x="f3211" y="f525"/>
                  <a:pt x="f3211" y="f525"/>
                </a:cubicBezTo>
                <a:cubicBezTo>
                  <a:pt x="f3210" y="f525"/>
                  <a:pt x="f3210" y="f526"/>
                  <a:pt x="f3210" y="f526"/>
                </a:cubicBezTo>
                <a:cubicBezTo>
                  <a:pt x="f3210" y="f526"/>
                  <a:pt x="f3210" y="f526"/>
                  <a:pt x="f3210" y="f526"/>
                </a:cubicBezTo>
                <a:cubicBezTo>
                  <a:pt x="f3210" y="f527"/>
                  <a:pt x="f3209" y="f526"/>
                  <a:pt x="f3209" y="f526"/>
                </a:cubicBezTo>
                <a:cubicBezTo>
                  <a:pt x="f3209" y="f527"/>
                  <a:pt x="f3209" y="f527"/>
                  <a:pt x="f3209" y="f527"/>
                </a:cubicBezTo>
                <a:cubicBezTo>
                  <a:pt x="f3209" y="f527"/>
                  <a:pt x="f3208" y="f528"/>
                  <a:pt x="f3208" y="f528"/>
                </a:cubicBezTo>
                <a:cubicBezTo>
                  <a:pt x="f3209" y="f528"/>
                  <a:pt x="f3209" y="f528"/>
                  <a:pt x="f3209" y="f528"/>
                </a:cubicBezTo>
                <a:cubicBezTo>
                  <a:pt x="f3209" y="f527"/>
                  <a:pt x="f3209" y="f527"/>
                  <a:pt x="f3209" y="f527"/>
                </a:cubicBezTo>
                <a:cubicBezTo>
                  <a:pt x="f3210" y="f527"/>
                  <a:pt x="f3209" y="f528"/>
                  <a:pt x="f3209" y="f528"/>
                </a:cubicBezTo>
                <a:cubicBezTo>
                  <a:pt x="f3209" y="f529"/>
                  <a:pt x="f3209" y="f529"/>
                  <a:pt x="f3209" y="f529"/>
                </a:cubicBezTo>
                <a:cubicBezTo>
                  <a:pt x="f3209" y="f529"/>
                  <a:pt x="f3209" y="f530"/>
                  <a:pt x="f3209" y="f530"/>
                </a:cubicBezTo>
                <a:cubicBezTo>
                  <a:pt x="f3209" y="f530"/>
                  <a:pt x="f3209" y="f530"/>
                  <a:pt x="f3209" y="f530"/>
                </a:cubicBezTo>
                <a:cubicBezTo>
                  <a:pt x="f3209" y="f530"/>
                  <a:pt x="f3209" y="f531"/>
                  <a:pt x="f3209" y="f531"/>
                </a:cubicBezTo>
                <a:cubicBezTo>
                  <a:pt x="f3208" y="f531"/>
                  <a:pt x="f3208" y="f531"/>
                  <a:pt x="f3209" y="f531"/>
                </a:cubicBezTo>
                <a:cubicBezTo>
                  <a:pt x="f3209" y="f531"/>
                  <a:pt x="f3209" y="f531"/>
                  <a:pt x="f3209" y="f531"/>
                </a:cubicBezTo>
                <a:cubicBezTo>
                  <a:pt x="f3209" y="f531"/>
                  <a:pt x="f3209" y="f531"/>
                  <a:pt x="f3209" y="f531"/>
                </a:cubicBezTo>
                <a:cubicBezTo>
                  <a:pt x="f3209" y="f531"/>
                  <a:pt x="f3209" y="f531"/>
                  <a:pt x="f3210" y="f531"/>
                </a:cubicBezTo>
                <a:cubicBezTo>
                  <a:pt x="f3210" y="f531"/>
                  <a:pt x="f3210" y="f530"/>
                  <a:pt x="f3210" y="f530"/>
                </a:cubicBezTo>
                <a:cubicBezTo>
                  <a:pt x="f3211" y="f530"/>
                  <a:pt x="f3211" y="f530"/>
                  <a:pt x="f3211" y="f530"/>
                </a:cubicBezTo>
                <a:cubicBezTo>
                  <a:pt x="f3211" y="f530"/>
                  <a:pt x="f3212" y="f529"/>
                  <a:pt x="f3212" y="f530"/>
                </a:cubicBezTo>
                <a:cubicBezTo>
                  <a:pt x="f3212" y="f530"/>
                  <a:pt x="f3212" y="f530"/>
                  <a:pt x="f3211" y="f530"/>
                </a:cubicBezTo>
                <a:cubicBezTo>
                  <a:pt x="f3211" y="f530"/>
                  <a:pt x="f3212" y="f531"/>
                  <a:pt x="f3212" y="f531"/>
                </a:cubicBezTo>
                <a:cubicBezTo>
                  <a:pt x="f3212" y="f531"/>
                  <a:pt x="f3212" y="f531"/>
                  <a:pt x="f3212" y="f531"/>
                </a:cubicBezTo>
                <a:cubicBezTo>
                  <a:pt x="f3212" y="f531"/>
                  <a:pt x="f3213" y="f531"/>
                  <a:pt x="f3213" y="f531"/>
                </a:cubicBezTo>
                <a:cubicBezTo>
                  <a:pt x="f3213" y="f532"/>
                  <a:pt x="f3214" y="f532"/>
                  <a:pt x="f3214" y="f531"/>
                </a:cubicBezTo>
                <a:cubicBezTo>
                  <a:pt x="f3214" y="f531"/>
                  <a:pt x="f3214" y="f531"/>
                  <a:pt x="f3214" y="f531"/>
                </a:cubicBezTo>
                <a:cubicBezTo>
                  <a:pt x="f3215" y="f531"/>
                  <a:pt x="f3215" y="f531"/>
                  <a:pt x="f3215" y="f530"/>
                </a:cubicBezTo>
                <a:cubicBezTo>
                  <a:pt x="f3215" y="f530"/>
                  <a:pt x="f3215" y="f530"/>
                  <a:pt x="f3215" y="f531"/>
                </a:cubicBezTo>
                <a:cubicBezTo>
                  <a:pt x="f3215" y="f531"/>
                  <a:pt x="f3216" y="f531"/>
                  <a:pt x="f3216" y="f531"/>
                </a:cubicBezTo>
                <a:cubicBezTo>
                  <a:pt x="f3216" y="f531"/>
                  <a:pt x="f3217" y="f530"/>
                  <a:pt x="f3217" y="f531"/>
                </a:cubicBezTo>
                <a:cubicBezTo>
                  <a:pt x="f3217" y="f531"/>
                  <a:pt x="f3216" y="f531"/>
                  <a:pt x="f3216" y="f531"/>
                </a:cubicBezTo>
                <a:cubicBezTo>
                  <a:pt x="f3216" y="f532"/>
                  <a:pt x="f3217" y="f532"/>
                  <a:pt x="f3217" y="f532"/>
                </a:cubicBezTo>
                <a:cubicBezTo>
                  <a:pt x="f3217" y="f533"/>
                  <a:pt x="f3218" y="f533"/>
                  <a:pt x="f3218" y="f533"/>
                </a:cubicBezTo>
                <a:close/>
                <a:moveTo>
                  <a:pt x="f3207" y="f544"/>
                </a:moveTo>
                <a:cubicBezTo>
                  <a:pt x="f3207" y="f544"/>
                  <a:pt x="f3207" y="f544"/>
                  <a:pt x="f3208" y="f544"/>
                </a:cubicBezTo>
                <a:cubicBezTo>
                  <a:pt x="f3208" y="f544"/>
                  <a:pt x="f3208" y="f542"/>
                  <a:pt x="f3208" y="f542"/>
                </a:cubicBezTo>
                <a:cubicBezTo>
                  <a:pt x="f3207" y="f542"/>
                  <a:pt x="f3207" y="f542"/>
                  <a:pt x="f3207" y="f541"/>
                </a:cubicBezTo>
                <a:cubicBezTo>
                  <a:pt x="f3207" y="f541"/>
                  <a:pt x="f3207" y="f541"/>
                  <a:pt x="f3208" y="f541"/>
                </a:cubicBezTo>
                <a:cubicBezTo>
                  <a:pt x="f3208" y="f541"/>
                  <a:pt x="f3208" y="f541"/>
                  <a:pt x="f3208" y="f541"/>
                </a:cubicBezTo>
                <a:cubicBezTo>
                  <a:pt x="f3208" y="f541"/>
                  <a:pt x="f3208" y="f541"/>
                  <a:pt x="f3208" y="f672"/>
                </a:cubicBezTo>
                <a:cubicBezTo>
                  <a:pt x="f3208" y="f672"/>
                  <a:pt x="f3208" y="f540"/>
                  <a:pt x="f3208" y="f540"/>
                </a:cubicBezTo>
                <a:cubicBezTo>
                  <a:pt x="f3208" y="f672"/>
                  <a:pt x="f3207" y="f672"/>
                  <a:pt x="f3207" y="f672"/>
                </a:cubicBezTo>
                <a:cubicBezTo>
                  <a:pt x="f3207" y="f672"/>
                  <a:pt x="f3208" y="f540"/>
                  <a:pt x="f3208" y="f540"/>
                </a:cubicBezTo>
                <a:cubicBezTo>
                  <a:pt x="f3208" y="f539"/>
                  <a:pt x="f3208" y="f539"/>
                  <a:pt x="f3208" y="f539"/>
                </a:cubicBezTo>
                <a:cubicBezTo>
                  <a:pt x="f3208" y="f539"/>
                  <a:pt x="f3208" y="f536"/>
                  <a:pt x="f3208" y="f536"/>
                </a:cubicBezTo>
                <a:cubicBezTo>
                  <a:pt x="f3208" y="f536"/>
                  <a:pt x="f3209" y="f535"/>
                  <a:pt x="f3209" y="f535"/>
                </a:cubicBezTo>
                <a:cubicBezTo>
                  <a:pt x="f3208" y="f535"/>
                  <a:pt x="f3207" y="f536"/>
                  <a:pt x="f3207" y="f539"/>
                </a:cubicBezTo>
                <a:cubicBezTo>
                  <a:pt x="f3207" y="f539"/>
                  <a:pt x="f3207" y="f539"/>
                  <a:pt x="f3206" y="f539"/>
                </a:cubicBezTo>
                <a:cubicBezTo>
                  <a:pt x="f3206" y="f539"/>
                  <a:pt x="f3206" y="f540"/>
                  <a:pt x="f3206" y="f540"/>
                </a:cubicBezTo>
                <a:cubicBezTo>
                  <a:pt x="f3205" y="f540"/>
                  <a:pt x="f3205" y="f672"/>
                  <a:pt x="f3205" y="f540"/>
                </a:cubicBezTo>
                <a:cubicBezTo>
                  <a:pt x="f3204" y="f540"/>
                  <a:pt x="f3204" y="f540"/>
                  <a:pt x="f3204" y="f540"/>
                </a:cubicBezTo>
                <a:cubicBezTo>
                  <a:pt x="f3204" y="f540"/>
                  <a:pt x="f3204" y="f539"/>
                  <a:pt x="f3203" y="f539"/>
                </a:cubicBezTo>
                <a:cubicBezTo>
                  <a:pt x="f3203" y="f539"/>
                  <a:pt x="f3203" y="f539"/>
                  <a:pt x="f3203" y="f536"/>
                </a:cubicBezTo>
                <a:cubicBezTo>
                  <a:pt x="f3203" y="f536"/>
                  <a:pt x="f3202" y="f536"/>
                  <a:pt x="f3202" y="f536"/>
                </a:cubicBezTo>
                <a:cubicBezTo>
                  <a:pt x="f3202" y="f535"/>
                  <a:pt x="f3202" y="f535"/>
                  <a:pt x="f3202" y="f535"/>
                </a:cubicBezTo>
                <a:cubicBezTo>
                  <a:pt x="f3201" y="f535"/>
                  <a:pt x="f3201" y="f535"/>
                  <a:pt x="f3200" y="f534"/>
                </a:cubicBezTo>
                <a:cubicBezTo>
                  <a:pt x="f3200" y="f534"/>
                  <a:pt x="f3199" y="f534"/>
                  <a:pt x="f3199" y="f533"/>
                </a:cubicBezTo>
                <a:cubicBezTo>
                  <a:pt x="f3199" y="f533"/>
                  <a:pt x="f3199" y="f533"/>
                  <a:pt x="f3198" y="f533"/>
                </a:cubicBezTo>
                <a:cubicBezTo>
                  <a:pt x="f3198" y="f533"/>
                  <a:pt x="f3199" y="f533"/>
                  <a:pt x="f3199" y="f533"/>
                </a:cubicBezTo>
                <a:cubicBezTo>
                  <a:pt x="f3199" y="f534"/>
                  <a:pt x="f3198" y="f534"/>
                  <a:pt x="f3199" y="f534"/>
                </a:cubicBezTo>
                <a:cubicBezTo>
                  <a:pt x="f3199" y="f535"/>
                  <a:pt x="f3199" y="f535"/>
                  <a:pt x="f3199" y="f536"/>
                </a:cubicBezTo>
                <a:cubicBezTo>
                  <a:pt x="f3199" y="f536"/>
                  <a:pt x="f3199" y="f536"/>
                  <a:pt x="f3199" y="f539"/>
                </a:cubicBezTo>
                <a:cubicBezTo>
                  <a:pt x="f3199" y="f539"/>
                  <a:pt x="f3200" y="f540"/>
                  <a:pt x="f3200" y="f540"/>
                </a:cubicBezTo>
                <a:cubicBezTo>
                  <a:pt x="f3200" y="f540"/>
                  <a:pt x="f3201" y="f672"/>
                  <a:pt x="f3201" y="f672"/>
                </a:cubicBezTo>
                <a:cubicBezTo>
                  <a:pt x="f3201" y="f672"/>
                  <a:pt x="f3201" y="f672"/>
                  <a:pt x="f3201" y="f672"/>
                </a:cubicBezTo>
                <a:cubicBezTo>
                  <a:pt x="f3201" y="f672"/>
                  <a:pt x="f3201" y="f672"/>
                  <a:pt x="f3201" y="f540"/>
                </a:cubicBezTo>
                <a:cubicBezTo>
                  <a:pt x="f3202" y="f540"/>
                  <a:pt x="f3203" y="f541"/>
                  <a:pt x="f3203" y="f541"/>
                </a:cubicBezTo>
                <a:cubicBezTo>
                  <a:pt x="f3203" y="f541"/>
                  <a:pt x="f3203" y="f541"/>
                  <a:pt x="f3204" y="f541"/>
                </a:cubicBezTo>
                <a:cubicBezTo>
                  <a:pt x="f3204" y="f541"/>
                  <a:pt x="f3204" y="f542"/>
                  <a:pt x="f3204" y="f542"/>
                </a:cubicBezTo>
                <a:cubicBezTo>
                  <a:pt x="f3204" y="f542"/>
                  <a:pt x="f3204" y="f542"/>
                  <a:pt x="f3205" y="f542"/>
                </a:cubicBezTo>
                <a:cubicBezTo>
                  <a:pt x="f3205" y="f542"/>
                  <a:pt x="f3205" y="f543"/>
                  <a:pt x="f3205" y="f543"/>
                </a:cubicBezTo>
                <a:cubicBezTo>
                  <a:pt x="f3206" y="f543"/>
                  <a:pt x="f3206" y="f543"/>
                  <a:pt x="f3206" y="f543"/>
                </a:cubicBezTo>
                <a:cubicBezTo>
                  <a:pt x="f3206" y="f543"/>
                  <a:pt x="f3207" y="f542"/>
                  <a:pt x="f3207" y="f542"/>
                </a:cubicBezTo>
                <a:cubicBezTo>
                  <a:pt x="f3207" y="f542"/>
                  <a:pt x="f3206" y="f543"/>
                  <a:pt x="f3206" y="f543"/>
                </a:cubicBezTo>
                <a:cubicBezTo>
                  <a:pt x="f3206" y="f543"/>
                  <a:pt x="f3207" y="f543"/>
                  <a:pt x="f3207" y="f544"/>
                </a:cubicBezTo>
                <a:close/>
                <a:moveTo>
                  <a:pt x="f3239" y="f469"/>
                </a:moveTo>
                <a:cubicBezTo>
                  <a:pt x="f3239" y="f469"/>
                  <a:pt x="f3239" y="f469"/>
                  <a:pt x="f3239" y="f466"/>
                </a:cubicBezTo>
                <a:cubicBezTo>
                  <a:pt x="f3239" y="f466"/>
                  <a:pt x="f3238" y="f466"/>
                  <a:pt x="f3238" y="f469"/>
                </a:cubicBezTo>
                <a:cubicBezTo>
                  <a:pt x="f3238" y="f469"/>
                  <a:pt x="f3238" y="f469"/>
                  <a:pt x="f3238" y="f470"/>
                </a:cubicBezTo>
                <a:cubicBezTo>
                  <a:pt x="f3238" y="f470"/>
                  <a:pt x="f3238" y="f470"/>
                  <a:pt x="f3238" y="f470"/>
                </a:cubicBezTo>
                <a:cubicBezTo>
                  <a:pt x="f3238" y="f471"/>
                  <a:pt x="f3238" y="f469"/>
                  <a:pt x="f3239" y="f469"/>
                </a:cubicBezTo>
                <a:close/>
                <a:moveTo>
                  <a:pt x="f3235" y="f461"/>
                </a:moveTo>
                <a:cubicBezTo>
                  <a:pt x="f3235" y="f460"/>
                  <a:pt x="f3235" y="f460"/>
                  <a:pt x="f3235" y="f460"/>
                </a:cubicBezTo>
                <a:cubicBezTo>
                  <a:pt x="f3236" y="f460"/>
                  <a:pt x="f3236" y="f460"/>
                  <a:pt x="f3236" y="f461"/>
                </a:cubicBezTo>
                <a:cubicBezTo>
                  <a:pt x="f3236" y="f461"/>
                  <a:pt x="f3236" y="f460"/>
                  <a:pt x="f3236" y="f460"/>
                </a:cubicBezTo>
                <a:cubicBezTo>
                  <a:pt x="f3236" y="f459"/>
                  <a:pt x="f3235" y="f460"/>
                  <a:pt x="f3235" y="f460"/>
                </a:cubicBezTo>
                <a:cubicBezTo>
                  <a:pt x="f3235" y="f460"/>
                  <a:pt x="f3235" y="f460"/>
                  <a:pt x="f3234" y="f460"/>
                </a:cubicBezTo>
                <a:cubicBezTo>
                  <a:pt x="f3234" y="f460"/>
                  <a:pt x="f3234" y="f460"/>
                  <a:pt x="f3235" y="f461"/>
                </a:cubicBezTo>
                <a:cubicBezTo>
                  <a:pt x="f3235" y="f461"/>
                  <a:pt x="f3235" y="f461"/>
                  <a:pt x="f3235" y="f461"/>
                </a:cubicBezTo>
                <a:close/>
                <a:moveTo>
                  <a:pt x="f3202" y="f528"/>
                </a:moveTo>
                <a:cubicBezTo>
                  <a:pt x="f3203" y="f528"/>
                  <a:pt x="f3203" y="f527"/>
                  <a:pt x="f3203" y="f527"/>
                </a:cubicBezTo>
                <a:cubicBezTo>
                  <a:pt x="f3203" y="f527"/>
                  <a:pt x="f3202" y="f527"/>
                  <a:pt x="f3202" y="f526"/>
                </a:cubicBezTo>
                <a:cubicBezTo>
                  <a:pt x="f3202" y="f526"/>
                  <a:pt x="f3202" y="f526"/>
                  <a:pt x="f3202" y="f526"/>
                </a:cubicBezTo>
                <a:cubicBezTo>
                  <a:pt x="f3201" y="f526"/>
                  <a:pt x="f3201" y="f526"/>
                  <a:pt x="f3201" y="f526"/>
                </a:cubicBezTo>
                <a:cubicBezTo>
                  <a:pt x="f3201" y="f527"/>
                  <a:pt x="f3201" y="f527"/>
                  <a:pt x="f3201" y="f527"/>
                </a:cubicBezTo>
                <a:cubicBezTo>
                  <a:pt x="f3202" y="f527"/>
                  <a:pt x="f3202" y="f527"/>
                  <a:pt x="f3202" y="f527"/>
                </a:cubicBezTo>
                <a:cubicBezTo>
                  <a:pt x="f3202" y="f527"/>
                  <a:pt x="f3202" y="f527"/>
                  <a:pt x="f3202" y="f528"/>
                </a:cubicBezTo>
                <a:cubicBezTo>
                  <a:pt x="f3202" y="f528"/>
                  <a:pt x="f3202" y="f528"/>
                  <a:pt x="f3202" y="f528"/>
                </a:cubicBezTo>
                <a:close/>
                <a:moveTo>
                  <a:pt x="f3234" y="f462"/>
                </a:moveTo>
                <a:cubicBezTo>
                  <a:pt x="f3234" y="f463"/>
                  <a:pt x="f3234" y="f463"/>
                  <a:pt x="f3235" y="f463"/>
                </a:cubicBezTo>
                <a:cubicBezTo>
                  <a:pt x="f3235" y="f462"/>
                  <a:pt x="f3235" y="f462"/>
                  <a:pt x="f3235" y="f462"/>
                </a:cubicBezTo>
                <a:cubicBezTo>
                  <a:pt x="f3235" y="f462"/>
                  <a:pt x="f3235" y="f462"/>
                  <a:pt x="f3236" y="f462"/>
                </a:cubicBezTo>
                <a:cubicBezTo>
                  <a:pt x="f3236" y="f461"/>
                  <a:pt x="f3235" y="f462"/>
                  <a:pt x="f3235" y="f462"/>
                </a:cubicBezTo>
                <a:cubicBezTo>
                  <a:pt x="f3234" y="f462"/>
                  <a:pt x="f3234" y="f462"/>
                  <a:pt x="f3234" y="f462"/>
                </a:cubicBezTo>
                <a:close/>
                <a:moveTo>
                  <a:pt x="f3225" y="f741"/>
                </a:moveTo>
                <a:cubicBezTo>
                  <a:pt x="f3225" y="f741"/>
                  <a:pt x="f3224" y="f741"/>
                  <a:pt x="f3224" y="f741"/>
                </a:cubicBezTo>
                <a:cubicBezTo>
                  <a:pt x="f3224" y="f741"/>
                  <a:pt x="f3225" y="f741"/>
                  <a:pt x="f3225" y="f741"/>
                </a:cubicBezTo>
                <a:close/>
                <a:moveTo>
                  <a:pt x="f3229" y="f467"/>
                </a:moveTo>
                <a:cubicBezTo>
                  <a:pt x="f3229" y="f465"/>
                  <a:pt x="f3230" y="f467"/>
                  <a:pt x="f3230" y="f467"/>
                </a:cubicBezTo>
                <a:cubicBezTo>
                  <a:pt x="f3231" y="f467"/>
                  <a:pt x="f3231" y="f465"/>
                  <a:pt x="f3231" y="f467"/>
                </a:cubicBezTo>
                <a:cubicBezTo>
                  <a:pt x="f3231" y="f467"/>
                  <a:pt x="f3232" y="f468"/>
                  <a:pt x="f3232" y="f468"/>
                </a:cubicBezTo>
                <a:cubicBezTo>
                  <a:pt x="f3233" y="f468"/>
                  <a:pt x="f3233" y="f467"/>
                  <a:pt x="f3233" y="f467"/>
                </a:cubicBezTo>
                <a:cubicBezTo>
                  <a:pt x="f3234" y="f467"/>
                  <a:pt x="f3234" y="f467"/>
                  <a:pt x="f3235" y="f465"/>
                </a:cubicBezTo>
                <a:cubicBezTo>
                  <a:pt x="f3235" y="f465"/>
                  <a:pt x="f3235" y="f465"/>
                  <a:pt x="f3234" y="f464"/>
                </a:cubicBezTo>
                <a:cubicBezTo>
                  <a:pt x="f3234" y="f464"/>
                  <a:pt x="f3234" y="f464"/>
                  <a:pt x="f3234" y="f464"/>
                </a:cubicBezTo>
                <a:cubicBezTo>
                  <a:pt x="f3233" y="f465"/>
                  <a:pt x="f3233" y="f465"/>
                  <a:pt x="f3233" y="f465"/>
                </a:cubicBezTo>
                <a:cubicBezTo>
                  <a:pt x="f3233" y="f465"/>
                  <a:pt x="f3233" y="f464"/>
                  <a:pt x="f3232" y="f464"/>
                </a:cubicBezTo>
                <a:cubicBezTo>
                  <a:pt x="f3232" y="f464"/>
                  <a:pt x="f3232" y="f464"/>
                  <a:pt x="f3232" y="f465"/>
                </a:cubicBezTo>
                <a:cubicBezTo>
                  <a:pt x="f3231" y="f465"/>
                  <a:pt x="f3231" y="f465"/>
                  <a:pt x="f3231" y="f465"/>
                </a:cubicBezTo>
                <a:cubicBezTo>
                  <a:pt x="f3230" y="f465"/>
                  <a:pt x="f3231" y="f464"/>
                  <a:pt x="f3230" y="f464"/>
                </a:cubicBezTo>
                <a:cubicBezTo>
                  <a:pt x="f3230" y="f464"/>
                  <a:pt x="f3230" y="f464"/>
                  <a:pt x="f3230" y="f464"/>
                </a:cubicBezTo>
                <a:cubicBezTo>
                  <a:pt x="f3230" y="f464"/>
                  <a:pt x="f3229" y="f464"/>
                  <a:pt x="f3229" y="f465"/>
                </a:cubicBezTo>
                <a:cubicBezTo>
                  <a:pt x="f3229" y="f465"/>
                  <a:pt x="f3228" y="f465"/>
                  <a:pt x="f3228" y="f465"/>
                </a:cubicBezTo>
                <a:cubicBezTo>
                  <a:pt x="f3228" y="f465"/>
                  <a:pt x="f3229" y="f465"/>
                  <a:pt x="f3228" y="f467"/>
                </a:cubicBezTo>
                <a:cubicBezTo>
                  <a:pt x="f3228" y="f467"/>
                  <a:pt x="f3228" y="f467"/>
                  <a:pt x="f3228" y="f467"/>
                </a:cubicBezTo>
                <a:cubicBezTo>
                  <a:pt x="f3228" y="f467"/>
                  <a:pt x="f3229" y="f467"/>
                  <a:pt x="f3229" y="f467"/>
                </a:cubicBezTo>
                <a:close/>
                <a:moveTo>
                  <a:pt x="f3227" y="f543"/>
                </a:moveTo>
                <a:cubicBezTo>
                  <a:pt x="f3227" y="f543"/>
                  <a:pt x="f3227" y="f543"/>
                  <a:pt x="f3227" y="f544"/>
                </a:cubicBezTo>
                <a:cubicBezTo>
                  <a:pt x="f3227" y="f544"/>
                  <a:pt x="f3227" y="f544"/>
                  <a:pt x="f3227" y="f545"/>
                </a:cubicBezTo>
                <a:cubicBezTo>
                  <a:pt x="f3227" y="f545"/>
                  <a:pt x="f3228" y="f545"/>
                  <a:pt x="f3228" y="f546"/>
                </a:cubicBezTo>
                <a:cubicBezTo>
                  <a:pt x="f3228" y="f546"/>
                  <a:pt x="f3228" y="f546"/>
                  <a:pt x="f3228" y="f547"/>
                </a:cubicBezTo>
                <a:cubicBezTo>
                  <a:pt x="f3228" y="f547"/>
                  <a:pt x="f3228" y="f547"/>
                  <a:pt x="f3228" y="f547"/>
                </a:cubicBezTo>
                <a:cubicBezTo>
                  <a:pt x="f3228" y="f547"/>
                  <a:pt x="f3227" y="f548"/>
                  <a:pt x="f3227" y="f548"/>
                </a:cubicBezTo>
                <a:cubicBezTo>
                  <a:pt x="f3227" y="f548"/>
                  <a:pt x="f3228" y="f548"/>
                  <a:pt x="f3228" y="f548"/>
                </a:cubicBezTo>
                <a:cubicBezTo>
                  <a:pt x="f3228" y="f549"/>
                  <a:pt x="f3227" y="f549"/>
                  <a:pt x="f3227" y="f549"/>
                </a:cubicBezTo>
                <a:cubicBezTo>
                  <a:pt x="f3227" y="f549"/>
                  <a:pt x="f3227" y="f549"/>
                  <a:pt x="f3227" y="f550"/>
                </a:cubicBezTo>
                <a:cubicBezTo>
                  <a:pt x="f3227" y="f550"/>
                  <a:pt x="f3227" y="f551"/>
                  <a:pt x="f3227" y="f551"/>
                </a:cubicBezTo>
                <a:cubicBezTo>
                  <a:pt x="f3227" y="f551"/>
                  <a:pt x="f3227" y="f550"/>
                  <a:pt x="f3228" y="f550"/>
                </a:cubicBezTo>
                <a:cubicBezTo>
                  <a:pt x="f3228" y="f550"/>
                  <a:pt x="f3228" y="f550"/>
                  <a:pt x="f3228" y="f551"/>
                </a:cubicBezTo>
                <a:cubicBezTo>
                  <a:pt x="f3228" y="f551"/>
                  <a:pt x="f3228" y="f551"/>
                  <a:pt x="f3229" y="f552"/>
                </a:cubicBezTo>
                <a:cubicBezTo>
                  <a:pt x="f3229" y="f552"/>
                  <a:pt x="f3229" y="f552"/>
                  <a:pt x="f3230" y="f552"/>
                </a:cubicBezTo>
                <a:cubicBezTo>
                  <a:pt x="f3230" y="f553"/>
                  <a:pt x="f3230" y="f553"/>
                  <a:pt x="f3230" y="f553"/>
                </a:cubicBezTo>
                <a:cubicBezTo>
                  <a:pt x="f3231" y="f554"/>
                  <a:pt x="f3232" y="f553"/>
                  <a:pt x="f3233" y="f553"/>
                </a:cubicBezTo>
                <a:cubicBezTo>
                  <a:pt x="f3233" y="f554"/>
                  <a:pt x="f3233" y="f555"/>
                  <a:pt x="f3234" y="f554"/>
                </a:cubicBezTo>
                <a:cubicBezTo>
                  <a:pt x="f3235" y="f554"/>
                  <a:pt x="f3235" y="f554"/>
                  <a:pt x="f3236" y="f554"/>
                </a:cubicBezTo>
                <a:cubicBezTo>
                  <a:pt x="f3237" y="f554"/>
                  <a:pt x="f3237" y="f554"/>
                  <a:pt x="f3238" y="f554"/>
                </a:cubicBezTo>
                <a:cubicBezTo>
                  <a:pt x="f3239" y="f554"/>
                  <a:pt x="f3239" y="f554"/>
                  <a:pt x="f2939" y="f554"/>
                </a:cubicBezTo>
                <a:cubicBezTo>
                  <a:pt x="f2939" y="f554"/>
                  <a:pt x="f2939" y="f554"/>
                  <a:pt x="f2938" y="f554"/>
                </a:cubicBezTo>
                <a:cubicBezTo>
                  <a:pt x="f2938" y="f554"/>
                  <a:pt x="f2938" y="f553"/>
                  <a:pt x="f2939" y="f553"/>
                </a:cubicBezTo>
                <a:cubicBezTo>
                  <a:pt x="f2939" y="f553"/>
                  <a:pt x="f2939" y="f554"/>
                  <a:pt x="f3239" y="f553"/>
                </a:cubicBezTo>
                <a:cubicBezTo>
                  <a:pt x="f3239" y="f553"/>
                  <a:pt x="f3239" y="f552"/>
                  <a:pt x="f3238" y="f551"/>
                </a:cubicBezTo>
                <a:cubicBezTo>
                  <a:pt x="f3238" y="f551"/>
                  <a:pt x="f3238" y="f551"/>
                  <a:pt x="f3238" y="f551"/>
                </a:cubicBezTo>
                <a:cubicBezTo>
                  <a:pt x="f3237" y="f551"/>
                  <a:pt x="f3237" y="f550"/>
                  <a:pt x="f3237" y="f550"/>
                </a:cubicBezTo>
                <a:cubicBezTo>
                  <a:pt x="f3236" y="f550"/>
                  <a:pt x="f3236" y="f549"/>
                  <a:pt x="f3236" y="f548"/>
                </a:cubicBezTo>
                <a:cubicBezTo>
                  <a:pt x="f3236" y="f548"/>
                  <a:pt x="f3235" y="f547"/>
                  <a:pt x="f3235" y="f547"/>
                </a:cubicBezTo>
                <a:cubicBezTo>
                  <a:pt x="f3235" y="f547"/>
                  <a:pt x="f3236" y="f547"/>
                  <a:pt x="f3236" y="f547"/>
                </a:cubicBezTo>
                <a:cubicBezTo>
                  <a:pt x="f3236" y="f546"/>
                  <a:pt x="f3235" y="f546"/>
                  <a:pt x="f3235" y="f546"/>
                </a:cubicBezTo>
                <a:cubicBezTo>
                  <a:pt x="f3235" y="f546"/>
                  <a:pt x="f3235" y="f545"/>
                  <a:pt x="f3235" y="f545"/>
                </a:cubicBezTo>
                <a:cubicBezTo>
                  <a:pt x="f3234" y="f545"/>
                  <a:pt x="f3234" y="f545"/>
                  <a:pt x="f3234" y="f544"/>
                </a:cubicBezTo>
                <a:cubicBezTo>
                  <a:pt x="f3234" y="f544"/>
                  <a:pt x="f3234" y="f543"/>
                  <a:pt x="f3234" y="f543"/>
                </a:cubicBezTo>
                <a:cubicBezTo>
                  <a:pt x="f3234" y="f543"/>
                  <a:pt x="f3234" y="f542"/>
                  <a:pt x="f3233" y="f542"/>
                </a:cubicBezTo>
                <a:cubicBezTo>
                  <a:pt x="f3233" y="f542"/>
                  <a:pt x="f3233" y="f542"/>
                  <a:pt x="f3233" y="f541"/>
                </a:cubicBezTo>
                <a:cubicBezTo>
                  <a:pt x="f3232" y="f541"/>
                  <a:pt x="f3232" y="f541"/>
                  <a:pt x="f3232" y="f541"/>
                </a:cubicBezTo>
                <a:cubicBezTo>
                  <a:pt x="f3232" y="f672"/>
                  <a:pt x="f3232" y="f672"/>
                  <a:pt x="f3231" y="f672"/>
                </a:cubicBezTo>
                <a:cubicBezTo>
                  <a:pt x="f3231" y="f672"/>
                  <a:pt x="f3231" y="f672"/>
                  <a:pt x="f3231" y="f672"/>
                </a:cubicBezTo>
                <a:cubicBezTo>
                  <a:pt x="f3231" y="f672"/>
                  <a:pt x="f3230" y="f540"/>
                  <a:pt x="f3230" y="f540"/>
                </a:cubicBezTo>
                <a:cubicBezTo>
                  <a:pt x="f3230" y="f672"/>
                  <a:pt x="f3230" y="f672"/>
                  <a:pt x="f3229" y="f672"/>
                </a:cubicBezTo>
                <a:cubicBezTo>
                  <a:pt x="f3229" y="f672"/>
                  <a:pt x="f3229" y="f672"/>
                  <a:pt x="f3229" y="f672"/>
                </a:cubicBezTo>
                <a:cubicBezTo>
                  <a:pt x="f3229" y="f672"/>
                  <a:pt x="f3229" y="f541"/>
                  <a:pt x="f3229" y="f541"/>
                </a:cubicBezTo>
                <a:cubicBezTo>
                  <a:pt x="f3228" y="f541"/>
                  <a:pt x="f3228" y="f541"/>
                  <a:pt x="f3228" y="f541"/>
                </a:cubicBezTo>
                <a:cubicBezTo>
                  <a:pt x="f3228" y="f542"/>
                  <a:pt x="f3228" y="f542"/>
                  <a:pt x="f3228" y="f543"/>
                </a:cubicBezTo>
                <a:cubicBezTo>
                  <a:pt x="f3228" y="f543"/>
                  <a:pt x="f3228" y="f543"/>
                  <a:pt x="f3227" y="f543"/>
                </a:cubicBezTo>
                <a:close/>
                <a:moveTo>
                  <a:pt x="f3233" y="f522"/>
                </a:moveTo>
                <a:cubicBezTo>
                  <a:pt x="f3234" y="f522"/>
                  <a:pt x="f3233" y="f522"/>
                  <a:pt x="f3233" y="f522"/>
                </a:cubicBezTo>
                <a:cubicBezTo>
                  <a:pt x="f3232" y="f522"/>
                  <a:pt x="f3232" y="f522"/>
                  <a:pt x="f3232" y="f522"/>
                </a:cubicBezTo>
                <a:cubicBezTo>
                  <a:pt x="f3232" y="f522"/>
                  <a:pt x="f3232" y="f524"/>
                  <a:pt x="f3232" y="f523"/>
                </a:cubicBezTo>
                <a:cubicBezTo>
                  <a:pt x="f3232" y="f523"/>
                  <a:pt x="f3232" y="f523"/>
                  <a:pt x="f3233" y="f523"/>
                </a:cubicBezTo>
                <a:cubicBezTo>
                  <a:pt x="f3233" y="f523"/>
                  <a:pt x="f3233" y="f523"/>
                  <a:pt x="f3233" y="f523"/>
                </a:cubicBezTo>
                <a:cubicBezTo>
                  <a:pt x="f3233" y="f523"/>
                  <a:pt x="f3233" y="f522"/>
                  <a:pt x="f3233" y="f522"/>
                </a:cubicBezTo>
                <a:close/>
                <a:moveTo>
                  <a:pt x="f3240" y="f518"/>
                </a:moveTo>
                <a:cubicBezTo>
                  <a:pt x="f2944" y="f518"/>
                  <a:pt x="f2944" y="f518"/>
                  <a:pt x="f2944" y="f518"/>
                </a:cubicBezTo>
                <a:cubicBezTo>
                  <a:pt x="f2944" y="f519"/>
                  <a:pt x="f2944" y="f518"/>
                  <a:pt x="f2944" y="f518"/>
                </a:cubicBezTo>
                <a:cubicBezTo>
                  <a:pt x="f2943" y="f518"/>
                  <a:pt x="f2943" y="f519"/>
                  <a:pt x="f2943" y="f519"/>
                </a:cubicBezTo>
                <a:cubicBezTo>
                  <a:pt x="f2943" y="f519"/>
                  <a:pt x="f2943" y="f519"/>
                  <a:pt x="f2943" y="f519"/>
                </a:cubicBezTo>
                <a:cubicBezTo>
                  <a:pt x="f2943" y="f519"/>
                  <a:pt x="f2942" y="f519"/>
                  <a:pt x="f2942" y="f519"/>
                </a:cubicBezTo>
                <a:cubicBezTo>
                  <a:pt x="f2942" y="f520"/>
                  <a:pt x="f2943" y="f520"/>
                  <a:pt x="f2943" y="f520"/>
                </a:cubicBezTo>
                <a:cubicBezTo>
                  <a:pt x="f2943" y="f520"/>
                  <a:pt x="f2944" y="f520"/>
                  <a:pt x="f2944" y="f520"/>
                </a:cubicBezTo>
                <a:cubicBezTo>
                  <a:pt x="f2944" y="f521"/>
                  <a:pt x="f2944" y="f520"/>
                  <a:pt x="f2944" y="f520"/>
                </a:cubicBezTo>
                <a:cubicBezTo>
                  <a:pt x="f2944" y="f520"/>
                  <a:pt x="f3240" y="f519"/>
                  <a:pt x="f3240" y="f519"/>
                </a:cubicBezTo>
                <a:cubicBezTo>
                  <a:pt x="f3240" y="f519"/>
                  <a:pt x="f3240" y="f519"/>
                  <a:pt x="f3240" y="f519"/>
                </a:cubicBezTo>
                <a:cubicBezTo>
                  <a:pt x="f3240" y="f519"/>
                  <a:pt x="f3240" y="f519"/>
                  <a:pt x="f3240" y="f518"/>
                </a:cubicBezTo>
                <a:cubicBezTo>
                  <a:pt x="f3240" y="f518"/>
                  <a:pt x="f3240" y="f518"/>
                  <a:pt x="f3240" y="f518"/>
                </a:cubicBezTo>
                <a:close/>
                <a:moveTo>
                  <a:pt x="f2943" y="f536"/>
                </a:moveTo>
                <a:cubicBezTo>
                  <a:pt x="f2943" y="f536"/>
                  <a:pt x="f2943" y="f535"/>
                  <a:pt x="f2943" y="f536"/>
                </a:cubicBezTo>
                <a:cubicBezTo>
                  <a:pt x="f2943" y="f536"/>
                  <a:pt x="f2944" y="f536"/>
                  <a:pt x="f2944" y="f536"/>
                </a:cubicBezTo>
                <a:cubicBezTo>
                  <a:pt x="f2944" y="f536"/>
                  <a:pt x="f2944" y="f536"/>
                  <a:pt x="f2944" y="f535"/>
                </a:cubicBezTo>
                <a:cubicBezTo>
                  <a:pt x="f2944" y="f535"/>
                  <a:pt x="f2944" y="f536"/>
                  <a:pt x="f2944" y="f536"/>
                </a:cubicBezTo>
                <a:cubicBezTo>
                  <a:pt x="f2944" y="f535"/>
                  <a:pt x="f2944" y="f535"/>
                  <a:pt x="f2944" y="f535"/>
                </a:cubicBezTo>
                <a:cubicBezTo>
                  <a:pt x="f2944" y="f534"/>
                  <a:pt x="f2943" y="f534"/>
                  <a:pt x="f2943" y="f534"/>
                </a:cubicBezTo>
                <a:cubicBezTo>
                  <a:pt x="f2943" y="f534"/>
                  <a:pt x="f2943" y="f534"/>
                  <a:pt x="f2943" y="f534"/>
                </a:cubicBezTo>
                <a:cubicBezTo>
                  <a:pt x="f2943" y="f533"/>
                  <a:pt x="f2943" y="f534"/>
                  <a:pt x="f2942" y="f533"/>
                </a:cubicBezTo>
                <a:cubicBezTo>
                  <a:pt x="f2942" y="f533"/>
                  <a:pt x="f2943" y="f533"/>
                  <a:pt x="f2943" y="f533"/>
                </a:cubicBezTo>
                <a:cubicBezTo>
                  <a:pt x="f2943" y="f533"/>
                  <a:pt x="f2943" y="f533"/>
                  <a:pt x="f2943" y="f532"/>
                </a:cubicBezTo>
                <a:cubicBezTo>
                  <a:pt x="f2943" y="f532"/>
                  <a:pt x="f2943" y="f532"/>
                  <a:pt x="f2943" y="f532"/>
                </a:cubicBezTo>
                <a:cubicBezTo>
                  <a:pt x="f2943" y="f532"/>
                  <a:pt x="f2943" y="f531"/>
                  <a:pt x="f2943" y="f532"/>
                </a:cubicBezTo>
                <a:cubicBezTo>
                  <a:pt x="f2943" y="f532"/>
                  <a:pt x="f2943" y="f532"/>
                  <a:pt x="f2942" y="f532"/>
                </a:cubicBezTo>
                <a:cubicBezTo>
                  <a:pt x="f2942" y="f532"/>
                  <a:pt x="f2942" y="f532"/>
                  <a:pt x="f2942" y="f533"/>
                </a:cubicBezTo>
                <a:cubicBezTo>
                  <a:pt x="f2941" y="f533"/>
                  <a:pt x="f2942" y="f533"/>
                  <a:pt x="f2942" y="f533"/>
                </a:cubicBezTo>
                <a:cubicBezTo>
                  <a:pt x="f2941" y="f534"/>
                  <a:pt x="f2942" y="f534"/>
                  <a:pt x="f2942" y="f534"/>
                </a:cubicBezTo>
                <a:cubicBezTo>
                  <a:pt x="f2942" y="f534"/>
                  <a:pt x="f2941" y="f534"/>
                  <a:pt x="f2941" y="f534"/>
                </a:cubicBezTo>
                <a:cubicBezTo>
                  <a:pt x="f2941" y="f534"/>
                  <a:pt x="f2942" y="f534"/>
                  <a:pt x="f2942" y="f535"/>
                </a:cubicBezTo>
                <a:cubicBezTo>
                  <a:pt x="f2942" y="f535"/>
                  <a:pt x="f2942" y="f535"/>
                  <a:pt x="f2942" y="f535"/>
                </a:cubicBezTo>
                <a:cubicBezTo>
                  <a:pt x="f2942" y="f535"/>
                  <a:pt x="f2942" y="f535"/>
                  <a:pt x="f2943" y="f535"/>
                </a:cubicBezTo>
                <a:cubicBezTo>
                  <a:pt x="f2943" y="f535"/>
                  <a:pt x="f2943" y="f535"/>
                  <a:pt x="f2942" y="f535"/>
                </a:cubicBezTo>
                <a:cubicBezTo>
                  <a:pt x="f2942" y="f535"/>
                  <a:pt x="f2943" y="f536"/>
                  <a:pt x="f2943" y="f536"/>
                </a:cubicBezTo>
                <a:close/>
                <a:moveTo>
                  <a:pt x="f3195" y="f1539"/>
                </a:moveTo>
                <a:cubicBezTo>
                  <a:pt x="f3195" y="f1540"/>
                  <a:pt x="f3194" y="f1539"/>
                  <a:pt x="f3193" y="f1539"/>
                </a:cubicBezTo>
                <a:cubicBezTo>
                  <a:pt x="f3192" y="f1539"/>
                  <a:pt x="f3192" y="f1540"/>
                  <a:pt x="f3191" y="f1539"/>
                </a:cubicBezTo>
                <a:cubicBezTo>
                  <a:pt x="f3190" y="f1539"/>
                  <a:pt x="f3190" y="f1539"/>
                  <a:pt x="f3190" y="f1539"/>
                </a:cubicBezTo>
                <a:cubicBezTo>
                  <a:pt x="f3189" y="f2007"/>
                  <a:pt x="f3189" y="f1539"/>
                  <a:pt x="f3189" y="f1539"/>
                </a:cubicBezTo>
                <a:cubicBezTo>
                  <a:pt x="f3188" y="f1539"/>
                  <a:pt x="f3187" y="f1539"/>
                  <a:pt x="f3187" y="f2007"/>
                </a:cubicBezTo>
                <a:cubicBezTo>
                  <a:pt x="f3186" y="f2007"/>
                  <a:pt x="f3186" y="f1538"/>
                  <a:pt x="f3186" y="f1538"/>
                </a:cubicBezTo>
                <a:cubicBezTo>
                  <a:pt x="f3186" y="f1538"/>
                  <a:pt x="f3187" y="f1538"/>
                  <a:pt x="f3187" y="f1537"/>
                </a:cubicBezTo>
                <a:cubicBezTo>
                  <a:pt x="f3188" y="f1537"/>
                  <a:pt x="f3188" y="f1537"/>
                  <a:pt x="f3188" y="f1537"/>
                </a:cubicBezTo>
                <a:cubicBezTo>
                  <a:pt x="f3189" y="f1537"/>
                  <a:pt x="f3190" y="f1537"/>
                  <a:pt x="f3191" y="f1537"/>
                </a:cubicBezTo>
                <a:cubicBezTo>
                  <a:pt x="f3191" y="f1537"/>
                  <a:pt x="f3192" y="f1536"/>
                  <a:pt x="f3192" y="f1536"/>
                </a:cubicBezTo>
                <a:cubicBezTo>
                  <a:pt x="f3193" y="f1537"/>
                  <a:pt x="f3193" y="f1537"/>
                  <a:pt x="f3194" y="f1537"/>
                </a:cubicBezTo>
                <a:cubicBezTo>
                  <a:pt x="f3194" y="f1538"/>
                  <a:pt x="f3194" y="f2007"/>
                  <a:pt x="f3195" y="f2007"/>
                </a:cubicBezTo>
                <a:cubicBezTo>
                  <a:pt x="f3195" y="f1539"/>
                  <a:pt x="f3195" y="f2007"/>
                  <a:pt x="f3195" y="f1539"/>
                </a:cubicBezTo>
                <a:close/>
                <a:moveTo>
                  <a:pt x="f3232" y="f540"/>
                </a:moveTo>
                <a:cubicBezTo>
                  <a:pt x="f3231" y="f540"/>
                  <a:pt x="f3232" y="f540"/>
                  <a:pt x="f3232" y="f672"/>
                </a:cubicBezTo>
                <a:cubicBezTo>
                  <a:pt x="f3232" y="f672"/>
                  <a:pt x="f3232" y="f672"/>
                  <a:pt x="f3232" y="f672"/>
                </a:cubicBezTo>
                <a:cubicBezTo>
                  <a:pt x="f3233" y="f672"/>
                  <a:pt x="f3233" y="f672"/>
                  <a:pt x="f3232" y="f540"/>
                </a:cubicBezTo>
                <a:cubicBezTo>
                  <a:pt x="f3232" y="f540"/>
                  <a:pt x="f3232" y="f540"/>
                  <a:pt x="f3232" y="f540"/>
                </a:cubicBezTo>
                <a:close/>
                <a:moveTo>
                  <a:pt x="f3231" y="f464"/>
                </a:moveTo>
                <a:cubicBezTo>
                  <a:pt x="f3232" y="f464"/>
                  <a:pt x="f3232" y="f463"/>
                  <a:pt x="f3231" y="f463"/>
                </a:cubicBezTo>
                <a:cubicBezTo>
                  <a:pt x="f3231" y="f463"/>
                  <a:pt x="f3230" y="f464"/>
                  <a:pt x="f3231" y="f464"/>
                </a:cubicBezTo>
                <a:close/>
                <a:moveTo>
                  <a:pt x="f3222" y="f536"/>
                </a:moveTo>
                <a:cubicBezTo>
                  <a:pt x="f3222" y="f539"/>
                  <a:pt x="f3222" y="f539"/>
                  <a:pt x="f3222" y="f539"/>
                </a:cubicBezTo>
                <a:cubicBezTo>
                  <a:pt x="f3222" y="f539"/>
                  <a:pt x="f3223" y="f539"/>
                  <a:pt x="f3223" y="f536"/>
                </a:cubicBezTo>
                <a:cubicBezTo>
                  <a:pt x="f3223" y="f536"/>
                  <a:pt x="f3222" y="f536"/>
                  <a:pt x="f3222" y="f536"/>
                </a:cubicBezTo>
                <a:cubicBezTo>
                  <a:pt x="f3222" y="f536"/>
                  <a:pt x="f3222" y="f536"/>
                  <a:pt x="f3222" y="f536"/>
                </a:cubicBezTo>
                <a:close/>
                <a:moveTo>
                  <a:pt x="f3182" y="f511"/>
                </a:moveTo>
                <a:cubicBezTo>
                  <a:pt x="f3182" y="f510"/>
                  <a:pt x="f3182" y="f510"/>
                  <a:pt x="f3181" y="f510"/>
                </a:cubicBezTo>
                <a:cubicBezTo>
                  <a:pt x="f3181" y="f510"/>
                  <a:pt x="f3181" y="f510"/>
                  <a:pt x="f3181" y="f509"/>
                </a:cubicBezTo>
                <a:cubicBezTo>
                  <a:pt x="f3181" y="f509"/>
                  <a:pt x="f3181" y="f509"/>
                  <a:pt x="f3181" y="f509"/>
                </a:cubicBezTo>
                <a:cubicBezTo>
                  <a:pt x="f3180" y="f508"/>
                  <a:pt x="f3181" y="f508"/>
                  <a:pt x="f3181" y="f508"/>
                </a:cubicBezTo>
                <a:cubicBezTo>
                  <a:pt x="f3181" y="f507"/>
                  <a:pt x="f3181" y="f507"/>
                  <a:pt x="f3181" y="f507"/>
                </a:cubicBezTo>
                <a:cubicBezTo>
                  <a:pt x="f3180" y="f507"/>
                  <a:pt x="f3180" y="f507"/>
                  <a:pt x="f3180" y="f508"/>
                </a:cubicBezTo>
                <a:cubicBezTo>
                  <a:pt x="f3180" y="f508"/>
                  <a:pt x="f3180" y="f508"/>
                  <a:pt x="f3180" y="f509"/>
                </a:cubicBezTo>
                <a:cubicBezTo>
                  <a:pt x="f3180" y="f509"/>
                  <a:pt x="f3180" y="f509"/>
                  <a:pt x="f3180" y="f510"/>
                </a:cubicBezTo>
                <a:cubicBezTo>
                  <a:pt x="f3180" y="f510"/>
                  <a:pt x="f3180" y="f511"/>
                  <a:pt x="f3180" y="f511"/>
                </a:cubicBezTo>
                <a:cubicBezTo>
                  <a:pt x="f3180" y="f511"/>
                  <a:pt x="f3180" y="f516"/>
                  <a:pt x="f3180" y="f516"/>
                </a:cubicBezTo>
                <a:cubicBezTo>
                  <a:pt x="f3181" y="f516"/>
                  <a:pt x="f3181" y="f516"/>
                  <a:pt x="f3181" y="f516"/>
                </a:cubicBezTo>
                <a:cubicBezTo>
                  <a:pt x="f3181" y="f516"/>
                  <a:pt x="f3180" y="f517"/>
                  <a:pt x="f3180" y="f517"/>
                </a:cubicBezTo>
                <a:cubicBezTo>
                  <a:pt x="f3180" y="f517"/>
                  <a:pt x="f3180" y="f518"/>
                  <a:pt x="f3180" y="f519"/>
                </a:cubicBezTo>
                <a:cubicBezTo>
                  <a:pt x="f3181" y="f519"/>
                  <a:pt x="f3181" y="f518"/>
                  <a:pt x="f3181" y="f518"/>
                </a:cubicBezTo>
                <a:cubicBezTo>
                  <a:pt x="f3181" y="f518"/>
                  <a:pt x="f3181" y="f517"/>
                  <a:pt x="f3181" y="f518"/>
                </a:cubicBezTo>
                <a:cubicBezTo>
                  <a:pt x="f3182" y="f517"/>
                  <a:pt x="f3181" y="f517"/>
                  <a:pt x="f3182" y="f517"/>
                </a:cubicBezTo>
                <a:cubicBezTo>
                  <a:pt x="f3182" y="f517"/>
                  <a:pt x="f3182" y="f516"/>
                  <a:pt x="f3182" y="f516"/>
                </a:cubicBezTo>
                <a:cubicBezTo>
                  <a:pt x="f3182" y="f516"/>
                  <a:pt x="f3182" y="f516"/>
                  <a:pt x="f3182" y="f516"/>
                </a:cubicBezTo>
                <a:cubicBezTo>
                  <a:pt x="f3182" y="f516"/>
                  <a:pt x="f3182" y="f511"/>
                  <a:pt x="f3182" y="f511"/>
                </a:cubicBezTo>
                <a:cubicBezTo>
                  <a:pt x="f3182" y="f511"/>
                  <a:pt x="f3182" y="f511"/>
                  <a:pt x="f3182" y="f511"/>
                </a:cubicBezTo>
                <a:close/>
                <a:moveTo>
                  <a:pt x="f3221" y="f544"/>
                </a:moveTo>
                <a:cubicBezTo>
                  <a:pt x="f3221" y="f544"/>
                  <a:pt x="f3222" y="f544"/>
                  <a:pt x="f3222" y="f544"/>
                </a:cubicBezTo>
                <a:cubicBezTo>
                  <a:pt x="f3222" y="f543"/>
                  <a:pt x="f3222" y="f543"/>
                  <a:pt x="f3222" y="f543"/>
                </a:cubicBezTo>
                <a:cubicBezTo>
                  <a:pt x="f3222" y="f542"/>
                  <a:pt x="f3222" y="f542"/>
                  <a:pt x="f3222" y="f542"/>
                </a:cubicBezTo>
                <a:cubicBezTo>
                  <a:pt x="f3222" y="f541"/>
                  <a:pt x="f3223" y="f541"/>
                  <a:pt x="f3223" y="f541"/>
                </a:cubicBezTo>
                <a:cubicBezTo>
                  <a:pt x="f3223" y="f672"/>
                  <a:pt x="f3222" y="f672"/>
                  <a:pt x="f3222" y="f672"/>
                </a:cubicBezTo>
                <a:cubicBezTo>
                  <a:pt x="f3222" y="f672"/>
                  <a:pt x="f3221" y="f540"/>
                  <a:pt x="f3222" y="f540"/>
                </a:cubicBezTo>
                <a:cubicBezTo>
                  <a:pt x="f3222" y="f540"/>
                  <a:pt x="f3222" y="f540"/>
                  <a:pt x="f3222" y="f540"/>
                </a:cubicBezTo>
                <a:cubicBezTo>
                  <a:pt x="f3222" y="f540"/>
                  <a:pt x="f3222" y="f540"/>
                  <a:pt x="f3222" y="f540"/>
                </a:cubicBezTo>
                <a:cubicBezTo>
                  <a:pt x="f3222" y="f540"/>
                  <a:pt x="f3222" y="f540"/>
                  <a:pt x="f3222" y="f539"/>
                </a:cubicBezTo>
                <a:cubicBezTo>
                  <a:pt x="f3221" y="f539"/>
                  <a:pt x="f3221" y="f540"/>
                  <a:pt x="f3221" y="f540"/>
                </a:cubicBezTo>
                <a:cubicBezTo>
                  <a:pt x="f3221" y="f540"/>
                  <a:pt x="f3221" y="f672"/>
                  <a:pt x="f3221" y="f672"/>
                </a:cubicBezTo>
                <a:cubicBezTo>
                  <a:pt x="f3221" y="f672"/>
                  <a:pt x="f3221" y="f541"/>
                  <a:pt x="f3221" y="f541"/>
                </a:cubicBezTo>
                <a:cubicBezTo>
                  <a:pt x="f3220" y="f542"/>
                  <a:pt x="f3220" y="f543"/>
                  <a:pt x="f3220" y="f544"/>
                </a:cubicBezTo>
                <a:cubicBezTo>
                  <a:pt x="f3220" y="f544"/>
                  <a:pt x="f3220" y="f545"/>
                  <a:pt x="f3220" y="f545"/>
                </a:cubicBezTo>
                <a:cubicBezTo>
                  <a:pt x="f3221" y="f545"/>
                  <a:pt x="f3221" y="f544"/>
                  <a:pt x="f3221" y="f544"/>
                </a:cubicBezTo>
                <a:close/>
                <a:moveTo>
                  <a:pt x="f3207" y="f546"/>
                </a:moveTo>
                <a:cubicBezTo>
                  <a:pt x="f3207" y="f546"/>
                  <a:pt x="f3207" y="f547"/>
                  <a:pt x="f3208" y="f547"/>
                </a:cubicBezTo>
                <a:cubicBezTo>
                  <a:pt x="f3208" y="f547"/>
                  <a:pt x="f3208" y="f547"/>
                  <a:pt x="f3208" y="f547"/>
                </a:cubicBezTo>
                <a:cubicBezTo>
                  <a:pt x="f3209" y="f548"/>
                  <a:pt x="f3209" y="f548"/>
                  <a:pt x="f3209" y="f548"/>
                </a:cubicBezTo>
                <a:cubicBezTo>
                  <a:pt x="f3209" y="f549"/>
                  <a:pt x="f3209" y="f549"/>
                  <a:pt x="f3210" y="f549"/>
                </a:cubicBezTo>
                <a:cubicBezTo>
                  <a:pt x="f3210" y="f550"/>
                  <a:pt x="f3210" y="f550"/>
                  <a:pt x="f3211" y="f550"/>
                </a:cubicBezTo>
                <a:cubicBezTo>
                  <a:pt x="f3211" y="f550"/>
                  <a:pt x="f3211" y="f550"/>
                  <a:pt x="f3211" y="f550"/>
                </a:cubicBezTo>
                <a:cubicBezTo>
                  <a:pt x="f3211" y="f550"/>
                  <a:pt x="f3211" y="f550"/>
                  <a:pt x="f3211" y="f549"/>
                </a:cubicBezTo>
                <a:cubicBezTo>
                  <a:pt x="f3211" y="f549"/>
                  <a:pt x="f3211" y="f549"/>
                  <a:pt x="f3211" y="f549"/>
                </a:cubicBezTo>
                <a:cubicBezTo>
                  <a:pt x="f3211" y="f549"/>
                  <a:pt x="f3211" y="f549"/>
                  <a:pt x="f3211" y="f549"/>
                </a:cubicBezTo>
                <a:cubicBezTo>
                  <a:pt x="f3211" y="f548"/>
                  <a:pt x="f3210" y="f549"/>
                  <a:pt x="f3210" y="f548"/>
                </a:cubicBezTo>
                <a:cubicBezTo>
                  <a:pt x="f3210" y="f548"/>
                  <a:pt x="f3210" y="f548"/>
                  <a:pt x="f3209" y="f547"/>
                </a:cubicBezTo>
                <a:cubicBezTo>
                  <a:pt x="f3209" y="f547"/>
                  <a:pt x="f3209" y="f547"/>
                  <a:pt x="f3209" y="f547"/>
                </a:cubicBezTo>
                <a:cubicBezTo>
                  <a:pt x="f3208" y="f547"/>
                  <a:pt x="f3208" y="f547"/>
                  <a:pt x="f3208" y="f547"/>
                </a:cubicBezTo>
                <a:cubicBezTo>
                  <a:pt x="f3208" y="f547"/>
                  <a:pt x="f3208" y="f546"/>
                  <a:pt x="f3208" y="f546"/>
                </a:cubicBezTo>
                <a:cubicBezTo>
                  <a:pt x="f3207" y="f546"/>
                  <a:pt x="f3207" y="f546"/>
                  <a:pt x="f3207" y="f545"/>
                </a:cubicBezTo>
                <a:cubicBezTo>
                  <a:pt x="f3206" y="f546"/>
                  <a:pt x="f3207" y="f546"/>
                  <a:pt x="f3207" y="f546"/>
                </a:cubicBezTo>
                <a:close/>
                <a:moveTo>
                  <a:pt x="f3202" y="f553"/>
                </a:moveTo>
                <a:cubicBezTo>
                  <a:pt x="f3202" y="f553"/>
                  <a:pt x="f3201" y="f553"/>
                  <a:pt x="f3201" y="f553"/>
                </a:cubicBezTo>
                <a:cubicBezTo>
                  <a:pt x="f3201" y="f553"/>
                  <a:pt x="f3202" y="f553"/>
                  <a:pt x="f3202" y="f553"/>
                </a:cubicBezTo>
                <a:close/>
                <a:moveTo>
                  <a:pt x="f3200" y="f517"/>
                </a:moveTo>
                <a:cubicBezTo>
                  <a:pt x="f3200" y="f517"/>
                  <a:pt x="f3200" y="f516"/>
                  <a:pt x="f3200" y="f516"/>
                </a:cubicBezTo>
                <a:cubicBezTo>
                  <a:pt x="f3200" y="f516"/>
                  <a:pt x="f3201" y="f516"/>
                  <a:pt x="f3200" y="f516"/>
                </a:cubicBezTo>
                <a:cubicBezTo>
                  <a:pt x="f3200" y="f516"/>
                  <a:pt x="f3200" y="f516"/>
                  <a:pt x="f3200" y="f516"/>
                </a:cubicBezTo>
                <a:cubicBezTo>
                  <a:pt x="f3200" y="f517"/>
                  <a:pt x="f3199" y="f517"/>
                  <a:pt x="f3200" y="f517"/>
                </a:cubicBezTo>
                <a:cubicBezTo>
                  <a:pt x="f3200" y="f517"/>
                  <a:pt x="f3200" y="f517"/>
                  <a:pt x="f3200" y="f517"/>
                </a:cubicBezTo>
                <a:close/>
                <a:moveTo>
                  <a:pt x="f3195" y="f545"/>
                </a:moveTo>
                <a:cubicBezTo>
                  <a:pt x="f3195" y="f544"/>
                  <a:pt x="f3195" y="f545"/>
                  <a:pt x="f3195" y="f545"/>
                </a:cubicBezTo>
                <a:cubicBezTo>
                  <a:pt x="f3195" y="f545"/>
                  <a:pt x="f3195" y="f545"/>
                  <a:pt x="f3195" y="f545"/>
                </a:cubicBezTo>
                <a:cubicBezTo>
                  <a:pt x="f3195" y="f545"/>
                  <a:pt x="f3196" y="f545"/>
                  <a:pt x="f3195" y="f545"/>
                </a:cubicBezTo>
                <a:close/>
                <a:moveTo>
                  <a:pt x="f3200" y="f552"/>
                </a:moveTo>
                <a:cubicBezTo>
                  <a:pt x="f3200" y="f552"/>
                  <a:pt x="f3200" y="f552"/>
                  <a:pt x="f3200" y="f552"/>
                </a:cubicBezTo>
                <a:cubicBezTo>
                  <a:pt x="f3200" y="f551"/>
                  <a:pt x="f3200" y="f551"/>
                  <a:pt x="f3199" y="f551"/>
                </a:cubicBezTo>
                <a:cubicBezTo>
                  <a:pt x="f3199" y="f551"/>
                  <a:pt x="f3199" y="f551"/>
                  <a:pt x="f3199" y="f552"/>
                </a:cubicBezTo>
                <a:cubicBezTo>
                  <a:pt x="f3199" y="f552"/>
                  <a:pt x="f3199" y="f552"/>
                  <a:pt x="f3200" y="f552"/>
                </a:cubicBezTo>
                <a:close/>
                <a:moveTo>
                  <a:pt x="f3190" y="f532"/>
                </a:moveTo>
                <a:cubicBezTo>
                  <a:pt x="f3189" y="f532"/>
                  <a:pt x="f3189" y="f533"/>
                  <a:pt x="f3190" y="f533"/>
                </a:cubicBezTo>
                <a:cubicBezTo>
                  <a:pt x="f3190" y="f533"/>
                  <a:pt x="f3190" y="f532"/>
                  <a:pt x="f3190" y="f532"/>
                </a:cubicBezTo>
                <a:close/>
                <a:moveTo>
                  <a:pt x="f3180" y="f522"/>
                </a:moveTo>
                <a:cubicBezTo>
                  <a:pt x="f3181" y="f522"/>
                  <a:pt x="f3180" y="f522"/>
                  <a:pt x="f3180" y="f521"/>
                </a:cubicBezTo>
                <a:cubicBezTo>
                  <a:pt x="f3180" y="f521"/>
                  <a:pt x="f3178" y="f521"/>
                  <a:pt x="f3179" y="f522"/>
                </a:cubicBezTo>
                <a:cubicBezTo>
                  <a:pt x="f3179" y="f522"/>
                  <a:pt x="f3180" y="f521"/>
                  <a:pt x="f3180" y="f522"/>
                </a:cubicBezTo>
                <a:cubicBezTo>
                  <a:pt x="f3180" y="f522"/>
                  <a:pt x="f3180" y="f522"/>
                  <a:pt x="f3180" y="f523"/>
                </a:cubicBezTo>
                <a:cubicBezTo>
                  <a:pt x="f3180" y="f523"/>
                  <a:pt x="f3180" y="f523"/>
                  <a:pt x="f3180" y="f522"/>
                </a:cubicBezTo>
                <a:close/>
                <a:moveTo>
                  <a:pt x="f3196" y="f544"/>
                </a:moveTo>
                <a:cubicBezTo>
                  <a:pt x="f3196" y="f544"/>
                  <a:pt x="f3196" y="f544"/>
                  <a:pt x="f3195" y="f544"/>
                </a:cubicBezTo>
                <a:cubicBezTo>
                  <a:pt x="f3195" y="f544"/>
                  <a:pt x="f3195" y="f544"/>
                  <a:pt x="f3195" y="f544"/>
                </a:cubicBezTo>
                <a:cubicBezTo>
                  <a:pt x="f3195" y="f544"/>
                  <a:pt x="f3195" y="f544"/>
                  <a:pt x="f3195" y="f544"/>
                </a:cubicBezTo>
                <a:cubicBezTo>
                  <a:pt x="f3195" y="f544"/>
                  <a:pt x="f3195" y="f545"/>
                  <a:pt x="f3196" y="f544"/>
                </a:cubicBezTo>
                <a:close/>
                <a:moveTo>
                  <a:pt x="f3194" y="f543"/>
                </a:moveTo>
                <a:cubicBezTo>
                  <a:pt x="f3194" y="f543"/>
                  <a:pt x="f3194" y="f543"/>
                  <a:pt x="f3194" y="f543"/>
                </a:cubicBezTo>
                <a:cubicBezTo>
                  <a:pt x="f3194" y="f543"/>
                  <a:pt x="f3195" y="f543"/>
                  <a:pt x="f3195" y="f543"/>
                </a:cubicBezTo>
                <a:cubicBezTo>
                  <a:pt x="f3195" y="f544"/>
                  <a:pt x="f3195" y="f543"/>
                  <a:pt x="f3195" y="f543"/>
                </a:cubicBezTo>
                <a:cubicBezTo>
                  <a:pt x="f3196" y="f543"/>
                  <a:pt x="f3196" y="f543"/>
                  <a:pt x="f3196" y="f544"/>
                </a:cubicBezTo>
                <a:cubicBezTo>
                  <a:pt x="f3196" y="f544"/>
                  <a:pt x="f3196" y="f544"/>
                  <a:pt x="f3196" y="f544"/>
                </a:cubicBezTo>
                <a:cubicBezTo>
                  <a:pt x="f3196" y="f543"/>
                  <a:pt x="f3196" y="f542"/>
                  <a:pt x="f3196" y="f542"/>
                </a:cubicBezTo>
                <a:cubicBezTo>
                  <a:pt x="f3195" y="f541"/>
                  <a:pt x="f3196" y="f541"/>
                  <a:pt x="f3195" y="f672"/>
                </a:cubicBezTo>
                <a:cubicBezTo>
                  <a:pt x="f3195" y="f672"/>
                  <a:pt x="f3195" y="f672"/>
                  <a:pt x="f3195" y="f540"/>
                </a:cubicBezTo>
                <a:cubicBezTo>
                  <a:pt x="f3195" y="f540"/>
                  <a:pt x="f3194" y="f540"/>
                  <a:pt x="f3194" y="f540"/>
                </a:cubicBezTo>
                <a:cubicBezTo>
                  <a:pt x="f3194" y="f539"/>
                  <a:pt x="f3194" y="f539"/>
                  <a:pt x="f3193" y="f539"/>
                </a:cubicBezTo>
                <a:cubicBezTo>
                  <a:pt x="f3193" y="f539"/>
                  <a:pt x="f3193" y="f539"/>
                  <a:pt x="f3192" y="f539"/>
                </a:cubicBezTo>
                <a:cubicBezTo>
                  <a:pt x="f3192" y="f539"/>
                  <a:pt x="f3192" y="f536"/>
                  <a:pt x="f3191" y="f535"/>
                </a:cubicBezTo>
                <a:cubicBezTo>
                  <a:pt x="f3191" y="f535"/>
                  <a:pt x="f3190" y="f535"/>
                  <a:pt x="f3190" y="f534"/>
                </a:cubicBezTo>
                <a:cubicBezTo>
                  <a:pt x="f3190" y="f534"/>
                  <a:pt x="f3189" y="f533"/>
                  <a:pt x="f3189" y="f533"/>
                </a:cubicBezTo>
                <a:cubicBezTo>
                  <a:pt x="f3189" y="f533"/>
                  <a:pt x="f3189" y="f533"/>
                  <a:pt x="f3188" y="f534"/>
                </a:cubicBezTo>
                <a:cubicBezTo>
                  <a:pt x="f3188" y="f534"/>
                  <a:pt x="f3187" y="f534"/>
                  <a:pt x="f3187" y="f533"/>
                </a:cubicBezTo>
                <a:cubicBezTo>
                  <a:pt x="f3187" y="f533"/>
                  <a:pt x="f3188" y="f533"/>
                  <a:pt x="f3188" y="f532"/>
                </a:cubicBezTo>
                <a:cubicBezTo>
                  <a:pt x="f3188" y="f532"/>
                  <a:pt x="f3188" y="f532"/>
                  <a:pt x="f3188" y="f532"/>
                </a:cubicBezTo>
                <a:cubicBezTo>
                  <a:pt x="f3188" y="f532"/>
                  <a:pt x="f3188" y="f532"/>
                  <a:pt x="f3188" y="f531"/>
                </a:cubicBezTo>
                <a:cubicBezTo>
                  <a:pt x="f3188" y="f531"/>
                  <a:pt x="f3188" y="f531"/>
                  <a:pt x="f3189" y="f531"/>
                </a:cubicBezTo>
                <a:cubicBezTo>
                  <a:pt x="f3189" y="f531"/>
                  <a:pt x="f3189" y="f531"/>
                  <a:pt x="f3189" y="f531"/>
                </a:cubicBezTo>
                <a:cubicBezTo>
                  <a:pt x="f3189" y="f531"/>
                  <a:pt x="f3189" y="f531"/>
                  <a:pt x="f3189" y="f531"/>
                </a:cubicBezTo>
                <a:cubicBezTo>
                  <a:pt x="f3190" y="f531"/>
                  <a:pt x="f3190" y="f531"/>
                  <a:pt x="f3190" y="f530"/>
                </a:cubicBezTo>
                <a:cubicBezTo>
                  <a:pt x="f3190" y="f530"/>
                  <a:pt x="f3189" y="f530"/>
                  <a:pt x="f3189" y="f530"/>
                </a:cubicBezTo>
                <a:cubicBezTo>
                  <a:pt x="f3189" y="f530"/>
                  <a:pt x="f3189" y="f530"/>
                  <a:pt x="f3189" y="f530"/>
                </a:cubicBezTo>
                <a:cubicBezTo>
                  <a:pt x="f3189" y="f530"/>
                  <a:pt x="f3188" y="f530"/>
                  <a:pt x="f3188" y="f529"/>
                </a:cubicBezTo>
                <a:cubicBezTo>
                  <a:pt x="f3188" y="f529"/>
                  <a:pt x="f3188" y="f529"/>
                  <a:pt x="f3188" y="f529"/>
                </a:cubicBezTo>
                <a:cubicBezTo>
                  <a:pt x="f3188" y="f528"/>
                  <a:pt x="f3188" y="f528"/>
                  <a:pt x="f3188" y="f528"/>
                </a:cubicBezTo>
                <a:cubicBezTo>
                  <a:pt x="f3188" y="f528"/>
                  <a:pt x="f3187" y="f528"/>
                  <a:pt x="f3187" y="f528"/>
                </a:cubicBezTo>
                <a:cubicBezTo>
                  <a:pt x="f3186" y="f528"/>
                  <a:pt x="f3186" y="f527"/>
                  <a:pt x="f3186" y="f527"/>
                </a:cubicBezTo>
                <a:cubicBezTo>
                  <a:pt x="f3186" y="f526"/>
                  <a:pt x="f3186" y="f525"/>
                  <a:pt x="f3185" y="f526"/>
                </a:cubicBezTo>
                <a:cubicBezTo>
                  <a:pt x="f3185" y="f526"/>
                  <a:pt x="f3184" y="f526"/>
                  <a:pt x="f3184" y="f526"/>
                </a:cubicBezTo>
                <a:cubicBezTo>
                  <a:pt x="f3184" y="f526"/>
                  <a:pt x="f3184" y="f526"/>
                  <a:pt x="f3183" y="f526"/>
                </a:cubicBezTo>
                <a:cubicBezTo>
                  <a:pt x="f3183" y="f525"/>
                  <a:pt x="f3183" y="f526"/>
                  <a:pt x="f3183" y="f526"/>
                </a:cubicBezTo>
                <a:cubicBezTo>
                  <a:pt x="f3182" y="f526"/>
                  <a:pt x="f3183" y="f526"/>
                  <a:pt x="f3182" y="f526"/>
                </a:cubicBezTo>
                <a:cubicBezTo>
                  <a:pt x="f3182" y="f526"/>
                  <a:pt x="f3182" y="f526"/>
                  <a:pt x="f3182" y="f526"/>
                </a:cubicBezTo>
                <a:cubicBezTo>
                  <a:pt x="f3182" y="f526"/>
                  <a:pt x="f3182" y="f526"/>
                  <a:pt x="f3181" y="f526"/>
                </a:cubicBezTo>
                <a:cubicBezTo>
                  <a:pt x="f3181" y="f526"/>
                  <a:pt x="f3181" y="f526"/>
                  <a:pt x="f3181" y="f526"/>
                </a:cubicBezTo>
                <a:cubicBezTo>
                  <a:pt x="f3181" y="f526"/>
                  <a:pt x="f3180" y="f526"/>
                  <a:pt x="f3180" y="f526"/>
                </a:cubicBezTo>
                <a:cubicBezTo>
                  <a:pt x="f3180" y="f526"/>
                  <a:pt x="f3180" y="f526"/>
                  <a:pt x="f3180" y="f525"/>
                </a:cubicBezTo>
                <a:cubicBezTo>
                  <a:pt x="f3180" y="f525"/>
                  <a:pt x="f3180" y="f525"/>
                  <a:pt x="f3180" y="f525"/>
                </a:cubicBezTo>
                <a:cubicBezTo>
                  <a:pt x="f3180" y="f525"/>
                  <a:pt x="f3179" y="f525"/>
                  <a:pt x="f3179" y="f525"/>
                </a:cubicBezTo>
                <a:cubicBezTo>
                  <a:pt x="f3179" y="f525"/>
                  <a:pt x="f3179" y="f524"/>
                  <a:pt x="f3178" y="f524"/>
                </a:cubicBezTo>
                <a:cubicBezTo>
                  <a:pt x="f3178" y="f525"/>
                  <a:pt x="f3179" y="f525"/>
                  <a:pt x="f3179" y="f525"/>
                </a:cubicBezTo>
                <a:cubicBezTo>
                  <a:pt x="f3180" y="f526"/>
                  <a:pt x="f3180" y="f526"/>
                  <a:pt x="f3180" y="f527"/>
                </a:cubicBezTo>
                <a:cubicBezTo>
                  <a:pt x="f3181" y="f527"/>
                  <a:pt x="f3181" y="f527"/>
                  <a:pt x="f3181" y="f527"/>
                </a:cubicBezTo>
                <a:cubicBezTo>
                  <a:pt x="f3181" y="f527"/>
                  <a:pt x="f3182" y="f527"/>
                  <a:pt x="f3182" y="f527"/>
                </a:cubicBezTo>
                <a:cubicBezTo>
                  <a:pt x="f3182" y="f528"/>
                  <a:pt x="f3180" y="f528"/>
                  <a:pt x="f3181" y="f529"/>
                </a:cubicBezTo>
                <a:cubicBezTo>
                  <a:pt x="f3181" y="f529"/>
                  <a:pt x="f3181" y="f529"/>
                  <a:pt x="f3181" y="f529"/>
                </a:cubicBezTo>
                <a:cubicBezTo>
                  <a:pt x="f3182" y="f529"/>
                  <a:pt x="f3182" y="f530"/>
                  <a:pt x="f3182" y="f530"/>
                </a:cubicBezTo>
                <a:cubicBezTo>
                  <a:pt x="f3182" y="f530"/>
                  <a:pt x="f3183" y="f531"/>
                  <a:pt x="f3183" y="f531"/>
                </a:cubicBezTo>
                <a:cubicBezTo>
                  <a:pt x="f3183" y="f532"/>
                  <a:pt x="f3183" y="f532"/>
                  <a:pt x="f3183" y="f533"/>
                </a:cubicBezTo>
                <a:cubicBezTo>
                  <a:pt x="f3183" y="f533"/>
                  <a:pt x="f3183" y="f533"/>
                  <a:pt x="f3183" y="f534"/>
                </a:cubicBezTo>
                <a:cubicBezTo>
                  <a:pt x="f3183" y="f535"/>
                  <a:pt x="f3184" y="f535"/>
                  <a:pt x="f3183" y="f536"/>
                </a:cubicBezTo>
                <a:cubicBezTo>
                  <a:pt x="f3183" y="f536"/>
                  <a:pt x="f3182" y="f536"/>
                  <a:pt x="f3182" y="f539"/>
                </a:cubicBezTo>
                <a:cubicBezTo>
                  <a:pt x="f3182" y="f539"/>
                  <a:pt x="f3182" y="f539"/>
                  <a:pt x="f3183" y="f539"/>
                </a:cubicBezTo>
                <a:cubicBezTo>
                  <a:pt x="f3183" y="f539"/>
                  <a:pt x="f3183" y="f539"/>
                  <a:pt x="f3183" y="f540"/>
                </a:cubicBezTo>
                <a:cubicBezTo>
                  <a:pt x="f3183" y="f540"/>
                  <a:pt x="f3183" y="f540"/>
                  <a:pt x="f3183" y="f540"/>
                </a:cubicBezTo>
                <a:cubicBezTo>
                  <a:pt x="f3182" y="f540"/>
                  <a:pt x="f3183" y="f672"/>
                  <a:pt x="f3183" y="f672"/>
                </a:cubicBezTo>
                <a:cubicBezTo>
                  <a:pt x="f3183" y="f672"/>
                  <a:pt x="f3184" y="f672"/>
                  <a:pt x="f3184" y="f541"/>
                </a:cubicBezTo>
                <a:cubicBezTo>
                  <a:pt x="f3184" y="f541"/>
                  <a:pt x="f3184" y="f672"/>
                  <a:pt x="f3184" y="f541"/>
                </a:cubicBezTo>
                <a:cubicBezTo>
                  <a:pt x="f3184" y="f541"/>
                  <a:pt x="f3185" y="f541"/>
                  <a:pt x="f3185" y="f541"/>
                </a:cubicBezTo>
                <a:cubicBezTo>
                  <a:pt x="f3185" y="f541"/>
                  <a:pt x="f3185" y="f541"/>
                  <a:pt x="f3185" y="f541"/>
                </a:cubicBezTo>
                <a:cubicBezTo>
                  <a:pt x="f3185" y="f542"/>
                  <a:pt x="f3184" y="f542"/>
                  <a:pt x="f3185" y="f542"/>
                </a:cubicBezTo>
                <a:cubicBezTo>
                  <a:pt x="f3185" y="f542"/>
                  <a:pt x="f3185" y="f543"/>
                  <a:pt x="f3185" y="f543"/>
                </a:cubicBezTo>
                <a:cubicBezTo>
                  <a:pt x="f3186" y="f543"/>
                  <a:pt x="f3186" y="f544"/>
                  <a:pt x="f3187" y="f544"/>
                </a:cubicBezTo>
                <a:cubicBezTo>
                  <a:pt x="f3187" y="f544"/>
                  <a:pt x="f3188" y="f543"/>
                  <a:pt x="f3188" y="f543"/>
                </a:cubicBezTo>
                <a:cubicBezTo>
                  <a:pt x="f3188" y="f544"/>
                  <a:pt x="f3188" y="f544"/>
                  <a:pt x="f3188" y="f544"/>
                </a:cubicBezTo>
                <a:cubicBezTo>
                  <a:pt x="f3189" y="f544"/>
                  <a:pt x="f3189" y="f544"/>
                  <a:pt x="f3190" y="f544"/>
                </a:cubicBezTo>
                <a:cubicBezTo>
                  <a:pt x="f3190" y="f543"/>
                  <a:pt x="f3190" y="f543"/>
                  <a:pt x="f3190" y="f543"/>
                </a:cubicBezTo>
                <a:cubicBezTo>
                  <a:pt x="f3190" y="f543"/>
                  <a:pt x="f3191" y="f543"/>
                  <a:pt x="f3191" y="f543"/>
                </a:cubicBezTo>
                <a:cubicBezTo>
                  <a:pt x="f3192" y="f543"/>
                  <a:pt x="f3193" y="f544"/>
                  <a:pt x="f3194" y="f543"/>
                </a:cubicBezTo>
                <a:close/>
                <a:moveTo>
                  <a:pt x="f3222" y="f560"/>
                </a:moveTo>
                <a:cubicBezTo>
                  <a:pt x="f3221" y="f560"/>
                  <a:pt x="f3220" y="f559"/>
                  <a:pt x="f3220" y="f559"/>
                </a:cubicBezTo>
                <a:cubicBezTo>
                  <a:pt x="f3219" y="f559"/>
                  <a:pt x="f3220" y="f560"/>
                  <a:pt x="f3221" y="f560"/>
                </a:cubicBezTo>
                <a:cubicBezTo>
                  <a:pt x="f3221" y="f560"/>
                  <a:pt x="f3221" y="f560"/>
                  <a:pt x="f3221" y="f560"/>
                </a:cubicBezTo>
                <a:cubicBezTo>
                  <a:pt x="f3222" y="f561"/>
                  <a:pt x="f3222" y="f561"/>
                  <a:pt x="f3222" y="f561"/>
                </a:cubicBezTo>
                <a:cubicBezTo>
                  <a:pt x="f3223" y="f561"/>
                  <a:pt x="f3223" y="f561"/>
                  <a:pt x="f3223" y="f561"/>
                </a:cubicBezTo>
                <a:cubicBezTo>
                  <a:pt x="f3222" y="f561"/>
                  <a:pt x="f3222" y="f560"/>
                  <a:pt x="f3222" y="f560"/>
                </a:cubicBezTo>
                <a:close/>
                <a:moveTo>
                  <a:pt x="f3219" y="f568"/>
                </a:moveTo>
                <a:cubicBezTo>
                  <a:pt x="f3219" y="f568"/>
                  <a:pt x="f3219" y="f569"/>
                  <a:pt x="f3219" y="f568"/>
                </a:cubicBezTo>
                <a:cubicBezTo>
                  <a:pt x="f3219" y="f568"/>
                  <a:pt x="f3219" y="f568"/>
                  <a:pt x="f3220" y="f568"/>
                </a:cubicBezTo>
                <a:cubicBezTo>
                  <a:pt x="f3220" y="f569"/>
                  <a:pt x="f3220" y="f569"/>
                  <a:pt x="f3221" y="f569"/>
                </a:cubicBezTo>
                <a:cubicBezTo>
                  <a:pt x="f3221" y="f569"/>
                  <a:pt x="f3221" y="f568"/>
                  <a:pt x="f3221" y="f568"/>
                </a:cubicBezTo>
                <a:cubicBezTo>
                  <a:pt x="f3220" y="f568"/>
                  <a:pt x="f3220" y="f568"/>
                  <a:pt x="f3219" y="f568"/>
                </a:cubicBezTo>
                <a:cubicBezTo>
                  <a:pt x="f3219" y="f567"/>
                  <a:pt x="f3219" y="f568"/>
                  <a:pt x="f3219" y="f568"/>
                </a:cubicBezTo>
                <a:close/>
                <a:moveTo>
                  <a:pt x="f3223" y="f567"/>
                </a:moveTo>
                <a:cubicBezTo>
                  <a:pt x="f3223" y="f567"/>
                  <a:pt x="f3223" y="f566"/>
                  <a:pt x="f3223" y="f566"/>
                </a:cubicBezTo>
                <a:cubicBezTo>
                  <a:pt x="f3222" y="f566"/>
                  <a:pt x="f3222" y="f566"/>
                  <a:pt x="f3222" y="f567"/>
                </a:cubicBezTo>
                <a:cubicBezTo>
                  <a:pt x="f3221" y="f567"/>
                  <a:pt x="f3221" y="f568"/>
                  <a:pt x="f3222" y="f568"/>
                </a:cubicBezTo>
                <a:cubicBezTo>
                  <a:pt x="f3222" y="f569"/>
                  <a:pt x="f3222" y="f569"/>
                  <a:pt x="f3222" y="f569"/>
                </a:cubicBezTo>
                <a:cubicBezTo>
                  <a:pt x="f3222" y="f569"/>
                  <a:pt x="f3222" y="f570"/>
                  <a:pt x="f3222" y="f570"/>
                </a:cubicBezTo>
                <a:cubicBezTo>
                  <a:pt x="f3222" y="f570"/>
                  <a:pt x="f3222" y="f570"/>
                  <a:pt x="f3222" y="f570"/>
                </a:cubicBezTo>
                <a:cubicBezTo>
                  <a:pt x="f3221" y="f570"/>
                  <a:pt x="f3221" y="f570"/>
                  <a:pt x="f3221" y="f571"/>
                </a:cubicBezTo>
                <a:cubicBezTo>
                  <a:pt x="f3222" y="f571"/>
                  <a:pt x="f3223" y="f571"/>
                  <a:pt x="f3223" y="f571"/>
                </a:cubicBezTo>
                <a:cubicBezTo>
                  <a:pt x="f3224" y="f571"/>
                  <a:pt x="f3224" y="f570"/>
                  <a:pt x="f3224" y="f570"/>
                </a:cubicBezTo>
                <a:cubicBezTo>
                  <a:pt x="f3224" y="f570"/>
                  <a:pt x="f3224" y="f569"/>
                  <a:pt x="f3224" y="f570"/>
                </a:cubicBezTo>
                <a:cubicBezTo>
                  <a:pt x="f3224" y="f570"/>
                  <a:pt x="f3224" y="f569"/>
                  <a:pt x="f3223" y="f569"/>
                </a:cubicBezTo>
                <a:cubicBezTo>
                  <a:pt x="f3223" y="f569"/>
                  <a:pt x="f3223" y="f569"/>
                  <a:pt x="f3223" y="f568"/>
                </a:cubicBezTo>
                <a:cubicBezTo>
                  <a:pt x="f3223" y="f568"/>
                  <a:pt x="f3223" y="f568"/>
                  <a:pt x="f3223" y="f568"/>
                </a:cubicBezTo>
                <a:cubicBezTo>
                  <a:pt x="f3223" y="f568"/>
                  <a:pt x="f3223" y="f568"/>
                  <a:pt x="f3222" y="f567"/>
                </a:cubicBezTo>
                <a:cubicBezTo>
                  <a:pt x="f3222" y="f567"/>
                  <a:pt x="f3223" y="f567"/>
                  <a:pt x="f3223" y="f567"/>
                </a:cubicBezTo>
                <a:close/>
                <a:moveTo>
                  <a:pt x="f3218" y="f567"/>
                </a:moveTo>
                <a:cubicBezTo>
                  <a:pt x="f3218" y="f567"/>
                  <a:pt x="f3217" y="f567"/>
                  <a:pt x="f3217" y="f567"/>
                </a:cubicBezTo>
                <a:cubicBezTo>
                  <a:pt x="f3217" y="f568"/>
                  <a:pt x="f3218" y="f567"/>
                  <a:pt x="f3218" y="f567"/>
                </a:cubicBezTo>
                <a:close/>
                <a:moveTo>
                  <a:pt x="f3240" y="f584"/>
                </a:moveTo>
                <a:cubicBezTo>
                  <a:pt x="f3240" y="f584"/>
                  <a:pt x="f3240" y="f584"/>
                  <a:pt x="f3240" y="f583"/>
                </a:cubicBezTo>
                <a:cubicBezTo>
                  <a:pt x="f2944" y="f583"/>
                  <a:pt x="f3240" y="f582"/>
                  <a:pt x="f3240" y="f582"/>
                </a:cubicBezTo>
                <a:cubicBezTo>
                  <a:pt x="f3240" y="f582"/>
                  <a:pt x="f3240" y="f581"/>
                  <a:pt x="f2944" y="f581"/>
                </a:cubicBezTo>
                <a:cubicBezTo>
                  <a:pt x="f2944" y="f581"/>
                  <a:pt x="f2944" y="f581"/>
                  <a:pt x="f2944" y="f582"/>
                </a:cubicBezTo>
                <a:cubicBezTo>
                  <a:pt x="f2944" y="f582"/>
                  <a:pt x="f2944" y="f582"/>
                  <a:pt x="f2944" y="f581"/>
                </a:cubicBezTo>
                <a:cubicBezTo>
                  <a:pt x="f2943" y="f581"/>
                  <a:pt x="f2943" y="f580"/>
                  <a:pt x="f2943" y="f579"/>
                </a:cubicBezTo>
                <a:cubicBezTo>
                  <a:pt x="f2943" y="f579"/>
                  <a:pt x="f2943" y="f579"/>
                  <a:pt x="f2943" y="f579"/>
                </a:cubicBezTo>
                <a:cubicBezTo>
                  <a:pt x="f2943" y="f578"/>
                  <a:pt x="f2943" y="f578"/>
                  <a:pt x="f2943" y="f578"/>
                </a:cubicBezTo>
                <a:cubicBezTo>
                  <a:pt x="f2943" y="f577"/>
                  <a:pt x="f2942" y="f577"/>
                  <a:pt x="f2943" y="f576"/>
                </a:cubicBezTo>
                <a:cubicBezTo>
                  <a:pt x="f2944" y="f576"/>
                  <a:pt x="f2942" y="f575"/>
                  <a:pt x="f2942" y="f574"/>
                </a:cubicBezTo>
                <a:cubicBezTo>
                  <a:pt x="f2941" y="f572"/>
                  <a:pt x="f2942" y="f569"/>
                  <a:pt x="f2941" y="f568"/>
                </a:cubicBezTo>
                <a:cubicBezTo>
                  <a:pt x="f2941" y="f568"/>
                  <a:pt x="f2940" y="f567"/>
                  <a:pt x="f2940" y="f568"/>
                </a:cubicBezTo>
                <a:cubicBezTo>
                  <a:pt x="f2940" y="f568"/>
                  <a:pt x="f2940" y="f568"/>
                  <a:pt x="f2940" y="f568"/>
                </a:cubicBezTo>
                <a:cubicBezTo>
                  <a:pt x="f2940" y="f569"/>
                  <a:pt x="f2940" y="f569"/>
                  <a:pt x="f2940" y="f569"/>
                </a:cubicBezTo>
                <a:cubicBezTo>
                  <a:pt x="f2938" y="f569"/>
                  <a:pt x="f2938" y="f568"/>
                  <a:pt x="f2938" y="f568"/>
                </a:cubicBezTo>
                <a:cubicBezTo>
                  <a:pt x="f2938" y="f568"/>
                  <a:pt x="f2940" y="f567"/>
                  <a:pt x="f2938" y="f567"/>
                </a:cubicBezTo>
                <a:cubicBezTo>
                  <a:pt x="f2939" y="f566"/>
                  <a:pt x="f2939" y="f566"/>
                  <a:pt x="f2939" y="f565"/>
                </a:cubicBezTo>
                <a:cubicBezTo>
                  <a:pt x="f2939" y="f565"/>
                  <a:pt x="f2939" y="f565"/>
                  <a:pt x="f2939" y="f564"/>
                </a:cubicBezTo>
                <a:cubicBezTo>
                  <a:pt x="f2939" y="f564"/>
                  <a:pt x="f2939" y="f564"/>
                  <a:pt x="f3239" y="f564"/>
                </a:cubicBezTo>
                <a:cubicBezTo>
                  <a:pt x="f3239" y="f564"/>
                  <a:pt x="f3239" y="f564"/>
                  <a:pt x="f3239" y="f564"/>
                </a:cubicBezTo>
                <a:cubicBezTo>
                  <a:pt x="f3239" y="f564"/>
                  <a:pt x="f3239" y="f564"/>
                  <a:pt x="f3239" y="f564"/>
                </a:cubicBezTo>
                <a:cubicBezTo>
                  <a:pt x="f3238" y="f564"/>
                  <a:pt x="f3238" y="f564"/>
                  <a:pt x="f3238" y="f564"/>
                </a:cubicBezTo>
                <a:cubicBezTo>
                  <a:pt x="f3237" y="f564"/>
                  <a:pt x="f3237" y="f565"/>
                  <a:pt x="f3237" y="f565"/>
                </a:cubicBezTo>
                <a:cubicBezTo>
                  <a:pt x="f3238" y="f566"/>
                  <a:pt x="f3238" y="f566"/>
                  <a:pt x="f3238" y="f567"/>
                </a:cubicBezTo>
                <a:cubicBezTo>
                  <a:pt x="f3238" y="f567"/>
                  <a:pt x="f3238" y="f568"/>
                  <a:pt x="f3238" y="f568"/>
                </a:cubicBezTo>
                <a:cubicBezTo>
                  <a:pt x="f3238" y="f569"/>
                  <a:pt x="f3237" y="f568"/>
                  <a:pt x="f3237" y="f568"/>
                </a:cubicBezTo>
                <a:cubicBezTo>
                  <a:pt x="f3236" y="f568"/>
                  <a:pt x="f3236" y="f568"/>
                  <a:pt x="f3235" y="f568"/>
                </a:cubicBezTo>
                <a:cubicBezTo>
                  <a:pt x="f3234" y="f568"/>
                  <a:pt x="f3234" y="f567"/>
                  <a:pt x="f3234" y="f566"/>
                </a:cubicBezTo>
                <a:cubicBezTo>
                  <a:pt x="f3233" y="f566"/>
                  <a:pt x="f3234" y="f565"/>
                  <a:pt x="f3234" y="f564"/>
                </a:cubicBezTo>
                <a:cubicBezTo>
                  <a:pt x="f3235" y="f564"/>
                  <a:pt x="f3235" y="f564"/>
                  <a:pt x="f3235" y="f564"/>
                </a:cubicBezTo>
                <a:cubicBezTo>
                  <a:pt x="f3235" y="f563"/>
                  <a:pt x="f3236" y="f563"/>
                  <a:pt x="f3236" y="f563"/>
                </a:cubicBezTo>
                <a:cubicBezTo>
                  <a:pt x="f3237" y="f562"/>
                  <a:pt x="f3238" y="f562"/>
                  <a:pt x="f3238" y="f561"/>
                </a:cubicBezTo>
                <a:cubicBezTo>
                  <a:pt x="f3238" y="f560"/>
                  <a:pt x="f3237" y="f560"/>
                  <a:pt x="f3237" y="f559"/>
                </a:cubicBezTo>
                <a:cubicBezTo>
                  <a:pt x="f3237" y="f559"/>
                  <a:pt x="f3237" y="f741"/>
                  <a:pt x="f3237" y="f558"/>
                </a:cubicBezTo>
                <a:cubicBezTo>
                  <a:pt x="f3237" y="f558"/>
                  <a:pt x="f3237" y="f557"/>
                  <a:pt x="f3237" y="f557"/>
                </a:cubicBezTo>
                <a:cubicBezTo>
                  <a:pt x="f3237" y="f558"/>
                  <a:pt x="f3237" y="f558"/>
                  <a:pt x="f3237" y="f558"/>
                </a:cubicBezTo>
                <a:cubicBezTo>
                  <a:pt x="f3237" y="f558"/>
                  <a:pt x="f3236" y="f558"/>
                  <a:pt x="f3236" y="f558"/>
                </a:cubicBezTo>
                <a:cubicBezTo>
                  <a:pt x="f3236" y="f741"/>
                  <a:pt x="f3237" y="f741"/>
                  <a:pt x="f3236" y="f741"/>
                </a:cubicBezTo>
                <a:cubicBezTo>
                  <a:pt x="f3236" y="f741"/>
                  <a:pt x="f3236" y="f741"/>
                  <a:pt x="f3235" y="f741"/>
                </a:cubicBezTo>
                <a:cubicBezTo>
                  <a:pt x="f3235" y="f741"/>
                  <a:pt x="f3234" y="f741"/>
                  <a:pt x="f3234" y="f558"/>
                </a:cubicBezTo>
                <a:cubicBezTo>
                  <a:pt x="f3234" y="f558"/>
                  <a:pt x="f3234" y="f558"/>
                  <a:pt x="f3234" y="f557"/>
                </a:cubicBezTo>
                <a:cubicBezTo>
                  <a:pt x="f3234" y="f557"/>
                  <a:pt x="f3235" y="f557"/>
                  <a:pt x="f3234" y="f556"/>
                </a:cubicBezTo>
                <a:cubicBezTo>
                  <a:pt x="f3234" y="f556"/>
                  <a:pt x="f3234" y="f558"/>
                  <a:pt x="f3233" y="f557"/>
                </a:cubicBezTo>
                <a:cubicBezTo>
                  <a:pt x="f3233" y="f557"/>
                  <a:pt x="f3232" y="f557"/>
                  <a:pt x="f3232" y="f557"/>
                </a:cubicBezTo>
                <a:cubicBezTo>
                  <a:pt x="f3232" y="f556"/>
                  <a:pt x="f3233" y="f556"/>
                  <a:pt x="f3232" y="f556"/>
                </a:cubicBezTo>
                <a:cubicBezTo>
                  <a:pt x="f3232" y="f555"/>
                  <a:pt x="f3231" y="f556"/>
                  <a:pt x="f3231" y="f556"/>
                </a:cubicBezTo>
                <a:cubicBezTo>
                  <a:pt x="f3230" y="f556"/>
                  <a:pt x="f3230" y="f555"/>
                  <a:pt x="f3230" y="f555"/>
                </a:cubicBezTo>
                <a:cubicBezTo>
                  <a:pt x="f3230" y="f555"/>
                  <a:pt x="f3229" y="f556"/>
                  <a:pt x="f3229" y="f556"/>
                </a:cubicBezTo>
                <a:cubicBezTo>
                  <a:pt x="f3229" y="f556"/>
                  <a:pt x="f3229" y="f556"/>
                  <a:pt x="f3228" y="f556"/>
                </a:cubicBezTo>
                <a:cubicBezTo>
                  <a:pt x="f3228" y="f556"/>
                  <a:pt x="f3228" y="f556"/>
                  <a:pt x="f3228" y="f557"/>
                </a:cubicBezTo>
                <a:cubicBezTo>
                  <a:pt x="f3228" y="f557"/>
                  <a:pt x="f3228" y="f558"/>
                  <a:pt x="f3228" y="f558"/>
                </a:cubicBezTo>
                <a:cubicBezTo>
                  <a:pt x="f3227" y="f558"/>
                  <a:pt x="f3227" y="f558"/>
                  <a:pt x="f3226" y="f741"/>
                </a:cubicBezTo>
                <a:cubicBezTo>
                  <a:pt x="f3226" y="f741"/>
                  <a:pt x="f3225" y="f741"/>
                  <a:pt x="f3225" y="f741"/>
                </a:cubicBezTo>
                <a:cubicBezTo>
                  <a:pt x="f3225" y="f559"/>
                  <a:pt x="f3225" y="f559"/>
                  <a:pt x="f3224" y="f741"/>
                </a:cubicBezTo>
                <a:cubicBezTo>
                  <a:pt x="f3224" y="f741"/>
                  <a:pt x="f3224" y="f741"/>
                  <a:pt x="f3224" y="f741"/>
                </a:cubicBezTo>
                <a:cubicBezTo>
                  <a:pt x="f3223" y="f558"/>
                  <a:pt x="f3223" y="f558"/>
                  <a:pt x="f3223" y="f558"/>
                </a:cubicBezTo>
                <a:cubicBezTo>
                  <a:pt x="f3222" y="f558"/>
                  <a:pt x="f3222" y="f558"/>
                  <a:pt x="f3222" y="f558"/>
                </a:cubicBezTo>
                <a:cubicBezTo>
                  <a:pt x="f3221" y="f557"/>
                  <a:pt x="f3221" y="f557"/>
                  <a:pt x="f3221" y="f557"/>
                </a:cubicBezTo>
                <a:cubicBezTo>
                  <a:pt x="f3220" y="f557"/>
                  <a:pt x="f3220" y="f556"/>
                  <a:pt x="f3220" y="f556"/>
                </a:cubicBezTo>
                <a:cubicBezTo>
                  <a:pt x="f3219" y="f555"/>
                  <a:pt x="f3218" y="f555"/>
                  <a:pt x="f3217" y="f554"/>
                </a:cubicBezTo>
                <a:cubicBezTo>
                  <a:pt x="f3217" y="f553"/>
                  <a:pt x="f3216" y="f553"/>
                  <a:pt x="f3216" y="f551"/>
                </a:cubicBezTo>
                <a:cubicBezTo>
                  <a:pt x="f3216" y="f551"/>
                  <a:pt x="f3215" y="f550"/>
                  <a:pt x="f3215" y="f550"/>
                </a:cubicBezTo>
                <a:cubicBezTo>
                  <a:pt x="f3215" y="f550"/>
                  <a:pt x="f3215" y="f551"/>
                  <a:pt x="f3215" y="f551"/>
                </a:cubicBezTo>
                <a:cubicBezTo>
                  <a:pt x="f3214" y="f551"/>
                  <a:pt x="f3214" y="f551"/>
                  <a:pt x="f3214" y="f551"/>
                </a:cubicBezTo>
                <a:cubicBezTo>
                  <a:pt x="f3214" y="f552"/>
                  <a:pt x="f3214" y="f552"/>
                  <a:pt x="f3214" y="f553"/>
                </a:cubicBezTo>
                <a:cubicBezTo>
                  <a:pt x="f3215" y="f553"/>
                  <a:pt x="f3215" y="f554"/>
                  <a:pt x="f3215" y="f554"/>
                </a:cubicBezTo>
                <a:cubicBezTo>
                  <a:pt x="f3215" y="f554"/>
                  <a:pt x="f3215" y="f555"/>
                  <a:pt x="f3215" y="f555"/>
                </a:cubicBezTo>
                <a:cubicBezTo>
                  <a:pt x="f3215" y="f555"/>
                  <a:pt x="f3215" y="f554"/>
                  <a:pt x="f3215" y="f555"/>
                </a:cubicBezTo>
                <a:cubicBezTo>
                  <a:pt x="f3215" y="f555"/>
                  <a:pt x="f3215" y="f555"/>
                  <a:pt x="f3216" y="f555"/>
                </a:cubicBezTo>
                <a:cubicBezTo>
                  <a:pt x="f3216" y="f556"/>
                  <a:pt x="f3216" y="f556"/>
                  <a:pt x="f3216" y="f557"/>
                </a:cubicBezTo>
                <a:cubicBezTo>
                  <a:pt x="f3216" y="f557"/>
                  <a:pt x="f3216" y="f557"/>
                  <a:pt x="f3216" y="f557"/>
                </a:cubicBezTo>
                <a:cubicBezTo>
                  <a:pt x="f3216" y="f557"/>
                  <a:pt x="f3216" y="f558"/>
                  <a:pt x="f3216" y="f558"/>
                </a:cubicBezTo>
                <a:cubicBezTo>
                  <a:pt x="f3216" y="f558"/>
                  <a:pt x="f3216" y="f741"/>
                  <a:pt x="f3217" y="f741"/>
                </a:cubicBezTo>
                <a:cubicBezTo>
                  <a:pt x="f3217" y="f741"/>
                  <a:pt x="f3217" y="f741"/>
                  <a:pt x="f3217" y="f741"/>
                </a:cubicBezTo>
                <a:cubicBezTo>
                  <a:pt x="f3217" y="f741"/>
                  <a:pt x="f3216" y="f741"/>
                  <a:pt x="f3216" y="f741"/>
                </a:cubicBezTo>
                <a:cubicBezTo>
                  <a:pt x="f3216" y="f741"/>
                  <a:pt x="f3216" y="f741"/>
                  <a:pt x="f3216" y="f741"/>
                </a:cubicBezTo>
                <a:cubicBezTo>
                  <a:pt x="f3216" y="f741"/>
                  <a:pt x="f3216" y="f741"/>
                  <a:pt x="f3216" y="f741"/>
                </a:cubicBezTo>
                <a:cubicBezTo>
                  <a:pt x="f3215" y="f741"/>
                  <a:pt x="f3215" y="f741"/>
                  <a:pt x="f3215" y="f558"/>
                </a:cubicBezTo>
                <a:cubicBezTo>
                  <a:pt x="f3215" y="f558"/>
                  <a:pt x="f3215" y="f558"/>
                  <a:pt x="f3214" y="f558"/>
                </a:cubicBezTo>
                <a:cubicBezTo>
                  <a:pt x="f3214" y="f558"/>
                  <a:pt x="f3214" y="f558"/>
                  <a:pt x="f3213" y="f558"/>
                </a:cubicBezTo>
                <a:cubicBezTo>
                  <a:pt x="f3213" y="f557"/>
                  <a:pt x="f3212" y="f557"/>
                  <a:pt x="f3213" y="f556"/>
                </a:cubicBezTo>
                <a:cubicBezTo>
                  <a:pt x="f3213" y="f556"/>
                  <a:pt x="f3212" y="f556"/>
                  <a:pt x="f3212" y="f555"/>
                </a:cubicBezTo>
                <a:cubicBezTo>
                  <a:pt x="f3212" y="f555"/>
                  <a:pt x="f3211" y="f555"/>
                  <a:pt x="f3211" y="f555"/>
                </a:cubicBezTo>
                <a:cubicBezTo>
                  <a:pt x="f3211" y="f554"/>
                  <a:pt x="f3210" y="f554"/>
                  <a:pt x="f3210" y="f554"/>
                </a:cubicBezTo>
                <a:cubicBezTo>
                  <a:pt x="f3209" y="f554"/>
                  <a:pt x="f3208" y="f554"/>
                  <a:pt x="f3208" y="f553"/>
                </a:cubicBezTo>
                <a:cubicBezTo>
                  <a:pt x="f3208" y="f553"/>
                  <a:pt x="f3208" y="f552"/>
                  <a:pt x="f3208" y="f552"/>
                </a:cubicBezTo>
                <a:cubicBezTo>
                  <a:pt x="f3208" y="f552"/>
                  <a:pt x="f3207" y="f552"/>
                  <a:pt x="f3207" y="f551"/>
                </a:cubicBezTo>
                <a:cubicBezTo>
                  <a:pt x="f3207" y="f551"/>
                  <a:pt x="f3207" y="f551"/>
                  <a:pt x="f3207" y="f550"/>
                </a:cubicBezTo>
                <a:cubicBezTo>
                  <a:pt x="f3207" y="f550"/>
                  <a:pt x="f3208" y="f550"/>
                  <a:pt x="f3207" y="f549"/>
                </a:cubicBezTo>
                <a:cubicBezTo>
                  <a:pt x="f3207" y="f548"/>
                  <a:pt x="f3207" y="f549"/>
                  <a:pt x="f3206" y="f549"/>
                </a:cubicBezTo>
                <a:cubicBezTo>
                  <a:pt x="f3206" y="f549"/>
                  <a:pt x="f3205" y="f548"/>
                  <a:pt x="f3205" y="f548"/>
                </a:cubicBezTo>
                <a:cubicBezTo>
                  <a:pt x="f3205" y="f548"/>
                  <a:pt x="f3204" y="f548"/>
                  <a:pt x="f3204" y="f548"/>
                </a:cubicBezTo>
                <a:cubicBezTo>
                  <a:pt x="f3204" y="f547"/>
                  <a:pt x="f3204" y="f547"/>
                  <a:pt x="f3203" y="f547"/>
                </a:cubicBezTo>
                <a:cubicBezTo>
                  <a:pt x="f3203" y="f547"/>
                  <a:pt x="f3203" y="f547"/>
                  <a:pt x="f3203" y="f547"/>
                </a:cubicBezTo>
                <a:cubicBezTo>
                  <a:pt x="f3202" y="f547"/>
                  <a:pt x="f3202" y="f547"/>
                  <a:pt x="f3202" y="f547"/>
                </a:cubicBezTo>
                <a:cubicBezTo>
                  <a:pt x="f3202" y="f547"/>
                  <a:pt x="f3201" y="f547"/>
                  <a:pt x="f3201" y="f548"/>
                </a:cubicBezTo>
                <a:cubicBezTo>
                  <a:pt x="f3201" y="f548"/>
                  <a:pt x="f3200" y="f548"/>
                  <a:pt x="f3200" y="f548"/>
                </a:cubicBezTo>
                <a:cubicBezTo>
                  <a:pt x="f3200" y="f547"/>
                  <a:pt x="f3200" y="f547"/>
                  <a:pt x="f3200" y="f547"/>
                </a:cubicBezTo>
                <a:cubicBezTo>
                  <a:pt x="f3200" y="f547"/>
                  <a:pt x="f3200" y="f547"/>
                  <a:pt x="f3201" y="f547"/>
                </a:cubicBezTo>
                <a:cubicBezTo>
                  <a:pt x="f3202" y="f547"/>
                  <a:pt x="f3201" y="f546"/>
                  <a:pt x="f3201" y="f545"/>
                </a:cubicBezTo>
                <a:cubicBezTo>
                  <a:pt x="f3201" y="f545"/>
                  <a:pt x="f3201" y="f545"/>
                  <a:pt x="f3200" y="f544"/>
                </a:cubicBezTo>
                <a:cubicBezTo>
                  <a:pt x="f3200" y="f544"/>
                  <a:pt x="f3199" y="f543"/>
                  <a:pt x="f3199" y="f543"/>
                </a:cubicBezTo>
                <a:cubicBezTo>
                  <a:pt x="f3198" y="f544"/>
                  <a:pt x="f3198" y="f545"/>
                  <a:pt x="f3198" y="f545"/>
                </a:cubicBezTo>
                <a:cubicBezTo>
                  <a:pt x="f3198" y="f546"/>
                  <a:pt x="f3198" y="f546"/>
                  <a:pt x="f3198" y="f546"/>
                </a:cubicBezTo>
                <a:cubicBezTo>
                  <a:pt x="f3198" y="f547"/>
                  <a:pt x="f3198" y="f547"/>
                  <a:pt x="f3198" y="f548"/>
                </a:cubicBezTo>
                <a:cubicBezTo>
                  <a:pt x="f3198" y="f549"/>
                  <a:pt x="f3198" y="f548"/>
                  <a:pt x="f3197" y="f549"/>
                </a:cubicBezTo>
                <a:cubicBezTo>
                  <a:pt x="f3197" y="f549"/>
                  <a:pt x="f3198" y="f550"/>
                  <a:pt x="f3198" y="f549"/>
                </a:cubicBezTo>
                <a:cubicBezTo>
                  <a:pt x="f3198" y="f549"/>
                  <a:pt x="f3198" y="f549"/>
                  <a:pt x="f3198" y="f549"/>
                </a:cubicBezTo>
                <a:cubicBezTo>
                  <a:pt x="f3199" y="f549"/>
                  <a:pt x="f3199" y="f549"/>
                  <a:pt x="f3199" y="f549"/>
                </a:cubicBezTo>
                <a:cubicBezTo>
                  <a:pt x="f3199" y="f549"/>
                  <a:pt x="f3199" y="f549"/>
                  <a:pt x="f3199" y="f549"/>
                </a:cubicBezTo>
                <a:cubicBezTo>
                  <a:pt x="f3199" y="f549"/>
                  <a:pt x="f3199" y="f549"/>
                  <a:pt x="f3199" y="f550"/>
                </a:cubicBezTo>
                <a:cubicBezTo>
                  <a:pt x="f3200" y="f550"/>
                  <a:pt x="f3200" y="f550"/>
                  <a:pt x="f3200" y="f550"/>
                </a:cubicBezTo>
                <a:cubicBezTo>
                  <a:pt x="f3201" y="f550"/>
                  <a:pt x="f3201" y="f549"/>
                  <a:pt x="f3202" y="f549"/>
                </a:cubicBezTo>
                <a:cubicBezTo>
                  <a:pt x="f3202" y="f549"/>
                  <a:pt x="f3202" y="f550"/>
                  <a:pt x="f3202" y="f550"/>
                </a:cubicBezTo>
                <a:cubicBezTo>
                  <a:pt x="f3202" y="f550"/>
                  <a:pt x="f3202" y="f550"/>
                  <a:pt x="f3202" y="f551"/>
                </a:cubicBezTo>
                <a:cubicBezTo>
                  <a:pt x="f3202" y="f551"/>
                  <a:pt x="f3201" y="f552"/>
                  <a:pt x="f3201" y="f551"/>
                </a:cubicBezTo>
                <a:cubicBezTo>
                  <a:pt x="f3201" y="f551"/>
                  <a:pt x="f3200" y="f551"/>
                  <a:pt x="f3201" y="f552"/>
                </a:cubicBezTo>
                <a:cubicBezTo>
                  <a:pt x="f3201" y="f552"/>
                  <a:pt x="f3200" y="f552"/>
                  <a:pt x="f3200" y="f552"/>
                </a:cubicBezTo>
                <a:cubicBezTo>
                  <a:pt x="f3200" y="f553"/>
                  <a:pt x="f3201" y="f552"/>
                  <a:pt x="f3201" y="f553"/>
                </a:cubicBezTo>
                <a:cubicBezTo>
                  <a:pt x="f3201" y="f553"/>
                  <a:pt x="f3201" y="f552"/>
                  <a:pt x="f3201" y="f552"/>
                </a:cubicBezTo>
                <a:cubicBezTo>
                  <a:pt x="f3201" y="f551"/>
                  <a:pt x="f3203" y="f553"/>
                  <a:pt x="f3203" y="f554"/>
                </a:cubicBezTo>
                <a:cubicBezTo>
                  <a:pt x="f3203" y="f554"/>
                  <a:pt x="f3205" y="f555"/>
                  <a:pt x="f3205" y="f555"/>
                </a:cubicBezTo>
                <a:cubicBezTo>
                  <a:pt x="f3205" y="f556"/>
                  <a:pt x="f3204" y="f557"/>
                  <a:pt x="f3204" y="f557"/>
                </a:cubicBezTo>
                <a:cubicBezTo>
                  <a:pt x="f3203" y="f557"/>
                  <a:pt x="f3203" y="f557"/>
                  <a:pt x="f3203" y="f557"/>
                </a:cubicBezTo>
                <a:cubicBezTo>
                  <a:pt x="f3202" y="f557"/>
                  <a:pt x="f3202" y="f556"/>
                  <a:pt x="f3202" y="f556"/>
                </a:cubicBezTo>
                <a:cubicBezTo>
                  <a:pt x="f3202" y="f556"/>
                  <a:pt x="f3201" y="f557"/>
                  <a:pt x="f3201" y="f557"/>
                </a:cubicBezTo>
                <a:cubicBezTo>
                  <a:pt x="f3201" y="f557"/>
                  <a:pt x="f3200" y="f557"/>
                  <a:pt x="f3200" y="f557"/>
                </a:cubicBezTo>
                <a:cubicBezTo>
                  <a:pt x="f3200" y="f557"/>
                  <a:pt x="f3200" y="f557"/>
                  <a:pt x="f3200" y="f558"/>
                </a:cubicBezTo>
                <a:cubicBezTo>
                  <a:pt x="f3201" y="f558"/>
                  <a:pt x="f3201" y="f558"/>
                  <a:pt x="f3201" y="f558"/>
                </a:cubicBezTo>
                <a:cubicBezTo>
                  <a:pt x="f3202" y="f558"/>
                  <a:pt x="f3202" y="f558"/>
                  <a:pt x="f3202" y="f741"/>
                </a:cubicBezTo>
                <a:cubicBezTo>
                  <a:pt x="f3202" y="f741"/>
                  <a:pt x="f3202" y="f741"/>
                  <a:pt x="f3203" y="f741"/>
                </a:cubicBezTo>
                <a:cubicBezTo>
                  <a:pt x="f3203" y="f741"/>
                  <a:pt x="f3203" y="f741"/>
                  <a:pt x="f3203" y="f741"/>
                </a:cubicBezTo>
                <a:cubicBezTo>
                  <a:pt x="f3203" y="f741"/>
                  <a:pt x="f3204" y="f741"/>
                  <a:pt x="f3204" y="f741"/>
                </a:cubicBezTo>
                <a:cubicBezTo>
                  <a:pt x="f3204" y="f741"/>
                  <a:pt x="f3204" y="f741"/>
                  <a:pt x="f3204" y="f741"/>
                </a:cubicBezTo>
                <a:cubicBezTo>
                  <a:pt x="f3204" y="f741"/>
                  <a:pt x="f3204" y="f741"/>
                  <a:pt x="f3203" y="f741"/>
                </a:cubicBezTo>
                <a:cubicBezTo>
                  <a:pt x="f3203" y="f741"/>
                  <a:pt x="f3203" y="f741"/>
                  <a:pt x="f3203" y="f559"/>
                </a:cubicBezTo>
                <a:cubicBezTo>
                  <a:pt x="f3203" y="f559"/>
                  <a:pt x="f3204" y="f559"/>
                  <a:pt x="f3204" y="f559"/>
                </a:cubicBezTo>
                <a:cubicBezTo>
                  <a:pt x="f3204" y="f559"/>
                  <a:pt x="f3204" y="f559"/>
                  <a:pt x="f3204" y="f559"/>
                </a:cubicBezTo>
                <a:cubicBezTo>
                  <a:pt x="f3204" y="f559"/>
                  <a:pt x="f3204" y="f559"/>
                  <a:pt x="f3204" y="f741"/>
                </a:cubicBezTo>
                <a:cubicBezTo>
                  <a:pt x="f3204" y="f741"/>
                  <a:pt x="f3204" y="f741"/>
                  <a:pt x="f3205" y="f741"/>
                </a:cubicBezTo>
                <a:cubicBezTo>
                  <a:pt x="f3205" y="f741"/>
                  <a:pt x="f3205" y="f559"/>
                  <a:pt x="f3205" y="f559"/>
                </a:cubicBezTo>
                <a:cubicBezTo>
                  <a:pt x="f3206" y="f559"/>
                  <a:pt x="f3206" y="f741"/>
                  <a:pt x="f3206" y="f559"/>
                </a:cubicBezTo>
                <a:cubicBezTo>
                  <a:pt x="f3206" y="f559"/>
                  <a:pt x="f3206" y="f559"/>
                  <a:pt x="f3206" y="f559"/>
                </a:cubicBezTo>
                <a:cubicBezTo>
                  <a:pt x="f3207" y="f559"/>
                  <a:pt x="f3207" y="f559"/>
                  <a:pt x="f3207" y="f560"/>
                </a:cubicBezTo>
                <a:cubicBezTo>
                  <a:pt x="f3207" y="f560"/>
                  <a:pt x="f3207" y="f560"/>
                  <a:pt x="f3207" y="f560"/>
                </a:cubicBezTo>
                <a:cubicBezTo>
                  <a:pt x="f3207" y="f560"/>
                  <a:pt x="f3207" y="f560"/>
                  <a:pt x="f3208" y="f560"/>
                </a:cubicBezTo>
                <a:cubicBezTo>
                  <a:pt x="f3208" y="f560"/>
                  <a:pt x="f3208" y="f559"/>
                  <a:pt x="f3208" y="f559"/>
                </a:cubicBezTo>
                <a:cubicBezTo>
                  <a:pt x="f3208" y="f559"/>
                  <a:pt x="f3208" y="f559"/>
                  <a:pt x="f3208" y="f741"/>
                </a:cubicBezTo>
                <a:cubicBezTo>
                  <a:pt x="f3207" y="f741"/>
                  <a:pt x="f3207" y="f741"/>
                  <a:pt x="f3207" y="f741"/>
                </a:cubicBezTo>
                <a:cubicBezTo>
                  <a:pt x="f3207" y="f741"/>
                  <a:pt x="f3208" y="f741"/>
                  <a:pt x="f3207" y="f741"/>
                </a:cubicBezTo>
                <a:cubicBezTo>
                  <a:pt x="f3207" y="f558"/>
                  <a:pt x="f3207" y="f558"/>
                  <a:pt x="f3207" y="f558"/>
                </a:cubicBezTo>
                <a:cubicBezTo>
                  <a:pt x="f3208" y="f557"/>
                  <a:pt x="f3208" y="f557"/>
                  <a:pt x="f3208" y="f557"/>
                </a:cubicBezTo>
                <a:cubicBezTo>
                  <a:pt x="f3208" y="f557"/>
                  <a:pt x="f3208" y="f557"/>
                  <a:pt x="f3209" y="f557"/>
                </a:cubicBezTo>
                <a:cubicBezTo>
                  <a:pt x="f3209" y="f557"/>
                  <a:pt x="f3209" y="f556"/>
                  <a:pt x="f3209" y="f556"/>
                </a:cubicBezTo>
                <a:cubicBezTo>
                  <a:pt x="f3210" y="f557"/>
                  <a:pt x="f3209" y="f557"/>
                  <a:pt x="f3210" y="f557"/>
                </a:cubicBezTo>
                <a:cubicBezTo>
                  <a:pt x="f3210" y="f557"/>
                  <a:pt x="f3210" y="f557"/>
                  <a:pt x="f3210" y="f558"/>
                </a:cubicBezTo>
                <a:cubicBezTo>
                  <a:pt x="f3210" y="f558"/>
                  <a:pt x="f3210" y="f741"/>
                  <a:pt x="f3210" y="f741"/>
                </a:cubicBezTo>
                <a:cubicBezTo>
                  <a:pt x="f3210" y="f559"/>
                  <a:pt x="f3210" y="f559"/>
                  <a:pt x="f3210" y="f559"/>
                </a:cubicBezTo>
                <a:cubicBezTo>
                  <a:pt x="f3210" y="f560"/>
                  <a:pt x="f3210" y="f560"/>
                  <a:pt x="f3210" y="f560"/>
                </a:cubicBezTo>
                <a:cubicBezTo>
                  <a:pt x="f3210" y="f560"/>
                  <a:pt x="f3211" y="f560"/>
                  <a:pt x="f3211" y="f561"/>
                </a:cubicBezTo>
                <a:cubicBezTo>
                  <a:pt x="f3211" y="f561"/>
                  <a:pt x="f3211" y="f561"/>
                  <a:pt x="f3211" y="f561"/>
                </a:cubicBezTo>
                <a:cubicBezTo>
                  <a:pt x="f3212" y="f562"/>
                  <a:pt x="f3212" y="f562"/>
                  <a:pt x="f3213" y="f562"/>
                </a:cubicBezTo>
                <a:cubicBezTo>
                  <a:pt x="f3213" y="f562"/>
                  <a:pt x="f3213" y="f562"/>
                  <a:pt x="f3213" y="f562"/>
                </a:cubicBezTo>
                <a:cubicBezTo>
                  <a:pt x="f3213" y="f563"/>
                  <a:pt x="f3214" y="f563"/>
                  <a:pt x="f3214" y="f563"/>
                </a:cubicBezTo>
                <a:cubicBezTo>
                  <a:pt x="f3215" y="f563"/>
                  <a:pt x="f3214" y="f562"/>
                  <a:pt x="f3215" y="f562"/>
                </a:cubicBezTo>
                <a:cubicBezTo>
                  <a:pt x="f3215" y="f562"/>
                  <a:pt x="f3215" y="f563"/>
                  <a:pt x="f3215" y="f563"/>
                </a:cubicBezTo>
                <a:cubicBezTo>
                  <a:pt x="f3216" y="f563"/>
                  <a:pt x="f3216" y="f563"/>
                  <a:pt x="f3216" y="f563"/>
                </a:cubicBezTo>
                <a:cubicBezTo>
                  <a:pt x="f3217" y="f563"/>
                  <a:pt x="f3217" y="f562"/>
                  <a:pt x="f3218" y="f562"/>
                </a:cubicBezTo>
                <a:cubicBezTo>
                  <a:pt x="f3218" y="f561"/>
                  <a:pt x="f3218" y="f561"/>
                  <a:pt x="f3218" y="f561"/>
                </a:cubicBezTo>
                <a:cubicBezTo>
                  <a:pt x="f3218" y="f561"/>
                  <a:pt x="f3218" y="f560"/>
                  <a:pt x="f3218" y="f560"/>
                </a:cubicBezTo>
                <a:cubicBezTo>
                  <a:pt x="f3218" y="f560"/>
                  <a:pt x="f3219" y="f560"/>
                  <a:pt x="f3219" y="f560"/>
                </a:cubicBezTo>
                <a:cubicBezTo>
                  <a:pt x="f3219" y="f561"/>
                  <a:pt x="f3219" y="f561"/>
                  <a:pt x="f3219" y="f561"/>
                </a:cubicBezTo>
                <a:cubicBezTo>
                  <a:pt x="f3219" y="f561"/>
                  <a:pt x="f3219" y="f562"/>
                  <a:pt x="f3219" y="f562"/>
                </a:cubicBezTo>
                <a:cubicBezTo>
                  <a:pt x="f3219" y="f562"/>
                  <a:pt x="f3219" y="f561"/>
                  <a:pt x="f3219" y="f561"/>
                </a:cubicBezTo>
                <a:cubicBezTo>
                  <a:pt x="f3219" y="f561"/>
                  <a:pt x="f3220" y="f561"/>
                  <a:pt x="f3220" y="f561"/>
                </a:cubicBezTo>
                <a:cubicBezTo>
                  <a:pt x="f3220" y="f561"/>
                  <a:pt x="f3220" y="f560"/>
                  <a:pt x="f3220" y="f560"/>
                </a:cubicBezTo>
                <a:cubicBezTo>
                  <a:pt x="f3219" y="f560"/>
                  <a:pt x="f3218" y="f559"/>
                  <a:pt x="f3218" y="f559"/>
                </a:cubicBezTo>
                <a:cubicBezTo>
                  <a:pt x="f3218" y="f741"/>
                  <a:pt x="f3219" y="f559"/>
                  <a:pt x="f3220" y="f559"/>
                </a:cubicBezTo>
                <a:cubicBezTo>
                  <a:pt x="f3220" y="f559"/>
                  <a:pt x="f3219" y="f741"/>
                  <a:pt x="f3219" y="f741"/>
                </a:cubicBezTo>
                <a:cubicBezTo>
                  <a:pt x="f3219" y="f741"/>
                  <a:pt x="f3219" y="f741"/>
                  <a:pt x="f3219" y="f741"/>
                </a:cubicBezTo>
                <a:cubicBezTo>
                  <a:pt x="f3220" y="f741"/>
                  <a:pt x="f3220" y="f741"/>
                  <a:pt x="f3221" y="f741"/>
                </a:cubicBezTo>
                <a:cubicBezTo>
                  <a:pt x="f3221" y="f741"/>
                  <a:pt x="f3222" y="f559"/>
                  <a:pt x="f3223" y="f559"/>
                </a:cubicBezTo>
                <a:cubicBezTo>
                  <a:pt x="f3223" y="f559"/>
                  <a:pt x="f3223" y="f560"/>
                  <a:pt x="f3224" y="f560"/>
                </a:cubicBezTo>
                <a:cubicBezTo>
                  <a:pt x="f3224" y="f560"/>
                  <a:pt x="f3224" y="f560"/>
                  <a:pt x="f3225" y="f561"/>
                </a:cubicBezTo>
                <a:cubicBezTo>
                  <a:pt x="f3225" y="f561"/>
                  <a:pt x="f3225" y="f561"/>
                  <a:pt x="f3225" y="f561"/>
                </a:cubicBezTo>
                <a:cubicBezTo>
                  <a:pt x="f3225" y="f561"/>
                  <a:pt x="f3224" y="f562"/>
                  <a:pt x="f3225" y="f562"/>
                </a:cubicBezTo>
                <a:cubicBezTo>
                  <a:pt x="f3225" y="f562"/>
                  <a:pt x="f3225" y="f562"/>
                  <a:pt x="f3225" y="f562"/>
                </a:cubicBezTo>
                <a:cubicBezTo>
                  <a:pt x="f3225" y="f563"/>
                  <a:pt x="f3225" y="f563"/>
                  <a:pt x="f3225" y="f563"/>
                </a:cubicBezTo>
                <a:cubicBezTo>
                  <a:pt x="f3226" y="f564"/>
                  <a:pt x="f3226" y="f565"/>
                  <a:pt x="f3226" y="f565"/>
                </a:cubicBezTo>
                <a:cubicBezTo>
                  <a:pt x="f3226" y="f566"/>
                  <a:pt x="f3226" y="f566"/>
                  <a:pt x="f3226" y="f567"/>
                </a:cubicBezTo>
                <a:cubicBezTo>
                  <a:pt x="f3225" y="f567"/>
                  <a:pt x="f3225" y="f567"/>
                  <a:pt x="f3225" y="f567"/>
                </a:cubicBezTo>
                <a:cubicBezTo>
                  <a:pt x="f3225" y="f567"/>
                  <a:pt x="f3226" y="f568"/>
                  <a:pt x="f3226" y="f568"/>
                </a:cubicBezTo>
                <a:cubicBezTo>
                  <a:pt x="f3227" y="f568"/>
                  <a:pt x="f3226" y="f569"/>
                  <a:pt x="f3227" y="f570"/>
                </a:cubicBezTo>
                <a:cubicBezTo>
                  <a:pt x="f3227" y="f570"/>
                  <a:pt x="f3227" y="f571"/>
                  <a:pt x="f3227" y="f572"/>
                </a:cubicBezTo>
                <a:cubicBezTo>
                  <a:pt x="f3227" y="f572"/>
                  <a:pt x="f3228" y="f572"/>
                  <a:pt x="f3228" y="f573"/>
                </a:cubicBezTo>
                <a:cubicBezTo>
                  <a:pt x="f3228" y="f573"/>
                  <a:pt x="f3228" y="f573"/>
                  <a:pt x="f3228" y="f573"/>
                </a:cubicBezTo>
                <a:cubicBezTo>
                  <a:pt x="f3229" y="f574"/>
                  <a:pt x="f3229" y="f575"/>
                  <a:pt x="f3228" y="f575"/>
                </a:cubicBezTo>
                <a:cubicBezTo>
                  <a:pt x="f3228" y="f575"/>
                  <a:pt x="f3228" y="f576"/>
                  <a:pt x="f3227" y="f576"/>
                </a:cubicBezTo>
                <a:cubicBezTo>
                  <a:pt x="f3227" y="f577"/>
                  <a:pt x="f3227" y="f577"/>
                  <a:pt x="f3227" y="f577"/>
                </a:cubicBezTo>
                <a:cubicBezTo>
                  <a:pt x="f3227" y="f578"/>
                  <a:pt x="f3226" y="f578"/>
                  <a:pt x="f3226" y="f578"/>
                </a:cubicBezTo>
                <a:cubicBezTo>
                  <a:pt x="f3226" y="f579"/>
                  <a:pt x="f3226" y="f579"/>
                  <a:pt x="f3226" y="f579"/>
                </a:cubicBezTo>
                <a:cubicBezTo>
                  <a:pt x="f3226" y="f579"/>
                  <a:pt x="f3226" y="f580"/>
                  <a:pt x="f3227" y="f580"/>
                </a:cubicBezTo>
                <a:cubicBezTo>
                  <a:pt x="f3228" y="f580"/>
                  <a:pt x="f3227" y="f581"/>
                  <a:pt x="f3226" y="f581"/>
                </a:cubicBezTo>
                <a:cubicBezTo>
                  <a:pt x="f3226" y="f582"/>
                  <a:pt x="f3226" y="f582"/>
                  <a:pt x="f3225" y="f582"/>
                </a:cubicBezTo>
                <a:cubicBezTo>
                  <a:pt x="f3225" y="f583"/>
                  <a:pt x="f3225" y="f583"/>
                  <a:pt x="f3224" y="f583"/>
                </a:cubicBezTo>
                <a:cubicBezTo>
                  <a:pt x="f3223" y="f583"/>
                  <a:pt x="f3222" y="f584"/>
                  <a:pt x="f3221" y="f584"/>
                </a:cubicBezTo>
                <a:cubicBezTo>
                  <a:pt x="f3221" y="f584"/>
                  <a:pt x="f3221" y="f585"/>
                  <a:pt x="f3221" y="f585"/>
                </a:cubicBezTo>
                <a:cubicBezTo>
                  <a:pt x="f3221" y="f585"/>
                  <a:pt x="f3220" y="f585"/>
                  <a:pt x="f3220" y="f585"/>
                </a:cubicBezTo>
                <a:cubicBezTo>
                  <a:pt x="f3220" y="f585"/>
                  <a:pt x="f3221" y="f585"/>
                  <a:pt x="f3221" y="f585"/>
                </a:cubicBezTo>
                <a:cubicBezTo>
                  <a:pt x="f3221" y="f584"/>
                  <a:pt x="f3221" y="f584"/>
                  <a:pt x="f3221" y="f584"/>
                </a:cubicBezTo>
                <a:cubicBezTo>
                  <a:pt x="f3221" y="f583"/>
                  <a:pt x="f3222" y="f583"/>
                  <a:pt x="f3222" y="f582"/>
                </a:cubicBezTo>
                <a:cubicBezTo>
                  <a:pt x="f3222" y="f582"/>
                  <a:pt x="f3221" y="f583"/>
                  <a:pt x="f3221" y="f583"/>
                </a:cubicBezTo>
                <a:cubicBezTo>
                  <a:pt x="f3221" y="f583"/>
                  <a:pt x="f3221" y="f583"/>
                  <a:pt x="f3221" y="f584"/>
                </a:cubicBezTo>
                <a:cubicBezTo>
                  <a:pt x="f3220" y="f584"/>
                  <a:pt x="f3220" y="f585"/>
                  <a:pt x="f3219" y="f585"/>
                </a:cubicBezTo>
                <a:cubicBezTo>
                  <a:pt x="f3219" y="f585"/>
                  <a:pt x="f3219" y="f585"/>
                  <a:pt x="f3219" y="f586"/>
                </a:cubicBezTo>
                <a:cubicBezTo>
                  <a:pt x="f3219" y="f586"/>
                  <a:pt x="f3220" y="f586"/>
                  <a:pt x="f3220" y="f585"/>
                </a:cubicBezTo>
                <a:cubicBezTo>
                  <a:pt x="f3220" y="f585"/>
                  <a:pt x="f3220" y="f586"/>
                  <a:pt x="f3220" y="f586"/>
                </a:cubicBezTo>
                <a:cubicBezTo>
                  <a:pt x="f3220" y="f586"/>
                  <a:pt x="f3219" y="f586"/>
                  <a:pt x="f3219" y="f587"/>
                </a:cubicBezTo>
                <a:cubicBezTo>
                  <a:pt x="f3219" y="f587"/>
                  <a:pt x="f3220" y="f587"/>
                  <a:pt x="f3220" y="f587"/>
                </a:cubicBezTo>
                <a:cubicBezTo>
                  <a:pt x="f3220" y="f587"/>
                  <a:pt x="f3220" y="f587"/>
                  <a:pt x="f3220" y="f587"/>
                </a:cubicBezTo>
                <a:cubicBezTo>
                  <a:pt x="f3219" y="f588"/>
                  <a:pt x="f3218" y="f589"/>
                  <a:pt x="f3218" y="f590"/>
                </a:cubicBezTo>
                <a:cubicBezTo>
                  <a:pt x="f3217" y="f591"/>
                  <a:pt x="f3217" y="f592"/>
                  <a:pt x="f3216" y="f594"/>
                </a:cubicBezTo>
                <a:cubicBezTo>
                  <a:pt x="f3216" y="f594"/>
                  <a:pt x="f3216" y="f595"/>
                  <a:pt x="f3216" y="f595"/>
                </a:cubicBezTo>
                <a:cubicBezTo>
                  <a:pt x="f3216" y="f596"/>
                  <a:pt x="f3217" y="f595"/>
                  <a:pt x="f3217" y="f596"/>
                </a:cubicBezTo>
                <a:cubicBezTo>
                  <a:pt x="f3217" y="f596"/>
                  <a:pt x="f3217" y="f597"/>
                  <a:pt x="f3217" y="f597"/>
                </a:cubicBezTo>
                <a:cubicBezTo>
                  <a:pt x="f3217" y="f791"/>
                  <a:pt x="f3218" y="f791"/>
                  <a:pt x="f3219" y="f598"/>
                </a:cubicBezTo>
                <a:cubicBezTo>
                  <a:pt x="f3219" y="f598"/>
                  <a:pt x="f3219" y="f598"/>
                  <a:pt x="f3219" y="f599"/>
                </a:cubicBezTo>
                <a:cubicBezTo>
                  <a:pt x="f3219" y="f599"/>
                  <a:pt x="f3220" y="f599"/>
                  <a:pt x="f3220" y="f792"/>
                </a:cubicBezTo>
                <a:cubicBezTo>
                  <a:pt x="f3220" y="f792"/>
                  <a:pt x="f3220" y="f600"/>
                  <a:pt x="f3220" y="f601"/>
                </a:cubicBezTo>
                <a:cubicBezTo>
                  <a:pt x="f3220" y="f602"/>
                  <a:pt x="f3219" y="f602"/>
                  <a:pt x="f3219" y="f604"/>
                </a:cubicBezTo>
                <a:cubicBezTo>
                  <a:pt x="f3219" y="f604"/>
                  <a:pt x="f3220" y="f605"/>
                  <a:pt x="f3219" y="f605"/>
                </a:cubicBezTo>
                <a:cubicBezTo>
                  <a:pt x="f3219" y="f606"/>
                  <a:pt x="f3219" y="f606"/>
                  <a:pt x="f3218" y="f606"/>
                </a:cubicBezTo>
                <a:cubicBezTo>
                  <a:pt x="f3218" y="f606"/>
                  <a:pt x="f3218" y="f608"/>
                  <a:pt x="f3218" y="f608"/>
                </a:cubicBezTo>
                <a:cubicBezTo>
                  <a:pt x="f3218" y="f609"/>
                  <a:pt x="f3219" y="f609"/>
                  <a:pt x="f3219" y="f609"/>
                </a:cubicBezTo>
                <a:cubicBezTo>
                  <a:pt x="f3219" y="f610"/>
                  <a:pt x="f3219" y="f610"/>
                  <a:pt x="f3219" y="f610"/>
                </a:cubicBezTo>
                <a:cubicBezTo>
                  <a:pt x="f3219" y="f611"/>
                  <a:pt x="f3220" y="f611"/>
                  <a:pt x="f3220" y="f610"/>
                </a:cubicBezTo>
                <a:cubicBezTo>
                  <a:pt x="f3220" y="f610"/>
                  <a:pt x="f3220" y="f609"/>
                  <a:pt x="f3221" y="f609"/>
                </a:cubicBezTo>
                <a:cubicBezTo>
                  <a:pt x="f3221" y="f608"/>
                  <a:pt x="f3222" y="f607"/>
                  <a:pt x="f3222" y="f607"/>
                </a:cubicBezTo>
                <a:cubicBezTo>
                  <a:pt x="f3223" y="f607"/>
                  <a:pt x="f3224" y="f608"/>
                  <a:pt x="f3225" y="f608"/>
                </a:cubicBezTo>
                <a:cubicBezTo>
                  <a:pt x="f3225" y="f608"/>
                  <a:pt x="f3226" y="f608"/>
                  <a:pt x="f3226" y="f608"/>
                </a:cubicBezTo>
                <a:cubicBezTo>
                  <a:pt x="f3226" y="f608"/>
                  <a:pt x="f3227" y="f609"/>
                  <a:pt x="f3227" y="f609"/>
                </a:cubicBezTo>
                <a:cubicBezTo>
                  <a:pt x="f3228" y="f609"/>
                  <a:pt x="f3228" y="f610"/>
                  <a:pt x="f3229" y="f610"/>
                </a:cubicBezTo>
                <a:cubicBezTo>
                  <a:pt x="f3229" y="f610"/>
                  <a:pt x="f3230" y="f610"/>
                  <a:pt x="f3230" y="f611"/>
                </a:cubicBezTo>
                <a:cubicBezTo>
                  <a:pt x="f3230" y="f611"/>
                  <a:pt x="f3230" y="f611"/>
                  <a:pt x="f3231" y="f611"/>
                </a:cubicBezTo>
                <a:cubicBezTo>
                  <a:pt x="f3231" y="f612"/>
                  <a:pt x="f3232" y="f612"/>
                  <a:pt x="f3232" y="f611"/>
                </a:cubicBezTo>
                <a:cubicBezTo>
                  <a:pt x="f3233" y="f611"/>
                  <a:pt x="f3233" y="f611"/>
                  <a:pt x="f3234" y="f611"/>
                </a:cubicBezTo>
                <a:cubicBezTo>
                  <a:pt x="f3234" y="f612"/>
                  <a:pt x="f3233" y="f612"/>
                  <a:pt x="f3234" y="f612"/>
                </a:cubicBezTo>
                <a:cubicBezTo>
                  <a:pt x="f3235" y="f613"/>
                  <a:pt x="f3235" y="f611"/>
                  <a:pt x="f3235" y="f611"/>
                </a:cubicBezTo>
                <a:cubicBezTo>
                  <a:pt x="f3236" y="f610"/>
                  <a:pt x="f3236" y="f611"/>
                  <a:pt x="f3237" y="f611"/>
                </a:cubicBezTo>
                <a:cubicBezTo>
                  <a:pt x="f3237" y="f611"/>
                  <a:pt x="f3238" y="f611"/>
                  <a:pt x="f3238" y="f611"/>
                </a:cubicBezTo>
                <a:cubicBezTo>
                  <a:pt x="f3238" y="f610"/>
                  <a:pt x="f3238" y="f610"/>
                  <a:pt x="f3238" y="f610"/>
                </a:cubicBezTo>
                <a:cubicBezTo>
                  <a:pt x="f3237" y="f609"/>
                  <a:pt x="f3238" y="f607"/>
                  <a:pt x="f3238" y="f607"/>
                </a:cubicBezTo>
                <a:cubicBezTo>
                  <a:pt x="f3238" y="f606"/>
                  <a:pt x="f3239" y="f606"/>
                  <a:pt x="f3239" y="f605"/>
                </a:cubicBezTo>
                <a:cubicBezTo>
                  <a:pt x="f3239" y="f605"/>
                  <a:pt x="f3239" y="f604"/>
                  <a:pt x="f3239" y="f604"/>
                </a:cubicBezTo>
                <a:cubicBezTo>
                  <a:pt x="f3239" y="f602"/>
                  <a:pt x="f3239" y="f602"/>
                  <a:pt x="f3239" y="f602"/>
                </a:cubicBezTo>
                <a:cubicBezTo>
                  <a:pt x="f3239" y="f601"/>
                  <a:pt x="f3239" y="f600"/>
                  <a:pt x="f2939" y="f600"/>
                </a:cubicBezTo>
                <a:cubicBezTo>
                  <a:pt x="f2939" y="f792"/>
                  <a:pt x="f2939" y="f599"/>
                  <a:pt x="f2939" y="f599"/>
                </a:cubicBezTo>
                <a:cubicBezTo>
                  <a:pt x="f3239" y="f599"/>
                  <a:pt x="f3239" y="f598"/>
                  <a:pt x="f3239" y="f598"/>
                </a:cubicBezTo>
                <a:cubicBezTo>
                  <a:pt x="f3239" y="f598"/>
                  <a:pt x="f3239" y="f791"/>
                  <a:pt x="f3239" y="f791"/>
                </a:cubicBezTo>
                <a:cubicBezTo>
                  <a:pt x="f3239" y="f791"/>
                  <a:pt x="f3239" y="f597"/>
                  <a:pt x="f3239" y="f597"/>
                </a:cubicBezTo>
                <a:cubicBezTo>
                  <a:pt x="f3239" y="f597"/>
                  <a:pt x="f3239" y="f596"/>
                  <a:pt x="f3239" y="f596"/>
                </a:cubicBezTo>
                <a:cubicBezTo>
                  <a:pt x="f3239" y="f596"/>
                  <a:pt x="f3239" y="f595"/>
                  <a:pt x="f3239" y="f595"/>
                </a:cubicBezTo>
                <a:cubicBezTo>
                  <a:pt x="f3239" y="f594"/>
                  <a:pt x="f3239" y="f593"/>
                  <a:pt x="f2939" y="f592"/>
                </a:cubicBezTo>
                <a:cubicBezTo>
                  <a:pt x="f2939" y="f592"/>
                  <a:pt x="f2939" y="f592"/>
                  <a:pt x="f2939" y="f592"/>
                </a:cubicBezTo>
                <a:cubicBezTo>
                  <a:pt x="f2939" y="f592"/>
                  <a:pt x="f2939" y="f591"/>
                  <a:pt x="f2939" y="f591"/>
                </a:cubicBezTo>
                <a:cubicBezTo>
                  <a:pt x="f2939" y="f590"/>
                  <a:pt x="f2938" y="f590"/>
                  <a:pt x="f2938" y="f589"/>
                </a:cubicBezTo>
                <a:cubicBezTo>
                  <a:pt x="f2938" y="f589"/>
                  <a:pt x="f2938" y="f588"/>
                  <a:pt x="f2938" y="f588"/>
                </a:cubicBezTo>
                <a:cubicBezTo>
                  <a:pt x="f2938" y="f587"/>
                  <a:pt x="f2938" y="f587"/>
                  <a:pt x="f2939" y="f586"/>
                </a:cubicBezTo>
                <a:cubicBezTo>
                  <a:pt x="f2939" y="f586"/>
                  <a:pt x="f2939" y="f585"/>
                  <a:pt x="f2939" y="f585"/>
                </a:cubicBezTo>
                <a:cubicBezTo>
                  <a:pt x="f2939" y="f584"/>
                  <a:pt x="f2939" y="f584"/>
                  <a:pt x="f2939" y="f583"/>
                </a:cubicBezTo>
                <a:cubicBezTo>
                  <a:pt x="f2939" y="f583"/>
                  <a:pt x="f2940" y="f582"/>
                  <a:pt x="f2940" y="f582"/>
                </a:cubicBezTo>
                <a:cubicBezTo>
                  <a:pt x="f2940" y="f583"/>
                  <a:pt x="f2941" y="f583"/>
                  <a:pt x="f2941" y="f583"/>
                </a:cubicBezTo>
                <a:cubicBezTo>
                  <a:pt x="f2941" y="f583"/>
                  <a:pt x="f2941" y="f583"/>
                  <a:pt x="f2941" y="f583"/>
                </a:cubicBezTo>
                <a:cubicBezTo>
                  <a:pt x="f2941" y="f584"/>
                  <a:pt x="f2941" y="f584"/>
                  <a:pt x="f2941" y="f584"/>
                </a:cubicBezTo>
                <a:cubicBezTo>
                  <a:pt x="f2941" y="f584"/>
                  <a:pt x="f2942" y="f584"/>
                  <a:pt x="f2942" y="f584"/>
                </a:cubicBezTo>
                <a:cubicBezTo>
                  <a:pt x="f2942" y="f584"/>
                  <a:pt x="f2942" y="f585"/>
                  <a:pt x="f2942" y="f585"/>
                </a:cubicBezTo>
                <a:cubicBezTo>
                  <a:pt x="f2943" y="f585"/>
                  <a:pt x="f2943" y="f585"/>
                  <a:pt x="f2943" y="f585"/>
                </a:cubicBezTo>
                <a:cubicBezTo>
                  <a:pt x="f2943" y="f585"/>
                  <a:pt x="f2943" y="f587"/>
                  <a:pt x="f2943" y="f587"/>
                </a:cubicBezTo>
                <a:cubicBezTo>
                  <a:pt x="f2944" y="f586"/>
                  <a:pt x="f3240" y="f585"/>
                  <a:pt x="f3240" y="f584"/>
                </a:cubicBezTo>
                <a:close/>
                <a:moveTo>
                  <a:pt x="f3232" y="f565"/>
                </a:moveTo>
                <a:cubicBezTo>
                  <a:pt x="f3232" y="f565"/>
                  <a:pt x="f3232" y="f565"/>
                  <a:pt x="f3231" y="f565"/>
                </a:cubicBezTo>
                <a:cubicBezTo>
                  <a:pt x="f3231" y="f565"/>
                  <a:pt x="f3231" y="f564"/>
                  <a:pt x="f3231" y="f564"/>
                </a:cubicBezTo>
                <a:cubicBezTo>
                  <a:pt x="f3231" y="f564"/>
                  <a:pt x="f3231" y="f564"/>
                  <a:pt x="f3231" y="f563"/>
                </a:cubicBezTo>
                <a:cubicBezTo>
                  <a:pt x="f3230" y="f563"/>
                  <a:pt x="f3231" y="f565"/>
                  <a:pt x="f3230" y="f565"/>
                </a:cubicBezTo>
                <a:cubicBezTo>
                  <a:pt x="f3230" y="f564"/>
                  <a:pt x="f3229" y="f564"/>
                  <a:pt x="f3229" y="f564"/>
                </a:cubicBezTo>
                <a:cubicBezTo>
                  <a:pt x="f3229" y="f563"/>
                  <a:pt x="f3230" y="f563"/>
                  <a:pt x="f3230" y="f563"/>
                </a:cubicBezTo>
                <a:cubicBezTo>
                  <a:pt x="f3230" y="f563"/>
                  <a:pt x="f3230" y="f562"/>
                  <a:pt x="f3230" y="f562"/>
                </a:cubicBezTo>
                <a:cubicBezTo>
                  <a:pt x="f3229" y="f562"/>
                  <a:pt x="f3229" y="f563"/>
                  <a:pt x="f3229" y="f563"/>
                </a:cubicBezTo>
                <a:cubicBezTo>
                  <a:pt x="f3228" y="f563"/>
                  <a:pt x="f3228" y="f563"/>
                  <a:pt x="f3228" y="f564"/>
                </a:cubicBezTo>
                <a:cubicBezTo>
                  <a:pt x="f3228" y="f564"/>
                  <a:pt x="f3228" y="f563"/>
                  <a:pt x="f3228" y="f563"/>
                </a:cubicBezTo>
                <a:cubicBezTo>
                  <a:pt x="f3228" y="f563"/>
                  <a:pt x="f3228" y="f563"/>
                  <a:pt x="f3229" y="f562"/>
                </a:cubicBezTo>
                <a:cubicBezTo>
                  <a:pt x="f3229" y="f562"/>
                  <a:pt x="f3229" y="f562"/>
                  <a:pt x="f3229" y="f562"/>
                </a:cubicBezTo>
                <a:cubicBezTo>
                  <a:pt x="f3229" y="f562"/>
                  <a:pt x="f3230" y="f562"/>
                  <a:pt x="f3230" y="f561"/>
                </a:cubicBezTo>
                <a:cubicBezTo>
                  <a:pt x="f3230" y="f561"/>
                  <a:pt x="f3231" y="f561"/>
                  <a:pt x="f3231" y="f561"/>
                </a:cubicBezTo>
                <a:cubicBezTo>
                  <a:pt x="f3231" y="f561"/>
                  <a:pt x="f3231" y="f561"/>
                  <a:pt x="f3231" y="f561"/>
                </a:cubicBezTo>
                <a:cubicBezTo>
                  <a:pt x="f3231" y="f562"/>
                  <a:pt x="f3231" y="f562"/>
                  <a:pt x="f3231" y="f562"/>
                </a:cubicBezTo>
                <a:cubicBezTo>
                  <a:pt x="f3231" y="f562"/>
                  <a:pt x="f3232" y="f562"/>
                  <a:pt x="f3232" y="f563"/>
                </a:cubicBezTo>
                <a:cubicBezTo>
                  <a:pt x="f3232" y="f563"/>
                  <a:pt x="f3232" y="f563"/>
                  <a:pt x="f3232" y="f563"/>
                </a:cubicBezTo>
                <a:cubicBezTo>
                  <a:pt x="f3232" y="f563"/>
                  <a:pt x="f3232" y="f564"/>
                  <a:pt x="f3232" y="f565"/>
                </a:cubicBezTo>
                <a:close/>
                <a:moveTo>
                  <a:pt x="f3233" y="f560"/>
                </a:moveTo>
                <a:cubicBezTo>
                  <a:pt x="f3232" y="f560"/>
                  <a:pt x="f3232" y="f560"/>
                  <a:pt x="f3232" y="f559"/>
                </a:cubicBezTo>
                <a:cubicBezTo>
                  <a:pt x="f3232" y="f559"/>
                  <a:pt x="f3232" y="f559"/>
                  <a:pt x="f3232" y="f559"/>
                </a:cubicBezTo>
                <a:cubicBezTo>
                  <a:pt x="f3232" y="f559"/>
                  <a:pt x="f3232" y="f559"/>
                  <a:pt x="f3232" y="f559"/>
                </a:cubicBezTo>
                <a:cubicBezTo>
                  <a:pt x="f3232" y="f741"/>
                  <a:pt x="f3233" y="f741"/>
                  <a:pt x="f3233" y="f741"/>
                </a:cubicBezTo>
                <a:cubicBezTo>
                  <a:pt x="f3233" y="f741"/>
                  <a:pt x="f3233" y="f741"/>
                  <a:pt x="f3233" y="f741"/>
                </a:cubicBezTo>
                <a:cubicBezTo>
                  <a:pt x="f3233" y="f558"/>
                  <a:pt x="f3234" y="f741"/>
                  <a:pt x="f3234" y="f741"/>
                </a:cubicBezTo>
                <a:cubicBezTo>
                  <a:pt x="f3234" y="f559"/>
                  <a:pt x="f3233" y="f559"/>
                  <a:pt x="f3234" y="f559"/>
                </a:cubicBezTo>
                <a:cubicBezTo>
                  <a:pt x="f3234" y="f560"/>
                  <a:pt x="f3233" y="f560"/>
                  <a:pt x="f3233" y="f560"/>
                </a:cubicBezTo>
                <a:close/>
                <a:moveTo>
                  <a:pt x="f3233" y="f559"/>
                </a:moveTo>
                <a:cubicBezTo>
                  <a:pt x="f3233" y="f559"/>
                  <a:pt x="f3233" y="f560"/>
                  <a:pt x="f3233" y="f559"/>
                </a:cubicBezTo>
                <a:cubicBezTo>
                  <a:pt x="f3233" y="f559"/>
                  <a:pt x="f3233" y="f559"/>
                  <a:pt x="f3233" y="f559"/>
                </a:cubicBezTo>
                <a:close/>
                <a:moveTo>
                  <a:pt x="f3220" y="f570"/>
                </a:moveTo>
                <a:cubicBezTo>
                  <a:pt x="f3220" y="f570"/>
                  <a:pt x="f3220" y="f569"/>
                  <a:pt x="f3220" y="f569"/>
                </a:cubicBezTo>
                <a:cubicBezTo>
                  <a:pt x="f3220" y="f569"/>
                  <a:pt x="f3220" y="f570"/>
                  <a:pt x="f3220" y="f570"/>
                </a:cubicBezTo>
                <a:close/>
                <a:moveTo>
                  <a:pt x="f2575" y="f378"/>
                </a:moveTo>
                <a:cubicBezTo>
                  <a:pt x="f2574" y="f377"/>
                  <a:pt x="f2573" y="f377"/>
                  <a:pt x="f2573" y="f376"/>
                </a:cubicBezTo>
                <a:cubicBezTo>
                  <a:pt x="f2572" y="f375"/>
                  <a:pt x="f2573" y="f376"/>
                  <a:pt x="f2574" y="f375"/>
                </a:cubicBezTo>
                <a:cubicBezTo>
                  <a:pt x="f2575" y="f375"/>
                  <a:pt x="f2575" y="f375"/>
                  <a:pt x="f2576" y="f375"/>
                </a:cubicBezTo>
                <a:cubicBezTo>
                  <a:pt x="f2576" y="f375"/>
                  <a:pt x="f2577" y="f375"/>
                  <a:pt x="f2577" y="f375"/>
                </a:cubicBezTo>
                <a:cubicBezTo>
                  <a:pt x="f2577" y="f375"/>
                  <a:pt x="f2577" y="f375"/>
                  <a:pt x="f2578" y="f375"/>
                </a:cubicBezTo>
                <a:cubicBezTo>
                  <a:pt x="f3471" y="f375"/>
                  <a:pt x="f3471" y="f375"/>
                  <a:pt x="f3470" y="f375"/>
                </a:cubicBezTo>
                <a:cubicBezTo>
                  <a:pt x="f3470" y="f374"/>
                  <a:pt x="f3470" y="f373"/>
                  <a:pt x="f3470" y="f373"/>
                </a:cubicBezTo>
                <a:cubicBezTo>
                  <a:pt x="f3469" y="f372"/>
                  <a:pt x="f3469" y="f371"/>
                  <a:pt x="f3469" y="f371"/>
                </a:cubicBezTo>
                <a:cubicBezTo>
                  <a:pt x="f3468" y="f370"/>
                  <a:pt x="f3468" y="f370"/>
                  <a:pt x="f3468" y="f369"/>
                </a:cubicBezTo>
                <a:cubicBezTo>
                  <a:pt x="f3468" y="f368"/>
                  <a:pt x="f3468" y="f395"/>
                  <a:pt x="f3467" y="f395"/>
                </a:cubicBezTo>
                <a:cubicBezTo>
                  <a:pt x="f3466" y="f367"/>
                  <a:pt x="f3465" y="f367"/>
                  <a:pt x="f3465" y="f367"/>
                </a:cubicBezTo>
                <a:cubicBezTo>
                  <a:pt x="f3476" y="f388"/>
                  <a:pt x="f3476" y="f388"/>
                  <a:pt x="f3464" y="f388"/>
                </a:cubicBezTo>
                <a:cubicBezTo>
                  <a:pt x="f3475" y="f366"/>
                  <a:pt x="f3475" y="f366"/>
                  <a:pt x="f3463" y="f366"/>
                </a:cubicBezTo>
                <a:cubicBezTo>
                  <a:pt x="f3462" y="f366"/>
                  <a:pt x="f3462" y="f366"/>
                  <a:pt x="f3461" y="f366"/>
                </a:cubicBezTo>
                <a:cubicBezTo>
                  <a:pt x="f3461" y="f366"/>
                  <a:pt x="f3461" y="f388"/>
                  <a:pt x="f3460" y="f388"/>
                </a:cubicBezTo>
                <a:cubicBezTo>
                  <a:pt x="f3460" y="f388"/>
                  <a:pt x="f3459" y="f388"/>
                  <a:pt x="f3459" y="f388"/>
                </a:cubicBezTo>
                <a:cubicBezTo>
                  <a:pt x="f3459" y="f367"/>
                  <a:pt x="f3460" y="f367"/>
                  <a:pt x="f3460" y="f367"/>
                </a:cubicBezTo>
                <a:cubicBezTo>
                  <a:pt x="f3460" y="f367"/>
                  <a:pt x="f3461" y="f367"/>
                  <a:pt x="f3461" y="f367"/>
                </a:cubicBezTo>
                <a:cubicBezTo>
                  <a:pt x="f3461" y="f367"/>
                  <a:pt x="f3461" y="f388"/>
                  <a:pt x="f3462" y="f388"/>
                </a:cubicBezTo>
                <a:cubicBezTo>
                  <a:pt x="f3462" y="f388"/>
                  <a:pt x="f3462" y="f367"/>
                  <a:pt x="f3462" y="f367"/>
                </a:cubicBezTo>
                <a:cubicBezTo>
                  <a:pt x="f3462" y="f367"/>
                  <a:pt x="f3463" y="f395"/>
                  <a:pt x="f3462" y="f395"/>
                </a:cubicBezTo>
                <a:cubicBezTo>
                  <a:pt x="f3462" y="f368"/>
                  <a:pt x="f3462" y="f368"/>
                  <a:pt x="f3462" y="f368"/>
                </a:cubicBezTo>
                <a:cubicBezTo>
                  <a:pt x="f3461" y="f368"/>
                  <a:pt x="f3461" y="f369"/>
                  <a:pt x="f3461" y="f369"/>
                </a:cubicBezTo>
                <a:cubicBezTo>
                  <a:pt x="f3461" y="f369"/>
                  <a:pt x="f3460" y="f369"/>
                  <a:pt x="f3460" y="f369"/>
                </a:cubicBezTo>
                <a:cubicBezTo>
                  <a:pt x="f3459" y="f370"/>
                  <a:pt x="f3461" y="f370"/>
                  <a:pt x="f3462" y="f370"/>
                </a:cubicBezTo>
                <a:cubicBezTo>
                  <a:pt x="f3462" y="f370"/>
                  <a:pt x="f3463" y="f370"/>
                  <a:pt x="f3475" y="f370"/>
                </a:cubicBezTo>
                <a:cubicBezTo>
                  <a:pt x="f3464" y="f370"/>
                  <a:pt x="f3476" y="f371"/>
                  <a:pt x="f3476" y="f372"/>
                </a:cubicBezTo>
                <a:cubicBezTo>
                  <a:pt x="f3476" y="f372"/>
                  <a:pt x="f3465" y="f373"/>
                  <a:pt x="f3465" y="f374"/>
                </a:cubicBezTo>
                <a:cubicBezTo>
                  <a:pt x="f3465" y="f375"/>
                  <a:pt x="f3465" y="f376"/>
                  <a:pt x="f3466" y="f376"/>
                </a:cubicBezTo>
                <a:cubicBezTo>
                  <a:pt x="f3466" y="f377"/>
                  <a:pt x="f3466" y="f378"/>
                  <a:pt x="f3466" y="f441"/>
                </a:cubicBezTo>
                <a:cubicBezTo>
                  <a:pt x="f3466" y="f441"/>
                  <a:pt x="f3466" y="f379"/>
                  <a:pt x="f3467" y="f379"/>
                </a:cubicBezTo>
                <a:cubicBezTo>
                  <a:pt x="f3467" y="f443"/>
                  <a:pt x="f3467" y="f443"/>
                  <a:pt x="f3467" y="f443"/>
                </a:cubicBezTo>
                <a:cubicBezTo>
                  <a:pt x="f3468" y="f380"/>
                  <a:pt x="f3468" y="f380"/>
                  <a:pt x="f3469" y="f380"/>
                </a:cubicBezTo>
                <a:cubicBezTo>
                  <a:pt x="f3470" y="f380"/>
                  <a:pt x="f3470" y="f380"/>
                  <a:pt x="f3470" y="f380"/>
                </a:cubicBezTo>
                <a:cubicBezTo>
                  <a:pt x="f3470" y="f443"/>
                  <a:pt x="f3471" y="f380"/>
                  <a:pt x="f3471" y="f443"/>
                </a:cubicBezTo>
                <a:cubicBezTo>
                  <a:pt x="f2578" y="f443"/>
                  <a:pt x="f3469" y="f443"/>
                  <a:pt x="f3470" y="f379"/>
                </a:cubicBezTo>
                <a:cubicBezTo>
                  <a:pt x="f3471" y="f441"/>
                  <a:pt x="f2578" y="f443"/>
                  <a:pt x="f2578" y="f443"/>
                </a:cubicBezTo>
                <a:cubicBezTo>
                  <a:pt x="f2577" y="f380"/>
                  <a:pt x="f2577" y="f443"/>
                  <a:pt x="f2576" y="f443"/>
                </a:cubicBezTo>
                <a:cubicBezTo>
                  <a:pt x="f2576" y="f443"/>
                  <a:pt x="f2575" y="f443"/>
                  <a:pt x="f2575" y="f379"/>
                </a:cubicBezTo>
                <a:cubicBezTo>
                  <a:pt x="f2575" y="f379"/>
                  <a:pt x="f2575" y="f379"/>
                  <a:pt x="f2575" y="f441"/>
                </a:cubicBezTo>
                <a:cubicBezTo>
                  <a:pt x="f2575" y="f441"/>
                  <a:pt x="f2576" y="f441"/>
                  <a:pt x="f2576" y="f441"/>
                </a:cubicBezTo>
                <a:cubicBezTo>
                  <a:pt x="f2576" y="f378"/>
                  <a:pt x="f2575" y="f378"/>
                  <a:pt x="f2575" y="f378"/>
                </a:cubicBezTo>
                <a:close/>
                <a:moveTo>
                  <a:pt x="f3192" y="f721"/>
                </a:moveTo>
                <a:cubicBezTo>
                  <a:pt x="f3192" y="f721"/>
                  <a:pt x="f3192" y="f721"/>
                  <a:pt x="f3192" y="f721"/>
                </a:cubicBezTo>
                <a:cubicBezTo>
                  <a:pt x="f3191" y="f721"/>
                  <a:pt x="f3193" y="f722"/>
                  <a:pt x="f3192" y="f721"/>
                </a:cubicBezTo>
                <a:close/>
                <a:moveTo>
                  <a:pt x="f3201" y="f559"/>
                </a:moveTo>
                <a:cubicBezTo>
                  <a:pt x="f3202" y="f741"/>
                  <a:pt x="f3202" y="f741"/>
                  <a:pt x="f3201" y="f741"/>
                </a:cubicBezTo>
                <a:cubicBezTo>
                  <a:pt x="f3201" y="f741"/>
                  <a:pt x="f3201" y="f559"/>
                  <a:pt x="f3201" y="f559"/>
                </a:cubicBezTo>
                <a:close/>
                <a:moveTo>
                  <a:pt x="f2944" y="f454"/>
                </a:moveTo>
                <a:cubicBezTo>
                  <a:pt x="f2944" y="f454"/>
                  <a:pt x="f2943" y="f454"/>
                  <a:pt x="f2943" y="f454"/>
                </a:cubicBezTo>
                <a:cubicBezTo>
                  <a:pt x="f2943" y="f454"/>
                  <a:pt x="f2943" y="f455"/>
                  <a:pt x="f2943" y="f455"/>
                </a:cubicBezTo>
                <a:cubicBezTo>
                  <a:pt x="f2942" y="f455"/>
                  <a:pt x="f2942" y="f455"/>
                  <a:pt x="f2942" y="f455"/>
                </a:cubicBezTo>
                <a:cubicBezTo>
                  <a:pt x="f2942" y="f454"/>
                  <a:pt x="f2941" y="f455"/>
                  <a:pt x="f2941" y="f455"/>
                </a:cubicBezTo>
                <a:cubicBezTo>
                  <a:pt x="f2941" y="f457"/>
                  <a:pt x="f2941" y="f455"/>
                  <a:pt x="f2941" y="f455"/>
                </a:cubicBezTo>
                <a:cubicBezTo>
                  <a:pt x="f2941" y="f455"/>
                  <a:pt x="f2941" y="f455"/>
                  <a:pt x="f2941" y="f454"/>
                </a:cubicBezTo>
                <a:cubicBezTo>
                  <a:pt x="f2940" y="f454"/>
                  <a:pt x="f2940" y="f455"/>
                  <a:pt x="f2940" y="f455"/>
                </a:cubicBezTo>
                <a:cubicBezTo>
                  <a:pt x="f2940" y="f455"/>
                  <a:pt x="f2940" y="f455"/>
                  <a:pt x="f2938" y="f455"/>
                </a:cubicBezTo>
                <a:cubicBezTo>
                  <a:pt x="f2938" y="f455"/>
                  <a:pt x="f2938" y="f457"/>
                  <a:pt x="f2938" y="f457"/>
                </a:cubicBezTo>
                <a:cubicBezTo>
                  <a:pt x="f2940" y="f457"/>
                  <a:pt x="f2940" y="f457"/>
                  <a:pt x="f2940" y="f457"/>
                </a:cubicBezTo>
                <a:cubicBezTo>
                  <a:pt x="f2940" y="f457"/>
                  <a:pt x="f2940" y="f457"/>
                  <a:pt x="f2940" y="f458"/>
                </a:cubicBezTo>
                <a:cubicBezTo>
                  <a:pt x="f2940" y="f458"/>
                  <a:pt x="f2940" y="f458"/>
                  <a:pt x="f2941" y="f458"/>
                </a:cubicBezTo>
                <a:cubicBezTo>
                  <a:pt x="f2941" y="f458"/>
                  <a:pt x="f2941" y="f458"/>
                  <a:pt x="f2942" y="f457"/>
                </a:cubicBezTo>
                <a:cubicBezTo>
                  <a:pt x="f2942" y="f457"/>
                  <a:pt x="f2942" y="f457"/>
                  <a:pt x="f2943" y="f457"/>
                </a:cubicBezTo>
                <a:cubicBezTo>
                  <a:pt x="f2943" y="f457"/>
                  <a:pt x="f2943" y="f455"/>
                  <a:pt x="f2944" y="f455"/>
                </a:cubicBezTo>
                <a:cubicBezTo>
                  <a:pt x="f2944" y="f455"/>
                  <a:pt x="f2944" y="f455"/>
                  <a:pt x="f2944" y="f455"/>
                </a:cubicBezTo>
                <a:cubicBezTo>
                  <a:pt x="f3240" y="f455"/>
                  <a:pt x="f3240" y="f455"/>
                  <a:pt x="f3240" y="f455"/>
                </a:cubicBezTo>
                <a:cubicBezTo>
                  <a:pt x="f3240" y="f454"/>
                  <a:pt x="f3240" y="f454"/>
                  <a:pt x="f2944" y="f454"/>
                </a:cubicBezTo>
                <a:close/>
                <a:moveTo>
                  <a:pt x="f3198" y="f557"/>
                </a:moveTo>
                <a:cubicBezTo>
                  <a:pt x="f3199" y="f557"/>
                  <a:pt x="f3199" y="f556"/>
                  <a:pt x="f3199" y="f556"/>
                </a:cubicBezTo>
                <a:cubicBezTo>
                  <a:pt x="f3199" y="f556"/>
                  <a:pt x="f3199" y="f556"/>
                  <a:pt x="f3198" y="f555"/>
                </a:cubicBezTo>
                <a:cubicBezTo>
                  <a:pt x="f3198" y="f555"/>
                  <a:pt x="f3198" y="f555"/>
                  <a:pt x="f3197" y="f555"/>
                </a:cubicBezTo>
                <a:cubicBezTo>
                  <a:pt x="f3197" y="f554"/>
                  <a:pt x="f3197" y="f555"/>
                  <a:pt x="f3197" y="f555"/>
                </a:cubicBezTo>
                <a:cubicBezTo>
                  <a:pt x="f3196" y="f556"/>
                  <a:pt x="f3196" y="f555"/>
                  <a:pt x="f3196" y="f555"/>
                </a:cubicBezTo>
                <a:cubicBezTo>
                  <a:pt x="f3196" y="f555"/>
                  <a:pt x="f3196" y="f556"/>
                  <a:pt x="f3195" y="f556"/>
                </a:cubicBezTo>
                <a:cubicBezTo>
                  <a:pt x="f3195" y="f556"/>
                  <a:pt x="f3195" y="f556"/>
                  <a:pt x="f3195" y="f556"/>
                </a:cubicBezTo>
                <a:cubicBezTo>
                  <a:pt x="f3195" y="f557"/>
                  <a:pt x="f3195" y="f557"/>
                  <a:pt x="f3195" y="f557"/>
                </a:cubicBezTo>
                <a:cubicBezTo>
                  <a:pt x="f3195" y="f557"/>
                  <a:pt x="f3195" y="f557"/>
                  <a:pt x="f3195" y="f558"/>
                </a:cubicBezTo>
                <a:cubicBezTo>
                  <a:pt x="f3195" y="f558"/>
                  <a:pt x="f3195" y="f558"/>
                  <a:pt x="f3195" y="f558"/>
                </a:cubicBezTo>
                <a:cubicBezTo>
                  <a:pt x="f3195" y="f558"/>
                  <a:pt x="f3195" y="f741"/>
                  <a:pt x="f3195" y="f741"/>
                </a:cubicBezTo>
                <a:cubicBezTo>
                  <a:pt x="f3195" y="f741"/>
                  <a:pt x="f3195" y="f741"/>
                  <a:pt x="f3196" y="f741"/>
                </a:cubicBezTo>
                <a:cubicBezTo>
                  <a:pt x="f3196" y="f741"/>
                  <a:pt x="f3196" y="f559"/>
                  <a:pt x="f3196" y="f559"/>
                </a:cubicBezTo>
                <a:cubicBezTo>
                  <a:pt x="f3196" y="f559"/>
                  <a:pt x="f3196" y="f741"/>
                  <a:pt x="f3196" y="f741"/>
                </a:cubicBezTo>
                <a:cubicBezTo>
                  <a:pt x="f3196" y="f741"/>
                  <a:pt x="f3196" y="f559"/>
                  <a:pt x="f3197" y="f559"/>
                </a:cubicBezTo>
                <a:cubicBezTo>
                  <a:pt x="f3197" y="f560"/>
                  <a:pt x="f3197" y="f560"/>
                  <a:pt x="f3198" y="f560"/>
                </a:cubicBezTo>
                <a:cubicBezTo>
                  <a:pt x="f3198" y="f560"/>
                  <a:pt x="f3198" y="f560"/>
                  <a:pt x="f3198" y="f559"/>
                </a:cubicBezTo>
                <a:cubicBezTo>
                  <a:pt x="f3198" y="f559"/>
                  <a:pt x="f3198" y="f559"/>
                  <a:pt x="f3198" y="f741"/>
                </a:cubicBezTo>
                <a:cubicBezTo>
                  <a:pt x="f3198" y="f741"/>
                  <a:pt x="f3198" y="f741"/>
                  <a:pt x="f3198" y="f741"/>
                </a:cubicBezTo>
                <a:cubicBezTo>
                  <a:pt x="f3198" y="f558"/>
                  <a:pt x="f3198" y="f557"/>
                  <a:pt x="f3198" y="f557"/>
                </a:cubicBezTo>
                <a:close/>
                <a:moveTo>
                  <a:pt x="f3306" y="f1539"/>
                </a:moveTo>
                <a:cubicBezTo>
                  <a:pt x="f3304" y="f1539"/>
                  <a:pt x="f3302" y="f1540"/>
                  <a:pt x="f3300" y="f2006"/>
                </a:cubicBezTo>
                <a:cubicBezTo>
                  <a:pt x="f3300" y="f2006"/>
                  <a:pt x="f3299" y="f1541"/>
                  <a:pt x="f3298" y="f1541"/>
                </a:cubicBezTo>
                <a:cubicBezTo>
                  <a:pt x="f3297" y="f1541"/>
                  <a:pt x="f3296" y="f1541"/>
                  <a:pt x="f3296" y="f1541"/>
                </a:cubicBezTo>
                <a:cubicBezTo>
                  <a:pt x="f3295" y="f1541"/>
                  <a:pt x="f3294" y="f1542"/>
                  <a:pt x="f3293" y="f1542"/>
                </a:cubicBezTo>
                <a:cubicBezTo>
                  <a:pt x="f3293" y="f1542"/>
                  <a:pt x="f3292" y="f1543"/>
                  <a:pt x="f3292" y="f1542"/>
                </a:cubicBezTo>
                <a:cubicBezTo>
                  <a:pt x="f3292" y="f1541"/>
                  <a:pt x="f3293" y="f1541"/>
                  <a:pt x="f3294" y="f2006"/>
                </a:cubicBezTo>
                <a:cubicBezTo>
                  <a:pt x="f3294" y="f2006"/>
                  <a:pt x="f3294" y="f2006"/>
                  <a:pt x="f3295" y="f2006"/>
                </a:cubicBezTo>
                <a:cubicBezTo>
                  <a:pt x="f3295" y="f1540"/>
                  <a:pt x="f3295" y="f1540"/>
                  <a:pt x="f3295" y="f1540"/>
                </a:cubicBezTo>
                <a:cubicBezTo>
                  <a:pt x="f3295" y="f1539"/>
                  <a:pt x="f3295" y="f2007"/>
                  <a:pt x="f3295" y="f1538"/>
                </a:cubicBezTo>
                <a:cubicBezTo>
                  <a:pt x="f3295" y="f1538"/>
                  <a:pt x="f3295" y="f1537"/>
                  <a:pt x="f3295" y="f1536"/>
                </a:cubicBezTo>
                <a:cubicBezTo>
                  <a:pt x="f3295" y="f1536"/>
                  <a:pt x="f3294" y="f1535"/>
                  <a:pt x="f3294" y="f1535"/>
                </a:cubicBezTo>
                <a:cubicBezTo>
                  <a:pt x="f3294" y="f1534"/>
                  <a:pt x="f3294" y="f1534"/>
                  <a:pt x="f3294" y="f1533"/>
                </a:cubicBezTo>
                <a:cubicBezTo>
                  <a:pt x="f3295" y="f1533"/>
                  <a:pt x="f3295" y="f1533"/>
                  <a:pt x="f3295" y="f1532"/>
                </a:cubicBezTo>
                <a:cubicBezTo>
                  <a:pt x="f3296" y="f1532"/>
                  <a:pt x="f3296" y="f1532"/>
                  <a:pt x="f3297" y="f1532"/>
                </a:cubicBezTo>
                <a:cubicBezTo>
                  <a:pt x="f3297" y="f1532"/>
                  <a:pt x="f3297" y="f1531"/>
                  <a:pt x="f3297" y="f1531"/>
                </a:cubicBezTo>
                <a:cubicBezTo>
                  <a:pt x="f3298" y="f1531"/>
                  <a:pt x="f3299" y="f1531"/>
                  <a:pt x="f3300" y="f1531"/>
                </a:cubicBezTo>
                <a:cubicBezTo>
                  <a:pt x="f3301" y="f1531"/>
                  <a:pt x="f3301" y="f1531"/>
                  <a:pt x="f3302" y="f1531"/>
                </a:cubicBezTo>
                <a:cubicBezTo>
                  <a:pt x="f3303" y="f1532"/>
                  <a:pt x="f3303" y="f1532"/>
                  <a:pt x="f3303" y="f1532"/>
                </a:cubicBezTo>
                <a:cubicBezTo>
                  <a:pt x="f3304" y="f1532"/>
                  <a:pt x="f3304" y="f1532"/>
                  <a:pt x="f3305" y="f1532"/>
                </a:cubicBezTo>
                <a:cubicBezTo>
                  <a:pt x="f3305" y="f1532"/>
                  <a:pt x="f3305" y="f1532"/>
                  <a:pt x="f3306" y="f1532"/>
                </a:cubicBezTo>
                <a:cubicBezTo>
                  <a:pt x="f3306" y="f1532"/>
                  <a:pt x="f3307" y="f1532"/>
                  <a:pt x="f3307" y="f1532"/>
                </a:cubicBezTo>
                <a:cubicBezTo>
                  <a:pt x="f3308" y="f1532"/>
                  <a:pt x="f3308" y="f1532"/>
                  <a:pt x="f3309" y="f1532"/>
                </a:cubicBezTo>
                <a:cubicBezTo>
                  <a:pt x="f3310" y="f1532"/>
                  <a:pt x="f3311" y="f1532"/>
                  <a:pt x="f3311" y="f1531"/>
                </a:cubicBezTo>
                <a:cubicBezTo>
                  <a:pt x="f3319" y="f1531"/>
                  <a:pt x="f3319" y="f1531"/>
                  <a:pt x="f3319" y="f1530"/>
                </a:cubicBezTo>
                <a:cubicBezTo>
                  <a:pt x="f3320" y="f1530"/>
                  <a:pt x="f3320" y="f1530"/>
                  <a:pt x="f3320" y="f1530"/>
                </a:cubicBezTo>
                <a:cubicBezTo>
                  <a:pt x="f3320" y="f1529"/>
                  <a:pt x="f3320" y="f1528"/>
                  <a:pt x="f3321" y="f1527"/>
                </a:cubicBezTo>
                <a:cubicBezTo>
                  <a:pt x="f3321" y="f1527"/>
                  <a:pt x="f3377" y="f1527"/>
                  <a:pt x="f3377" y="f1526"/>
                </a:cubicBezTo>
                <a:cubicBezTo>
                  <a:pt x="f3378" y="f2888"/>
                  <a:pt x="f3377" y="f1522"/>
                  <a:pt x="f3379" y="f1523"/>
                </a:cubicBezTo>
                <a:cubicBezTo>
                  <a:pt x="f3380" y="f1524"/>
                  <a:pt x="f3381" y="f1524"/>
                  <a:pt x="f3382" y="f1524"/>
                </a:cubicBezTo>
                <a:cubicBezTo>
                  <a:pt x="f3383" y="f1524"/>
                  <a:pt x="f3383" y="f1523"/>
                  <a:pt x="f3384" y="f1523"/>
                </a:cubicBezTo>
                <a:cubicBezTo>
                  <a:pt x="f3384" y="f1523"/>
                  <a:pt x="f3385" y="f1523"/>
                  <a:pt x="f3385" y="f1523"/>
                </a:cubicBezTo>
                <a:cubicBezTo>
                  <a:pt x="f3386" y="f1523"/>
                  <a:pt x="f3386" y="f1522"/>
                  <a:pt x="f3387" y="f1522"/>
                </a:cubicBezTo>
                <a:cubicBezTo>
                  <a:pt x="f3388" y="f1522"/>
                  <a:pt x="f3388" y="f1522"/>
                  <a:pt x="f3389" y="f1522"/>
                </a:cubicBezTo>
                <a:cubicBezTo>
                  <a:pt x="f3390" y="f1522"/>
                  <a:pt x="f3391" y="f1522"/>
                  <a:pt x="f3412" y="f1522"/>
                </a:cubicBezTo>
                <a:cubicBezTo>
                  <a:pt x="f3413" y="f1521"/>
                  <a:pt x="f3413" y="f1521"/>
                  <a:pt x="f3414" y="f1521"/>
                </a:cubicBezTo>
                <a:cubicBezTo>
                  <a:pt x="f3415" y="f1520"/>
                  <a:pt x="f3415" y="f1519"/>
                  <a:pt x="f3416" y="f1519"/>
                </a:cubicBezTo>
                <a:cubicBezTo>
                  <a:pt x="f3432" y="f1518"/>
                  <a:pt x="f3432" y="f1518"/>
                  <a:pt x="f3417" y="f1519"/>
                </a:cubicBezTo>
                <a:cubicBezTo>
                  <a:pt x="f3417" y="f1519"/>
                  <a:pt x="f3417" y="f1519"/>
                  <a:pt x="f3431" y="f1519"/>
                </a:cubicBezTo>
                <a:cubicBezTo>
                  <a:pt x="f3431" y="f1520"/>
                  <a:pt x="f3418" y="f1520"/>
                  <a:pt x="f3418" y="f1521"/>
                </a:cubicBezTo>
                <a:cubicBezTo>
                  <a:pt x="f3418" y="f1522"/>
                  <a:pt x="f3418" y="f1522"/>
                  <a:pt x="f3419" y="f1523"/>
                </a:cubicBezTo>
                <a:cubicBezTo>
                  <a:pt x="f3419" y="f1524"/>
                  <a:pt x="f3419" y="f1524"/>
                  <a:pt x="f3419" y="f1524"/>
                </a:cubicBezTo>
                <a:cubicBezTo>
                  <a:pt x="f3430" y="f1524"/>
                  <a:pt x="f3420" y="f1524"/>
                  <a:pt x="f3420" y="f1524"/>
                </a:cubicBezTo>
                <a:cubicBezTo>
                  <a:pt x="f3433" y="f1524"/>
                  <a:pt x="f3433" y="f1524"/>
                  <a:pt x="f3421" y="f1524"/>
                </a:cubicBezTo>
                <a:cubicBezTo>
                  <a:pt x="f3421" y="f1524"/>
                  <a:pt x="f3422" y="f1524"/>
                  <a:pt x="f3423" y="f1524"/>
                </a:cubicBezTo>
                <a:cubicBezTo>
                  <a:pt x="f3424" y="f1524"/>
                  <a:pt x="f3425" y="f1524"/>
                  <a:pt x="f3426" y="f1523"/>
                </a:cubicBezTo>
                <a:cubicBezTo>
                  <a:pt x="f3427" y="f1523"/>
                  <a:pt x="f3429" y="f1523"/>
                  <a:pt x="f3428" y="f1523"/>
                </a:cubicBezTo>
                <a:cubicBezTo>
                  <a:pt x="f3434" y="f1523"/>
                  <a:pt x="f3436" y="f1523"/>
                  <a:pt x="f3438" y="f1523"/>
                </a:cubicBezTo>
                <a:cubicBezTo>
                  <a:pt x="f3439" y="f1523"/>
                  <a:pt x="f3440" y="f1522"/>
                  <a:pt x="f3440" y="f1522"/>
                </a:cubicBezTo>
                <a:cubicBezTo>
                  <a:pt x="f3441" y="f1522"/>
                  <a:pt x="f3441" y="f1522"/>
                  <a:pt x="f3442" y="f1522"/>
                </a:cubicBezTo>
                <a:cubicBezTo>
                  <a:pt x="f3442" y="f1522"/>
                  <a:pt x="f3442" y="f1521"/>
                  <a:pt x="f3443" y="f1521"/>
                </a:cubicBezTo>
                <a:cubicBezTo>
                  <a:pt x="f3443" y="f1520"/>
                  <a:pt x="f3443" y="f1520"/>
                  <a:pt x="f3444" y="f1519"/>
                </a:cubicBezTo>
                <a:cubicBezTo>
                  <a:pt x="f3444" y="f1518"/>
                  <a:pt x="f3445" y="f1518"/>
                  <a:pt x="f3445" y="f331"/>
                </a:cubicBezTo>
                <a:cubicBezTo>
                  <a:pt x="f3473" y="f332"/>
                  <a:pt x="f3447" y="f332"/>
                  <a:pt x="f3449" y="f332"/>
                </a:cubicBezTo>
                <a:cubicBezTo>
                  <a:pt x="f3450" y="f332"/>
                  <a:pt x="f3451" y="f332"/>
                  <a:pt x="f3452" y="f332"/>
                </a:cubicBezTo>
                <a:cubicBezTo>
                  <a:pt x="f3452" y="f332"/>
                  <a:pt x="f3453" y="f332"/>
                  <a:pt x="f3454" y="f334"/>
                </a:cubicBezTo>
                <a:cubicBezTo>
                  <a:pt x="f3454" y="f334"/>
                  <a:pt x="f3455" y="f334"/>
                  <a:pt x="f3474" y="f336"/>
                </a:cubicBezTo>
                <a:cubicBezTo>
                  <a:pt x="f3474" y="f336"/>
                  <a:pt x="f3474" y="f336"/>
                  <a:pt x="f3474" y="f336"/>
                </a:cubicBezTo>
                <a:cubicBezTo>
                  <a:pt x="f3456" y="f336"/>
                  <a:pt x="f3456" y="f337"/>
                  <a:pt x="f3456" y="f337"/>
                </a:cubicBezTo>
                <a:cubicBezTo>
                  <a:pt x="f3457" y="f337"/>
                  <a:pt x="f3458" y="f338"/>
                  <a:pt x="f3472" y="f338"/>
                </a:cubicBezTo>
                <a:cubicBezTo>
                  <a:pt x="f3472" y="f337"/>
                  <a:pt x="f3472" y="f336"/>
                  <a:pt x="f3459" y="f336"/>
                </a:cubicBezTo>
                <a:cubicBezTo>
                  <a:pt x="f3459" y="f336"/>
                  <a:pt x="f3460" y="f336"/>
                  <a:pt x="f3460" y="f336"/>
                </a:cubicBezTo>
                <a:cubicBezTo>
                  <a:pt x="f3461" y="f336"/>
                  <a:pt x="f3461" y="f336"/>
                  <a:pt x="f3462" y="f336"/>
                </a:cubicBezTo>
                <a:cubicBezTo>
                  <a:pt x="f3462" y="f336"/>
                  <a:pt x="f3462" y="f336"/>
                  <a:pt x="f3463" y="f336"/>
                </a:cubicBezTo>
                <a:cubicBezTo>
                  <a:pt x="f3463" y="f336"/>
                  <a:pt x="f3475" y="f336"/>
                  <a:pt x="f3464" y="f337"/>
                </a:cubicBezTo>
                <a:cubicBezTo>
                  <a:pt x="f3464" y="f337"/>
                  <a:pt x="f3476" y="f337"/>
                  <a:pt x="f3465" y="f337"/>
                </a:cubicBezTo>
                <a:cubicBezTo>
                  <a:pt x="f3466" y="f337"/>
                  <a:pt x="f3466" y="f339"/>
                  <a:pt x="f3468" y="f338"/>
                </a:cubicBezTo>
                <a:cubicBezTo>
                  <a:pt x="f3468" y="f337"/>
                  <a:pt x="f3468" y="f337"/>
                  <a:pt x="f3469" y="f336"/>
                </a:cubicBezTo>
                <a:cubicBezTo>
                  <a:pt x="f3469" y="f334"/>
                  <a:pt x="f3470" y="f331"/>
                  <a:pt x="f3471" y="f1519"/>
                </a:cubicBezTo>
                <a:cubicBezTo>
                  <a:pt x="f3471" y="f1519"/>
                  <a:pt x="f3471" y="f1519"/>
                  <a:pt x="f2578" y="f1519"/>
                </a:cubicBezTo>
                <a:cubicBezTo>
                  <a:pt x="f2578" y="f1520"/>
                  <a:pt x="f2578" y="f1520"/>
                  <a:pt x="f2578" y="f1520"/>
                </a:cubicBezTo>
                <a:cubicBezTo>
                  <a:pt x="f2578" y="f1521"/>
                  <a:pt x="f2578" y="f1521"/>
                  <a:pt x="f2577" y="f1521"/>
                </a:cubicBezTo>
                <a:cubicBezTo>
                  <a:pt x="f2577" y="f1522"/>
                  <a:pt x="f2577" y="f1522"/>
                  <a:pt x="f2577" y="f1522"/>
                </a:cubicBezTo>
                <a:cubicBezTo>
                  <a:pt x="f2577" y="f1523"/>
                  <a:pt x="f3471" y="f1523"/>
                  <a:pt x="f3471" y="f1523"/>
                </a:cubicBezTo>
                <a:cubicBezTo>
                  <a:pt x="f3470" y="f1523"/>
                  <a:pt x="f3469" y="f1523"/>
                  <a:pt x="f3469" y="f1523"/>
                </a:cubicBezTo>
                <a:cubicBezTo>
                  <a:pt x="f3468" y="f1523"/>
                  <a:pt x="f3467" y="f1523"/>
                  <a:pt x="f3466" y="f1523"/>
                </a:cubicBezTo>
                <a:cubicBezTo>
                  <a:pt x="f3466" y="f1524"/>
                  <a:pt x="f3465" y="f1524"/>
                  <a:pt x="f3476" y="f1524"/>
                </a:cubicBezTo>
                <a:cubicBezTo>
                  <a:pt x="f3476" y="f1524"/>
                  <a:pt x="f3464" y="f2888"/>
                  <a:pt x="f3464" y="f2888"/>
                </a:cubicBezTo>
                <a:cubicBezTo>
                  <a:pt x="f3464" y="f2888"/>
                  <a:pt x="f3475" y="f2888"/>
                  <a:pt x="f3475" y="f2888"/>
                </a:cubicBezTo>
                <a:cubicBezTo>
                  <a:pt x="f3463" y="f1525"/>
                  <a:pt x="f3463" y="f1526"/>
                  <a:pt x="f3475" y="f1527"/>
                </a:cubicBezTo>
                <a:cubicBezTo>
                  <a:pt x="f3475" y="f1527"/>
                  <a:pt x="f3475" y="f1527"/>
                  <a:pt x="f3475" y="f1527"/>
                </a:cubicBezTo>
                <a:cubicBezTo>
                  <a:pt x="f3475" y="f1528"/>
                  <a:pt x="f3475" y="f1528"/>
                  <a:pt x="f3475" y="f1528"/>
                </a:cubicBezTo>
                <a:cubicBezTo>
                  <a:pt x="f3475" y="f1528"/>
                  <a:pt x="f3475" y="f1528"/>
                  <a:pt x="f3475" y="f1528"/>
                </a:cubicBezTo>
                <a:cubicBezTo>
                  <a:pt x="f3463" y="f1529"/>
                  <a:pt x="f3463" y="f1528"/>
                  <a:pt x="f3463" y="f1528"/>
                </a:cubicBezTo>
                <a:cubicBezTo>
                  <a:pt x="f3462" y="f1528"/>
                  <a:pt x="f3461" y="f1529"/>
                  <a:pt x="f3460" y="f1529"/>
                </a:cubicBezTo>
                <a:cubicBezTo>
                  <a:pt x="f3460" y="f1529"/>
                  <a:pt x="f3459" y="f1529"/>
                  <a:pt x="f3472" y="f1529"/>
                </a:cubicBezTo>
                <a:cubicBezTo>
                  <a:pt x="f3458" y="f1529"/>
                  <a:pt x="f3457" y="f1529"/>
                  <a:pt x="f3456" y="f1529"/>
                </a:cubicBezTo>
                <a:cubicBezTo>
                  <a:pt x="f3456" y="f1529"/>
                  <a:pt x="f3474" y="f1529"/>
                  <a:pt x="f3474" y="f1530"/>
                </a:cubicBezTo>
                <a:cubicBezTo>
                  <a:pt x="f3455" y="f1530"/>
                  <a:pt x="f3455" y="f1530"/>
                  <a:pt x="f3454" y="f1530"/>
                </a:cubicBezTo>
                <a:cubicBezTo>
                  <a:pt x="f3453" y="f1530"/>
                  <a:pt x="f3453" y="f1530"/>
                  <a:pt x="f3452" y="f1531"/>
                </a:cubicBezTo>
                <a:cubicBezTo>
                  <a:pt x="f3451" y="f1532"/>
                  <a:pt x="f3450" y="f1532"/>
                  <a:pt x="f3449" y="f1532"/>
                </a:cubicBezTo>
                <a:cubicBezTo>
                  <a:pt x="f3448" y="f1533"/>
                  <a:pt x="f3448" y="f1533"/>
                  <a:pt x="f3447" y="f1533"/>
                </a:cubicBezTo>
                <a:cubicBezTo>
                  <a:pt x="f3447" y="f1533"/>
                  <a:pt x="f3447" y="f1533"/>
                  <a:pt x="f3446" y="f1533"/>
                </a:cubicBezTo>
                <a:cubicBezTo>
                  <a:pt x="f3446" y="f1533"/>
                  <a:pt x="f3473" y="f1533"/>
                  <a:pt x="f3473" y="f1533"/>
                </a:cubicBezTo>
                <a:cubicBezTo>
                  <a:pt x="f3445" y="f1533"/>
                  <a:pt x="f3445" y="f1533"/>
                  <a:pt x="f3445" y="f1533"/>
                </a:cubicBezTo>
                <a:cubicBezTo>
                  <a:pt x="f3444" y="f1533"/>
                  <a:pt x="f3444" y="f1533"/>
                  <a:pt x="f3444" y="f1533"/>
                </a:cubicBezTo>
                <a:cubicBezTo>
                  <a:pt x="f3443" y="f1532"/>
                  <a:pt x="f3443" y="f1532"/>
                  <a:pt x="f3443" y="f1532"/>
                </a:cubicBezTo>
                <a:cubicBezTo>
                  <a:pt x="f3442" y="f1532"/>
                  <a:pt x="f3442" y="f1532"/>
                  <a:pt x="f3441" y="f1532"/>
                </a:cubicBezTo>
                <a:cubicBezTo>
                  <a:pt x="f3441" y="f1532"/>
                  <a:pt x="f3440" y="f1532"/>
                  <a:pt x="f3439" y="f1532"/>
                </a:cubicBezTo>
                <a:cubicBezTo>
                  <a:pt x="f3439" y="f1532"/>
                  <a:pt x="f3439" y="f1533"/>
                  <a:pt x="f3439" y="f1533"/>
                </a:cubicBezTo>
                <a:cubicBezTo>
                  <a:pt x="f3438" y="f1533"/>
                  <a:pt x="f3438" y="f1532"/>
                  <a:pt x="f3438" y="f1532"/>
                </a:cubicBezTo>
                <a:cubicBezTo>
                  <a:pt x="f3438" y="f1532"/>
                  <a:pt x="f3437" y="f1532"/>
                  <a:pt x="f3437" y="f1532"/>
                </a:cubicBezTo>
                <a:cubicBezTo>
                  <a:pt x="f3437" y="f1532"/>
                  <a:pt x="f3436" y="f1532"/>
                  <a:pt x="f3436" y="f1532"/>
                </a:cubicBezTo>
                <a:cubicBezTo>
                  <a:pt x="f3435" y="f1532"/>
                  <a:pt x="f3435" y="f1532"/>
                  <a:pt x="f3434" y="f1532"/>
                </a:cubicBezTo>
                <a:cubicBezTo>
                  <a:pt x="f3428" y="f1532"/>
                  <a:pt x="f3429" y="f1533"/>
                  <a:pt x="f3427" y="f1533"/>
                </a:cubicBezTo>
                <a:cubicBezTo>
                  <a:pt x="f3427" y="f1533"/>
                  <a:pt x="f3426" y="f1533"/>
                  <a:pt x="f3425" y="f1534"/>
                </a:cubicBezTo>
                <a:cubicBezTo>
                  <a:pt x="f3424" y="f1534"/>
                  <a:pt x="f3424" y="f1534"/>
                  <a:pt x="f3424" y="f1534"/>
                </a:cubicBezTo>
                <a:cubicBezTo>
                  <a:pt x="f3423" y="f1534"/>
                  <a:pt x="f3423" y="f1534"/>
                  <a:pt x="f3422" y="f1534"/>
                </a:cubicBezTo>
                <a:cubicBezTo>
                  <a:pt x="f3422" y="f1534"/>
                  <a:pt x="f3421" y="f1535"/>
                  <a:pt x="f3421" y="f1535"/>
                </a:cubicBezTo>
                <a:cubicBezTo>
                  <a:pt x="f3433" y="f1535"/>
                  <a:pt x="f3433" y="f1535"/>
                  <a:pt x="f3420" y="f1536"/>
                </a:cubicBezTo>
                <a:cubicBezTo>
                  <a:pt x="f3430" y="f1536"/>
                  <a:pt x="f3430" y="f1536"/>
                  <a:pt x="f3419" y="f1536"/>
                </a:cubicBezTo>
                <a:cubicBezTo>
                  <a:pt x="f3419" y="f1537"/>
                  <a:pt x="f3418" y="f1537"/>
                  <a:pt x="f3418" y="f1537"/>
                </a:cubicBezTo>
                <a:cubicBezTo>
                  <a:pt x="f3431" y="f1537"/>
                  <a:pt x="f3431" y="f1537"/>
                  <a:pt x="f3417" y="f1537"/>
                </a:cubicBezTo>
                <a:cubicBezTo>
                  <a:pt x="f3417" y="f1538"/>
                  <a:pt x="f3432" y="f1538"/>
                  <a:pt x="f3416" y="f1538"/>
                </a:cubicBezTo>
                <a:cubicBezTo>
                  <a:pt x="f3415" y="f1538"/>
                  <a:pt x="f3415" y="f1538"/>
                  <a:pt x="f3414" y="f1538"/>
                </a:cubicBezTo>
                <a:cubicBezTo>
                  <a:pt x="f3412" y="f1538"/>
                  <a:pt x="f3390" y="f1538"/>
                  <a:pt x="f3389" y="f2007"/>
                </a:cubicBezTo>
                <a:cubicBezTo>
                  <a:pt x="f3388" y="f2007"/>
                  <a:pt x="f3388" y="f1539"/>
                  <a:pt x="f3387" y="f2007"/>
                </a:cubicBezTo>
                <a:cubicBezTo>
                  <a:pt x="f3387" y="f2007"/>
                  <a:pt x="f3387" y="f2007"/>
                  <a:pt x="f3386" y="f2007"/>
                </a:cubicBezTo>
                <a:cubicBezTo>
                  <a:pt x="f3386" y="f1538"/>
                  <a:pt x="f3385" y="f2007"/>
                  <a:pt x="f3385" y="f2007"/>
                </a:cubicBezTo>
                <a:cubicBezTo>
                  <a:pt x="f3384" y="f2007"/>
                  <a:pt x="f3384" y="f2007"/>
                  <a:pt x="f3383" y="f2007"/>
                </a:cubicBezTo>
                <a:cubicBezTo>
                  <a:pt x="f3382" y="f1539"/>
                  <a:pt x="f3381" y="f2007"/>
                  <a:pt x="f3380" y="f2007"/>
                </a:cubicBezTo>
                <a:cubicBezTo>
                  <a:pt x="f3378" y="f2007"/>
                  <a:pt x="f3377" y="f1540"/>
                  <a:pt x="f3320" y="f1539"/>
                </a:cubicBezTo>
                <a:cubicBezTo>
                  <a:pt x="f3320" y="f1539"/>
                  <a:pt x="f3319" y="f2007"/>
                  <a:pt x="f3319" y="f2007"/>
                </a:cubicBezTo>
                <a:cubicBezTo>
                  <a:pt x="f3319" y="f2007"/>
                  <a:pt x="f3311" y="f2007"/>
                  <a:pt x="f3311" y="f2007"/>
                </a:cubicBezTo>
                <a:cubicBezTo>
                  <a:pt x="f3309" y="f2007"/>
                  <a:pt x="f3307" y="f2007"/>
                  <a:pt x="f3306" y="f1539"/>
                </a:cubicBezTo>
                <a:close/>
                <a:moveTo>
                  <a:pt x="f3441" y="f610"/>
                </a:moveTo>
                <a:cubicBezTo>
                  <a:pt x="f3440" y="f610"/>
                  <a:pt x="f3440" y="f610"/>
                  <a:pt x="f3439" y="f609"/>
                </a:cubicBezTo>
                <a:cubicBezTo>
                  <a:pt x="f3439" y="f608"/>
                  <a:pt x="f3438" y="f609"/>
                  <a:pt x="f3437" y="f608"/>
                </a:cubicBezTo>
                <a:cubicBezTo>
                  <a:pt x="f3437" y="f608"/>
                  <a:pt x="f3436" y="f608"/>
                  <a:pt x="f3436" y="f608"/>
                </a:cubicBezTo>
                <a:cubicBezTo>
                  <a:pt x="f3435" y="f608"/>
                  <a:pt x="f3435" y="f608"/>
                  <a:pt x="f3434" y="f607"/>
                </a:cubicBezTo>
                <a:cubicBezTo>
                  <a:pt x="f3434" y="f607"/>
                  <a:pt x="f3428" y="f607"/>
                  <a:pt x="f3428" y="f607"/>
                </a:cubicBezTo>
                <a:cubicBezTo>
                  <a:pt x="f3429" y="f607"/>
                  <a:pt x="f3429" y="f607"/>
                  <a:pt x="f3427" y="f607"/>
                </a:cubicBezTo>
                <a:cubicBezTo>
                  <a:pt x="f3426" y="f607"/>
                  <a:pt x="f3426" y="f607"/>
                  <a:pt x="f3426" y="f608"/>
                </a:cubicBezTo>
                <a:cubicBezTo>
                  <a:pt x="f3426" y="f609"/>
                  <a:pt x="f3425" y="f609"/>
                  <a:pt x="f3425" y="f609"/>
                </a:cubicBezTo>
                <a:cubicBezTo>
                  <a:pt x="f3424" y="f610"/>
                  <a:pt x="f3424" y="f609"/>
                  <a:pt x="f3423" y="f609"/>
                </a:cubicBezTo>
                <a:cubicBezTo>
                  <a:pt x="f3423" y="f610"/>
                  <a:pt x="f3422" y="f610"/>
                  <a:pt x="f3422" y="f610"/>
                </a:cubicBezTo>
                <a:cubicBezTo>
                  <a:pt x="f3422" y="f611"/>
                  <a:pt x="f3422" y="f611"/>
                  <a:pt x="f3421" y="f611"/>
                </a:cubicBezTo>
                <a:cubicBezTo>
                  <a:pt x="f3421" y="f612"/>
                  <a:pt x="f3433" y="f612"/>
                  <a:pt x="f3420" y="f612"/>
                </a:cubicBezTo>
                <a:cubicBezTo>
                  <a:pt x="f3430" y="f613"/>
                  <a:pt x="f3430" y="f613"/>
                  <a:pt x="f3419" y="f613"/>
                </a:cubicBezTo>
                <a:cubicBezTo>
                  <a:pt x="f3419" y="f614"/>
                  <a:pt x="f3418" y="f615"/>
                  <a:pt x="f3418" y="f616"/>
                </a:cubicBezTo>
                <a:cubicBezTo>
                  <a:pt x="f3418" y="f616"/>
                  <a:pt x="f3418" y="f617"/>
                  <a:pt x="f3418" y="f618"/>
                </a:cubicBezTo>
                <a:cubicBezTo>
                  <a:pt x="f3418" y="f619"/>
                  <a:pt x="f3418" y="f620"/>
                  <a:pt x="f3431" y="f620"/>
                </a:cubicBezTo>
                <a:cubicBezTo>
                  <a:pt x="f3431" y="f793"/>
                  <a:pt x="f3431" y="f793"/>
                  <a:pt x="f3417" y="f793"/>
                </a:cubicBezTo>
                <a:cubicBezTo>
                  <a:pt x="f3417" y="f793"/>
                  <a:pt x="f3417" y="f621"/>
                  <a:pt x="f3417" y="f621"/>
                </a:cubicBezTo>
                <a:cubicBezTo>
                  <a:pt x="f3432" y="f794"/>
                  <a:pt x="f3414" y="f794"/>
                  <a:pt x="f3415" y="f795"/>
                </a:cubicBezTo>
                <a:cubicBezTo>
                  <a:pt x="f3415" y="f795"/>
                  <a:pt x="f3415" y="f623"/>
                  <a:pt x="f3415" y="f623"/>
                </a:cubicBezTo>
                <a:cubicBezTo>
                  <a:pt x="f3415" y="f624"/>
                  <a:pt x="f3415" y="f624"/>
                  <a:pt x="f3416" y="f624"/>
                </a:cubicBezTo>
                <a:cubicBezTo>
                  <a:pt x="f3416" y="f634"/>
                  <a:pt x="f3432" y="f634"/>
                  <a:pt x="f3432" y="f625"/>
                </a:cubicBezTo>
                <a:cubicBezTo>
                  <a:pt x="f3417" y="f625"/>
                  <a:pt x="f3417" y="f625"/>
                  <a:pt x="f3417" y="f625"/>
                </a:cubicBezTo>
                <a:cubicBezTo>
                  <a:pt x="f3417" y="f626"/>
                  <a:pt x="f3417" y="f626"/>
                  <a:pt x="f3431" y="f626"/>
                </a:cubicBezTo>
                <a:cubicBezTo>
                  <a:pt x="f3418" y="f626"/>
                  <a:pt x="f3431" y="f634"/>
                  <a:pt x="f3418" y="f634"/>
                </a:cubicBezTo>
                <a:cubicBezTo>
                  <a:pt x="f3418" y="f624"/>
                  <a:pt x="f3419" y="f634"/>
                  <a:pt x="f3419" y="f634"/>
                </a:cubicBezTo>
                <a:cubicBezTo>
                  <a:pt x="f3419" y="f634"/>
                  <a:pt x="f3430" y="f634"/>
                  <a:pt x="f3430" y="f634"/>
                </a:cubicBezTo>
                <a:cubicBezTo>
                  <a:pt x="f3420" y="f634"/>
                  <a:pt x="f3420" y="f625"/>
                  <a:pt x="f3433" y="f625"/>
                </a:cubicBezTo>
                <a:cubicBezTo>
                  <a:pt x="f3421" y="f625"/>
                  <a:pt x="f3421" y="f634"/>
                  <a:pt x="f3422" y="f634"/>
                </a:cubicBezTo>
                <a:cubicBezTo>
                  <a:pt x="f3423" y="f624"/>
                  <a:pt x="f3423" y="f634"/>
                  <a:pt x="f3424" y="f634"/>
                </a:cubicBezTo>
                <a:cubicBezTo>
                  <a:pt x="f3425" y="f634"/>
                  <a:pt x="f3426" y="f634"/>
                  <a:pt x="f3427" y="f634"/>
                </a:cubicBezTo>
                <a:cubicBezTo>
                  <a:pt x="f3427" y="f634"/>
                  <a:pt x="f3429" y="f624"/>
                  <a:pt x="f3429" y="f624"/>
                </a:cubicBezTo>
                <a:cubicBezTo>
                  <a:pt x="f3428" y="f624"/>
                  <a:pt x="f3428" y="f624"/>
                  <a:pt x="f3434" y="f624"/>
                </a:cubicBezTo>
                <a:cubicBezTo>
                  <a:pt x="f3434" y="f624"/>
                  <a:pt x="f3434" y="f624"/>
                  <a:pt x="f3435" y="f624"/>
                </a:cubicBezTo>
                <a:cubicBezTo>
                  <a:pt x="f3435" y="f624"/>
                  <a:pt x="f3435" y="f623"/>
                  <a:pt x="f3435" y="f795"/>
                </a:cubicBezTo>
                <a:cubicBezTo>
                  <a:pt x="f3435" y="f622"/>
                  <a:pt x="f3436" y="f622"/>
                  <a:pt x="f3437" y="f622"/>
                </a:cubicBezTo>
                <a:cubicBezTo>
                  <a:pt x="f3437" y="f794"/>
                  <a:pt x="f3438" y="f621"/>
                  <a:pt x="f3439" y="f621"/>
                </a:cubicBezTo>
                <a:cubicBezTo>
                  <a:pt x="f3440" y="f793"/>
                  <a:pt x="f3442" y="f793"/>
                  <a:pt x="f3442" y="f619"/>
                </a:cubicBezTo>
                <a:cubicBezTo>
                  <a:pt x="f3442" y="f617"/>
                  <a:pt x="f3442" y="f615"/>
                  <a:pt x="f3442" y="f613"/>
                </a:cubicBezTo>
                <a:cubicBezTo>
                  <a:pt x="f3441" y="f612"/>
                  <a:pt x="f3442" y="f612"/>
                  <a:pt x="f3442" y="f611"/>
                </a:cubicBezTo>
                <a:cubicBezTo>
                  <a:pt x="f3442" y="f610"/>
                  <a:pt x="f3442" y="f610"/>
                  <a:pt x="f3441" y="f610"/>
                </a:cubicBezTo>
                <a:close/>
                <a:moveTo>
                  <a:pt x="f3440" y="f406"/>
                </a:moveTo>
                <a:cubicBezTo>
                  <a:pt x="f3440" y="f405"/>
                  <a:pt x="f3439" y="f404"/>
                  <a:pt x="f3439" y="f404"/>
                </a:cubicBezTo>
                <a:cubicBezTo>
                  <a:pt x="f3439" y="f403"/>
                  <a:pt x="f3440" y="f402"/>
                  <a:pt x="f3439" y="f401"/>
                </a:cubicBezTo>
                <a:cubicBezTo>
                  <a:pt x="f3439" y="f400"/>
                  <a:pt x="f3440" y="f400"/>
                  <a:pt x="f3439" y="f399"/>
                </a:cubicBezTo>
                <a:cubicBezTo>
                  <a:pt x="f3438" y="f399"/>
                  <a:pt x="f3438" y="f399"/>
                  <a:pt x="f3438" y="f399"/>
                </a:cubicBezTo>
                <a:cubicBezTo>
                  <a:pt x="f3437" y="f399"/>
                  <a:pt x="f3437" y="f398"/>
                  <a:pt x="f3437" y="f398"/>
                </a:cubicBezTo>
                <a:cubicBezTo>
                  <a:pt x="f3437" y="f398"/>
                  <a:pt x="f3436" y="f398"/>
                  <a:pt x="f3436" y="f397"/>
                </a:cubicBezTo>
                <a:cubicBezTo>
                  <a:pt x="f3436" y="f396"/>
                  <a:pt x="f3436" y="f396"/>
                  <a:pt x="f3436" y="f515"/>
                </a:cubicBezTo>
                <a:cubicBezTo>
                  <a:pt x="f3436" y="f515"/>
                  <a:pt x="f3436" y="f394"/>
                  <a:pt x="f3436" y="f394"/>
                </a:cubicBezTo>
                <a:cubicBezTo>
                  <a:pt x="f3436" y="f394"/>
                  <a:pt x="f3437" y="f514"/>
                  <a:pt x="f3437" y="f514"/>
                </a:cubicBezTo>
                <a:cubicBezTo>
                  <a:pt x="f3437" y="f514"/>
                  <a:pt x="f3437" y="f394"/>
                  <a:pt x="f3437" y="f394"/>
                </a:cubicBezTo>
                <a:cubicBezTo>
                  <a:pt x="f3437" y="f394"/>
                  <a:pt x="f3438" y="f394"/>
                  <a:pt x="f3438" y="f514"/>
                </a:cubicBezTo>
                <a:cubicBezTo>
                  <a:pt x="f3438" y="f514"/>
                  <a:pt x="f3437" y="f514"/>
                  <a:pt x="f3437" y="f393"/>
                </a:cubicBezTo>
                <a:cubicBezTo>
                  <a:pt x="f3437" y="f393"/>
                  <a:pt x="f3437" y="f392"/>
                  <a:pt x="f3437" y="f392"/>
                </a:cubicBezTo>
                <a:cubicBezTo>
                  <a:pt x="f3437" y="f391"/>
                  <a:pt x="f3436" y="f391"/>
                  <a:pt x="f3436" y="f390"/>
                </a:cubicBezTo>
                <a:cubicBezTo>
                  <a:pt x="f3436" y="f389"/>
                  <a:pt x="f3436" y="f387"/>
                  <a:pt x="f3435" y="f386"/>
                </a:cubicBezTo>
                <a:cubicBezTo>
                  <a:pt x="f3435" y="f386"/>
                  <a:pt x="f3434" y="f386"/>
                  <a:pt x="f3434" y="f386"/>
                </a:cubicBezTo>
                <a:cubicBezTo>
                  <a:pt x="f3428" y="f386"/>
                  <a:pt x="f3428" y="f386"/>
                  <a:pt x="f3428" y="f386"/>
                </a:cubicBezTo>
                <a:cubicBezTo>
                  <a:pt x="f3428" y="f385"/>
                  <a:pt x="f3429" y="f385"/>
                  <a:pt x="f3429" y="f385"/>
                </a:cubicBezTo>
                <a:cubicBezTo>
                  <a:pt x="f3429" y="f384"/>
                  <a:pt x="f3428" y="f385"/>
                  <a:pt x="f3428" y="f384"/>
                </a:cubicBezTo>
                <a:cubicBezTo>
                  <a:pt x="f3428" y="f384"/>
                  <a:pt x="f3428" y="f456"/>
                  <a:pt x="f3428" y="f456"/>
                </a:cubicBezTo>
                <a:cubicBezTo>
                  <a:pt x="f3428" y="f456"/>
                  <a:pt x="f3434" y="f382"/>
                  <a:pt x="f3434" y="f382"/>
                </a:cubicBezTo>
                <a:cubicBezTo>
                  <a:pt x="f3434" y="f381"/>
                  <a:pt x="f3429" y="f382"/>
                  <a:pt x="f3429" y="f382"/>
                </a:cubicBezTo>
                <a:cubicBezTo>
                  <a:pt x="f3427" y="f382"/>
                  <a:pt x="f3426" y="f382"/>
                  <a:pt x="f3426" y="f456"/>
                </a:cubicBezTo>
                <a:cubicBezTo>
                  <a:pt x="f3425" y="f456"/>
                  <a:pt x="f3425" y="f384"/>
                  <a:pt x="f3426" y="f385"/>
                </a:cubicBezTo>
                <a:cubicBezTo>
                  <a:pt x="f3426" y="f385"/>
                  <a:pt x="f3426" y="f385"/>
                  <a:pt x="f3427" y="f385"/>
                </a:cubicBezTo>
                <a:cubicBezTo>
                  <a:pt x="f3427" y="f385"/>
                  <a:pt x="f3426" y="f385"/>
                  <a:pt x="f3426" y="f385"/>
                </a:cubicBezTo>
                <a:cubicBezTo>
                  <a:pt x="f3426" y="f385"/>
                  <a:pt x="f3425" y="f386"/>
                  <a:pt x="f3425" y="f386"/>
                </a:cubicBezTo>
                <a:cubicBezTo>
                  <a:pt x="f3424" y="f385"/>
                  <a:pt x="f3424" y="f384"/>
                  <a:pt x="f3424" y="f384"/>
                </a:cubicBezTo>
                <a:cubicBezTo>
                  <a:pt x="f3424" y="f456"/>
                  <a:pt x="f3424" y="f456"/>
                  <a:pt x="f3423" y="f456"/>
                </a:cubicBezTo>
                <a:cubicBezTo>
                  <a:pt x="f3422" y="f382"/>
                  <a:pt x="f3422" y="f446"/>
                  <a:pt x="f3422" y="f380"/>
                </a:cubicBezTo>
                <a:cubicBezTo>
                  <a:pt x="f3422" y="f380"/>
                  <a:pt x="f3422" y="f443"/>
                  <a:pt x="f3422" y="f443"/>
                </a:cubicBezTo>
                <a:cubicBezTo>
                  <a:pt x="f3422" y="f443"/>
                  <a:pt x="f3422" y="f443"/>
                  <a:pt x="f3423" y="f379"/>
                </a:cubicBezTo>
                <a:cubicBezTo>
                  <a:pt x="f3423" y="f379"/>
                  <a:pt x="f3423" y="f379"/>
                  <a:pt x="f3423" y="f379"/>
                </a:cubicBezTo>
                <a:cubicBezTo>
                  <a:pt x="f3423" y="f441"/>
                  <a:pt x="f3422" y="f441"/>
                  <a:pt x="f3423" y="f441"/>
                </a:cubicBezTo>
                <a:cubicBezTo>
                  <a:pt x="f3424" y="f441"/>
                  <a:pt x="f3424" y="f441"/>
                  <a:pt x="f3424" y="f378"/>
                </a:cubicBezTo>
                <a:cubicBezTo>
                  <a:pt x="f3424" y="f378"/>
                  <a:pt x="f3423" y="f378"/>
                  <a:pt x="f3423" y="f378"/>
                </a:cubicBezTo>
                <a:cubicBezTo>
                  <a:pt x="f3423" y="f378"/>
                  <a:pt x="f3422" y="f377"/>
                  <a:pt x="f3422" y="f377"/>
                </a:cubicBezTo>
                <a:cubicBezTo>
                  <a:pt x="f3421" y="f376"/>
                  <a:pt x="f3421" y="f376"/>
                  <a:pt x="f3421" y="f375"/>
                </a:cubicBezTo>
                <a:cubicBezTo>
                  <a:pt x="f3421" y="f374"/>
                  <a:pt x="f3421" y="f374"/>
                  <a:pt x="f3433" y="f373"/>
                </a:cubicBezTo>
                <a:cubicBezTo>
                  <a:pt x="f3433" y="f372"/>
                  <a:pt x="f3433" y="f371"/>
                  <a:pt x="f3421" y="f371"/>
                </a:cubicBezTo>
                <a:cubicBezTo>
                  <a:pt x="f3421" y="f370"/>
                  <a:pt x="f3421" y="f370"/>
                  <a:pt x="f3421" y="f370"/>
                </a:cubicBezTo>
                <a:cubicBezTo>
                  <a:pt x="f3421" y="f369"/>
                  <a:pt x="f3421" y="f368"/>
                  <a:pt x="f3421" y="f368"/>
                </a:cubicBezTo>
                <a:cubicBezTo>
                  <a:pt x="f3421" y="f395"/>
                  <a:pt x="f3433" y="f395"/>
                  <a:pt x="f3433" y="f395"/>
                </a:cubicBezTo>
                <a:cubicBezTo>
                  <a:pt x="f3433" y="f367"/>
                  <a:pt x="f3433" y="f367"/>
                  <a:pt x="f3433" y="f388"/>
                </a:cubicBezTo>
                <a:cubicBezTo>
                  <a:pt x="f3433" y="f366"/>
                  <a:pt x="f3420" y="f366"/>
                  <a:pt x="f3430" y="f366"/>
                </a:cubicBezTo>
                <a:cubicBezTo>
                  <a:pt x="f3419" y="f366"/>
                  <a:pt x="f3419" y="f366"/>
                  <a:pt x="f3419" y="f366"/>
                </a:cubicBezTo>
                <a:cubicBezTo>
                  <a:pt x="f3418" y="f366"/>
                  <a:pt x="f3418" y="f366"/>
                  <a:pt x="f3431" y="f366"/>
                </a:cubicBezTo>
                <a:cubicBezTo>
                  <a:pt x="f3431" y="f366"/>
                  <a:pt x="f3417" y="f388"/>
                  <a:pt x="f3432" y="f366"/>
                </a:cubicBezTo>
                <a:cubicBezTo>
                  <a:pt x="f3416" y="f366"/>
                  <a:pt x="f3416" y="f365"/>
                  <a:pt x="f3415" y="f366"/>
                </a:cubicBezTo>
                <a:cubicBezTo>
                  <a:pt x="f3414" y="f366"/>
                  <a:pt x="f3414" y="f366"/>
                  <a:pt x="f3414" y="f388"/>
                </a:cubicBezTo>
                <a:cubicBezTo>
                  <a:pt x="f3413" y="f388"/>
                  <a:pt x="f3413" y="f388"/>
                  <a:pt x="f3413" y="f388"/>
                </a:cubicBezTo>
                <a:cubicBezTo>
                  <a:pt x="f3412" y="f388"/>
                  <a:pt x="f3391" y="f367"/>
                  <a:pt x="f3390" y="f367"/>
                </a:cubicBezTo>
                <a:cubicBezTo>
                  <a:pt x="f3390" y="f388"/>
                  <a:pt x="f3390" y="f388"/>
                  <a:pt x="f3390" y="f388"/>
                </a:cubicBezTo>
                <a:cubicBezTo>
                  <a:pt x="f3389" y="f388"/>
                  <a:pt x="f3389" y="f388"/>
                  <a:pt x="f3388" y="f388"/>
                </a:cubicBezTo>
                <a:cubicBezTo>
                  <a:pt x="f3387" y="f388"/>
                  <a:pt x="f3387" y="f367"/>
                  <a:pt x="f3387" y="f367"/>
                </a:cubicBezTo>
                <a:cubicBezTo>
                  <a:pt x="f3387" y="f395"/>
                  <a:pt x="f3387" y="f395"/>
                  <a:pt x="f3387" y="f395"/>
                </a:cubicBezTo>
                <a:cubicBezTo>
                  <a:pt x="f3386" y="f367"/>
                  <a:pt x="f3386" y="f367"/>
                  <a:pt x="f3386" y="f367"/>
                </a:cubicBezTo>
                <a:cubicBezTo>
                  <a:pt x="f3386" y="f388"/>
                  <a:pt x="f3386" y="f366"/>
                  <a:pt x="f3386" y="f366"/>
                </a:cubicBezTo>
                <a:cubicBezTo>
                  <a:pt x="f3386" y="f365"/>
                  <a:pt x="f3385" y="f383"/>
                  <a:pt x="f3386" y="f364"/>
                </a:cubicBezTo>
                <a:cubicBezTo>
                  <a:pt x="f3386" y="f363"/>
                  <a:pt x="f3386" y="f362"/>
                  <a:pt x="f3386" y="f361"/>
                </a:cubicBezTo>
                <a:cubicBezTo>
                  <a:pt x="f3385" y="f361"/>
                  <a:pt x="f3384" y="f363"/>
                  <a:pt x="f3384" y="f363"/>
                </a:cubicBezTo>
                <a:cubicBezTo>
                  <a:pt x="f3383" y="f363"/>
                  <a:pt x="f3382" y="f363"/>
                  <a:pt x="f3382" y="f364"/>
                </a:cubicBezTo>
                <a:cubicBezTo>
                  <a:pt x="f3381" y="f383"/>
                  <a:pt x="f3379" y="f383"/>
                  <a:pt x="f3377" y="f364"/>
                </a:cubicBezTo>
                <a:cubicBezTo>
                  <a:pt x="f3321" y="f364"/>
                  <a:pt x="f3321" y="f364"/>
                  <a:pt x="f3320" y="f383"/>
                </a:cubicBezTo>
                <a:cubicBezTo>
                  <a:pt x="f3319" y="f383"/>
                  <a:pt x="f3319" y="f383"/>
                  <a:pt x="f3319" y="f365"/>
                </a:cubicBezTo>
                <a:cubicBezTo>
                  <a:pt x="f3319" y="f365"/>
                  <a:pt x="f3311" y="f365"/>
                  <a:pt x="f3311" y="f365"/>
                </a:cubicBezTo>
                <a:cubicBezTo>
                  <a:pt x="f3310" y="f366"/>
                  <a:pt x="f3311" y="f366"/>
                  <a:pt x="f3310" y="f366"/>
                </a:cubicBezTo>
                <a:cubicBezTo>
                  <a:pt x="f3310" y="f388"/>
                  <a:pt x="f3310" y="f388"/>
                  <a:pt x="f3310" y="f388"/>
                </a:cubicBezTo>
                <a:cubicBezTo>
                  <a:pt x="f3309" y="f388"/>
                  <a:pt x="f3310" y="f366"/>
                  <a:pt x="f3309" y="f366"/>
                </a:cubicBezTo>
                <a:cubicBezTo>
                  <a:pt x="f3309" y="f366"/>
                  <a:pt x="f3308" y="f366"/>
                  <a:pt x="f3308" y="f365"/>
                </a:cubicBezTo>
                <a:cubicBezTo>
                  <a:pt x="f3307" y="f365"/>
                  <a:pt x="f3307" y="f383"/>
                  <a:pt x="f3306" y="f383"/>
                </a:cubicBezTo>
                <a:cubicBezTo>
                  <a:pt x="f3306" y="f383"/>
                  <a:pt x="f3306" y="f383"/>
                  <a:pt x="f3305" y="f383"/>
                </a:cubicBezTo>
                <a:cubicBezTo>
                  <a:pt x="f3305" y="f383"/>
                  <a:pt x="f3305" y="f365"/>
                  <a:pt x="f3304" y="f365"/>
                </a:cubicBezTo>
                <a:cubicBezTo>
                  <a:pt x="f3303" y="f365"/>
                  <a:pt x="f3304" y="f364"/>
                  <a:pt x="f3304" y="f363"/>
                </a:cubicBezTo>
                <a:cubicBezTo>
                  <a:pt x="f3303" y="f363"/>
                  <a:pt x="f3303" y="f362"/>
                  <a:pt x="f3302" y="f362"/>
                </a:cubicBezTo>
                <a:cubicBezTo>
                  <a:pt x="f3302" y="f362"/>
                  <a:pt x="f3302" y="f362"/>
                  <a:pt x="f3301" y="f363"/>
                </a:cubicBezTo>
                <a:cubicBezTo>
                  <a:pt x="f3301" y="f363"/>
                  <a:pt x="f3301" y="f363"/>
                  <a:pt x="f3300" y="f363"/>
                </a:cubicBezTo>
                <a:cubicBezTo>
                  <a:pt x="f3300" y="f363"/>
                  <a:pt x="f3300" y="f363"/>
                  <a:pt x="f3299" y="f363"/>
                </a:cubicBezTo>
                <a:cubicBezTo>
                  <a:pt x="f3298" y="f364"/>
                  <a:pt x="f3298" y="f383"/>
                  <a:pt x="f3297" y="f383"/>
                </a:cubicBezTo>
                <a:cubicBezTo>
                  <a:pt x="f3297" y="f364"/>
                  <a:pt x="f3297" y="f363"/>
                  <a:pt x="f3296" y="f364"/>
                </a:cubicBezTo>
                <a:cubicBezTo>
                  <a:pt x="f3296" y="f364"/>
                  <a:pt x="f3296" y="f364"/>
                  <a:pt x="f3295" y="f364"/>
                </a:cubicBezTo>
                <a:cubicBezTo>
                  <a:pt x="f3295" y="f364"/>
                  <a:pt x="f3295" y="f363"/>
                  <a:pt x="f3295" y="f363"/>
                </a:cubicBezTo>
                <a:cubicBezTo>
                  <a:pt x="f3295" y="f362"/>
                  <a:pt x="f3294" y="f363"/>
                  <a:pt x="f3293" y="f363"/>
                </a:cubicBezTo>
                <a:cubicBezTo>
                  <a:pt x="f3292" y="f362"/>
                  <a:pt x="f3293" y="f361"/>
                  <a:pt x="f3293" y="f360"/>
                </a:cubicBezTo>
                <a:cubicBezTo>
                  <a:pt x="f3293" y="f359"/>
                  <a:pt x="f3292" y="f359"/>
                  <a:pt x="f3292" y="f358"/>
                </a:cubicBezTo>
                <a:cubicBezTo>
                  <a:pt x="f3292" y="f357"/>
                  <a:pt x="f3292" y="f356"/>
                  <a:pt x="f3292" y="f356"/>
                </a:cubicBezTo>
                <a:cubicBezTo>
                  <a:pt x="f3292" y="f355"/>
                  <a:pt x="f3292" y="f355"/>
                  <a:pt x="f3292" y="f355"/>
                </a:cubicBezTo>
                <a:cubicBezTo>
                  <a:pt x="f3292" y="f354"/>
                  <a:pt x="f3292" y="f354"/>
                  <a:pt x="f3322" y="f354"/>
                </a:cubicBezTo>
                <a:cubicBezTo>
                  <a:pt x="f3322" y="f354"/>
                  <a:pt x="f3291" y="f355"/>
                  <a:pt x="f3291" y="f355"/>
                </a:cubicBezTo>
                <a:cubicBezTo>
                  <a:pt x="f3291" y="f356"/>
                  <a:pt x="f3290" y="f356"/>
                  <a:pt x="f3289" y="f356"/>
                </a:cubicBezTo>
                <a:cubicBezTo>
                  <a:pt x="f3289" y="f356"/>
                  <a:pt x="f3288" y="f356"/>
                  <a:pt x="f3288" y="f357"/>
                </a:cubicBezTo>
                <a:cubicBezTo>
                  <a:pt x="f3288" y="f357"/>
                  <a:pt x="f3287" y="f357"/>
                  <a:pt x="f3287" y="f357"/>
                </a:cubicBezTo>
                <a:cubicBezTo>
                  <a:pt x="f3314" y="f358"/>
                  <a:pt x="f3314" y="f357"/>
                  <a:pt x="f3286" y="f358"/>
                </a:cubicBezTo>
                <a:cubicBezTo>
                  <a:pt x="f3286" y="f358"/>
                  <a:pt x="f3312" y="f359"/>
                  <a:pt x="f3285" y="f359"/>
                </a:cubicBezTo>
                <a:cubicBezTo>
                  <a:pt x="f3285" y="f359"/>
                  <a:pt x="f3313" y="f359"/>
                  <a:pt x="f3313" y="f359"/>
                </a:cubicBezTo>
                <a:cubicBezTo>
                  <a:pt x="f3313" y="f359"/>
                  <a:pt x="f3284" y="f359"/>
                  <a:pt x="f3284" y="f360"/>
                </a:cubicBezTo>
                <a:cubicBezTo>
                  <a:pt x="f3284" y="f360"/>
                  <a:pt x="f3283" y="f360"/>
                  <a:pt x="f3283" y="f360"/>
                </a:cubicBezTo>
                <a:cubicBezTo>
                  <a:pt x="f3282" y="f360"/>
                  <a:pt x="f3282" y="f360"/>
                  <a:pt x="f3282" y="f361"/>
                </a:cubicBezTo>
                <a:cubicBezTo>
                  <a:pt x="f3315" y="f361"/>
                  <a:pt x="f3281" y="f361"/>
                  <a:pt x="f3281" y="f360"/>
                </a:cubicBezTo>
                <a:cubicBezTo>
                  <a:pt x="f3281" y="f359"/>
                  <a:pt x="f3281" y="f359"/>
                  <a:pt x="f3281" y="f358"/>
                </a:cubicBezTo>
                <a:cubicBezTo>
                  <a:pt x="f3281" y="f357"/>
                  <a:pt x="f3280" y="f357"/>
                  <a:pt x="f3280" y="f357"/>
                </a:cubicBezTo>
                <a:cubicBezTo>
                  <a:pt x="f3280" y="f356"/>
                  <a:pt x="f3280" y="f355"/>
                  <a:pt x="f3280" y="f356"/>
                </a:cubicBezTo>
                <a:cubicBezTo>
                  <a:pt x="f3279" y="f356"/>
                  <a:pt x="f3280" y="f357"/>
                  <a:pt x="f3279" y="f357"/>
                </a:cubicBezTo>
                <a:cubicBezTo>
                  <a:pt x="f3279" y="f357"/>
                  <a:pt x="f3278" y="f357"/>
                  <a:pt x="f3278" y="f358"/>
                </a:cubicBezTo>
                <a:cubicBezTo>
                  <a:pt x="f3278" y="f359"/>
                  <a:pt x="f3279" y="f360"/>
                  <a:pt x="f3278" y="f361"/>
                </a:cubicBezTo>
                <a:cubicBezTo>
                  <a:pt x="f3277" y="f361"/>
                  <a:pt x="f3277" y="f361"/>
                  <a:pt x="f3277" y="f361"/>
                </a:cubicBezTo>
                <a:cubicBezTo>
                  <a:pt x="f3277" y="f362"/>
                  <a:pt x="f3277" y="f362"/>
                  <a:pt x="f3277" y="f362"/>
                </a:cubicBezTo>
                <a:cubicBezTo>
                  <a:pt x="f3277" y="f363"/>
                  <a:pt x="f3276" y="f363"/>
                  <a:pt x="f3276" y="f363"/>
                </a:cubicBezTo>
                <a:cubicBezTo>
                  <a:pt x="f3277" y="f364"/>
                  <a:pt x="f3277" y="f363"/>
                  <a:pt x="f3277" y="f363"/>
                </a:cubicBezTo>
                <a:cubicBezTo>
                  <a:pt x="f3277" y="f362"/>
                  <a:pt x="f3277" y="f363"/>
                  <a:pt x="f3278" y="f362"/>
                </a:cubicBezTo>
                <a:cubicBezTo>
                  <a:pt x="f3278" y="f362"/>
                  <a:pt x="f3278" y="f362"/>
                  <a:pt x="f3278" y="f362"/>
                </a:cubicBezTo>
                <a:cubicBezTo>
                  <a:pt x="f3279" y="f361"/>
                  <a:pt x="f3278" y="f363"/>
                  <a:pt x="f3278" y="f363"/>
                </a:cubicBezTo>
                <a:cubicBezTo>
                  <a:pt x="f3278" y="f363"/>
                  <a:pt x="f3278" y="f364"/>
                  <a:pt x="f3278" y="f364"/>
                </a:cubicBezTo>
                <a:cubicBezTo>
                  <a:pt x="f3278" y="f364"/>
                  <a:pt x="f3278" y="f383"/>
                  <a:pt x="f3278" y="f383"/>
                </a:cubicBezTo>
                <a:cubicBezTo>
                  <a:pt x="f3279" y="f383"/>
                  <a:pt x="f3279" y="f383"/>
                  <a:pt x="f3279" y="f383"/>
                </a:cubicBezTo>
                <a:cubicBezTo>
                  <a:pt x="f3279" y="f383"/>
                  <a:pt x="f3279" y="f383"/>
                  <a:pt x="f3279" y="f383"/>
                </a:cubicBezTo>
                <a:cubicBezTo>
                  <a:pt x="f3280" y="f364"/>
                  <a:pt x="f3280" y="f364"/>
                  <a:pt x="f3280" y="f364"/>
                </a:cubicBezTo>
                <a:cubicBezTo>
                  <a:pt x="f3280" y="f364"/>
                  <a:pt x="f3280" y="f364"/>
                  <a:pt x="f3280" y="f364"/>
                </a:cubicBezTo>
                <a:cubicBezTo>
                  <a:pt x="f3281" y="f364"/>
                  <a:pt x="f3281" y="f383"/>
                  <a:pt x="f3280" y="f383"/>
                </a:cubicBezTo>
                <a:cubicBezTo>
                  <a:pt x="f3280" y="f383"/>
                  <a:pt x="f3280" y="f383"/>
                  <a:pt x="f3280" y="f365"/>
                </a:cubicBezTo>
                <a:cubicBezTo>
                  <a:pt x="f3279" y="f365"/>
                  <a:pt x="f3278" y="f366"/>
                  <a:pt x="f3279" y="f366"/>
                </a:cubicBezTo>
                <a:cubicBezTo>
                  <a:pt x="f3279" y="f388"/>
                  <a:pt x="f3279" y="f388"/>
                  <a:pt x="f3279" y="f388"/>
                </a:cubicBezTo>
                <a:cubicBezTo>
                  <a:pt x="f3279" y="f367"/>
                  <a:pt x="f3279" y="f367"/>
                  <a:pt x="f3279" y="f367"/>
                </a:cubicBezTo>
                <a:cubicBezTo>
                  <a:pt x="f3277" y="f367"/>
                  <a:pt x="f3277" y="f367"/>
                  <a:pt x="f3277" y="f395"/>
                </a:cubicBezTo>
                <a:cubicBezTo>
                  <a:pt x="f3277" y="f368"/>
                  <a:pt x="f3277" y="f368"/>
                  <a:pt x="f3277" y="f369"/>
                </a:cubicBezTo>
                <a:cubicBezTo>
                  <a:pt x="f3277" y="f369"/>
                  <a:pt x="f3278" y="f369"/>
                  <a:pt x="f3278" y="f369"/>
                </a:cubicBezTo>
                <a:cubicBezTo>
                  <a:pt x="f3278" y="f370"/>
                  <a:pt x="f3278" y="f371"/>
                  <a:pt x="f3277" y="f371"/>
                </a:cubicBezTo>
                <a:cubicBezTo>
                  <a:pt x="f3277" y="f371"/>
                  <a:pt x="f3276" y="f371"/>
                  <a:pt x="f3276" y="f371"/>
                </a:cubicBezTo>
                <a:cubicBezTo>
                  <a:pt x="f3276" y="f371"/>
                  <a:pt x="f3275" y="f372"/>
                  <a:pt x="f3275" y="f372"/>
                </a:cubicBezTo>
                <a:cubicBezTo>
                  <a:pt x="f3275" y="f373"/>
                  <a:pt x="f3275" y="f373"/>
                  <a:pt x="f3275" y="f373"/>
                </a:cubicBezTo>
                <a:cubicBezTo>
                  <a:pt x="f3276" y="f373"/>
                  <a:pt x="f3276" y="f374"/>
                  <a:pt x="f3276" y="f374"/>
                </a:cubicBezTo>
                <a:cubicBezTo>
                  <a:pt x="f3277" y="f374"/>
                  <a:pt x="f3277" y="f374"/>
                  <a:pt x="f3277" y="f374"/>
                </a:cubicBezTo>
                <a:cubicBezTo>
                  <a:pt x="f3278" y="f375"/>
                  <a:pt x="f3277" y="f375"/>
                  <a:pt x="f3277" y="f376"/>
                </a:cubicBezTo>
                <a:cubicBezTo>
                  <a:pt x="f3276" y="f376"/>
                  <a:pt x="f3277" y="f377"/>
                  <a:pt x="f3277" y="f377"/>
                </a:cubicBezTo>
                <a:cubicBezTo>
                  <a:pt x="f3276" y="f377"/>
                  <a:pt x="f3276" y="f378"/>
                  <a:pt x="f3276" y="f378"/>
                </a:cubicBezTo>
                <a:cubicBezTo>
                  <a:pt x="f3277" y="f441"/>
                  <a:pt x="f3277" y="f441"/>
                  <a:pt x="f3278" y="f441"/>
                </a:cubicBezTo>
                <a:cubicBezTo>
                  <a:pt x="f3278" y="f441"/>
                  <a:pt x="f3278" y="f441"/>
                  <a:pt x="f3277" y="f379"/>
                </a:cubicBezTo>
                <a:cubicBezTo>
                  <a:pt x="f3277" y="f379"/>
                  <a:pt x="f3276" y="f379"/>
                  <a:pt x="f3276" y="f379"/>
                </a:cubicBezTo>
                <a:cubicBezTo>
                  <a:pt x="f3276" y="f443"/>
                  <a:pt x="f3276" y="f443"/>
                  <a:pt x="f3275" y="f443"/>
                </a:cubicBezTo>
                <a:cubicBezTo>
                  <a:pt x="f3275" y="f380"/>
                  <a:pt x="f3274" y="f380"/>
                  <a:pt x="f3273" y="f446"/>
                </a:cubicBezTo>
                <a:cubicBezTo>
                  <a:pt x="f3273" y="f446"/>
                  <a:pt x="f3273" y="f381"/>
                  <a:pt x="f3273" y="f382"/>
                </a:cubicBezTo>
                <a:cubicBezTo>
                  <a:pt x="f3272" y="f456"/>
                  <a:pt x="f3272" y="f381"/>
                  <a:pt x="f3271" y="f381"/>
                </a:cubicBezTo>
                <a:cubicBezTo>
                  <a:pt x="f3271" y="f381"/>
                  <a:pt x="f3270" y="f382"/>
                  <a:pt x="f3270" y="f456"/>
                </a:cubicBezTo>
                <a:cubicBezTo>
                  <a:pt x="f3269" y="f456"/>
                  <a:pt x="f3269" y="f456"/>
                  <a:pt x="f3269" y="f456"/>
                </a:cubicBezTo>
                <a:cubicBezTo>
                  <a:pt x="f3269" y="f384"/>
                  <a:pt x="f3268" y="f384"/>
                  <a:pt x="f3268" y="f384"/>
                </a:cubicBezTo>
                <a:cubicBezTo>
                  <a:pt x="f3268" y="f385"/>
                  <a:pt x="f3268" y="f385"/>
                  <a:pt x="f3267" y="f386"/>
                </a:cubicBezTo>
                <a:cubicBezTo>
                  <a:pt x="f3267" y="f387"/>
                  <a:pt x="f3267" y="f387"/>
                  <a:pt x="f3316" y="f387"/>
                </a:cubicBezTo>
                <a:cubicBezTo>
                  <a:pt x="f3266" y="f386"/>
                  <a:pt x="f3317" y="f387"/>
                  <a:pt x="f3317" y="f387"/>
                </a:cubicBezTo>
                <a:cubicBezTo>
                  <a:pt x="f3265" y="f387"/>
                  <a:pt x="f3265" y="f389"/>
                  <a:pt x="f3317" y="f389"/>
                </a:cubicBezTo>
                <a:cubicBezTo>
                  <a:pt x="f3317" y="f390"/>
                  <a:pt x="f3265" y="f390"/>
                  <a:pt x="f3265" y="f391"/>
                </a:cubicBezTo>
                <a:cubicBezTo>
                  <a:pt x="f3265" y="f391"/>
                  <a:pt x="f3264" y="f392"/>
                  <a:pt x="f3265" y="f393"/>
                </a:cubicBezTo>
                <a:cubicBezTo>
                  <a:pt x="f3265" y="f393"/>
                  <a:pt x="f3265" y="f392"/>
                  <a:pt x="f3265" y="f392"/>
                </a:cubicBezTo>
                <a:cubicBezTo>
                  <a:pt x="f3265" y="f392"/>
                  <a:pt x="f3317" y="f392"/>
                  <a:pt x="f3317" y="f391"/>
                </a:cubicBezTo>
                <a:cubicBezTo>
                  <a:pt x="f3266" y="f391"/>
                  <a:pt x="f3266" y="f392"/>
                  <a:pt x="f3266" y="f393"/>
                </a:cubicBezTo>
                <a:cubicBezTo>
                  <a:pt x="f3317" y="f393"/>
                  <a:pt x="f3317" y="f393"/>
                  <a:pt x="f3317" y="f514"/>
                </a:cubicBezTo>
                <a:cubicBezTo>
                  <a:pt x="f3317" y="f394"/>
                  <a:pt x="f3266" y="f396"/>
                  <a:pt x="f3317" y="f397"/>
                </a:cubicBezTo>
                <a:cubicBezTo>
                  <a:pt x="f3317" y="f398"/>
                  <a:pt x="f3265" y="f399"/>
                  <a:pt x="f3265" y="f400"/>
                </a:cubicBezTo>
                <a:cubicBezTo>
                  <a:pt x="f3265" y="f401"/>
                  <a:pt x="f3265" y="f402"/>
                  <a:pt x="f3265" y="f402"/>
                </a:cubicBezTo>
                <a:cubicBezTo>
                  <a:pt x="f3264" y="f403"/>
                  <a:pt x="f3264" y="f403"/>
                  <a:pt x="f3264" y="f403"/>
                </a:cubicBezTo>
                <a:cubicBezTo>
                  <a:pt x="f3264" y="f403"/>
                  <a:pt x="f3263" y="f404"/>
                  <a:pt x="f3263" y="f404"/>
                </a:cubicBezTo>
                <a:cubicBezTo>
                  <a:pt x="f3263" y="f405"/>
                  <a:pt x="f3263" y="f405"/>
                  <a:pt x="f3262" y="f405"/>
                </a:cubicBezTo>
                <a:cubicBezTo>
                  <a:pt x="f3261" y="f405"/>
                  <a:pt x="f3261" y="f405"/>
                  <a:pt x="f3260" y="f405"/>
                </a:cubicBezTo>
                <a:cubicBezTo>
                  <a:pt x="f3260" y="f406"/>
                  <a:pt x="f3260" y="f406"/>
                  <a:pt x="f3261" y="f406"/>
                </a:cubicBezTo>
                <a:cubicBezTo>
                  <a:pt x="f3261" y="f407"/>
                  <a:pt x="f3261" y="f407"/>
                  <a:pt x="f3261" y="f407"/>
                </a:cubicBezTo>
                <a:cubicBezTo>
                  <a:pt x="f3261" y="f407"/>
                  <a:pt x="f3261" y="f537"/>
                  <a:pt x="f3261" y="f537"/>
                </a:cubicBezTo>
                <a:cubicBezTo>
                  <a:pt x="f3261" y="f537"/>
                  <a:pt x="f3261" y="f407"/>
                  <a:pt x="f3261" y="f407"/>
                </a:cubicBezTo>
                <a:cubicBezTo>
                  <a:pt x="f3260" y="f407"/>
                  <a:pt x="f3260" y="f407"/>
                  <a:pt x="f3260" y="f407"/>
                </a:cubicBezTo>
                <a:cubicBezTo>
                  <a:pt x="f3259" y="f406"/>
                  <a:pt x="f3259" y="f406"/>
                  <a:pt x="f3258" y="f406"/>
                </a:cubicBezTo>
                <a:cubicBezTo>
                  <a:pt x="f3257" y="f406"/>
                  <a:pt x="f3256" y="f406"/>
                  <a:pt x="f3255" y="f406"/>
                </a:cubicBezTo>
                <a:cubicBezTo>
                  <a:pt x="f3254" y="f406"/>
                  <a:pt x="f3252" y="f405"/>
                  <a:pt x="f3250" y="f406"/>
                </a:cubicBezTo>
                <a:cubicBezTo>
                  <a:pt x="f3250" y="f406"/>
                  <a:pt x="f3250" y="f407"/>
                  <a:pt x="f3250" y="f407"/>
                </a:cubicBezTo>
                <a:cubicBezTo>
                  <a:pt x="f3250" y="f407"/>
                  <a:pt x="f3250" y="f407"/>
                  <a:pt x="f3249" y="f407"/>
                </a:cubicBezTo>
                <a:cubicBezTo>
                  <a:pt x="f3249" y="f537"/>
                  <a:pt x="f3249" y="f537"/>
                  <a:pt x="f3250" y="f537"/>
                </a:cubicBezTo>
                <a:cubicBezTo>
                  <a:pt x="f3250" y="f408"/>
                  <a:pt x="f3250" y="f408"/>
                  <a:pt x="f3251" y="f408"/>
                </a:cubicBezTo>
                <a:cubicBezTo>
                  <a:pt x="f3251" y="f408"/>
                  <a:pt x="f3252" y="f409"/>
                  <a:pt x="f3252" y="f409"/>
                </a:cubicBezTo>
                <a:cubicBezTo>
                  <a:pt x="f3253" y="f409"/>
                  <a:pt x="f3253" y="f538"/>
                  <a:pt x="f3254" y="f538"/>
                </a:cubicBezTo>
                <a:cubicBezTo>
                  <a:pt x="f3255" y="f410"/>
                  <a:pt x="f3255" y="f410"/>
                  <a:pt x="f3256" y="f1517"/>
                </a:cubicBezTo>
                <a:cubicBezTo>
                  <a:pt x="f3256" y="f411"/>
                  <a:pt x="f3257" y="f1517"/>
                  <a:pt x="f3258" y="f411"/>
                </a:cubicBezTo>
                <a:cubicBezTo>
                  <a:pt x="f3258" y="f411"/>
                  <a:pt x="f3258" y="f412"/>
                  <a:pt x="f3259" y="f412"/>
                </a:cubicBezTo>
                <a:cubicBezTo>
                  <a:pt x="f3259" y="f413"/>
                  <a:pt x="f3259" y="f413"/>
                  <a:pt x="f3260" y="f413"/>
                </a:cubicBezTo>
                <a:cubicBezTo>
                  <a:pt x="f3260" y="f413"/>
                  <a:pt x="f3260" y="f414"/>
                  <a:pt x="f3261" y="f414"/>
                </a:cubicBezTo>
                <a:cubicBezTo>
                  <a:pt x="f3261" y="f414"/>
                  <a:pt x="f3262" y="f414"/>
                  <a:pt x="f3262" y="f415"/>
                </a:cubicBezTo>
                <a:cubicBezTo>
                  <a:pt x="f3263" y="f415"/>
                  <a:pt x="f3263" y="f415"/>
                  <a:pt x="f3263" y="f416"/>
                </a:cubicBezTo>
                <a:cubicBezTo>
                  <a:pt x="f3263" y="f416"/>
                  <a:pt x="f3263" y="f416"/>
                  <a:pt x="f3262" y="f416"/>
                </a:cubicBezTo>
                <a:cubicBezTo>
                  <a:pt x="f3262" y="f417"/>
                  <a:pt x="f3262" y="f417"/>
                  <a:pt x="f3262" y="f417"/>
                </a:cubicBezTo>
                <a:cubicBezTo>
                  <a:pt x="f3261" y="f418"/>
                  <a:pt x="f3261" y="f418"/>
                  <a:pt x="f3261" y="f418"/>
                </a:cubicBezTo>
                <a:cubicBezTo>
                  <a:pt x="f3261" y="f418"/>
                  <a:pt x="f3261" y="f418"/>
                  <a:pt x="f3260" y="f419"/>
                </a:cubicBezTo>
                <a:cubicBezTo>
                  <a:pt x="f3260" y="f420"/>
                  <a:pt x="f3261" y="f420"/>
                  <a:pt x="f3261" y="f421"/>
                </a:cubicBezTo>
                <a:cubicBezTo>
                  <a:pt x="f3261" y="f422"/>
                  <a:pt x="f3262" y="f422"/>
                  <a:pt x="f3262" y="f422"/>
                </a:cubicBezTo>
                <a:cubicBezTo>
                  <a:pt x="f3262" y="f423"/>
                  <a:pt x="f3263" y="f423"/>
                  <a:pt x="f3264" y="f424"/>
                </a:cubicBezTo>
                <a:cubicBezTo>
                  <a:pt x="f3264" y="f424"/>
                  <a:pt x="f3264" y="f424"/>
                  <a:pt x="f3264" y="f425"/>
                </a:cubicBezTo>
                <a:cubicBezTo>
                  <a:pt x="f3264" y="f425"/>
                  <a:pt x="f3265" y="f425"/>
                  <a:pt x="f3265" y="f425"/>
                </a:cubicBezTo>
                <a:cubicBezTo>
                  <a:pt x="f3264" y="f426"/>
                  <a:pt x="f3264" y="f425"/>
                  <a:pt x="f3264" y="f426"/>
                </a:cubicBezTo>
                <a:cubicBezTo>
                  <a:pt x="f3264" y="f427"/>
                  <a:pt x="f3264" y="f426"/>
                  <a:pt x="f3265" y="f426"/>
                </a:cubicBezTo>
                <a:cubicBezTo>
                  <a:pt x="f3265" y="f426"/>
                  <a:pt x="f3265" y="f426"/>
                  <a:pt x="f3265" y="f427"/>
                </a:cubicBezTo>
                <a:cubicBezTo>
                  <a:pt x="f3317" y="f427"/>
                  <a:pt x="f3265" y="f427"/>
                  <a:pt x="f3265" y="f428"/>
                </a:cubicBezTo>
                <a:cubicBezTo>
                  <a:pt x="f3264" y="f429"/>
                  <a:pt x="f3317" y="f428"/>
                  <a:pt x="f3266" y="f429"/>
                </a:cubicBezTo>
                <a:cubicBezTo>
                  <a:pt x="f3266" y="f429"/>
                  <a:pt x="f3266" y="f429"/>
                  <a:pt x="f3266" y="f429"/>
                </a:cubicBezTo>
                <a:cubicBezTo>
                  <a:pt x="f3316" y="f429"/>
                  <a:pt x="f3316" y="f430"/>
                  <a:pt x="f3316" y="f430"/>
                </a:cubicBezTo>
                <a:cubicBezTo>
                  <a:pt x="f3316" y="f430"/>
                  <a:pt x="f3316" y="f431"/>
                  <a:pt x="f3266" y="f431"/>
                </a:cubicBezTo>
                <a:cubicBezTo>
                  <a:pt x="f3266" y="f431"/>
                  <a:pt x="f3266" y="f431"/>
                  <a:pt x="f3266" y="f432"/>
                </a:cubicBezTo>
                <a:cubicBezTo>
                  <a:pt x="f3266" y="f432"/>
                  <a:pt x="f3266" y="f432"/>
                  <a:pt x="f3266" y="f432"/>
                </a:cubicBezTo>
                <a:cubicBezTo>
                  <a:pt x="f3266" y="f433"/>
                  <a:pt x="f3317" y="f433"/>
                  <a:pt x="f3317" y="f433"/>
                </a:cubicBezTo>
                <a:cubicBezTo>
                  <a:pt x="f3317" y="f433"/>
                  <a:pt x="f3266" y="f433"/>
                  <a:pt x="f3266" y="f433"/>
                </a:cubicBezTo>
                <a:cubicBezTo>
                  <a:pt x="f3316" y="f433"/>
                  <a:pt x="f3316" y="f433"/>
                  <a:pt x="f3316" y="f433"/>
                </a:cubicBezTo>
                <a:cubicBezTo>
                  <a:pt x="f3267" y="f434"/>
                  <a:pt x="f3267" y="f434"/>
                  <a:pt x="f3268" y="f434"/>
                </a:cubicBezTo>
                <a:cubicBezTo>
                  <a:pt x="f3268" y="f434"/>
                  <a:pt x="f3268" y="f434"/>
                  <a:pt x="f3268" y="f434"/>
                </a:cubicBezTo>
                <a:cubicBezTo>
                  <a:pt x="f3267" y="f435"/>
                  <a:pt x="f3267" y="f435"/>
                  <a:pt x="f3316" y="f434"/>
                </a:cubicBezTo>
                <a:cubicBezTo>
                  <a:pt x="f3316" y="f434"/>
                  <a:pt x="f3316" y="f434"/>
                  <a:pt x="f3266" y="f434"/>
                </a:cubicBezTo>
                <a:cubicBezTo>
                  <a:pt x="f3266" y="f434"/>
                  <a:pt x="f3317" y="f434"/>
                  <a:pt x="f3317" y="f434"/>
                </a:cubicBezTo>
                <a:cubicBezTo>
                  <a:pt x="f3317" y="f435"/>
                  <a:pt x="f3317" y="f435"/>
                  <a:pt x="f3317" y="f435"/>
                </a:cubicBezTo>
                <a:cubicBezTo>
                  <a:pt x="f3317" y="f436"/>
                  <a:pt x="f3264" y="f435"/>
                  <a:pt x="f3264" y="f435"/>
                </a:cubicBezTo>
                <a:cubicBezTo>
                  <a:pt x="f3264" y="f435"/>
                  <a:pt x="f3263" y="f437"/>
                  <a:pt x="f3263" y="f437"/>
                </a:cubicBezTo>
                <a:cubicBezTo>
                  <a:pt x="f3263" y="f435"/>
                  <a:pt x="f3262" y="f435"/>
                  <a:pt x="f3262" y="f437"/>
                </a:cubicBezTo>
                <a:cubicBezTo>
                  <a:pt x="f3262" y="f437"/>
                  <a:pt x="f3263" y="f437"/>
                  <a:pt x="f3263" y="f437"/>
                </a:cubicBezTo>
                <a:cubicBezTo>
                  <a:pt x="f3263" y="f437"/>
                  <a:pt x="f3264" y="f436"/>
                  <a:pt x="f3264" y="f436"/>
                </a:cubicBezTo>
                <a:cubicBezTo>
                  <a:pt x="f3264" y="f436"/>
                  <a:pt x="f3264" y="f436"/>
                  <a:pt x="f3264" y="f438"/>
                </a:cubicBezTo>
                <a:cubicBezTo>
                  <a:pt x="f3264" y="f438"/>
                  <a:pt x="f3265" y="f438"/>
                  <a:pt x="f3265" y="f438"/>
                </a:cubicBezTo>
                <a:cubicBezTo>
                  <a:pt x="f3265" y="f439"/>
                  <a:pt x="f3265" y="f439"/>
                  <a:pt x="f3317" y="f439"/>
                </a:cubicBezTo>
                <a:cubicBezTo>
                  <a:pt x="f3317" y="f439"/>
                  <a:pt x="f3317" y="f439"/>
                  <a:pt x="f3317" y="f440"/>
                </a:cubicBezTo>
                <a:cubicBezTo>
                  <a:pt x="f3266" y="f440"/>
                  <a:pt x="f3317" y="f440"/>
                  <a:pt x="f3266" y="f440"/>
                </a:cubicBezTo>
                <a:cubicBezTo>
                  <a:pt x="f3266" y="f442"/>
                  <a:pt x="f3317" y="f442"/>
                  <a:pt x="f3317" y="f442"/>
                </a:cubicBezTo>
                <a:cubicBezTo>
                  <a:pt x="f3264" y="f442"/>
                  <a:pt x="f3265" y="f445"/>
                  <a:pt x="f3264" y="f445"/>
                </a:cubicBezTo>
                <a:cubicBezTo>
                  <a:pt x="f3264" y="f445"/>
                  <a:pt x="f3264" y="f445"/>
                  <a:pt x="f3263" y="f445"/>
                </a:cubicBezTo>
                <a:cubicBezTo>
                  <a:pt x="f3263" y="f444"/>
                  <a:pt x="f3262" y="f445"/>
                  <a:pt x="f3261" y="f444"/>
                </a:cubicBezTo>
                <a:cubicBezTo>
                  <a:pt x="f3260" y="f444"/>
                  <a:pt x="f3259" y="f444"/>
                  <a:pt x="f3258" y="f444"/>
                </a:cubicBezTo>
                <a:cubicBezTo>
                  <a:pt x="f3258" y="f444"/>
                  <a:pt x="f3257" y="f445"/>
                  <a:pt x="f3257" y="f444"/>
                </a:cubicBezTo>
                <a:cubicBezTo>
                  <a:pt x="f3256" y="f444"/>
                  <a:pt x="f3256" y="f444"/>
                  <a:pt x="f3256" y="f444"/>
                </a:cubicBezTo>
                <a:cubicBezTo>
                  <a:pt x="f3255" y="f444"/>
                  <a:pt x="f3255" y="f445"/>
                  <a:pt x="f3255" y="f445"/>
                </a:cubicBezTo>
                <a:cubicBezTo>
                  <a:pt x="f3254" y="f445"/>
                  <a:pt x="f3254" y="f445"/>
                  <a:pt x="f3254" y="f445"/>
                </a:cubicBezTo>
                <a:cubicBezTo>
                  <a:pt x="f3253" y="f445"/>
                  <a:pt x="f3253" y="f445"/>
                  <a:pt x="f3253" y="f447"/>
                </a:cubicBezTo>
                <a:cubicBezTo>
                  <a:pt x="f3252" y="f447"/>
                  <a:pt x="f3252" y="f447"/>
                  <a:pt x="f3252" y="f447"/>
                </a:cubicBezTo>
                <a:cubicBezTo>
                  <a:pt x="f3252" y="f448"/>
                  <a:pt x="f3253" y="f447"/>
                  <a:pt x="f3253" y="f447"/>
                </a:cubicBezTo>
                <a:cubicBezTo>
                  <a:pt x="f3253" y="f447"/>
                  <a:pt x="f3254" y="f448"/>
                  <a:pt x="f3254" y="f448"/>
                </a:cubicBezTo>
                <a:cubicBezTo>
                  <a:pt x="f3254" y="f448"/>
                  <a:pt x="f3254" y="f448"/>
                  <a:pt x="f3255" y="f448"/>
                </a:cubicBezTo>
                <a:cubicBezTo>
                  <a:pt x="f3255" y="f448"/>
                  <a:pt x="f3255" y="f448"/>
                  <a:pt x="f3255" y="f449"/>
                </a:cubicBezTo>
                <a:cubicBezTo>
                  <a:pt x="f3255" y="f449"/>
                  <a:pt x="f3255" y="f449"/>
                  <a:pt x="f3255" y="f449"/>
                </a:cubicBezTo>
                <a:cubicBezTo>
                  <a:pt x="f3255" y="f449"/>
                  <a:pt x="f3254" y="f449"/>
                  <a:pt x="f3254" y="f449"/>
                </a:cubicBezTo>
                <a:cubicBezTo>
                  <a:pt x="f3254" y="f449"/>
                  <a:pt x="f3254" y="f449"/>
                  <a:pt x="f3254" y="f449"/>
                </a:cubicBezTo>
                <a:cubicBezTo>
                  <a:pt x="f3255" y="f449"/>
                  <a:pt x="f3255" y="f449"/>
                  <a:pt x="f3256" y="f449"/>
                </a:cubicBezTo>
                <a:cubicBezTo>
                  <a:pt x="f3256" y="f449"/>
                  <a:pt x="f3257" y="f449"/>
                  <a:pt x="f3257" y="f449"/>
                </a:cubicBezTo>
                <a:cubicBezTo>
                  <a:pt x="f3258" y="f449"/>
                  <a:pt x="f3258" y="f450"/>
                  <a:pt x="f3258" y="f451"/>
                </a:cubicBezTo>
                <a:cubicBezTo>
                  <a:pt x="f3258" y="f451"/>
                  <a:pt x="f3259" y="f451"/>
                  <a:pt x="f3259" y="f452"/>
                </a:cubicBezTo>
                <a:cubicBezTo>
                  <a:pt x="f3259" y="f452"/>
                  <a:pt x="f3258" y="f452"/>
                  <a:pt x="f3258" y="f452"/>
                </a:cubicBezTo>
                <a:cubicBezTo>
                  <a:pt x="f3257" y="f452"/>
                  <a:pt x="f3258" y="f453"/>
                  <a:pt x="f3257" y="f453"/>
                </a:cubicBezTo>
                <a:cubicBezTo>
                  <a:pt x="f3257" y="f453"/>
                  <a:pt x="f3256" y="f454"/>
                  <a:pt x="f3256" y="f453"/>
                </a:cubicBezTo>
                <a:cubicBezTo>
                  <a:pt x="f3256" y="f453"/>
                  <a:pt x="f3256" y="f453"/>
                  <a:pt x="f3255" y="f453"/>
                </a:cubicBezTo>
                <a:cubicBezTo>
                  <a:pt x="f3255" y="f452"/>
                  <a:pt x="f3254" y="f453"/>
                  <a:pt x="f3253" y="f453"/>
                </a:cubicBezTo>
                <a:cubicBezTo>
                  <a:pt x="f3253" y="f452"/>
                  <a:pt x="f3253" y="f453"/>
                  <a:pt x="f3252" y="f453"/>
                </a:cubicBezTo>
                <a:cubicBezTo>
                  <a:pt x="f3252" y="f453"/>
                  <a:pt x="f3252" y="f453"/>
                  <a:pt x="f3251" y="f453"/>
                </a:cubicBezTo>
                <a:cubicBezTo>
                  <a:pt x="f3251" y="f454"/>
                  <a:pt x="f3251" y="f454"/>
                  <a:pt x="f3250" y="f454"/>
                </a:cubicBezTo>
                <a:cubicBezTo>
                  <a:pt x="f3250" y="f455"/>
                  <a:pt x="f3250" y="f455"/>
                  <a:pt x="f3249" y="f455"/>
                </a:cubicBezTo>
                <a:cubicBezTo>
                  <a:pt x="f3249" y="f455"/>
                  <a:pt x="f3249" y="f455"/>
                  <a:pt x="f3248" y="f455"/>
                </a:cubicBezTo>
                <a:cubicBezTo>
                  <a:pt x="f3248" y="f457"/>
                  <a:pt x="f3247" y="f455"/>
                  <a:pt x="f3246" y="f457"/>
                </a:cubicBezTo>
                <a:cubicBezTo>
                  <a:pt x="f3246" y="f458"/>
                  <a:pt x="f3246" y="f459"/>
                  <a:pt x="f3248" y="f459"/>
                </a:cubicBezTo>
                <a:cubicBezTo>
                  <a:pt x="f3248" y="f459"/>
                  <a:pt x="f3249" y="f459"/>
                  <a:pt x="f3250" y="f459"/>
                </a:cubicBezTo>
                <a:cubicBezTo>
                  <a:pt x="f3250" y="f459"/>
                  <a:pt x="f3251" y="f459"/>
                  <a:pt x="f3251" y="f459"/>
                </a:cubicBezTo>
                <a:cubicBezTo>
                  <a:pt x="f3251" y="f460"/>
                  <a:pt x="f3251" y="f460"/>
                  <a:pt x="f3251" y="f460"/>
                </a:cubicBezTo>
                <a:cubicBezTo>
                  <a:pt x="f3251" y="f461"/>
                  <a:pt x="f3252" y="f461"/>
                  <a:pt x="f3252" y="f461"/>
                </a:cubicBezTo>
                <a:cubicBezTo>
                  <a:pt x="f3253" y="f461"/>
                  <a:pt x="f3253" y="f461"/>
                  <a:pt x="f3253" y="f461"/>
                </a:cubicBezTo>
                <a:cubicBezTo>
                  <a:pt x="f3254" y="f462"/>
                  <a:pt x="f3254" y="f462"/>
                  <a:pt x="f3255" y="f462"/>
                </a:cubicBezTo>
                <a:cubicBezTo>
                  <a:pt x="f3255" y="f462"/>
                  <a:pt x="f3256" y="f463"/>
                  <a:pt x="f3256" y="f463"/>
                </a:cubicBezTo>
                <a:cubicBezTo>
                  <a:pt x="f3257" y="f463"/>
                  <a:pt x="f3257" y="f463"/>
                  <a:pt x="f3257" y="f464"/>
                </a:cubicBezTo>
                <a:cubicBezTo>
                  <a:pt x="f3258" y="f464"/>
                  <a:pt x="f3258" y="f464"/>
                  <a:pt x="f3258" y="f463"/>
                </a:cubicBezTo>
                <a:cubicBezTo>
                  <a:pt x="f3259" y="f463"/>
                  <a:pt x="f3259" y="f463"/>
                  <a:pt x="f3259" y="f463"/>
                </a:cubicBezTo>
                <a:cubicBezTo>
                  <a:pt x="f3260" y="f463"/>
                  <a:pt x="f3261" y="f462"/>
                  <a:pt x="f3262" y="f463"/>
                </a:cubicBezTo>
                <a:cubicBezTo>
                  <a:pt x="f3262" y="f464"/>
                  <a:pt x="f3260" y="f464"/>
                  <a:pt x="f3260" y="f464"/>
                </a:cubicBezTo>
                <a:cubicBezTo>
                  <a:pt x="f3259" y="f464"/>
                  <a:pt x="f3259" y="f464"/>
                  <a:pt x="f3259" y="f464"/>
                </a:cubicBezTo>
                <a:cubicBezTo>
                  <a:pt x="f3259" y="f465"/>
                  <a:pt x="f3260" y="f465"/>
                  <a:pt x="f3260" y="f465"/>
                </a:cubicBezTo>
                <a:cubicBezTo>
                  <a:pt x="f3260" y="f467"/>
                  <a:pt x="f3260" y="f467"/>
                  <a:pt x="f3261" y="f467"/>
                </a:cubicBezTo>
                <a:cubicBezTo>
                  <a:pt x="f3261" y="f467"/>
                  <a:pt x="f3261" y="f467"/>
                  <a:pt x="f3262" y="f465"/>
                </a:cubicBezTo>
                <a:cubicBezTo>
                  <a:pt x="f3262" y="f465"/>
                  <a:pt x="f3262" y="f465"/>
                  <a:pt x="f3263" y="f465"/>
                </a:cubicBezTo>
                <a:cubicBezTo>
                  <a:pt x="f3263" y="f465"/>
                  <a:pt x="f3264" y="f464"/>
                  <a:pt x="f3265" y="f465"/>
                </a:cubicBezTo>
                <a:cubicBezTo>
                  <a:pt x="f3265" y="f465"/>
                  <a:pt x="f3265" y="f467"/>
                  <a:pt x="f3265" y="f467"/>
                </a:cubicBezTo>
                <a:cubicBezTo>
                  <a:pt x="f3265" y="f467"/>
                  <a:pt x="f3265" y="f468"/>
                  <a:pt x="f3265" y="f468"/>
                </a:cubicBezTo>
                <a:cubicBezTo>
                  <a:pt x="f3265" y="f468"/>
                  <a:pt x="f3265" y="f466"/>
                  <a:pt x="f3265" y="f466"/>
                </a:cubicBezTo>
                <a:cubicBezTo>
                  <a:pt x="f3265" y="f466"/>
                  <a:pt x="f3264" y="f466"/>
                  <a:pt x="f3264" y="f469"/>
                </a:cubicBezTo>
                <a:cubicBezTo>
                  <a:pt x="f3263" y="f469"/>
                  <a:pt x="f3264" y="f470"/>
                  <a:pt x="f3264" y="f471"/>
                </a:cubicBezTo>
                <a:cubicBezTo>
                  <a:pt x="f3265" y="f471"/>
                  <a:pt x="f3265" y="f472"/>
                  <a:pt x="f3317" y="f472"/>
                </a:cubicBezTo>
                <a:cubicBezTo>
                  <a:pt x="f3317" y="f473"/>
                  <a:pt x="f3317" y="f474"/>
                  <a:pt x="f3266" y="f474"/>
                </a:cubicBezTo>
                <a:cubicBezTo>
                  <a:pt x="f3266" y="f473"/>
                  <a:pt x="f3267" y="f473"/>
                  <a:pt x="f3267" y="f474"/>
                </a:cubicBezTo>
                <a:cubicBezTo>
                  <a:pt x="f3267" y="f474"/>
                  <a:pt x="f3267" y="f474"/>
                  <a:pt x="f3267" y="f475"/>
                </a:cubicBezTo>
                <a:cubicBezTo>
                  <a:pt x="f3267" y="f475"/>
                  <a:pt x="f3267" y="f475"/>
                  <a:pt x="f3268" y="f476"/>
                </a:cubicBezTo>
                <a:cubicBezTo>
                  <a:pt x="f3268" y="f476"/>
                  <a:pt x="f3268" y="f477"/>
                  <a:pt x="f3268" y="f477"/>
                </a:cubicBezTo>
                <a:cubicBezTo>
                  <a:pt x="f3268" y="f477"/>
                  <a:pt x="f3269" y="f477"/>
                  <a:pt x="f3269" y="f477"/>
                </a:cubicBezTo>
                <a:cubicBezTo>
                  <a:pt x="f3270" y="f477"/>
                  <a:pt x="f3269" y="f477"/>
                  <a:pt x="f3269" y="f476"/>
                </a:cubicBezTo>
                <a:cubicBezTo>
                  <a:pt x="f3269" y="f476"/>
                  <a:pt x="f3270" y="f476"/>
                  <a:pt x="f3270" y="f475"/>
                </a:cubicBezTo>
                <a:cubicBezTo>
                  <a:pt x="f3270" y="f475"/>
                  <a:pt x="f3270" y="f474"/>
                  <a:pt x="f3270" y="f474"/>
                </a:cubicBezTo>
                <a:cubicBezTo>
                  <a:pt x="f3270" y="f474"/>
                  <a:pt x="f3271" y="f473"/>
                  <a:pt x="f3271" y="f473"/>
                </a:cubicBezTo>
                <a:cubicBezTo>
                  <a:pt x="f3271" y="f473"/>
                  <a:pt x="f3272" y="f473"/>
                  <a:pt x="f3272" y="f473"/>
                </a:cubicBezTo>
                <a:cubicBezTo>
                  <a:pt x="f3272" y="f472"/>
                  <a:pt x="f3273" y="f472"/>
                  <a:pt x="f3272" y="f473"/>
                </a:cubicBezTo>
                <a:cubicBezTo>
                  <a:pt x="f3272" y="f473"/>
                  <a:pt x="f3272" y="f473"/>
                  <a:pt x="f3272" y="f474"/>
                </a:cubicBezTo>
                <a:cubicBezTo>
                  <a:pt x="f3272" y="f474"/>
                  <a:pt x="f3272" y="f475"/>
                  <a:pt x="f3272" y="f475"/>
                </a:cubicBezTo>
                <a:cubicBezTo>
                  <a:pt x="f3272" y="f475"/>
                  <a:pt x="f3272" y="f476"/>
                  <a:pt x="f3272" y="f476"/>
                </a:cubicBezTo>
                <a:cubicBezTo>
                  <a:pt x="f3272" y="f477"/>
                  <a:pt x="f3272" y="f477"/>
                  <a:pt x="f3273" y="f477"/>
                </a:cubicBezTo>
                <a:cubicBezTo>
                  <a:pt x="f3273" y="f477"/>
                  <a:pt x="f3273" y="f477"/>
                  <a:pt x="f3273" y="f476"/>
                </a:cubicBezTo>
                <a:cubicBezTo>
                  <a:pt x="f3273" y="f476"/>
                  <a:pt x="f3273" y="f474"/>
                  <a:pt x="f3274" y="f473"/>
                </a:cubicBezTo>
                <a:cubicBezTo>
                  <a:pt x="f3275" y="f473"/>
                  <a:pt x="f3275" y="f473"/>
                  <a:pt x="f3275" y="f472"/>
                </a:cubicBezTo>
                <a:cubicBezTo>
                  <a:pt x="f3276" y="f472"/>
                  <a:pt x="f3276" y="f471"/>
                  <a:pt x="f3277" y="f471"/>
                </a:cubicBezTo>
                <a:cubicBezTo>
                  <a:pt x="f3277" y="f471"/>
                  <a:pt x="f3278" y="f470"/>
                  <a:pt x="f3278" y="f470"/>
                </a:cubicBezTo>
                <a:cubicBezTo>
                  <a:pt x="f3279" y="f469"/>
                  <a:pt x="f3279" y="f466"/>
                  <a:pt x="f3280" y="f466"/>
                </a:cubicBezTo>
                <a:cubicBezTo>
                  <a:pt x="f3280" y="f468"/>
                  <a:pt x="f3280" y="f468"/>
                  <a:pt x="f3280" y="f467"/>
                </a:cubicBezTo>
                <a:cubicBezTo>
                  <a:pt x="f3281" y="f467"/>
                  <a:pt x="f3281" y="f467"/>
                  <a:pt x="f3281" y="f465"/>
                </a:cubicBezTo>
                <a:cubicBezTo>
                  <a:pt x="f3315" y="f465"/>
                  <a:pt x="f3315" y="f464"/>
                  <a:pt x="f3282" y="f463"/>
                </a:cubicBezTo>
                <a:cubicBezTo>
                  <a:pt x="f3282" y="f462"/>
                  <a:pt x="f3282" y="f461"/>
                  <a:pt x="f3283" y="f461"/>
                </a:cubicBezTo>
                <a:cubicBezTo>
                  <a:pt x="f3284" y="f460"/>
                  <a:pt x="f3284" y="f461"/>
                  <a:pt x="f3284" y="f461"/>
                </a:cubicBezTo>
                <a:cubicBezTo>
                  <a:pt x="f3313" y="f461"/>
                  <a:pt x="f3285" y="f461"/>
                  <a:pt x="f3285" y="f460"/>
                </a:cubicBezTo>
                <a:cubicBezTo>
                  <a:pt x="f3312" y="f459"/>
                  <a:pt x="f3312" y="f459"/>
                  <a:pt x="f3286" y="f459"/>
                </a:cubicBezTo>
                <a:cubicBezTo>
                  <a:pt x="f3314" y="f458"/>
                  <a:pt x="f3312" y="f458"/>
                  <a:pt x="f3312" y="f457"/>
                </a:cubicBezTo>
                <a:cubicBezTo>
                  <a:pt x="f3312" y="f457"/>
                  <a:pt x="f3312" y="f455"/>
                  <a:pt x="f3312" y="f455"/>
                </a:cubicBezTo>
                <a:cubicBezTo>
                  <a:pt x="f3312" y="f454"/>
                  <a:pt x="f3312" y="f453"/>
                  <a:pt x="f3312" y="f453"/>
                </a:cubicBezTo>
                <a:cubicBezTo>
                  <a:pt x="f3286" y="f453"/>
                  <a:pt x="f3286" y="f453"/>
                  <a:pt x="f3286" y="f453"/>
                </a:cubicBezTo>
                <a:cubicBezTo>
                  <a:pt x="f3314" y="f453"/>
                  <a:pt x="f3314" y="f452"/>
                  <a:pt x="f3314" y="f452"/>
                </a:cubicBezTo>
                <a:cubicBezTo>
                  <a:pt x="f3287" y="f452"/>
                  <a:pt x="f3287" y="f453"/>
                  <a:pt x="f3287" y="f453"/>
                </a:cubicBezTo>
                <a:cubicBezTo>
                  <a:pt x="f3287" y="f453"/>
                  <a:pt x="f3287" y="f452"/>
                  <a:pt x="f3287" y="f452"/>
                </a:cubicBezTo>
                <a:cubicBezTo>
                  <a:pt x="f3287" y="f452"/>
                  <a:pt x="f3288" y="f452"/>
                  <a:pt x="f3288" y="f452"/>
                </a:cubicBezTo>
                <a:cubicBezTo>
                  <a:pt x="f3289" y="f452"/>
                  <a:pt x="f3289" y="f452"/>
                  <a:pt x="f3289" y="f453"/>
                </a:cubicBezTo>
                <a:cubicBezTo>
                  <a:pt x="f3288" y="f453"/>
                  <a:pt x="f3288" y="f453"/>
                  <a:pt x="f3288" y="f453"/>
                </a:cubicBezTo>
                <a:cubicBezTo>
                  <a:pt x="f3288" y="f454"/>
                  <a:pt x="f3290" y="f454"/>
                  <a:pt x="f3290" y="f453"/>
                </a:cubicBezTo>
                <a:cubicBezTo>
                  <a:pt x="f3291" y="f453"/>
                  <a:pt x="f3291" y="f452"/>
                  <a:pt x="f3322" y="f452"/>
                </a:cubicBezTo>
                <a:cubicBezTo>
                  <a:pt x="f3292" y="f452"/>
                  <a:pt x="f3292" y="f451"/>
                  <a:pt x="f3292" y="f450"/>
                </a:cubicBezTo>
                <a:cubicBezTo>
                  <a:pt x="f3293" y="f450"/>
                  <a:pt x="f3294" y="f450"/>
                  <a:pt x="f3294" y="f449"/>
                </a:cubicBezTo>
                <a:cubicBezTo>
                  <a:pt x="f3295" y="f449"/>
                  <a:pt x="f3297" y="f449"/>
                  <a:pt x="f3298" y="f448"/>
                </a:cubicBezTo>
                <a:cubicBezTo>
                  <a:pt x="f3299" y="f448"/>
                  <a:pt x="f3300" y="f445"/>
                  <a:pt x="f3301" y="f444"/>
                </a:cubicBezTo>
                <a:cubicBezTo>
                  <a:pt x="f3301" y="f444"/>
                  <a:pt x="f3302" y="f442"/>
                  <a:pt x="f3302" y="f440"/>
                </a:cubicBezTo>
                <a:cubicBezTo>
                  <a:pt x="f3303" y="f440"/>
                  <a:pt x="f3303" y="f439"/>
                  <a:pt x="f3304" y="f438"/>
                </a:cubicBezTo>
                <a:cubicBezTo>
                  <a:pt x="f3304" y="f436"/>
                  <a:pt x="f3305" y="f436"/>
                  <a:pt x="f3305" y="f437"/>
                </a:cubicBezTo>
                <a:cubicBezTo>
                  <a:pt x="f3306" y="f434"/>
                  <a:pt x="f3308" y="f433"/>
                  <a:pt x="f3309" y="f431"/>
                </a:cubicBezTo>
                <a:cubicBezTo>
                  <a:pt x="f3309" y="f431"/>
                  <a:pt x="f3310" y="f430"/>
                  <a:pt x="f3311" y="f429"/>
                </a:cubicBezTo>
                <a:cubicBezTo>
                  <a:pt x="f3319" y="f429"/>
                  <a:pt x="f3320" y="f428"/>
                  <a:pt x="f3320" y="f428"/>
                </a:cubicBezTo>
                <a:cubicBezTo>
                  <a:pt x="f3377" y="f427"/>
                  <a:pt x="f3379" y="f428"/>
                  <a:pt x="f3381" y="f427"/>
                </a:cubicBezTo>
                <a:cubicBezTo>
                  <a:pt x="f3382" y="f426"/>
                  <a:pt x="f3384" y="f426"/>
                  <a:pt x="f3385" y="f426"/>
                </a:cubicBezTo>
                <a:cubicBezTo>
                  <a:pt x="f3387" y="f426"/>
                  <a:pt x="f3389" y="f425"/>
                  <a:pt x="f3389" y="f423"/>
                </a:cubicBezTo>
                <a:cubicBezTo>
                  <a:pt x="f3389" y="f423"/>
                  <a:pt x="f3390" y="f422"/>
                  <a:pt x="f3390" y="f421"/>
                </a:cubicBezTo>
                <a:cubicBezTo>
                  <a:pt x="f3390" y="f421"/>
                  <a:pt x="f3390" y="f420"/>
                  <a:pt x="f3390" y="f420"/>
                </a:cubicBezTo>
                <a:cubicBezTo>
                  <a:pt x="f3390" y="f420"/>
                  <a:pt x="f3391" y="f420"/>
                  <a:pt x="f3391" y="f420"/>
                </a:cubicBezTo>
                <a:cubicBezTo>
                  <a:pt x="f3391" y="f421"/>
                  <a:pt x="f3391" y="f421"/>
                  <a:pt x="f3391" y="f422"/>
                </a:cubicBezTo>
                <a:cubicBezTo>
                  <a:pt x="f3391" y="f422"/>
                  <a:pt x="f3391" y="f422"/>
                  <a:pt x="f3391" y="f423"/>
                </a:cubicBezTo>
                <a:cubicBezTo>
                  <a:pt x="f3391" y="f423"/>
                  <a:pt x="f3391" y="f425"/>
                  <a:pt x="f3391" y="f425"/>
                </a:cubicBezTo>
                <a:cubicBezTo>
                  <a:pt x="f3412" y="f425"/>
                  <a:pt x="f3412" y="f423"/>
                  <a:pt x="f3412" y="f423"/>
                </a:cubicBezTo>
                <a:cubicBezTo>
                  <a:pt x="f3412" y="f422"/>
                  <a:pt x="f3391" y="f421"/>
                  <a:pt x="f3412" y="f421"/>
                </a:cubicBezTo>
                <a:cubicBezTo>
                  <a:pt x="f3413" y="f421"/>
                  <a:pt x="f3413" y="f421"/>
                  <a:pt x="f3413" y="f421"/>
                </a:cubicBezTo>
                <a:cubicBezTo>
                  <a:pt x="f3413" y="f420"/>
                  <a:pt x="f3413" y="f420"/>
                  <a:pt x="f3413" y="f420"/>
                </a:cubicBezTo>
                <a:cubicBezTo>
                  <a:pt x="f3412" y="f419"/>
                  <a:pt x="f3412" y="f419"/>
                  <a:pt x="f3412" y="f418"/>
                </a:cubicBezTo>
                <a:cubicBezTo>
                  <a:pt x="f3412" y="f418"/>
                  <a:pt x="f3412" y="f417"/>
                  <a:pt x="f3413" y="f416"/>
                </a:cubicBezTo>
                <a:cubicBezTo>
                  <a:pt x="f3413" y="f416"/>
                  <a:pt x="f3414" y="f415"/>
                  <a:pt x="f3414" y="f414"/>
                </a:cubicBezTo>
                <a:cubicBezTo>
                  <a:pt x="f3414" y="f413"/>
                  <a:pt x="f3414" y="f413"/>
                  <a:pt x="f3414" y="f413"/>
                </a:cubicBezTo>
                <a:cubicBezTo>
                  <a:pt x="f3414" y="f412"/>
                  <a:pt x="f3414" y="f412"/>
                  <a:pt x="f3414" y="f412"/>
                </a:cubicBezTo>
                <a:cubicBezTo>
                  <a:pt x="f3414" y="f411"/>
                  <a:pt x="f3415" y="f412"/>
                  <a:pt x="f3416" y="f411"/>
                </a:cubicBezTo>
                <a:cubicBezTo>
                  <a:pt x="f3416" y="f411"/>
                  <a:pt x="f3415" y="f1517"/>
                  <a:pt x="f3415" y="f1517"/>
                </a:cubicBezTo>
                <a:cubicBezTo>
                  <a:pt x="f3415" y="f1517"/>
                  <a:pt x="f3415" y="f1517"/>
                  <a:pt x="f3415" y="f410"/>
                </a:cubicBezTo>
                <a:cubicBezTo>
                  <a:pt x="f3414" y="f410"/>
                  <a:pt x="f3412" y="f410"/>
                  <a:pt x="f3413" y="f538"/>
                </a:cubicBezTo>
                <a:cubicBezTo>
                  <a:pt x="f3413" y="f538"/>
                  <a:pt x="f3414" y="f410"/>
                  <a:pt x="f3415" y="f410"/>
                </a:cubicBezTo>
                <a:cubicBezTo>
                  <a:pt x="f3415" y="f410"/>
                  <a:pt x="f3416" y="f1517"/>
                  <a:pt x="f3432" y="f1517"/>
                </a:cubicBezTo>
                <a:cubicBezTo>
                  <a:pt x="f3432" y="f1517"/>
                  <a:pt x="f3417" y="f410"/>
                  <a:pt x="f3431" y="f1517"/>
                </a:cubicBezTo>
                <a:cubicBezTo>
                  <a:pt x="f3431" y="f1517"/>
                  <a:pt x="f3417" y="f411"/>
                  <a:pt x="f3417" y="f411"/>
                </a:cubicBezTo>
                <a:cubicBezTo>
                  <a:pt x="f3431" y="f411"/>
                  <a:pt x="f3431" y="f411"/>
                  <a:pt x="f3431" y="f411"/>
                </a:cubicBezTo>
                <a:cubicBezTo>
                  <a:pt x="f3418" y="f412"/>
                  <a:pt x="f3418" y="f413"/>
                  <a:pt x="f3430" y="f413"/>
                </a:cubicBezTo>
                <a:cubicBezTo>
                  <a:pt x="f3430" y="f413"/>
                  <a:pt x="f3420" y="f413"/>
                  <a:pt x="f3433" y="f413"/>
                </a:cubicBezTo>
                <a:cubicBezTo>
                  <a:pt x="f3421" y="f412"/>
                  <a:pt x="f3423" y="f412"/>
                  <a:pt x="f3425" y="f413"/>
                </a:cubicBezTo>
                <a:cubicBezTo>
                  <a:pt x="f3425" y="f413"/>
                  <a:pt x="f3425" y="f414"/>
                  <a:pt x="f3425" y="f414"/>
                </a:cubicBezTo>
                <a:cubicBezTo>
                  <a:pt x="f3426" y="f415"/>
                  <a:pt x="f3426" y="f415"/>
                  <a:pt x="f3426" y="f416"/>
                </a:cubicBezTo>
                <a:cubicBezTo>
                  <a:pt x="f3426" y="f416"/>
                  <a:pt x="f3427" y="f416"/>
                  <a:pt x="f3427" y="f416"/>
                </a:cubicBezTo>
                <a:cubicBezTo>
                  <a:pt x="f3427" y="f417"/>
                  <a:pt x="f3427" y="f417"/>
                  <a:pt x="f3429" y="f417"/>
                </a:cubicBezTo>
                <a:cubicBezTo>
                  <a:pt x="f3429" y="f417"/>
                  <a:pt x="f3429" y="f417"/>
                  <a:pt x="f3429" y="f416"/>
                </a:cubicBezTo>
                <a:cubicBezTo>
                  <a:pt x="f3429" y="f416"/>
                  <a:pt x="f3429" y="f416"/>
                  <a:pt x="f3429" y="f416"/>
                </a:cubicBezTo>
                <a:cubicBezTo>
                  <a:pt x="f3428" y="f416"/>
                  <a:pt x="f3428" y="f416"/>
                  <a:pt x="f3428" y="f416"/>
                </a:cubicBezTo>
                <a:cubicBezTo>
                  <a:pt x="f3434" y="f415"/>
                  <a:pt x="f3435" y="f415"/>
                  <a:pt x="f3435" y="f414"/>
                </a:cubicBezTo>
                <a:cubicBezTo>
                  <a:pt x="f3436" y="f414"/>
                  <a:pt x="f3436" y="f413"/>
                  <a:pt x="f3436" y="f412"/>
                </a:cubicBezTo>
                <a:cubicBezTo>
                  <a:pt x="f3437" y="f411"/>
                  <a:pt x="f3437" y="f411"/>
                  <a:pt x="f3437" y="f1517"/>
                </a:cubicBezTo>
                <a:cubicBezTo>
                  <a:pt x="f3437" y="f410"/>
                  <a:pt x="f3437" y="f410"/>
                  <a:pt x="f3437" y="f538"/>
                </a:cubicBezTo>
                <a:cubicBezTo>
                  <a:pt x="f3437" y="f409"/>
                  <a:pt x="f3438" y="f409"/>
                  <a:pt x="f3439" y="f409"/>
                </a:cubicBezTo>
                <a:cubicBezTo>
                  <a:pt x="f3439" y="f409"/>
                  <a:pt x="f3439" y="f409"/>
                  <a:pt x="f3439" y="f408"/>
                </a:cubicBezTo>
                <a:cubicBezTo>
                  <a:pt x="f3439" y="f408"/>
                  <a:pt x="f3439" y="f408"/>
                  <a:pt x="f3439" y="f408"/>
                </a:cubicBezTo>
                <a:cubicBezTo>
                  <a:pt x="f3439" y="f408"/>
                  <a:pt x="f3438" y="f537"/>
                  <a:pt x="f3439" y="f537"/>
                </a:cubicBezTo>
                <a:cubicBezTo>
                  <a:pt x="f3439" y="f537"/>
                  <a:pt x="f3439" y="f407"/>
                  <a:pt x="f3439" y="f407"/>
                </a:cubicBezTo>
                <a:cubicBezTo>
                  <a:pt x="f3439" y="f406"/>
                  <a:pt x="f3439" y="f406"/>
                  <a:pt x="f3440" y="f406"/>
                </a:cubicBezTo>
                <a:close/>
                <a:moveTo>
                  <a:pt x="f3188" y="f545"/>
                </a:moveTo>
                <a:cubicBezTo>
                  <a:pt x="f3188" y="f545"/>
                  <a:pt x="f3188" y="f544"/>
                  <a:pt x="f3188" y="f544"/>
                </a:cubicBezTo>
                <a:cubicBezTo>
                  <a:pt x="f3187" y="f544"/>
                  <a:pt x="f3187" y="f544"/>
                  <a:pt x="f3187" y="f544"/>
                </a:cubicBezTo>
                <a:cubicBezTo>
                  <a:pt x="f3187" y="f544"/>
                  <a:pt x="f3187" y="f544"/>
                  <a:pt x="f3187" y="f545"/>
                </a:cubicBezTo>
                <a:cubicBezTo>
                  <a:pt x="f3187" y="f545"/>
                  <a:pt x="f3187" y="f545"/>
                  <a:pt x="f3187" y="f545"/>
                </a:cubicBezTo>
                <a:cubicBezTo>
                  <a:pt x="f3187" y="f545"/>
                  <a:pt x="f3188" y="f545"/>
                  <a:pt x="f3188" y="f545"/>
                </a:cubicBezTo>
                <a:close/>
                <a:moveTo>
                  <a:pt x="f3453" y="f383"/>
                </a:moveTo>
                <a:cubicBezTo>
                  <a:pt x="f3452" y="f383"/>
                  <a:pt x="f3451" y="f365"/>
                  <a:pt x="f3451" y="f365"/>
                </a:cubicBezTo>
                <a:cubicBezTo>
                  <a:pt x="f3450" y="f366"/>
                  <a:pt x="f3450" y="f366"/>
                  <a:pt x="f3449" y="f366"/>
                </a:cubicBezTo>
                <a:cubicBezTo>
                  <a:pt x="f3449" y="f365"/>
                  <a:pt x="f3448" y="f383"/>
                  <a:pt x="f3448" y="f383"/>
                </a:cubicBezTo>
                <a:cubicBezTo>
                  <a:pt x="f3447" y="f383"/>
                  <a:pt x="f3447" y="f383"/>
                  <a:pt x="f3447" y="f365"/>
                </a:cubicBezTo>
                <a:cubicBezTo>
                  <a:pt x="f3446" y="f365"/>
                  <a:pt x="f3446" y="f366"/>
                  <a:pt x="f3446" y="f366"/>
                </a:cubicBezTo>
                <a:cubicBezTo>
                  <a:pt x="f3446" y="f388"/>
                  <a:pt x="f3473" y="f367"/>
                  <a:pt x="f3446" y="f395"/>
                </a:cubicBezTo>
                <a:cubicBezTo>
                  <a:pt x="f3446" y="f395"/>
                  <a:pt x="f3446" y="f368"/>
                  <a:pt x="f3446" y="f368"/>
                </a:cubicBezTo>
                <a:cubicBezTo>
                  <a:pt x="f3447" y="f368"/>
                  <a:pt x="f3447" y="f369"/>
                  <a:pt x="f3447" y="f369"/>
                </a:cubicBezTo>
                <a:cubicBezTo>
                  <a:pt x="f3448" y="f369"/>
                  <a:pt x="f3449" y="f369"/>
                  <a:pt x="f3450" y="f370"/>
                </a:cubicBezTo>
                <a:cubicBezTo>
                  <a:pt x="f3450" y="f371"/>
                  <a:pt x="f3451" y="f371"/>
                  <a:pt x="f3452" y="f370"/>
                </a:cubicBezTo>
                <a:cubicBezTo>
                  <a:pt x="f3452" y="f370"/>
                  <a:pt x="f3452" y="f369"/>
                  <a:pt x="f3453" y="f368"/>
                </a:cubicBezTo>
                <a:cubicBezTo>
                  <a:pt x="f3453" y="f368"/>
                  <a:pt x="f3453" y="f368"/>
                  <a:pt x="f3454" y="f395"/>
                </a:cubicBezTo>
                <a:cubicBezTo>
                  <a:pt x="f3454" y="f395"/>
                  <a:pt x="f3455" y="f395"/>
                  <a:pt x="f3454" y="f367"/>
                </a:cubicBezTo>
                <a:cubicBezTo>
                  <a:pt x="f3454" y="f367"/>
                  <a:pt x="f3454" y="f388"/>
                  <a:pt x="f3453" y="f388"/>
                </a:cubicBezTo>
                <a:cubicBezTo>
                  <a:pt x="f3453" y="f366"/>
                  <a:pt x="f3454" y="f365"/>
                  <a:pt x="f3453" y="f383"/>
                </a:cubicBezTo>
                <a:close/>
                <a:moveTo>
                  <a:pt x="f3314" y="f458"/>
                </a:moveTo>
                <a:cubicBezTo>
                  <a:pt x="f3314" y="f459"/>
                  <a:pt x="f3287" y="f457"/>
                  <a:pt x="f3314" y="f457"/>
                </a:cubicBezTo>
                <a:cubicBezTo>
                  <a:pt x="f3314" y="f457"/>
                  <a:pt x="f3314" y="f458"/>
                  <a:pt x="f3314" y="f458"/>
                </a:cubicBezTo>
                <a:close/>
                <a:moveTo>
                  <a:pt x="f3270" y="f487"/>
                </a:moveTo>
                <a:cubicBezTo>
                  <a:pt x="f3270" y="f487"/>
                  <a:pt x="f3270" y="f486"/>
                  <a:pt x="f3270" y="f486"/>
                </a:cubicBezTo>
                <a:cubicBezTo>
                  <a:pt x="f3270" y="f486"/>
                  <a:pt x="f3270" y="f486"/>
                  <a:pt x="f3270" y="f486"/>
                </a:cubicBezTo>
                <a:cubicBezTo>
                  <a:pt x="f3270" y="f486"/>
                  <a:pt x="f3269" y="f486"/>
                  <a:pt x="f3269" y="f487"/>
                </a:cubicBezTo>
                <a:cubicBezTo>
                  <a:pt x="f3269" y="f487"/>
                  <a:pt x="f3269" y="f487"/>
                  <a:pt x="f3269" y="f487"/>
                </a:cubicBezTo>
                <a:cubicBezTo>
                  <a:pt x="f3269" y="f487"/>
                  <a:pt x="f3269" y="f513"/>
                  <a:pt x="f3269" y="f513"/>
                </a:cubicBezTo>
                <a:cubicBezTo>
                  <a:pt x="f3269" y="f513"/>
                  <a:pt x="f3269" y="f513"/>
                  <a:pt x="f3269" y="f513"/>
                </a:cubicBezTo>
                <a:cubicBezTo>
                  <a:pt x="f3269" y="f488"/>
                  <a:pt x="f3269" y="f488"/>
                  <a:pt x="f3269" y="f488"/>
                </a:cubicBezTo>
                <a:cubicBezTo>
                  <a:pt x="f3270" y="f488"/>
                  <a:pt x="f3270" y="f488"/>
                  <a:pt x="f3270" y="f488"/>
                </a:cubicBezTo>
                <a:cubicBezTo>
                  <a:pt x="f3270" y="f513"/>
                  <a:pt x="f3270" y="f513"/>
                  <a:pt x="f3270" y="f513"/>
                </a:cubicBezTo>
                <a:cubicBezTo>
                  <a:pt x="f3270" y="f513"/>
                  <a:pt x="f3270" y="f513"/>
                  <a:pt x="f3270" y="f513"/>
                </a:cubicBezTo>
                <a:cubicBezTo>
                  <a:pt x="f3271" y="f487"/>
                  <a:pt x="f3270" y="f487"/>
                  <a:pt x="f3270" y="f487"/>
                </a:cubicBezTo>
                <a:close/>
                <a:moveTo>
                  <a:pt x="f3230" y="f562"/>
                </a:moveTo>
                <a:cubicBezTo>
                  <a:pt x="f3230" y="f562"/>
                  <a:pt x="f3230" y="f563"/>
                  <a:pt x="f3230" y="f563"/>
                </a:cubicBezTo>
                <a:cubicBezTo>
                  <a:pt x="f3231" y="f563"/>
                  <a:pt x="f3231" y="f562"/>
                  <a:pt x="f3230" y="f562"/>
                </a:cubicBezTo>
                <a:close/>
                <a:moveTo>
                  <a:pt x="f2943" y="f587"/>
                </a:moveTo>
                <a:cubicBezTo>
                  <a:pt x="f2943" y="f587"/>
                  <a:pt x="f2943" y="f586"/>
                  <a:pt x="f2942" y="f586"/>
                </a:cubicBezTo>
                <a:cubicBezTo>
                  <a:pt x="f2942" y="f587"/>
                  <a:pt x="f2943" y="f587"/>
                  <a:pt x="f2943" y="f587"/>
                </a:cubicBezTo>
                <a:close/>
                <a:moveTo>
                  <a:pt x="f2942" y="f585"/>
                </a:moveTo>
                <a:cubicBezTo>
                  <a:pt x="f2942" y="f585"/>
                  <a:pt x="f2942" y="f585"/>
                  <a:pt x="f2942" y="f585"/>
                </a:cubicBezTo>
                <a:cubicBezTo>
                  <a:pt x="f2942" y="f585"/>
                  <a:pt x="f2942" y="f586"/>
                  <a:pt x="f2942" y="f586"/>
                </a:cubicBezTo>
                <a:cubicBezTo>
                  <a:pt x="f2942" y="f586"/>
                  <a:pt x="f2943" y="f586"/>
                  <a:pt x="f2943" y="f586"/>
                </a:cubicBezTo>
                <a:cubicBezTo>
                  <a:pt x="f2943" y="f585"/>
                  <a:pt x="f2942" y="f585"/>
                  <a:pt x="f2942" y="f585"/>
                </a:cubicBezTo>
                <a:close/>
                <a:moveTo>
                  <a:pt x="f3252" y="f509"/>
                </a:moveTo>
                <a:cubicBezTo>
                  <a:pt x="f3252" y="f510"/>
                  <a:pt x="f3252" y="f510"/>
                  <a:pt x="f3252" y="f510"/>
                </a:cubicBezTo>
                <a:cubicBezTo>
                  <a:pt x="f3252" y="f510"/>
                  <a:pt x="f3252" y="f510"/>
                  <a:pt x="f3252" y="f510"/>
                </a:cubicBezTo>
                <a:cubicBezTo>
                  <a:pt x="f3252" y="f510"/>
                  <a:pt x="f3252" y="f510"/>
                  <a:pt x="f3252" y="f509"/>
                </a:cubicBezTo>
                <a:cubicBezTo>
                  <a:pt x="f3253" y="f509"/>
                  <a:pt x="f3253" y="f509"/>
                  <a:pt x="f3253" y="f509"/>
                </a:cubicBezTo>
                <a:cubicBezTo>
                  <a:pt x="f3253" y="f508"/>
                  <a:pt x="f3253" y="f508"/>
                  <a:pt x="f3253" y="f508"/>
                </a:cubicBezTo>
                <a:cubicBezTo>
                  <a:pt x="f3253" y="f507"/>
                  <a:pt x="f3254" y="f506"/>
                  <a:pt x="f3255" y="f506"/>
                </a:cubicBezTo>
                <a:cubicBezTo>
                  <a:pt x="f3255" y="f506"/>
                  <a:pt x="f3255" y="f506"/>
                  <a:pt x="f3256" y="f506"/>
                </a:cubicBezTo>
                <a:cubicBezTo>
                  <a:pt x="f3256" y="f505"/>
                  <a:pt x="f3256" y="f505"/>
                  <a:pt x="f3256" y="f505"/>
                </a:cubicBezTo>
                <a:cubicBezTo>
                  <a:pt x="f3256" y="f505"/>
                  <a:pt x="f3256" y="f504"/>
                  <a:pt x="f3257" y="f504"/>
                </a:cubicBezTo>
                <a:cubicBezTo>
                  <a:pt x="f3257" y="f504"/>
                  <a:pt x="f3257" y="f504"/>
                  <a:pt x="f3257" y="f503"/>
                </a:cubicBezTo>
                <a:cubicBezTo>
                  <a:pt x="f3258" y="f503"/>
                  <a:pt x="f3258" y="f503"/>
                  <a:pt x="f3258" y="f503"/>
                </a:cubicBezTo>
                <a:cubicBezTo>
                  <a:pt x="f3258" y="f502"/>
                  <a:pt x="f3258" y="f502"/>
                  <a:pt x="f3259" y="f502"/>
                </a:cubicBezTo>
                <a:cubicBezTo>
                  <a:pt x="f3259" y="f502"/>
                  <a:pt x="f3259" y="f502"/>
                  <a:pt x="f3259" y="f501"/>
                </a:cubicBezTo>
                <a:cubicBezTo>
                  <a:pt x="f3259" y="f501"/>
                  <a:pt x="f3260" y="f501"/>
                  <a:pt x="f3260" y="f501"/>
                </a:cubicBezTo>
                <a:cubicBezTo>
                  <a:pt x="f3260" y="f501"/>
                  <a:pt x="f3260" y="f500"/>
                  <a:pt x="f3260" y="f500"/>
                </a:cubicBezTo>
                <a:cubicBezTo>
                  <a:pt x="f3261" y="f500"/>
                  <a:pt x="f3261" y="f501"/>
                  <a:pt x="f3261" y="f501"/>
                </a:cubicBezTo>
                <a:cubicBezTo>
                  <a:pt x="f3261" y="f501"/>
                  <a:pt x="f3261" y="f500"/>
                  <a:pt x="f3262" y="f500"/>
                </a:cubicBezTo>
                <a:cubicBezTo>
                  <a:pt x="f3262" y="f500"/>
                  <a:pt x="f3262" y="f500"/>
                  <a:pt x="f3263" y="f500"/>
                </a:cubicBezTo>
                <a:cubicBezTo>
                  <a:pt x="f3263" y="f512"/>
                  <a:pt x="f3263" y="f499"/>
                  <a:pt x="f3263" y="f499"/>
                </a:cubicBezTo>
                <a:cubicBezTo>
                  <a:pt x="f3264" y="f499"/>
                  <a:pt x="f3264" y="f512"/>
                  <a:pt x="f3264" y="f499"/>
                </a:cubicBezTo>
                <a:cubicBezTo>
                  <a:pt x="f3265" y="f499"/>
                  <a:pt x="f3265" y="f499"/>
                  <a:pt x="f3265" y="f498"/>
                </a:cubicBezTo>
                <a:cubicBezTo>
                  <a:pt x="f3265" y="f498"/>
                  <a:pt x="f3265" y="f498"/>
                  <a:pt x="f3317" y="f498"/>
                </a:cubicBezTo>
                <a:cubicBezTo>
                  <a:pt x="f3317" y="f498"/>
                  <a:pt x="f3317" y="f497"/>
                  <a:pt x="f3317" y="f497"/>
                </a:cubicBezTo>
                <a:cubicBezTo>
                  <a:pt x="f3317" y="f497"/>
                  <a:pt x="f3266" y="f496"/>
                  <a:pt x="f3266" y="f496"/>
                </a:cubicBezTo>
                <a:cubicBezTo>
                  <a:pt x="f3266" y="f496"/>
                  <a:pt x="f3266" y="f496"/>
                  <a:pt x="f3316" y="f495"/>
                </a:cubicBezTo>
                <a:cubicBezTo>
                  <a:pt x="f3316" y="f495"/>
                  <a:pt x="f3267" y="f494"/>
                  <a:pt x="f3267" y="f494"/>
                </a:cubicBezTo>
                <a:cubicBezTo>
                  <a:pt x="f3267" y="f493"/>
                  <a:pt x="f3267" y="f493"/>
                  <a:pt x="f3267" y="f492"/>
                </a:cubicBezTo>
                <a:cubicBezTo>
                  <a:pt x="f3267" y="f492"/>
                  <a:pt x="f3267" y="f492"/>
                  <a:pt x="f3268" y="f491"/>
                </a:cubicBezTo>
                <a:cubicBezTo>
                  <a:pt x="f3268" y="f491"/>
                  <a:pt x="f3268" y="f491"/>
                  <a:pt x="f3268" y="f491"/>
                </a:cubicBezTo>
                <a:cubicBezTo>
                  <a:pt x="f3267" y="f491"/>
                  <a:pt x="f3267" y="f491"/>
                  <a:pt x="f3267" y="f492"/>
                </a:cubicBezTo>
                <a:cubicBezTo>
                  <a:pt x="f3267" y="f492"/>
                  <a:pt x="f3316" y="f492"/>
                  <a:pt x="f3316" y="f492"/>
                </a:cubicBezTo>
                <a:cubicBezTo>
                  <a:pt x="f3316" y="f493"/>
                  <a:pt x="f3266" y="f493"/>
                  <a:pt x="f3266" y="f493"/>
                </a:cubicBezTo>
                <a:cubicBezTo>
                  <a:pt x="f3266" y="f493"/>
                  <a:pt x="f3266" y="f493"/>
                  <a:pt x="f3317" y="f493"/>
                </a:cubicBezTo>
                <a:cubicBezTo>
                  <a:pt x="f3317" y="f493"/>
                  <a:pt x="f3317" y="f493"/>
                  <a:pt x="f3317" y="f493"/>
                </a:cubicBezTo>
                <a:cubicBezTo>
                  <a:pt x="f3317" y="f494"/>
                  <a:pt x="f3317" y="f495"/>
                  <a:pt x="f3265" y="f495"/>
                </a:cubicBezTo>
                <a:cubicBezTo>
                  <a:pt x="f3265" y="f495"/>
                  <a:pt x="f3265" y="f495"/>
                  <a:pt x="f3264" y="f495"/>
                </a:cubicBezTo>
                <a:cubicBezTo>
                  <a:pt x="f3264" y="f495"/>
                  <a:pt x="f3264" y="f495"/>
                  <a:pt x="f3264" y="f495"/>
                </a:cubicBezTo>
                <a:cubicBezTo>
                  <a:pt x="f3263" y="f495"/>
                  <a:pt x="f3262" y="f496"/>
                  <a:pt x="f3262" y="f496"/>
                </a:cubicBezTo>
                <a:cubicBezTo>
                  <a:pt x="f3261" y="f497"/>
                  <a:pt x="f3260" y="f497"/>
                  <a:pt x="f3260" y="f498"/>
                </a:cubicBezTo>
                <a:cubicBezTo>
                  <a:pt x="f3260" y="f498"/>
                  <a:pt x="f3260" y="f499"/>
                  <a:pt x="f3259" y="f499"/>
                </a:cubicBezTo>
                <a:cubicBezTo>
                  <a:pt x="f3259" y="f499"/>
                  <a:pt x="f3259" y="f512"/>
                  <a:pt x="f3259" y="f512"/>
                </a:cubicBezTo>
                <a:cubicBezTo>
                  <a:pt x="f3259" y="f500"/>
                  <a:pt x="f3258" y="f500"/>
                  <a:pt x="f3257" y="f512"/>
                </a:cubicBezTo>
                <a:cubicBezTo>
                  <a:pt x="f3256" y="f512"/>
                  <a:pt x="f3256" y="f500"/>
                  <a:pt x="f3255" y="f501"/>
                </a:cubicBezTo>
                <a:cubicBezTo>
                  <a:pt x="f3255" y="f501"/>
                  <a:pt x="f3255" y="f501"/>
                  <a:pt x="f3255" y="f501"/>
                </a:cubicBezTo>
                <a:cubicBezTo>
                  <a:pt x="f3254" y="f501"/>
                  <a:pt x="f3254" y="f502"/>
                  <a:pt x="f3254" y="f502"/>
                </a:cubicBezTo>
                <a:cubicBezTo>
                  <a:pt x="f3254" y="f503"/>
                  <a:pt x="f3253" y="f503"/>
                  <a:pt x="f3252" y="f504"/>
                </a:cubicBezTo>
                <a:cubicBezTo>
                  <a:pt x="f3252" y="f505"/>
                  <a:pt x="f3252" y="f505"/>
                  <a:pt x="f3251" y="f506"/>
                </a:cubicBezTo>
                <a:cubicBezTo>
                  <a:pt x="f3251" y="f506"/>
                  <a:pt x="f3251" y="f507"/>
                  <a:pt x="f3252" y="f507"/>
                </a:cubicBezTo>
                <a:cubicBezTo>
                  <a:pt x="f3252" y="f507"/>
                  <a:pt x="f3252" y="f508"/>
                  <a:pt x="f3252" y="f508"/>
                </a:cubicBezTo>
                <a:cubicBezTo>
                  <a:pt x="f3251" y="f508"/>
                  <a:pt x="f3251" y="f508"/>
                  <a:pt x="f3251" y="f508"/>
                </a:cubicBezTo>
                <a:cubicBezTo>
                  <a:pt x="f3250" y="f509"/>
                  <a:pt x="f3250" y="f509"/>
                  <a:pt x="f3250" y="f509"/>
                </a:cubicBezTo>
                <a:cubicBezTo>
                  <a:pt x="f3249" y="f509"/>
                  <a:pt x="f3249" y="f509"/>
                  <a:pt x="f3249" y="f509"/>
                </a:cubicBezTo>
                <a:cubicBezTo>
                  <a:pt x="f3248" y="f509"/>
                  <a:pt x="f3247" y="f509"/>
                  <a:pt x="f3246" y="f510"/>
                </a:cubicBezTo>
                <a:cubicBezTo>
                  <a:pt x="f3246" y="f510"/>
                  <a:pt x="f3246" y="f510"/>
                  <a:pt x="f3246" y="f511"/>
                </a:cubicBezTo>
                <a:cubicBezTo>
                  <a:pt x="f3246" y="f511"/>
                  <a:pt x="f3246" y="f511"/>
                  <a:pt x="f3246" y="f516"/>
                </a:cubicBezTo>
                <a:cubicBezTo>
                  <a:pt x="f3245" y="f516"/>
                  <a:pt x="f3245" y="f516"/>
                  <a:pt x="f3245" y="f517"/>
                </a:cubicBezTo>
                <a:cubicBezTo>
                  <a:pt x="f3245" y="f517"/>
                  <a:pt x="f3245" y="f517"/>
                  <a:pt x="f3244" y="f517"/>
                </a:cubicBezTo>
                <a:cubicBezTo>
                  <a:pt x="f3244" y="f517"/>
                  <a:pt x="f3244" y="f517"/>
                  <a:pt x="f3243" y="f517"/>
                </a:cubicBezTo>
                <a:cubicBezTo>
                  <a:pt x="f3243" y="f517"/>
                  <a:pt x="f3243" y="f517"/>
                  <a:pt x="f3243" y="f517"/>
                </a:cubicBezTo>
                <a:cubicBezTo>
                  <a:pt x="f3242" y="f517"/>
                  <a:pt x="f3242" y="f518"/>
                  <a:pt x="f3242" y="f518"/>
                </a:cubicBezTo>
                <a:cubicBezTo>
                  <a:pt x="f3242" y="f518"/>
                  <a:pt x="f3242" y="f518"/>
                  <a:pt x="f3241" y="f518"/>
                </a:cubicBezTo>
                <a:cubicBezTo>
                  <a:pt x="f3241" y="f519"/>
                  <a:pt x="f3240" y="f519"/>
                  <a:pt x="f3241" y="f519"/>
                </a:cubicBezTo>
                <a:cubicBezTo>
                  <a:pt x="f3241" y="f519"/>
                  <a:pt x="f3241" y="f519"/>
                  <a:pt x="f3241" y="f520"/>
                </a:cubicBezTo>
                <a:cubicBezTo>
                  <a:pt x="f3241" y="f520"/>
                  <a:pt x="f3242" y="f520"/>
                  <a:pt x="f3241" y="f520"/>
                </a:cubicBezTo>
                <a:cubicBezTo>
                  <a:pt x="f3241" y="f520"/>
                  <a:pt x="f3241" y="f521"/>
                  <a:pt x="f3241" y="f521"/>
                </a:cubicBezTo>
                <a:cubicBezTo>
                  <a:pt x="f3242" y="f521"/>
                  <a:pt x="f3242" y="f521"/>
                  <a:pt x="f3242" y="f521"/>
                </a:cubicBezTo>
                <a:cubicBezTo>
                  <a:pt x="f3242" y="f521"/>
                  <a:pt x="f3242" y="f521"/>
                  <a:pt x="f3242" y="f521"/>
                </a:cubicBezTo>
                <a:cubicBezTo>
                  <a:pt x="f3242" y="f522"/>
                  <a:pt x="f3242" y="f522"/>
                  <a:pt x="f3242" y="f522"/>
                </a:cubicBezTo>
                <a:cubicBezTo>
                  <a:pt x="f3242" y="f522"/>
                  <a:pt x="f3242" y="f522"/>
                  <a:pt x="f3242" y="f522"/>
                </a:cubicBezTo>
                <a:cubicBezTo>
                  <a:pt x="f3242" y="f522"/>
                  <a:pt x="f3241" y="f522"/>
                  <a:pt x="f3242" y="f522"/>
                </a:cubicBezTo>
                <a:cubicBezTo>
                  <a:pt x="f3242" y="f522"/>
                  <a:pt x="f3242" y="f522"/>
                  <a:pt x="f3242" y="f522"/>
                </a:cubicBezTo>
                <a:cubicBezTo>
                  <a:pt x="f3242" y="f522"/>
                  <a:pt x="f3242" y="f522"/>
                  <a:pt x="f3242" y="f522"/>
                </a:cubicBezTo>
                <a:cubicBezTo>
                  <a:pt x="f3242" y="f523"/>
                  <a:pt x="f3243" y="f522"/>
                  <a:pt x="f3243" y="f522"/>
                </a:cubicBezTo>
                <a:cubicBezTo>
                  <a:pt x="f3243" y="f522"/>
                  <a:pt x="f3243" y="f523"/>
                  <a:pt x="f3243" y="f523"/>
                </a:cubicBezTo>
                <a:cubicBezTo>
                  <a:pt x="f3243" y="f523"/>
                  <a:pt x="f3243" y="f524"/>
                  <a:pt x="f3243" y="f524"/>
                </a:cubicBezTo>
                <a:cubicBezTo>
                  <a:pt x="f3243" y="f524"/>
                  <a:pt x="f3243" y="f525"/>
                  <a:pt x="f3243" y="f525"/>
                </a:cubicBezTo>
                <a:cubicBezTo>
                  <a:pt x="f3242" y="f524"/>
                  <a:pt x="f3243" y="f525"/>
                  <a:pt x="f3242" y="f525"/>
                </a:cubicBezTo>
                <a:cubicBezTo>
                  <a:pt x="f3242" y="f525"/>
                  <a:pt x="f3242" y="f525"/>
                  <a:pt x="f3242" y="f525"/>
                </a:cubicBezTo>
                <a:cubicBezTo>
                  <a:pt x="f3242" y="f524"/>
                  <a:pt x="f3241" y="f524"/>
                  <a:pt x="f3242" y="f525"/>
                </a:cubicBezTo>
                <a:cubicBezTo>
                  <a:pt x="f3242" y="f525"/>
                  <a:pt x="f3242" y="f525"/>
                  <a:pt x="f3242" y="f525"/>
                </a:cubicBezTo>
                <a:cubicBezTo>
                  <a:pt x="f3242" y="f525"/>
                  <a:pt x="f3242" y="f525"/>
                  <a:pt x="f3243" y="f525"/>
                </a:cubicBezTo>
                <a:cubicBezTo>
                  <a:pt x="f3243" y="f526"/>
                  <a:pt x="f3243" y="f526"/>
                  <a:pt x="f3243" y="f527"/>
                </a:cubicBezTo>
                <a:cubicBezTo>
                  <a:pt x="f3242" y="f527"/>
                  <a:pt x="f3242" y="f528"/>
                  <a:pt x="f3242" y="f528"/>
                </a:cubicBezTo>
                <a:cubicBezTo>
                  <a:pt x="f3242" y="f528"/>
                  <a:pt x="f3242" y="f528"/>
                  <a:pt x="f3243" y="f528"/>
                </a:cubicBezTo>
                <a:cubicBezTo>
                  <a:pt x="f3243" y="f528"/>
                  <a:pt x="f3243" y="f529"/>
                  <a:pt x="f3243" y="f530"/>
                </a:cubicBezTo>
                <a:cubicBezTo>
                  <a:pt x="f3244" y="f530"/>
                  <a:pt x="f3243" y="f529"/>
                  <a:pt x="f3243" y="f528"/>
                </a:cubicBezTo>
                <a:cubicBezTo>
                  <a:pt x="f3244" y="f528"/>
                  <a:pt x="f3244" y="f528"/>
                  <a:pt x="f3244" y="f528"/>
                </a:cubicBezTo>
                <a:cubicBezTo>
                  <a:pt x="f3244" y="f527"/>
                  <a:pt x="f3244" y="f527"/>
                  <a:pt x="f3244" y="f527"/>
                </a:cubicBezTo>
                <a:cubicBezTo>
                  <a:pt x="f3244" y="f527"/>
                  <a:pt x="f3245" y="f527"/>
                  <a:pt x="f3245" y="f527"/>
                </a:cubicBezTo>
                <a:cubicBezTo>
                  <a:pt x="f3245" y="f527"/>
                  <a:pt x="f3244" y="f527"/>
                  <a:pt x="f3244" y="f527"/>
                </a:cubicBezTo>
                <a:cubicBezTo>
                  <a:pt x="f3244" y="f526"/>
                  <a:pt x="f3243" y="f525"/>
                  <a:pt x="f3244" y="f525"/>
                </a:cubicBezTo>
                <a:cubicBezTo>
                  <a:pt x="f3244" y="f525"/>
                  <a:pt x="f3244" y="f525"/>
                  <a:pt x="f3244" y="f526"/>
                </a:cubicBezTo>
                <a:cubicBezTo>
                  <a:pt x="f3244" y="f526"/>
                  <a:pt x="f3244" y="f525"/>
                  <a:pt x="f3244" y="f525"/>
                </a:cubicBezTo>
                <a:cubicBezTo>
                  <a:pt x="f3244" y="f525"/>
                  <a:pt x="f3244" y="f525"/>
                  <a:pt x="f3244" y="f525"/>
                </a:cubicBezTo>
                <a:cubicBezTo>
                  <a:pt x="f3245" y="f525"/>
                  <a:pt x="f3245" y="f525"/>
                  <a:pt x="f3245" y="f526"/>
                </a:cubicBezTo>
                <a:cubicBezTo>
                  <a:pt x="f3245" y="f526"/>
                  <a:pt x="f3245" y="f525"/>
                  <a:pt x="f3245" y="f525"/>
                </a:cubicBezTo>
                <a:cubicBezTo>
                  <a:pt x="f3245" y="f524"/>
                  <a:pt x="f3245" y="f525"/>
                  <a:pt x="f3245" y="f524"/>
                </a:cubicBezTo>
                <a:cubicBezTo>
                  <a:pt x="f3245" y="f524"/>
                  <a:pt x="f3245" y="f524"/>
                  <a:pt x="f3245" y="f524"/>
                </a:cubicBezTo>
                <a:cubicBezTo>
                  <a:pt x="f3245" y="f524"/>
                  <a:pt x="f3245" y="f524"/>
                  <a:pt x="f3245" y="f524"/>
                </a:cubicBezTo>
                <a:cubicBezTo>
                  <a:pt x="f3245" y="f523"/>
                  <a:pt x="f3245" y="f523"/>
                  <a:pt x="f3245" y="f523"/>
                </a:cubicBezTo>
                <a:cubicBezTo>
                  <a:pt x="f3245" y="f523"/>
                  <a:pt x="f3245" y="f523"/>
                  <a:pt x="f3245" y="f523"/>
                </a:cubicBezTo>
                <a:cubicBezTo>
                  <a:pt x="f3244" y="f523"/>
                  <a:pt x="f3244" y="f523"/>
                  <a:pt x="f3244" y="f523"/>
                </a:cubicBezTo>
                <a:cubicBezTo>
                  <a:pt x="f3244" y="f523"/>
                  <a:pt x="f3244" y="f523"/>
                  <a:pt x="f3244" y="f523"/>
                </a:cubicBezTo>
                <a:cubicBezTo>
                  <a:pt x="f3244" y="f522"/>
                  <a:pt x="f3244" y="f522"/>
                  <a:pt x="f3244" y="f522"/>
                </a:cubicBezTo>
                <a:cubicBezTo>
                  <a:pt x="f3244" y="f522"/>
                  <a:pt x="f3243" y="f521"/>
                  <a:pt x="f3244" y="f521"/>
                </a:cubicBezTo>
                <a:cubicBezTo>
                  <a:pt x="f3244" y="f521"/>
                  <a:pt x="f3244" y="f522"/>
                  <a:pt x="f3245" y="f522"/>
                </a:cubicBezTo>
                <a:cubicBezTo>
                  <a:pt x="f3245" y="f522"/>
                  <a:pt x="f3245" y="f523"/>
                  <a:pt x="f3245" y="f523"/>
                </a:cubicBezTo>
                <a:cubicBezTo>
                  <a:pt x="f3246" y="f523"/>
                  <a:pt x="f3245" y="f523"/>
                  <a:pt x="f3246" y="f523"/>
                </a:cubicBezTo>
                <a:cubicBezTo>
                  <a:pt x="f3246" y="f523"/>
                  <a:pt x="f3246" y="f524"/>
                  <a:pt x="f3246" y="f524"/>
                </a:cubicBezTo>
                <a:cubicBezTo>
                  <a:pt x="f3246" y="f524"/>
                  <a:pt x="f3246" y="f524"/>
                  <a:pt x="f3246" y="f524"/>
                </a:cubicBezTo>
                <a:cubicBezTo>
                  <a:pt x="f3246" y="f524"/>
                  <a:pt x="f3246" y="f524"/>
                  <a:pt x="f3246" y="f524"/>
                </a:cubicBezTo>
                <a:cubicBezTo>
                  <a:pt x="f3246" y="f523"/>
                  <a:pt x="f3246" y="f523"/>
                  <a:pt x="f3246" y="f523"/>
                </a:cubicBezTo>
                <a:cubicBezTo>
                  <a:pt x="f3246" y="f522"/>
                  <a:pt x="f3246" y="f522"/>
                  <a:pt x="f3246" y="f522"/>
                </a:cubicBezTo>
                <a:cubicBezTo>
                  <a:pt x="f3246" y="f521"/>
                  <a:pt x="f3245" y="f522"/>
                  <a:pt x="f3245" y="f522"/>
                </a:cubicBezTo>
                <a:cubicBezTo>
                  <a:pt x="f3245" y="f521"/>
                  <a:pt x="f3245" y="f521"/>
                  <a:pt x="f3245" y="f521"/>
                </a:cubicBezTo>
                <a:cubicBezTo>
                  <a:pt x="f3245" y="f520"/>
                  <a:pt x="f3245" y="f520"/>
                  <a:pt x="f3245" y="f520"/>
                </a:cubicBezTo>
                <a:cubicBezTo>
                  <a:pt x="f3245" y="f519"/>
                  <a:pt x="f3246" y="f519"/>
                  <a:pt x="f3246" y="f519"/>
                </a:cubicBezTo>
                <a:cubicBezTo>
                  <a:pt x="f3246" y="f519"/>
                  <a:pt x="f3246" y="f519"/>
                  <a:pt x="f3246" y="f519"/>
                </a:cubicBezTo>
                <a:cubicBezTo>
                  <a:pt x="f3246" y="f518"/>
                  <a:pt x="f3246" y="f519"/>
                  <a:pt x="f3246" y="f518"/>
                </a:cubicBezTo>
                <a:cubicBezTo>
                  <a:pt x="f3247" y="f518"/>
                  <a:pt x="f3247" y="f518"/>
                  <a:pt x="f3247" y="f518"/>
                </a:cubicBezTo>
                <a:cubicBezTo>
                  <a:pt x="f3247" y="f517"/>
                  <a:pt x="f3248" y="f517"/>
                  <a:pt x="f3248" y="f518"/>
                </a:cubicBezTo>
                <a:cubicBezTo>
                  <a:pt x="f3248" y="f518"/>
                  <a:pt x="f3247" y="f518"/>
                  <a:pt x="f3248" y="f518"/>
                </a:cubicBezTo>
                <a:cubicBezTo>
                  <a:pt x="f3248" y="f519"/>
                  <a:pt x="f3248" y="f518"/>
                  <a:pt x="f3248" y="f518"/>
                </a:cubicBezTo>
                <a:cubicBezTo>
                  <a:pt x="f3248" y="f518"/>
                  <a:pt x="f3248" y="f517"/>
                  <a:pt x="f3248" y="f518"/>
                </a:cubicBezTo>
                <a:cubicBezTo>
                  <a:pt x="f3249" y="f518"/>
                  <a:pt x="f3249" y="f518"/>
                  <a:pt x="f3249" y="f518"/>
                </a:cubicBezTo>
                <a:cubicBezTo>
                  <a:pt x="f3249" y="f517"/>
                  <a:pt x="f3249" y="f517"/>
                  <a:pt x="f3249" y="f517"/>
                </a:cubicBezTo>
                <a:cubicBezTo>
                  <a:pt x="f3248" y="f517"/>
                  <a:pt x="f3249" y="f516"/>
                  <a:pt x="f3249" y="f516"/>
                </a:cubicBezTo>
                <a:cubicBezTo>
                  <a:pt x="f3249" y="f516"/>
                  <a:pt x="f3249" y="f516"/>
                  <a:pt x="f3249" y="f516"/>
                </a:cubicBezTo>
                <a:cubicBezTo>
                  <a:pt x="f3249" y="f511"/>
                  <a:pt x="f3251" y="f516"/>
                  <a:pt x="f3251" y="f511"/>
                </a:cubicBezTo>
                <a:cubicBezTo>
                  <a:pt x="f3251" y="f511"/>
                  <a:pt x="f3251" y="f511"/>
                  <a:pt x="f3251" y="f510"/>
                </a:cubicBezTo>
                <a:cubicBezTo>
                  <a:pt x="f3251" y="f510"/>
                  <a:pt x="f3251" y="f510"/>
                  <a:pt x="f3251" y="f510"/>
                </a:cubicBezTo>
                <a:cubicBezTo>
                  <a:pt x="f3251" y="f509"/>
                  <a:pt x="f3251" y="f509"/>
                  <a:pt x="f3252" y="f509"/>
                </a:cubicBezTo>
                <a:close/>
                <a:moveTo>
                  <a:pt x="f3222" y="f63"/>
                </a:moveTo>
                <a:cubicBezTo>
                  <a:pt x="f3222" y="f64"/>
                  <a:pt x="f3223" y="f64"/>
                  <a:pt x="f3224" y="f64"/>
                </a:cubicBezTo>
                <a:cubicBezTo>
                  <a:pt x="f3225" y="f64"/>
                  <a:pt x="f3225" y="f65"/>
                  <a:pt x="f3226" y="f65"/>
                </a:cubicBezTo>
                <a:cubicBezTo>
                  <a:pt x="f3226" y="f65"/>
                  <a:pt x="f3227" y="f67"/>
                  <a:pt x="f3227" y="f67"/>
                </a:cubicBezTo>
                <a:cubicBezTo>
                  <a:pt x="f3227" y="f67"/>
                  <a:pt x="f3227" y="f69"/>
                  <a:pt x="f3228" y="f69"/>
                </a:cubicBezTo>
                <a:cubicBezTo>
                  <a:pt x="f3228" y="f69"/>
                  <a:pt x="f3229" y="f67"/>
                  <a:pt x="f3229" y="f65"/>
                </a:cubicBezTo>
                <a:cubicBezTo>
                  <a:pt x="f3230" y="f65"/>
                  <a:pt x="f3231" y="f64"/>
                  <a:pt x="f3232" y="f64"/>
                </a:cubicBezTo>
                <a:cubicBezTo>
                  <a:pt x="f3233" y="f63"/>
                  <a:pt x="f3233" y="f63"/>
                  <a:pt x="f3234" y="f63"/>
                </a:cubicBezTo>
                <a:cubicBezTo>
                  <a:pt x="f3235" y="f61"/>
                  <a:pt x="f3234" y="f60"/>
                  <a:pt x="f3235" y="f183"/>
                </a:cubicBezTo>
                <a:cubicBezTo>
                  <a:pt x="f3235" y="f59"/>
                  <a:pt x="f3236" y="f59"/>
                  <a:pt x="f3236" y="f184"/>
                </a:cubicBezTo>
                <a:cubicBezTo>
                  <a:pt x="f3237" y="f184"/>
                  <a:pt x="f3238" y="f58"/>
                  <a:pt x="f3238" y="f57"/>
                </a:cubicBezTo>
                <a:cubicBezTo>
                  <a:pt x="f3239" y="f56"/>
                  <a:pt x="f3239" y="f55"/>
                  <a:pt x="f2939" y="f53"/>
                </a:cubicBezTo>
                <a:cubicBezTo>
                  <a:pt x="f2938" y="f185"/>
                  <a:pt x="f2938" y="f671"/>
                  <a:pt x="f2938" y="f869"/>
                </a:cubicBezTo>
                <a:cubicBezTo>
                  <a:pt x="f2940" y="f670"/>
                  <a:pt x="f2941" y="f669"/>
                  <a:pt x="f2941" y="f668"/>
                </a:cubicBezTo>
                <a:cubicBezTo>
                  <a:pt x="f2941" y="f667"/>
                  <a:pt x="f2941" y="f666"/>
                  <a:pt x="f2942" y="f665"/>
                </a:cubicBezTo>
                <a:cubicBezTo>
                  <a:pt x="f2942" y="f663"/>
                  <a:pt x="f2942" y="f662"/>
                  <a:pt x="f2942" y="f661"/>
                </a:cubicBezTo>
                <a:cubicBezTo>
                  <a:pt x="f2942" y="f660"/>
                  <a:pt x="f2942" y="f664"/>
                  <a:pt x="f2941" y="f659"/>
                </a:cubicBezTo>
                <a:cubicBezTo>
                  <a:pt x="f2941" y="f658"/>
                  <a:pt x="f2941" y="f658"/>
                  <a:pt x="f2941" y="f657"/>
                </a:cubicBezTo>
                <a:cubicBezTo>
                  <a:pt x="f2940" y="f657"/>
                  <a:pt x="f2940" y="f656"/>
                  <a:pt x="f2940" y="f656"/>
                </a:cubicBezTo>
                <a:cubicBezTo>
                  <a:pt x="f2940" y="f655"/>
                  <a:pt x="f2938" y="f655"/>
                  <a:pt x="f2938" y="f654"/>
                </a:cubicBezTo>
                <a:cubicBezTo>
                  <a:pt x="f2938" y="f654"/>
                  <a:pt x="f2939" y="f654"/>
                  <a:pt x="f2939" y="f653"/>
                </a:cubicBezTo>
                <a:cubicBezTo>
                  <a:pt x="f2939" y="f652"/>
                  <a:pt x="f3239" y="f652"/>
                  <a:pt x="f3239" y="f651"/>
                </a:cubicBezTo>
                <a:cubicBezTo>
                  <a:pt x="f3238" y="f651"/>
                  <a:pt x="f3239" y="f650"/>
                  <a:pt x="f3238" y="f650"/>
                </a:cubicBezTo>
                <a:cubicBezTo>
                  <a:pt x="f3237" y="f649"/>
                  <a:pt x="f3236" y="f649"/>
                  <a:pt x="f3236" y="f648"/>
                </a:cubicBezTo>
                <a:cubicBezTo>
                  <a:pt x="f3236" y="f648"/>
                  <a:pt x="f3236" y="f647"/>
                  <a:pt x="f3235" y="f648"/>
                </a:cubicBezTo>
                <a:cubicBezTo>
                  <a:pt x="f3235" y="f648"/>
                  <a:pt x="f3235" y="f648"/>
                  <a:pt x="f3235" y="f649"/>
                </a:cubicBezTo>
                <a:cubicBezTo>
                  <a:pt x="f3235" y="f650"/>
                  <a:pt x="f3235" y="f651"/>
                  <a:pt x="f3234" y="f652"/>
                </a:cubicBezTo>
                <a:cubicBezTo>
                  <a:pt x="f3233" y="f653"/>
                  <a:pt x="f3233" y="f655"/>
                  <a:pt x="f3232" y="f657"/>
                </a:cubicBezTo>
                <a:cubicBezTo>
                  <a:pt x="f3232" y="f658"/>
                  <a:pt x="f3231" y="f659"/>
                  <a:pt x="f3230" y="f664"/>
                </a:cubicBezTo>
                <a:cubicBezTo>
                  <a:pt x="f3230" y="f664"/>
                  <a:pt x="f3229" y="f660"/>
                  <a:pt x="f3229" y="f661"/>
                </a:cubicBezTo>
                <a:cubicBezTo>
                  <a:pt x="f3229" y="f662"/>
                  <a:pt x="f3228" y="f663"/>
                  <a:pt x="f3228" y="f666"/>
                </a:cubicBezTo>
                <a:cubicBezTo>
                  <a:pt x="f3227" y="f667"/>
                  <a:pt x="f3227" y="f668"/>
                  <a:pt x="f3226" y="f669"/>
                </a:cubicBezTo>
                <a:cubicBezTo>
                  <a:pt x="f3226" y="f869"/>
                  <a:pt x="f3225" y="f53"/>
                  <a:pt x="f3224" y="f56"/>
                </a:cubicBezTo>
                <a:cubicBezTo>
                  <a:pt x="f3224" y="f57"/>
                  <a:pt x="f3224" y="f58"/>
                  <a:pt x="f3224" y="f184"/>
                </a:cubicBezTo>
                <a:cubicBezTo>
                  <a:pt x="f3224" y="f59"/>
                  <a:pt x="f3224" y="f183"/>
                  <a:pt x="f3224" y="f60"/>
                </a:cubicBezTo>
                <a:cubicBezTo>
                  <a:pt x="f3223" y="f60"/>
                  <a:pt x="f3223" y="f61"/>
                  <a:pt x="f3222" y="f63"/>
                </a:cubicBezTo>
                <a:close/>
                <a:moveTo>
                  <a:pt x="f3255" y="f1543"/>
                </a:moveTo>
                <a:cubicBezTo>
                  <a:pt x="f3254" y="f1544"/>
                  <a:pt x="f3254" y="f1543"/>
                  <a:pt x="f3253" y="f1543"/>
                </a:cubicBezTo>
                <a:cubicBezTo>
                  <a:pt x="f3252" y="f1543"/>
                  <a:pt x="f3252" y="f1543"/>
                  <a:pt x="f3252" y="f1543"/>
                </a:cubicBezTo>
                <a:cubicBezTo>
                  <a:pt x="f3251" y="f1543"/>
                  <a:pt x="f3251" y="f1543"/>
                  <a:pt x="f3251" y="f1542"/>
                </a:cubicBezTo>
                <a:cubicBezTo>
                  <a:pt x="f3250" y="f1542"/>
                  <a:pt x="f3249" y="f1543"/>
                  <a:pt x="f3248" y="f1542"/>
                </a:cubicBezTo>
                <a:cubicBezTo>
                  <a:pt x="f3248" y="f1542"/>
                  <a:pt x="f3248" y="f1542"/>
                  <a:pt x="f3248" y="f1541"/>
                </a:cubicBezTo>
                <a:cubicBezTo>
                  <a:pt x="f3247" y="f1541"/>
                  <a:pt x="f3247" y="f1541"/>
                  <a:pt x="f3247" y="f1541"/>
                </a:cubicBezTo>
                <a:cubicBezTo>
                  <a:pt x="f3247" y="f2006"/>
                  <a:pt x="f3247" y="f2006"/>
                  <a:pt x="f3248" y="f2006"/>
                </a:cubicBezTo>
                <a:cubicBezTo>
                  <a:pt x="f3248" y="f1541"/>
                  <a:pt x="f3248" y="f1541"/>
                  <a:pt x="f3249" y="f1541"/>
                </a:cubicBezTo>
                <a:cubicBezTo>
                  <a:pt x="f3250" y="f2006"/>
                  <a:pt x="f3248" y="f1539"/>
                  <a:pt x="f3249" y="f2007"/>
                </a:cubicBezTo>
                <a:cubicBezTo>
                  <a:pt x="f3250" y="f2007"/>
                  <a:pt x="f3250" y="f2007"/>
                  <a:pt x="f3250" y="f2007"/>
                </a:cubicBezTo>
                <a:cubicBezTo>
                  <a:pt x="f3251" y="f2007"/>
                  <a:pt x="f3251" y="f2007"/>
                  <a:pt x="f3251" y="f2007"/>
                </a:cubicBezTo>
                <a:cubicBezTo>
                  <a:pt x="f3252" y="f2007"/>
                  <a:pt x="f3252" y="f1539"/>
                  <a:pt x="f3253" y="f1539"/>
                </a:cubicBezTo>
                <a:cubicBezTo>
                  <a:pt x="f3253" y="f1540"/>
                  <a:pt x="f3253" y="f2007"/>
                  <a:pt x="f3253" y="f2007"/>
                </a:cubicBezTo>
                <a:cubicBezTo>
                  <a:pt x="f3254" y="f2007"/>
                  <a:pt x="f3254" y="f1538"/>
                  <a:pt x="f3255" y="f1538"/>
                </a:cubicBezTo>
                <a:cubicBezTo>
                  <a:pt x="f3256" y="f1538"/>
                  <a:pt x="f3256" y="f2007"/>
                  <a:pt x="f3257" y="f2007"/>
                </a:cubicBezTo>
                <a:cubicBezTo>
                  <a:pt x="f3258" y="f2007"/>
                  <a:pt x="f3258" y="f1538"/>
                  <a:pt x="f3259" y="f1537"/>
                </a:cubicBezTo>
                <a:cubicBezTo>
                  <a:pt x="f3259" y="f1537"/>
                  <a:pt x="f3260" y="f1537"/>
                  <a:pt x="f3260" y="f1537"/>
                </a:cubicBezTo>
                <a:cubicBezTo>
                  <a:pt x="f3260" y="f1536"/>
                  <a:pt x="f3260" y="f1536"/>
                  <a:pt x="f3261" y="f1536"/>
                </a:cubicBezTo>
                <a:cubicBezTo>
                  <a:pt x="f3261" y="f1536"/>
                  <a:pt x="f3262" y="f1537"/>
                  <a:pt x="f3262" y="f1537"/>
                </a:cubicBezTo>
                <a:cubicBezTo>
                  <a:pt x="f3263" y="f1537"/>
                  <a:pt x="f3263" y="f1537"/>
                  <a:pt x="f3263" y="f1537"/>
                </a:cubicBezTo>
                <a:cubicBezTo>
                  <a:pt x="f3263" y="f1538"/>
                  <a:pt x="f3263" y="f1538"/>
                  <a:pt x="f3263" y="f1538"/>
                </a:cubicBezTo>
                <a:cubicBezTo>
                  <a:pt x="f3263" y="f2007"/>
                  <a:pt x="f3262" y="f1538"/>
                  <a:pt x="f3262" y="f2007"/>
                </a:cubicBezTo>
                <a:cubicBezTo>
                  <a:pt x="f3262" y="f1539"/>
                  <a:pt x="f3262" y="f1539"/>
                  <a:pt x="f3262" y="f1539"/>
                </a:cubicBezTo>
                <a:cubicBezTo>
                  <a:pt x="f3262" y="f1539"/>
                  <a:pt x="f3261" y="f1539"/>
                  <a:pt x="f3261" y="f1540"/>
                </a:cubicBezTo>
                <a:cubicBezTo>
                  <a:pt x="f3260" y="f1540"/>
                  <a:pt x="f3259" y="f1540"/>
                  <a:pt x="f3259" y="f2006"/>
                </a:cubicBezTo>
                <a:cubicBezTo>
                  <a:pt x="f3258" y="f2006"/>
                  <a:pt x="f3258" y="f2006"/>
                  <a:pt x="f3258" y="f2006"/>
                </a:cubicBezTo>
                <a:cubicBezTo>
                  <a:pt x="f3257" y="f1541"/>
                  <a:pt x="f3259" y="f1541"/>
                  <a:pt x="f3260" y="f1541"/>
                </a:cubicBezTo>
                <a:cubicBezTo>
                  <a:pt x="f3260" y="f1541"/>
                  <a:pt x="f3260" y="f1542"/>
                  <a:pt x="f3261" y="f1542"/>
                </a:cubicBezTo>
                <a:cubicBezTo>
                  <a:pt x="f3261" y="f1542"/>
                  <a:pt x="f3262" y="f1542"/>
                  <a:pt x="f3263" y="f1541"/>
                </a:cubicBezTo>
                <a:cubicBezTo>
                  <a:pt x="f3264" y="f1541"/>
                  <a:pt x="f3264" y="f2006"/>
                  <a:pt x="f3265" y="f2006"/>
                </a:cubicBezTo>
                <a:cubicBezTo>
                  <a:pt x="f3265" y="f1540"/>
                  <a:pt x="f3317" y="f1540"/>
                  <a:pt x="f3266" y="f1540"/>
                </a:cubicBezTo>
                <a:cubicBezTo>
                  <a:pt x="f3266" y="f1540"/>
                  <a:pt x="f3316" y="f1539"/>
                  <a:pt x="f3267" y="f1539"/>
                </a:cubicBezTo>
                <a:cubicBezTo>
                  <a:pt x="f3268" y="f1539"/>
                  <a:pt x="f3269" y="f1539"/>
                  <a:pt x="f3269" y="f1539"/>
                </a:cubicBezTo>
                <a:cubicBezTo>
                  <a:pt x="f3270" y="f1539"/>
                  <a:pt x="f3271" y="f1540"/>
                  <a:pt x="f3271" y="f1540"/>
                </a:cubicBezTo>
                <a:cubicBezTo>
                  <a:pt x="f3273" y="f1541"/>
                  <a:pt x="f3273" y="f1542"/>
                  <a:pt x="f3273" y="f1544"/>
                </a:cubicBezTo>
                <a:cubicBezTo>
                  <a:pt x="f3273" y="f1546"/>
                  <a:pt x="f3271" y="f1546"/>
                  <a:pt x="f3269" y="f1546"/>
                </a:cubicBezTo>
                <a:cubicBezTo>
                  <a:pt x="f3268" y="f1546"/>
                  <a:pt x="f3268" y="f1546"/>
                  <a:pt x="f3267" y="f1546"/>
                </a:cubicBezTo>
                <a:cubicBezTo>
                  <a:pt x="f3316" y="f1546"/>
                  <a:pt x="f3316" y="f1546"/>
                  <a:pt x="f3266" y="f1546"/>
                </a:cubicBezTo>
                <a:cubicBezTo>
                  <a:pt x="f3266" y="f1546"/>
                  <a:pt x="f3317" y="f1546"/>
                  <a:pt x="f3317" y="f1545"/>
                </a:cubicBezTo>
                <a:cubicBezTo>
                  <a:pt x="f3265" y="f1545"/>
                  <a:pt x="f3264" y="f1545"/>
                  <a:pt x="f3264" y="f1545"/>
                </a:cubicBezTo>
                <a:cubicBezTo>
                  <a:pt x="f3262" y="f1545"/>
                  <a:pt x="f3262" y="f1544"/>
                  <a:pt x="f3261" y="f1544"/>
                </a:cubicBezTo>
                <a:cubicBezTo>
                  <a:pt x="f3260" y="f1543"/>
                  <a:pt x="f3259" y="f1543"/>
                  <a:pt x="f3258" y="f1542"/>
                </a:cubicBezTo>
                <a:cubicBezTo>
                  <a:pt x="f3258" y="f1542"/>
                  <a:pt x="f3257" y="f1541"/>
                  <a:pt x="f3256" y="f2006"/>
                </a:cubicBezTo>
                <a:cubicBezTo>
                  <a:pt x="f3256" y="f2006"/>
                  <a:pt x="f3256" y="f1541"/>
                  <a:pt x="f3256" y="f1541"/>
                </a:cubicBezTo>
                <a:cubicBezTo>
                  <a:pt x="f3255" y="f1542"/>
                  <a:pt x="f3256" y="f1543"/>
                  <a:pt x="f3255" y="f1543"/>
                </a:cubicBezTo>
                <a:close/>
                <a:moveTo>
                  <a:pt x="f3206" y="f1557"/>
                </a:moveTo>
                <a:cubicBezTo>
                  <a:pt x="f3206" y="f1556"/>
                  <a:pt x="f3206" y="f1556"/>
                  <a:pt x="f3206" y="f1556"/>
                </a:cubicBezTo>
                <a:cubicBezTo>
                  <a:pt x="f3207" y="f1557"/>
                  <a:pt x="f3207" y="f1557"/>
                  <a:pt x="f3207" y="f1557"/>
                </a:cubicBezTo>
                <a:cubicBezTo>
                  <a:pt x="f3207" y="f1557"/>
                  <a:pt x="f3207" y="f1558"/>
                  <a:pt x="f3207" y="f1558"/>
                </a:cubicBezTo>
                <a:cubicBezTo>
                  <a:pt x="f3207" y="f1559"/>
                  <a:pt x="f3206" y="f1558"/>
                  <a:pt x="f3206" y="f1557"/>
                </a:cubicBezTo>
                <a:cubicBezTo>
                  <a:pt x="f3206" y="f1557"/>
                  <a:pt x="f3206" y="f1557"/>
                  <a:pt x="f3206" y="f1557"/>
                </a:cubicBezTo>
                <a:close/>
                <a:moveTo>
                  <a:pt x="f3196" y="f2007"/>
                </a:moveTo>
                <a:cubicBezTo>
                  <a:pt x="f3196" y="f2007"/>
                  <a:pt x="f3196" y="f2007"/>
                  <a:pt x="f3196" y="f1538"/>
                </a:cubicBezTo>
                <a:cubicBezTo>
                  <a:pt x="f3196" y="f1538"/>
                  <a:pt x="f3196" y="f1538"/>
                  <a:pt x="f3196" y="f1538"/>
                </a:cubicBezTo>
                <a:cubicBezTo>
                  <a:pt x="f3196" y="f1537"/>
                  <a:pt x="f3198" y="f2007"/>
                  <a:pt x="f3198" y="f2007"/>
                </a:cubicBezTo>
                <a:cubicBezTo>
                  <a:pt x="f3199" y="f2007"/>
                  <a:pt x="f3199" y="f2007"/>
                  <a:pt x="f3199" y="f2007"/>
                </a:cubicBezTo>
                <a:cubicBezTo>
                  <a:pt x="f3199" y="f1539"/>
                  <a:pt x="f3200" y="f1539"/>
                  <a:pt x="f3200" y="f1539"/>
                </a:cubicBezTo>
                <a:cubicBezTo>
                  <a:pt x="f3200" y="f1540"/>
                  <a:pt x="f3200" y="f1540"/>
                  <a:pt x="f3199" y="f1540"/>
                </a:cubicBezTo>
                <a:cubicBezTo>
                  <a:pt x="f3199" y="f1540"/>
                  <a:pt x="f3198" y="f1540"/>
                  <a:pt x="f3198" y="f1540"/>
                </a:cubicBezTo>
                <a:cubicBezTo>
                  <a:pt x="f3198" y="f2006"/>
                  <a:pt x="f3198" y="f2006"/>
                  <a:pt x="f3198" y="f2006"/>
                </a:cubicBezTo>
                <a:cubicBezTo>
                  <a:pt x="f3197" y="f2006"/>
                  <a:pt x="f3197" y="f2006"/>
                  <a:pt x="f3197" y="f1540"/>
                </a:cubicBezTo>
                <a:cubicBezTo>
                  <a:pt x="f3197" y="f1540"/>
                  <a:pt x="f3197" y="f1540"/>
                  <a:pt x="f3197" y="f1539"/>
                </a:cubicBezTo>
                <a:cubicBezTo>
                  <a:pt x="f3197" y="f1539"/>
                  <a:pt x="f3196" y="f1539"/>
                  <a:pt x="f3196" y="f2007"/>
                </a:cubicBezTo>
                <a:close/>
                <a:moveTo>
                  <a:pt x="f3204" y="f2006"/>
                </a:moveTo>
                <a:cubicBezTo>
                  <a:pt x="f3204" y="f2006"/>
                  <a:pt x="f3204" y="f1540"/>
                  <a:pt x="f3204" y="f1540"/>
                </a:cubicBezTo>
                <a:cubicBezTo>
                  <a:pt x="f3204" y="f1540"/>
                  <a:pt x="f3204" y="f1539"/>
                  <a:pt x="f3203" y="f1539"/>
                </a:cubicBezTo>
                <a:cubicBezTo>
                  <a:pt x="f3203" y="f1539"/>
                  <a:pt x="f3203" y="f1539"/>
                  <a:pt x="f3202" y="f1539"/>
                </a:cubicBezTo>
                <a:cubicBezTo>
                  <a:pt x="f3202" y="f1539"/>
                  <a:pt x="f3202" y="f2007"/>
                  <a:pt x="f3201" y="f2007"/>
                </a:cubicBezTo>
                <a:cubicBezTo>
                  <a:pt x="f3201" y="f2007"/>
                  <a:pt x="f3201" y="f2007"/>
                  <a:pt x="f3200" y="f2007"/>
                </a:cubicBezTo>
                <a:cubicBezTo>
                  <a:pt x="f3200" y="f2007"/>
                  <a:pt x="f3199" y="f1538"/>
                  <a:pt x="f3199" y="f1538"/>
                </a:cubicBezTo>
                <a:cubicBezTo>
                  <a:pt x="f3200" y="f1538"/>
                  <a:pt x="f3200" y="f1538"/>
                  <a:pt x="f3200" y="f1538"/>
                </a:cubicBezTo>
                <a:cubicBezTo>
                  <a:pt x="f3201" y="f1537"/>
                  <a:pt x="f3202" y="f1538"/>
                  <a:pt x="f3203" y="f1538"/>
                </a:cubicBezTo>
                <a:cubicBezTo>
                  <a:pt x="f3203" y="f1538"/>
                  <a:pt x="f3203" y="f1538"/>
                  <a:pt x="f3203" y="f1538"/>
                </a:cubicBezTo>
                <a:cubicBezTo>
                  <a:pt x="f3203" y="f1538"/>
                  <a:pt x="f3203" y="f2007"/>
                  <a:pt x="f3204" y="f2007"/>
                </a:cubicBezTo>
                <a:cubicBezTo>
                  <a:pt x="f3204" y="f1539"/>
                  <a:pt x="f3204" y="f2007"/>
                  <a:pt x="f3204" y="f2007"/>
                </a:cubicBezTo>
                <a:cubicBezTo>
                  <a:pt x="f3205" y="f1538"/>
                  <a:pt x="f3205" y="f1538"/>
                  <a:pt x="f3205" y="f1538"/>
                </a:cubicBezTo>
                <a:cubicBezTo>
                  <a:pt x="f3205" y="f1537"/>
                  <a:pt x="f3206" y="f1538"/>
                  <a:pt x="f3206" y="f1538"/>
                </a:cubicBezTo>
                <a:cubicBezTo>
                  <a:pt x="f3205" y="f2007"/>
                  <a:pt x="f3205" y="f1538"/>
                  <a:pt x="f3205" y="f2007"/>
                </a:cubicBezTo>
                <a:cubicBezTo>
                  <a:pt x="f3205" y="f1539"/>
                  <a:pt x="f3206" y="f1539"/>
                  <a:pt x="f3206" y="f1539"/>
                </a:cubicBezTo>
                <a:cubicBezTo>
                  <a:pt x="f3206" y="f1539"/>
                  <a:pt x="f3206" y="f1539"/>
                  <a:pt x="f3207" y="f1540"/>
                </a:cubicBezTo>
                <a:cubicBezTo>
                  <a:pt x="f3207" y="f1540"/>
                  <a:pt x="f3208" y="f1540"/>
                  <a:pt x="f3208" y="f1540"/>
                </a:cubicBezTo>
                <a:cubicBezTo>
                  <a:pt x="f3208" y="f2006"/>
                  <a:pt x="f3207" y="f2006"/>
                  <a:pt x="f3207" y="f1540"/>
                </a:cubicBezTo>
                <a:cubicBezTo>
                  <a:pt x="f3206" y="f1540"/>
                  <a:pt x="f3206" y="f2006"/>
                  <a:pt x="f3205" y="f2006"/>
                </a:cubicBezTo>
                <a:cubicBezTo>
                  <a:pt x="f3205" y="f2006"/>
                  <a:pt x="f3204" y="f2006"/>
                  <a:pt x="f3204" y="f2006"/>
                </a:cubicBezTo>
                <a:close/>
                <a:moveTo>
                  <a:pt x="f3211" y="f1565"/>
                </a:moveTo>
                <a:cubicBezTo>
                  <a:pt x="f3211" y="f1564"/>
                  <a:pt x="f3211" y="f1564"/>
                  <a:pt x="f3210" y="f1564"/>
                </a:cubicBezTo>
                <a:cubicBezTo>
                  <a:pt x="f3210" y="f1564"/>
                  <a:pt x="f3210" y="f1564"/>
                  <a:pt x="f3209" y="f1564"/>
                </a:cubicBezTo>
                <a:cubicBezTo>
                  <a:pt x="f3209" y="f1564"/>
                  <a:pt x="f3208" y="f1564"/>
                  <a:pt x="f3208" y="f1564"/>
                </a:cubicBezTo>
                <a:cubicBezTo>
                  <a:pt x="f3208" y="f1563"/>
                  <a:pt x="f3208" y="f1563"/>
                  <a:pt x="f3207" y="f1563"/>
                </a:cubicBezTo>
                <a:cubicBezTo>
                  <a:pt x="f3207" y="f1562"/>
                  <a:pt x="f3206" y="f1562"/>
                  <a:pt x="f3206" y="f1561"/>
                </a:cubicBezTo>
                <a:cubicBezTo>
                  <a:pt x="f3206" y="f1561"/>
                  <a:pt x="f3206" y="f1560"/>
                  <a:pt x="f3206" y="f1560"/>
                </a:cubicBezTo>
                <a:cubicBezTo>
                  <a:pt x="f3207" y="f1559"/>
                  <a:pt x="f3207" y="f1560"/>
                  <a:pt x="f3208" y="f1560"/>
                </a:cubicBezTo>
                <a:cubicBezTo>
                  <a:pt x="f3208" y="f1561"/>
                  <a:pt x="f3209" y="f1561"/>
                  <a:pt x="f3209" y="f1561"/>
                </a:cubicBezTo>
                <a:cubicBezTo>
                  <a:pt x="f3209" y="f1562"/>
                  <a:pt x="f3210" y="f1562"/>
                  <a:pt x="f3210" y="f1562"/>
                </a:cubicBezTo>
                <a:cubicBezTo>
                  <a:pt x="f3210" y="f1562"/>
                  <a:pt x="f3211" y="f1562"/>
                  <a:pt x="f3211" y="f1562"/>
                </a:cubicBezTo>
                <a:cubicBezTo>
                  <a:pt x="f3212" y="f1563"/>
                  <a:pt x="f3213" y="f1563"/>
                  <a:pt x="f3213" y="f1564"/>
                </a:cubicBezTo>
                <a:cubicBezTo>
                  <a:pt x="f3213" y="f1564"/>
                  <a:pt x="f3213" y="f1565"/>
                  <a:pt x="f3213" y="f1565"/>
                </a:cubicBezTo>
                <a:cubicBezTo>
                  <a:pt x="f3212" y="f1566"/>
                  <a:pt x="f3212" y="f1565"/>
                  <a:pt x="f3211" y="f1565"/>
                </a:cubicBezTo>
                <a:close/>
                <a:moveTo>
                  <a:pt x="f3208" y="f2007"/>
                </a:moveTo>
                <a:cubicBezTo>
                  <a:pt x="f3208" y="f2007"/>
                  <a:pt x="f3208" y="f1538"/>
                  <a:pt x="f3208" y="f1538"/>
                </a:cubicBezTo>
                <a:cubicBezTo>
                  <a:pt x="f3208" y="f1538"/>
                  <a:pt x="f3209" y="f2007"/>
                  <a:pt x="f3209" y="f2007"/>
                </a:cubicBezTo>
                <a:cubicBezTo>
                  <a:pt x="f3209" y="f2007"/>
                  <a:pt x="f3209" y="f2007"/>
                  <a:pt x="f3210" y="f2007"/>
                </a:cubicBezTo>
                <a:cubicBezTo>
                  <a:pt x="f3210" y="f2007"/>
                  <a:pt x="f3210" y="f1539"/>
                  <a:pt x="f3210" y="f1539"/>
                </a:cubicBezTo>
                <a:cubicBezTo>
                  <a:pt x="f3210" y="f1539"/>
                  <a:pt x="f3209" y="f1539"/>
                  <a:pt x="f3209" y="f1539"/>
                </a:cubicBezTo>
                <a:cubicBezTo>
                  <a:pt x="f3209" y="f1539"/>
                  <a:pt x="f3209" y="f1539"/>
                  <a:pt x="f3209" y="f1539"/>
                </a:cubicBezTo>
                <a:cubicBezTo>
                  <a:pt x="f3209" y="f1540"/>
                  <a:pt x="f3208" y="f1540"/>
                  <a:pt x="f3208" y="f1539"/>
                </a:cubicBezTo>
                <a:cubicBezTo>
                  <a:pt x="f3208" y="f1539"/>
                  <a:pt x="f3208" y="f1539"/>
                  <a:pt x="f3208" y="f1539"/>
                </a:cubicBezTo>
                <a:cubicBezTo>
                  <a:pt x="f3208" y="f1539"/>
                  <a:pt x="f3208" y="f1539"/>
                  <a:pt x="f3207" y="f1539"/>
                </a:cubicBezTo>
                <a:cubicBezTo>
                  <a:pt x="f3207" y="f1539"/>
                  <a:pt x="f3207" y="f1539"/>
                  <a:pt x="f3206" y="f1539"/>
                </a:cubicBezTo>
                <a:cubicBezTo>
                  <a:pt x="f3206" y="f2007"/>
                  <a:pt x="f3206" y="f2007"/>
                  <a:pt x="f3207" y="f2007"/>
                </a:cubicBezTo>
                <a:cubicBezTo>
                  <a:pt x="f3207" y="f2007"/>
                  <a:pt x="f3207" y="f2007"/>
                  <a:pt x="f3208" y="f2007"/>
                </a:cubicBezTo>
                <a:close/>
                <a:moveTo>
                  <a:pt x="f3203" y="f1558"/>
                </a:moveTo>
                <a:cubicBezTo>
                  <a:pt x="f3203" y="f1558"/>
                  <a:pt x="f3202" y="f1558"/>
                  <a:pt x="f3202" y="f1558"/>
                </a:cubicBezTo>
                <a:cubicBezTo>
                  <a:pt x="f3201" y="f1558"/>
                  <a:pt x="f3201" y="f1557"/>
                  <a:pt x="f3201" y="f1557"/>
                </a:cubicBezTo>
                <a:cubicBezTo>
                  <a:pt x="f3200" y="f1557"/>
                  <a:pt x="f3200" y="f1557"/>
                  <a:pt x="f3200" y="f1557"/>
                </a:cubicBezTo>
                <a:cubicBezTo>
                  <a:pt x="f3199" y="f1557"/>
                  <a:pt x="f3198" y="f1556"/>
                  <a:pt x="f3197" y="f1556"/>
                </a:cubicBezTo>
                <a:cubicBezTo>
                  <a:pt x="f3197" y="f1556"/>
                  <a:pt x="f3196" y="f1557"/>
                  <a:pt x="f3195" y="f1557"/>
                </a:cubicBezTo>
                <a:cubicBezTo>
                  <a:pt x="f3194" y="f1556"/>
                  <a:pt x="f3193" y="f1555"/>
                  <a:pt x="f3193" y="f1555"/>
                </a:cubicBezTo>
                <a:cubicBezTo>
                  <a:pt x="f3192" y="f1555"/>
                  <a:pt x="f3192" y="f1554"/>
                  <a:pt x="f3191" y="f2004"/>
                </a:cubicBezTo>
                <a:cubicBezTo>
                  <a:pt x="f3190" y="f2004"/>
                  <a:pt x="f3190" y="f1553"/>
                  <a:pt x="f3189" y="f2005"/>
                </a:cubicBezTo>
                <a:cubicBezTo>
                  <a:pt x="f3189" y="f2005"/>
                  <a:pt x="f3188" y="f2005"/>
                  <a:pt x="f3188" y="f1552"/>
                </a:cubicBezTo>
                <a:cubicBezTo>
                  <a:pt x="f3187" y="f1551"/>
                  <a:pt x="f3188" y="f1550"/>
                  <a:pt x="f3187" y="f1550"/>
                </a:cubicBezTo>
                <a:cubicBezTo>
                  <a:pt x="f3186" y="f1550"/>
                  <a:pt x="f3185" y="f1550"/>
                  <a:pt x="f3184" y="f1549"/>
                </a:cubicBezTo>
                <a:cubicBezTo>
                  <a:pt x="f3184" y="f1549"/>
                  <a:pt x="f3183" y="f1548"/>
                  <a:pt x="f3182" y="f1548"/>
                </a:cubicBezTo>
                <a:cubicBezTo>
                  <a:pt x="f3182" y="f1548"/>
                  <a:pt x="f3182" y="f1548"/>
                  <a:pt x="f3181" y="f1548"/>
                </a:cubicBezTo>
                <a:cubicBezTo>
                  <a:pt x="f3180" y="f1548"/>
                  <a:pt x="f3179" y="f1547"/>
                  <a:pt x="f3178" y="f1547"/>
                </a:cubicBezTo>
                <a:cubicBezTo>
                  <a:pt x="f3177" y="f1546"/>
                  <a:pt x="f3176" y="f1546"/>
                  <a:pt x="f3175" y="f1546"/>
                </a:cubicBezTo>
                <a:cubicBezTo>
                  <a:pt x="f3174" y="f1545"/>
                  <a:pt x="f3174" y="f1545"/>
                  <a:pt x="f3173" y="f1544"/>
                </a:cubicBezTo>
                <a:cubicBezTo>
                  <a:pt x="f3172" y="f1544"/>
                  <a:pt x="f3172" y="f1544"/>
                  <a:pt x="f3171" y="f1544"/>
                </a:cubicBezTo>
                <a:cubicBezTo>
                  <a:pt x="f3171" y="f1544"/>
                  <a:pt x="f3171" y="f1544"/>
                  <a:pt x="f3170" y="f1544"/>
                </a:cubicBezTo>
                <a:cubicBezTo>
                  <a:pt x="f3169" y="f1544"/>
                  <a:pt x="f3169" y="f1543"/>
                  <a:pt x="f3168" y="f1543"/>
                </a:cubicBezTo>
                <a:cubicBezTo>
                  <a:pt x="f3167" y="f1542"/>
                  <a:pt x="f3167" y="f1541"/>
                  <a:pt x="f3166" y="f1541"/>
                </a:cubicBezTo>
                <a:cubicBezTo>
                  <a:pt x="f3165" y="f1541"/>
                  <a:pt x="f3164" y="f2006"/>
                  <a:pt x="f3163" y="f2006"/>
                </a:cubicBezTo>
                <a:cubicBezTo>
                  <a:pt x="f3163" y="f1540"/>
                  <a:pt x="f3162" y="f1539"/>
                  <a:pt x="f3162" y="f1539"/>
                </a:cubicBezTo>
                <a:cubicBezTo>
                  <a:pt x="f3163" y="f2007"/>
                  <a:pt x="f3164" y="f1539"/>
                  <a:pt x="f3164" y="f1539"/>
                </a:cubicBezTo>
                <a:cubicBezTo>
                  <a:pt x="f3165" y="f1539"/>
                  <a:pt x="f3166" y="f1539"/>
                  <a:pt x="f3167" y="f1539"/>
                </a:cubicBezTo>
                <a:cubicBezTo>
                  <a:pt x="f3168" y="f1539"/>
                  <a:pt x="f3168" y="f1539"/>
                  <a:pt x="f3169" y="f1539"/>
                </a:cubicBezTo>
                <a:cubicBezTo>
                  <a:pt x="f3170" y="f1540"/>
                  <a:pt x="f3171" y="f1540"/>
                  <a:pt x="f3172" y="f1540"/>
                </a:cubicBezTo>
                <a:cubicBezTo>
                  <a:pt x="f3173" y="f1539"/>
                  <a:pt x="f3173" y="f1539"/>
                  <a:pt x="f3174" y="f1540"/>
                </a:cubicBezTo>
                <a:cubicBezTo>
                  <a:pt x="f3176" y="f1540"/>
                  <a:pt x="f3178" y="f1540"/>
                  <a:pt x="f3179" y="f1540"/>
                </a:cubicBezTo>
                <a:cubicBezTo>
                  <a:pt x="f3180" y="f1540"/>
                  <a:pt x="f3180" y="f1540"/>
                  <a:pt x="f3181" y="f1540"/>
                </a:cubicBezTo>
                <a:cubicBezTo>
                  <a:pt x="f3181" y="f1540"/>
                  <a:pt x="f3181" y="f1540"/>
                  <a:pt x="f3182" y="f2006"/>
                </a:cubicBezTo>
                <a:cubicBezTo>
                  <a:pt x="f3183" y="f2006"/>
                  <a:pt x="f3183" y="f2006"/>
                  <a:pt x="f3184" y="f2006"/>
                </a:cubicBezTo>
                <a:cubicBezTo>
                  <a:pt x="f3186" y="f2006"/>
                  <a:pt x="f3187" y="f1542"/>
                  <a:pt x="f3188" y="f1543"/>
                </a:cubicBezTo>
                <a:cubicBezTo>
                  <a:pt x="f3188" y="f1544"/>
                  <a:pt x="f3190" y="f1545"/>
                  <a:pt x="f3190" y="f1545"/>
                </a:cubicBezTo>
                <a:cubicBezTo>
                  <a:pt x="f3191" y="f1546"/>
                  <a:pt x="f3192" y="f1546"/>
                  <a:pt x="f3192" y="f1546"/>
                </a:cubicBezTo>
                <a:cubicBezTo>
                  <a:pt x="f3193" y="f1547"/>
                  <a:pt x="f3194" y="f1547"/>
                  <a:pt x="f3195" y="f1547"/>
                </a:cubicBezTo>
                <a:cubicBezTo>
                  <a:pt x="f3196" y="f1547"/>
                  <a:pt x="f3197" y="f1548"/>
                  <a:pt x="f3198" y="f1548"/>
                </a:cubicBezTo>
                <a:cubicBezTo>
                  <a:pt x="f3199" y="f1549"/>
                  <a:pt x="f3200" y="f1549"/>
                  <a:pt x="f3200" y="f1549"/>
                </a:cubicBezTo>
                <a:cubicBezTo>
                  <a:pt x="f3201" y="f1550"/>
                  <a:pt x="f3201" y="f1550"/>
                  <a:pt x="f3202" y="f1551"/>
                </a:cubicBezTo>
                <a:cubicBezTo>
                  <a:pt x="f3203" y="f1551"/>
                  <a:pt x="f3203" y="f1552"/>
                  <a:pt x="f3203" y="f1552"/>
                </a:cubicBezTo>
                <a:cubicBezTo>
                  <a:pt x="f3203" y="f2005"/>
                  <a:pt x="f3203" y="f2005"/>
                  <a:pt x="f3203" y="f2005"/>
                </a:cubicBezTo>
                <a:cubicBezTo>
                  <a:pt x="f3203" y="f1553"/>
                  <a:pt x="f3203" y="f1553"/>
                  <a:pt x="f3203" y="f2004"/>
                </a:cubicBezTo>
                <a:cubicBezTo>
                  <a:pt x="f3203" y="f2004"/>
                  <a:pt x="f3203" y="f2004"/>
                  <a:pt x="f3203" y="f1554"/>
                </a:cubicBezTo>
                <a:cubicBezTo>
                  <a:pt x="f3202" y="f1554"/>
                  <a:pt x="f3202" y="f1554"/>
                  <a:pt x="f3202" y="f1555"/>
                </a:cubicBezTo>
                <a:cubicBezTo>
                  <a:pt x="f3202" y="f1556"/>
                  <a:pt x="f3203" y="f1557"/>
                  <a:pt x="f3204" y="f1557"/>
                </a:cubicBezTo>
                <a:cubicBezTo>
                  <a:pt x="f3204" y="f1558"/>
                  <a:pt x="f3205" y="f1558"/>
                  <a:pt x="f3205" y="f1558"/>
                </a:cubicBezTo>
                <a:cubicBezTo>
                  <a:pt x="f3205" y="f1559"/>
                  <a:pt x="f3204" y="f1558"/>
                  <a:pt x="f3203" y="f1558"/>
                </a:cubicBezTo>
                <a:close/>
                <a:moveTo>
                  <a:pt x="f3182" y="f460"/>
                </a:moveTo>
                <a:cubicBezTo>
                  <a:pt x="f3182" y="f459"/>
                  <a:pt x="f3182" y="f458"/>
                  <a:pt x="f3181" y="f459"/>
                </a:cubicBezTo>
                <a:cubicBezTo>
                  <a:pt x="f3181" y="f459"/>
                  <a:pt x="f3181" y="f460"/>
                  <a:pt x="f3182" y="f460"/>
                </a:cubicBezTo>
                <a:close/>
                <a:moveTo>
                  <a:pt x="f3179" y="f1535"/>
                </a:moveTo>
                <a:cubicBezTo>
                  <a:pt x="f3178" y="f1536"/>
                  <a:pt x="f3178" y="f1535"/>
                  <a:pt x="f3178" y="f1535"/>
                </a:cubicBezTo>
                <a:cubicBezTo>
                  <a:pt x="f3177" y="f1535"/>
                  <a:pt x="f3177" y="f1535"/>
                  <a:pt x="f3176" y="f1534"/>
                </a:cubicBezTo>
                <a:cubicBezTo>
                  <a:pt x="f3176" y="f1534"/>
                  <a:pt x="f3175" y="f1534"/>
                  <a:pt x="f3174" y="f1534"/>
                </a:cubicBezTo>
                <a:cubicBezTo>
                  <a:pt x="f3174" y="f1534"/>
                  <a:pt x="f3173" y="f1534"/>
                  <a:pt x="f3173" y="f1534"/>
                </a:cubicBezTo>
                <a:cubicBezTo>
                  <a:pt x="f3173" y="f1534"/>
                  <a:pt x="f3173" y="f1535"/>
                  <a:pt x="f3172" y="f1535"/>
                </a:cubicBezTo>
                <a:cubicBezTo>
                  <a:pt x="f3172" y="f1535"/>
                  <a:pt x="f3172" y="f1535"/>
                  <a:pt x="f3172" y="f1535"/>
                </a:cubicBezTo>
                <a:cubicBezTo>
                  <a:pt x="f3171" y="f1535"/>
                  <a:pt x="f3170" y="f1535"/>
                  <a:pt x="f3170" y="f1534"/>
                </a:cubicBezTo>
                <a:cubicBezTo>
                  <a:pt x="f3169" y="f1534"/>
                  <a:pt x="f3169" y="f1533"/>
                  <a:pt x="f3168" y="f1533"/>
                </a:cubicBezTo>
                <a:cubicBezTo>
                  <a:pt x="f3167" y="f1532"/>
                  <a:pt x="f3167" y="f1533"/>
                  <a:pt x="f3167" y="f1532"/>
                </a:cubicBezTo>
                <a:cubicBezTo>
                  <a:pt x="f3167" y="f1532"/>
                  <a:pt x="f3167" y="f1531"/>
                  <a:pt x="f3168" y="f1531"/>
                </a:cubicBezTo>
                <a:cubicBezTo>
                  <a:pt x="f3168" y="f1531"/>
                  <a:pt x="f3168" y="f1531"/>
                  <a:pt x="f3169" y="f1531"/>
                </a:cubicBezTo>
                <a:cubicBezTo>
                  <a:pt x="f3169" y="f1530"/>
                  <a:pt x="f3169" y="f1530"/>
                  <a:pt x="f3170" y="f1530"/>
                </a:cubicBezTo>
                <a:cubicBezTo>
                  <a:pt x="f3171" y="f1530"/>
                  <a:pt x="f3171" y="f1530"/>
                  <a:pt x="f3172" y="f1531"/>
                </a:cubicBezTo>
                <a:cubicBezTo>
                  <a:pt x="f3172" y="f1531"/>
                  <a:pt x="f3172" y="f1532"/>
                  <a:pt x="f3173" y="f1532"/>
                </a:cubicBezTo>
                <a:cubicBezTo>
                  <a:pt x="f3173" y="f1532"/>
                  <a:pt x="f3173" y="f1532"/>
                  <a:pt x="f3174" y="f1532"/>
                </a:cubicBezTo>
                <a:cubicBezTo>
                  <a:pt x="f3175" y="f1532"/>
                  <a:pt x="f3175" y="f1532"/>
                  <a:pt x="f3176" y="f1532"/>
                </a:cubicBezTo>
                <a:cubicBezTo>
                  <a:pt x="f3176" y="f1532"/>
                  <a:pt x="f3176" y="f1531"/>
                  <a:pt x="f3177" y="f1531"/>
                </a:cubicBezTo>
                <a:cubicBezTo>
                  <a:pt x="f3177" y="f1531"/>
                  <a:pt x="f3177" y="f1531"/>
                  <a:pt x="f3177" y="f1532"/>
                </a:cubicBezTo>
                <a:cubicBezTo>
                  <a:pt x="f3177" y="f1532"/>
                  <a:pt x="f3177" y="f1532"/>
                  <a:pt x="f3178" y="f1533"/>
                </a:cubicBezTo>
                <a:cubicBezTo>
                  <a:pt x="f3178" y="f1534"/>
                  <a:pt x="f3179" y="f1534"/>
                  <a:pt x="f3179" y="f1535"/>
                </a:cubicBezTo>
                <a:close/>
                <a:moveTo>
                  <a:pt x="f3212" y="f443"/>
                </a:moveTo>
                <a:cubicBezTo>
                  <a:pt x="f3212" y="f443"/>
                  <a:pt x="f3211" y="f380"/>
                  <a:pt x="f3211" y="f380"/>
                </a:cubicBezTo>
                <a:cubicBezTo>
                  <a:pt x="f3211" y="f380"/>
                  <a:pt x="f3210" y="f380"/>
                  <a:pt x="f3210" y="f380"/>
                </a:cubicBezTo>
                <a:cubicBezTo>
                  <a:pt x="f3210" y="f446"/>
                  <a:pt x="f3210" y="f446"/>
                  <a:pt x="f3210" y="f446"/>
                </a:cubicBezTo>
                <a:cubicBezTo>
                  <a:pt x="f3209" y="f381"/>
                  <a:pt x="f3208" y="f446"/>
                  <a:pt x="f3209" y="f380"/>
                </a:cubicBezTo>
                <a:cubicBezTo>
                  <a:pt x="f3209" y="f380"/>
                  <a:pt x="f3209" y="f380"/>
                  <a:pt x="f3209" y="f443"/>
                </a:cubicBezTo>
                <a:cubicBezTo>
                  <a:pt x="f3209" y="f443"/>
                  <a:pt x="f3209" y="f379"/>
                  <a:pt x="f3209" y="f379"/>
                </a:cubicBezTo>
                <a:cubicBezTo>
                  <a:pt x="f3208" y="f379"/>
                  <a:pt x="f3208" y="f380"/>
                  <a:pt x="f3208" y="f380"/>
                </a:cubicBezTo>
                <a:cubicBezTo>
                  <a:pt x="f3207" y="f446"/>
                  <a:pt x="f3207" y="f446"/>
                  <a:pt x="f3207" y="f446"/>
                </a:cubicBezTo>
                <a:cubicBezTo>
                  <a:pt x="f3206" y="f446"/>
                  <a:pt x="f3206" y="f446"/>
                  <a:pt x="f3206" y="f381"/>
                </a:cubicBezTo>
                <a:cubicBezTo>
                  <a:pt x="f3206" y="f381"/>
                  <a:pt x="f3204" y="f381"/>
                  <a:pt x="f3204" y="f382"/>
                </a:cubicBezTo>
                <a:cubicBezTo>
                  <a:pt x="f3205" y="f382"/>
                  <a:pt x="f3205" y="f382"/>
                  <a:pt x="f3205" y="f382"/>
                </a:cubicBezTo>
                <a:cubicBezTo>
                  <a:pt x="f3206" y="f382"/>
                  <a:pt x="f3206" y="f382"/>
                  <a:pt x="f3206" y="f382"/>
                </a:cubicBezTo>
                <a:cubicBezTo>
                  <a:pt x="f3207" y="f382"/>
                  <a:pt x="f3207" y="f381"/>
                  <a:pt x="f3208" y="f382"/>
                </a:cubicBezTo>
                <a:cubicBezTo>
                  <a:pt x="f3208" y="f382"/>
                  <a:pt x="f3208" y="f456"/>
                  <a:pt x="f3209" y="f456"/>
                </a:cubicBezTo>
                <a:cubicBezTo>
                  <a:pt x="f3210" y="f456"/>
                  <a:pt x="f3210" y="f456"/>
                  <a:pt x="f3211" y="f382"/>
                </a:cubicBezTo>
                <a:cubicBezTo>
                  <a:pt x="f3211" y="f382"/>
                  <a:pt x="f3212" y="f382"/>
                  <a:pt x="f3213" y="f381"/>
                </a:cubicBezTo>
                <a:cubicBezTo>
                  <a:pt x="f3213" y="f381"/>
                  <a:pt x="f3213" y="f381"/>
                  <a:pt x="f3213" y="f446"/>
                </a:cubicBezTo>
                <a:cubicBezTo>
                  <a:pt x="f3212" y="f446"/>
                  <a:pt x="f3213" y="f446"/>
                  <a:pt x="f3213" y="f380"/>
                </a:cubicBezTo>
                <a:cubicBezTo>
                  <a:pt x="f3213" y="f380"/>
                  <a:pt x="f3212" y="f443"/>
                  <a:pt x="f3212" y="f443"/>
                </a:cubicBezTo>
                <a:close/>
                <a:moveTo>
                  <a:pt x="f3182" y="f459"/>
                </a:moveTo>
                <a:cubicBezTo>
                  <a:pt x="f3182" y="f460"/>
                  <a:pt x="f3183" y="f459"/>
                  <a:pt x="f3183" y="f459"/>
                </a:cubicBezTo>
                <a:cubicBezTo>
                  <a:pt x="f3183" y="f458"/>
                  <a:pt x="f3182" y="f458"/>
                  <a:pt x="f3182" y="f459"/>
                </a:cubicBezTo>
                <a:close/>
                <a:moveTo>
                  <a:pt x="f3184" y="f441"/>
                </a:moveTo>
                <a:cubicBezTo>
                  <a:pt x="f3184" y="f441"/>
                  <a:pt x="f3184" y="f441"/>
                  <a:pt x="f3184" y="f441"/>
                </a:cubicBezTo>
                <a:cubicBezTo>
                  <a:pt x="f3185" y="f441"/>
                  <a:pt x="f3185" y="f379"/>
                  <a:pt x="f3185" y="f441"/>
                </a:cubicBezTo>
                <a:cubicBezTo>
                  <a:pt x="f3186" y="f441"/>
                  <a:pt x="f3186" y="f441"/>
                  <a:pt x="f3187" y="f441"/>
                </a:cubicBezTo>
                <a:cubicBezTo>
                  <a:pt x="f3187" y="f379"/>
                  <a:pt x="f3187" y="f379"/>
                  <a:pt x="f3188" y="f379"/>
                </a:cubicBezTo>
                <a:cubicBezTo>
                  <a:pt x="f3188" y="f441"/>
                  <a:pt x="f3189" y="f379"/>
                  <a:pt x="f3189" y="f379"/>
                </a:cubicBezTo>
                <a:cubicBezTo>
                  <a:pt x="f3190" y="f443"/>
                  <a:pt x="f3192" y="f443"/>
                  <a:pt x="f3193" y="f443"/>
                </a:cubicBezTo>
                <a:cubicBezTo>
                  <a:pt x="f3194" y="f443"/>
                  <a:pt x="f3194" y="f379"/>
                  <a:pt x="f3194" y="f441"/>
                </a:cubicBezTo>
                <a:cubicBezTo>
                  <a:pt x="f3194" y="f378"/>
                  <a:pt x="f3194" y="f377"/>
                  <a:pt x="f3194" y="f376"/>
                </a:cubicBezTo>
                <a:cubicBezTo>
                  <a:pt x="f3194" y="f375"/>
                  <a:pt x="f3193" y="f376"/>
                  <a:pt x="f3193" y="f377"/>
                </a:cubicBezTo>
                <a:cubicBezTo>
                  <a:pt x="f3192" y="f377"/>
                  <a:pt x="f3192" y="f376"/>
                  <a:pt x="f3191" y="f377"/>
                </a:cubicBezTo>
                <a:cubicBezTo>
                  <a:pt x="f3191" y="f377"/>
                  <a:pt x="f3191" y="f377"/>
                  <a:pt x="f3190" y="f377"/>
                </a:cubicBezTo>
                <a:cubicBezTo>
                  <a:pt x="f3190" y="f377"/>
                  <a:pt x="f3189" y="f378"/>
                  <a:pt x="f3189" y="f377"/>
                </a:cubicBezTo>
                <a:cubicBezTo>
                  <a:pt x="f3189" y="f377"/>
                  <a:pt x="f3188" y="f377"/>
                  <a:pt x="f3188" y="f377"/>
                </a:cubicBezTo>
                <a:cubicBezTo>
                  <a:pt x="f3188" y="f377"/>
                  <a:pt x="f3187" y="f377"/>
                  <a:pt x="f3187" y="f377"/>
                </a:cubicBezTo>
                <a:cubicBezTo>
                  <a:pt x="f3186" y="f377"/>
                  <a:pt x="f3186" y="f378"/>
                  <a:pt x="f3186" y="f378"/>
                </a:cubicBezTo>
                <a:cubicBezTo>
                  <a:pt x="f3185" y="f378"/>
                  <a:pt x="f3185" y="f377"/>
                  <a:pt x="f3185" y="f377"/>
                </a:cubicBezTo>
                <a:cubicBezTo>
                  <a:pt x="f3184" y="f377"/>
                  <a:pt x="f3184" y="f378"/>
                  <a:pt x="f3184" y="f378"/>
                </a:cubicBezTo>
                <a:cubicBezTo>
                  <a:pt x="f3183" y="f378"/>
                  <a:pt x="f3183" y="f377"/>
                  <a:pt x="f3183" y="f377"/>
                </a:cubicBezTo>
                <a:cubicBezTo>
                  <a:pt x="f3183" y="f377"/>
                  <a:pt x="f3182" y="f377"/>
                  <a:pt x="f3182" y="f377"/>
                </a:cubicBezTo>
                <a:cubicBezTo>
                  <a:pt x="f3181" y="f377"/>
                  <a:pt x="f3181" y="f377"/>
                  <a:pt x="f3180" y="f377"/>
                </a:cubicBezTo>
                <a:cubicBezTo>
                  <a:pt x="f3180" y="f377"/>
                  <a:pt x="f3180" y="f377"/>
                  <a:pt x="f3179" y="f377"/>
                </a:cubicBezTo>
                <a:cubicBezTo>
                  <a:pt x="f3179" y="f378"/>
                  <a:pt x="f3178" y="f377"/>
                  <a:pt x="f3178" y="f376"/>
                </a:cubicBezTo>
                <a:cubicBezTo>
                  <a:pt x="f3178" y="f376"/>
                  <a:pt x="f3178" y="f376"/>
                  <a:pt x="f3178" y="f375"/>
                </a:cubicBezTo>
                <a:cubicBezTo>
                  <a:pt x="f3178" y="f375"/>
                  <a:pt x="f3178" y="f375"/>
                  <a:pt x="f3177" y="f374"/>
                </a:cubicBezTo>
                <a:cubicBezTo>
                  <a:pt x="f3177" y="f374"/>
                  <a:pt x="f3177" y="f373"/>
                  <a:pt x="f3177" y="f372"/>
                </a:cubicBezTo>
                <a:cubicBezTo>
                  <a:pt x="f3177" y="f372"/>
                  <a:pt x="f3176" y="f372"/>
                  <a:pt x="f3176" y="f371"/>
                </a:cubicBezTo>
                <a:cubicBezTo>
                  <a:pt x="f3176" y="f371"/>
                  <a:pt x="f3176" y="f371"/>
                  <a:pt x="f3176" y="f370"/>
                </a:cubicBezTo>
                <a:cubicBezTo>
                  <a:pt x="f3175" y="f370"/>
                  <a:pt x="f3175" y="f371"/>
                  <a:pt x="f3175" y="f372"/>
                </a:cubicBezTo>
                <a:cubicBezTo>
                  <a:pt x="f3175" y="f372"/>
                  <a:pt x="f3176" y="f372"/>
                  <a:pt x="f3176" y="f373"/>
                </a:cubicBezTo>
                <a:cubicBezTo>
                  <a:pt x="f3176" y="f373"/>
                  <a:pt x="f3176" y="f373"/>
                  <a:pt x="f3176" y="f374"/>
                </a:cubicBezTo>
                <a:cubicBezTo>
                  <a:pt x="f3176" y="f374"/>
                  <a:pt x="f3176" y="f375"/>
                  <a:pt x="f3177" y="f375"/>
                </a:cubicBezTo>
                <a:cubicBezTo>
                  <a:pt x="f3177" y="f376"/>
                  <a:pt x="f3177" y="f377"/>
                  <a:pt x="f3176" y="f377"/>
                </a:cubicBezTo>
                <a:cubicBezTo>
                  <a:pt x="f3176" y="f377"/>
                  <a:pt x="f3176" y="f377"/>
                  <a:pt x="f3175" y="f377"/>
                </a:cubicBezTo>
                <a:cubicBezTo>
                  <a:pt x="f3175" y="f377"/>
                  <a:pt x="f3174" y="f377"/>
                  <a:pt x="f3174" y="f377"/>
                </a:cubicBezTo>
                <a:cubicBezTo>
                  <a:pt x="f3173" y="f378"/>
                  <a:pt x="f3172" y="f441"/>
                  <a:pt x="f3174" y="f378"/>
                </a:cubicBezTo>
                <a:cubicBezTo>
                  <a:pt x="f3174" y="f378"/>
                  <a:pt x="f3174" y="f378"/>
                  <a:pt x="f3175" y="f378"/>
                </a:cubicBezTo>
                <a:cubicBezTo>
                  <a:pt x="f3175" y="f378"/>
                  <a:pt x="f3176" y="f378"/>
                  <a:pt x="f3176" y="f378"/>
                </a:cubicBezTo>
                <a:cubicBezTo>
                  <a:pt x="f3177" y="f441"/>
                  <a:pt x="f3177" y="f441"/>
                  <a:pt x="f3177" y="f441"/>
                </a:cubicBezTo>
                <a:cubicBezTo>
                  <a:pt x="f3178" y="f441"/>
                  <a:pt x="f3178" y="f378"/>
                  <a:pt x="f3178" y="f378"/>
                </a:cubicBezTo>
                <a:cubicBezTo>
                  <a:pt x="f3179" y="f378"/>
                  <a:pt x="f3180" y="f441"/>
                  <a:pt x="f3181" y="f441"/>
                </a:cubicBezTo>
                <a:cubicBezTo>
                  <a:pt x="f3182" y="f379"/>
                  <a:pt x="f3182" y="f441"/>
                  <a:pt x="f3183" y="f441"/>
                </a:cubicBezTo>
                <a:cubicBezTo>
                  <a:pt x="f3183" y="f441"/>
                  <a:pt x="f3184" y="f441"/>
                  <a:pt x="f3184" y="f441"/>
                </a:cubicBezTo>
                <a:close/>
                <a:moveTo>
                  <a:pt x="f3220" y="f1542"/>
                </a:moveTo>
                <a:cubicBezTo>
                  <a:pt x="f3220" y="f1542"/>
                  <a:pt x="f3219" y="f1542"/>
                  <a:pt x="f3219" y="f1542"/>
                </a:cubicBezTo>
                <a:cubicBezTo>
                  <a:pt x="f3219" y="f1542"/>
                  <a:pt x="f3218" y="f1542"/>
                  <a:pt x="f3218" y="f1541"/>
                </a:cubicBezTo>
                <a:cubicBezTo>
                  <a:pt x="f3218" y="f1541"/>
                  <a:pt x="f3218" y="f1541"/>
                  <a:pt x="f3217" y="f1541"/>
                </a:cubicBezTo>
                <a:cubicBezTo>
                  <a:pt x="f3216" y="f1541"/>
                  <a:pt x="f3216" y="f1541"/>
                  <a:pt x="f3215" y="f1541"/>
                </a:cubicBezTo>
                <a:cubicBezTo>
                  <a:pt x="f3214" y="f1541"/>
                  <a:pt x="f3214" y="f1541"/>
                  <a:pt x="f3213" y="f2006"/>
                </a:cubicBezTo>
                <a:cubicBezTo>
                  <a:pt x="f3213" y="f2006"/>
                  <a:pt x="f3212" y="f2006"/>
                  <a:pt x="f3212" y="f1540"/>
                </a:cubicBezTo>
                <a:cubicBezTo>
                  <a:pt x="f3211" y="f1540"/>
                  <a:pt x="f3211" y="f1540"/>
                  <a:pt x="f3211" y="f1539"/>
                </a:cubicBezTo>
                <a:cubicBezTo>
                  <a:pt x="f3211" y="f1539"/>
                  <a:pt x="f3211" y="f1539"/>
                  <a:pt x="f3211" y="f2007"/>
                </a:cubicBezTo>
                <a:cubicBezTo>
                  <a:pt x="f3210" y="f1538"/>
                  <a:pt x="f3210" y="f1538"/>
                  <a:pt x="f3211" y="f1537"/>
                </a:cubicBezTo>
                <a:cubicBezTo>
                  <a:pt x="f3212" y="f1537"/>
                  <a:pt x="f3212" y="f1537"/>
                  <a:pt x="f3212" y="f1537"/>
                </a:cubicBezTo>
                <a:cubicBezTo>
                  <a:pt x="f3212" y="f1536"/>
                  <a:pt x="f3212" y="f1536"/>
                  <a:pt x="f3212" y="f1536"/>
                </a:cubicBezTo>
                <a:cubicBezTo>
                  <a:pt x="f3213" y="f1536"/>
                  <a:pt x="f3212" y="f1537"/>
                  <a:pt x="f3212" y="f1537"/>
                </a:cubicBezTo>
                <a:cubicBezTo>
                  <a:pt x="f3212" y="f1537"/>
                  <a:pt x="f3212" y="f1537"/>
                  <a:pt x="f3212" y="f1538"/>
                </a:cubicBezTo>
                <a:cubicBezTo>
                  <a:pt x="f3211" y="f1538"/>
                  <a:pt x="f3212" y="f1538"/>
                  <a:pt x="f3212" y="f1538"/>
                </a:cubicBezTo>
                <a:cubicBezTo>
                  <a:pt x="f3213" y="f1538"/>
                  <a:pt x="f3213" y="f2007"/>
                  <a:pt x="f3214" y="f2007"/>
                </a:cubicBezTo>
                <a:cubicBezTo>
                  <a:pt x="f3215" y="f2007"/>
                  <a:pt x="f3216" y="f1539"/>
                  <a:pt x="f3216" y="f1540"/>
                </a:cubicBezTo>
                <a:cubicBezTo>
                  <a:pt x="f3216" y="f1540"/>
                  <a:pt x="f3216" y="f2006"/>
                  <a:pt x="f3217" y="f1541"/>
                </a:cubicBezTo>
                <a:cubicBezTo>
                  <a:pt x="f3218" y="f1541"/>
                  <a:pt x="f3218" y="f1541"/>
                  <a:pt x="f3218" y="f1541"/>
                </a:cubicBezTo>
                <a:cubicBezTo>
                  <a:pt x="f3219" y="f1541"/>
                  <a:pt x="f3219" y="f2006"/>
                  <a:pt x="f3219" y="f2006"/>
                </a:cubicBezTo>
                <a:cubicBezTo>
                  <a:pt x="f3220" y="f2006"/>
                  <a:pt x="f3220" y="f2006"/>
                  <a:pt x="f3220" y="f2006"/>
                </a:cubicBezTo>
                <a:cubicBezTo>
                  <a:pt x="f3221" y="f2006"/>
                  <a:pt x="f3221" y="f1540"/>
                  <a:pt x="f3222" y="f1540"/>
                </a:cubicBezTo>
                <a:cubicBezTo>
                  <a:pt x="f3222" y="f1540"/>
                  <a:pt x="f3222" y="f1540"/>
                  <a:pt x="f3223" y="f1540"/>
                </a:cubicBezTo>
                <a:cubicBezTo>
                  <a:pt x="f3223" y="f1540"/>
                  <a:pt x="f3223" y="f1539"/>
                  <a:pt x="f3224" y="f1539"/>
                </a:cubicBezTo>
                <a:cubicBezTo>
                  <a:pt x="f3224" y="f1539"/>
                  <a:pt x="f3224" y="f1540"/>
                  <a:pt x="f3225" y="f1540"/>
                </a:cubicBezTo>
                <a:cubicBezTo>
                  <a:pt x="f3225" y="f1540"/>
                  <a:pt x="f3226" y="f1540"/>
                  <a:pt x="f3226" y="f1540"/>
                </a:cubicBezTo>
                <a:cubicBezTo>
                  <a:pt x="f3227" y="f1540"/>
                  <a:pt x="f3227" y="f2006"/>
                  <a:pt x="f3227" y="f2006"/>
                </a:cubicBezTo>
                <a:cubicBezTo>
                  <a:pt x="f3228" y="f2006"/>
                  <a:pt x="f3229" y="f1540"/>
                  <a:pt x="f3229" y="f1540"/>
                </a:cubicBezTo>
                <a:cubicBezTo>
                  <a:pt x="f3230" y="f1540"/>
                  <a:pt x="f3230" y="f1540"/>
                  <a:pt x="f3231" y="f1540"/>
                </a:cubicBezTo>
                <a:cubicBezTo>
                  <a:pt x="f3231" y="f1540"/>
                  <a:pt x="f3231" y="f1539"/>
                  <a:pt x="f3232" y="f1539"/>
                </a:cubicBezTo>
                <a:cubicBezTo>
                  <a:pt x="f3232" y="f1539"/>
                  <a:pt x="f3233" y="f2007"/>
                  <a:pt x="f3234" y="f2007"/>
                </a:cubicBezTo>
                <a:cubicBezTo>
                  <a:pt x="f3235" y="f2007"/>
                  <a:pt x="f3235" y="f2007"/>
                  <a:pt x="f3236" y="f2007"/>
                </a:cubicBezTo>
                <a:cubicBezTo>
                  <a:pt x="f3237" y="f2007"/>
                  <a:pt x="f3238" y="f2007"/>
                  <a:pt x="f2939" y="f2007"/>
                </a:cubicBezTo>
                <a:cubicBezTo>
                  <a:pt x="f2939" y="f2007"/>
                  <a:pt x="f2938" y="f2007"/>
                  <a:pt x="f2940" y="f2007"/>
                </a:cubicBezTo>
                <a:cubicBezTo>
                  <a:pt x="f2941" y="f2007"/>
                  <a:pt x="f2941" y="f2007"/>
                  <a:pt x="f2942" y="f2007"/>
                </a:cubicBezTo>
                <a:cubicBezTo>
                  <a:pt x="f2942" y="f2007"/>
                  <a:pt x="f2943" y="f1539"/>
                  <a:pt x="f2943" y="f1539"/>
                </a:cubicBezTo>
                <a:cubicBezTo>
                  <a:pt x="f2943" y="f1539"/>
                  <a:pt x="f2944" y="f1539"/>
                  <a:pt x="f2944" y="f1539"/>
                </a:cubicBezTo>
                <a:cubicBezTo>
                  <a:pt x="f2944" y="f1539"/>
                  <a:pt x="f2944" y="f1540"/>
                  <a:pt x="f3240" y="f1540"/>
                </a:cubicBezTo>
                <a:cubicBezTo>
                  <a:pt x="f3240" y="f2006"/>
                  <a:pt x="f3240" y="f2006"/>
                  <a:pt x="f3240" y="f2006"/>
                </a:cubicBezTo>
                <a:cubicBezTo>
                  <a:pt x="f3240" y="f1541"/>
                  <a:pt x="f3240" y="f1541"/>
                  <a:pt x="f3240" y="f1541"/>
                </a:cubicBezTo>
                <a:cubicBezTo>
                  <a:pt x="f3240" y="f1542"/>
                  <a:pt x="f2944" y="f1543"/>
                  <a:pt x="f2944" y="f1543"/>
                </a:cubicBezTo>
                <a:cubicBezTo>
                  <a:pt x="f2943" y="f1543"/>
                  <a:pt x="f2942" y="f1543"/>
                  <a:pt x="f2941" y="f1543"/>
                </a:cubicBezTo>
                <a:cubicBezTo>
                  <a:pt x="f2940" y="f1543"/>
                  <a:pt x="f2938" y="f1543"/>
                  <a:pt x="f2939" y="f1543"/>
                </a:cubicBezTo>
                <a:cubicBezTo>
                  <a:pt x="f3239" y="f1543"/>
                  <a:pt x="f3238" y="f1543"/>
                  <a:pt x="f3237" y="f1543"/>
                </a:cubicBezTo>
                <a:cubicBezTo>
                  <a:pt x="f3236" y="f1543"/>
                  <a:pt x="f3235" y="f1543"/>
                  <a:pt x="f3235" y="f1543"/>
                </a:cubicBezTo>
                <a:cubicBezTo>
                  <a:pt x="f3234" y="f1544"/>
                  <a:pt x="f3234" y="f1544"/>
                  <a:pt x="f3233" y="f1544"/>
                </a:cubicBezTo>
                <a:cubicBezTo>
                  <a:pt x="f3231" y="f1544"/>
                  <a:pt x="f3230" y="f1542"/>
                  <a:pt x="f3228" y="f1543"/>
                </a:cubicBezTo>
                <a:cubicBezTo>
                  <a:pt x="f3227" y="f1543"/>
                  <a:pt x="f3227" y="f1543"/>
                  <a:pt x="f3226" y="f1544"/>
                </a:cubicBezTo>
                <a:cubicBezTo>
                  <a:pt x="f3225" y="f1544"/>
                  <a:pt x="f3224" y="f1543"/>
                  <a:pt x="f3224" y="f1543"/>
                </a:cubicBezTo>
                <a:cubicBezTo>
                  <a:pt x="f3223" y="f1543"/>
                  <a:pt x="f3223" y="f1543"/>
                  <a:pt x="f3222" y="f1543"/>
                </a:cubicBezTo>
                <a:cubicBezTo>
                  <a:pt x="f3222" y="f1543"/>
                  <a:pt x="f3221" y="f1542"/>
                  <a:pt x="f3221" y="f1542"/>
                </a:cubicBezTo>
                <a:cubicBezTo>
                  <a:pt x="f3221" y="f1542"/>
                  <a:pt x="f3220" y="f1542"/>
                  <a:pt x="f3220" y="f1542"/>
                </a:cubicBezTo>
                <a:close/>
                <a:moveTo>
                  <a:pt x="f3188" y="f545"/>
                </a:moveTo>
                <a:cubicBezTo>
                  <a:pt x="f3188" y="f545"/>
                  <a:pt x="f3189" y="f544"/>
                  <a:pt x="f3188" y="f544"/>
                </a:cubicBezTo>
                <a:cubicBezTo>
                  <a:pt x="f3188" y="f544"/>
                  <a:pt x="f3188" y="f544"/>
                  <a:pt x="f3188" y="f544"/>
                </a:cubicBezTo>
                <a:cubicBezTo>
                  <a:pt x="f3187" y="f544"/>
                  <a:pt x="f3188" y="f544"/>
                  <a:pt x="f3188" y="f544"/>
                </a:cubicBezTo>
                <a:cubicBezTo>
                  <a:pt x="f3188" y="f544"/>
                  <a:pt x="f3188" y="f545"/>
                  <a:pt x="f3188" y="f545"/>
                </a:cubicBezTo>
                <a:close/>
                <a:moveTo>
                  <a:pt x="f3178" y="f504"/>
                </a:moveTo>
                <a:cubicBezTo>
                  <a:pt x="f3179" y="f504"/>
                  <a:pt x="f3179" y="f504"/>
                  <a:pt x="f3179" y="f504"/>
                </a:cubicBezTo>
                <a:cubicBezTo>
                  <a:pt x="f3179" y="f504"/>
                  <a:pt x="f3180" y="f505"/>
                  <a:pt x="f3180" y="f505"/>
                </a:cubicBezTo>
                <a:cubicBezTo>
                  <a:pt x="f3181" y="f505"/>
                  <a:pt x="f3181" y="f505"/>
                  <a:pt x="f3181" y="f506"/>
                </a:cubicBezTo>
                <a:cubicBezTo>
                  <a:pt x="f3181" y="f506"/>
                  <a:pt x="f3181" y="f506"/>
                  <a:pt x="f3182" y="f506"/>
                </a:cubicBezTo>
                <a:cubicBezTo>
                  <a:pt x="f3182" y="f507"/>
                  <a:pt x="f3182" y="f507"/>
                  <a:pt x="f3182" y="f507"/>
                </a:cubicBezTo>
                <a:cubicBezTo>
                  <a:pt x="f3183" y="f507"/>
                  <a:pt x="f3183" y="f506"/>
                  <a:pt x="f3183" y="f506"/>
                </a:cubicBezTo>
                <a:cubicBezTo>
                  <a:pt x="f3184" y="f505"/>
                  <a:pt x="f3183" y="f505"/>
                  <a:pt x="f3183" y="f504"/>
                </a:cubicBezTo>
                <a:cubicBezTo>
                  <a:pt x="f3183" y="f504"/>
                  <a:pt x="f3183" y="f503"/>
                  <a:pt x="f3182" y="f502"/>
                </a:cubicBezTo>
                <a:cubicBezTo>
                  <a:pt x="f3182" y="f502"/>
                  <a:pt x="f3182" y="f501"/>
                  <a:pt x="f3182" y="f501"/>
                </a:cubicBezTo>
                <a:cubicBezTo>
                  <a:pt x="f3182" y="f500"/>
                  <a:pt x="f3181" y="f512"/>
                  <a:pt x="f3182" y="f499"/>
                </a:cubicBezTo>
                <a:cubicBezTo>
                  <a:pt x="f3182" y="f498"/>
                  <a:pt x="f3183" y="f498"/>
                  <a:pt x="f3184" y="f498"/>
                </a:cubicBezTo>
                <a:cubicBezTo>
                  <a:pt x="f3185" y="f499"/>
                  <a:pt x="f3185" y="f499"/>
                  <a:pt x="f3185" y="f499"/>
                </a:cubicBezTo>
                <a:cubicBezTo>
                  <a:pt x="f3186" y="f512"/>
                  <a:pt x="f3186" y="f498"/>
                  <a:pt x="f3186" y="f498"/>
                </a:cubicBezTo>
                <a:cubicBezTo>
                  <a:pt x="f3185" y="f497"/>
                  <a:pt x="f3186" y="f496"/>
                  <a:pt x="f3187" y="f497"/>
                </a:cubicBezTo>
                <a:cubicBezTo>
                  <a:pt x="f3188" y="f497"/>
                  <a:pt x="f3188" y="f498"/>
                  <a:pt x="f3189" y="f499"/>
                </a:cubicBezTo>
                <a:cubicBezTo>
                  <a:pt x="f3191" y="f499"/>
                  <a:pt x="f3190" y="f496"/>
                  <a:pt x="f3190" y="f495"/>
                </a:cubicBezTo>
                <a:cubicBezTo>
                  <a:pt x="f3190" y="f495"/>
                  <a:pt x="f3191" y="f495"/>
                  <a:pt x="f3191" y="f495"/>
                </a:cubicBezTo>
                <a:cubicBezTo>
                  <a:pt x="f3190" y="f494"/>
                  <a:pt x="f3190" y="f494"/>
                  <a:pt x="f3190" y="f494"/>
                </a:cubicBezTo>
                <a:cubicBezTo>
                  <a:pt x="f3190" y="f493"/>
                  <a:pt x="f3190" y="f493"/>
                  <a:pt x="f3190" y="f493"/>
                </a:cubicBezTo>
                <a:cubicBezTo>
                  <a:pt x="f3191" y="f492"/>
                  <a:pt x="f3191" y="f492"/>
                  <a:pt x="f3192" y="f493"/>
                </a:cubicBezTo>
                <a:cubicBezTo>
                  <a:pt x="f3192" y="f493"/>
                  <a:pt x="f3193" y="f493"/>
                  <a:pt x="f3193" y="f494"/>
                </a:cubicBezTo>
                <a:cubicBezTo>
                  <a:pt x="f3194" y="f494"/>
                  <a:pt x="f3194" y="f494"/>
                  <a:pt x="f3195" y="f493"/>
                </a:cubicBezTo>
                <a:cubicBezTo>
                  <a:pt x="f3195" y="f493"/>
                  <a:pt x="f3195" y="f493"/>
                  <a:pt x="f3195" y="f493"/>
                </a:cubicBezTo>
                <a:cubicBezTo>
                  <a:pt x="f3196" y="f492"/>
                  <a:pt x="f3196" y="f492"/>
                  <a:pt x="f3196" y="f492"/>
                </a:cubicBezTo>
                <a:cubicBezTo>
                  <a:pt x="f3196" y="f491"/>
                  <a:pt x="f3196" y="f491"/>
                  <a:pt x="f3196" y="f491"/>
                </a:cubicBezTo>
                <a:cubicBezTo>
                  <a:pt x="f3196" y="f490"/>
                  <a:pt x="f3196" y="f490"/>
                  <a:pt x="f3196" y="f490"/>
                </a:cubicBezTo>
                <a:cubicBezTo>
                  <a:pt x="f3197" y="f489"/>
                  <a:pt x="f3198" y="f489"/>
                  <a:pt x="f3198" y="f489"/>
                </a:cubicBezTo>
                <a:cubicBezTo>
                  <a:pt x="f3199" y="f489"/>
                  <a:pt x="f3199" y="f489"/>
                  <a:pt x="f3200" y="f489"/>
                </a:cubicBezTo>
                <a:cubicBezTo>
                  <a:pt x="f3200" y="f488"/>
                  <a:pt x="f3200" y="f488"/>
                  <a:pt x="f3200" y="f488"/>
                </a:cubicBezTo>
                <a:cubicBezTo>
                  <a:pt x="f3201" y="f488"/>
                  <a:pt x="f3201" y="f488"/>
                  <a:pt x="f3201" y="f513"/>
                </a:cubicBezTo>
                <a:cubicBezTo>
                  <a:pt x="f3201" y="f513"/>
                  <a:pt x="f3202" y="f513"/>
                  <a:pt x="f3202" y="f513"/>
                </a:cubicBezTo>
                <a:cubicBezTo>
                  <a:pt x="f3202" y="f513"/>
                  <a:pt x="f3202" y="f487"/>
                  <a:pt x="f3203" y="f487"/>
                </a:cubicBezTo>
                <a:cubicBezTo>
                  <a:pt x="f3203" y="f487"/>
                  <a:pt x="f3203" y="f513"/>
                  <a:pt x="f3203" y="f513"/>
                </a:cubicBezTo>
                <a:cubicBezTo>
                  <a:pt x="f3202" y="f513"/>
                  <a:pt x="f3202" y="f488"/>
                  <a:pt x="f3201" y="f488"/>
                </a:cubicBezTo>
                <a:cubicBezTo>
                  <a:pt x="f3200" y="f489"/>
                  <a:pt x="f3200" y="f489"/>
                  <a:pt x="f3201" y="f490"/>
                </a:cubicBezTo>
                <a:cubicBezTo>
                  <a:pt x="f3201" y="f491"/>
                  <a:pt x="f3201" y="f491"/>
                  <a:pt x="f3201" y="f492"/>
                </a:cubicBezTo>
                <a:cubicBezTo>
                  <a:pt x="f3201" y="f493"/>
                  <a:pt x="f3201" y="f493"/>
                  <a:pt x="f3202" y="f494"/>
                </a:cubicBezTo>
                <a:cubicBezTo>
                  <a:pt x="f3202" y="f494"/>
                  <a:pt x="f3203" y="f494"/>
                  <a:pt x="f3203" y="f494"/>
                </a:cubicBezTo>
                <a:cubicBezTo>
                  <a:pt x="f3204" y="f495"/>
                  <a:pt x="f3204" y="f493"/>
                  <a:pt x="f3204" y="f494"/>
                </a:cubicBezTo>
                <a:cubicBezTo>
                  <a:pt x="f3204" y="f494"/>
                  <a:pt x="f3205" y="f494"/>
                  <a:pt x="f3205" y="f494"/>
                </a:cubicBezTo>
                <a:cubicBezTo>
                  <a:pt x="f3205" y="f495"/>
                  <a:pt x="f3205" y="f495"/>
                  <a:pt x="f3205" y="f495"/>
                </a:cubicBezTo>
                <a:cubicBezTo>
                  <a:pt x="f3205" y="f495"/>
                  <a:pt x="f3206" y="f495"/>
                  <a:pt x="f3206" y="f495"/>
                </a:cubicBezTo>
                <a:cubicBezTo>
                  <a:pt x="f3206" y="f495"/>
                  <a:pt x="f3206" y="f495"/>
                  <a:pt x="f3206" y="f495"/>
                </a:cubicBezTo>
                <a:cubicBezTo>
                  <a:pt x="f3205" y="f494"/>
                  <a:pt x="f3206" y="f494"/>
                  <a:pt x="f3206" y="f494"/>
                </a:cubicBezTo>
                <a:cubicBezTo>
                  <a:pt x="f3207" y="f493"/>
                  <a:pt x="f3207" y="f493"/>
                  <a:pt x="f3208" y="f493"/>
                </a:cubicBezTo>
                <a:cubicBezTo>
                  <a:pt x="f3209" y="f493"/>
                  <a:pt x="f3209" y="f493"/>
                  <a:pt x="f3210" y="f492"/>
                </a:cubicBezTo>
                <a:cubicBezTo>
                  <a:pt x="f3210" y="f492"/>
                  <a:pt x="f3211" y="f491"/>
                  <a:pt x="f3211" y="f490"/>
                </a:cubicBezTo>
                <a:cubicBezTo>
                  <a:pt x="f3211" y="f490"/>
                  <a:pt x="f3210" y="f489"/>
                  <a:pt x="f3210" y="f489"/>
                </a:cubicBezTo>
                <a:cubicBezTo>
                  <a:pt x="f3211" y="f489"/>
                  <a:pt x="f3211" y="f488"/>
                  <a:pt x="f3212" y="f488"/>
                </a:cubicBezTo>
                <a:cubicBezTo>
                  <a:pt x="f3212" y="f488"/>
                  <a:pt x="f3212" y="f488"/>
                  <a:pt x="f3213" y="f488"/>
                </a:cubicBezTo>
                <a:cubicBezTo>
                  <a:pt x="f3213" y="f488"/>
                  <a:pt x="f3213" y="f488"/>
                  <a:pt x="f3214" y="f488"/>
                </a:cubicBezTo>
                <a:cubicBezTo>
                  <a:pt x="f3214" y="f488"/>
                  <a:pt x="f3214" y="f488"/>
                  <a:pt x="f3215" y="f488"/>
                </a:cubicBezTo>
                <a:cubicBezTo>
                  <a:pt x="f3215" y="f488"/>
                  <a:pt x="f3215" y="f488"/>
                  <a:pt x="f3215" y="f488"/>
                </a:cubicBezTo>
                <a:cubicBezTo>
                  <a:pt x="f3216" y="f513"/>
                  <a:pt x="f3217" y="f513"/>
                  <a:pt x="f3217" y="f513"/>
                </a:cubicBezTo>
                <a:cubicBezTo>
                  <a:pt x="f3218" y="f513"/>
                  <a:pt x="f3219" y="f513"/>
                  <a:pt x="f3219" y="f487"/>
                </a:cubicBezTo>
                <a:cubicBezTo>
                  <a:pt x="f3219" y="f486"/>
                  <a:pt x="f3220" y="f486"/>
                  <a:pt x="f3220" y="f485"/>
                </a:cubicBezTo>
                <a:cubicBezTo>
                  <a:pt x="f3220" y="f485"/>
                  <a:pt x="f3220" y="f484"/>
                  <a:pt x="f3220" y="f484"/>
                </a:cubicBezTo>
                <a:cubicBezTo>
                  <a:pt x="f3220" y="f603"/>
                  <a:pt x="f3220" y="f603"/>
                  <a:pt x="f3221" y="f483"/>
                </a:cubicBezTo>
                <a:cubicBezTo>
                  <a:pt x="f3221" y="f483"/>
                  <a:pt x="f3221" y="f482"/>
                  <a:pt x="f3221" y="f481"/>
                </a:cubicBezTo>
                <a:cubicBezTo>
                  <a:pt x="f3221" y="f481"/>
                  <a:pt x="f3221" y="f481"/>
                  <a:pt x="f3221" y="f480"/>
                </a:cubicBezTo>
                <a:cubicBezTo>
                  <a:pt x="f3222" y="f480"/>
                  <a:pt x="f3222" y="f480"/>
                  <a:pt x="f3223" y="f479"/>
                </a:cubicBezTo>
                <a:cubicBezTo>
                  <a:pt x="f3223" y="f478"/>
                  <a:pt x="f3222" y="f476"/>
                  <a:pt x="f3221" y="f476"/>
                </a:cubicBezTo>
                <a:cubicBezTo>
                  <a:pt x="f3221" y="f476"/>
                  <a:pt x="f3220" y="f476"/>
                  <a:pt x="f3220" y="f476"/>
                </a:cubicBezTo>
                <a:cubicBezTo>
                  <a:pt x="f3220" y="f477"/>
                  <a:pt x="f3220" y="f477"/>
                  <a:pt x="f3219" y="f477"/>
                </a:cubicBezTo>
                <a:cubicBezTo>
                  <a:pt x="f3219" y="f478"/>
                  <a:pt x="f3219" y="f478"/>
                  <a:pt x="f3219" y="f479"/>
                </a:cubicBezTo>
                <a:cubicBezTo>
                  <a:pt x="f3219" y="f479"/>
                  <a:pt x="f3219" y="f480"/>
                  <a:pt x="f3219" y="f480"/>
                </a:cubicBezTo>
                <a:cubicBezTo>
                  <a:pt x="f3219" y="f480"/>
                  <a:pt x="f3218" y="f481"/>
                  <a:pt x="f3218" y="f481"/>
                </a:cubicBezTo>
                <a:cubicBezTo>
                  <a:pt x="f3218" y="f481"/>
                  <a:pt x="f3217" y="f482"/>
                  <a:pt x="f3217" y="f482"/>
                </a:cubicBezTo>
                <a:cubicBezTo>
                  <a:pt x="f3217" y="f482"/>
                  <a:pt x="f3218" y="f482"/>
                  <a:pt x="f3218" y="f482"/>
                </a:cubicBezTo>
                <a:cubicBezTo>
                  <a:pt x="f3218" y="f482"/>
                  <a:pt x="f3218" y="f483"/>
                  <a:pt x="f3217" y="f483"/>
                </a:cubicBezTo>
                <a:cubicBezTo>
                  <a:pt x="f3217" y="f483"/>
                  <a:pt x="f3217" y="f483"/>
                  <a:pt x="f3217" y="f483"/>
                </a:cubicBezTo>
                <a:cubicBezTo>
                  <a:pt x="f3216" y="f483"/>
                  <a:pt x="f3216" y="f483"/>
                  <a:pt x="f3216" y="f483"/>
                </a:cubicBezTo>
                <a:cubicBezTo>
                  <a:pt x="f3216" y="f603"/>
                  <a:pt x="f3216" y="f603"/>
                  <a:pt x="f3216" y="f603"/>
                </a:cubicBezTo>
                <a:cubicBezTo>
                  <a:pt x="f3216" y="f603"/>
                  <a:pt x="f3216" y="f603"/>
                  <a:pt x="f3216" y="f603"/>
                </a:cubicBezTo>
                <a:cubicBezTo>
                  <a:pt x="f3217" y="f603"/>
                  <a:pt x="f3216" y="f484"/>
                  <a:pt x="f3216" y="f484"/>
                </a:cubicBezTo>
                <a:cubicBezTo>
                  <a:pt x="f3215" y="f485"/>
                  <a:pt x="f3215" y="f485"/>
                  <a:pt x="f3214" y="f485"/>
                </a:cubicBezTo>
                <a:cubicBezTo>
                  <a:pt x="f3213" y="f485"/>
                  <a:pt x="f3213" y="f485"/>
                  <a:pt x="f3212" y="f485"/>
                </a:cubicBezTo>
                <a:cubicBezTo>
                  <a:pt x="f3212" y="f484"/>
                  <a:pt x="f3213" y="f484"/>
                  <a:pt x="f3213" y="f484"/>
                </a:cubicBezTo>
                <a:cubicBezTo>
                  <a:pt x="f3213" y="f484"/>
                  <a:pt x="f3213" y="f603"/>
                  <a:pt x="f3213" y="f603"/>
                </a:cubicBezTo>
                <a:cubicBezTo>
                  <a:pt x="f3213" y="f603"/>
                  <a:pt x="f3212" y="f603"/>
                  <a:pt x="f3213" y="f483"/>
                </a:cubicBezTo>
                <a:cubicBezTo>
                  <a:pt x="f3213" y="f483"/>
                  <a:pt x="f3212" y="f482"/>
                  <a:pt x="f3212" y="f483"/>
                </a:cubicBezTo>
                <a:cubicBezTo>
                  <a:pt x="f3212" y="f483"/>
                  <a:pt x="f3211" y="f603"/>
                  <a:pt x="f3211" y="f483"/>
                </a:cubicBezTo>
                <a:cubicBezTo>
                  <a:pt x="f3211" y="f483"/>
                  <a:pt x="f3211" y="f483"/>
                  <a:pt x="f3211" y="f483"/>
                </a:cubicBezTo>
                <a:cubicBezTo>
                  <a:pt x="f3210" y="f482"/>
                  <a:pt x="f3210" y="f483"/>
                  <a:pt x="f3210" y="f483"/>
                </a:cubicBezTo>
                <a:cubicBezTo>
                  <a:pt x="f3210" y="f483"/>
                  <a:pt x="f3210" y="f483"/>
                  <a:pt x="f3210" y="f483"/>
                </a:cubicBezTo>
                <a:cubicBezTo>
                  <a:pt x="f3210" y="f483"/>
                  <a:pt x="f3210" y="f483"/>
                  <a:pt x="f3210" y="f483"/>
                </a:cubicBezTo>
                <a:cubicBezTo>
                  <a:pt x="f3210" y="f603"/>
                  <a:pt x="f3210" y="f603"/>
                  <a:pt x="f3210" y="f603"/>
                </a:cubicBezTo>
                <a:cubicBezTo>
                  <a:pt x="f3210" y="f484"/>
                  <a:pt x="f3210" y="f484"/>
                  <a:pt x="f3209" y="f484"/>
                </a:cubicBezTo>
                <a:cubicBezTo>
                  <a:pt x="f3209" y="f484"/>
                  <a:pt x="f3209" y="f485"/>
                  <a:pt x="f3209" y="f484"/>
                </a:cubicBezTo>
                <a:cubicBezTo>
                  <a:pt x="f3209" y="f484"/>
                  <a:pt x="f3209" y="f484"/>
                  <a:pt x="f3209" y="f484"/>
                </a:cubicBezTo>
                <a:cubicBezTo>
                  <a:pt x="f3208" y="f603"/>
                  <a:pt x="f3208" y="f603"/>
                  <a:pt x="f3208" y="f603"/>
                </a:cubicBezTo>
                <a:cubicBezTo>
                  <a:pt x="f3208" y="f603"/>
                  <a:pt x="f3208" y="f603"/>
                  <a:pt x="f3208" y="f603"/>
                </a:cubicBezTo>
                <a:cubicBezTo>
                  <a:pt x="f3209" y="f603"/>
                  <a:pt x="f3209" y="f603"/>
                  <a:pt x="f3209" y="f603"/>
                </a:cubicBezTo>
                <a:cubicBezTo>
                  <a:pt x="f3209" y="f603"/>
                  <a:pt x="f3209" y="f483"/>
                  <a:pt x="f3208" y="f483"/>
                </a:cubicBezTo>
                <a:cubicBezTo>
                  <a:pt x="f3208" y="f483"/>
                  <a:pt x="f3208" y="f603"/>
                  <a:pt x="f3207" y="f483"/>
                </a:cubicBezTo>
                <a:cubicBezTo>
                  <a:pt x="f3207" y="f483"/>
                  <a:pt x="f3207" y="f483"/>
                  <a:pt x="f3207" y="f482"/>
                </a:cubicBezTo>
                <a:cubicBezTo>
                  <a:pt x="f3207" y="f482"/>
                  <a:pt x="f3206" y="f482"/>
                  <a:pt x="f3206" y="f482"/>
                </a:cubicBezTo>
                <a:cubicBezTo>
                  <a:pt x="f3206" y="f482"/>
                  <a:pt x="f3206" y="f482"/>
                  <a:pt x="f3206" y="f481"/>
                </a:cubicBezTo>
                <a:cubicBezTo>
                  <a:pt x="f3206" y="f481"/>
                  <a:pt x="f3205" y="f482"/>
                  <a:pt x="f3205" y="f482"/>
                </a:cubicBezTo>
                <a:cubicBezTo>
                  <a:pt x="f3205" y="f482"/>
                  <a:pt x="f3206" y="f482"/>
                  <a:pt x="f3206" y="f483"/>
                </a:cubicBezTo>
                <a:cubicBezTo>
                  <a:pt x="f3206" y="f483"/>
                  <a:pt x="f3206" y="f483"/>
                  <a:pt x="f3206" y="f483"/>
                </a:cubicBezTo>
                <a:cubicBezTo>
                  <a:pt x="f3206" y="f483"/>
                  <a:pt x="f3206" y="f483"/>
                  <a:pt x="f3206" y="f603"/>
                </a:cubicBezTo>
                <a:cubicBezTo>
                  <a:pt x="f3206" y="f603"/>
                  <a:pt x="f3205" y="f603"/>
                  <a:pt x="f3205" y="f603"/>
                </a:cubicBezTo>
                <a:cubicBezTo>
                  <a:pt x="f3205" y="f484"/>
                  <a:pt x="f3205" y="f484"/>
                  <a:pt x="f3205" y="f485"/>
                </a:cubicBezTo>
                <a:cubicBezTo>
                  <a:pt x="f3205" y="f485"/>
                  <a:pt x="f3205" y="f486"/>
                  <a:pt x="f3204" y="f486"/>
                </a:cubicBezTo>
                <a:cubicBezTo>
                  <a:pt x="f3204" y="f486"/>
                  <a:pt x="f3203" y="f486"/>
                  <a:pt x="f3203" y="f486"/>
                </a:cubicBezTo>
                <a:cubicBezTo>
                  <a:pt x="f3202" y="f485"/>
                  <a:pt x="f3202" y="f485"/>
                  <a:pt x="f3202" y="f485"/>
                </a:cubicBezTo>
                <a:cubicBezTo>
                  <a:pt x="f3201" y="f484"/>
                  <a:pt x="f3201" y="f484"/>
                  <a:pt x="f3200" y="f484"/>
                </a:cubicBezTo>
                <a:cubicBezTo>
                  <a:pt x="f3200" y="f484"/>
                  <a:pt x="f3199" y="f484"/>
                  <a:pt x="f3199" y="f484"/>
                </a:cubicBezTo>
                <a:cubicBezTo>
                  <a:pt x="f3198" y="f603"/>
                  <a:pt x="f3198" y="f603"/>
                  <a:pt x="f3198" y="f483"/>
                </a:cubicBezTo>
                <a:cubicBezTo>
                  <a:pt x="f3197" y="f483"/>
                  <a:pt x="f3197" y="f482"/>
                  <a:pt x="f3197" y="f482"/>
                </a:cubicBezTo>
                <a:cubicBezTo>
                  <a:pt x="f3197" y="f482"/>
                  <a:pt x="f3196" y="f482"/>
                  <a:pt x="f3196" y="f482"/>
                </a:cubicBezTo>
                <a:cubicBezTo>
                  <a:pt x="f3196" y="f482"/>
                  <a:pt x="f3196" y="f481"/>
                  <a:pt x="f3196" y="f481"/>
                </a:cubicBezTo>
                <a:cubicBezTo>
                  <a:pt x="f3196" y="f481"/>
                  <a:pt x="f3196" y="f481"/>
                  <a:pt x="f3196" y="f481"/>
                </a:cubicBezTo>
                <a:cubicBezTo>
                  <a:pt x="f3196" y="f480"/>
                  <a:pt x="f3196" y="f480"/>
                  <a:pt x="f3197" y="f480"/>
                </a:cubicBezTo>
                <a:cubicBezTo>
                  <a:pt x="f3197" y="f480"/>
                  <a:pt x="f3197" y="f479"/>
                  <a:pt x="f3197" y="f479"/>
                </a:cubicBezTo>
                <a:cubicBezTo>
                  <a:pt x="f3198" y="f479"/>
                  <a:pt x="f3198" y="f479"/>
                  <a:pt x="f3198" y="f479"/>
                </a:cubicBezTo>
                <a:cubicBezTo>
                  <a:pt x="f3198" y="f479"/>
                  <a:pt x="f3199" y="f478"/>
                  <a:pt x="f3199" y="f478"/>
                </a:cubicBezTo>
                <a:cubicBezTo>
                  <a:pt x="f3199" y="f478"/>
                  <a:pt x="f3199" y="f477"/>
                  <a:pt x="f3199" y="f477"/>
                </a:cubicBezTo>
                <a:cubicBezTo>
                  <a:pt x="f3199" y="f477"/>
                  <a:pt x="f3199" y="f476"/>
                  <a:pt x="f3199" y="f476"/>
                </a:cubicBezTo>
                <a:cubicBezTo>
                  <a:pt x="f3199" y="f476"/>
                  <a:pt x="f3199" y="f476"/>
                  <a:pt x="f3199" y="f475"/>
                </a:cubicBezTo>
                <a:cubicBezTo>
                  <a:pt x="f3199" y="f475"/>
                  <a:pt x="f3199" y="f475"/>
                  <a:pt x="f3198" y="f475"/>
                </a:cubicBezTo>
                <a:cubicBezTo>
                  <a:pt x="f3198" y="f474"/>
                  <a:pt x="f3199" y="f474"/>
                  <a:pt x="f3198" y="f474"/>
                </a:cubicBezTo>
                <a:cubicBezTo>
                  <a:pt x="f3198" y="f473"/>
                  <a:pt x="f3198" y="f473"/>
                  <a:pt x="f3198" y="f473"/>
                </a:cubicBezTo>
                <a:cubicBezTo>
                  <a:pt x="f3198" y="f472"/>
                  <a:pt x="f3198" y="f472"/>
                  <a:pt x="f3198" y="f472"/>
                </a:cubicBezTo>
                <a:cubicBezTo>
                  <a:pt x="f3198" y="f471"/>
                  <a:pt x="f3198" y="f471"/>
                  <a:pt x="f3198" y="f470"/>
                </a:cubicBezTo>
                <a:cubicBezTo>
                  <a:pt x="f3198" y="f469"/>
                  <a:pt x="f3197" y="f469"/>
                  <a:pt x="f3196" y="f466"/>
                </a:cubicBezTo>
                <a:cubicBezTo>
                  <a:pt x="f3196" y="f466"/>
                  <a:pt x="f3195" y="f468"/>
                  <a:pt x="f3195" y="f468"/>
                </a:cubicBezTo>
                <a:cubicBezTo>
                  <a:pt x="f3194" y="f468"/>
                  <a:pt x="f3194" y="f467"/>
                  <a:pt x="f3193" y="f467"/>
                </a:cubicBezTo>
                <a:cubicBezTo>
                  <a:pt x="f3192" y="f467"/>
                  <a:pt x="f3191" y="f465"/>
                  <a:pt x="f3190" y="f465"/>
                </a:cubicBezTo>
                <a:cubicBezTo>
                  <a:pt x="f3190" y="f465"/>
                  <a:pt x="f3190" y="f465"/>
                  <a:pt x="f3189" y="f465"/>
                </a:cubicBezTo>
                <a:cubicBezTo>
                  <a:pt x="f3189" y="f464"/>
                  <a:pt x="f3187" y="f463"/>
                  <a:pt x="f3186" y="f464"/>
                </a:cubicBezTo>
                <a:cubicBezTo>
                  <a:pt x="f3186" y="f465"/>
                  <a:pt x="f3186" y="f467"/>
                  <a:pt x="f3185" y="f468"/>
                </a:cubicBezTo>
                <a:cubicBezTo>
                  <a:pt x="f3184" y="f468"/>
                  <a:pt x="f3184" y="f467"/>
                  <a:pt x="f3184" y="f465"/>
                </a:cubicBezTo>
                <a:cubicBezTo>
                  <a:pt x="f3184" y="f465"/>
                  <a:pt x="f3185" y="f464"/>
                  <a:pt x="f3185" y="f464"/>
                </a:cubicBezTo>
                <a:cubicBezTo>
                  <a:pt x="f3185" y="f463"/>
                  <a:pt x="f3185" y="f463"/>
                  <a:pt x="f3184" y="f463"/>
                </a:cubicBezTo>
                <a:cubicBezTo>
                  <a:pt x="f3184" y="f463"/>
                  <a:pt x="f3184" y="f462"/>
                  <a:pt x="f3184" y="f461"/>
                </a:cubicBezTo>
                <a:cubicBezTo>
                  <a:pt x="f3184" y="f461"/>
                  <a:pt x="f3182" y="f461"/>
                  <a:pt x="f3182" y="f461"/>
                </a:cubicBezTo>
                <a:cubicBezTo>
                  <a:pt x="f3182" y="f462"/>
                  <a:pt x="f3181" y="f464"/>
                  <a:pt x="f3179" y="f465"/>
                </a:cubicBezTo>
                <a:cubicBezTo>
                  <a:pt x="f3178" y="f467"/>
                  <a:pt x="f3179" y="f466"/>
                  <a:pt x="f3180" y="f469"/>
                </a:cubicBezTo>
                <a:cubicBezTo>
                  <a:pt x="f3180" y="f470"/>
                  <a:pt x="f3180" y="f470"/>
                  <a:pt x="f3180" y="f471"/>
                </a:cubicBezTo>
                <a:cubicBezTo>
                  <a:pt x="f3180" y="f471"/>
                  <a:pt x="f3180" y="f471"/>
                  <a:pt x="f3180" y="f472"/>
                </a:cubicBezTo>
                <a:cubicBezTo>
                  <a:pt x="f3180" y="f472"/>
                  <a:pt x="f3181" y="f472"/>
                  <a:pt x="f3182" y="f472"/>
                </a:cubicBezTo>
                <a:cubicBezTo>
                  <a:pt x="f3182" y="f473"/>
                  <a:pt x="f3182" y="f473"/>
                  <a:pt x="f3182" y="f473"/>
                </a:cubicBezTo>
                <a:cubicBezTo>
                  <a:pt x="f3183" y="f473"/>
                  <a:pt x="f3183" y="f473"/>
                  <a:pt x="f3183" y="f473"/>
                </a:cubicBezTo>
                <a:cubicBezTo>
                  <a:pt x="f3183" y="f474"/>
                  <a:pt x="f3183" y="f475"/>
                  <a:pt x="f3183" y="f475"/>
                </a:cubicBezTo>
                <a:cubicBezTo>
                  <a:pt x="f3182" y="f476"/>
                  <a:pt x="f3182" y="f476"/>
                  <a:pt x="f3182" y="f477"/>
                </a:cubicBezTo>
                <a:cubicBezTo>
                  <a:pt x="f3182" y="f477"/>
                  <a:pt x="f3182" y="f478"/>
                  <a:pt x="f3181" y="f478"/>
                </a:cubicBezTo>
                <a:cubicBezTo>
                  <a:pt x="f3181" y="f478"/>
                  <a:pt x="f3181" y="f478"/>
                  <a:pt x="f3180" y="f478"/>
                </a:cubicBezTo>
                <a:cubicBezTo>
                  <a:pt x="f3180" y="f478"/>
                  <a:pt x="f3180" y="f478"/>
                  <a:pt x="f3179" y="f478"/>
                </a:cubicBezTo>
                <a:cubicBezTo>
                  <a:pt x="f3179" y="f478"/>
                  <a:pt x="f3179" y="f478"/>
                  <a:pt x="f3179" y="f478"/>
                </a:cubicBezTo>
                <a:cubicBezTo>
                  <a:pt x="f3179" y="f478"/>
                  <a:pt x="f3179" y="f477"/>
                  <a:pt x="f3179" y="f477"/>
                </a:cubicBezTo>
                <a:cubicBezTo>
                  <a:pt x="f3179" y="f477"/>
                  <a:pt x="f3179" y="f477"/>
                  <a:pt x="f3179" y="f477"/>
                </a:cubicBezTo>
                <a:cubicBezTo>
                  <a:pt x="f3179" y="f477"/>
                  <a:pt x="f3179" y="f476"/>
                  <a:pt x="f3179" y="f476"/>
                </a:cubicBezTo>
                <a:cubicBezTo>
                  <a:pt x="f3179" y="f476"/>
                  <a:pt x="f3179" y="f477"/>
                  <a:pt x="f3179" y="f477"/>
                </a:cubicBezTo>
                <a:cubicBezTo>
                  <a:pt x="f3179" y="f477"/>
                  <a:pt x="f3179" y="f476"/>
                  <a:pt x="f3178" y="f476"/>
                </a:cubicBezTo>
                <a:cubicBezTo>
                  <a:pt x="f3178" y="f477"/>
                  <a:pt x="f3178" y="f478"/>
                  <a:pt x="f3178" y="f478"/>
                </a:cubicBezTo>
                <a:cubicBezTo>
                  <a:pt x="f3178" y="f479"/>
                  <a:pt x="f3179" y="f479"/>
                  <a:pt x="f3179" y="f479"/>
                </a:cubicBezTo>
                <a:cubicBezTo>
                  <a:pt x="f3180" y="f479"/>
                  <a:pt x="f3180" y="f479"/>
                  <a:pt x="f3180" y="f480"/>
                </a:cubicBezTo>
                <a:cubicBezTo>
                  <a:pt x="f3180" y="f480"/>
                  <a:pt x="f3180" y="f481"/>
                  <a:pt x="f3179" y="f481"/>
                </a:cubicBezTo>
                <a:cubicBezTo>
                  <a:pt x="f3179" y="f481"/>
                  <a:pt x="f3178" y="f481"/>
                  <a:pt x="f3178" y="f482"/>
                </a:cubicBezTo>
                <a:cubicBezTo>
                  <a:pt x="f3178" y="f482"/>
                  <a:pt x="f3178" y="f482"/>
                  <a:pt x="f3178" y="f482"/>
                </a:cubicBezTo>
                <a:cubicBezTo>
                  <a:pt x="f3177" y="f481"/>
                  <a:pt x="f3178" y="f481"/>
                  <a:pt x="f3177" y="f480"/>
                </a:cubicBezTo>
                <a:cubicBezTo>
                  <a:pt x="f3177" y="f480"/>
                  <a:pt x="f3177" y="f480"/>
                  <a:pt x="f3177" y="f479"/>
                </a:cubicBezTo>
                <a:cubicBezTo>
                  <a:pt x="f3177" y="f479"/>
                  <a:pt x="f3177" y="f479"/>
                  <a:pt x="f3177" y="f479"/>
                </a:cubicBezTo>
                <a:cubicBezTo>
                  <a:pt x="f3177" y="f479"/>
                  <a:pt x="f3177" y="f479"/>
                  <a:pt x="f3177" y="f478"/>
                </a:cubicBezTo>
                <a:cubicBezTo>
                  <a:pt x="f3176" y="f478"/>
                  <a:pt x="f3176" y="f478"/>
                  <a:pt x="f3176" y="f478"/>
                </a:cubicBezTo>
                <a:cubicBezTo>
                  <a:pt x="f3176" y="f477"/>
                  <a:pt x="f3176" y="f477"/>
                  <a:pt x="f3176" y="f477"/>
                </a:cubicBezTo>
                <a:cubicBezTo>
                  <a:pt x="f3176" y="f476"/>
                  <a:pt x="f3175" y="f476"/>
                  <a:pt x="f3175" y="f476"/>
                </a:cubicBezTo>
                <a:cubicBezTo>
                  <a:pt x="f3175" y="f476"/>
                  <a:pt x="f3175" y="f475"/>
                  <a:pt x="f3175" y="f475"/>
                </a:cubicBezTo>
                <a:cubicBezTo>
                  <a:pt x="f3175" y="f474"/>
                  <a:pt x="f3175" y="f473"/>
                  <a:pt x="f3175" y="f473"/>
                </a:cubicBezTo>
                <a:cubicBezTo>
                  <a:pt x="f3175" y="f472"/>
                  <a:pt x="f3175" y="f472"/>
                  <a:pt x="f3175" y="f471"/>
                </a:cubicBezTo>
                <a:cubicBezTo>
                  <a:pt x="f3174" y="f471"/>
                  <a:pt x="f3174" y="f471"/>
                  <a:pt x="f3174" y="f471"/>
                </a:cubicBezTo>
                <a:cubicBezTo>
                  <a:pt x="f3174" y="f470"/>
                  <a:pt x="f3174" y="f470"/>
                  <a:pt x="f3174" y="f470"/>
                </a:cubicBezTo>
                <a:cubicBezTo>
                  <a:pt x="f3174" y="f470"/>
                  <a:pt x="f3174" y="f469"/>
                  <a:pt x="f3174" y="f469"/>
                </a:cubicBezTo>
                <a:cubicBezTo>
                  <a:pt x="f3173" y="f469"/>
                  <a:pt x="f3173" y="f470"/>
                  <a:pt x="f3173" y="f470"/>
                </a:cubicBezTo>
                <a:cubicBezTo>
                  <a:pt x="f3173" y="f471"/>
                  <a:pt x="f3173" y="f472"/>
                  <a:pt x="f3173" y="f473"/>
                </a:cubicBezTo>
                <a:cubicBezTo>
                  <a:pt x="f3173" y="f474"/>
                  <a:pt x="f3173" y="f474"/>
                  <a:pt x="f3173" y="f475"/>
                </a:cubicBezTo>
                <a:cubicBezTo>
                  <a:pt x="f3173" y="f475"/>
                  <a:pt x="f3174" y="f476"/>
                  <a:pt x="f3174" y="f476"/>
                </a:cubicBezTo>
                <a:cubicBezTo>
                  <a:pt x="f3174" y="f477"/>
                  <a:pt x="f3173" y="f477"/>
                  <a:pt x="f3173" y="f477"/>
                </a:cubicBezTo>
                <a:cubicBezTo>
                  <a:pt x="f3173" y="f476"/>
                  <a:pt x="f3173" y="f477"/>
                  <a:pt x="f3172" y="f477"/>
                </a:cubicBezTo>
                <a:cubicBezTo>
                  <a:pt x="f3172" y="f478"/>
                  <a:pt x="f3171" y="f477"/>
                  <a:pt x="f3171" y="f478"/>
                </a:cubicBezTo>
                <a:cubicBezTo>
                  <a:pt x="f3170" y="f478"/>
                  <a:pt x="f3170" y="f479"/>
                  <a:pt x="f3170" y="f479"/>
                </a:cubicBezTo>
                <a:cubicBezTo>
                  <a:pt x="f3170" y="f480"/>
                  <a:pt x="f3169" y="f480"/>
                  <a:pt x="f3169" y="f481"/>
                </a:cubicBezTo>
                <a:cubicBezTo>
                  <a:pt x="f3169" y="f481"/>
                  <a:pt x="f3170" y="f481"/>
                  <a:pt x="f3170" y="f481"/>
                </a:cubicBezTo>
                <a:cubicBezTo>
                  <a:pt x="f3170" y="f482"/>
                  <a:pt x="f3169" y="f482"/>
                  <a:pt x="f3170" y="f482"/>
                </a:cubicBezTo>
                <a:cubicBezTo>
                  <a:pt x="f3170" y="f483"/>
                  <a:pt x="f3169" y="f483"/>
                  <a:pt x="f3169" y="f483"/>
                </a:cubicBezTo>
                <a:cubicBezTo>
                  <a:pt x="f3169" y="f483"/>
                  <a:pt x="f3169" y="f603"/>
                  <a:pt x="f3169" y="f603"/>
                </a:cubicBezTo>
                <a:cubicBezTo>
                  <a:pt x="f3170" y="f603"/>
                  <a:pt x="f3169" y="f484"/>
                  <a:pt x="f3169" y="f484"/>
                </a:cubicBezTo>
                <a:cubicBezTo>
                  <a:pt x="f3170" y="f484"/>
                  <a:pt x="f3170" y="f484"/>
                  <a:pt x="f3170" y="f485"/>
                </a:cubicBezTo>
                <a:cubicBezTo>
                  <a:pt x="f3170" y="f485"/>
                  <a:pt x="f3170" y="f485"/>
                  <a:pt x="f3170" y="f485"/>
                </a:cubicBezTo>
                <a:cubicBezTo>
                  <a:pt x="f3170" y="f485"/>
                  <a:pt x="f3171" y="f486"/>
                  <a:pt x="f3171" y="f486"/>
                </a:cubicBezTo>
                <a:cubicBezTo>
                  <a:pt x="f3171" y="f486"/>
                  <a:pt x="f3171" y="f486"/>
                  <a:pt x="f3172" y="f487"/>
                </a:cubicBezTo>
                <a:cubicBezTo>
                  <a:pt x="f3172" y="f487"/>
                  <a:pt x="f3172" y="f487"/>
                  <a:pt x="f3171" y="f487"/>
                </a:cubicBezTo>
                <a:cubicBezTo>
                  <a:pt x="f3171" y="f513"/>
                  <a:pt x="f3171" y="f513"/>
                  <a:pt x="f3171" y="f513"/>
                </a:cubicBezTo>
                <a:cubicBezTo>
                  <a:pt x="f3171" y="f513"/>
                  <a:pt x="f3171" y="f513"/>
                  <a:pt x="f3171" y="f488"/>
                </a:cubicBezTo>
                <a:cubicBezTo>
                  <a:pt x="f3171" y="f488"/>
                  <a:pt x="f3171" y="f488"/>
                  <a:pt x="f3171" y="f489"/>
                </a:cubicBezTo>
                <a:cubicBezTo>
                  <a:pt x="f3171" y="f489"/>
                  <a:pt x="f3171" y="f489"/>
                  <a:pt x="f3171" y="f490"/>
                </a:cubicBezTo>
                <a:cubicBezTo>
                  <a:pt x="f3171" y="f490"/>
                  <a:pt x="f3171" y="f490"/>
                  <a:pt x="f3171" y="f490"/>
                </a:cubicBezTo>
                <a:cubicBezTo>
                  <a:pt x="f3172" y="f490"/>
                  <a:pt x="f3172" y="f489"/>
                  <a:pt x="f3172" y="f489"/>
                </a:cubicBezTo>
                <a:cubicBezTo>
                  <a:pt x="f3172" y="f489"/>
                  <a:pt x="f3173" y="f490"/>
                  <a:pt x="f3172" y="f490"/>
                </a:cubicBezTo>
                <a:cubicBezTo>
                  <a:pt x="f3172" y="f490"/>
                  <a:pt x="f3171" y="f490"/>
                  <a:pt x="f3172" y="f491"/>
                </a:cubicBezTo>
                <a:cubicBezTo>
                  <a:pt x="f3172" y="f491"/>
                  <a:pt x="f3172" y="f491"/>
                  <a:pt x="f3172" y="f491"/>
                </a:cubicBezTo>
                <a:cubicBezTo>
                  <a:pt x="f3172" y="f492"/>
                  <a:pt x="f3172" y="f492"/>
                  <a:pt x="f3172" y="f492"/>
                </a:cubicBezTo>
                <a:cubicBezTo>
                  <a:pt x="f3172" y="f492"/>
                  <a:pt x="f3172" y="f492"/>
                  <a:pt x="f3172" y="f493"/>
                </a:cubicBezTo>
                <a:cubicBezTo>
                  <a:pt x="f3172" y="f493"/>
                  <a:pt x="f3171" y="f492"/>
                  <a:pt x="f3172" y="f493"/>
                </a:cubicBezTo>
                <a:cubicBezTo>
                  <a:pt x="f3172" y="f494"/>
                  <a:pt x="f3172" y="f493"/>
                  <a:pt x="f3173" y="f493"/>
                </a:cubicBezTo>
                <a:cubicBezTo>
                  <a:pt x="f3173" y="f493"/>
                  <a:pt x="f3173" y="f494"/>
                  <a:pt x="f3174" y="f494"/>
                </a:cubicBezTo>
                <a:cubicBezTo>
                  <a:pt x="f3174" y="f493"/>
                  <a:pt x="f3174" y="f493"/>
                  <a:pt x="f3174" y="f493"/>
                </a:cubicBezTo>
                <a:cubicBezTo>
                  <a:pt x="f3174" y="f493"/>
                  <a:pt x="f3175" y="f493"/>
                  <a:pt x="f3175" y="f493"/>
                </a:cubicBezTo>
                <a:cubicBezTo>
                  <a:pt x="f3175" y="f493"/>
                  <a:pt x="f3175" y="f494"/>
                  <a:pt x="f3175" y="f494"/>
                </a:cubicBezTo>
                <a:cubicBezTo>
                  <a:pt x="f3175" y="f494"/>
                  <a:pt x="f3175" y="f494"/>
                  <a:pt x="f3175" y="f495"/>
                </a:cubicBezTo>
                <a:cubicBezTo>
                  <a:pt x="f3175" y="f495"/>
                  <a:pt x="f3174" y="f495"/>
                  <a:pt x="f3174" y="f495"/>
                </a:cubicBezTo>
                <a:cubicBezTo>
                  <a:pt x="f3174" y="f495"/>
                  <a:pt x="f3174" y="f496"/>
                  <a:pt x="f3173" y="f496"/>
                </a:cubicBezTo>
                <a:cubicBezTo>
                  <a:pt x="f3173" y="f496"/>
                  <a:pt x="f3173" y="f496"/>
                  <a:pt x="f3173" y="f497"/>
                </a:cubicBezTo>
                <a:cubicBezTo>
                  <a:pt x="f3172" y="f498"/>
                  <a:pt x="f3174" y="f499"/>
                  <a:pt x="f3174" y="f512"/>
                </a:cubicBezTo>
                <a:cubicBezTo>
                  <a:pt x="f3174" y="f500"/>
                  <a:pt x="f3174" y="f500"/>
                  <a:pt x="f3174" y="f500"/>
                </a:cubicBezTo>
                <a:cubicBezTo>
                  <a:pt x="f3174" y="f501"/>
                  <a:pt x="f3174" y="f501"/>
                  <a:pt x="f3174" y="f501"/>
                </a:cubicBezTo>
                <a:cubicBezTo>
                  <a:pt x="f3174" y="f501"/>
                  <a:pt x="f3175" y="f501"/>
                  <a:pt x="f3175" y="f501"/>
                </a:cubicBezTo>
                <a:cubicBezTo>
                  <a:pt x="f3176" y="f500"/>
                  <a:pt x="f3176" y="f501"/>
                  <a:pt x="f3176" y="f501"/>
                </a:cubicBezTo>
                <a:cubicBezTo>
                  <a:pt x="f3177" y="f502"/>
                  <a:pt x="f3176" y="f502"/>
                  <a:pt x="f3177" y="f502"/>
                </a:cubicBezTo>
                <a:cubicBezTo>
                  <a:pt x="f3177" y="f502"/>
                  <a:pt x="f3177" y="f502"/>
                  <a:pt x="f3177" y="f503"/>
                </a:cubicBezTo>
                <a:cubicBezTo>
                  <a:pt x="f3177" y="f503"/>
                  <a:pt x="f3178" y="f504"/>
                  <a:pt x="f3178" y="f504"/>
                </a:cubicBezTo>
                <a:close/>
                <a:moveTo>
                  <a:pt x="f3177" y="f507"/>
                </a:moveTo>
                <a:cubicBezTo>
                  <a:pt x="f3177" y="f507"/>
                  <a:pt x="f3176" y="f507"/>
                  <a:pt x="f3176" y="f506"/>
                </a:cubicBezTo>
                <a:cubicBezTo>
                  <a:pt x="f3175" y="f506"/>
                  <a:pt x="f3175" y="f506"/>
                  <a:pt x="f3175" y="f507"/>
                </a:cubicBezTo>
                <a:cubicBezTo>
                  <a:pt x="f3174" y="f507"/>
                  <a:pt x="f3175" y="f507"/>
                  <a:pt x="f3175" y="f507"/>
                </a:cubicBezTo>
                <a:cubicBezTo>
                  <a:pt x="f3175" y="f508"/>
                  <a:pt x="f3175" y="f508"/>
                  <a:pt x="f3175" y="f508"/>
                </a:cubicBezTo>
                <a:cubicBezTo>
                  <a:pt x="f3175" y="f508"/>
                  <a:pt x="f3175" y="f508"/>
                  <a:pt x="f3175" y="f509"/>
                </a:cubicBezTo>
                <a:cubicBezTo>
                  <a:pt x="f3175" y="f509"/>
                  <a:pt x="f3175" y="f509"/>
                  <a:pt x="f3175" y="f510"/>
                </a:cubicBezTo>
                <a:cubicBezTo>
                  <a:pt x="f3176" y="f510"/>
                  <a:pt x="f3176" y="f510"/>
                  <a:pt x="f3176" y="f509"/>
                </a:cubicBezTo>
                <a:cubicBezTo>
                  <a:pt x="f3176" y="f509"/>
                  <a:pt x="f3176" y="f509"/>
                  <a:pt x="f3176" y="f509"/>
                </a:cubicBezTo>
                <a:cubicBezTo>
                  <a:pt x="f3176" y="f508"/>
                  <a:pt x="f3177" y="f508"/>
                  <a:pt x="f3177" y="f508"/>
                </a:cubicBezTo>
                <a:cubicBezTo>
                  <a:pt x="f3177" y="f508"/>
                  <a:pt x="f3177" y="f508"/>
                  <a:pt x="f3177" y="f508"/>
                </a:cubicBezTo>
                <a:cubicBezTo>
                  <a:pt x="f3177" y="f507"/>
                  <a:pt x="f3177" y="f508"/>
                  <a:pt x="f3177" y="f507"/>
                </a:cubicBezTo>
                <a:close/>
                <a:moveTo>
                  <a:pt x="f3177" y="f504"/>
                </a:moveTo>
                <a:cubicBezTo>
                  <a:pt x="f3177" y="f504"/>
                  <a:pt x="f3176" y="f505"/>
                  <a:pt x="f3176" y="f505"/>
                </a:cubicBezTo>
                <a:cubicBezTo>
                  <a:pt x="f3176" y="f505"/>
                  <a:pt x="f3177" y="f506"/>
                  <a:pt x="f3177" y="f506"/>
                </a:cubicBezTo>
                <a:cubicBezTo>
                  <a:pt x="f3177" y="f506"/>
                  <a:pt x="f3177" y="f506"/>
                  <a:pt x="f3177" y="f506"/>
                </a:cubicBezTo>
                <a:cubicBezTo>
                  <a:pt x="f3177" y="f507"/>
                  <a:pt x="f3177" y="f506"/>
                  <a:pt x="f3177" y="f506"/>
                </a:cubicBezTo>
                <a:cubicBezTo>
                  <a:pt x="f3177" y="f506"/>
                  <a:pt x="f3177" y="f506"/>
                  <a:pt x="f3177" y="f505"/>
                </a:cubicBezTo>
                <a:cubicBezTo>
                  <a:pt x="f3177" y="f505"/>
                  <a:pt x="f3177" y="f504"/>
                  <a:pt x="f3177" y="f504"/>
                </a:cubicBezTo>
                <a:close/>
                <a:moveTo>
                  <a:pt x="f3223" y="f1560"/>
                </a:moveTo>
                <a:cubicBezTo>
                  <a:pt x="f3223" y="f1560"/>
                  <a:pt x="f3224" y="f1560"/>
                  <a:pt x="f3224" y="f1560"/>
                </a:cubicBezTo>
                <a:cubicBezTo>
                  <a:pt x="f3225" y="f1560"/>
                  <a:pt x="f3225" y="f1560"/>
                  <a:pt x="f3225" y="f1560"/>
                </a:cubicBezTo>
                <a:cubicBezTo>
                  <a:pt x="f3226" y="f1561"/>
                  <a:pt x="f3224" y="f1561"/>
                  <a:pt x="f3224" y="f1561"/>
                </a:cubicBezTo>
                <a:cubicBezTo>
                  <a:pt x="f3223" y="f1561"/>
                  <a:pt x="f3222" y="f1561"/>
                  <a:pt x="f3222" y="f1560"/>
                </a:cubicBezTo>
                <a:cubicBezTo>
                  <a:pt x="f3222" y="f1560"/>
                  <a:pt x="f3223" y="f1560"/>
                  <a:pt x="f3223" y="f1560"/>
                </a:cubicBezTo>
                <a:close/>
                <a:moveTo>
                  <a:pt x="f3248" y="f2005"/>
                </a:moveTo>
                <a:cubicBezTo>
                  <a:pt x="f3248" y="f2005"/>
                  <a:pt x="f3248" y="f2005"/>
                  <a:pt x="f3247" y="f2005"/>
                </a:cubicBezTo>
                <a:cubicBezTo>
                  <a:pt x="f3246" y="f2005"/>
                  <a:pt x="f3246" y="f1553"/>
                  <a:pt x="f3245" y="f1553"/>
                </a:cubicBezTo>
                <a:cubicBezTo>
                  <a:pt x="f3244" y="f1553"/>
                  <a:pt x="f3243" y="f1553"/>
                  <a:pt x="f3242" y="f1553"/>
                </a:cubicBezTo>
                <a:cubicBezTo>
                  <a:pt x="f3241" y="f1553"/>
                  <a:pt x="f3241" y="f2004"/>
                  <a:pt x="f3240" y="f2004"/>
                </a:cubicBezTo>
                <a:cubicBezTo>
                  <a:pt x="f3240" y="f2004"/>
                  <a:pt x="f2944" y="f1554"/>
                  <a:pt x="f2944" y="f1554"/>
                </a:cubicBezTo>
                <a:cubicBezTo>
                  <a:pt x="f2943" y="f1554"/>
                  <a:pt x="f2942" y="f1555"/>
                  <a:pt x="f2942" y="f1556"/>
                </a:cubicBezTo>
                <a:cubicBezTo>
                  <a:pt x="f2941" y="f1556"/>
                  <a:pt x="f2940" y="f1556"/>
                  <a:pt x="f2938" y="f1557"/>
                </a:cubicBezTo>
                <a:cubicBezTo>
                  <a:pt x="f2938" y="f1557"/>
                  <a:pt x="f2939" y="f1558"/>
                  <a:pt x="f3239" y="f1558"/>
                </a:cubicBezTo>
                <a:cubicBezTo>
                  <a:pt x="f3239" y="f1558"/>
                  <a:pt x="f3238" y="f1557"/>
                  <a:pt x="f3238" y="f1556"/>
                </a:cubicBezTo>
                <a:cubicBezTo>
                  <a:pt x="f3237" y="f1556"/>
                  <a:pt x="f3236" y="f1556"/>
                  <a:pt x="f3235" y="f1556"/>
                </a:cubicBezTo>
                <a:cubicBezTo>
                  <a:pt x="f3235" y="f1555"/>
                  <a:pt x="f3235" y="f1554"/>
                  <a:pt x="f3236" y="f1554"/>
                </a:cubicBezTo>
                <a:cubicBezTo>
                  <a:pt x="f3237" y="f2004"/>
                  <a:pt x="f3237" y="f2004"/>
                  <a:pt x="f3238" y="f1553"/>
                </a:cubicBezTo>
                <a:cubicBezTo>
                  <a:pt x="f3238" y="f2005"/>
                  <a:pt x="f3239" y="f2005"/>
                  <a:pt x="f2939" y="f1552"/>
                </a:cubicBezTo>
                <a:cubicBezTo>
                  <a:pt x="f2938" y="f1552"/>
                  <a:pt x="f2938" y="f2005"/>
                  <a:pt x="f2940" y="f1552"/>
                </a:cubicBezTo>
                <a:cubicBezTo>
                  <a:pt x="f2940" y="f1551"/>
                  <a:pt x="f2940" y="f1551"/>
                  <a:pt x="f2940" y="f1551"/>
                </a:cubicBezTo>
                <a:cubicBezTo>
                  <a:pt x="f2940" y="f1550"/>
                  <a:pt x="f2941" y="f1551"/>
                  <a:pt x="f2941" y="f1550"/>
                </a:cubicBezTo>
                <a:cubicBezTo>
                  <a:pt x="f2942" y="f1550"/>
                  <a:pt x="f2942" y="f1549"/>
                  <a:pt x="f2943" y="f1548"/>
                </a:cubicBezTo>
                <a:cubicBezTo>
                  <a:pt x="f2944" y="f1548"/>
                  <a:pt x="f3240" y="f1549"/>
                  <a:pt x="f3241" y="f1548"/>
                </a:cubicBezTo>
                <a:cubicBezTo>
                  <a:pt x="f3242" y="f1548"/>
                  <a:pt x="f3243" y="f1548"/>
                  <a:pt x="f3244" y="f1548"/>
                </a:cubicBezTo>
                <a:cubicBezTo>
                  <a:pt x="f3245" y="f1549"/>
                  <a:pt x="f3246" y="f1549"/>
                  <a:pt x="f3246" y="f1549"/>
                </a:cubicBezTo>
                <a:cubicBezTo>
                  <a:pt x="f3247" y="f1550"/>
                  <a:pt x="f3248" y="f1550"/>
                  <a:pt x="f3248" y="f1550"/>
                </a:cubicBezTo>
                <a:cubicBezTo>
                  <a:pt x="f3249" y="f1550"/>
                  <a:pt x="f3249" y="f1550"/>
                  <a:pt x="f3249" y="f1550"/>
                </a:cubicBezTo>
                <a:cubicBezTo>
                  <a:pt x="f3251" y="f1551"/>
                  <a:pt x="f3250" y="f1552"/>
                  <a:pt x="f3249" y="f1552"/>
                </a:cubicBezTo>
                <a:cubicBezTo>
                  <a:pt x="f3249" y="f2005"/>
                  <a:pt x="f3249" y="f2005"/>
                  <a:pt x="f3248" y="f2005"/>
                </a:cubicBezTo>
                <a:close/>
                <a:moveTo>
                  <a:pt x="f3182" y="f2007"/>
                </a:moveTo>
                <a:cubicBezTo>
                  <a:pt x="f3182" y="f2007"/>
                  <a:pt x="f3182" y="f1538"/>
                  <a:pt x="f3182" y="f1538"/>
                </a:cubicBezTo>
                <a:cubicBezTo>
                  <a:pt x="f3181" y="f1538"/>
                  <a:pt x="f3181" y="f1538"/>
                  <a:pt x="f3181" y="f1538"/>
                </a:cubicBezTo>
                <a:cubicBezTo>
                  <a:pt x="f3181" y="f1537"/>
                  <a:pt x="f3180" y="f1538"/>
                  <a:pt x="f3180" y="f1537"/>
                </a:cubicBezTo>
                <a:cubicBezTo>
                  <a:pt x="f3181" y="f1537"/>
                  <a:pt x="f3182" y="f1538"/>
                  <a:pt x="f3182" y="f2007"/>
                </a:cubicBezTo>
                <a:close/>
                <a:moveTo>
                  <a:pt x="f3239" y="f331"/>
                </a:moveTo>
                <a:cubicBezTo>
                  <a:pt x="f3239" y="f331"/>
                  <a:pt x="f3239" y="f331"/>
                  <a:pt x="f3239" y="f331"/>
                </a:cubicBezTo>
                <a:cubicBezTo>
                  <a:pt x="f3239" y="f332"/>
                  <a:pt x="f3239" y="f334"/>
                  <a:pt x="f3239" y="f336"/>
                </a:cubicBezTo>
                <a:cubicBezTo>
                  <a:pt x="f3239" y="f336"/>
                  <a:pt x="f3239" y="f337"/>
                  <a:pt x="f3239" y="f337"/>
                </a:cubicBezTo>
                <a:cubicBezTo>
                  <a:pt x="f3239" y="f337"/>
                  <a:pt x="f3239" y="f338"/>
                  <a:pt x="f2939" y="f338"/>
                </a:cubicBezTo>
                <a:cubicBezTo>
                  <a:pt x="f2939" y="f338"/>
                  <a:pt x="f2939" y="f338"/>
                  <a:pt x="f2939" y="f338"/>
                </a:cubicBezTo>
                <a:cubicBezTo>
                  <a:pt x="f2939" y="f338"/>
                  <a:pt x="f2939" y="f337"/>
                  <a:pt x="f2939" y="f337"/>
                </a:cubicBezTo>
                <a:cubicBezTo>
                  <a:pt x="f2939" y="f336"/>
                  <a:pt x="f2939" y="f336"/>
                  <a:pt x="f2939" y="f334"/>
                </a:cubicBezTo>
                <a:cubicBezTo>
                  <a:pt x="f2939" y="f332"/>
                  <a:pt x="f2939" y="f332"/>
                  <a:pt x="f3239" y="f331"/>
                </a:cubicBezTo>
                <a:close/>
                <a:moveTo>
                  <a:pt x="f3244" y="f1542"/>
                </a:moveTo>
                <a:cubicBezTo>
                  <a:pt x="f3244" y="f1542"/>
                  <a:pt x="f3244" y="f1541"/>
                  <a:pt x="f3244" y="f1541"/>
                </a:cubicBezTo>
                <a:cubicBezTo>
                  <a:pt x="f3243" y="f2006"/>
                  <a:pt x="f3242" y="f1541"/>
                  <a:pt x="f3243" y="f1540"/>
                </a:cubicBezTo>
                <a:cubicBezTo>
                  <a:pt x="f3243" y="f1540"/>
                  <a:pt x="f3244" y="f1539"/>
                  <a:pt x="f3244" y="f1540"/>
                </a:cubicBezTo>
                <a:cubicBezTo>
                  <a:pt x="f3245" y="f1540"/>
                  <a:pt x="f3244" y="f1540"/>
                  <a:pt x="f3244" y="f1540"/>
                </a:cubicBezTo>
                <a:cubicBezTo>
                  <a:pt x="f3245" y="f2006"/>
                  <a:pt x="f3245" y="f2006"/>
                  <a:pt x="f3245" y="f2006"/>
                </a:cubicBezTo>
                <a:cubicBezTo>
                  <a:pt x="f3245" y="f1541"/>
                  <a:pt x="f3245" y="f1542"/>
                  <a:pt x="f3244" y="f1542"/>
                </a:cubicBezTo>
                <a:close/>
                <a:moveTo>
                  <a:pt x="f3248" y="f1537"/>
                </a:moveTo>
                <a:cubicBezTo>
                  <a:pt x="f3249" y="f1536"/>
                  <a:pt x="f3249" y="f1538"/>
                  <a:pt x="f3248" y="f1538"/>
                </a:cubicBezTo>
                <a:cubicBezTo>
                  <a:pt x="f3248" y="f1538"/>
                  <a:pt x="f3248" y="f1538"/>
                  <a:pt x="f3248" y="f1538"/>
                </a:cubicBezTo>
                <a:cubicBezTo>
                  <a:pt x="f3248" y="f1537"/>
                  <a:pt x="f3248" y="f1537"/>
                  <a:pt x="f3248" y="f1537"/>
                </a:cubicBezTo>
                <a:close/>
                <a:moveTo>
                  <a:pt x="f3219" y="f340"/>
                </a:moveTo>
                <a:cubicBezTo>
                  <a:pt x="f3219" y="f340"/>
                  <a:pt x="f3218" y="f340"/>
                  <a:pt x="f3217" y="f335"/>
                </a:cubicBezTo>
                <a:cubicBezTo>
                  <a:pt x="f3216" y="f335"/>
                  <a:pt x="f3215" y="f335"/>
                  <a:pt x="f3215" y="f340"/>
                </a:cubicBezTo>
                <a:cubicBezTo>
                  <a:pt x="f3214" y="f342"/>
                  <a:pt x="f3215" y="f343"/>
                  <a:pt x="f3215" y="f343"/>
                </a:cubicBezTo>
                <a:cubicBezTo>
                  <a:pt x="f3214" y="f344"/>
                  <a:pt x="f3213" y="f345"/>
                  <a:pt x="f3213" y="f344"/>
                </a:cubicBezTo>
                <a:cubicBezTo>
                  <a:pt x="f3213" y="f344"/>
                  <a:pt x="f3213" y="f343"/>
                  <a:pt x="f3214" y="f343"/>
                </a:cubicBezTo>
                <a:cubicBezTo>
                  <a:pt x="f3214" y="f343"/>
                  <a:pt x="f3214" y="f342"/>
                  <a:pt x="f3214" y="f342"/>
                </a:cubicBezTo>
                <a:cubicBezTo>
                  <a:pt x="f3214" y="f340"/>
                  <a:pt x="f3215" y="f340"/>
                  <a:pt x="f3215" y="f335"/>
                </a:cubicBezTo>
                <a:cubicBezTo>
                  <a:pt x="f3216" y="f333"/>
                  <a:pt x="f3215" y="f333"/>
                  <a:pt x="f3214" y="f330"/>
                </a:cubicBezTo>
                <a:cubicBezTo>
                  <a:pt x="f3214" y="f330"/>
                  <a:pt x="f3214" y="f330"/>
                  <a:pt x="f3214" y="f341"/>
                </a:cubicBezTo>
                <a:cubicBezTo>
                  <a:pt x="f3214" y="f341"/>
                  <a:pt x="f3213" y="f341"/>
                  <a:pt x="f3213" y="f341"/>
                </a:cubicBezTo>
                <a:cubicBezTo>
                  <a:pt x="f3212" y="f341"/>
                  <a:pt x="f3212" y="f330"/>
                  <a:pt x="f3211" y="f333"/>
                </a:cubicBezTo>
                <a:cubicBezTo>
                  <a:pt x="f3211" y="f335"/>
                  <a:pt x="f3210" y="f333"/>
                  <a:pt x="f3209" y="f335"/>
                </a:cubicBezTo>
                <a:cubicBezTo>
                  <a:pt x="f3209" y="f335"/>
                  <a:pt x="f3209" y="f340"/>
                  <a:pt x="f3209" y="f340"/>
                </a:cubicBezTo>
                <a:cubicBezTo>
                  <a:pt x="f3208" y="f340"/>
                  <a:pt x="f3208" y="f342"/>
                  <a:pt x="f3208" y="f342"/>
                </a:cubicBezTo>
                <a:cubicBezTo>
                  <a:pt x="f3209" y="f343"/>
                  <a:pt x="f3210" y="f343"/>
                  <a:pt x="f3210" y="f344"/>
                </a:cubicBezTo>
                <a:cubicBezTo>
                  <a:pt x="f3210" y="f344"/>
                  <a:pt x="f3210" y="f344"/>
                  <a:pt x="f3210" y="f345"/>
                </a:cubicBezTo>
                <a:cubicBezTo>
                  <a:pt x="f3211" y="f345"/>
                  <a:pt x="f3211" y="f346"/>
                  <a:pt x="f3211" y="f346"/>
                </a:cubicBezTo>
                <a:cubicBezTo>
                  <a:pt x="f3211" y="f347"/>
                  <a:pt x="f3210" y="f347"/>
                  <a:pt x="f3210" y="f347"/>
                </a:cubicBezTo>
                <a:cubicBezTo>
                  <a:pt x="f3210" y="f347"/>
                  <a:pt x="f3210" y="f348"/>
                  <a:pt x="f3209" y="f348"/>
                </a:cubicBezTo>
                <a:cubicBezTo>
                  <a:pt x="f3209" y="f348"/>
                  <a:pt x="f3208" y="f346"/>
                  <a:pt x="f3208" y="f347"/>
                </a:cubicBezTo>
                <a:cubicBezTo>
                  <a:pt x="f3208" y="f348"/>
                  <a:pt x="f3208" y="f348"/>
                  <a:pt x="f3208" y="f349"/>
                </a:cubicBezTo>
                <a:cubicBezTo>
                  <a:pt x="f3208" y="f349"/>
                  <a:pt x="f3208" y="f349"/>
                  <a:pt x="f3208" y="f350"/>
                </a:cubicBezTo>
                <a:cubicBezTo>
                  <a:pt x="f3208" y="f350"/>
                  <a:pt x="f3209" y="f352"/>
                  <a:pt x="f3210" y="f352"/>
                </a:cubicBezTo>
                <a:cubicBezTo>
                  <a:pt x="f3211" y="f352"/>
                  <a:pt x="f3211" y="f352"/>
                  <a:pt x="f3212" y="f351"/>
                </a:cubicBezTo>
                <a:cubicBezTo>
                  <a:pt x="f3212" y="f350"/>
                  <a:pt x="f3212" y="f349"/>
                  <a:pt x="f3212" y="f349"/>
                </a:cubicBezTo>
                <a:cubicBezTo>
                  <a:pt x="f3212" y="f348"/>
                  <a:pt x="f3212" y="f347"/>
                  <a:pt x="f3212" y="f346"/>
                </a:cubicBezTo>
                <a:cubicBezTo>
                  <a:pt x="f3213" y="f346"/>
                  <a:pt x="f3213" y="f346"/>
                  <a:pt x="f3213" y="f347"/>
                </a:cubicBezTo>
                <a:cubicBezTo>
                  <a:pt x="f3213" y="f347"/>
                  <a:pt x="f3213" y="f347"/>
                  <a:pt x="f3214" y="f348"/>
                </a:cubicBezTo>
                <a:cubicBezTo>
                  <a:pt x="f3214" y="f348"/>
                  <a:pt x="f3214" y="f349"/>
                  <a:pt x="f3214" y="f349"/>
                </a:cubicBezTo>
                <a:cubicBezTo>
                  <a:pt x="f3214" y="f349"/>
                  <a:pt x="f3215" y="f349"/>
                  <a:pt x="f3215" y="f349"/>
                </a:cubicBezTo>
                <a:cubicBezTo>
                  <a:pt x="f3215" y="f349"/>
                  <a:pt x="f3215" y="f348"/>
                  <a:pt x="f3216" y="f348"/>
                </a:cubicBezTo>
                <a:cubicBezTo>
                  <a:pt x="f3216" y="f348"/>
                  <a:pt x="f3217" y="f348"/>
                  <a:pt x="f3217" y="f348"/>
                </a:cubicBezTo>
                <a:cubicBezTo>
                  <a:pt x="f3218" y="f348"/>
                  <a:pt x="f3219" y="f347"/>
                  <a:pt x="f3218" y="f346"/>
                </a:cubicBezTo>
                <a:cubicBezTo>
                  <a:pt x="f3218" y="f345"/>
                  <a:pt x="f3218" y="f344"/>
                  <a:pt x="f3218" y="f344"/>
                </a:cubicBezTo>
                <a:cubicBezTo>
                  <a:pt x="f3218" y="f343"/>
                  <a:pt x="f3219" y="f342"/>
                  <a:pt x="f3219" y="f34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913449" y="1828800"/>
            <a:ext cx="7317111" cy="30479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913449" y="5029200"/>
            <a:ext cx="5887977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1625025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F00637-4864-4EB1-852C-9A85D0DDD5E9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EB3DDC-231D-449A-84B9-6DCC6F47BE9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2455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685800"/>
            <a:ext cx="1601160" cy="54864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913449" y="685800"/>
            <a:ext cx="5563557" cy="5486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A1B462-C4CB-49D6-A1B3-89B34563AF7E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3E0E4E-120C-4729-A5CC-D87CC24BF13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4615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C32D21-BC57-4300-ADB8-D2ECF0B86E70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EA4884-3FCB-4BAE-A121-D89630186E3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65851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449" y="3429000"/>
            <a:ext cx="7317111" cy="23621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10102" y="685800"/>
            <a:ext cx="5891323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233347-07EE-442E-BFE8-660129DA38FF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AD1ADB-FCC4-4F71-B0BC-6AAE990251F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38886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25199" y="1828800"/>
            <a:ext cx="3532464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98077" y="1828800"/>
            <a:ext cx="3532464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C48FD4-5AB4-4831-92C7-4C1C4796A8AA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A9A01-1D30-48BA-AD7D-B981DB5C38E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237713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13449" y="1828800"/>
            <a:ext cx="3532793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913449" y="2743200"/>
            <a:ext cx="3532793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97766" y="1828800"/>
            <a:ext cx="3532793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97766" y="2743200"/>
            <a:ext cx="3532793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F2D96D-6E78-4388-8AFE-44FE395E73B6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BBE62E-10BB-412B-9BD5-1F90439506C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23703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F0984B-FD1C-4BED-9EA6-E1CC37336577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58E79F-57D8-4B85-A1AA-653A2D1935B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49442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B8BA9B-FEDC-40C0-BD1A-50FE18168688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41CA62-3EC4-4F46-8E2D-E8DB9F44B18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816492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3886017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13289" y="685800"/>
            <a:ext cx="2915408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400504" y="685800"/>
            <a:ext cx="4230206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513289" y="4876796"/>
            <a:ext cx="2915408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755435-A022-4C23-B03D-96895547B864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92DD28-5BA4-4F83-A1FB-58FE487E0B7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444069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3886017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13289" y="685800"/>
            <a:ext cx="2915408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400504" y="685800"/>
            <a:ext cx="4230206" cy="5486400"/>
          </a:xfrm>
          <a:solidFill>
            <a:srgbClr val="F2F2F2"/>
          </a:solidFill>
          <a:ln w="3172">
            <a:solidFill>
              <a:srgbClr val="BFBFBF"/>
            </a:solidFill>
            <a:prstDash val="solid"/>
            <a:miter/>
          </a:ln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GB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513289" y="4876796"/>
            <a:ext cx="2915408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C2D788-EA9F-4B8F-9518-7D1F52B65E96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306264-9827-495F-A90D-F0C9C711E1C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094490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lumMod val="7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913449" y="274640"/>
            <a:ext cx="7317111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13449" y="1828800"/>
            <a:ext cx="7317111" cy="434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115452" y="6448431"/>
            <a:ext cx="1047472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B1F42050-62F7-4C16-A0E2-D00609EF131B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906865" y="6448431"/>
            <a:ext cx="4979932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0" i="0" u="none" strike="noStrike" kern="1200" cap="all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373072" y="6448431"/>
            <a:ext cx="857469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5E5AD0ED-607C-422C-B83A-C3C8CFED5CEE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GB" sz="4000" b="0" i="0" u="none" strike="noStrike" kern="1200" cap="all" spc="0" baseline="0">
          <a:solidFill>
            <a:srgbClr val="2A2A2A"/>
          </a:solidFill>
          <a:uFillTx/>
          <a:latin typeface="Century Gothic"/>
          <a:ea typeface=""/>
          <a:cs typeface="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24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1pPr>
      <a:lvl2pPr marL="502920" marR="0" lvl="1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20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2pPr>
      <a:lvl3pPr marL="731520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18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3pPr>
      <a:lvl4pPr marL="960120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16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4pPr>
      <a:lvl5pPr marL="1188720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16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>
                <a:latin typeface="Calibri"/>
              </a:rPr>
              <a:t>Introducing globalisation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/>
              </a:rPr>
              <a:t>Connected people and places</a:t>
            </a:r>
            <a:endParaRPr lang="en-US" dirty="0"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2656"/>
            <a:ext cx="1760984" cy="124677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time 2</a:t>
            </a:r>
            <a:br>
              <a:rPr lang="en-US" sz="2000" dirty="0" smtClean="0">
                <a:latin typeface="Calibri"/>
              </a:rPr>
            </a:br>
            <a:r>
              <a:rPr lang="en-US" dirty="0" smtClean="0">
                <a:latin typeface="Calibri"/>
              </a:rPr>
              <a:t>1981-1999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050599" cy="1576540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Big companies move overseas</a:t>
            </a:r>
          </a:p>
          <a:p>
            <a:pPr lvl="0"/>
            <a:r>
              <a:rPr lang="en-US" dirty="0" smtClean="0">
                <a:latin typeface="Calibri"/>
              </a:rPr>
              <a:t>Internet revolution begins</a:t>
            </a:r>
          </a:p>
          <a:p>
            <a:pPr lvl="0"/>
            <a:endParaRPr lang="en-US" dirty="0" smtClean="0">
              <a:latin typeface="Calibri"/>
            </a:endParaRP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24030059"/>
              </p:ext>
            </p:extLst>
          </p:nvPr>
        </p:nvGraphicFramePr>
        <p:xfrm>
          <a:off x="4716016" y="620688"/>
          <a:ext cx="36004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5657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time 3</a:t>
            </a:r>
            <a:br>
              <a:rPr lang="en-US" sz="2000" dirty="0" smtClean="0">
                <a:latin typeface="Calibri"/>
              </a:rPr>
            </a:br>
            <a:r>
              <a:rPr lang="en-US" dirty="0" smtClean="0">
                <a:latin typeface="Calibri"/>
              </a:rPr>
              <a:t>2000-now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050599" cy="1576540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Technology takes off</a:t>
            </a:r>
          </a:p>
          <a:p>
            <a:pPr lvl="0"/>
            <a:r>
              <a:rPr lang="en-US" dirty="0" smtClean="0">
                <a:latin typeface="Calibri"/>
              </a:rPr>
              <a:t>Rapid development in Asia and Afric</a:t>
            </a:r>
            <a:r>
              <a:rPr lang="en-US" dirty="0">
                <a:latin typeface="Calibri"/>
              </a:rPr>
              <a:t>a</a:t>
            </a:r>
            <a:r>
              <a:rPr lang="en-US" dirty="0" smtClean="0">
                <a:latin typeface="Calibri"/>
              </a:rPr>
              <a:t> </a:t>
            </a:r>
          </a:p>
          <a:p>
            <a:pPr lvl="0"/>
            <a:endParaRPr lang="en-US" dirty="0" smtClean="0">
              <a:latin typeface="Calibri"/>
            </a:endParaRP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pic>
        <p:nvPicPr>
          <p:cNvPr id="3074" name="Picture 2" descr="C:\Users\User\Documents\in the news\2009 to 2012\Shrinking World\whiteafri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3973120" cy="597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657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time 3</a:t>
            </a:r>
            <a:br>
              <a:rPr lang="en-US" sz="2000" dirty="0" smtClean="0">
                <a:latin typeface="Calibri"/>
              </a:rPr>
            </a:br>
            <a:r>
              <a:rPr lang="en-US" dirty="0" smtClean="0">
                <a:latin typeface="Calibri"/>
              </a:rPr>
              <a:t>2000-now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050599" cy="1576540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Technology takes off</a:t>
            </a:r>
          </a:p>
          <a:p>
            <a:pPr lvl="0"/>
            <a:r>
              <a:rPr lang="en-US" dirty="0" smtClean="0">
                <a:latin typeface="Calibri"/>
              </a:rPr>
              <a:t>Rapid development in Asia and Africa</a:t>
            </a:r>
          </a:p>
          <a:p>
            <a:pPr lvl="0"/>
            <a:endParaRPr lang="en-US" dirty="0" smtClean="0">
              <a:latin typeface="Calibri"/>
            </a:endParaRP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21954448"/>
              </p:ext>
            </p:extLst>
          </p:nvPr>
        </p:nvGraphicFramePr>
        <p:xfrm>
          <a:off x="4716016" y="620688"/>
          <a:ext cx="374441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19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benefits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</a:rPr>
              <a:t>Over recent decades there has </a:t>
            </a:r>
            <a:r>
              <a:rPr lang="en-GB" dirty="0" smtClean="0">
                <a:latin typeface="Calibri" pitchFamily="34" charset="0"/>
              </a:rPr>
              <a:t>been </a:t>
            </a:r>
            <a:r>
              <a:rPr lang="en-GB" dirty="0">
                <a:latin typeface="Calibri" pitchFamily="34" charset="0"/>
              </a:rPr>
              <a:t>the fastest reduction in poverty </a:t>
            </a:r>
            <a:r>
              <a:rPr lang="en-GB" dirty="0" smtClean="0">
                <a:latin typeface="Calibri" pitchFamily="34" charset="0"/>
              </a:rPr>
              <a:t>in </a:t>
            </a:r>
            <a:r>
              <a:rPr lang="en-GB" dirty="0">
                <a:latin typeface="Calibri" pitchFamily="34" charset="0"/>
              </a:rPr>
              <a:t>human </a:t>
            </a:r>
            <a:r>
              <a:rPr lang="en-GB" dirty="0" smtClean="0">
                <a:latin typeface="Calibri" pitchFamily="34" charset="0"/>
              </a:rPr>
              <a:t>history. This coincides with rising levels of global trade and investment</a:t>
            </a:r>
            <a:endParaRPr lang="en-GB" dirty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Since </a:t>
            </a:r>
            <a:r>
              <a:rPr lang="en-GB" dirty="0">
                <a:latin typeface="Calibri" pitchFamily="34" charset="0"/>
              </a:rPr>
              <a:t>1990, the population of            developing countries living in extreme poverty (less than </a:t>
            </a:r>
            <a:r>
              <a:rPr lang="en-GB" dirty="0" smtClean="0">
                <a:latin typeface="Calibri" pitchFamily="34" charset="0"/>
              </a:rPr>
              <a:t>US$1.50 </a:t>
            </a:r>
            <a:r>
              <a:rPr lang="en-GB" dirty="0">
                <a:latin typeface="Calibri" pitchFamily="34" charset="0"/>
              </a:rPr>
              <a:t>per day) </a:t>
            </a:r>
            <a:r>
              <a:rPr lang="en-GB" dirty="0" smtClean="0">
                <a:latin typeface="Calibri" pitchFamily="34" charset="0"/>
              </a:rPr>
              <a:t>has </a:t>
            </a:r>
            <a:r>
              <a:rPr lang="en-GB" dirty="0">
                <a:latin typeface="Calibri" pitchFamily="34" charset="0"/>
              </a:rPr>
              <a:t>halved to just 21%</a:t>
            </a:r>
          </a:p>
          <a:p>
            <a:r>
              <a:rPr lang="en-GB" dirty="0" smtClean="0">
                <a:latin typeface="Calibri" pitchFamily="34" charset="0"/>
              </a:rPr>
              <a:t>Life </a:t>
            </a:r>
            <a:r>
              <a:rPr lang="en-GB" dirty="0">
                <a:latin typeface="Calibri" pitchFamily="34" charset="0"/>
              </a:rPr>
              <a:t>expectancy in </a:t>
            </a:r>
            <a:r>
              <a:rPr lang="en-GB" dirty="0" smtClean="0">
                <a:latin typeface="Calibri" pitchFamily="34" charset="0"/>
              </a:rPr>
              <a:t>many developing countries </a:t>
            </a:r>
            <a:r>
              <a:rPr lang="en-GB" dirty="0">
                <a:latin typeface="Calibri" pitchFamily="34" charset="0"/>
              </a:rPr>
              <a:t>has risen to 7</a:t>
            </a:r>
            <a:r>
              <a:rPr lang="en-GB" dirty="0" smtClean="0">
                <a:latin typeface="Calibri" pitchFamily="34" charset="0"/>
              </a:rPr>
              <a:t>0 </a:t>
            </a:r>
            <a:r>
              <a:rPr lang="en-GB" dirty="0">
                <a:latin typeface="Calibri" pitchFamily="34" charset="0"/>
              </a:rPr>
              <a:t>years </a:t>
            </a:r>
            <a:r>
              <a:rPr lang="en-GB" dirty="0" smtClean="0">
                <a:latin typeface="Calibri" pitchFamily="34" charset="0"/>
              </a:rPr>
              <a:t>or higher</a:t>
            </a:r>
            <a:endParaRPr lang="en-GB" dirty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smtClean="0">
                <a:latin typeface="Calibri" pitchFamily="34" charset="0"/>
              </a:rPr>
              <a:t>Globalisation has made the world a better place for many people</a:t>
            </a: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096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concerns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1.4 </a:t>
            </a:r>
            <a:r>
              <a:rPr lang="en-GB" dirty="0">
                <a:latin typeface="Calibri" pitchFamily="34" charset="0"/>
              </a:rPr>
              <a:t>billion people </a:t>
            </a:r>
            <a:r>
              <a:rPr lang="en-GB" dirty="0" smtClean="0">
                <a:latin typeface="Calibri" pitchFamily="34" charset="0"/>
              </a:rPr>
              <a:t>still live </a:t>
            </a:r>
            <a:r>
              <a:rPr lang="en-GB" dirty="0">
                <a:latin typeface="Calibri" pitchFamily="34" charset="0"/>
              </a:rPr>
              <a:t>in </a:t>
            </a:r>
            <a:r>
              <a:rPr lang="en-GB" dirty="0" smtClean="0">
                <a:latin typeface="Calibri" pitchFamily="34" charset="0"/>
              </a:rPr>
              <a:t>poverty, both in rural areas and slums of cities</a:t>
            </a:r>
          </a:p>
          <a:p>
            <a:r>
              <a:rPr lang="en-GB" dirty="0" smtClean="0">
                <a:latin typeface="Calibri" pitchFamily="34" charset="0"/>
              </a:rPr>
              <a:t>Income </a:t>
            </a:r>
            <a:r>
              <a:rPr lang="en-GB" dirty="0">
                <a:latin typeface="Calibri" pitchFamily="34" charset="0"/>
              </a:rPr>
              <a:t>inequality </a:t>
            </a:r>
            <a:r>
              <a:rPr lang="en-GB" dirty="0" smtClean="0">
                <a:latin typeface="Calibri" pitchFamily="34" charset="0"/>
              </a:rPr>
              <a:t>has </a:t>
            </a:r>
            <a:r>
              <a:rPr lang="en-GB" dirty="0">
                <a:latin typeface="Calibri" pitchFamily="34" charset="0"/>
              </a:rPr>
              <a:t>increased in most countries</a:t>
            </a:r>
          </a:p>
          <a:p>
            <a:r>
              <a:rPr lang="en-GB" dirty="0" smtClean="0">
                <a:latin typeface="Calibri" pitchFamily="34" charset="0"/>
              </a:rPr>
              <a:t>Polluting industries have moved from Europe and North America to Asia and Africa</a:t>
            </a:r>
          </a:p>
          <a:p>
            <a:r>
              <a:rPr lang="en-GB" dirty="0" smtClean="0">
                <a:latin typeface="Calibri" pitchFamily="34" charset="0"/>
              </a:rPr>
              <a:t>Many factory and farm workers in Asia and Africa endure hard working conditions for low pay  </a:t>
            </a:r>
          </a:p>
          <a:p>
            <a:endParaRPr lang="en-GB" dirty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13288" y="4876796"/>
            <a:ext cx="3050599" cy="1295403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Not everyone has benefited from globalisation yet. Some people may even be worse off </a:t>
            </a: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866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itchFamily="34" charset="0"/>
              </a:rPr>
              <a:t>What’s your global view?</a:t>
            </a:r>
            <a:br>
              <a:rPr lang="en-GB" dirty="0" smtClean="0">
                <a:latin typeface="Calibri" pitchFamily="34" charset="0"/>
              </a:rPr>
            </a:br>
            <a:endParaRPr lang="en-GB" dirty="0">
              <a:latin typeface="Calibri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503941"/>
              </p:ext>
            </p:extLst>
          </p:nvPr>
        </p:nvGraphicFramePr>
        <p:xfrm>
          <a:off x="395536" y="1196752"/>
          <a:ext cx="820891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7606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/>
              </a:rPr>
              <a:t>What we have learned</a:t>
            </a:r>
            <a:br>
              <a:rPr lang="en-US" dirty="0" smtClean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13449" y="1828800"/>
            <a:ext cx="6970919" cy="4343400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>Globalisation is a complex process that has developed over time</a:t>
            </a:r>
            <a:endParaRPr lang="en-US" dirty="0">
              <a:latin typeface="Calibri"/>
            </a:endParaRPr>
          </a:p>
          <a:p>
            <a:pPr lvl="0"/>
            <a:r>
              <a:rPr lang="en-US" dirty="0" smtClean="0">
                <a:latin typeface="Calibri"/>
              </a:rPr>
              <a:t>It has different economic, social, cultural and political dimensions</a:t>
            </a:r>
          </a:p>
          <a:p>
            <a:r>
              <a:rPr lang="en-US" dirty="0">
                <a:latin typeface="Calibri"/>
              </a:rPr>
              <a:t>Technology has played a key role driving changes</a:t>
            </a:r>
          </a:p>
          <a:p>
            <a:pPr lvl="0"/>
            <a:r>
              <a:rPr lang="en-US" dirty="0" smtClean="0">
                <a:latin typeface="Calibri"/>
              </a:rPr>
              <a:t>The changes since 2000 have been especially rapid and have transformed lives in every continent</a:t>
            </a:r>
          </a:p>
          <a:p>
            <a:pPr lvl="0"/>
            <a:r>
              <a:rPr lang="en-US" dirty="0" smtClean="0">
                <a:latin typeface="Calibri"/>
              </a:rPr>
              <a:t>Although globalisation has benefited billions of people, concerns remain that it has changed some people’s lives for the worse</a:t>
            </a:r>
            <a:endParaRPr lang="en-US" b="1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070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dirty="0" smtClean="0">
                <a:latin typeface="Calibri"/>
              </a:rPr>
              <a:t>credits</a:t>
            </a:r>
            <a:endParaRPr lang="en-GB" dirty="0"/>
          </a:p>
        </p:txBody>
      </p:sp>
      <p:sp>
        <p:nvSpPr>
          <p:cNvPr id="3" name="Content Placeholder 4"/>
          <p:cNvSpPr txBox="1">
            <a:spLocks noGrp="1"/>
          </p:cNvSpPr>
          <p:nvPr>
            <p:ph type="body" idx="2"/>
          </p:nvPr>
        </p:nvSpPr>
        <p:spPr>
          <a:xfrm>
            <a:off x="4400504" y="2492896"/>
            <a:ext cx="4230206" cy="3679304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Mobile phone growth data: </a:t>
            </a:r>
            <a:r>
              <a:rPr lang="en-GB" dirty="0">
                <a:latin typeface="Calibri" pitchFamily="34" charset="0"/>
              </a:rPr>
              <a:t>http://</a:t>
            </a:r>
            <a:r>
              <a:rPr lang="en-GB" dirty="0" smtClean="0">
                <a:latin typeface="Calibri" pitchFamily="34" charset="0"/>
              </a:rPr>
              <a:t>www.itu.int/en/ITU-D/Statistics/Pages/facts/default.aspx</a:t>
            </a:r>
          </a:p>
          <a:p>
            <a:endParaRPr lang="en-GB" dirty="0" smtClean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Google Rubik’s Cube: http://www.flickr.com/photos/ihorner/1903064070/sizes/l/in/photostream/: </a:t>
            </a:r>
            <a:endParaRPr lang="en-GB" dirty="0" smtClean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1950s High Street: http://www.flickr.com/photos/brizzlebornandbred/6487384035/sizes/l/in/photostream/</a:t>
            </a:r>
          </a:p>
          <a:p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Mobile phone picture: </a:t>
            </a:r>
            <a:r>
              <a:rPr lang="en-GB" dirty="0" err="1" smtClean="0">
                <a:latin typeface="Calibri" pitchFamily="34" charset="0"/>
              </a:rPr>
              <a:t>whiteafrican</a:t>
            </a:r>
            <a:r>
              <a:rPr lang="en-GB" dirty="0" smtClean="0">
                <a:latin typeface="Calibri" pitchFamily="34" charset="0"/>
              </a:rPr>
              <a:t> (Flickr Creative Commons license)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14" y="332656"/>
            <a:ext cx="1932418" cy="136815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/>
              </a:rPr>
              <a:t>Presentation Content</a:t>
            </a:r>
            <a:br>
              <a:rPr lang="en-US" dirty="0" smtClean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/>
              </a:rPr>
              <a:t>What do we think ‘globalisation’ means?</a:t>
            </a:r>
          </a:p>
          <a:p>
            <a:pPr lvl="0"/>
            <a:r>
              <a:rPr lang="en-US" dirty="0" smtClean="0">
                <a:latin typeface="Calibri"/>
              </a:rPr>
              <a:t>Identifying different aspects of globalisation</a:t>
            </a:r>
            <a:endParaRPr lang="en-US" dirty="0">
              <a:latin typeface="Calibri"/>
            </a:endParaRPr>
          </a:p>
          <a:p>
            <a:pPr lvl="0"/>
            <a:r>
              <a:rPr lang="en-US" dirty="0" smtClean="0">
                <a:latin typeface="Calibri"/>
              </a:rPr>
              <a:t>Globalisation and technology</a:t>
            </a:r>
          </a:p>
          <a:p>
            <a:pPr lvl="0"/>
            <a:r>
              <a:rPr lang="en-US" dirty="0" smtClean="0">
                <a:latin typeface="Calibri"/>
              </a:rPr>
              <a:t>Global changes over time (since 1945)</a:t>
            </a:r>
          </a:p>
          <a:p>
            <a:pPr lvl="0"/>
            <a:r>
              <a:rPr lang="en-US" dirty="0" smtClean="0">
                <a:latin typeface="Calibri"/>
              </a:rPr>
              <a:t>The benefits and concerns brought by globalisation</a:t>
            </a:r>
          </a:p>
          <a:p>
            <a:pPr lvl="0"/>
            <a:r>
              <a:rPr lang="en-US" dirty="0" smtClean="0">
                <a:latin typeface="Calibri"/>
              </a:rPr>
              <a:t>Conclusion: what we have learned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449" y="274640"/>
            <a:ext cx="7907027" cy="1325559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What is globalisation?</a:t>
            </a:r>
            <a:br>
              <a:rPr lang="en-US" dirty="0" smtClean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25198" y="1828800"/>
            <a:ext cx="3790817" cy="4480520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People are always using the word ‘globalisation’ but what does it mean?</a:t>
            </a:r>
            <a:endParaRPr lang="en-US" dirty="0">
              <a:latin typeface="Calibri"/>
            </a:endParaRPr>
          </a:p>
          <a:p>
            <a:pPr lvl="0"/>
            <a:r>
              <a:rPr lang="en-US" dirty="0" smtClean="0">
                <a:latin typeface="Calibri"/>
              </a:rPr>
              <a:t>Before we go any further, each student should try and write his or her own definition of the word</a:t>
            </a:r>
          </a:p>
          <a:p>
            <a:pPr lvl="0"/>
            <a:r>
              <a:rPr lang="en-US" dirty="0" smtClean="0">
                <a:latin typeface="Calibri"/>
              </a:rPr>
              <a:t>In groups, compare statements and look for common themes such as those shown opposite   (on click)</a:t>
            </a:r>
            <a:endParaRPr lang="en-US" dirty="0">
              <a:latin typeface="Calibri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164682018"/>
              </p:ext>
            </p:extLst>
          </p:nvPr>
        </p:nvGraphicFramePr>
        <p:xfrm>
          <a:off x="3707904" y="1412776"/>
          <a:ext cx="60841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782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449" y="274640"/>
            <a:ext cx="7907027" cy="1325559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Four aspects of globalisation</a:t>
            </a:r>
            <a:br>
              <a:rPr lang="en-US" dirty="0" smtClean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27584" y="4221088"/>
            <a:ext cx="7848872" cy="2471192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What do the different words – economic, social, cultural and political – represent?</a:t>
            </a:r>
            <a:endParaRPr lang="en-US" dirty="0">
              <a:latin typeface="Calibri"/>
            </a:endParaRPr>
          </a:p>
          <a:p>
            <a:pPr lvl="0"/>
            <a:r>
              <a:rPr lang="en-US" dirty="0" smtClean="0">
                <a:latin typeface="Calibri"/>
              </a:rPr>
              <a:t>Can you suggest an example of each?</a:t>
            </a:r>
            <a:endParaRPr lang="en-US" dirty="0">
              <a:latin typeface="Calibri"/>
            </a:endParaRPr>
          </a:p>
          <a:p>
            <a:pPr lvl="0"/>
            <a:r>
              <a:rPr lang="en-US" dirty="0" smtClean="0">
                <a:latin typeface="Calibri"/>
              </a:rPr>
              <a:t>The next slide shows four examples. </a:t>
            </a:r>
            <a:r>
              <a:rPr lang="en-US" dirty="0">
                <a:latin typeface="Calibri"/>
              </a:rPr>
              <a:t>M</a:t>
            </a:r>
            <a:r>
              <a:rPr lang="en-US" dirty="0" smtClean="0">
                <a:latin typeface="Calibri"/>
              </a:rPr>
              <a:t>atch </a:t>
            </a:r>
            <a:r>
              <a:rPr lang="en-US" dirty="0">
                <a:latin typeface="Calibri"/>
              </a:rPr>
              <a:t>them with </a:t>
            </a:r>
            <a:r>
              <a:rPr lang="en-US" dirty="0" smtClean="0">
                <a:latin typeface="Calibri"/>
              </a:rPr>
              <a:t>the words: economic</a:t>
            </a:r>
            <a:r>
              <a:rPr lang="en-US" dirty="0">
                <a:latin typeface="Calibri"/>
              </a:rPr>
              <a:t>, social, cultural and political 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670616574"/>
              </p:ext>
            </p:extLst>
          </p:nvPr>
        </p:nvGraphicFramePr>
        <p:xfrm>
          <a:off x="467544" y="1340768"/>
          <a:ext cx="813690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275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274640"/>
            <a:ext cx="7763007" cy="1325559"/>
          </a:xfrm>
        </p:spPr>
        <p:txBody>
          <a:bodyPr/>
          <a:lstStyle/>
          <a:p>
            <a:r>
              <a:rPr lang="en-GB" dirty="0">
                <a:latin typeface="Calibri" pitchFamily="34" charset="0"/>
              </a:rPr>
              <a:t>f</a:t>
            </a:r>
            <a:r>
              <a:rPr lang="en-GB" dirty="0" smtClean="0">
                <a:latin typeface="Calibri" pitchFamily="34" charset="0"/>
              </a:rPr>
              <a:t>our examples of globalisation</a:t>
            </a:r>
            <a:br>
              <a:rPr lang="en-GB" dirty="0" smtClean="0">
                <a:latin typeface="Calibri" pitchFamily="34" charset="0"/>
              </a:rPr>
            </a:br>
            <a:endParaRPr lang="en-GB" dirty="0">
              <a:latin typeface="Calibri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96273"/>
              </p:ext>
            </p:extLst>
          </p:nvPr>
        </p:nvGraphicFramePr>
        <p:xfrm>
          <a:off x="1691680" y="1268760"/>
          <a:ext cx="5832648" cy="506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9419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/>
              </a:rPr>
              <a:t>Technology drives change</a:t>
            </a:r>
            <a:br>
              <a:rPr lang="en-US" dirty="0" smtClean="0">
                <a:latin typeface="Calibri"/>
              </a:rPr>
            </a:br>
            <a:endParaRPr lang="en-US" dirty="0">
              <a:latin typeface="Calibri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916359"/>
              </p:ext>
            </p:extLst>
          </p:nvPr>
        </p:nvGraphicFramePr>
        <p:xfrm>
          <a:off x="539552" y="1124744"/>
          <a:ext cx="792088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666150" y="5589240"/>
            <a:ext cx="7218217" cy="10801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74320" marR="0" lvl="0" indent="-228600" algn="l" defTabSz="914400" rtl="0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  <a:lvl2pPr marL="502920" marR="0" lvl="1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2pPr>
            <a:lvl3pPr marL="731520" marR="0" lvl="2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3pPr>
            <a:lvl4pPr marL="960120" marR="0" lvl="3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4pPr>
            <a:lvl5pPr marL="1188720" marR="0" lvl="4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5pPr>
          </a:lstStyle>
          <a:p>
            <a:pPr marL="45720" indent="0">
              <a:buNone/>
            </a:pPr>
            <a:r>
              <a:rPr lang="en-US" dirty="0" smtClean="0">
                <a:latin typeface="Calibri"/>
              </a:rPr>
              <a:t>In just three years, mobile ownership has soared in Africa from two-fifths to almost two-thirds. In Europe, many people have two phones (for work and home)</a:t>
            </a:r>
          </a:p>
        </p:txBody>
      </p:sp>
    </p:spTree>
    <p:extLst>
      <p:ext uri="{BB962C8B-B14F-4D97-AF65-F5344CB8AC3E}">
        <p14:creationId xmlns:p14="http://schemas.microsoft.com/office/powerpoint/2010/main" val="30692046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time 1</a:t>
            </a:r>
            <a:br>
              <a:rPr lang="en-US" sz="2000" dirty="0" smtClean="0">
                <a:latin typeface="Calibri"/>
              </a:rPr>
            </a:br>
            <a:r>
              <a:rPr lang="en-US" dirty="0" smtClean="0">
                <a:latin typeface="Calibri"/>
              </a:rPr>
              <a:t>1945-1980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050599" cy="1432524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The ‘post-war’ era</a:t>
            </a:r>
          </a:p>
          <a:p>
            <a:pPr lvl="0"/>
            <a:r>
              <a:rPr lang="en-US" dirty="0" smtClean="0">
                <a:latin typeface="Calibri"/>
              </a:rPr>
              <a:t>Setting the rules    for world trade</a:t>
            </a: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pic>
        <p:nvPicPr>
          <p:cNvPr id="2050" name="Picture 2" descr="http://farm8.staticflickr.com/7153/6487384035_a4b2f15bc7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0" b="4465"/>
          <a:stretch/>
        </p:blipFill>
        <p:spPr bwMode="auto">
          <a:xfrm>
            <a:off x="4427984" y="620688"/>
            <a:ext cx="4198961" cy="580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763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time 1</a:t>
            </a:r>
            <a:br>
              <a:rPr lang="en-US" sz="2000" dirty="0" smtClean="0">
                <a:latin typeface="Calibri"/>
              </a:rPr>
            </a:br>
            <a:r>
              <a:rPr lang="en-US" dirty="0" smtClean="0">
                <a:latin typeface="Calibri"/>
              </a:rPr>
              <a:t>1945-1980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050599" cy="1432524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The ‘post-war’ era</a:t>
            </a:r>
          </a:p>
          <a:p>
            <a:pPr lvl="0"/>
            <a:r>
              <a:rPr lang="en-US" dirty="0" smtClean="0">
                <a:latin typeface="Calibri"/>
              </a:rPr>
              <a:t>Setting the rules    for world trade</a:t>
            </a: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87521908"/>
              </p:ext>
            </p:extLst>
          </p:nvPr>
        </p:nvGraphicFramePr>
        <p:xfrm>
          <a:off x="4716016" y="620688"/>
          <a:ext cx="36004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780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time 2</a:t>
            </a:r>
            <a:br>
              <a:rPr lang="en-US" sz="2000" dirty="0" smtClean="0">
                <a:latin typeface="Calibri"/>
              </a:rPr>
            </a:br>
            <a:r>
              <a:rPr lang="en-US" dirty="0" smtClean="0">
                <a:latin typeface="Calibri"/>
              </a:rPr>
              <a:t>1981-1999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050599" cy="1576540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Big companies move overseas</a:t>
            </a:r>
          </a:p>
          <a:p>
            <a:pPr lvl="0"/>
            <a:r>
              <a:rPr lang="en-US" dirty="0" smtClean="0">
                <a:latin typeface="Calibri"/>
              </a:rPr>
              <a:t>Internet revolution begins</a:t>
            </a:r>
          </a:p>
          <a:p>
            <a:pPr lvl="0"/>
            <a:endParaRPr lang="en-US" dirty="0" smtClean="0">
              <a:latin typeface="Calibri"/>
            </a:endParaRP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pic>
        <p:nvPicPr>
          <p:cNvPr id="1028" name="Picture 4" descr="http://farm3.staticflickr.com/2175/1903064070_b8f1b33547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7" r="12918"/>
          <a:stretch/>
        </p:blipFill>
        <p:spPr bwMode="auto">
          <a:xfrm>
            <a:off x="4283968" y="908720"/>
            <a:ext cx="441050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7989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World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World%20maps%20series,%20World%20presentation%20(widescreen)</Template>
  <TotalTime>334</TotalTime>
  <Words>666</Words>
  <Application>Microsoft Office PowerPoint</Application>
  <PresentationFormat>On-screen Show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Continental World 16x9</vt:lpstr>
      <vt:lpstr>Introducing globalisation</vt:lpstr>
      <vt:lpstr>Presentation Content </vt:lpstr>
      <vt:lpstr>What is globalisation? </vt:lpstr>
      <vt:lpstr>Four aspects of globalisation </vt:lpstr>
      <vt:lpstr>four examples of globalisation </vt:lpstr>
      <vt:lpstr>Technology drives change </vt:lpstr>
      <vt:lpstr> time 1 1945-1980</vt:lpstr>
      <vt:lpstr> time 1 1945-1980</vt:lpstr>
      <vt:lpstr> time 2 1981-1999</vt:lpstr>
      <vt:lpstr> time 2 1981-1999</vt:lpstr>
      <vt:lpstr> time 3 2000-now</vt:lpstr>
      <vt:lpstr> time 3 2000-now</vt:lpstr>
      <vt:lpstr>benefits</vt:lpstr>
      <vt:lpstr>concerns</vt:lpstr>
      <vt:lpstr>What’s your global view? </vt:lpstr>
      <vt:lpstr>What we have learned </vt:lpstr>
      <vt:lpstr> 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User</dc:creator>
  <cp:lastModifiedBy>Claire Wheeler</cp:lastModifiedBy>
  <cp:revision>34</cp:revision>
  <dcterms:created xsi:type="dcterms:W3CDTF">2013-12-19T16:39:07Z</dcterms:created>
  <dcterms:modified xsi:type="dcterms:W3CDTF">2014-03-20T13:47:34Z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